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8" r:id="rId1"/>
  </p:sldMasterIdLst>
  <p:notesMasterIdLst>
    <p:notesMasterId r:id="rId125"/>
  </p:notesMasterIdLst>
  <p:handoutMasterIdLst>
    <p:handoutMasterId r:id="rId126"/>
  </p:handoutMasterIdLst>
  <p:sldIdLst>
    <p:sldId id="256" r:id="rId2"/>
    <p:sldId id="840" r:id="rId3"/>
    <p:sldId id="833" r:id="rId4"/>
    <p:sldId id="834" r:id="rId5"/>
    <p:sldId id="835" r:id="rId6"/>
    <p:sldId id="841" r:id="rId7"/>
    <p:sldId id="837" r:id="rId8"/>
    <p:sldId id="743" r:id="rId9"/>
    <p:sldId id="842" r:id="rId10"/>
    <p:sldId id="836" r:id="rId11"/>
    <p:sldId id="755" r:id="rId12"/>
    <p:sldId id="762" r:id="rId13"/>
    <p:sldId id="760" r:id="rId14"/>
    <p:sldId id="759" r:id="rId15"/>
    <p:sldId id="758" r:id="rId16"/>
    <p:sldId id="757" r:id="rId17"/>
    <p:sldId id="763" r:id="rId18"/>
    <p:sldId id="752" r:id="rId19"/>
    <p:sldId id="843" r:id="rId20"/>
    <p:sldId id="764" r:id="rId21"/>
    <p:sldId id="765" r:id="rId22"/>
    <p:sldId id="770" r:id="rId23"/>
    <p:sldId id="772" r:id="rId24"/>
    <p:sldId id="844" r:id="rId25"/>
    <p:sldId id="828" r:id="rId26"/>
    <p:sldId id="829" r:id="rId27"/>
    <p:sldId id="830" r:id="rId28"/>
    <p:sldId id="775" r:id="rId29"/>
    <p:sldId id="776" r:id="rId30"/>
    <p:sldId id="779" r:id="rId31"/>
    <p:sldId id="781" r:id="rId32"/>
    <p:sldId id="831" r:id="rId33"/>
    <p:sldId id="786" r:id="rId34"/>
    <p:sldId id="791" r:id="rId35"/>
    <p:sldId id="790" r:id="rId36"/>
    <p:sldId id="789" r:id="rId37"/>
    <p:sldId id="788" r:id="rId38"/>
    <p:sldId id="787" r:id="rId39"/>
    <p:sldId id="784" r:id="rId40"/>
    <p:sldId id="792" r:id="rId41"/>
    <p:sldId id="794" r:id="rId42"/>
    <p:sldId id="795" r:id="rId43"/>
    <p:sldId id="796" r:id="rId44"/>
    <p:sldId id="797" r:id="rId45"/>
    <p:sldId id="799" r:id="rId46"/>
    <p:sldId id="800" r:id="rId47"/>
    <p:sldId id="801" r:id="rId48"/>
    <p:sldId id="798" r:id="rId49"/>
    <p:sldId id="802" r:id="rId50"/>
    <p:sldId id="744" r:id="rId51"/>
    <p:sldId id="741" r:id="rId52"/>
    <p:sldId id="745" r:id="rId53"/>
    <p:sldId id="747" r:id="rId54"/>
    <p:sldId id="749" r:id="rId55"/>
    <p:sldId id="748" r:id="rId56"/>
    <p:sldId id="746" r:id="rId57"/>
    <p:sldId id="804" r:id="rId58"/>
    <p:sldId id="803" r:id="rId59"/>
    <p:sldId id="805" r:id="rId60"/>
    <p:sldId id="846" r:id="rId61"/>
    <p:sldId id="823" r:id="rId62"/>
    <p:sldId id="824" r:id="rId63"/>
    <p:sldId id="807" r:id="rId64"/>
    <p:sldId id="808" r:id="rId65"/>
    <p:sldId id="742" r:id="rId66"/>
    <p:sldId id="737" r:id="rId67"/>
    <p:sldId id="739" r:id="rId68"/>
    <p:sldId id="851" r:id="rId69"/>
    <p:sldId id="854" r:id="rId70"/>
    <p:sldId id="740" r:id="rId71"/>
    <p:sldId id="847" r:id="rId72"/>
    <p:sldId id="811" r:id="rId73"/>
    <p:sldId id="855" r:id="rId74"/>
    <p:sldId id="812" r:id="rId75"/>
    <p:sldId id="813" r:id="rId76"/>
    <p:sldId id="826" r:id="rId77"/>
    <p:sldId id="856" r:id="rId78"/>
    <p:sldId id="738" r:id="rId79"/>
    <p:sldId id="720" r:id="rId80"/>
    <p:sldId id="857" r:id="rId81"/>
    <p:sldId id="825" r:id="rId82"/>
    <p:sldId id="703" r:id="rId83"/>
    <p:sldId id="726" r:id="rId84"/>
    <p:sldId id="730" r:id="rId85"/>
    <p:sldId id="729" r:id="rId86"/>
    <p:sldId id="728" r:id="rId87"/>
    <p:sldId id="727" r:id="rId88"/>
    <p:sldId id="724" r:id="rId89"/>
    <p:sldId id="721" r:id="rId90"/>
    <p:sldId id="722" r:id="rId91"/>
    <p:sldId id="849" r:id="rId92"/>
    <p:sldId id="711" r:id="rId93"/>
    <p:sldId id="723" r:id="rId94"/>
    <p:sldId id="733" r:id="rId95"/>
    <p:sldId id="734" r:id="rId96"/>
    <p:sldId id="848" r:id="rId97"/>
    <p:sldId id="820" r:id="rId98"/>
    <p:sldId id="821" r:id="rId99"/>
    <p:sldId id="819" r:id="rId100"/>
    <p:sldId id="818" r:id="rId101"/>
    <p:sldId id="852" r:id="rId102"/>
    <p:sldId id="853" r:id="rId103"/>
    <p:sldId id="817" r:id="rId104"/>
    <p:sldId id="816" r:id="rId105"/>
    <p:sldId id="815" r:id="rId106"/>
    <p:sldId id="814" r:id="rId107"/>
    <p:sldId id="718" r:id="rId108"/>
    <p:sldId id="719" r:id="rId109"/>
    <p:sldId id="716" r:id="rId110"/>
    <p:sldId id="712" r:id="rId111"/>
    <p:sldId id="717" r:id="rId112"/>
    <p:sldId id="827" r:id="rId113"/>
    <p:sldId id="850" r:id="rId114"/>
    <p:sldId id="713" r:id="rId115"/>
    <p:sldId id="715" r:id="rId116"/>
    <p:sldId id="714" r:id="rId117"/>
    <p:sldId id="709" r:id="rId118"/>
    <p:sldId id="710" r:id="rId119"/>
    <p:sldId id="858" r:id="rId120"/>
    <p:sldId id="706" r:id="rId121"/>
    <p:sldId id="708" r:id="rId122"/>
    <p:sldId id="707" r:id="rId123"/>
    <p:sldId id="704" r:id="rId124"/>
  </p:sldIdLst>
  <p:sldSz cx="9144000" cy="6858000" type="screen4x3"/>
  <p:notesSz cx="6797675" cy="9929813"/>
  <p:embeddedFontLst>
    <p:embeddedFont>
      <p:font typeface="华文宋体" panose="02010600040101010101" pitchFamily="2" charset="-122"/>
      <p:regular r:id="rId127"/>
    </p:embeddedFont>
    <p:embeddedFont>
      <p:font typeface="Gadugi" panose="020B0502040204020203" pitchFamily="34" charset="0"/>
      <p:regular r:id="rId128"/>
      <p:bold r:id="rId129"/>
    </p:embeddedFont>
    <p:embeddedFont>
      <p:font typeface="微软雅黑" panose="020B0503020204020204" pitchFamily="34" charset="-122"/>
      <p:regular r:id="rId130"/>
      <p:bold r:id="rId131"/>
    </p:embeddedFont>
    <p:embeddedFont>
      <p:font typeface="等线" panose="02010600030101010101" pitchFamily="2" charset="-122"/>
      <p:regular r:id="rId132"/>
      <p:bold r:id="rId133"/>
    </p:embeddedFont>
    <p:embeddedFont>
      <p:font typeface="Tahoma" panose="020B0604030504040204" pitchFamily="34" charset="0"/>
      <p:regular r:id="rId134"/>
      <p:bold r:id="rId135"/>
    </p:embeddedFont>
    <p:embeddedFont>
      <p:font typeface="Cambria Math" panose="02040503050406030204" pitchFamily="18" charset="0"/>
      <p:regular r:id="rId136"/>
    </p:embeddedFont>
    <p:embeddedFont>
      <p:font typeface="Arial Black" panose="020B0A04020102020204" pitchFamily="34" charset="0"/>
      <p:bold r:id="rId137"/>
    </p:embeddedFont>
    <p:embeddedFont>
      <p:font typeface="Arial MT" panose="02010600030101010101" charset="-122"/>
      <p:regular r:id="rId138"/>
      <p:bold r:id="rId139"/>
      <p:italic r:id="rId140"/>
      <p:boldItalic r:id="rId141"/>
    </p:embeddedFont>
    <p:embeddedFont>
      <p:font typeface="等线 Light" panose="02010600030101010101" pitchFamily="2" charset="-122"/>
      <p:regular r:id="rId142"/>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536D6D"/>
    <a:srgbClr val="184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4" autoAdjust="0"/>
    <p:restoredTop sz="79089" autoAdjust="0"/>
  </p:normalViewPr>
  <p:slideViewPr>
    <p:cSldViewPr snapToGrid="0">
      <p:cViewPr>
        <p:scale>
          <a:sx n="100" d="100"/>
          <a:sy n="100" d="100"/>
        </p:scale>
        <p:origin x="1224" y="-462"/>
      </p:cViewPr>
      <p:guideLst/>
    </p:cSldViewPr>
  </p:slideViewPr>
  <p:notesTextViewPr>
    <p:cViewPr>
      <p:scale>
        <a:sx n="100" d="100"/>
        <a:sy n="100" d="100"/>
      </p:scale>
      <p:origin x="0" y="0"/>
    </p:cViewPr>
  </p:notesTextViewPr>
  <p:notesViewPr>
    <p:cSldViewPr snapToGrid="0">
      <p:cViewPr varScale="1">
        <p:scale>
          <a:sx n="49" d="100"/>
          <a:sy n="49" d="100"/>
        </p:scale>
        <p:origin x="2733" y="3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8.fntdata"/><Relationship Id="rId139" Type="http://schemas.openxmlformats.org/officeDocument/2006/relationships/font" Target="fonts/font1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4.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4.fntdata"/><Relationship Id="rId135" Type="http://schemas.openxmlformats.org/officeDocument/2006/relationships/font" Target="fonts/font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141" Type="http://schemas.openxmlformats.org/officeDocument/2006/relationships/font" Target="fonts/font15.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5.fntdata"/><Relationship Id="rId136"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145D233-BB07-47DD-8F8E-2A83147BBC01}"/>
              </a:ext>
            </a:extLst>
          </p:cNvPr>
          <p:cNvSpPr>
            <a:spLocks noGrp="1"/>
          </p:cNvSpPr>
          <p:nvPr>
            <p:ph type="hdr" sz="quarter"/>
          </p:nvPr>
        </p:nvSpPr>
        <p:spPr>
          <a:xfrm>
            <a:off x="0" y="1"/>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91B6799-F374-4DAA-A211-19D366362103}"/>
              </a:ext>
            </a:extLst>
          </p:cNvPr>
          <p:cNvSpPr>
            <a:spLocks noGrp="1"/>
          </p:cNvSpPr>
          <p:nvPr>
            <p:ph type="dt" sz="quarter" idx="1"/>
          </p:nvPr>
        </p:nvSpPr>
        <p:spPr>
          <a:xfrm>
            <a:off x="3850443" y="1"/>
            <a:ext cx="2945659" cy="498215"/>
          </a:xfrm>
          <a:prstGeom prst="rect">
            <a:avLst/>
          </a:prstGeom>
        </p:spPr>
        <p:txBody>
          <a:bodyPr vert="horz" lIns="91440" tIns="45720" rIns="91440" bIns="45720" rtlCol="0"/>
          <a:lstStyle>
            <a:lvl1pPr algn="r">
              <a:defRPr sz="1200"/>
            </a:lvl1pPr>
          </a:lstStyle>
          <a:p>
            <a:fld id="{60E53B4C-93A5-4894-8DE3-C0ACACC44B05}" type="datetimeFigureOut">
              <a:rPr lang="zh-CN" altLang="en-US" smtClean="0"/>
              <a:t>2023-6-6</a:t>
            </a:fld>
            <a:endParaRPr lang="zh-CN" altLang="en-US"/>
          </a:p>
        </p:txBody>
      </p:sp>
      <p:sp>
        <p:nvSpPr>
          <p:cNvPr id="4" name="页脚占位符 3">
            <a:extLst>
              <a:ext uri="{FF2B5EF4-FFF2-40B4-BE49-F238E27FC236}">
                <a16:creationId xmlns:a16="http://schemas.microsoft.com/office/drawing/2014/main" id="{1CAFD679-C375-45FF-A47B-8F390DE93EF1}"/>
              </a:ext>
            </a:extLst>
          </p:cNvPr>
          <p:cNvSpPr>
            <a:spLocks noGrp="1"/>
          </p:cNvSpPr>
          <p:nvPr>
            <p:ph type="ftr" sz="quarter" idx="2"/>
          </p:nvPr>
        </p:nvSpPr>
        <p:spPr>
          <a:xfrm>
            <a:off x="0" y="9431601"/>
            <a:ext cx="2945659" cy="49821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CB16B26-01C9-4575-9B85-AE3E953BC7D5}"/>
              </a:ext>
            </a:extLst>
          </p:cNvPr>
          <p:cNvSpPr>
            <a:spLocks noGrp="1"/>
          </p:cNvSpPr>
          <p:nvPr>
            <p:ph type="sldNum" sz="quarter" idx="3"/>
          </p:nvPr>
        </p:nvSpPr>
        <p:spPr>
          <a:xfrm>
            <a:off x="3850443" y="9431601"/>
            <a:ext cx="2945659" cy="498213"/>
          </a:xfrm>
          <a:prstGeom prst="rect">
            <a:avLst/>
          </a:prstGeom>
        </p:spPr>
        <p:txBody>
          <a:bodyPr vert="horz" lIns="91440" tIns="45720" rIns="91440" bIns="45720" rtlCol="0" anchor="b"/>
          <a:lstStyle>
            <a:lvl1pPr algn="r">
              <a:defRPr sz="1200"/>
            </a:lvl1pPr>
          </a:lstStyle>
          <a:p>
            <a:fld id="{E8B92716-4809-4C15-B4C1-4D101504C0F8}" type="slidenum">
              <a:rPr lang="zh-CN" altLang="en-US" smtClean="0"/>
              <a:t>‹#›</a:t>
            </a:fld>
            <a:endParaRPr lang="zh-CN" altLang="en-US"/>
          </a:p>
        </p:txBody>
      </p:sp>
    </p:spTree>
    <p:extLst>
      <p:ext uri="{BB962C8B-B14F-4D97-AF65-F5344CB8AC3E}">
        <p14:creationId xmlns:p14="http://schemas.microsoft.com/office/powerpoint/2010/main" val="85288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215"/>
          </a:xfrm>
          <a:prstGeom prst="rect">
            <a:avLst/>
          </a:prstGeom>
        </p:spPr>
        <p:txBody>
          <a:bodyPr vert="horz" lIns="91440" tIns="45720" rIns="91440" bIns="45720" rtlCol="0"/>
          <a:lstStyle>
            <a:lvl1pPr algn="r">
              <a:defRPr sz="1200"/>
            </a:lvl1pPr>
          </a:lstStyle>
          <a:p>
            <a:fld id="{8C71113B-2524-49D2-82ED-491D0C2BD483}" type="datetimeFigureOut">
              <a:rPr lang="zh-CN" altLang="en-US" smtClean="0"/>
              <a:t>2023-6-6</a:t>
            </a:fld>
            <a:endParaRPr lang="zh-CN" altLang="en-US"/>
          </a:p>
        </p:txBody>
      </p:sp>
      <p:sp>
        <p:nvSpPr>
          <p:cNvPr id="4" name="幻灯片图像占位符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8723"/>
            <a:ext cx="5438140" cy="390986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1601"/>
            <a:ext cx="2945659" cy="49821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1601"/>
            <a:ext cx="2945659" cy="498213"/>
          </a:xfrm>
          <a:prstGeom prst="rect">
            <a:avLst/>
          </a:prstGeom>
        </p:spPr>
        <p:txBody>
          <a:bodyPr vert="horz" lIns="91440" tIns="45720" rIns="91440" bIns="45720" rtlCol="0" anchor="b"/>
          <a:lstStyle>
            <a:lvl1pPr algn="r">
              <a:defRPr sz="1200"/>
            </a:lvl1pPr>
          </a:lstStyle>
          <a:p>
            <a:fld id="{96C72D43-B663-4ECA-90C5-F950B09584FE}" type="slidenum">
              <a:rPr lang="zh-CN" altLang="en-US" smtClean="0"/>
              <a:t>‹#›</a:t>
            </a:fld>
            <a:endParaRPr lang="zh-CN" altLang="en-US"/>
          </a:p>
        </p:txBody>
      </p:sp>
    </p:spTree>
    <p:extLst>
      <p:ext uri="{BB962C8B-B14F-4D97-AF65-F5344CB8AC3E}">
        <p14:creationId xmlns:p14="http://schemas.microsoft.com/office/powerpoint/2010/main" val="3842546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1</a:t>
            </a:fld>
            <a:endParaRPr lang="zh-CN" altLang="en-US"/>
          </a:p>
        </p:txBody>
      </p:sp>
    </p:spTree>
    <p:extLst>
      <p:ext uri="{BB962C8B-B14F-4D97-AF65-F5344CB8AC3E}">
        <p14:creationId xmlns:p14="http://schemas.microsoft.com/office/powerpoint/2010/main" val="737479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回顾上一节</a:t>
            </a:r>
            <a:r>
              <a:rPr lang="en-US" altLang="zh-CN" dirty="0" err="1"/>
              <a:t>rnn</a:t>
            </a:r>
            <a:r>
              <a:rPr lang="zh-CN" altLang="en-US" dirty="0"/>
              <a:t>的结构，对于不同的任务有不同的拓扑结构</a:t>
            </a:r>
            <a:endParaRPr lang="en-US" altLang="zh-CN" dirty="0"/>
          </a:p>
          <a:p>
            <a:r>
              <a:rPr lang="zh-CN" altLang="en-US" dirty="0"/>
              <a:t>如</a:t>
            </a:r>
            <a:endParaRPr lang="en-US" altLang="zh-CN" dirty="0"/>
          </a:p>
          <a:p>
            <a:r>
              <a:rPr lang="zh-CN" altLang="en-US" dirty="0"/>
              <a:t>一对一：图片分类</a:t>
            </a:r>
            <a:endParaRPr lang="en-US" altLang="zh-CN" dirty="0"/>
          </a:p>
          <a:p>
            <a:r>
              <a:rPr lang="zh-CN" altLang="en-US" dirty="0"/>
              <a:t>一对多：图片描述</a:t>
            </a:r>
            <a:endParaRPr lang="en-US" altLang="zh-CN" dirty="0"/>
          </a:p>
          <a:p>
            <a:r>
              <a:rPr lang="zh-CN" altLang="en-US" dirty="0"/>
              <a:t>多对一：情绪分类</a:t>
            </a:r>
            <a:endParaRPr lang="en-US" altLang="zh-CN" dirty="0"/>
          </a:p>
          <a:p>
            <a:r>
              <a:rPr lang="zh-CN" altLang="en-US" dirty="0"/>
              <a:t>多对多：序列翻译，视频分类</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10</a:t>
            </a:fld>
            <a:endParaRPr lang="zh-CN" altLang="en-US"/>
          </a:p>
        </p:txBody>
      </p:sp>
    </p:spTree>
    <p:extLst>
      <p:ext uri="{BB962C8B-B14F-4D97-AF65-F5344CB8AC3E}">
        <p14:creationId xmlns:p14="http://schemas.microsoft.com/office/powerpoint/2010/main" val="30565927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加上残差连接</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100</a:t>
            </a:fld>
            <a:endParaRPr lang="zh-CN" altLang="en-US"/>
          </a:p>
        </p:txBody>
      </p:sp>
    </p:spTree>
    <p:extLst>
      <p:ext uri="{BB962C8B-B14F-4D97-AF65-F5344CB8AC3E}">
        <p14:creationId xmlns:p14="http://schemas.microsoft.com/office/powerpoint/2010/main" val="35240782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加上残差连接</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101</a:t>
            </a:fld>
            <a:endParaRPr lang="zh-CN" altLang="en-US"/>
          </a:p>
        </p:txBody>
      </p:sp>
    </p:spTree>
    <p:extLst>
      <p:ext uri="{BB962C8B-B14F-4D97-AF65-F5344CB8AC3E}">
        <p14:creationId xmlns:p14="http://schemas.microsoft.com/office/powerpoint/2010/main" val="35911446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不知道前面的课程有没有讲到 </a:t>
            </a:r>
            <a:r>
              <a:rPr lang="en-US" altLang="zh-CN" b="1" dirty="0" err="1"/>
              <a:t>layernorm</a:t>
            </a:r>
            <a:r>
              <a:rPr lang="zh-CN" altLang="en-US" dirty="0"/>
              <a:t>，这里补充一张图帮助理解</a:t>
            </a:r>
            <a:endParaRPr lang="en-US" altLang="zh-CN" dirty="0"/>
          </a:p>
          <a:p>
            <a:r>
              <a:rPr lang="en-US" altLang="zh-CN" dirty="0" err="1"/>
              <a:t>Layernorm</a:t>
            </a:r>
            <a:r>
              <a:rPr lang="zh-CN" altLang="en-US" dirty="0"/>
              <a:t>是因为不同的输入可能有不同的长度，</a:t>
            </a:r>
            <a:r>
              <a:rPr lang="zh-CN" altLang="en-US" sz="1200" b="0" i="0" kern="1200" dirty="0">
                <a:solidFill>
                  <a:schemeClr val="tx1"/>
                </a:solidFill>
                <a:effectLst/>
                <a:latin typeface="+mn-lt"/>
                <a:ea typeface="+mn-ea"/>
                <a:cs typeface="+mn-cs"/>
              </a:rPr>
              <a:t>在训练时，对</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来说需要保存每个</a:t>
            </a:r>
            <a:r>
              <a:rPr lang="en-US" altLang="zh-CN" sz="1200" b="0" i="0" kern="1200" dirty="0">
                <a:solidFill>
                  <a:schemeClr val="tx1"/>
                </a:solidFill>
                <a:effectLst/>
                <a:latin typeface="+mn-lt"/>
                <a:ea typeface="+mn-ea"/>
                <a:cs typeface="+mn-cs"/>
              </a:rPr>
              <a:t>step</a:t>
            </a:r>
            <a:r>
              <a:rPr lang="zh-CN" altLang="en-US" sz="1200" b="0" i="0" kern="1200" dirty="0">
                <a:solidFill>
                  <a:schemeClr val="tx1"/>
                </a:solidFill>
                <a:effectLst/>
                <a:latin typeface="+mn-lt"/>
                <a:ea typeface="+mn-ea"/>
                <a:cs typeface="+mn-cs"/>
              </a:rPr>
              <a:t>的统计信息（均值和方差），对所有的样本统计均值是无意义的，因为某些样本在后面的</a:t>
            </a:r>
            <a:r>
              <a:rPr lang="en-US" altLang="zh-CN" sz="1200" b="0" i="0" kern="1200" dirty="0">
                <a:solidFill>
                  <a:schemeClr val="tx1"/>
                </a:solidFill>
                <a:effectLst/>
                <a:latin typeface="+mn-lt"/>
                <a:ea typeface="+mn-ea"/>
                <a:cs typeface="+mn-cs"/>
              </a:rPr>
              <a:t>timestep</a:t>
            </a:r>
            <a:r>
              <a:rPr lang="zh-CN" altLang="en-US" sz="1200" b="0" i="0" kern="1200" dirty="0">
                <a:solidFill>
                  <a:schemeClr val="tx1"/>
                </a:solidFill>
                <a:effectLst/>
                <a:latin typeface="+mn-lt"/>
                <a:ea typeface="+mn-ea"/>
                <a:cs typeface="+mn-cs"/>
              </a:rPr>
              <a:t>时其实是</a:t>
            </a:r>
            <a:r>
              <a:rPr lang="en-US" altLang="zh-CN" sz="1200" b="0" i="0" kern="1200" dirty="0">
                <a:solidFill>
                  <a:schemeClr val="tx1"/>
                </a:solidFill>
                <a:effectLst/>
                <a:latin typeface="+mn-lt"/>
                <a:ea typeface="+mn-ea"/>
                <a:cs typeface="+mn-cs"/>
              </a:rPr>
              <a:t>padding</a:t>
            </a:r>
            <a:r>
              <a:rPr lang="zh-CN" altLang="en-US" sz="1200" b="0" i="0" kern="1200" dirty="0">
                <a:solidFill>
                  <a:schemeClr val="tx1"/>
                </a:solidFill>
                <a:effectLst/>
                <a:latin typeface="+mn-lt"/>
                <a:ea typeface="+mn-ea"/>
                <a:cs typeface="+mn-cs"/>
              </a:rPr>
              <a:t>值。在测试时，由于变长句子的特性，测试集可能出现比训练集更长的句子，所以对于后面位置的</a:t>
            </a:r>
            <a:r>
              <a:rPr lang="en-US" altLang="zh-CN" sz="1200" b="0" i="0" kern="1200" dirty="0">
                <a:solidFill>
                  <a:schemeClr val="tx1"/>
                </a:solidFill>
                <a:effectLst/>
                <a:latin typeface="+mn-lt"/>
                <a:ea typeface="+mn-ea"/>
                <a:cs typeface="+mn-cs"/>
              </a:rPr>
              <a:t>step</a:t>
            </a:r>
            <a:r>
              <a:rPr lang="zh-CN" altLang="en-US" sz="1200" b="0" i="0" kern="1200" dirty="0">
                <a:solidFill>
                  <a:schemeClr val="tx1"/>
                </a:solidFill>
                <a:effectLst/>
                <a:latin typeface="+mn-lt"/>
                <a:ea typeface="+mn-ea"/>
                <a:cs typeface="+mn-cs"/>
              </a:rPr>
              <a:t>，是没有训练的统计量使用的。</a:t>
            </a:r>
            <a:endParaRPr lang="en-US" altLang="zh-CN" sz="1200" b="0" i="0" kern="1200" dirty="0">
              <a:solidFill>
                <a:schemeClr val="tx1"/>
              </a:solidFill>
              <a:effectLst/>
              <a:latin typeface="+mn-lt"/>
              <a:ea typeface="+mn-ea"/>
              <a:cs typeface="+mn-cs"/>
            </a:endParaRPr>
          </a:p>
          <a:p>
            <a:r>
              <a:rPr lang="zh-CN" altLang="en-US" dirty="0"/>
              <a:t>同时，</a:t>
            </a:r>
            <a:r>
              <a:rPr lang="zh-CN" altLang="en-US" sz="1200" b="0" i="0" kern="1200" dirty="0">
                <a:solidFill>
                  <a:schemeClr val="tx1"/>
                </a:solidFill>
                <a:effectLst/>
                <a:latin typeface="+mn-lt"/>
                <a:ea typeface="+mn-ea"/>
                <a:cs typeface="+mn-cs"/>
              </a:rPr>
              <a:t>由于不同句子的同一位置的分布大概率是不同的，所以应用</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来约束是没意义的。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因此</a:t>
            </a:r>
            <a:r>
              <a:rPr lang="zh-CN" altLang="en-US" dirty="0"/>
              <a:t>改成</a:t>
            </a:r>
            <a:r>
              <a:rPr lang="zh-CN" altLang="en-US" b="1" dirty="0"/>
              <a:t>对于每一个样本做标准化</a:t>
            </a:r>
            <a:r>
              <a:rPr lang="zh-CN" altLang="en-US" dirty="0"/>
              <a:t>，即</a:t>
            </a:r>
            <a:r>
              <a:rPr lang="en-US" altLang="zh-CN" dirty="0"/>
              <a:t>ln</a:t>
            </a:r>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102</a:t>
            </a:fld>
            <a:endParaRPr lang="zh-CN" altLang="en-US"/>
          </a:p>
        </p:txBody>
      </p:sp>
    </p:spTree>
    <p:extLst>
      <p:ext uri="{BB962C8B-B14F-4D97-AF65-F5344CB8AC3E}">
        <p14:creationId xmlns:p14="http://schemas.microsoft.com/office/powerpoint/2010/main" val="41952671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不知道前面的课程有没有讲到 </a:t>
            </a:r>
            <a:r>
              <a:rPr lang="en-US" altLang="zh-CN" b="1" dirty="0" err="1"/>
              <a:t>layernorm</a:t>
            </a:r>
            <a:r>
              <a:rPr lang="zh-CN" altLang="en-US" dirty="0"/>
              <a:t>，这里补充一张图帮助理解</a:t>
            </a:r>
            <a:endParaRPr lang="en-US" altLang="zh-CN" dirty="0"/>
          </a:p>
          <a:p>
            <a:r>
              <a:rPr lang="en-US" altLang="zh-CN" dirty="0" err="1"/>
              <a:t>Layernorm</a:t>
            </a:r>
            <a:r>
              <a:rPr lang="zh-CN" altLang="en-US" dirty="0"/>
              <a:t>是因为不同的输入可能有不同的长度，</a:t>
            </a:r>
            <a:r>
              <a:rPr lang="zh-CN" altLang="en-US" sz="1200" b="0" i="0" kern="1200" dirty="0">
                <a:solidFill>
                  <a:schemeClr val="tx1"/>
                </a:solidFill>
                <a:effectLst/>
                <a:latin typeface="+mn-lt"/>
                <a:ea typeface="+mn-ea"/>
                <a:cs typeface="+mn-cs"/>
              </a:rPr>
              <a:t>在训练时，对</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来说需要保存每个</a:t>
            </a:r>
            <a:r>
              <a:rPr lang="en-US" altLang="zh-CN" sz="1200" b="0" i="0" kern="1200" dirty="0">
                <a:solidFill>
                  <a:schemeClr val="tx1"/>
                </a:solidFill>
                <a:effectLst/>
                <a:latin typeface="+mn-lt"/>
                <a:ea typeface="+mn-ea"/>
                <a:cs typeface="+mn-cs"/>
              </a:rPr>
              <a:t>step</a:t>
            </a:r>
            <a:r>
              <a:rPr lang="zh-CN" altLang="en-US" sz="1200" b="0" i="0" kern="1200" dirty="0">
                <a:solidFill>
                  <a:schemeClr val="tx1"/>
                </a:solidFill>
                <a:effectLst/>
                <a:latin typeface="+mn-lt"/>
                <a:ea typeface="+mn-ea"/>
                <a:cs typeface="+mn-cs"/>
              </a:rPr>
              <a:t>的统计信息（均值和方差），对所有的样本统计均值是无意义的，因为某些样本在后面的</a:t>
            </a:r>
            <a:r>
              <a:rPr lang="en-US" altLang="zh-CN" sz="1200" b="0" i="0" kern="1200" dirty="0">
                <a:solidFill>
                  <a:schemeClr val="tx1"/>
                </a:solidFill>
                <a:effectLst/>
                <a:latin typeface="+mn-lt"/>
                <a:ea typeface="+mn-ea"/>
                <a:cs typeface="+mn-cs"/>
              </a:rPr>
              <a:t>timestep</a:t>
            </a:r>
            <a:r>
              <a:rPr lang="zh-CN" altLang="en-US" sz="1200" b="0" i="0" kern="1200" dirty="0">
                <a:solidFill>
                  <a:schemeClr val="tx1"/>
                </a:solidFill>
                <a:effectLst/>
                <a:latin typeface="+mn-lt"/>
                <a:ea typeface="+mn-ea"/>
                <a:cs typeface="+mn-cs"/>
              </a:rPr>
              <a:t>时其实是</a:t>
            </a:r>
            <a:r>
              <a:rPr lang="en-US" altLang="zh-CN" sz="1200" b="0" i="0" kern="1200" dirty="0">
                <a:solidFill>
                  <a:schemeClr val="tx1"/>
                </a:solidFill>
                <a:effectLst/>
                <a:latin typeface="+mn-lt"/>
                <a:ea typeface="+mn-ea"/>
                <a:cs typeface="+mn-cs"/>
              </a:rPr>
              <a:t>padding</a:t>
            </a:r>
            <a:r>
              <a:rPr lang="zh-CN" altLang="en-US" sz="1200" b="0" i="0" kern="1200" dirty="0">
                <a:solidFill>
                  <a:schemeClr val="tx1"/>
                </a:solidFill>
                <a:effectLst/>
                <a:latin typeface="+mn-lt"/>
                <a:ea typeface="+mn-ea"/>
                <a:cs typeface="+mn-cs"/>
              </a:rPr>
              <a:t>值。在测试时，由于变长句子的特性，测试集可能出现比训练集更长的句子，所以对于后面位置的</a:t>
            </a:r>
            <a:r>
              <a:rPr lang="en-US" altLang="zh-CN" sz="1200" b="0" i="0" kern="1200" dirty="0">
                <a:solidFill>
                  <a:schemeClr val="tx1"/>
                </a:solidFill>
                <a:effectLst/>
                <a:latin typeface="+mn-lt"/>
                <a:ea typeface="+mn-ea"/>
                <a:cs typeface="+mn-cs"/>
              </a:rPr>
              <a:t>step</a:t>
            </a:r>
            <a:r>
              <a:rPr lang="zh-CN" altLang="en-US" sz="1200" b="0" i="0" kern="1200" dirty="0">
                <a:solidFill>
                  <a:schemeClr val="tx1"/>
                </a:solidFill>
                <a:effectLst/>
                <a:latin typeface="+mn-lt"/>
                <a:ea typeface="+mn-ea"/>
                <a:cs typeface="+mn-cs"/>
              </a:rPr>
              <a:t>，是没有训练的统计量使用的。</a:t>
            </a:r>
            <a:endParaRPr lang="en-US" altLang="zh-CN" sz="1200" b="0" i="0" kern="1200" dirty="0">
              <a:solidFill>
                <a:schemeClr val="tx1"/>
              </a:solidFill>
              <a:effectLst/>
              <a:latin typeface="+mn-lt"/>
              <a:ea typeface="+mn-ea"/>
              <a:cs typeface="+mn-cs"/>
            </a:endParaRPr>
          </a:p>
          <a:p>
            <a:r>
              <a:rPr lang="zh-CN" altLang="en-US" dirty="0"/>
              <a:t>同时，</a:t>
            </a:r>
            <a:r>
              <a:rPr lang="zh-CN" altLang="en-US" sz="1200" b="0" i="0" kern="1200" dirty="0">
                <a:solidFill>
                  <a:schemeClr val="tx1"/>
                </a:solidFill>
                <a:effectLst/>
                <a:latin typeface="+mn-lt"/>
                <a:ea typeface="+mn-ea"/>
                <a:cs typeface="+mn-cs"/>
              </a:rPr>
              <a:t>由于不同句子的同一位置的分布大概率是不同的，所以应用</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来约束是没意义的。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因此</a:t>
            </a:r>
            <a:r>
              <a:rPr lang="zh-CN" altLang="en-US" dirty="0"/>
              <a:t>改成</a:t>
            </a:r>
            <a:r>
              <a:rPr lang="zh-CN" altLang="en-US" b="1" dirty="0"/>
              <a:t>对于每一个样本做标准化</a:t>
            </a:r>
            <a:r>
              <a:rPr lang="zh-CN" altLang="en-US" dirty="0"/>
              <a:t>，即</a:t>
            </a:r>
            <a:r>
              <a:rPr lang="en-US" altLang="zh-CN" dirty="0"/>
              <a:t>ln</a:t>
            </a:r>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103</a:t>
            </a:fld>
            <a:endParaRPr lang="zh-CN" altLang="en-US"/>
          </a:p>
        </p:txBody>
      </p:sp>
    </p:spTree>
    <p:extLst>
      <p:ext uri="{BB962C8B-B14F-4D97-AF65-F5344CB8AC3E}">
        <p14:creationId xmlns:p14="http://schemas.microsoft.com/office/powerpoint/2010/main" val="16882696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这个地方是一个简单的</a:t>
            </a:r>
            <a:r>
              <a:rPr lang="en-US" altLang="zh-CN" dirty="0"/>
              <a:t>max(0, w1x+b1)w2+b2</a:t>
            </a:r>
            <a:r>
              <a:rPr lang="zh-CN" altLang="en-US" dirty="0"/>
              <a:t>，先升维</a:t>
            </a:r>
            <a:r>
              <a:rPr lang="en-US" altLang="zh-CN" dirty="0"/>
              <a:t>2048</a:t>
            </a:r>
            <a:r>
              <a:rPr lang="zh-CN" altLang="en-US" dirty="0"/>
              <a:t>再降维</a:t>
            </a:r>
            <a:r>
              <a:rPr lang="en-US" altLang="zh-CN" dirty="0"/>
              <a:t>512</a:t>
            </a:r>
            <a:r>
              <a:rPr lang="zh-CN" altLang="en-US" dirty="0"/>
              <a:t>，倒置的</a:t>
            </a:r>
            <a:r>
              <a:rPr lang="en-US" altLang="zh-CN" dirty="0"/>
              <a:t>bottleneck</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104</a:t>
            </a:fld>
            <a:endParaRPr lang="zh-CN" altLang="en-US"/>
          </a:p>
        </p:txBody>
      </p:sp>
    </p:spTree>
    <p:extLst>
      <p:ext uri="{BB962C8B-B14F-4D97-AF65-F5344CB8AC3E}">
        <p14:creationId xmlns:p14="http://schemas.microsoft.com/office/powerpoint/2010/main" val="9884848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105</a:t>
            </a:fld>
            <a:endParaRPr lang="zh-CN" altLang="en-US"/>
          </a:p>
        </p:txBody>
      </p:sp>
    </p:spTree>
    <p:extLst>
      <p:ext uri="{BB962C8B-B14F-4D97-AF65-F5344CB8AC3E}">
        <p14:creationId xmlns:p14="http://schemas.microsoft.com/office/powerpoint/2010/main" val="20205457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然后就得到</a:t>
            </a:r>
            <a:r>
              <a:rPr lang="en-US" altLang="zh-CN" dirty="0"/>
              <a:t>encoder</a:t>
            </a:r>
            <a:r>
              <a:rPr lang="zh-CN" altLang="en-US" dirty="0"/>
              <a:t>的输出，在此基础上重复</a:t>
            </a:r>
            <a:r>
              <a:rPr lang="en-US" altLang="zh-CN" dirty="0"/>
              <a:t>n</a:t>
            </a:r>
            <a:r>
              <a:rPr lang="zh-CN" altLang="en-US" dirty="0"/>
              <a:t>次操作（</a:t>
            </a:r>
            <a:r>
              <a:rPr lang="en-US" altLang="zh-CN" dirty="0"/>
              <a:t>n</a:t>
            </a:r>
            <a:r>
              <a:rPr lang="zh-CN" altLang="en-US" dirty="0"/>
              <a:t>个</a:t>
            </a:r>
            <a:r>
              <a:rPr lang="en-US" altLang="zh-CN" dirty="0"/>
              <a:t>block</a:t>
            </a:r>
            <a:r>
              <a:rPr lang="zh-CN" altLang="en-US" dirty="0"/>
              <a:t>）就得到输出</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106</a:t>
            </a:fld>
            <a:endParaRPr lang="zh-CN" altLang="en-US"/>
          </a:p>
        </p:txBody>
      </p:sp>
    </p:spTree>
    <p:extLst>
      <p:ext uri="{BB962C8B-B14F-4D97-AF65-F5344CB8AC3E}">
        <p14:creationId xmlns:p14="http://schemas.microsoft.com/office/powerpoint/2010/main" val="40653872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Decoder</a:t>
            </a:r>
            <a:r>
              <a:rPr lang="zh-CN" altLang="en-US" dirty="0"/>
              <a:t>基本参数和</a:t>
            </a:r>
            <a:r>
              <a:rPr lang="en-US" altLang="zh-CN" dirty="0"/>
              <a:t>encoder</a:t>
            </a:r>
            <a:r>
              <a:rPr lang="zh-CN" altLang="en-US" dirty="0"/>
              <a:t>一样</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107</a:t>
            </a:fld>
            <a:endParaRPr lang="zh-CN" altLang="en-US"/>
          </a:p>
        </p:txBody>
      </p:sp>
    </p:spTree>
    <p:extLst>
      <p:ext uri="{BB962C8B-B14F-4D97-AF65-F5344CB8AC3E}">
        <p14:creationId xmlns:p14="http://schemas.microsoft.com/office/powerpoint/2010/main" val="30189010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108</a:t>
            </a:fld>
            <a:endParaRPr lang="zh-CN" altLang="en-US"/>
          </a:p>
        </p:txBody>
      </p:sp>
    </p:spTree>
    <p:extLst>
      <p:ext uri="{BB962C8B-B14F-4D97-AF65-F5344CB8AC3E}">
        <p14:creationId xmlns:p14="http://schemas.microsoft.com/office/powerpoint/2010/main" val="4478586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Decoder</a:t>
            </a:r>
            <a:r>
              <a:rPr lang="zh-CN" altLang="en-US" dirty="0"/>
              <a:t>内部子层和</a:t>
            </a:r>
            <a:r>
              <a:rPr lang="en-US" altLang="zh-CN" dirty="0"/>
              <a:t>encoder</a:t>
            </a:r>
            <a:r>
              <a:rPr lang="zh-CN" altLang="en-US" dirty="0"/>
              <a:t>也一样，只是这里的第一个自注意力层加上了</a:t>
            </a:r>
            <a:r>
              <a:rPr lang="en-US" altLang="zh-CN" dirty="0"/>
              <a:t>mask</a:t>
            </a:r>
            <a:r>
              <a:rPr lang="zh-CN" altLang="en-US" dirty="0"/>
              <a:t>，原因是在当前</a:t>
            </a:r>
            <a:r>
              <a:rPr lang="en-US" altLang="zh-CN" dirty="0"/>
              <a:t>step</a:t>
            </a:r>
            <a:r>
              <a:rPr lang="zh-CN" altLang="en-US" dirty="0"/>
              <a:t>的时候，不应该看到后面时间的输入，因此需要</a:t>
            </a:r>
            <a:r>
              <a:rPr lang="en-US" altLang="zh-CN" dirty="0"/>
              <a:t>mask</a:t>
            </a:r>
            <a:r>
              <a:rPr lang="zh-CN" altLang="en-US" dirty="0"/>
              <a:t>掉，保证做</a:t>
            </a:r>
            <a:r>
              <a:rPr lang="en-US" altLang="zh-CN" dirty="0"/>
              <a:t>inference </a:t>
            </a:r>
            <a:r>
              <a:rPr lang="zh-CN" altLang="en-US" dirty="0"/>
              <a:t>的时候和</a:t>
            </a:r>
            <a:r>
              <a:rPr lang="en-US" altLang="zh-CN" dirty="0"/>
              <a:t>train</a:t>
            </a:r>
            <a:r>
              <a:rPr lang="zh-CN" altLang="en-US" dirty="0"/>
              <a:t>一致</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109</a:t>
            </a:fld>
            <a:endParaRPr lang="zh-CN" altLang="en-US"/>
          </a:p>
        </p:txBody>
      </p:sp>
    </p:spTree>
    <p:extLst>
      <p:ext uri="{BB962C8B-B14F-4D97-AF65-F5344CB8AC3E}">
        <p14:creationId xmlns:p14="http://schemas.microsoft.com/office/powerpoint/2010/main" val="236536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首先介绍</a:t>
            </a:r>
            <a:r>
              <a:rPr lang="en-US" altLang="zh-CN" dirty="0"/>
              <a:t>seq2seq</a:t>
            </a:r>
            <a:r>
              <a:rPr lang="zh-CN" altLang="en-US" dirty="0"/>
              <a:t>模型（基于</a:t>
            </a:r>
            <a:r>
              <a:rPr lang="en-US" altLang="zh-CN" dirty="0" err="1"/>
              <a:t>rnn</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序列翻译模型主要由</a:t>
            </a:r>
            <a:r>
              <a:rPr lang="en-US" altLang="zh-CN" dirty="0"/>
              <a:t>encoder</a:t>
            </a:r>
            <a:r>
              <a:rPr lang="zh-CN" altLang="en-US" dirty="0"/>
              <a:t>和</a:t>
            </a:r>
            <a:r>
              <a:rPr lang="en-US" altLang="zh-CN" dirty="0"/>
              <a:t>decoder</a:t>
            </a:r>
            <a:r>
              <a:rPr lang="zh-CN" altLang="en-US" dirty="0"/>
              <a:t>两部分组成，输入输出都是不定长的序列。</a:t>
            </a:r>
          </a:p>
          <a:p>
            <a:r>
              <a:rPr lang="zh-CN" altLang="en-US" dirty="0"/>
              <a:t>输入序列按</a:t>
            </a:r>
            <a:r>
              <a:rPr lang="en-US" altLang="zh-CN" dirty="0"/>
              <a:t>timestep</a:t>
            </a:r>
            <a:r>
              <a:rPr lang="zh-CN" altLang="en-US" dirty="0"/>
              <a:t>依次输入网络</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11</a:t>
            </a:fld>
            <a:endParaRPr lang="zh-CN" altLang="en-US"/>
          </a:p>
        </p:txBody>
      </p:sp>
    </p:spTree>
    <p:extLst>
      <p:ext uri="{BB962C8B-B14F-4D97-AF65-F5344CB8AC3E}">
        <p14:creationId xmlns:p14="http://schemas.microsoft.com/office/powerpoint/2010/main" val="12290503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这里最大的区别在于第二个注意力层的</a:t>
            </a:r>
            <a:r>
              <a:rPr lang="en-US" altLang="zh-CN" dirty="0"/>
              <a:t>key</a:t>
            </a:r>
            <a:r>
              <a:rPr lang="zh-CN" altLang="en-US" dirty="0"/>
              <a:t>和</a:t>
            </a:r>
            <a:r>
              <a:rPr lang="en-US" altLang="zh-CN" dirty="0"/>
              <a:t>value</a:t>
            </a:r>
            <a:r>
              <a:rPr lang="zh-CN" altLang="en-US" dirty="0"/>
              <a:t>都来自</a:t>
            </a:r>
            <a:r>
              <a:rPr lang="en-US" altLang="zh-CN" dirty="0"/>
              <a:t>encoder</a:t>
            </a:r>
            <a:r>
              <a:rPr lang="zh-CN" altLang="en-US" dirty="0"/>
              <a:t>的输出（也就是对输入的编码，在</a:t>
            </a:r>
            <a:r>
              <a:rPr lang="en-US" altLang="zh-CN" dirty="0" err="1"/>
              <a:t>rnn</a:t>
            </a:r>
            <a:r>
              <a:rPr lang="zh-CN" altLang="en-US" dirty="0"/>
              <a:t>提到的</a:t>
            </a:r>
            <a:r>
              <a:rPr lang="en-US" altLang="zh-CN" dirty="0"/>
              <a:t>context</a:t>
            </a:r>
            <a:r>
              <a:rPr lang="zh-CN" altLang="en-US" dirty="0"/>
              <a:t>），而</a:t>
            </a:r>
            <a:r>
              <a:rPr lang="en-US" altLang="zh-CN" dirty="0"/>
              <a:t>query</a:t>
            </a:r>
            <a:r>
              <a:rPr lang="zh-CN" altLang="en-US" dirty="0"/>
              <a:t>由</a:t>
            </a:r>
            <a:r>
              <a:rPr lang="en-US" altLang="zh-CN" dirty="0"/>
              <a:t>decoder</a:t>
            </a:r>
            <a:r>
              <a:rPr lang="zh-CN" altLang="en-US" dirty="0"/>
              <a:t>上一个</a:t>
            </a:r>
            <a:r>
              <a:rPr lang="en-US" altLang="zh-CN" dirty="0"/>
              <a:t>step</a:t>
            </a:r>
            <a:r>
              <a:rPr lang="zh-CN" altLang="en-US" dirty="0"/>
              <a:t>的输出作为</a:t>
            </a:r>
            <a:r>
              <a:rPr lang="en-US" altLang="zh-CN" dirty="0"/>
              <a:t>input</a:t>
            </a:r>
            <a:r>
              <a:rPr lang="zh-CN" altLang="en-US" dirty="0"/>
              <a:t>产生，也就是通过</a:t>
            </a:r>
            <a:r>
              <a:rPr lang="en-US" altLang="zh-CN" dirty="0"/>
              <a:t>query</a:t>
            </a:r>
            <a:r>
              <a:rPr lang="zh-CN" altLang="en-US" dirty="0"/>
              <a:t>从</a:t>
            </a:r>
            <a:r>
              <a:rPr lang="en-US" altLang="zh-CN" dirty="0"/>
              <a:t>encoder</a:t>
            </a:r>
            <a:r>
              <a:rPr lang="zh-CN" altLang="en-US" dirty="0"/>
              <a:t>的输出里面挑出当前需要的东西</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110</a:t>
            </a:fld>
            <a:endParaRPr lang="zh-CN" altLang="en-US"/>
          </a:p>
        </p:txBody>
      </p:sp>
    </p:spTree>
    <p:extLst>
      <p:ext uri="{BB962C8B-B14F-4D97-AF65-F5344CB8AC3E}">
        <p14:creationId xmlns:p14="http://schemas.microsoft.com/office/powerpoint/2010/main" val="13194813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这里重点说明第二个注意力层的输入来自不同的地方，不是自注意力，同时</a:t>
            </a:r>
            <a:r>
              <a:rPr lang="en-US" altLang="zh-CN" dirty="0"/>
              <a:t>transformer</a:t>
            </a:r>
            <a:r>
              <a:rPr lang="zh-CN" altLang="en-US" dirty="0"/>
              <a:t>的并行性很好，但是开销也很大</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111</a:t>
            </a:fld>
            <a:endParaRPr lang="zh-CN" altLang="en-US"/>
          </a:p>
        </p:txBody>
      </p:sp>
    </p:spTree>
    <p:extLst>
      <p:ext uri="{BB962C8B-B14F-4D97-AF65-F5344CB8AC3E}">
        <p14:creationId xmlns:p14="http://schemas.microsoft.com/office/powerpoint/2010/main" val="31179293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附上论文贴图，回顾一下整体结构</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112</a:t>
            </a:fld>
            <a:endParaRPr lang="zh-CN" altLang="en-US"/>
          </a:p>
        </p:txBody>
      </p:sp>
    </p:spTree>
    <p:extLst>
      <p:ext uri="{BB962C8B-B14F-4D97-AF65-F5344CB8AC3E}">
        <p14:creationId xmlns:p14="http://schemas.microsoft.com/office/powerpoint/2010/main" val="11445783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113</a:t>
            </a:fld>
            <a:endParaRPr lang="zh-CN" altLang="en-US"/>
          </a:p>
        </p:txBody>
      </p:sp>
    </p:spTree>
    <p:extLst>
      <p:ext uri="{BB962C8B-B14F-4D97-AF65-F5344CB8AC3E}">
        <p14:creationId xmlns:p14="http://schemas.microsoft.com/office/powerpoint/2010/main" val="29183277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对比之前的做法，可以把上文图片描述任务的</a:t>
            </a:r>
            <a:r>
              <a:rPr lang="en-US" altLang="zh-CN" dirty="0" err="1"/>
              <a:t>rnn</a:t>
            </a:r>
            <a:r>
              <a:rPr lang="zh-CN" altLang="en-US" dirty="0"/>
              <a:t>换成</a:t>
            </a:r>
            <a:r>
              <a:rPr lang="en-US" altLang="zh-CN" dirty="0"/>
              <a:t>transformer</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114</a:t>
            </a:fld>
            <a:endParaRPr lang="zh-CN" altLang="en-US"/>
          </a:p>
        </p:txBody>
      </p:sp>
    </p:spTree>
    <p:extLst>
      <p:ext uri="{BB962C8B-B14F-4D97-AF65-F5344CB8AC3E}">
        <p14:creationId xmlns:p14="http://schemas.microsoft.com/office/powerpoint/2010/main" val="312895991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上面</a:t>
            </a:r>
            <a:r>
              <a:rPr lang="en-US" altLang="zh-CN" dirty="0" err="1"/>
              <a:t>rnn</a:t>
            </a:r>
            <a:r>
              <a:rPr lang="zh-CN" altLang="en-US" dirty="0"/>
              <a:t>之所以需要</a:t>
            </a:r>
            <a:r>
              <a:rPr lang="en-US" altLang="zh-CN" dirty="0" err="1"/>
              <a:t>cnn</a:t>
            </a:r>
            <a:r>
              <a:rPr lang="zh-CN" altLang="en-US" dirty="0"/>
              <a:t>提取特征，是因为</a:t>
            </a:r>
            <a:r>
              <a:rPr lang="en-US" altLang="zh-CN" dirty="0" err="1"/>
              <a:t>rnn</a:t>
            </a:r>
            <a:r>
              <a:rPr lang="zh-CN" altLang="en-US" dirty="0"/>
              <a:t>本身设计用来处理时序信息，缺乏对于空间信息的归纳偏置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那么能不能直接用</a:t>
            </a:r>
            <a:r>
              <a:rPr lang="en-US" altLang="zh-CN" dirty="0" err="1"/>
              <a:t>nlp</a:t>
            </a:r>
            <a:r>
              <a:rPr lang="zh-CN" altLang="en-US" dirty="0"/>
              <a:t>的模型做</a:t>
            </a:r>
            <a:r>
              <a:rPr lang="en-US" altLang="zh-CN" dirty="0"/>
              <a:t>cv</a:t>
            </a:r>
            <a:r>
              <a:rPr lang="zh-CN" altLang="en-US" dirty="0"/>
              <a:t>的任务呢？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Transformer</a:t>
            </a:r>
            <a:r>
              <a:rPr lang="zh-CN" altLang="en-US" dirty="0"/>
              <a:t>本身基于注意力机制，输入是一个不考虑时序或者空间信息的集合，可以考虑把图片本身当成一个</a:t>
            </a:r>
            <a:r>
              <a:rPr lang="en-US" altLang="zh-CN" dirty="0"/>
              <a:t>word</a:t>
            </a:r>
            <a:r>
              <a:rPr lang="zh-CN" altLang="en-US" dirty="0"/>
              <a:t>向量来处理，但是这样对于大图片来说存在复杂度爆炸的问题</a:t>
            </a:r>
            <a:endParaRPr lang="en-US" altLang="zh-CN" dirty="0"/>
          </a:p>
          <a:p>
            <a:r>
              <a:rPr lang="zh-CN" altLang="en-US" dirty="0"/>
              <a:t>有做法是利用</a:t>
            </a:r>
            <a:r>
              <a:rPr lang="en-US" altLang="zh-CN" dirty="0" err="1"/>
              <a:t>cnn</a:t>
            </a:r>
            <a:r>
              <a:rPr lang="zh-CN" altLang="en-US" dirty="0"/>
              <a:t>得到特征图（如</a:t>
            </a:r>
            <a:r>
              <a:rPr lang="en-US" altLang="zh-CN" dirty="0" err="1"/>
              <a:t>resnet</a:t>
            </a:r>
            <a:r>
              <a:rPr lang="en-US" altLang="zh-CN" dirty="0"/>
              <a:t> 224</a:t>
            </a:r>
            <a:r>
              <a:rPr lang="zh-CN" altLang="en-US" dirty="0"/>
              <a:t>*</a:t>
            </a:r>
            <a:r>
              <a:rPr lang="en-US" altLang="zh-CN" dirty="0"/>
              <a:t>224 -&gt; 14*14</a:t>
            </a:r>
            <a:r>
              <a:rPr lang="zh-CN" altLang="en-US" dirty="0"/>
              <a:t>）从而减小复杂度，或者是做</a:t>
            </a:r>
            <a:r>
              <a:rPr lang="zh-CN" altLang="en-US" b="1" dirty="0"/>
              <a:t>局部</a:t>
            </a:r>
            <a:r>
              <a:rPr lang="zh-CN" altLang="en-US" dirty="0"/>
              <a:t>或</a:t>
            </a:r>
            <a:r>
              <a:rPr lang="zh-CN" altLang="en-US" b="1" dirty="0"/>
              <a:t>轴</a:t>
            </a:r>
            <a:r>
              <a:rPr lang="zh-CN" altLang="en-US" dirty="0"/>
              <a:t>注意力，又或是用一些点做</a:t>
            </a:r>
            <a:r>
              <a:rPr lang="zh-CN" altLang="en-US" b="1" dirty="0"/>
              <a:t>稀疏</a:t>
            </a:r>
            <a:r>
              <a:rPr lang="zh-CN" altLang="en-US" dirty="0"/>
              <a:t>注意力来近似全局注意力，那么有没有办法可以更简洁呢？</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115</a:t>
            </a:fld>
            <a:endParaRPr lang="zh-CN" altLang="en-US"/>
          </a:p>
        </p:txBody>
      </p:sp>
    </p:spTree>
    <p:extLst>
      <p:ext uri="{BB962C8B-B14F-4D97-AF65-F5344CB8AC3E}">
        <p14:creationId xmlns:p14="http://schemas.microsoft.com/office/powerpoint/2010/main" val="31165658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为了解决直接把图片展开作为</a:t>
            </a:r>
            <a:r>
              <a:rPr lang="zh-CN" altLang="en-US" b="1" dirty="0"/>
              <a:t>输入太大，复杂度太高</a:t>
            </a:r>
            <a:r>
              <a:rPr lang="zh-CN" altLang="en-US" dirty="0"/>
              <a:t>的问题</a:t>
            </a:r>
            <a:endParaRPr lang="en-US" altLang="zh-CN" dirty="0"/>
          </a:p>
          <a:p>
            <a:r>
              <a:rPr lang="zh-CN" altLang="en-US" dirty="0"/>
              <a:t>在</a:t>
            </a:r>
            <a:r>
              <a:rPr lang="en-US" altLang="zh-CN" dirty="0"/>
              <a:t>vit</a:t>
            </a:r>
            <a:r>
              <a:rPr lang="zh-CN" altLang="en-US" dirty="0"/>
              <a:t>这篇里面直接</a:t>
            </a:r>
            <a:r>
              <a:rPr lang="zh-CN" altLang="en-US" b="1" dirty="0"/>
              <a:t>把图片打成</a:t>
            </a:r>
            <a:r>
              <a:rPr lang="en-US" altLang="zh-CN" b="1" dirty="0"/>
              <a:t>16</a:t>
            </a:r>
            <a:r>
              <a:rPr lang="zh-CN" altLang="en-US" b="1" dirty="0"/>
              <a:t>*</a:t>
            </a:r>
            <a:r>
              <a:rPr lang="en-US" altLang="zh-CN" b="1" dirty="0"/>
              <a:t>16</a:t>
            </a:r>
            <a:r>
              <a:rPr lang="zh-CN" altLang="en-US" b="1" dirty="0"/>
              <a:t>的</a:t>
            </a:r>
            <a:r>
              <a:rPr lang="en-US" altLang="zh-CN" b="1" dirty="0"/>
              <a:t>patch</a:t>
            </a:r>
            <a:r>
              <a:rPr lang="zh-CN" altLang="en-US" dirty="0"/>
              <a:t>（经过</a:t>
            </a:r>
            <a:r>
              <a:rPr lang="en-US" altLang="zh-CN" dirty="0"/>
              <a:t>fc</a:t>
            </a:r>
            <a:r>
              <a:rPr lang="zh-CN" altLang="en-US" dirty="0"/>
              <a:t>）作为一个</a:t>
            </a:r>
            <a:r>
              <a:rPr lang="en-US" altLang="zh-CN" dirty="0"/>
              <a:t>embedding</a:t>
            </a:r>
            <a:r>
              <a:rPr lang="zh-CN" altLang="en-US" dirty="0"/>
              <a:t>输入，再加上</a:t>
            </a:r>
            <a:r>
              <a:rPr lang="en-US" altLang="zh-CN" dirty="0"/>
              <a:t>patch</a:t>
            </a:r>
            <a:r>
              <a:rPr lang="zh-CN" altLang="en-US" dirty="0"/>
              <a:t>所在的位置编码，其余处理与</a:t>
            </a:r>
            <a:r>
              <a:rPr lang="en-US" altLang="zh-CN" dirty="0" err="1"/>
              <a:t>nlp</a:t>
            </a:r>
            <a:r>
              <a:rPr lang="zh-CN" altLang="en-US" dirty="0"/>
              <a:t>一致。在分类上取得了与</a:t>
            </a:r>
            <a:r>
              <a:rPr lang="en-US" altLang="zh-CN" dirty="0" err="1"/>
              <a:t>cnn</a:t>
            </a:r>
            <a:r>
              <a:rPr lang="zh-CN" altLang="en-US" dirty="0"/>
              <a:t>同样甚至优于的结果，尤其是在大数据大模型上。</a:t>
            </a:r>
            <a:endParaRPr lang="en-US" altLang="zh-CN" dirty="0"/>
          </a:p>
          <a:p>
            <a:r>
              <a:rPr lang="zh-CN" altLang="en-US" dirty="0"/>
              <a:t>在遮挡、分布偏移、对抗</a:t>
            </a:r>
            <a:r>
              <a:rPr lang="en-US" altLang="zh-CN" dirty="0"/>
              <a:t>patch</a:t>
            </a:r>
            <a:r>
              <a:rPr lang="zh-CN" altLang="en-US" dirty="0"/>
              <a:t>和乱序排列等问题上都取得了很好的结果，证明了</a:t>
            </a:r>
            <a:r>
              <a:rPr lang="en-US" altLang="zh-CN" dirty="0"/>
              <a:t>trans</a:t>
            </a:r>
            <a:r>
              <a:rPr lang="zh-CN" altLang="en-US" dirty="0"/>
              <a:t>强大的性能和良好的可扩展性和稳健性，真正做到连通了</a:t>
            </a:r>
            <a:r>
              <a:rPr lang="en-US" altLang="zh-CN" dirty="0"/>
              <a:t>cv</a:t>
            </a:r>
            <a:r>
              <a:rPr lang="zh-CN" altLang="en-US" dirty="0"/>
              <a:t>和</a:t>
            </a:r>
            <a:r>
              <a:rPr lang="en-US" altLang="zh-CN" dirty="0" err="1"/>
              <a:t>nlp</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116</a:t>
            </a:fld>
            <a:endParaRPr lang="zh-CN" altLang="en-US"/>
          </a:p>
        </p:txBody>
      </p:sp>
    </p:spTree>
    <p:extLst>
      <p:ext uri="{BB962C8B-B14F-4D97-AF65-F5344CB8AC3E}">
        <p14:creationId xmlns:p14="http://schemas.microsoft.com/office/powerpoint/2010/main" val="21026763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在图片识别任务上，</a:t>
            </a:r>
            <a:r>
              <a:rPr lang="en-US" altLang="zh-CN" dirty="0"/>
              <a:t>vit</a:t>
            </a:r>
            <a:r>
              <a:rPr lang="zh-CN" altLang="en-US" dirty="0"/>
              <a:t>取得了普遍优于</a:t>
            </a:r>
            <a:r>
              <a:rPr lang="en-US" altLang="zh-CN" dirty="0" err="1"/>
              <a:t>resnet</a:t>
            </a:r>
            <a:r>
              <a:rPr lang="zh-CN" altLang="en-US" dirty="0"/>
              <a:t>的结果，在小模型上混合模型有更好的表现，但在大模型上</a:t>
            </a:r>
            <a:r>
              <a:rPr lang="en-US" altLang="zh-CN" dirty="0"/>
              <a:t>vit</a:t>
            </a:r>
            <a:r>
              <a:rPr lang="zh-CN" altLang="en-US" dirty="0"/>
              <a:t>的优势明显。</a:t>
            </a:r>
            <a:endParaRPr lang="en-US" altLang="zh-CN" dirty="0"/>
          </a:p>
          <a:p>
            <a:r>
              <a:rPr lang="zh-CN" altLang="en-US" dirty="0"/>
              <a:t>混合模型是指利用</a:t>
            </a:r>
            <a:r>
              <a:rPr lang="en-US" altLang="zh-CN" dirty="0" err="1"/>
              <a:t>cnn</a:t>
            </a:r>
            <a:r>
              <a:rPr lang="zh-CN" altLang="en-US" dirty="0"/>
              <a:t>提取的</a:t>
            </a:r>
            <a:r>
              <a:rPr lang="en-US" altLang="zh-CN" dirty="0"/>
              <a:t>14</a:t>
            </a:r>
            <a:r>
              <a:rPr lang="zh-CN" altLang="en-US" dirty="0"/>
              <a:t>*</a:t>
            </a:r>
            <a:r>
              <a:rPr lang="en-US" altLang="zh-CN" dirty="0"/>
              <a:t>14</a:t>
            </a:r>
            <a:r>
              <a:rPr lang="zh-CN" altLang="en-US" dirty="0"/>
              <a:t>特征图来作为输入（原始</a:t>
            </a:r>
            <a:r>
              <a:rPr lang="en-US" altLang="zh-CN" dirty="0"/>
              <a:t>vit</a:t>
            </a:r>
            <a:r>
              <a:rPr lang="zh-CN" altLang="en-US" dirty="0"/>
              <a:t>的输入也是</a:t>
            </a:r>
            <a:r>
              <a:rPr lang="en-US" altLang="zh-CN" dirty="0"/>
              <a:t>14</a:t>
            </a:r>
            <a:r>
              <a:rPr lang="zh-CN" altLang="en-US" dirty="0"/>
              <a:t>*</a:t>
            </a:r>
            <a:r>
              <a:rPr lang="en-US" altLang="zh-CN" dirty="0"/>
              <a:t>14</a:t>
            </a:r>
            <a:r>
              <a:rPr lang="zh-CN" altLang="en-US" dirty="0"/>
              <a:t>的序列）</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117</a:t>
            </a:fld>
            <a:endParaRPr lang="zh-CN" altLang="en-US"/>
          </a:p>
        </p:txBody>
      </p:sp>
    </p:spTree>
    <p:extLst>
      <p:ext uri="{BB962C8B-B14F-4D97-AF65-F5344CB8AC3E}">
        <p14:creationId xmlns:p14="http://schemas.microsoft.com/office/powerpoint/2010/main" val="38004941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rial MT"/>
                <a:cs typeface="Arial MT"/>
              </a:rPr>
              <a:t>Transformer</a:t>
            </a:r>
            <a:r>
              <a:rPr lang="zh-CN" altLang="en-US" sz="1200" dirty="0">
                <a:latin typeface="Arial MT"/>
                <a:cs typeface="Arial MT"/>
              </a:rPr>
              <a:t>在</a:t>
            </a:r>
            <a:r>
              <a:rPr lang="en-US" altLang="zh-CN" sz="1200" dirty="0">
                <a:latin typeface="Arial MT"/>
                <a:cs typeface="Arial MT"/>
              </a:rPr>
              <a:t>cv</a:t>
            </a:r>
            <a:r>
              <a:rPr lang="zh-CN" altLang="en-US" sz="1200" dirty="0">
                <a:latin typeface="Arial MT"/>
                <a:cs typeface="Arial MT"/>
              </a:rPr>
              <a:t>的应用</a:t>
            </a:r>
            <a:endParaRPr lang="en-US" altLang="zh-CN" sz="1200" dirty="0">
              <a:latin typeface="Arial MT"/>
              <a:cs typeface="Arial MT"/>
            </a:endParaRPr>
          </a:p>
          <a:p>
            <a:r>
              <a:rPr lang="en-US" altLang="zh-CN" sz="1200" dirty="0">
                <a:latin typeface="Arial MT"/>
                <a:cs typeface="Arial MT"/>
              </a:rPr>
              <a:t>Multiscale</a:t>
            </a:r>
            <a:r>
              <a:rPr lang="en-US" altLang="zh-CN" sz="1200" spc="-10" dirty="0">
                <a:latin typeface="Arial MT"/>
                <a:cs typeface="Arial MT"/>
              </a:rPr>
              <a:t> </a:t>
            </a:r>
            <a:r>
              <a:rPr lang="en-US" altLang="zh-CN" sz="1200" spc="-10" dirty="0" err="1">
                <a:latin typeface="Arial MT"/>
                <a:cs typeface="Arial MT"/>
              </a:rPr>
              <a:t>Vi</a:t>
            </a:r>
            <a:r>
              <a:rPr lang="en-US" altLang="zh-CN" sz="1200" spc="-5" dirty="0" err="1">
                <a:latin typeface="Arial MT"/>
                <a:cs typeface="Arial MT"/>
              </a:rPr>
              <a:t>T</a:t>
            </a:r>
            <a:r>
              <a:rPr lang="zh-CN" altLang="en-US" sz="1200" spc="-5" dirty="0">
                <a:latin typeface="Arial MT"/>
                <a:cs typeface="Arial MT"/>
              </a:rPr>
              <a:t>利用</a:t>
            </a:r>
            <a:r>
              <a:rPr lang="en-US" altLang="zh-CN" sz="1200" spc="-5" dirty="0">
                <a:latin typeface="Arial MT"/>
                <a:cs typeface="Arial MT"/>
              </a:rPr>
              <a:t>pooling</a:t>
            </a:r>
            <a:r>
              <a:rPr lang="zh-CN" altLang="en-US" sz="1200" spc="-5" dirty="0">
                <a:latin typeface="Arial MT"/>
                <a:cs typeface="Arial MT"/>
              </a:rPr>
              <a:t>加入了多尺度处理的思想，类似</a:t>
            </a:r>
            <a:r>
              <a:rPr lang="en-US" altLang="zh-CN" sz="1200" spc="-5" dirty="0">
                <a:latin typeface="Arial MT"/>
                <a:cs typeface="Arial MT"/>
              </a:rPr>
              <a:t>FPN</a:t>
            </a:r>
            <a:r>
              <a:rPr lang="zh-CN" altLang="en-US" sz="1200" spc="-5" dirty="0">
                <a:latin typeface="Arial MT"/>
                <a:cs typeface="Arial MT"/>
              </a:rPr>
              <a:t>，平衡了开销和表现，</a:t>
            </a:r>
            <a:endParaRPr lang="en-US" altLang="zh-CN" sz="1200" spc="-5" dirty="0">
              <a:latin typeface="Arial MT"/>
              <a:cs typeface="Arial MT"/>
            </a:endParaRPr>
          </a:p>
          <a:p>
            <a:r>
              <a:rPr lang="en-US" altLang="zh-CN" sz="1200" spc="-5" dirty="0" err="1">
                <a:latin typeface="Arial MT"/>
                <a:cs typeface="Arial MT"/>
              </a:rPr>
              <a:t>swin</a:t>
            </a:r>
            <a:r>
              <a:rPr lang="en-US" altLang="zh-CN" sz="1200" spc="-5" dirty="0">
                <a:latin typeface="Arial MT"/>
                <a:cs typeface="Arial MT"/>
              </a:rPr>
              <a:t> trans</a:t>
            </a:r>
            <a:r>
              <a:rPr lang="zh-CN" altLang="en-US" sz="1200" spc="-5" dirty="0">
                <a:latin typeface="Arial MT"/>
                <a:cs typeface="Arial MT"/>
              </a:rPr>
              <a:t>经典文章，使用了</a:t>
            </a:r>
            <a:r>
              <a:rPr lang="zh-CN" altLang="en-US" sz="1200" b="0" i="0" kern="1200" dirty="0">
                <a:solidFill>
                  <a:schemeClr val="tx1"/>
                </a:solidFill>
                <a:effectLst/>
                <a:latin typeface="+mn-lt"/>
                <a:ea typeface="+mn-ea"/>
                <a:cs typeface="+mn-cs"/>
              </a:rPr>
              <a:t>层次化</a:t>
            </a:r>
            <a:r>
              <a:rPr lang="en-US" altLang="zh-CN" sz="1200" b="0" i="0" kern="1200" dirty="0">
                <a:solidFill>
                  <a:schemeClr val="tx1"/>
                </a:solidFill>
                <a:effectLst/>
                <a:latin typeface="+mn-lt"/>
                <a:ea typeface="+mn-ea"/>
                <a:cs typeface="+mn-cs"/>
              </a:rPr>
              <a:t>feature maps</a:t>
            </a:r>
            <a:r>
              <a:rPr lang="zh-CN" altLang="en-US" sz="1200" b="0" i="0" kern="1200" dirty="0">
                <a:solidFill>
                  <a:schemeClr val="tx1"/>
                </a:solidFill>
                <a:effectLst/>
                <a:latin typeface="+mn-lt"/>
                <a:ea typeface="+mn-ea"/>
                <a:cs typeface="+mn-cs"/>
              </a:rPr>
              <a:t>，解决了下游任务（分割检测）的多尺度问题；提出</a:t>
            </a:r>
            <a:r>
              <a:rPr lang="en-US" altLang="zh-CN" sz="1200" b="0" i="0" kern="1200" dirty="0">
                <a:solidFill>
                  <a:schemeClr val="tx1"/>
                </a:solidFill>
                <a:effectLst/>
                <a:latin typeface="+mn-lt"/>
                <a:ea typeface="+mn-ea"/>
                <a:cs typeface="+mn-cs"/>
              </a:rPr>
              <a:t>Shifted Windows</a:t>
            </a:r>
            <a:r>
              <a:rPr lang="zh-CN" altLang="en-US" sz="1200" b="0" i="0" kern="1200" dirty="0">
                <a:solidFill>
                  <a:schemeClr val="tx1"/>
                </a:solidFill>
                <a:effectLst/>
                <a:latin typeface="+mn-lt"/>
                <a:ea typeface="+mn-ea"/>
                <a:cs typeface="+mn-cs"/>
              </a:rPr>
              <a:t>，</a:t>
            </a:r>
            <a:r>
              <a:rPr lang="zh-CN" altLang="en-US" sz="1200" spc="-5" dirty="0">
                <a:latin typeface="Arial MT"/>
                <a:cs typeface="Arial MT"/>
              </a:rPr>
              <a:t>考虑到了相邻</a:t>
            </a:r>
            <a:r>
              <a:rPr lang="en-US" altLang="zh-CN" sz="1200" spc="-5" dirty="0">
                <a:latin typeface="Arial MT"/>
                <a:cs typeface="Arial MT"/>
              </a:rPr>
              <a:t>patch</a:t>
            </a:r>
            <a:r>
              <a:rPr lang="zh-CN" altLang="en-US" sz="1200" spc="-5" dirty="0">
                <a:latin typeface="Arial MT"/>
                <a:cs typeface="Arial MT"/>
              </a:rPr>
              <a:t>之间关系的同时</a:t>
            </a:r>
            <a:r>
              <a:rPr lang="zh-CN" altLang="en-US" sz="1200" b="0" i="0" kern="1200" dirty="0">
                <a:solidFill>
                  <a:schemeClr val="tx1"/>
                </a:solidFill>
                <a:effectLst/>
                <a:latin typeface="+mn-lt"/>
                <a:ea typeface="+mn-ea"/>
                <a:cs typeface="+mn-cs"/>
              </a:rPr>
              <a:t>极大降低了</a:t>
            </a:r>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的计算复杂度，</a:t>
            </a:r>
            <a:endParaRPr lang="en-US" altLang="zh-CN" sz="1200" spc="-5" dirty="0">
              <a:latin typeface="Arial MT"/>
              <a:cs typeface="Arial MT"/>
            </a:endParaRPr>
          </a:p>
          <a:p>
            <a:r>
              <a:rPr lang="en-US" altLang="zh-CN" sz="1200" spc="-5" dirty="0">
                <a:latin typeface="Arial MT"/>
                <a:cs typeface="Arial MT"/>
              </a:rPr>
              <a:t>DETR</a:t>
            </a:r>
            <a:r>
              <a:rPr lang="zh-CN" altLang="en-US" sz="1200" spc="-5" dirty="0">
                <a:latin typeface="Arial MT"/>
                <a:cs typeface="Arial MT"/>
              </a:rPr>
              <a:t>是</a:t>
            </a:r>
            <a:r>
              <a:rPr lang="en-US" altLang="zh-CN" sz="1200" spc="-5" dirty="0">
                <a:latin typeface="Arial MT"/>
                <a:cs typeface="Arial MT"/>
              </a:rPr>
              <a:t>transformer</a:t>
            </a:r>
            <a:r>
              <a:rPr lang="zh-CN" altLang="en-US" sz="1200" spc="-5" dirty="0">
                <a:latin typeface="Arial MT"/>
                <a:cs typeface="Arial MT"/>
              </a:rPr>
              <a:t>用于目标检测的开山之作，提出新的出框方式，</a:t>
            </a:r>
            <a:r>
              <a:rPr lang="zh-CN" altLang="en-US" sz="1200" b="0" i="0" kern="1200" dirty="0">
                <a:solidFill>
                  <a:schemeClr val="tx1"/>
                </a:solidFill>
                <a:effectLst/>
                <a:latin typeface="+mn-lt"/>
                <a:ea typeface="+mn-ea"/>
                <a:cs typeface="+mn-cs"/>
              </a:rPr>
              <a:t>没有</a:t>
            </a:r>
            <a:r>
              <a:rPr lang="en-US" altLang="zh-CN" sz="1200" b="0" i="0" kern="1200" dirty="0">
                <a:solidFill>
                  <a:schemeClr val="tx1"/>
                </a:solidFill>
                <a:effectLst/>
                <a:latin typeface="+mn-lt"/>
                <a:ea typeface="+mn-ea"/>
                <a:cs typeface="+mn-cs"/>
              </a:rPr>
              <a:t>NMS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anchor </a:t>
            </a:r>
            <a:r>
              <a:rPr lang="zh-CN" altLang="en-US" sz="1200" b="0" i="0" kern="1200" dirty="0">
                <a:solidFill>
                  <a:schemeClr val="tx1"/>
                </a:solidFill>
                <a:effectLst/>
                <a:latin typeface="+mn-lt"/>
                <a:ea typeface="+mn-ea"/>
                <a:cs typeface="+mn-cs"/>
              </a:rPr>
              <a:t>等操作，整个由网络实现端到端的目标检测实现，</a:t>
            </a:r>
            <a:r>
              <a:rPr lang="zh-CN" altLang="en-US" sz="1200" spc="-5" dirty="0">
                <a:latin typeface="Arial MT"/>
                <a:cs typeface="Arial MT"/>
              </a:rPr>
              <a:t>大大简化了目标检测的</a:t>
            </a:r>
            <a:r>
              <a:rPr lang="en-US" altLang="zh-CN" sz="1200" spc="-5" dirty="0">
                <a:latin typeface="Arial MT"/>
                <a:cs typeface="Arial MT"/>
              </a:rPr>
              <a:t>pipeline</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118</a:t>
            </a:fld>
            <a:endParaRPr lang="zh-CN" altLang="en-US"/>
          </a:p>
        </p:txBody>
      </p:sp>
    </p:spTree>
    <p:extLst>
      <p:ext uri="{BB962C8B-B14F-4D97-AF65-F5344CB8AC3E}">
        <p14:creationId xmlns:p14="http://schemas.microsoft.com/office/powerpoint/2010/main" val="38131090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rial MT"/>
                <a:cs typeface="Arial MT"/>
              </a:rPr>
              <a:t>Transformer</a:t>
            </a:r>
            <a:r>
              <a:rPr lang="zh-CN" altLang="en-US" sz="1200" dirty="0">
                <a:latin typeface="Arial MT"/>
                <a:cs typeface="Arial MT"/>
              </a:rPr>
              <a:t>在</a:t>
            </a:r>
            <a:r>
              <a:rPr lang="en-US" altLang="zh-CN" sz="1200" dirty="0">
                <a:latin typeface="Arial MT"/>
                <a:cs typeface="Arial MT"/>
              </a:rPr>
              <a:t>cv</a:t>
            </a:r>
            <a:r>
              <a:rPr lang="zh-CN" altLang="en-US" sz="1200" dirty="0">
                <a:latin typeface="Arial MT"/>
                <a:cs typeface="Arial MT"/>
              </a:rPr>
              <a:t>的应用</a:t>
            </a:r>
            <a:endParaRPr lang="en-US" altLang="zh-CN" sz="1200" dirty="0">
              <a:latin typeface="Arial MT"/>
              <a:cs typeface="Arial MT"/>
            </a:endParaRPr>
          </a:p>
          <a:p>
            <a:r>
              <a:rPr lang="en-US" altLang="zh-CN" sz="1200" dirty="0">
                <a:latin typeface="Arial MT"/>
                <a:cs typeface="Arial MT"/>
              </a:rPr>
              <a:t>Multiscale</a:t>
            </a:r>
            <a:r>
              <a:rPr lang="en-US" altLang="zh-CN" sz="1200" spc="-10" dirty="0">
                <a:latin typeface="Arial MT"/>
                <a:cs typeface="Arial MT"/>
              </a:rPr>
              <a:t> </a:t>
            </a:r>
            <a:r>
              <a:rPr lang="en-US" altLang="zh-CN" sz="1200" spc="-10" dirty="0" err="1">
                <a:latin typeface="Arial MT"/>
                <a:cs typeface="Arial MT"/>
              </a:rPr>
              <a:t>Vi</a:t>
            </a:r>
            <a:r>
              <a:rPr lang="en-US" altLang="zh-CN" sz="1200" spc="-5" dirty="0" err="1">
                <a:latin typeface="Arial MT"/>
                <a:cs typeface="Arial MT"/>
              </a:rPr>
              <a:t>T</a:t>
            </a:r>
            <a:r>
              <a:rPr lang="zh-CN" altLang="en-US" sz="1200" spc="-5" dirty="0">
                <a:latin typeface="Arial MT"/>
                <a:cs typeface="Arial MT"/>
              </a:rPr>
              <a:t>利用</a:t>
            </a:r>
            <a:r>
              <a:rPr lang="en-US" altLang="zh-CN" sz="1200" spc="-5" dirty="0">
                <a:latin typeface="Arial MT"/>
                <a:cs typeface="Arial MT"/>
              </a:rPr>
              <a:t>pooling</a:t>
            </a:r>
            <a:r>
              <a:rPr lang="zh-CN" altLang="en-US" sz="1200" spc="-5" dirty="0">
                <a:latin typeface="Arial MT"/>
                <a:cs typeface="Arial MT"/>
              </a:rPr>
              <a:t>加入了多尺度处理的思想，类似</a:t>
            </a:r>
            <a:r>
              <a:rPr lang="en-US" altLang="zh-CN" sz="1200" spc="-5" dirty="0">
                <a:latin typeface="Arial MT"/>
                <a:cs typeface="Arial MT"/>
              </a:rPr>
              <a:t>FPN</a:t>
            </a:r>
            <a:r>
              <a:rPr lang="zh-CN" altLang="en-US" sz="1200" spc="-5" dirty="0">
                <a:latin typeface="Arial MT"/>
                <a:cs typeface="Arial MT"/>
              </a:rPr>
              <a:t>，平衡了开销和表现，</a:t>
            </a:r>
            <a:endParaRPr lang="en-US" altLang="zh-CN" sz="1200" spc="-5" dirty="0">
              <a:latin typeface="Arial MT"/>
              <a:cs typeface="Arial MT"/>
            </a:endParaRPr>
          </a:p>
          <a:p>
            <a:r>
              <a:rPr lang="en-US" altLang="zh-CN" sz="1200" spc="-5" dirty="0" err="1">
                <a:latin typeface="Arial MT"/>
                <a:cs typeface="Arial MT"/>
              </a:rPr>
              <a:t>swin</a:t>
            </a:r>
            <a:r>
              <a:rPr lang="en-US" altLang="zh-CN" sz="1200" spc="-5" dirty="0">
                <a:latin typeface="Arial MT"/>
                <a:cs typeface="Arial MT"/>
              </a:rPr>
              <a:t> trans</a:t>
            </a:r>
            <a:r>
              <a:rPr lang="zh-CN" altLang="en-US" sz="1200" spc="-5" dirty="0">
                <a:latin typeface="Arial MT"/>
                <a:cs typeface="Arial MT"/>
              </a:rPr>
              <a:t>经典文章，使用了</a:t>
            </a:r>
            <a:r>
              <a:rPr lang="zh-CN" altLang="en-US" sz="1200" b="0" i="0" kern="1200" dirty="0">
                <a:solidFill>
                  <a:schemeClr val="tx1"/>
                </a:solidFill>
                <a:effectLst/>
                <a:latin typeface="+mn-lt"/>
                <a:ea typeface="+mn-ea"/>
                <a:cs typeface="+mn-cs"/>
              </a:rPr>
              <a:t>层次化</a:t>
            </a:r>
            <a:r>
              <a:rPr lang="en-US" altLang="zh-CN" sz="1200" b="0" i="0" kern="1200" dirty="0">
                <a:solidFill>
                  <a:schemeClr val="tx1"/>
                </a:solidFill>
                <a:effectLst/>
                <a:latin typeface="+mn-lt"/>
                <a:ea typeface="+mn-ea"/>
                <a:cs typeface="+mn-cs"/>
              </a:rPr>
              <a:t>feature maps</a:t>
            </a:r>
            <a:r>
              <a:rPr lang="zh-CN" altLang="en-US" sz="1200" b="0" i="0" kern="1200" dirty="0">
                <a:solidFill>
                  <a:schemeClr val="tx1"/>
                </a:solidFill>
                <a:effectLst/>
                <a:latin typeface="+mn-lt"/>
                <a:ea typeface="+mn-ea"/>
                <a:cs typeface="+mn-cs"/>
              </a:rPr>
              <a:t>，解决了下游任务（分割检测）的多尺度问题；提出</a:t>
            </a:r>
            <a:r>
              <a:rPr lang="en-US" altLang="zh-CN" sz="1200" b="0" i="0" kern="1200" dirty="0">
                <a:solidFill>
                  <a:schemeClr val="tx1"/>
                </a:solidFill>
                <a:effectLst/>
                <a:latin typeface="+mn-lt"/>
                <a:ea typeface="+mn-ea"/>
                <a:cs typeface="+mn-cs"/>
              </a:rPr>
              <a:t>Shifted Windows</a:t>
            </a:r>
            <a:r>
              <a:rPr lang="zh-CN" altLang="en-US" sz="1200" b="0" i="0" kern="1200" dirty="0">
                <a:solidFill>
                  <a:schemeClr val="tx1"/>
                </a:solidFill>
                <a:effectLst/>
                <a:latin typeface="+mn-lt"/>
                <a:ea typeface="+mn-ea"/>
                <a:cs typeface="+mn-cs"/>
              </a:rPr>
              <a:t>，</a:t>
            </a:r>
            <a:r>
              <a:rPr lang="zh-CN" altLang="en-US" sz="1200" spc="-5" dirty="0">
                <a:latin typeface="Arial MT"/>
                <a:cs typeface="Arial MT"/>
              </a:rPr>
              <a:t>考虑到了相邻</a:t>
            </a:r>
            <a:r>
              <a:rPr lang="en-US" altLang="zh-CN" sz="1200" spc="-5" dirty="0">
                <a:latin typeface="Arial MT"/>
                <a:cs typeface="Arial MT"/>
              </a:rPr>
              <a:t>patch</a:t>
            </a:r>
            <a:r>
              <a:rPr lang="zh-CN" altLang="en-US" sz="1200" spc="-5" dirty="0">
                <a:latin typeface="Arial MT"/>
                <a:cs typeface="Arial MT"/>
              </a:rPr>
              <a:t>之间关系的同时</a:t>
            </a:r>
            <a:r>
              <a:rPr lang="zh-CN" altLang="en-US" sz="1200" b="0" i="0" kern="1200" dirty="0">
                <a:solidFill>
                  <a:schemeClr val="tx1"/>
                </a:solidFill>
                <a:effectLst/>
                <a:latin typeface="+mn-lt"/>
                <a:ea typeface="+mn-ea"/>
                <a:cs typeface="+mn-cs"/>
              </a:rPr>
              <a:t>极大降低了</a:t>
            </a:r>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的计算复杂度，</a:t>
            </a:r>
            <a:endParaRPr lang="en-US" altLang="zh-CN" sz="1200" spc="-5" dirty="0">
              <a:latin typeface="Arial MT"/>
              <a:cs typeface="Arial MT"/>
            </a:endParaRPr>
          </a:p>
          <a:p>
            <a:r>
              <a:rPr lang="en-US" altLang="zh-CN" sz="1200" spc="-5" dirty="0">
                <a:latin typeface="Arial MT"/>
                <a:cs typeface="Arial MT"/>
              </a:rPr>
              <a:t>DETR</a:t>
            </a:r>
            <a:r>
              <a:rPr lang="zh-CN" altLang="en-US" sz="1200" spc="-5" dirty="0">
                <a:latin typeface="Arial MT"/>
                <a:cs typeface="Arial MT"/>
              </a:rPr>
              <a:t>是</a:t>
            </a:r>
            <a:r>
              <a:rPr lang="en-US" altLang="zh-CN" sz="1200" spc="-5" dirty="0">
                <a:latin typeface="Arial MT"/>
                <a:cs typeface="Arial MT"/>
              </a:rPr>
              <a:t>transformer</a:t>
            </a:r>
            <a:r>
              <a:rPr lang="zh-CN" altLang="en-US" sz="1200" spc="-5" dirty="0">
                <a:latin typeface="Arial MT"/>
                <a:cs typeface="Arial MT"/>
              </a:rPr>
              <a:t>用于目标检测的开山之作，提出新的出框方式，</a:t>
            </a:r>
            <a:r>
              <a:rPr lang="zh-CN" altLang="en-US" sz="1200" b="0" i="0" kern="1200" dirty="0">
                <a:solidFill>
                  <a:schemeClr val="tx1"/>
                </a:solidFill>
                <a:effectLst/>
                <a:latin typeface="+mn-lt"/>
                <a:ea typeface="+mn-ea"/>
                <a:cs typeface="+mn-cs"/>
              </a:rPr>
              <a:t>没有</a:t>
            </a:r>
            <a:r>
              <a:rPr lang="en-US" altLang="zh-CN" sz="1200" b="0" i="0" kern="1200" dirty="0">
                <a:solidFill>
                  <a:schemeClr val="tx1"/>
                </a:solidFill>
                <a:effectLst/>
                <a:latin typeface="+mn-lt"/>
                <a:ea typeface="+mn-ea"/>
                <a:cs typeface="+mn-cs"/>
              </a:rPr>
              <a:t>NMS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anchor </a:t>
            </a:r>
            <a:r>
              <a:rPr lang="zh-CN" altLang="en-US" sz="1200" b="0" i="0" kern="1200" dirty="0">
                <a:solidFill>
                  <a:schemeClr val="tx1"/>
                </a:solidFill>
                <a:effectLst/>
                <a:latin typeface="+mn-lt"/>
                <a:ea typeface="+mn-ea"/>
                <a:cs typeface="+mn-cs"/>
              </a:rPr>
              <a:t>等操作，整个由网络实现端到端的目标检测实现，</a:t>
            </a:r>
            <a:r>
              <a:rPr lang="zh-CN" altLang="en-US" sz="1200" spc="-5" dirty="0">
                <a:latin typeface="Arial MT"/>
                <a:cs typeface="Arial MT"/>
              </a:rPr>
              <a:t>大大简化了目标检测的</a:t>
            </a:r>
            <a:r>
              <a:rPr lang="en-US" altLang="zh-CN" sz="1200" spc="-5" dirty="0">
                <a:latin typeface="Arial MT"/>
                <a:cs typeface="Arial MT"/>
              </a:rPr>
              <a:t>pipeline</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119</a:t>
            </a:fld>
            <a:endParaRPr lang="zh-CN" altLang="en-US"/>
          </a:p>
        </p:txBody>
      </p:sp>
    </p:spTree>
    <p:extLst>
      <p:ext uri="{BB962C8B-B14F-4D97-AF65-F5344CB8AC3E}">
        <p14:creationId xmlns:p14="http://schemas.microsoft.com/office/powerpoint/2010/main" val="2785259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Encoder</a:t>
            </a:r>
            <a:r>
              <a:rPr lang="zh-CN" altLang="en-US" dirty="0"/>
              <a:t>依次对输入进行编码，结合历史信息输出相应的隐藏状态，最终输出的隐藏状态作为整个句子的表征，通常</a:t>
            </a:r>
            <a:r>
              <a:rPr lang="en-US" altLang="zh-CN" dirty="0"/>
              <a:t>context</a:t>
            </a:r>
            <a:r>
              <a:rPr lang="zh-CN" altLang="en-US" dirty="0"/>
              <a:t>为最后一步的隐藏状态。</a:t>
            </a:r>
            <a:endParaRPr lang="en-US" altLang="zh-CN"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12</a:t>
            </a:fld>
            <a:endParaRPr lang="zh-CN" altLang="en-US"/>
          </a:p>
        </p:txBody>
      </p:sp>
    </p:spTree>
    <p:extLst>
      <p:ext uri="{BB962C8B-B14F-4D97-AF65-F5344CB8AC3E}">
        <p14:creationId xmlns:p14="http://schemas.microsoft.com/office/powerpoint/2010/main" val="34115765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Transformer</a:t>
            </a:r>
            <a:r>
              <a:rPr lang="zh-CN" altLang="en-US" dirty="0"/>
              <a:t>取得巨大成功之后，人们开始重新审视</a:t>
            </a:r>
            <a:r>
              <a:rPr lang="en-US" altLang="zh-CN" dirty="0" err="1"/>
              <a:t>cnn</a:t>
            </a:r>
            <a:r>
              <a:rPr lang="zh-CN" altLang="en-US" dirty="0"/>
              <a:t>的设计</a:t>
            </a:r>
            <a:endParaRPr lang="en-US" altLang="zh-CN" dirty="0"/>
          </a:p>
          <a:p>
            <a:r>
              <a:rPr lang="en-US" altLang="zh-CN" dirty="0" err="1"/>
              <a:t>Convnext</a:t>
            </a:r>
            <a:r>
              <a:rPr lang="zh-CN" altLang="en-US" dirty="0"/>
              <a:t>的作者在仔细研究了一系列</a:t>
            </a:r>
            <a:r>
              <a:rPr lang="en-US" altLang="zh-CN" dirty="0"/>
              <a:t>vit</a:t>
            </a:r>
            <a:r>
              <a:rPr lang="zh-CN" altLang="en-US" dirty="0"/>
              <a:t>的设计以后，仿照</a:t>
            </a:r>
            <a:r>
              <a:rPr lang="en-US" altLang="zh-CN" dirty="0"/>
              <a:t>vit</a:t>
            </a:r>
            <a:r>
              <a:rPr lang="zh-CN" altLang="en-US" dirty="0"/>
              <a:t>中先进的架构和做法对传统的</a:t>
            </a:r>
            <a:r>
              <a:rPr lang="en-US" altLang="zh-CN" dirty="0" err="1"/>
              <a:t>cnn</a:t>
            </a:r>
            <a:r>
              <a:rPr lang="zh-CN" altLang="en-US" dirty="0"/>
              <a:t>做了重新的设计，辅助以大量的消融实验和识别任务结果证明了这种做法的有效性和可扩展性，重新</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扳回一局</a:t>
            </a:r>
            <a:endParaRPr lang="en-US" altLang="zh-CN" sz="1200" b="0" i="0" kern="1200" dirty="0">
              <a:solidFill>
                <a:schemeClr val="tx1"/>
              </a:solidFill>
              <a:effectLst/>
              <a:latin typeface="+mn-lt"/>
              <a:ea typeface="+mn-ea"/>
              <a:cs typeface="+mn-cs"/>
            </a:endParaRPr>
          </a:p>
          <a:p>
            <a:r>
              <a:rPr lang="en-US" altLang="zh-CN" b="1" dirty="0" err="1"/>
              <a:t>ConvNeXt</a:t>
            </a:r>
            <a:r>
              <a:rPr lang="zh-CN" altLang="en-US" b="1" dirty="0"/>
              <a:t>的设计</a:t>
            </a:r>
            <a:endParaRPr lang="en-US" altLang="zh-CN" b="1" dirty="0"/>
          </a:p>
          <a:p>
            <a:r>
              <a:rPr lang="en-US" altLang="zh-CN" dirty="0"/>
              <a:t>2.1 macro design</a:t>
            </a:r>
            <a:r>
              <a:rPr lang="zh-CN" altLang="en-US" dirty="0"/>
              <a:t>（大的结构上的设计</a:t>
            </a:r>
            <a:r>
              <a:rPr lang="zh-CN" altLang="en-US" dirty="0" smtClean="0"/>
              <a:t>）</a:t>
            </a:r>
            <a:endParaRPr lang="en-US" altLang="zh-CN" dirty="0" smtClean="0"/>
          </a:p>
          <a:p>
            <a:r>
              <a:rPr lang="en-US" altLang="zh-CN" dirty="0" smtClean="0"/>
              <a:t>2.1.1 </a:t>
            </a:r>
            <a:r>
              <a:rPr lang="en-US" altLang="zh-CN" dirty="0"/>
              <a:t>Changing stage compute ratio</a:t>
            </a:r>
            <a:r>
              <a:rPr lang="zh-CN" altLang="en-US" dirty="0"/>
              <a:t>（改变每个</a:t>
            </a:r>
            <a:r>
              <a:rPr lang="en-US" altLang="zh-CN" dirty="0"/>
              <a:t>stage</a:t>
            </a:r>
            <a:r>
              <a:rPr lang="zh-CN" altLang="en-US" dirty="0"/>
              <a:t>的堆叠次数</a:t>
            </a:r>
            <a:r>
              <a:rPr lang="zh-CN" altLang="en-US" dirty="0" smtClean="0"/>
              <a:t>）</a:t>
            </a:r>
            <a:endParaRPr lang="en-US" altLang="zh-CN" dirty="0" smtClean="0"/>
          </a:p>
          <a:p>
            <a:r>
              <a:rPr lang="en-US" altLang="zh-CN" dirty="0" smtClean="0"/>
              <a:t>2.1.2 </a:t>
            </a:r>
            <a:r>
              <a:rPr lang="en-US" altLang="zh-CN" dirty="0"/>
              <a:t>Changing stem to “</a:t>
            </a:r>
            <a:r>
              <a:rPr lang="en-US" altLang="zh-CN" dirty="0" err="1"/>
              <a:t>Patchify</a:t>
            </a:r>
            <a:r>
              <a:rPr lang="en-US" altLang="zh-CN" dirty="0"/>
              <a:t>”</a:t>
            </a:r>
            <a:r>
              <a:rPr lang="zh-CN" altLang="en-US" dirty="0"/>
              <a:t>（</a:t>
            </a:r>
            <a:r>
              <a:rPr lang="en-US" altLang="zh-CN" dirty="0"/>
              <a:t>stem</a:t>
            </a:r>
            <a:r>
              <a:rPr lang="zh-CN" altLang="en-US" dirty="0"/>
              <a:t>为最初的下采样模块，改为与</a:t>
            </a:r>
            <a:r>
              <a:rPr lang="en-US" altLang="zh-CN" dirty="0" err="1"/>
              <a:t>swin</a:t>
            </a:r>
            <a:r>
              <a:rPr lang="zh-CN" altLang="en-US" dirty="0"/>
              <a:t>相似的</a:t>
            </a:r>
            <a:r>
              <a:rPr lang="en-US" altLang="zh-CN" dirty="0"/>
              <a:t>patch</a:t>
            </a:r>
            <a:r>
              <a:rPr lang="zh-CN" altLang="en-US" dirty="0"/>
              <a:t>卷积进行下采样</a:t>
            </a:r>
            <a:r>
              <a:rPr lang="zh-CN" altLang="en-US" dirty="0" smtClean="0"/>
              <a:t>）</a:t>
            </a:r>
            <a:endParaRPr lang="en-US" altLang="zh-CN" dirty="0" smtClean="0"/>
          </a:p>
          <a:p>
            <a:endParaRPr lang="en-US" altLang="zh-CN" dirty="0" smtClean="0"/>
          </a:p>
          <a:p>
            <a:r>
              <a:rPr lang="en-US" altLang="zh-CN" dirty="0" smtClean="0"/>
              <a:t>2.2 </a:t>
            </a:r>
            <a:r>
              <a:rPr lang="en-US" altLang="zh-CN" dirty="0" err="1"/>
              <a:t>ResNeXt</a:t>
            </a:r>
            <a:r>
              <a:rPr lang="zh-CN" altLang="en-US" dirty="0"/>
              <a:t>（参考</a:t>
            </a:r>
            <a:r>
              <a:rPr lang="en-US" altLang="zh-CN" dirty="0" err="1"/>
              <a:t>ResNeXt</a:t>
            </a:r>
            <a:r>
              <a:rPr lang="zh-CN" altLang="en-US" dirty="0" smtClean="0"/>
              <a:t>）</a:t>
            </a:r>
            <a:endParaRPr lang="en-US" altLang="zh-CN" dirty="0" smtClean="0"/>
          </a:p>
          <a:p>
            <a:r>
              <a:rPr lang="en-US" altLang="zh-CN" dirty="0" smtClean="0"/>
              <a:t>2.2.1 </a:t>
            </a:r>
            <a:r>
              <a:rPr lang="en-US" altLang="zh-CN" dirty="0"/>
              <a:t>depth conv</a:t>
            </a:r>
            <a:r>
              <a:rPr lang="zh-CN" altLang="en-US" dirty="0"/>
              <a:t>（普通卷积改为</a:t>
            </a:r>
            <a:r>
              <a:rPr lang="en-US" altLang="zh-CN" dirty="0"/>
              <a:t>DW </a:t>
            </a:r>
            <a:r>
              <a:rPr lang="zh-CN" altLang="en-US" dirty="0"/>
              <a:t>卷积</a:t>
            </a:r>
            <a:r>
              <a:rPr lang="zh-CN" altLang="en-US" dirty="0" smtClean="0"/>
              <a:t>）</a:t>
            </a:r>
            <a:endParaRPr lang="en-US" altLang="zh-CN" dirty="0" smtClean="0"/>
          </a:p>
          <a:p>
            <a:r>
              <a:rPr lang="en-US" altLang="zh-CN" dirty="0" smtClean="0"/>
              <a:t>2.2.2 </a:t>
            </a:r>
            <a:r>
              <a:rPr lang="en-US" altLang="zh-CN" dirty="0"/>
              <a:t>width</a:t>
            </a:r>
            <a:r>
              <a:rPr lang="zh-CN" altLang="en-US" dirty="0"/>
              <a:t>（增加每个</a:t>
            </a:r>
            <a:r>
              <a:rPr lang="en-US" altLang="zh-CN" dirty="0"/>
              <a:t>stage</a:t>
            </a:r>
            <a:r>
              <a:rPr lang="zh-CN" altLang="en-US" dirty="0"/>
              <a:t>网络的深度</a:t>
            </a:r>
            <a:r>
              <a:rPr lang="zh-CN" altLang="en-US" dirty="0" smtClean="0"/>
              <a:t>）</a:t>
            </a:r>
            <a:endParaRPr lang="en-US" altLang="zh-CN" dirty="0" smtClean="0"/>
          </a:p>
          <a:p>
            <a:endParaRPr lang="en-US" altLang="zh-CN" dirty="0"/>
          </a:p>
          <a:p>
            <a:r>
              <a:rPr lang="en-US" altLang="zh-CN" dirty="0"/>
              <a:t>2.3 inverted bottleneck 2.3.1 inverting dims</a:t>
            </a:r>
            <a:r>
              <a:rPr lang="zh-CN" altLang="en-US" dirty="0"/>
              <a:t>（</a:t>
            </a:r>
            <a:r>
              <a:rPr lang="en-US" altLang="zh-CN" dirty="0"/>
              <a:t>bottleneck</a:t>
            </a:r>
            <a:r>
              <a:rPr lang="zh-CN" altLang="en-US" dirty="0"/>
              <a:t>由</a:t>
            </a:r>
            <a:r>
              <a:rPr lang="en-US" altLang="zh-CN" dirty="0"/>
              <a:t>Resnet</a:t>
            </a:r>
            <a:r>
              <a:rPr lang="zh-CN" altLang="en-US" dirty="0"/>
              <a:t>中两头粗中间细改为了类似</a:t>
            </a:r>
            <a:r>
              <a:rPr lang="en-US" altLang="zh-CN" dirty="0"/>
              <a:t>Mobilenetv2</a:t>
            </a:r>
            <a:r>
              <a:rPr lang="zh-CN" altLang="en-US" dirty="0"/>
              <a:t>中两头细中间粗的结构）</a:t>
            </a:r>
            <a:endParaRPr lang="en-US" altLang="zh-CN" dirty="0"/>
          </a:p>
          <a:p>
            <a:r>
              <a:rPr lang="en-US" altLang="zh-CN" dirty="0"/>
              <a:t>2.4 large </a:t>
            </a:r>
            <a:r>
              <a:rPr lang="en-US" altLang="zh-CN" dirty="0" err="1"/>
              <a:t>kerner</a:t>
            </a:r>
            <a:r>
              <a:rPr lang="en-US" altLang="zh-CN" dirty="0"/>
              <a:t> size</a:t>
            </a:r>
            <a:r>
              <a:rPr lang="zh-CN" altLang="en-US" dirty="0"/>
              <a:t>（增加卷积核大小</a:t>
            </a:r>
            <a:r>
              <a:rPr lang="zh-CN" altLang="en-US" dirty="0" smtClean="0"/>
              <a:t>）</a:t>
            </a:r>
            <a:endParaRPr lang="en-US" altLang="zh-CN" dirty="0" smtClean="0"/>
          </a:p>
          <a:p>
            <a:r>
              <a:rPr lang="en-US" altLang="zh-CN" dirty="0" smtClean="0"/>
              <a:t>2.4.1 </a:t>
            </a:r>
            <a:r>
              <a:rPr lang="en-US" altLang="zh-CN" dirty="0"/>
              <a:t>Moving up </a:t>
            </a:r>
            <a:r>
              <a:rPr lang="en-US" altLang="zh-CN" dirty="0" err="1"/>
              <a:t>depthwise</a:t>
            </a:r>
            <a:r>
              <a:rPr lang="en-US" altLang="zh-CN" dirty="0"/>
              <a:t> conv layer</a:t>
            </a:r>
            <a:r>
              <a:rPr lang="zh-CN" altLang="en-US" dirty="0"/>
              <a:t>（将</a:t>
            </a:r>
            <a:r>
              <a:rPr lang="en-US" altLang="zh-CN" dirty="0"/>
              <a:t>bottleneck</a:t>
            </a:r>
            <a:r>
              <a:rPr lang="zh-CN" altLang="en-US" dirty="0"/>
              <a:t>中</a:t>
            </a:r>
            <a:r>
              <a:rPr lang="en-US" altLang="zh-CN" dirty="0"/>
              <a:t>DW</a:t>
            </a:r>
            <a:r>
              <a:rPr lang="zh-CN" altLang="en-US" dirty="0"/>
              <a:t>卷积模块上移</a:t>
            </a:r>
            <a:r>
              <a:rPr lang="zh-CN" altLang="en-US" dirty="0" smtClean="0"/>
              <a:t>）</a:t>
            </a:r>
            <a:endParaRPr lang="en-US" altLang="zh-CN" dirty="0" smtClean="0"/>
          </a:p>
          <a:p>
            <a:r>
              <a:rPr lang="en-US" altLang="zh-CN" dirty="0" smtClean="0"/>
              <a:t>2.4.2 </a:t>
            </a:r>
            <a:r>
              <a:rPr lang="en-US" altLang="zh-CN" dirty="0"/>
              <a:t>Increasing the kernel size</a:t>
            </a:r>
            <a:r>
              <a:rPr lang="zh-CN" altLang="en-US" dirty="0"/>
              <a:t>（增大</a:t>
            </a:r>
            <a:r>
              <a:rPr lang="en-US" altLang="zh-CN" dirty="0"/>
              <a:t>DW</a:t>
            </a:r>
            <a:r>
              <a:rPr lang="zh-CN" altLang="en-US" dirty="0"/>
              <a:t>卷积的卷积核大小</a:t>
            </a:r>
            <a:r>
              <a:rPr lang="zh-CN" altLang="en-US" dirty="0" smtClean="0"/>
              <a:t>）</a:t>
            </a:r>
            <a:endParaRPr lang="en-US" altLang="zh-CN" dirty="0" smtClean="0"/>
          </a:p>
          <a:p>
            <a:endParaRPr lang="en-US" altLang="zh-CN" dirty="0"/>
          </a:p>
          <a:p>
            <a:r>
              <a:rPr lang="en-US" altLang="zh-CN" dirty="0"/>
              <a:t>2.5 various layer-wise micro designs</a:t>
            </a:r>
            <a:r>
              <a:rPr lang="zh-CN" altLang="en-US" dirty="0"/>
              <a:t>（微小结构的设计</a:t>
            </a:r>
            <a:r>
              <a:rPr lang="zh-CN" altLang="en-US" dirty="0" smtClean="0"/>
              <a:t>）</a:t>
            </a:r>
            <a:endParaRPr lang="en-US" altLang="zh-CN" dirty="0" smtClean="0"/>
          </a:p>
          <a:p>
            <a:r>
              <a:rPr lang="en-US" altLang="zh-CN" dirty="0" smtClean="0"/>
              <a:t>2.5.1 </a:t>
            </a:r>
            <a:r>
              <a:rPr lang="en-US" altLang="zh-CN" dirty="0"/>
              <a:t>Replacing </a:t>
            </a:r>
            <a:r>
              <a:rPr lang="en-US" altLang="zh-CN" dirty="0" err="1"/>
              <a:t>ReLU</a:t>
            </a:r>
            <a:r>
              <a:rPr lang="en-US" altLang="zh-CN" dirty="0"/>
              <a:t> with GELU</a:t>
            </a:r>
            <a:r>
              <a:rPr lang="zh-CN" altLang="en-US" dirty="0"/>
              <a:t>（激活函数的改变</a:t>
            </a:r>
            <a:r>
              <a:rPr lang="zh-CN" altLang="en-US" dirty="0" smtClean="0"/>
              <a:t>）</a:t>
            </a:r>
            <a:endParaRPr lang="en-US" altLang="zh-CN" dirty="0" smtClean="0"/>
          </a:p>
          <a:p>
            <a:r>
              <a:rPr lang="en-US" altLang="zh-CN" dirty="0" smtClean="0"/>
              <a:t>2.5.2 </a:t>
            </a:r>
            <a:r>
              <a:rPr lang="en-US" altLang="zh-CN" dirty="0"/>
              <a:t>Fewer activation functions</a:t>
            </a:r>
            <a:r>
              <a:rPr lang="zh-CN" altLang="en-US" dirty="0"/>
              <a:t>（使用更少的激活函数，仅在</a:t>
            </a:r>
            <a:r>
              <a:rPr lang="en-US" altLang="zh-CN" dirty="0"/>
              <a:t>DW</a:t>
            </a:r>
            <a:r>
              <a:rPr lang="zh-CN" altLang="en-US" dirty="0"/>
              <a:t>卷积后的全连接层使用激活函数）​编辑  </a:t>
            </a:r>
            <a:endParaRPr lang="en-US" altLang="zh-CN" dirty="0" smtClean="0"/>
          </a:p>
          <a:p>
            <a:r>
              <a:rPr lang="en-US" altLang="zh-CN" dirty="0" smtClean="0"/>
              <a:t>2.5.3 </a:t>
            </a:r>
            <a:r>
              <a:rPr lang="en-US" altLang="zh-CN" dirty="0"/>
              <a:t>Fewer normalization layers</a:t>
            </a:r>
            <a:r>
              <a:rPr lang="zh-CN" altLang="en-US" dirty="0"/>
              <a:t>（将</a:t>
            </a:r>
            <a:r>
              <a:rPr lang="en-US" altLang="zh-CN" dirty="0"/>
              <a:t>BN</a:t>
            </a:r>
            <a:r>
              <a:rPr lang="zh-CN" altLang="en-US" dirty="0"/>
              <a:t>替换为</a:t>
            </a:r>
            <a:r>
              <a:rPr lang="en-US" altLang="zh-CN" dirty="0"/>
              <a:t>LN</a:t>
            </a:r>
            <a:r>
              <a:rPr lang="zh-CN" altLang="en-US" dirty="0"/>
              <a:t>，并且只在</a:t>
            </a:r>
            <a:r>
              <a:rPr lang="en-US" altLang="zh-CN" dirty="0"/>
              <a:t>DW</a:t>
            </a:r>
            <a:r>
              <a:rPr lang="zh-CN" altLang="en-US" dirty="0"/>
              <a:t>卷积后使用</a:t>
            </a:r>
            <a:r>
              <a:rPr lang="en-US" altLang="zh-CN" dirty="0"/>
              <a:t>LN</a:t>
            </a:r>
            <a:r>
              <a:rPr lang="zh-CN" altLang="en-US" dirty="0" smtClean="0"/>
              <a:t>）</a:t>
            </a:r>
            <a:endParaRPr lang="en-US" altLang="zh-CN" dirty="0" smtClean="0"/>
          </a:p>
          <a:p>
            <a:r>
              <a:rPr lang="en-US" altLang="zh-CN" dirty="0" smtClean="0"/>
              <a:t>2.5.4 </a:t>
            </a:r>
            <a:r>
              <a:rPr lang="en-US" altLang="zh-CN" dirty="0"/>
              <a:t>Substituting BN with LN</a:t>
            </a:r>
            <a:r>
              <a:rPr lang="zh-CN" altLang="en-US" dirty="0"/>
              <a:t>（将</a:t>
            </a:r>
            <a:r>
              <a:rPr lang="en-US" altLang="zh-CN" dirty="0"/>
              <a:t>BN</a:t>
            </a:r>
            <a:r>
              <a:rPr lang="zh-CN" altLang="en-US" dirty="0"/>
              <a:t>替换为</a:t>
            </a:r>
            <a:r>
              <a:rPr lang="en-US" altLang="zh-CN" dirty="0"/>
              <a:t>LN</a:t>
            </a:r>
            <a:r>
              <a:rPr lang="zh-CN" altLang="en-US" dirty="0" smtClean="0"/>
              <a:t>）</a:t>
            </a:r>
            <a:endParaRPr lang="en-US" altLang="zh-CN" dirty="0" smtClean="0"/>
          </a:p>
          <a:p>
            <a:r>
              <a:rPr lang="en-US" altLang="zh-CN" dirty="0" smtClean="0"/>
              <a:t>2.5.5 </a:t>
            </a:r>
            <a:r>
              <a:rPr lang="en-US" altLang="zh-CN" dirty="0"/>
              <a:t>Separate </a:t>
            </a:r>
            <a:r>
              <a:rPr lang="en-US" altLang="zh-CN" dirty="0" err="1"/>
              <a:t>downsampling</a:t>
            </a:r>
            <a:r>
              <a:rPr lang="en-US" altLang="zh-CN" dirty="0"/>
              <a:t> layers</a:t>
            </a:r>
            <a:r>
              <a:rPr lang="zh-CN" altLang="en-US" dirty="0"/>
              <a:t>（将</a:t>
            </a:r>
            <a:r>
              <a:rPr lang="en-US" altLang="zh-CN" dirty="0"/>
              <a:t>Resnet</a:t>
            </a:r>
            <a:r>
              <a:rPr lang="zh-CN" altLang="en-US" dirty="0"/>
              <a:t>中在</a:t>
            </a:r>
            <a:r>
              <a:rPr lang="en-US" altLang="zh-CN" dirty="0"/>
              <a:t>bottleneck</a:t>
            </a:r>
            <a:r>
              <a:rPr lang="zh-CN" altLang="en-US" dirty="0"/>
              <a:t>中进行下采样改为使用单独的下采样层）</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120</a:t>
            </a:fld>
            <a:endParaRPr lang="zh-CN" altLang="en-US"/>
          </a:p>
        </p:txBody>
      </p:sp>
    </p:spTree>
    <p:extLst>
      <p:ext uri="{BB962C8B-B14F-4D97-AF65-F5344CB8AC3E}">
        <p14:creationId xmlns:p14="http://schemas.microsoft.com/office/powerpoint/2010/main" val="16772331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Vit</a:t>
            </a:r>
            <a:r>
              <a:rPr lang="zh-CN" altLang="en-US" dirty="0"/>
              <a:t>的复仇</a:t>
            </a:r>
            <a:endParaRPr lang="en-US" altLang="zh-CN" dirty="0"/>
          </a:p>
          <a:p>
            <a:r>
              <a:rPr lang="zh-CN" altLang="en-US" dirty="0"/>
              <a:t>在之前的</a:t>
            </a:r>
            <a:r>
              <a:rPr lang="en-US" altLang="zh-CN" dirty="0"/>
              <a:t>vit</a:t>
            </a:r>
            <a:r>
              <a:rPr lang="zh-CN" altLang="en-US" dirty="0"/>
              <a:t>论文中着重讨论了架构设计和可扩展性，并未针对</a:t>
            </a:r>
            <a:r>
              <a:rPr lang="en-US" altLang="zh-CN" dirty="0"/>
              <a:t>cv</a:t>
            </a:r>
            <a:r>
              <a:rPr lang="zh-CN" altLang="en-US" dirty="0"/>
              <a:t>任务做过多的优化，本文重新审视了监督训练过程，探讨了一系列训练策略（正则化、更换损失函数、数据增强、随机裁剪、训练时长、修复分辨率（低分辨率下训练，目标分辨率</a:t>
            </a:r>
            <a:r>
              <a:rPr lang="en-US" altLang="zh-CN" dirty="0"/>
              <a:t>finetune</a:t>
            </a:r>
            <a:r>
              <a:rPr lang="zh-CN" altLang="en-US" dirty="0"/>
              <a:t>））对于性能的影响，</a:t>
            </a:r>
            <a:r>
              <a:rPr lang="zh-CN" altLang="en-US" sz="1200" b="0" i="0" kern="1200" dirty="0">
                <a:solidFill>
                  <a:schemeClr val="tx1"/>
                </a:solidFill>
                <a:effectLst/>
                <a:latin typeface="+mn-lt"/>
                <a:ea typeface="+mn-ea"/>
                <a:cs typeface="+mn-cs"/>
              </a:rPr>
              <a:t>将</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的效果提升到了和其它架构类似的水平，</a:t>
            </a:r>
            <a:r>
              <a:rPr lang="zh-CN" altLang="en-US" dirty="0"/>
              <a:t>证明了</a:t>
            </a:r>
            <a:r>
              <a:rPr lang="en-US" altLang="zh-CN" dirty="0"/>
              <a:t>vit</a:t>
            </a:r>
            <a:r>
              <a:rPr lang="zh-CN" altLang="en-US" dirty="0"/>
              <a:t>的架构是可以提供足够性能的。</a:t>
            </a:r>
            <a:endParaRPr lang="en-US" altLang="zh-CN" dirty="0"/>
          </a:p>
          <a:p>
            <a:endParaRPr lang="en-US" altLang="zh-CN" dirty="0"/>
          </a:p>
          <a:p>
            <a:r>
              <a:rPr lang="en-US" altLang="zh-CN"/>
              <a:t>https://zhuanlan.zhihu.com/p/518289161</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121</a:t>
            </a:fld>
            <a:endParaRPr lang="zh-CN" altLang="en-US"/>
          </a:p>
        </p:txBody>
      </p:sp>
    </p:spTree>
    <p:extLst>
      <p:ext uri="{BB962C8B-B14F-4D97-AF65-F5344CB8AC3E}">
        <p14:creationId xmlns:p14="http://schemas.microsoft.com/office/powerpoint/2010/main" val="33430602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最后总结</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122</a:t>
            </a:fld>
            <a:endParaRPr lang="zh-CN" altLang="en-US"/>
          </a:p>
        </p:txBody>
      </p:sp>
    </p:spTree>
    <p:extLst>
      <p:ext uri="{BB962C8B-B14F-4D97-AF65-F5344CB8AC3E}">
        <p14:creationId xmlns:p14="http://schemas.microsoft.com/office/powerpoint/2010/main" val="17037633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123</a:t>
            </a:fld>
            <a:endParaRPr lang="zh-CN" altLang="en-US"/>
          </a:p>
        </p:txBody>
      </p:sp>
    </p:spTree>
    <p:extLst>
      <p:ext uri="{BB962C8B-B14F-4D97-AF65-F5344CB8AC3E}">
        <p14:creationId xmlns:p14="http://schemas.microsoft.com/office/powerpoint/2010/main" val="2301165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tx1"/>
                </a:solidFill>
                <a:latin typeface="+mj-ea"/>
                <a:ea typeface="+mn-ea"/>
                <a:cs typeface="+mn-cs"/>
              </a:rPr>
              <a:t>decoder</a:t>
            </a:r>
            <a:r>
              <a:rPr lang="zh-CN" altLang="en-US" sz="1000" kern="1200" dirty="0">
                <a:solidFill>
                  <a:schemeClr val="tx1"/>
                </a:solidFill>
                <a:latin typeface="+mj-ea"/>
                <a:ea typeface="+mn-ea"/>
                <a:cs typeface="+mn-cs"/>
              </a:rPr>
              <a:t>在各个时间步中使用输⼊句子的表征和上个时间步的输出以及隐藏状态作为输⼊，然后依次翻译出相应的输出向量。</a:t>
            </a:r>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13</a:t>
            </a:fld>
            <a:endParaRPr lang="zh-CN" altLang="en-US"/>
          </a:p>
        </p:txBody>
      </p:sp>
    </p:spTree>
    <p:extLst>
      <p:ext uri="{BB962C8B-B14F-4D97-AF65-F5344CB8AC3E}">
        <p14:creationId xmlns:p14="http://schemas.microsoft.com/office/powerpoint/2010/main" val="592343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重复这个步骤就可以得到翻译序列</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14</a:t>
            </a:fld>
            <a:endParaRPr lang="zh-CN" altLang="en-US"/>
          </a:p>
        </p:txBody>
      </p:sp>
    </p:spTree>
    <p:extLst>
      <p:ext uri="{BB962C8B-B14F-4D97-AF65-F5344CB8AC3E}">
        <p14:creationId xmlns:p14="http://schemas.microsoft.com/office/powerpoint/2010/main" val="495904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15</a:t>
            </a:fld>
            <a:endParaRPr lang="zh-CN" altLang="en-US"/>
          </a:p>
        </p:txBody>
      </p:sp>
    </p:spTree>
    <p:extLst>
      <p:ext uri="{BB962C8B-B14F-4D97-AF65-F5344CB8AC3E}">
        <p14:creationId xmlns:p14="http://schemas.microsoft.com/office/powerpoint/2010/main" val="383318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经过上述示例，不难注意到：</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编码器要将整个序列的信息压缩进一个固定长度的向量中去</a:t>
            </a:r>
            <a:r>
              <a:rPr lang="zh-CN" altLang="en-US" sz="1200" b="0" i="0" kern="1200" dirty="0">
                <a:solidFill>
                  <a:schemeClr val="tx1"/>
                </a:solidFill>
                <a:effectLst/>
                <a:latin typeface="+mn-lt"/>
                <a:ea typeface="+mn-ea"/>
                <a:cs typeface="+mn-cs"/>
              </a:rPr>
              <a:t>。</a:t>
            </a:r>
            <a:r>
              <a:rPr lang="zh-CN" altLang="en-US" dirty="0"/>
              <a:t>当序列长度不太长时，这么做是可行的。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但是这样做有两个弊端，一是</a:t>
            </a:r>
            <a:r>
              <a:rPr lang="zh-CN" altLang="en-US" sz="1200" b="1" i="0" kern="1200" dirty="0">
                <a:solidFill>
                  <a:schemeClr val="tx1"/>
                </a:solidFill>
                <a:effectLst/>
                <a:latin typeface="+mn-lt"/>
                <a:ea typeface="+mn-ea"/>
                <a:cs typeface="+mn-cs"/>
              </a:rPr>
              <a:t>上下文向量</a:t>
            </a:r>
            <a:r>
              <a:rPr lang="en-US" altLang="zh-CN" sz="1200" b="1" i="0" kern="1200" dirty="0">
                <a:solidFill>
                  <a:schemeClr val="tx1"/>
                </a:solidFill>
                <a:effectLst/>
                <a:latin typeface="+mn-lt"/>
                <a:ea typeface="+mn-ea"/>
                <a:cs typeface="+mn-cs"/>
              </a:rPr>
              <a:t>C</a:t>
            </a:r>
            <a:r>
              <a:rPr lang="zh-CN" altLang="en-US" sz="1200" b="1" i="0" kern="1200" dirty="0">
                <a:solidFill>
                  <a:schemeClr val="tx1"/>
                </a:solidFill>
                <a:effectLst/>
                <a:latin typeface="+mn-lt"/>
                <a:ea typeface="+mn-ea"/>
                <a:cs typeface="+mn-cs"/>
              </a:rPr>
              <a:t>无法完全表示整个序列的信息</a:t>
            </a:r>
            <a:r>
              <a:rPr lang="zh-CN" altLang="en-US" sz="1200" b="0" i="0" kern="1200" dirty="0">
                <a:solidFill>
                  <a:schemeClr val="tx1"/>
                </a:solidFill>
                <a:effectLst/>
                <a:latin typeface="+mn-lt"/>
                <a:ea typeface="+mn-ea"/>
                <a:cs typeface="+mn-cs"/>
              </a:rPr>
              <a:t>，二是</a:t>
            </a:r>
            <a:r>
              <a:rPr lang="zh-CN" altLang="en-US" sz="1200" b="1" i="0" kern="1200" dirty="0">
                <a:solidFill>
                  <a:schemeClr val="tx1"/>
                </a:solidFill>
                <a:effectLst/>
                <a:latin typeface="+mn-lt"/>
                <a:ea typeface="+mn-ea"/>
                <a:cs typeface="+mn-cs"/>
              </a:rPr>
              <a:t>先输入的内容携带的信息会被后输入的信息稀释掉</a:t>
            </a:r>
            <a:r>
              <a:rPr lang="zh-CN" altLang="en-US" sz="1200" b="0" i="0" kern="1200" dirty="0">
                <a:solidFill>
                  <a:schemeClr val="tx1"/>
                </a:solidFill>
                <a:effectLst/>
                <a:latin typeface="+mn-lt"/>
                <a:ea typeface="+mn-ea"/>
                <a:cs typeface="+mn-cs"/>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Seq2seq</a:t>
            </a:r>
            <a:r>
              <a:rPr lang="zh-CN" altLang="en-US" dirty="0"/>
              <a:t>模型基于这样的假设，即相邻的词之间存在较为密切的关系，然而当存在长句时（包含较长的从句），语义相邻的词由于距离的关系</a:t>
            </a:r>
            <a:r>
              <a:rPr lang="zh-CN" altLang="en-US" b="1" dirty="0"/>
              <a:t>梯度</a:t>
            </a:r>
            <a:r>
              <a:rPr lang="zh-CN" altLang="en-US" dirty="0"/>
              <a:t>衰减甚至消失会导致丧失这种联系，因此导致损失信息。</a:t>
            </a:r>
            <a:endParaRPr lang="en-US" altLang="zh-CN" dirty="0"/>
          </a:p>
          <a:p>
            <a:r>
              <a:rPr lang="zh-CN" altLang="en-US" b="1" dirty="0">
                <a:solidFill>
                  <a:srgbClr val="FF0000"/>
                </a:solidFill>
              </a:rPr>
              <a:t>这里抛出红字部分的问题：</a:t>
            </a:r>
            <a:r>
              <a:rPr lang="zh-CN" altLang="en-US" dirty="0"/>
              <a:t>输入的瓶颈在于编码向量长度，定长的编码向量只能存储有限的信息，同时由于更新策略的问题，如果句子太长（甚至长于编码向量维度本身）会存在编码信息损失的问题。</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16</a:t>
            </a:fld>
            <a:endParaRPr lang="zh-CN" altLang="en-US"/>
          </a:p>
        </p:txBody>
      </p:sp>
    </p:spTree>
    <p:extLst>
      <p:ext uri="{BB962C8B-B14F-4D97-AF65-F5344CB8AC3E}">
        <p14:creationId xmlns:p14="http://schemas.microsoft.com/office/powerpoint/2010/main" val="2997344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想法：</a:t>
            </a:r>
            <a:r>
              <a:rPr lang="zh-CN" altLang="en-US" dirty="0"/>
              <a:t>为了避免太长的句子导致编码信息丢失，同时避免这种长句中实际相隔较远但语义上相邻词的关系被长距离淹没，我们需要设计更好的</a:t>
            </a:r>
            <a:r>
              <a:rPr lang="en-US" altLang="zh-CN" b="1" i="0" dirty="0"/>
              <a:t>context</a:t>
            </a:r>
            <a:r>
              <a:rPr lang="zh-CN" altLang="en-US" dirty="0"/>
              <a:t>来表征不同</a:t>
            </a:r>
            <a:r>
              <a:rPr lang="en-US" altLang="zh-CN" dirty="0"/>
              <a:t>word</a:t>
            </a:r>
            <a:r>
              <a:rPr lang="zh-CN" altLang="en-US" dirty="0"/>
              <a:t>之间的联系。（</a:t>
            </a:r>
            <a:r>
              <a:rPr lang="en-US" altLang="zh-CN" b="1" dirty="0"/>
              <a:t>attention</a:t>
            </a:r>
            <a:r>
              <a:rPr lang="zh-CN" altLang="en-US" dirty="0"/>
              <a:t>机制</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17</a:t>
            </a:fld>
            <a:endParaRPr lang="zh-CN" altLang="en-US"/>
          </a:p>
        </p:txBody>
      </p:sp>
    </p:spTree>
    <p:extLst>
      <p:ext uri="{BB962C8B-B14F-4D97-AF65-F5344CB8AC3E}">
        <p14:creationId xmlns:p14="http://schemas.microsoft.com/office/powerpoint/2010/main" val="325630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这里与</a:t>
            </a:r>
            <a:r>
              <a:rPr lang="en-US" altLang="zh-CN" dirty="0"/>
              <a:t>6</a:t>
            </a:r>
            <a:r>
              <a:rPr lang="zh-CN" altLang="en-US" dirty="0"/>
              <a:t>一致。</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18</a:t>
            </a:fld>
            <a:endParaRPr lang="zh-CN" altLang="en-US"/>
          </a:p>
        </p:txBody>
      </p:sp>
    </p:spTree>
    <p:extLst>
      <p:ext uri="{BB962C8B-B14F-4D97-AF65-F5344CB8AC3E}">
        <p14:creationId xmlns:p14="http://schemas.microsoft.com/office/powerpoint/2010/main" val="1207584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这里与</a:t>
            </a:r>
            <a:r>
              <a:rPr lang="en-US" altLang="zh-CN" dirty="0"/>
              <a:t>6</a:t>
            </a:r>
            <a:r>
              <a:rPr lang="zh-CN" altLang="en-US" dirty="0"/>
              <a:t>一致。</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19</a:t>
            </a:fld>
            <a:endParaRPr lang="zh-CN" altLang="en-US"/>
          </a:p>
        </p:txBody>
      </p:sp>
    </p:spTree>
    <p:extLst>
      <p:ext uri="{BB962C8B-B14F-4D97-AF65-F5344CB8AC3E}">
        <p14:creationId xmlns:p14="http://schemas.microsoft.com/office/powerpoint/2010/main" val="2056077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回顾上一节</a:t>
            </a:r>
            <a:r>
              <a:rPr lang="en-US" altLang="zh-CN" dirty="0" err="1"/>
              <a:t>rnn</a:t>
            </a:r>
            <a:r>
              <a:rPr lang="zh-CN" altLang="en-US" dirty="0"/>
              <a:t>的结构，对于不同的任务有不同的拓扑结构</a:t>
            </a:r>
            <a:endParaRPr lang="en-US" altLang="zh-CN" dirty="0"/>
          </a:p>
          <a:p>
            <a:r>
              <a:rPr lang="zh-CN" altLang="en-US" dirty="0"/>
              <a:t>如</a:t>
            </a:r>
            <a:endParaRPr lang="en-US" altLang="zh-CN" dirty="0"/>
          </a:p>
          <a:p>
            <a:r>
              <a:rPr lang="zh-CN" altLang="en-US" dirty="0"/>
              <a:t>一对一：图片分类</a:t>
            </a:r>
            <a:endParaRPr lang="en-US" altLang="zh-CN" dirty="0"/>
          </a:p>
          <a:p>
            <a:r>
              <a:rPr lang="zh-CN" altLang="en-US" dirty="0"/>
              <a:t>一对多：图片描述</a:t>
            </a:r>
            <a:endParaRPr lang="en-US" altLang="zh-CN" dirty="0"/>
          </a:p>
          <a:p>
            <a:r>
              <a:rPr lang="zh-CN" altLang="en-US" dirty="0"/>
              <a:t>多对一：情绪分类</a:t>
            </a:r>
            <a:endParaRPr lang="en-US" altLang="zh-CN" dirty="0"/>
          </a:p>
          <a:p>
            <a:r>
              <a:rPr lang="zh-CN" altLang="en-US" dirty="0"/>
              <a:t>多对多：序列翻译，视频分类</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2</a:t>
            </a:fld>
            <a:endParaRPr lang="zh-CN" altLang="en-US"/>
          </a:p>
        </p:txBody>
      </p:sp>
    </p:spTree>
    <p:extLst>
      <p:ext uri="{BB962C8B-B14F-4D97-AF65-F5344CB8AC3E}">
        <p14:creationId xmlns:p14="http://schemas.microsoft.com/office/powerpoint/2010/main" val="2483057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设计每次只关注和自己最相关的几个隐状态的</a:t>
            </a:r>
            <a:r>
              <a:rPr lang="en-US" altLang="zh-CN" dirty="0"/>
              <a:t>context</a:t>
            </a:r>
            <a:r>
              <a:rPr lang="zh-CN" altLang="en-US" dirty="0"/>
              <a:t>，每次只编码少数几个隐状态，这样就避免了信息在传递中损失</a:t>
            </a:r>
            <a:endParaRPr lang="en-US" altLang="zh-CN" dirty="0"/>
          </a:p>
          <a:p>
            <a:r>
              <a:rPr lang="zh-CN" altLang="en-US" dirty="0"/>
              <a:t>具体做法是，计算序列表征</a:t>
            </a:r>
            <a:r>
              <a:rPr lang="en-US" altLang="zh-CN" dirty="0"/>
              <a:t>s0</a:t>
            </a:r>
            <a:r>
              <a:rPr lang="zh-CN" altLang="en-US" dirty="0"/>
              <a:t>与各个隐状态</a:t>
            </a:r>
            <a:r>
              <a:rPr lang="en-US" altLang="zh-CN" dirty="0" err="1"/>
              <a:t>ht</a:t>
            </a:r>
            <a:r>
              <a:rPr lang="zh-CN" altLang="en-US" dirty="0"/>
              <a:t>的投影（相当于得到不同隐状态</a:t>
            </a:r>
            <a:r>
              <a:rPr lang="en-US" altLang="zh-CN" dirty="0" err="1"/>
              <a:t>ht</a:t>
            </a:r>
            <a:r>
              <a:rPr lang="zh-CN" altLang="en-US" dirty="0"/>
              <a:t>对当前序列表征</a:t>
            </a:r>
            <a:r>
              <a:rPr lang="en-US" altLang="zh-CN" dirty="0"/>
              <a:t>s0</a:t>
            </a:r>
            <a:r>
              <a:rPr lang="zh-CN" altLang="en-US" dirty="0"/>
              <a:t>的贡献度），反映出当前表征下序列中我们关心的部分。</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20</a:t>
            </a:fld>
            <a:endParaRPr lang="zh-CN" altLang="en-US"/>
          </a:p>
        </p:txBody>
      </p:sp>
    </p:spTree>
    <p:extLst>
      <p:ext uri="{BB962C8B-B14F-4D97-AF65-F5344CB8AC3E}">
        <p14:creationId xmlns:p14="http://schemas.microsoft.com/office/powerpoint/2010/main" val="1398340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a:t>
            </a:r>
            <a:r>
              <a:rPr lang="en-US" altLang="zh-CN" dirty="0" err="1"/>
              <a:t>softmax</a:t>
            </a:r>
            <a:r>
              <a:rPr lang="zh-CN" altLang="en-US" dirty="0"/>
              <a:t>进行归一化输出贡献权重，满足和为</a:t>
            </a:r>
            <a:r>
              <a:rPr lang="en-US" altLang="zh-CN" dirty="0"/>
              <a:t>1</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21</a:t>
            </a:fld>
            <a:endParaRPr lang="zh-CN" altLang="en-US"/>
          </a:p>
        </p:txBody>
      </p:sp>
    </p:spTree>
    <p:extLst>
      <p:ext uri="{BB962C8B-B14F-4D97-AF65-F5344CB8AC3E}">
        <p14:creationId xmlns:p14="http://schemas.microsoft.com/office/powerpoint/2010/main" val="4177029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根据贡献加权求和</a:t>
            </a:r>
            <a:r>
              <a:rPr lang="en-US" altLang="zh-CN" dirty="0" err="1"/>
              <a:t>ht</a:t>
            </a:r>
            <a:r>
              <a:rPr lang="zh-CN" altLang="en-US" dirty="0"/>
              <a:t>得到当前的</a:t>
            </a:r>
            <a:r>
              <a:rPr lang="en-US" altLang="zh-CN" dirty="0"/>
              <a:t>context</a:t>
            </a:r>
            <a:r>
              <a:rPr lang="zh-CN" altLang="en-US" dirty="0"/>
              <a:t>特征</a:t>
            </a:r>
            <a:r>
              <a:rPr lang="en-US" altLang="zh-CN" dirty="0"/>
              <a:t>c1</a:t>
            </a:r>
            <a:r>
              <a:rPr lang="zh-CN" altLang="en-US" dirty="0"/>
              <a:t>，这样就得到了在此时最关注的部分输入</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22</a:t>
            </a:fld>
            <a:endParaRPr lang="zh-CN" altLang="en-US"/>
          </a:p>
        </p:txBody>
      </p:sp>
    </p:spTree>
    <p:extLst>
      <p:ext uri="{BB962C8B-B14F-4D97-AF65-F5344CB8AC3E}">
        <p14:creationId xmlns:p14="http://schemas.microsoft.com/office/powerpoint/2010/main" val="385229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这里举了个例子，</a:t>
            </a:r>
            <a:r>
              <a:rPr lang="zh-CN" altLang="en-US" dirty="0"/>
              <a:t>翻译</a:t>
            </a:r>
            <a:r>
              <a:rPr lang="en-US" altLang="zh-CN" sz="1200" i="1" dirty="0">
                <a:latin typeface="Arial"/>
                <a:cs typeface="Arial"/>
              </a:rPr>
              <a:t>“</a:t>
            </a:r>
            <a:r>
              <a:rPr lang="en-US" altLang="zh-CN" sz="1200" i="1" dirty="0" err="1">
                <a:latin typeface="Arial"/>
                <a:cs typeface="Arial"/>
              </a:rPr>
              <a:t>estamos</a:t>
            </a:r>
            <a:r>
              <a:rPr lang="en-US" altLang="zh-CN" sz="1200" i="1" dirty="0">
                <a:latin typeface="Arial"/>
                <a:cs typeface="Arial"/>
              </a:rPr>
              <a:t>”</a:t>
            </a:r>
            <a:r>
              <a:rPr lang="en-US" altLang="zh-CN" sz="1200" i="1" spc="114" dirty="0">
                <a:latin typeface="Arial"/>
                <a:cs typeface="Arial"/>
              </a:rPr>
              <a:t> </a:t>
            </a:r>
            <a:r>
              <a:rPr lang="en-US" altLang="zh-CN" sz="1200" b="1" i="1" dirty="0">
                <a:latin typeface="Arial"/>
                <a:cs typeface="Arial"/>
              </a:rPr>
              <a:t>=</a:t>
            </a:r>
            <a:r>
              <a:rPr lang="en-US" altLang="zh-CN" sz="1200" b="1" i="1" spc="120" dirty="0">
                <a:latin typeface="Arial"/>
                <a:cs typeface="Arial"/>
              </a:rPr>
              <a:t> </a:t>
            </a:r>
            <a:r>
              <a:rPr lang="en-US" altLang="zh-CN" sz="1200" i="1" dirty="0">
                <a:latin typeface="Arial"/>
                <a:cs typeface="Arial"/>
              </a:rPr>
              <a:t>“we</a:t>
            </a:r>
            <a:r>
              <a:rPr lang="en-US" altLang="zh-CN" sz="1200" i="1" spc="114" dirty="0">
                <a:latin typeface="Arial"/>
                <a:cs typeface="Arial"/>
              </a:rPr>
              <a:t> </a:t>
            </a:r>
            <a:r>
              <a:rPr lang="en-US" altLang="zh-CN" sz="1200" i="1" spc="-5" dirty="0">
                <a:latin typeface="Arial"/>
                <a:cs typeface="Arial"/>
              </a:rPr>
              <a:t>are” </a:t>
            </a:r>
            <a:r>
              <a:rPr lang="zh-CN" altLang="en-US" sz="1200" i="1" spc="-5" dirty="0">
                <a:latin typeface="Arial"/>
                <a:cs typeface="Arial"/>
              </a:rPr>
              <a:t>的时候，</a:t>
            </a:r>
            <a:r>
              <a:rPr lang="zh-CN" altLang="en-US" sz="1200" i="1" dirty="0">
                <a:latin typeface="Arial"/>
                <a:cs typeface="Arial"/>
              </a:rPr>
              <a:t>直观上</a:t>
            </a:r>
            <a:r>
              <a:rPr lang="en-US" altLang="zh-CN" sz="1200" i="1" spc="-5" dirty="0">
                <a:latin typeface="Arial"/>
                <a:cs typeface="Arial"/>
              </a:rPr>
              <a:t>we</a:t>
            </a:r>
            <a:r>
              <a:rPr lang="zh-CN" altLang="en-US" sz="1200" i="1" spc="-5" dirty="0">
                <a:latin typeface="Arial"/>
                <a:cs typeface="Arial"/>
              </a:rPr>
              <a:t>和</a:t>
            </a:r>
            <a:r>
              <a:rPr lang="en-US" altLang="zh-CN" sz="1200" i="1" spc="-5" dirty="0">
                <a:latin typeface="Arial"/>
                <a:cs typeface="Arial"/>
              </a:rPr>
              <a:t>are</a:t>
            </a:r>
            <a:r>
              <a:rPr lang="zh-CN" altLang="en-US" sz="1200" i="1" spc="-5" dirty="0">
                <a:latin typeface="Arial"/>
                <a:cs typeface="Arial"/>
              </a:rPr>
              <a:t>对应的隐状态对于</a:t>
            </a:r>
            <a:r>
              <a:rPr lang="en-US" altLang="zh-CN" sz="1200" i="1" dirty="0">
                <a:latin typeface="Arial"/>
                <a:cs typeface="Arial"/>
              </a:rPr>
              <a:t>“</a:t>
            </a:r>
            <a:r>
              <a:rPr lang="en-US" altLang="zh-CN" sz="1200" i="1" dirty="0" err="1">
                <a:latin typeface="Arial"/>
                <a:cs typeface="Arial"/>
              </a:rPr>
              <a:t>estamos</a:t>
            </a:r>
            <a:r>
              <a:rPr lang="en-US" altLang="zh-CN" sz="1200" i="1" dirty="0">
                <a:latin typeface="Arial"/>
                <a:cs typeface="Arial"/>
              </a:rPr>
              <a:t>”</a:t>
            </a:r>
            <a:r>
              <a:rPr lang="zh-CN" altLang="en-US" sz="1200" i="1" dirty="0">
                <a:latin typeface="Arial"/>
                <a:cs typeface="Arial"/>
              </a:rPr>
              <a:t>的贡献应当是相同的。</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23</a:t>
            </a:fld>
            <a:endParaRPr lang="zh-CN" altLang="en-US"/>
          </a:p>
        </p:txBody>
      </p:sp>
    </p:spTree>
    <p:extLst>
      <p:ext uri="{BB962C8B-B14F-4D97-AF65-F5344CB8AC3E}">
        <p14:creationId xmlns:p14="http://schemas.microsoft.com/office/powerpoint/2010/main" val="1284410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这样使用</a:t>
            </a:r>
            <a:r>
              <a:rPr lang="en-US" altLang="zh-CN" dirty="0" smtClean="0"/>
              <a:t>MLP</a:t>
            </a:r>
            <a:r>
              <a:rPr lang="zh-CN" altLang="en-US" dirty="0" smtClean="0"/>
              <a:t>得到权重再加权求和</a:t>
            </a:r>
            <a:r>
              <a:rPr lang="en-US" altLang="zh-CN" dirty="0" smtClean="0"/>
              <a:t>context</a:t>
            </a:r>
            <a:r>
              <a:rPr lang="zh-CN" altLang="en-US" dirty="0" smtClean="0"/>
              <a:t>的操作当然是可微的，梯度反向传播能自己学到这些</a:t>
            </a:r>
            <a:r>
              <a:rPr lang="zh-CN" altLang="en-US" b="1" dirty="0" smtClean="0"/>
              <a:t>注意力权重</a:t>
            </a:r>
            <a:r>
              <a:rPr lang="zh-CN" altLang="en-US" dirty="0" smtClean="0"/>
              <a:t>，因此我们不需要任何的额外操作</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24</a:t>
            </a:fld>
            <a:endParaRPr lang="zh-CN" altLang="en-US"/>
          </a:p>
        </p:txBody>
      </p:sp>
    </p:spTree>
    <p:extLst>
      <p:ext uri="{BB962C8B-B14F-4D97-AF65-F5344CB8AC3E}">
        <p14:creationId xmlns:p14="http://schemas.microsoft.com/office/powerpoint/2010/main" val="404668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与前述的</a:t>
            </a:r>
            <a:r>
              <a:rPr lang="en-US" altLang="zh-CN" dirty="0"/>
              <a:t>decoder</a:t>
            </a:r>
            <a:r>
              <a:rPr lang="zh-CN" altLang="en-US" dirty="0"/>
              <a:t>操作一致，只是这时的</a:t>
            </a:r>
            <a:r>
              <a:rPr lang="en-US" altLang="zh-CN" dirty="0"/>
              <a:t>context</a:t>
            </a:r>
            <a:r>
              <a:rPr lang="zh-CN" altLang="en-US" dirty="0"/>
              <a:t>由上一步输出的</a:t>
            </a:r>
            <a:r>
              <a:rPr lang="en-US" altLang="zh-CN" dirty="0"/>
              <a:t>s1</a:t>
            </a:r>
            <a:r>
              <a:rPr lang="zh-CN" altLang="en-US" dirty="0"/>
              <a:t>隐状态在</a:t>
            </a:r>
            <a:r>
              <a:rPr lang="en-US" altLang="zh-CN" dirty="0" err="1"/>
              <a:t>ht</a:t>
            </a:r>
            <a:r>
              <a:rPr lang="zh-CN" altLang="en-US" dirty="0"/>
              <a:t>上求解的权重再对</a:t>
            </a:r>
            <a:r>
              <a:rPr lang="en-US" altLang="zh-CN" dirty="0" err="1"/>
              <a:t>ht</a:t>
            </a:r>
            <a:r>
              <a:rPr lang="zh-CN" altLang="en-US" dirty="0"/>
              <a:t>加权求和得到的</a:t>
            </a:r>
            <a:r>
              <a:rPr lang="en-US" altLang="zh-CN" dirty="0"/>
              <a:t>c2</a:t>
            </a:r>
            <a:r>
              <a:rPr lang="zh-CN" altLang="en-US" dirty="0"/>
              <a:t>替代，即这时的</a:t>
            </a:r>
            <a:r>
              <a:rPr lang="en-US" altLang="zh-CN" dirty="0"/>
              <a:t>context</a:t>
            </a:r>
            <a:r>
              <a:rPr lang="zh-CN" altLang="en-US" dirty="0"/>
              <a:t>是动态生成的，并且</a:t>
            </a:r>
            <a:r>
              <a:rPr lang="zh-CN" altLang="en-US" b="1" dirty="0"/>
              <a:t>每一次都在输入序列的所有词信息中寻找与下一步输出相关的部分</a:t>
            </a:r>
            <a:r>
              <a:rPr lang="zh-CN" altLang="en-US" dirty="0"/>
              <a:t>，也就是</a:t>
            </a:r>
            <a:r>
              <a:rPr lang="en-US" altLang="zh-CN" dirty="0"/>
              <a:t>attention</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25</a:t>
            </a:fld>
            <a:endParaRPr lang="zh-CN" altLang="en-US"/>
          </a:p>
        </p:txBody>
      </p:sp>
    </p:spTree>
    <p:extLst>
      <p:ext uri="{BB962C8B-B14F-4D97-AF65-F5344CB8AC3E}">
        <p14:creationId xmlns:p14="http://schemas.microsoft.com/office/powerpoint/2010/main" val="2520730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重复上面的步骤</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26</a:t>
            </a:fld>
            <a:endParaRPr lang="zh-CN" altLang="en-US"/>
          </a:p>
        </p:txBody>
      </p:sp>
    </p:spTree>
    <p:extLst>
      <p:ext uri="{BB962C8B-B14F-4D97-AF65-F5344CB8AC3E}">
        <p14:creationId xmlns:p14="http://schemas.microsoft.com/office/powerpoint/2010/main" val="3101017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同样的例子</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27</a:t>
            </a:fld>
            <a:endParaRPr lang="zh-CN" altLang="en-US"/>
          </a:p>
        </p:txBody>
      </p:sp>
    </p:spTree>
    <p:extLst>
      <p:ext uri="{BB962C8B-B14F-4D97-AF65-F5344CB8AC3E}">
        <p14:creationId xmlns:p14="http://schemas.microsoft.com/office/powerpoint/2010/main" val="1762610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在不同的时间步中使用不同的</a:t>
            </a:r>
            <a:r>
              <a:rPr lang="en-US" altLang="zh-CN" b="1" dirty="0"/>
              <a:t>context</a:t>
            </a:r>
            <a:r>
              <a:rPr lang="zh-CN" altLang="en-US" b="1" dirty="0"/>
              <a:t>信息，</a:t>
            </a:r>
            <a:r>
              <a:rPr lang="zh-CN" altLang="en-US" dirty="0"/>
              <a:t>根据上一个词及其隐状态判断此时应该关注输入序列的哪个部分，从而生成相应的输出和隐状态。</a:t>
            </a:r>
            <a:r>
              <a:rPr lang="zh-CN" altLang="en-US" b="1" dirty="0">
                <a:solidFill>
                  <a:srgbClr val="7030A0"/>
                </a:solidFill>
              </a:rPr>
              <a:t>由于</a:t>
            </a:r>
            <a:r>
              <a:rPr lang="en-US" altLang="zh-CN" b="1" dirty="0">
                <a:solidFill>
                  <a:srgbClr val="7030A0"/>
                </a:solidFill>
              </a:rPr>
              <a:t>context</a:t>
            </a:r>
            <a:r>
              <a:rPr lang="zh-CN" altLang="en-US" b="1" dirty="0">
                <a:solidFill>
                  <a:srgbClr val="7030A0"/>
                </a:solidFill>
              </a:rPr>
              <a:t>是动态调整的，每一次都可以“看到”整个输入并从中找到有用的部分，因此序列长度可以不受单个</a:t>
            </a:r>
            <a:r>
              <a:rPr lang="en-US" altLang="zh-CN" b="1" dirty="0">
                <a:solidFill>
                  <a:srgbClr val="7030A0"/>
                </a:solidFill>
              </a:rPr>
              <a:t>context</a:t>
            </a:r>
            <a:r>
              <a:rPr lang="zh-CN" altLang="en-US" b="1" dirty="0">
                <a:solidFill>
                  <a:srgbClr val="7030A0"/>
                </a:solidFill>
              </a:rPr>
              <a:t>的表征能力限制</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28</a:t>
            </a:fld>
            <a:endParaRPr lang="zh-CN" altLang="en-US"/>
          </a:p>
        </p:txBody>
      </p:sp>
    </p:spTree>
    <p:extLst>
      <p:ext uri="{BB962C8B-B14F-4D97-AF65-F5344CB8AC3E}">
        <p14:creationId xmlns:p14="http://schemas.microsoft.com/office/powerpoint/2010/main" val="422166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一个示例，展现了输入输出序列单词之间对应的</a:t>
            </a:r>
            <a:r>
              <a:rPr lang="en-US" altLang="zh-CN" b="1" dirty="0"/>
              <a:t>attention</a:t>
            </a:r>
            <a:r>
              <a:rPr lang="zh-CN" altLang="en-US" b="1" dirty="0"/>
              <a:t>权重图</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29</a:t>
            </a:fld>
            <a:endParaRPr lang="zh-CN" altLang="en-US"/>
          </a:p>
        </p:txBody>
      </p:sp>
    </p:spTree>
    <p:extLst>
      <p:ext uri="{BB962C8B-B14F-4D97-AF65-F5344CB8AC3E}">
        <p14:creationId xmlns:p14="http://schemas.microsoft.com/office/powerpoint/2010/main" val="88001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回顾上一节</a:t>
            </a:r>
            <a:r>
              <a:rPr lang="en-US" altLang="zh-CN" dirty="0" err="1"/>
              <a:t>rnn</a:t>
            </a:r>
            <a:r>
              <a:rPr lang="zh-CN" altLang="en-US" dirty="0"/>
              <a:t>的结构，对于不同的任务有不同的拓扑结构</a:t>
            </a:r>
            <a:endParaRPr lang="en-US" altLang="zh-CN" dirty="0"/>
          </a:p>
          <a:p>
            <a:r>
              <a:rPr lang="zh-CN" altLang="en-US" dirty="0"/>
              <a:t>如</a:t>
            </a:r>
            <a:endParaRPr lang="en-US" altLang="zh-CN" dirty="0"/>
          </a:p>
          <a:p>
            <a:r>
              <a:rPr lang="zh-CN" altLang="en-US" dirty="0"/>
              <a:t>一对一：图片分类</a:t>
            </a:r>
            <a:endParaRPr lang="en-US" altLang="zh-CN" dirty="0"/>
          </a:p>
          <a:p>
            <a:r>
              <a:rPr lang="zh-CN" altLang="en-US" dirty="0"/>
              <a:t>一对多：图片描述</a:t>
            </a:r>
            <a:endParaRPr lang="en-US" altLang="zh-CN" dirty="0"/>
          </a:p>
          <a:p>
            <a:r>
              <a:rPr lang="zh-CN" altLang="en-US" dirty="0"/>
              <a:t>多对一：情绪分类</a:t>
            </a:r>
            <a:endParaRPr lang="en-US" altLang="zh-CN" dirty="0"/>
          </a:p>
          <a:p>
            <a:r>
              <a:rPr lang="zh-CN" altLang="en-US" dirty="0"/>
              <a:t>多对多：序列翻译，视频分类</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3</a:t>
            </a:fld>
            <a:endParaRPr lang="zh-CN" altLang="en-US"/>
          </a:p>
        </p:txBody>
      </p:sp>
    </p:spTree>
    <p:extLst>
      <p:ext uri="{BB962C8B-B14F-4D97-AF65-F5344CB8AC3E}">
        <p14:creationId xmlns:p14="http://schemas.microsoft.com/office/powerpoint/2010/main" val="3011048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单词按照语序一一对应，可以直观看出这不仅是合理的，而且符合直觉</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30</a:t>
            </a:fld>
            <a:endParaRPr lang="zh-CN" altLang="en-US"/>
          </a:p>
        </p:txBody>
      </p:sp>
    </p:spTree>
    <p:extLst>
      <p:ext uri="{BB962C8B-B14F-4D97-AF65-F5344CB8AC3E}">
        <p14:creationId xmlns:p14="http://schemas.microsoft.com/office/powerpoint/2010/main" val="2010970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zh-CN" altLang="en-US" b="1" dirty="0"/>
              <a:t>红色部分</a:t>
            </a:r>
            <a:r>
              <a:rPr lang="zh-CN" altLang="en-US" dirty="0"/>
              <a:t>是由于英语和法语不同的表达习惯带来的区别。后面的动词部分也很好的关联到了一起</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31</a:t>
            </a:fld>
            <a:endParaRPr lang="zh-CN" altLang="en-US"/>
          </a:p>
        </p:txBody>
      </p:sp>
    </p:spTree>
    <p:extLst>
      <p:ext uri="{BB962C8B-B14F-4D97-AF65-F5344CB8AC3E}">
        <p14:creationId xmlns:p14="http://schemas.microsoft.com/office/powerpoint/2010/main" val="1622443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这里可以看出</a:t>
            </a:r>
            <a:r>
              <a:rPr lang="en-US" altLang="zh-CN" dirty="0"/>
              <a:t>attention</a:t>
            </a:r>
            <a:r>
              <a:rPr lang="zh-CN" altLang="en-US" dirty="0"/>
              <a:t>操作的一个特点，</a:t>
            </a:r>
            <a:r>
              <a:rPr lang="zh-CN" altLang="en-US" b="1" dirty="0"/>
              <a:t>无序</a:t>
            </a:r>
            <a:r>
              <a:rPr lang="zh-CN" altLang="en-US" dirty="0"/>
              <a:t>，换言之，</a:t>
            </a:r>
            <a:r>
              <a:rPr lang="en-US" altLang="zh-CN" dirty="0"/>
              <a:t>attention</a:t>
            </a:r>
            <a:r>
              <a:rPr lang="zh-CN" altLang="en-US" dirty="0"/>
              <a:t>的感受野是全局的，隐状态的次序并不影响输出。</a:t>
            </a:r>
            <a:endParaRPr lang="en-US" altLang="zh-CN" dirty="0"/>
          </a:p>
          <a:p>
            <a:r>
              <a:rPr lang="zh-CN" altLang="en-US" dirty="0"/>
              <a:t>也就是说，</a:t>
            </a:r>
            <a:r>
              <a:rPr lang="en-US" altLang="zh-CN" dirty="0"/>
              <a:t>attention</a:t>
            </a:r>
            <a:r>
              <a:rPr lang="zh-CN" altLang="en-US" dirty="0"/>
              <a:t>的权重仅取决于当前的查询（即上一个隐状态</a:t>
            </a:r>
            <a:r>
              <a:rPr lang="en-US" altLang="zh-CN" dirty="0"/>
              <a:t>s</a:t>
            </a:r>
            <a:r>
              <a:rPr lang="zh-CN" altLang="en-US" dirty="0"/>
              <a:t>）与</a:t>
            </a:r>
            <a:r>
              <a:rPr lang="en-US" altLang="zh-CN" dirty="0"/>
              <a:t>key</a:t>
            </a:r>
            <a:r>
              <a:rPr lang="zh-CN" altLang="en-US" dirty="0"/>
              <a:t>的相关性</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32</a:t>
            </a:fld>
            <a:endParaRPr lang="zh-CN" altLang="en-US"/>
          </a:p>
        </p:txBody>
      </p:sp>
    </p:spTree>
    <p:extLst>
      <p:ext uri="{BB962C8B-B14F-4D97-AF65-F5344CB8AC3E}">
        <p14:creationId xmlns:p14="http://schemas.microsoft.com/office/powerpoint/2010/main" val="2488078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下面来看另一个任务，</a:t>
            </a:r>
            <a:r>
              <a:rPr lang="zh-CN" altLang="en-US" b="1" dirty="0"/>
              <a:t>图像描述</a:t>
            </a:r>
            <a:r>
              <a:rPr lang="zh-CN" altLang="en-US" dirty="0"/>
              <a:t>。目标是得到关于一张图片的描述，</a:t>
            </a:r>
            <a:r>
              <a:rPr lang="en-US" altLang="zh-CN" dirty="0"/>
              <a:t>image2seq</a:t>
            </a:r>
            <a:r>
              <a:rPr lang="zh-CN" altLang="en-US" dirty="0"/>
              <a:t>任务。</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33</a:t>
            </a:fld>
            <a:endParaRPr lang="zh-CN" altLang="en-US"/>
          </a:p>
        </p:txBody>
      </p:sp>
    </p:spTree>
    <p:extLst>
      <p:ext uri="{BB962C8B-B14F-4D97-AF65-F5344CB8AC3E}">
        <p14:creationId xmlns:p14="http://schemas.microsoft.com/office/powerpoint/2010/main" val="3536041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MLP</a:t>
            </a:r>
            <a:r>
              <a:rPr lang="zh-CN" altLang="en-US" dirty="0"/>
              <a:t>将特征图映射到表征向量</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34</a:t>
            </a:fld>
            <a:endParaRPr lang="zh-CN" altLang="en-US"/>
          </a:p>
        </p:txBody>
      </p:sp>
    </p:spTree>
    <p:extLst>
      <p:ext uri="{BB962C8B-B14F-4D97-AF65-F5344CB8AC3E}">
        <p14:creationId xmlns:p14="http://schemas.microsoft.com/office/powerpoint/2010/main" val="3613709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然后就与上述</a:t>
            </a:r>
            <a:r>
              <a:rPr lang="en-US" altLang="zh-CN" dirty="0"/>
              <a:t>seq2seq</a:t>
            </a:r>
            <a:r>
              <a:rPr lang="zh-CN" altLang="en-US" dirty="0"/>
              <a:t>的</a:t>
            </a:r>
            <a:r>
              <a:rPr lang="en-US" altLang="zh-CN" dirty="0"/>
              <a:t>decoder</a:t>
            </a:r>
            <a:r>
              <a:rPr lang="zh-CN" altLang="en-US" dirty="0"/>
              <a:t>操作一致</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35</a:t>
            </a:fld>
            <a:endParaRPr lang="zh-CN" altLang="en-US"/>
          </a:p>
        </p:txBody>
      </p:sp>
    </p:spTree>
    <p:extLst>
      <p:ext uri="{BB962C8B-B14F-4D97-AF65-F5344CB8AC3E}">
        <p14:creationId xmlns:p14="http://schemas.microsoft.com/office/powerpoint/2010/main" val="4173882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36</a:t>
            </a:fld>
            <a:endParaRPr lang="zh-CN" altLang="en-US"/>
          </a:p>
        </p:txBody>
      </p:sp>
    </p:spTree>
    <p:extLst>
      <p:ext uri="{BB962C8B-B14F-4D97-AF65-F5344CB8AC3E}">
        <p14:creationId xmlns:p14="http://schemas.microsoft.com/office/powerpoint/2010/main" val="3680243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37</a:t>
            </a:fld>
            <a:endParaRPr lang="zh-CN" altLang="en-US"/>
          </a:p>
        </p:txBody>
      </p:sp>
    </p:spTree>
    <p:extLst>
      <p:ext uri="{BB962C8B-B14F-4D97-AF65-F5344CB8AC3E}">
        <p14:creationId xmlns:p14="http://schemas.microsoft.com/office/powerpoint/2010/main" val="1916459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38</a:t>
            </a:fld>
            <a:endParaRPr lang="zh-CN" altLang="en-US"/>
          </a:p>
        </p:txBody>
      </p:sp>
    </p:spTree>
    <p:extLst>
      <p:ext uri="{BB962C8B-B14F-4D97-AF65-F5344CB8AC3E}">
        <p14:creationId xmlns:p14="http://schemas.microsoft.com/office/powerpoint/2010/main" val="1369107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这里的问题跟上面序列翻译一样，如果图片中包含大量信息（对应</a:t>
            </a:r>
            <a:r>
              <a:rPr lang="en-US" altLang="zh-CN" dirty="0"/>
              <a:t>seq2seq</a:t>
            </a:r>
            <a:r>
              <a:rPr lang="zh-CN" altLang="en-US" dirty="0"/>
              <a:t>中很长的序列），那么在这种情况下就需要一个表征向量</a:t>
            </a:r>
            <a:r>
              <a:rPr lang="en-US" altLang="zh-CN" dirty="0"/>
              <a:t>c</a:t>
            </a:r>
            <a:r>
              <a:rPr lang="zh-CN" altLang="en-US" dirty="0"/>
              <a:t>（通常</a:t>
            </a:r>
            <a:r>
              <a:rPr lang="en-US" altLang="zh-CN" dirty="0"/>
              <a:t>c=h</a:t>
            </a:r>
            <a:r>
              <a:rPr lang="zh-CN" altLang="en-US" dirty="0"/>
              <a:t>）中包含图片所有的语义信息，才能翻译出完整的图片描述，对于内容丰富的图片而言这显然不太可能。</a:t>
            </a:r>
            <a:endParaRPr lang="en-US" altLang="zh-CN" dirty="0"/>
          </a:p>
          <a:p>
            <a:r>
              <a:rPr lang="zh-CN" altLang="en-US" dirty="0"/>
              <a:t>因此同样的，需要</a:t>
            </a:r>
            <a:r>
              <a:rPr lang="en-US" altLang="zh-CN" dirty="0"/>
              <a:t>attention</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39</a:t>
            </a:fld>
            <a:endParaRPr lang="zh-CN" altLang="en-US"/>
          </a:p>
        </p:txBody>
      </p:sp>
    </p:spTree>
    <p:extLst>
      <p:ext uri="{BB962C8B-B14F-4D97-AF65-F5344CB8AC3E}">
        <p14:creationId xmlns:p14="http://schemas.microsoft.com/office/powerpoint/2010/main" val="1904706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回顾上一节</a:t>
            </a:r>
            <a:r>
              <a:rPr lang="en-US" altLang="zh-CN" dirty="0" err="1"/>
              <a:t>rnn</a:t>
            </a:r>
            <a:r>
              <a:rPr lang="zh-CN" altLang="en-US" dirty="0"/>
              <a:t>的结构，对于不同的任务有不同的拓扑结构</a:t>
            </a:r>
            <a:endParaRPr lang="en-US" altLang="zh-CN" dirty="0"/>
          </a:p>
          <a:p>
            <a:r>
              <a:rPr lang="zh-CN" altLang="en-US" dirty="0"/>
              <a:t>如</a:t>
            </a:r>
            <a:endParaRPr lang="en-US" altLang="zh-CN" dirty="0"/>
          </a:p>
          <a:p>
            <a:r>
              <a:rPr lang="zh-CN" altLang="en-US" dirty="0"/>
              <a:t>一对一：图片分类</a:t>
            </a:r>
            <a:endParaRPr lang="en-US" altLang="zh-CN" dirty="0"/>
          </a:p>
          <a:p>
            <a:r>
              <a:rPr lang="zh-CN" altLang="en-US" dirty="0"/>
              <a:t>一对多：图片描述</a:t>
            </a:r>
            <a:endParaRPr lang="en-US" altLang="zh-CN" dirty="0"/>
          </a:p>
          <a:p>
            <a:r>
              <a:rPr lang="zh-CN" altLang="en-US" dirty="0"/>
              <a:t>多对一：情绪分类</a:t>
            </a:r>
            <a:endParaRPr lang="en-US" altLang="zh-CN" dirty="0"/>
          </a:p>
          <a:p>
            <a:r>
              <a:rPr lang="zh-CN" altLang="en-US" dirty="0"/>
              <a:t>多对多：序列翻译，视频分类</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4</a:t>
            </a:fld>
            <a:endParaRPr lang="zh-CN" altLang="en-US"/>
          </a:p>
        </p:txBody>
      </p:sp>
    </p:spTree>
    <p:extLst>
      <p:ext uri="{BB962C8B-B14F-4D97-AF65-F5344CB8AC3E}">
        <p14:creationId xmlns:p14="http://schemas.microsoft.com/office/powerpoint/2010/main" val="1001578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就好像人一样，当我们需要描述图片的时候，我们会一次看图片的一部分（也就是不同时间步的</a:t>
            </a:r>
            <a:r>
              <a:rPr lang="en-US" altLang="zh-CN" dirty="0"/>
              <a:t>context</a:t>
            </a:r>
            <a:r>
              <a:rPr lang="zh-CN" altLang="en-US" dirty="0"/>
              <a:t>表征不同），然后按一定的顺序描述内容</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40</a:t>
            </a:fld>
            <a:endParaRPr lang="zh-CN" altLang="en-US"/>
          </a:p>
        </p:txBody>
      </p:sp>
    </p:spTree>
    <p:extLst>
      <p:ext uri="{BB962C8B-B14F-4D97-AF65-F5344CB8AC3E}">
        <p14:creationId xmlns:p14="http://schemas.microsoft.com/office/powerpoint/2010/main" val="1946593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仿照上面序列的做法，我们利用当前的表征</a:t>
            </a:r>
            <a:r>
              <a:rPr lang="en-US" altLang="zh-CN" dirty="0"/>
              <a:t>h0</a:t>
            </a:r>
            <a:r>
              <a:rPr lang="zh-CN" altLang="en-US" dirty="0"/>
              <a:t>给特征图中不同的区域赋予不同的分数，反映当前关注的</a:t>
            </a:r>
            <a:r>
              <a:rPr lang="en-US" altLang="zh-CN" dirty="0"/>
              <a:t>region</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41</a:t>
            </a:fld>
            <a:endParaRPr lang="zh-CN" altLang="en-US"/>
          </a:p>
        </p:txBody>
      </p:sp>
    </p:spTree>
    <p:extLst>
      <p:ext uri="{BB962C8B-B14F-4D97-AF65-F5344CB8AC3E}">
        <p14:creationId xmlns:p14="http://schemas.microsoft.com/office/powerpoint/2010/main" val="1952479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Softmax</a:t>
            </a:r>
            <a:r>
              <a:rPr lang="zh-CN" altLang="en-US" dirty="0"/>
              <a:t>将分数转换成权重</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42</a:t>
            </a:fld>
            <a:endParaRPr lang="zh-CN" altLang="en-US"/>
          </a:p>
        </p:txBody>
      </p:sp>
    </p:spTree>
    <p:extLst>
      <p:ext uri="{BB962C8B-B14F-4D97-AF65-F5344CB8AC3E}">
        <p14:creationId xmlns:p14="http://schemas.microsoft.com/office/powerpoint/2010/main" val="3615409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然后得到相应的</a:t>
            </a:r>
            <a:r>
              <a:rPr lang="en-US" altLang="zh-CN" dirty="0"/>
              <a:t>context </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43</a:t>
            </a:fld>
            <a:endParaRPr lang="zh-CN" altLang="en-US"/>
          </a:p>
        </p:txBody>
      </p:sp>
    </p:spTree>
    <p:extLst>
      <p:ext uri="{BB962C8B-B14F-4D97-AF65-F5344CB8AC3E}">
        <p14:creationId xmlns:p14="http://schemas.microsoft.com/office/powerpoint/2010/main" val="79212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这里就可以仿照序列翻译的做法，每次看向输入的一个部分，然后得到一个输出（描述）</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44</a:t>
            </a:fld>
            <a:endParaRPr lang="zh-CN" altLang="en-US"/>
          </a:p>
        </p:txBody>
      </p:sp>
    </p:spTree>
    <p:extLst>
      <p:ext uri="{BB962C8B-B14F-4D97-AF65-F5344CB8AC3E}">
        <p14:creationId xmlns:p14="http://schemas.microsoft.com/office/powerpoint/2010/main" val="3536666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45</a:t>
            </a:fld>
            <a:endParaRPr lang="zh-CN" altLang="en-US"/>
          </a:p>
        </p:txBody>
      </p:sp>
    </p:spTree>
    <p:extLst>
      <p:ext uri="{BB962C8B-B14F-4D97-AF65-F5344CB8AC3E}">
        <p14:creationId xmlns:p14="http://schemas.microsoft.com/office/powerpoint/2010/main" val="1246846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46</a:t>
            </a:fld>
            <a:endParaRPr lang="zh-CN" altLang="en-US"/>
          </a:p>
        </p:txBody>
      </p:sp>
    </p:spTree>
    <p:extLst>
      <p:ext uri="{BB962C8B-B14F-4D97-AF65-F5344CB8AC3E}">
        <p14:creationId xmlns:p14="http://schemas.microsoft.com/office/powerpoint/2010/main" val="2189605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47</a:t>
            </a:fld>
            <a:endParaRPr lang="zh-CN" altLang="en-US"/>
          </a:p>
        </p:txBody>
      </p:sp>
    </p:spTree>
    <p:extLst>
      <p:ext uri="{BB962C8B-B14F-4D97-AF65-F5344CB8AC3E}">
        <p14:creationId xmlns:p14="http://schemas.microsoft.com/office/powerpoint/2010/main" val="252766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48</a:t>
            </a:fld>
            <a:endParaRPr lang="zh-CN" altLang="en-US"/>
          </a:p>
        </p:txBody>
      </p:sp>
    </p:spTree>
    <p:extLst>
      <p:ext uri="{BB962C8B-B14F-4D97-AF65-F5344CB8AC3E}">
        <p14:creationId xmlns:p14="http://schemas.microsoft.com/office/powerpoint/2010/main" val="3310130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同样的，这个做法是可微的，</a:t>
            </a:r>
            <a:r>
              <a:rPr lang="en-US" altLang="zh-CN" dirty="0"/>
              <a:t>attention</a:t>
            </a:r>
            <a:r>
              <a:rPr lang="zh-CN" altLang="en-US" dirty="0"/>
              <a:t>的权重可以通过学习得到</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49</a:t>
            </a:fld>
            <a:endParaRPr lang="zh-CN" altLang="en-US"/>
          </a:p>
        </p:txBody>
      </p:sp>
    </p:spTree>
    <p:extLst>
      <p:ext uri="{BB962C8B-B14F-4D97-AF65-F5344CB8AC3E}">
        <p14:creationId xmlns:p14="http://schemas.microsoft.com/office/powerpoint/2010/main" val="397967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回顾上一节</a:t>
            </a:r>
            <a:r>
              <a:rPr lang="en-US" altLang="zh-CN" dirty="0" err="1"/>
              <a:t>rnn</a:t>
            </a:r>
            <a:r>
              <a:rPr lang="zh-CN" altLang="en-US" dirty="0"/>
              <a:t>的结构，对于不同的任务有不同的拓扑结构</a:t>
            </a:r>
            <a:endParaRPr lang="en-US" altLang="zh-CN" dirty="0"/>
          </a:p>
          <a:p>
            <a:r>
              <a:rPr lang="zh-CN" altLang="en-US" dirty="0"/>
              <a:t>如</a:t>
            </a:r>
            <a:endParaRPr lang="en-US" altLang="zh-CN" dirty="0"/>
          </a:p>
          <a:p>
            <a:r>
              <a:rPr lang="zh-CN" altLang="en-US" dirty="0"/>
              <a:t>一对一：图片分类</a:t>
            </a:r>
            <a:endParaRPr lang="en-US" altLang="zh-CN" dirty="0"/>
          </a:p>
          <a:p>
            <a:r>
              <a:rPr lang="zh-CN" altLang="en-US" dirty="0"/>
              <a:t>一对多：图片描述</a:t>
            </a:r>
            <a:endParaRPr lang="en-US" altLang="zh-CN" dirty="0"/>
          </a:p>
          <a:p>
            <a:r>
              <a:rPr lang="zh-CN" altLang="en-US" dirty="0"/>
              <a:t>多对一：情绪分类</a:t>
            </a:r>
            <a:endParaRPr lang="en-US" altLang="zh-CN" dirty="0"/>
          </a:p>
          <a:p>
            <a:r>
              <a:rPr lang="zh-CN" altLang="en-US" dirty="0"/>
              <a:t>多对多：序列翻译，视频分类</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5</a:t>
            </a:fld>
            <a:endParaRPr lang="zh-CN" altLang="en-US"/>
          </a:p>
        </p:txBody>
      </p:sp>
    </p:spTree>
    <p:extLst>
      <p:ext uri="{BB962C8B-B14F-4D97-AF65-F5344CB8AC3E}">
        <p14:creationId xmlns:p14="http://schemas.microsoft.com/office/powerpoint/2010/main" val="199312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软注意力在</a:t>
            </a:r>
            <a:r>
              <a:rPr lang="en-US" altLang="zh-CN" dirty="0"/>
              <a:t>pixel</a:t>
            </a:r>
            <a:r>
              <a:rPr lang="zh-CN" altLang="en-US" dirty="0"/>
              <a:t>级，针对关注的细粒度信息，是可微的，常用于深度学习；</a:t>
            </a:r>
            <a:endParaRPr lang="en-US" altLang="zh-CN" dirty="0"/>
          </a:p>
          <a:p>
            <a:r>
              <a:rPr lang="zh-CN" altLang="en-US" dirty="0"/>
              <a:t>硬注意力在</a:t>
            </a:r>
            <a:r>
              <a:rPr lang="en-US" altLang="zh-CN" dirty="0"/>
              <a:t>region</a:t>
            </a:r>
            <a:r>
              <a:rPr lang="zh-CN" altLang="en-US" dirty="0"/>
              <a:t>级，关注潜在的判别区域，常采用采样的方式选取感兴趣输出（</a:t>
            </a:r>
            <a:r>
              <a:rPr lang="en-US" altLang="zh-CN" dirty="0"/>
              <a:t>ROI</a:t>
            </a:r>
            <a:r>
              <a:rPr lang="zh-CN" altLang="en-US" dirty="0"/>
              <a:t>），使得与</a:t>
            </a:r>
            <a:r>
              <a:rPr lang="en-US" altLang="zh-CN" dirty="0"/>
              <a:t>loss</a:t>
            </a:r>
            <a:r>
              <a:rPr lang="zh-CN" altLang="en-US" dirty="0"/>
              <a:t>之间的分布不可导，用于强化学习</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50</a:t>
            </a:fld>
            <a:endParaRPr lang="zh-CN" altLang="en-US"/>
          </a:p>
        </p:txBody>
      </p:sp>
    </p:spTree>
    <p:extLst>
      <p:ext uri="{BB962C8B-B14F-4D97-AF65-F5344CB8AC3E}">
        <p14:creationId xmlns:p14="http://schemas.microsoft.com/office/powerpoint/2010/main" val="1189271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可视化。</a:t>
            </a:r>
            <a:r>
              <a:rPr lang="zh-CN" altLang="en-US" dirty="0"/>
              <a:t>可以看到输出</a:t>
            </a:r>
            <a:r>
              <a:rPr lang="en-US" altLang="zh-CN" dirty="0"/>
              <a:t>word</a:t>
            </a:r>
            <a:r>
              <a:rPr lang="zh-CN" altLang="en-US" dirty="0"/>
              <a:t>和关注的</a:t>
            </a:r>
            <a:r>
              <a:rPr lang="en-US" altLang="zh-CN" dirty="0"/>
              <a:t>region</a:t>
            </a:r>
            <a:r>
              <a:rPr lang="zh-CN" altLang="en-US" dirty="0"/>
              <a:t>确实是对应的。</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51</a:t>
            </a:fld>
            <a:endParaRPr lang="zh-CN" altLang="en-US"/>
          </a:p>
        </p:txBody>
      </p:sp>
    </p:spTree>
    <p:extLst>
      <p:ext uri="{BB962C8B-B14F-4D97-AF65-F5344CB8AC3E}">
        <p14:creationId xmlns:p14="http://schemas.microsoft.com/office/powerpoint/2010/main" val="2738067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再解释一下刚刚的</a:t>
            </a:r>
            <a:r>
              <a:rPr lang="en-US" altLang="zh-CN" dirty="0"/>
              <a:t>attention</a:t>
            </a:r>
          </a:p>
          <a:p>
            <a:r>
              <a:rPr lang="en-US" altLang="zh-CN" dirty="0"/>
              <a:t>H</a:t>
            </a:r>
            <a:r>
              <a:rPr lang="zh-CN" altLang="en-US" dirty="0"/>
              <a:t>就是对</a:t>
            </a:r>
            <a:r>
              <a:rPr lang="en-US" altLang="zh-CN" dirty="0"/>
              <a:t>feature map</a:t>
            </a:r>
            <a:r>
              <a:rPr lang="zh-CN" altLang="en-US" dirty="0"/>
              <a:t>的查询</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52</a:t>
            </a:fld>
            <a:endParaRPr lang="zh-CN" altLang="en-US"/>
          </a:p>
        </p:txBody>
      </p:sp>
    </p:spTree>
    <p:extLst>
      <p:ext uri="{BB962C8B-B14F-4D97-AF65-F5344CB8AC3E}">
        <p14:creationId xmlns:p14="http://schemas.microsoft.com/office/powerpoint/2010/main" val="584419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那么就由</a:t>
            </a:r>
            <a:r>
              <a:rPr lang="en-US" altLang="zh-CN" dirty="0" err="1"/>
              <a:t>fatt</a:t>
            </a:r>
            <a:r>
              <a:rPr lang="zh-CN" altLang="en-US" dirty="0"/>
              <a:t>（注意力函数）生成相应的评分</a:t>
            </a:r>
            <a:endParaRPr lang="en-US" altLang="zh-CN" dirty="0"/>
          </a:p>
          <a:p>
            <a:r>
              <a:rPr lang="zh-CN" altLang="en-US" dirty="0"/>
              <a:t>注意力函数有加性和点积等</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53</a:t>
            </a:fld>
            <a:endParaRPr lang="zh-CN" altLang="en-US"/>
          </a:p>
        </p:txBody>
      </p:sp>
    </p:spTree>
    <p:extLst>
      <p:ext uri="{BB962C8B-B14F-4D97-AF65-F5344CB8AC3E}">
        <p14:creationId xmlns:p14="http://schemas.microsoft.com/office/powerpoint/2010/main" val="283838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a:t>
            </a:r>
            <a:r>
              <a:rPr lang="en-US" altLang="zh-CN" dirty="0" err="1"/>
              <a:t>softmax</a:t>
            </a:r>
            <a:r>
              <a:rPr lang="zh-CN" altLang="en-US" dirty="0"/>
              <a:t>得到权重</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54</a:t>
            </a:fld>
            <a:endParaRPr lang="zh-CN" altLang="en-US"/>
          </a:p>
        </p:txBody>
      </p:sp>
    </p:spTree>
    <p:extLst>
      <p:ext uri="{BB962C8B-B14F-4D97-AF65-F5344CB8AC3E}">
        <p14:creationId xmlns:p14="http://schemas.microsoft.com/office/powerpoint/2010/main" val="3185432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相乘再相加就得到了最终在该查询下的输出</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55</a:t>
            </a:fld>
            <a:endParaRPr lang="zh-CN" altLang="en-US"/>
          </a:p>
        </p:txBody>
      </p:sp>
    </p:spTree>
    <p:extLst>
      <p:ext uri="{BB962C8B-B14F-4D97-AF65-F5344CB8AC3E}">
        <p14:creationId xmlns:p14="http://schemas.microsoft.com/office/powerpoint/2010/main" val="1825576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这里介绍了一个</a:t>
            </a:r>
            <a:r>
              <a:rPr lang="zh-CN" altLang="en-US" b="1" dirty="0"/>
              <a:t>通常的注意力层</a:t>
            </a:r>
            <a:r>
              <a:rPr lang="zh-CN" altLang="en-US" dirty="0"/>
              <a:t>是怎么做的。</a:t>
            </a:r>
            <a:endParaRPr lang="en-US" altLang="zh-CN" dirty="0"/>
          </a:p>
          <a:p>
            <a:r>
              <a:rPr lang="zh-CN" altLang="en-US" dirty="0"/>
              <a:t>因为注意力感受野是全局的，顺序并不影响结果，因此更为一般的，输入为一组向量时，就可以得到如上简化</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56</a:t>
            </a:fld>
            <a:endParaRPr lang="zh-CN" altLang="en-US"/>
          </a:p>
        </p:txBody>
      </p:sp>
    </p:spTree>
    <p:extLst>
      <p:ext uri="{BB962C8B-B14F-4D97-AF65-F5344CB8AC3E}">
        <p14:creationId xmlns:p14="http://schemas.microsoft.com/office/powerpoint/2010/main" val="3598905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由此就可以使用点积注意力函数来简化计算，不过只能用于键值查找的情况</a:t>
            </a:r>
            <a:endParaRPr lang="en-US" altLang="zh-CN" dirty="0"/>
          </a:p>
          <a:p>
            <a:r>
              <a:rPr lang="zh-CN" altLang="en-US" sz="1200" b="0" i="0" kern="1200" dirty="0">
                <a:solidFill>
                  <a:schemeClr val="tx1"/>
                </a:solidFill>
                <a:effectLst/>
                <a:latin typeface="+mn-lt"/>
                <a:ea typeface="+mn-ea"/>
                <a:cs typeface="+mn-cs"/>
              </a:rPr>
              <a:t>使用点积可以得到计算效率更高的</a:t>
            </a:r>
            <a:r>
              <a:rPr lang="en-US" altLang="zh-CN" sz="1200" b="0" i="0" kern="1200" dirty="0" err="1">
                <a:solidFill>
                  <a:schemeClr val="tx1"/>
                </a:solidFill>
                <a:effectLst/>
                <a:latin typeface="+mn-lt"/>
                <a:ea typeface="+mn-ea"/>
                <a:cs typeface="+mn-cs"/>
              </a:rPr>
              <a:t>atten</a:t>
            </a:r>
            <a:r>
              <a:rPr lang="zh-CN" altLang="en-US" sz="1200" b="0" i="0" kern="1200" dirty="0">
                <a:solidFill>
                  <a:schemeClr val="tx1"/>
                </a:solidFill>
                <a:effectLst/>
                <a:latin typeface="+mn-lt"/>
                <a:ea typeface="+mn-ea"/>
                <a:cs typeface="+mn-cs"/>
              </a:rPr>
              <a:t>评分函数， 但是点积操作要求查询和键具有相同的长度</a:t>
            </a:r>
            <a:r>
              <a:rPr lang="en-US" altLang="zh-CN" sz="1200" b="0" i="0" kern="1200" dirty="0">
                <a:solidFill>
                  <a:schemeClr val="tx1"/>
                </a:solidFill>
                <a:effectLst/>
                <a:latin typeface="+mn-lt"/>
                <a:ea typeface="+mn-ea"/>
                <a:cs typeface="+mn-cs"/>
              </a:rPr>
              <a:t>d</a:t>
            </a:r>
            <a:r>
              <a:rPr lang="zh-CN" altLang="en-US" dirty="0"/>
              <a:t/>
            </a:r>
            <a:br>
              <a:rPr lang="zh-CN" altLang="en-US" dirty="0"/>
            </a:b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57</a:t>
            </a:fld>
            <a:endParaRPr lang="zh-CN" altLang="en-US"/>
          </a:p>
        </p:txBody>
      </p:sp>
    </p:spTree>
    <p:extLst>
      <p:ext uri="{BB962C8B-B14F-4D97-AF65-F5344CB8AC3E}">
        <p14:creationId xmlns:p14="http://schemas.microsoft.com/office/powerpoint/2010/main" val="41448260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Scaled</a:t>
            </a:r>
            <a:r>
              <a:rPr lang="zh-CN" altLang="en-US" b="1" dirty="0"/>
              <a:t>点积，</a:t>
            </a:r>
            <a:r>
              <a:rPr lang="zh-CN" altLang="en-US" dirty="0"/>
              <a:t>由于向量很长时点积的结果会很大</a:t>
            </a:r>
            <a:r>
              <a:rPr lang="en-US" altLang="zh-CN" dirty="0"/>
              <a:t>/</a:t>
            </a:r>
            <a:r>
              <a:rPr lang="zh-CN" altLang="en-US" dirty="0"/>
              <a:t>小，从而导致结果方差较大，那么在</a:t>
            </a:r>
            <a:r>
              <a:rPr lang="en-US" altLang="zh-CN" dirty="0" err="1"/>
              <a:t>softmax</a:t>
            </a:r>
            <a:r>
              <a:rPr lang="zh-CN" altLang="en-US" dirty="0"/>
              <a:t>之后大部分的权重都趋于</a:t>
            </a:r>
            <a:r>
              <a:rPr lang="en-US" altLang="zh-CN" dirty="0"/>
              <a:t>0</a:t>
            </a:r>
            <a:r>
              <a:rPr lang="zh-CN" altLang="en-US" dirty="0"/>
              <a:t>，只有一个趋于</a:t>
            </a:r>
            <a:r>
              <a:rPr lang="en-US" altLang="zh-CN" dirty="0"/>
              <a:t>1</a:t>
            </a:r>
            <a:r>
              <a:rPr lang="zh-CN" altLang="en-US" dirty="0"/>
              <a:t>，这样更新的时候梯度就比较小，不利于网络的学习</a:t>
            </a:r>
            <a:endParaRPr lang="en-US" altLang="zh-CN" dirty="0"/>
          </a:p>
          <a:p>
            <a:r>
              <a:rPr lang="zh-CN" altLang="en-US" sz="1200" b="0" i="0" kern="1200" dirty="0">
                <a:solidFill>
                  <a:schemeClr val="tx1"/>
                </a:solidFill>
                <a:effectLst/>
                <a:latin typeface="+mn-lt"/>
                <a:ea typeface="+mn-ea"/>
                <a:cs typeface="+mn-cs"/>
              </a:rPr>
              <a:t>假设查询和键的所有元素都是独立的随机变量， 并且都满足</a:t>
            </a:r>
            <a:r>
              <a:rPr lang="zh-CN" altLang="en-US" sz="1200" b="1" i="0" kern="1200" dirty="0">
                <a:solidFill>
                  <a:schemeClr val="tx1"/>
                </a:solidFill>
                <a:effectLst/>
                <a:latin typeface="+mn-lt"/>
                <a:ea typeface="+mn-ea"/>
                <a:cs typeface="+mn-cs"/>
              </a:rPr>
              <a:t>零均值和单位方差</a:t>
            </a:r>
            <a:r>
              <a:rPr lang="zh-CN" altLang="en-US" sz="1200" b="0" i="0" kern="1200" dirty="0">
                <a:solidFill>
                  <a:schemeClr val="tx1"/>
                </a:solidFill>
                <a:effectLst/>
                <a:latin typeface="+mn-lt"/>
                <a:ea typeface="+mn-ea"/>
                <a:cs typeface="+mn-cs"/>
              </a:rPr>
              <a:t>， 那么两个向量的点积的均值为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，方差为</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 为确保无论向量长度如何， 点积的方差在不考虑向量长度的情况下仍然是</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我们再将点积除以根号</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58</a:t>
            </a:fld>
            <a:endParaRPr lang="zh-CN" altLang="en-US"/>
          </a:p>
        </p:txBody>
      </p:sp>
    </p:spTree>
    <p:extLst>
      <p:ext uri="{BB962C8B-B14F-4D97-AF65-F5344CB8AC3E}">
        <p14:creationId xmlns:p14="http://schemas.microsoft.com/office/powerpoint/2010/main" val="10156341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相似的，多个查询对应多个输出</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59</a:t>
            </a:fld>
            <a:endParaRPr lang="zh-CN" altLang="en-US"/>
          </a:p>
        </p:txBody>
      </p:sp>
    </p:spTree>
    <p:extLst>
      <p:ext uri="{BB962C8B-B14F-4D97-AF65-F5344CB8AC3E}">
        <p14:creationId xmlns:p14="http://schemas.microsoft.com/office/powerpoint/2010/main" val="3898003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回顾上一节</a:t>
            </a:r>
            <a:r>
              <a:rPr lang="en-US" altLang="zh-CN" dirty="0" err="1"/>
              <a:t>rnn</a:t>
            </a:r>
            <a:r>
              <a:rPr lang="zh-CN" altLang="en-US" dirty="0"/>
              <a:t>的结构，对于不同的任务有不同的拓扑结构</a:t>
            </a:r>
            <a:endParaRPr lang="en-US" altLang="zh-CN" dirty="0"/>
          </a:p>
          <a:p>
            <a:r>
              <a:rPr lang="zh-CN" altLang="en-US" dirty="0"/>
              <a:t>如</a:t>
            </a:r>
            <a:endParaRPr lang="en-US" altLang="zh-CN" dirty="0"/>
          </a:p>
          <a:p>
            <a:r>
              <a:rPr lang="zh-CN" altLang="en-US" dirty="0"/>
              <a:t>一对一：图片分类</a:t>
            </a:r>
            <a:endParaRPr lang="en-US" altLang="zh-CN" dirty="0"/>
          </a:p>
          <a:p>
            <a:r>
              <a:rPr lang="zh-CN" altLang="en-US" dirty="0"/>
              <a:t>一对多：图片描述</a:t>
            </a:r>
            <a:endParaRPr lang="en-US" altLang="zh-CN" dirty="0"/>
          </a:p>
          <a:p>
            <a:r>
              <a:rPr lang="zh-CN" altLang="en-US" dirty="0"/>
              <a:t>多对一：情绪分类</a:t>
            </a:r>
            <a:endParaRPr lang="en-US" altLang="zh-CN" dirty="0"/>
          </a:p>
          <a:p>
            <a:r>
              <a:rPr lang="zh-CN" altLang="en-US" dirty="0"/>
              <a:t>多对多：序列翻译，视频分类</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6</a:t>
            </a:fld>
            <a:endParaRPr lang="zh-CN" altLang="en-US"/>
          </a:p>
        </p:txBody>
      </p:sp>
    </p:spTree>
    <p:extLst>
      <p:ext uri="{BB962C8B-B14F-4D97-AF65-F5344CB8AC3E}">
        <p14:creationId xmlns:p14="http://schemas.microsoft.com/office/powerpoint/2010/main" val="42669906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注意到一个固定的查询和输入得到分配评分然后加权组合输入得到输出这个操作。以点积为例，其实就是做了两次矩阵乘法，其实没有什么可以学的东西；加性注意力也只有一个权重，这样会导致表达性欠佳</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因此可以加入一个线性投影</a:t>
            </a:r>
            <a:r>
              <a:rPr lang="en-US" altLang="zh-CN" dirty="0" smtClean="0"/>
              <a:t>MLP/FC</a:t>
            </a:r>
            <a:r>
              <a:rPr lang="zh-CN" altLang="en-US" dirty="0" smtClean="0"/>
              <a:t>将输入映射到不同的特征空间来学习其中的权重，得到不同的表达</a:t>
            </a:r>
            <a:endParaRPr lang="en-US" altLang="zh-CN"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60</a:t>
            </a:fld>
            <a:endParaRPr lang="zh-CN" altLang="en-US"/>
          </a:p>
        </p:txBody>
      </p:sp>
    </p:spTree>
    <p:extLst>
      <p:ext uri="{BB962C8B-B14F-4D97-AF65-F5344CB8AC3E}">
        <p14:creationId xmlns:p14="http://schemas.microsoft.com/office/powerpoint/2010/main" val="2824574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分别在</a:t>
            </a:r>
            <a:r>
              <a:rPr lang="en-US" altLang="zh-CN" dirty="0"/>
              <a:t>key</a:t>
            </a:r>
            <a:r>
              <a:rPr lang="zh-CN" altLang="en-US" dirty="0"/>
              <a:t>和</a:t>
            </a:r>
            <a:r>
              <a:rPr lang="en-US" altLang="zh-CN" dirty="0"/>
              <a:t>value</a:t>
            </a:r>
            <a:r>
              <a:rPr lang="zh-CN" altLang="en-US" dirty="0"/>
              <a:t>加入不同的投影，得到不同特征空间的表达</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61</a:t>
            </a:fld>
            <a:endParaRPr lang="zh-CN" altLang="en-US"/>
          </a:p>
        </p:txBody>
      </p:sp>
    </p:spTree>
    <p:extLst>
      <p:ext uri="{BB962C8B-B14F-4D97-AF65-F5344CB8AC3E}">
        <p14:creationId xmlns:p14="http://schemas.microsoft.com/office/powerpoint/2010/main" val="1126163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因为加入了</a:t>
            </a:r>
            <a:r>
              <a:rPr lang="en-US" altLang="zh-CN" dirty="0"/>
              <a:t>fc/MLP</a:t>
            </a:r>
            <a:r>
              <a:rPr lang="zh-CN" altLang="en-US" dirty="0"/>
              <a:t>投影，因此可以调整</a:t>
            </a:r>
            <a:r>
              <a:rPr lang="en-US" altLang="zh-CN" dirty="0"/>
              <a:t>input</a:t>
            </a:r>
            <a:r>
              <a:rPr lang="zh-CN" altLang="en-US" dirty="0"/>
              <a:t>，</a:t>
            </a:r>
            <a:r>
              <a:rPr lang="en-US" altLang="zh-CN" dirty="0"/>
              <a:t>output</a:t>
            </a:r>
            <a:r>
              <a:rPr lang="zh-CN" altLang="en-US" dirty="0"/>
              <a:t>的特征维度</a:t>
            </a:r>
            <a:endParaRPr lang="en-US" altLang="zh-CN"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62</a:t>
            </a:fld>
            <a:endParaRPr lang="zh-CN" altLang="en-US"/>
          </a:p>
        </p:txBody>
      </p:sp>
    </p:spTree>
    <p:extLst>
      <p:ext uri="{BB962C8B-B14F-4D97-AF65-F5344CB8AC3E}">
        <p14:creationId xmlns:p14="http://schemas.microsoft.com/office/powerpoint/2010/main" val="1708913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这里说查询是输入的函数，更精确地说，</a:t>
            </a:r>
            <a:r>
              <a:rPr lang="zh-CN" altLang="en-US" b="1" dirty="0"/>
              <a:t>查询取决于输入</a:t>
            </a:r>
            <a:r>
              <a:rPr lang="zh-CN" altLang="en-US" dirty="0"/>
              <a:t>。</a:t>
            </a:r>
            <a:endParaRPr lang="en-US" altLang="zh-CN" dirty="0"/>
          </a:p>
          <a:p>
            <a:r>
              <a:rPr lang="zh-CN" altLang="en-US" dirty="0"/>
              <a:t>从</a:t>
            </a:r>
            <a:r>
              <a:rPr lang="en-US" altLang="zh-CN" dirty="0"/>
              <a:t>captioning</a:t>
            </a:r>
            <a:r>
              <a:rPr lang="zh-CN" altLang="en-US" dirty="0"/>
              <a:t>的例子来看，查询</a:t>
            </a:r>
            <a:r>
              <a:rPr lang="en-US" altLang="zh-CN" dirty="0"/>
              <a:t>h0</a:t>
            </a:r>
            <a:r>
              <a:rPr lang="zh-CN" altLang="en-US" dirty="0"/>
              <a:t>是特征图的投影，特征图是输入图片的结果。也就是说不需要另外再输入一个查询，直接就可以从输入生成所需的查询。</a:t>
            </a:r>
            <a:endParaRPr lang="en-US" altLang="zh-CN" dirty="0"/>
          </a:p>
          <a:p>
            <a:r>
              <a:rPr lang="zh-CN" altLang="en-US" dirty="0"/>
              <a:t>于是就得到</a:t>
            </a:r>
            <a:r>
              <a:rPr lang="zh-CN" altLang="en-US" b="1" dirty="0"/>
              <a:t>自注意力机制</a:t>
            </a:r>
            <a:endParaRPr lang="en-US" altLang="zh-CN" b="1"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63</a:t>
            </a:fld>
            <a:endParaRPr lang="zh-CN" altLang="en-US"/>
          </a:p>
        </p:txBody>
      </p:sp>
    </p:spTree>
    <p:extLst>
      <p:ext uri="{BB962C8B-B14F-4D97-AF65-F5344CB8AC3E}">
        <p14:creationId xmlns:p14="http://schemas.microsoft.com/office/powerpoint/2010/main" val="863168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一般的，可以直接从</a:t>
            </a:r>
            <a:r>
              <a:rPr lang="en-US" altLang="zh-CN" dirty="0"/>
              <a:t>input</a:t>
            </a:r>
            <a:r>
              <a:rPr lang="zh-CN" altLang="en-US" dirty="0"/>
              <a:t>通过</a:t>
            </a:r>
            <a:r>
              <a:rPr lang="en-US" altLang="zh-CN" dirty="0"/>
              <a:t>fc</a:t>
            </a:r>
            <a:r>
              <a:rPr lang="zh-CN" altLang="en-US" dirty="0"/>
              <a:t>投影得到</a:t>
            </a:r>
            <a:r>
              <a:rPr lang="en-US" altLang="zh-CN" dirty="0"/>
              <a:t>query</a:t>
            </a:r>
            <a:r>
              <a:rPr lang="zh-CN" altLang="en-US" dirty="0"/>
              <a:t>，从而</a:t>
            </a:r>
            <a:r>
              <a:rPr lang="zh-CN" altLang="en-US" b="1" dirty="0"/>
              <a:t>不需要额外地输入</a:t>
            </a:r>
            <a:r>
              <a:rPr lang="en-US" altLang="zh-CN" b="1" dirty="0"/>
              <a:t>query</a:t>
            </a:r>
            <a:endParaRPr lang="zh-CN" altLang="en-US" b="1"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64</a:t>
            </a:fld>
            <a:endParaRPr lang="zh-CN" altLang="en-US"/>
          </a:p>
        </p:txBody>
      </p:sp>
    </p:spTree>
    <p:extLst>
      <p:ext uri="{BB962C8B-B14F-4D97-AF65-F5344CB8AC3E}">
        <p14:creationId xmlns:p14="http://schemas.microsoft.com/office/powerpoint/2010/main" val="4740713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于是就得到整体的自注意力结构</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65</a:t>
            </a:fld>
            <a:endParaRPr lang="zh-CN" altLang="en-US"/>
          </a:p>
        </p:txBody>
      </p:sp>
    </p:spTree>
    <p:extLst>
      <p:ext uri="{BB962C8B-B14F-4D97-AF65-F5344CB8AC3E}">
        <p14:creationId xmlns:p14="http://schemas.microsoft.com/office/powerpoint/2010/main" val="34951406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将自注意力模块封装起来，就得到</a:t>
            </a:r>
            <a:r>
              <a:rPr lang="zh-CN" altLang="en-US" b="1" dirty="0"/>
              <a:t>注意力层</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66</a:t>
            </a:fld>
            <a:endParaRPr lang="zh-CN" altLang="en-US"/>
          </a:p>
        </p:txBody>
      </p:sp>
    </p:spTree>
    <p:extLst>
      <p:ext uri="{BB962C8B-B14F-4D97-AF65-F5344CB8AC3E}">
        <p14:creationId xmlns:p14="http://schemas.microsoft.com/office/powerpoint/2010/main" val="3570587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rnn</a:t>
            </a:r>
            <a:r>
              <a:rPr lang="zh-CN" altLang="en-US" dirty="0"/>
              <a:t>在处理序列的时候，</a:t>
            </a:r>
            <a:r>
              <a:rPr lang="en-US" altLang="zh-CN" dirty="0"/>
              <a:t>word</a:t>
            </a:r>
            <a:r>
              <a:rPr lang="zh-CN" altLang="en-US" dirty="0"/>
              <a:t>是逐个输入的，自带了时序信息，因此顺序不是问题</a:t>
            </a:r>
            <a:endParaRPr lang="en-US" altLang="zh-CN" dirty="0"/>
          </a:p>
          <a:p>
            <a:r>
              <a:rPr lang="zh-CN" altLang="en-US" dirty="0"/>
              <a:t>自注意层的并行特性并不会在意不同顺序的输入，</a:t>
            </a:r>
            <a:r>
              <a:rPr lang="zh-CN" altLang="en-US" sz="1200" b="0" i="0" kern="1200" dirty="0">
                <a:solidFill>
                  <a:schemeClr val="tx1"/>
                </a:solidFill>
                <a:effectLst/>
                <a:latin typeface="+mn-lt"/>
                <a:ea typeface="+mn-ea"/>
                <a:cs typeface="+mn-cs"/>
              </a:rPr>
              <a:t>为了保留序列的顺序信息，</a:t>
            </a:r>
            <a:r>
              <a:rPr lang="zh-CN" altLang="en-US" dirty="0"/>
              <a:t>应当对有序输入进行顺序</a:t>
            </a:r>
            <a:r>
              <a:rPr lang="en-US" altLang="zh-CN" dirty="0"/>
              <a:t>/</a:t>
            </a:r>
            <a:r>
              <a:rPr lang="zh-CN" altLang="en-US" dirty="0"/>
              <a:t>位置编码，让</a:t>
            </a:r>
            <a:r>
              <a:rPr lang="en-US" altLang="zh-CN" dirty="0"/>
              <a:t>attention</a:t>
            </a:r>
            <a:r>
              <a:rPr lang="zh-CN" altLang="en-US" dirty="0"/>
              <a:t>注意到位置关系</a:t>
            </a:r>
            <a:endParaRPr lang="en-US" altLang="zh-CN" dirty="0"/>
          </a:p>
          <a:p>
            <a:r>
              <a:rPr lang="zh-CN" altLang="en-US" dirty="0"/>
              <a:t>位置编码可以是</a:t>
            </a:r>
            <a:r>
              <a:rPr lang="zh-CN" altLang="en-US" sz="1200" b="0" i="0" kern="1200" dirty="0">
                <a:solidFill>
                  <a:schemeClr val="tx1"/>
                </a:solidFill>
                <a:effectLst/>
                <a:latin typeface="+mn-lt"/>
                <a:ea typeface="+mn-ea"/>
                <a:cs typeface="+mn-cs"/>
              </a:rPr>
              <a:t>绝对的或相对的位置信息</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67</a:t>
            </a:fld>
            <a:endParaRPr lang="zh-CN" altLang="en-US"/>
          </a:p>
        </p:txBody>
      </p:sp>
    </p:spTree>
    <p:extLst>
      <p:ext uri="{BB962C8B-B14F-4D97-AF65-F5344CB8AC3E}">
        <p14:creationId xmlns:p14="http://schemas.microsoft.com/office/powerpoint/2010/main" val="39517800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68</a:t>
            </a:fld>
            <a:endParaRPr lang="zh-CN" altLang="en-US"/>
          </a:p>
        </p:txBody>
      </p:sp>
    </p:spTree>
    <p:extLst>
      <p:ext uri="{BB962C8B-B14F-4D97-AF65-F5344CB8AC3E}">
        <p14:creationId xmlns:p14="http://schemas.microsoft.com/office/powerpoint/2010/main" val="1065468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位置编码设计的准则</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它应该为每个时间的</a:t>
            </a:r>
            <a:r>
              <a:rPr lang="en-US" altLang="zh-CN" sz="1200" b="0" i="0" kern="1200" dirty="0">
                <a:solidFill>
                  <a:schemeClr val="tx1"/>
                </a:solidFill>
                <a:effectLst/>
                <a:latin typeface="+mn-lt"/>
                <a:ea typeface="+mn-ea"/>
                <a:cs typeface="+mn-cs"/>
              </a:rPr>
              <a:t>input</a:t>
            </a:r>
            <a:r>
              <a:rPr lang="zh-CN" altLang="en-US" sz="1200" b="0" i="0" kern="1200" dirty="0">
                <a:solidFill>
                  <a:schemeClr val="tx1"/>
                </a:solidFill>
                <a:effectLst/>
                <a:latin typeface="+mn-lt"/>
                <a:ea typeface="+mn-ea"/>
                <a:cs typeface="+mn-cs"/>
              </a:rPr>
              <a:t>输出</a:t>
            </a:r>
            <a:r>
              <a:rPr lang="zh-CN" altLang="en-US" sz="1200" b="1" i="0" kern="1200" dirty="0">
                <a:solidFill>
                  <a:schemeClr val="tx1"/>
                </a:solidFill>
                <a:effectLst/>
                <a:latin typeface="+mn-lt"/>
                <a:ea typeface="+mn-ea"/>
                <a:cs typeface="+mn-cs"/>
              </a:rPr>
              <a:t>唯一</a:t>
            </a:r>
            <a:r>
              <a:rPr lang="zh-CN" altLang="en-US" sz="1200" b="0" i="0" kern="1200" dirty="0">
                <a:solidFill>
                  <a:schemeClr val="tx1"/>
                </a:solidFill>
                <a:effectLst/>
                <a:latin typeface="+mn-lt"/>
                <a:ea typeface="+mn-ea"/>
                <a:cs typeface="+mn-cs"/>
              </a:rPr>
              <a:t>的编码（单词在句子中的位置），这很显然</a:t>
            </a:r>
          </a:p>
          <a:p>
            <a:r>
              <a:rPr lang="zh-CN" altLang="en-US" sz="1200" b="0" i="0" kern="1200" dirty="0">
                <a:solidFill>
                  <a:schemeClr val="tx1"/>
                </a:solidFill>
                <a:effectLst/>
                <a:latin typeface="+mn-lt"/>
                <a:ea typeface="+mn-ea"/>
                <a:cs typeface="+mn-cs"/>
              </a:rPr>
              <a:t>任何两个时间步之间的距离在不同长度的句子中应该是一致的。这</a:t>
            </a:r>
            <a:r>
              <a:rPr lang="zh-CN" altLang="en-US" sz="1200" b="1" i="0" kern="1200" dirty="0">
                <a:solidFill>
                  <a:schemeClr val="tx1"/>
                </a:solidFill>
                <a:effectLst/>
                <a:latin typeface="+mn-lt"/>
                <a:ea typeface="+mn-ea"/>
                <a:cs typeface="+mn-cs"/>
              </a:rPr>
              <a:t>保证了两个</a:t>
            </a:r>
            <a:r>
              <a:rPr lang="en-US" altLang="zh-CN" sz="1200" b="1" i="0" kern="1200" dirty="0">
                <a:solidFill>
                  <a:schemeClr val="tx1"/>
                </a:solidFill>
                <a:effectLst/>
                <a:latin typeface="+mn-lt"/>
                <a:ea typeface="+mn-ea"/>
                <a:cs typeface="+mn-cs"/>
              </a:rPr>
              <a:t>word</a:t>
            </a:r>
            <a:r>
              <a:rPr lang="zh-CN" altLang="en-US" sz="1200" b="1" i="0" kern="1200" dirty="0">
                <a:solidFill>
                  <a:schemeClr val="tx1"/>
                </a:solidFill>
                <a:effectLst/>
                <a:latin typeface="+mn-lt"/>
                <a:ea typeface="+mn-ea"/>
                <a:cs typeface="+mn-cs"/>
              </a:rPr>
              <a:t>之间的距离度量是有意义的</a:t>
            </a:r>
          </a:p>
          <a:p>
            <a:r>
              <a:rPr lang="zh-CN" altLang="en-US" sz="1200" b="0" i="0" kern="1200" dirty="0">
                <a:solidFill>
                  <a:schemeClr val="tx1"/>
                </a:solidFill>
                <a:effectLst/>
                <a:latin typeface="+mn-lt"/>
                <a:ea typeface="+mn-ea"/>
                <a:cs typeface="+mn-cs"/>
              </a:rPr>
              <a:t>我们的模型应该毫不费力地推广到更长的句子。其值应有界。这一点</a:t>
            </a:r>
            <a:r>
              <a:rPr lang="zh-CN" altLang="en-US" sz="1200" b="1" i="0" kern="1200" dirty="0">
                <a:solidFill>
                  <a:schemeClr val="tx1"/>
                </a:solidFill>
                <a:effectLst/>
                <a:latin typeface="+mn-lt"/>
                <a:ea typeface="+mn-ea"/>
                <a:cs typeface="+mn-cs"/>
              </a:rPr>
              <a:t>保证编码具有扩展性</a:t>
            </a:r>
          </a:p>
          <a:p>
            <a:r>
              <a:rPr lang="zh-CN" altLang="en-US" sz="1200" b="0" i="0" kern="1200" dirty="0">
                <a:solidFill>
                  <a:schemeClr val="tx1"/>
                </a:solidFill>
                <a:effectLst/>
                <a:latin typeface="+mn-lt"/>
                <a:ea typeface="+mn-ea"/>
                <a:cs typeface="+mn-cs"/>
              </a:rPr>
              <a:t>对于一个固定位置它必须是</a:t>
            </a:r>
            <a:r>
              <a:rPr lang="zh-CN" altLang="en-US" sz="1200" b="1" i="0" kern="1200" dirty="0">
                <a:solidFill>
                  <a:schemeClr val="tx1"/>
                </a:solidFill>
                <a:effectLst/>
                <a:latin typeface="+mn-lt"/>
                <a:ea typeface="+mn-ea"/>
                <a:cs typeface="+mn-cs"/>
              </a:rPr>
              <a:t>确定</a:t>
            </a:r>
            <a:r>
              <a:rPr lang="zh-CN" altLang="en-US" sz="1200" b="0" i="0" kern="1200" dirty="0">
                <a:solidFill>
                  <a:schemeClr val="tx1"/>
                </a:solidFill>
                <a:effectLst/>
                <a:latin typeface="+mn-lt"/>
                <a:ea typeface="+mn-ea"/>
                <a:cs typeface="+mn-cs"/>
              </a:rPr>
              <a:t>的。</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69</a:t>
            </a:fld>
            <a:endParaRPr lang="zh-CN" altLang="en-US"/>
          </a:p>
        </p:txBody>
      </p:sp>
    </p:spTree>
    <p:extLst>
      <p:ext uri="{BB962C8B-B14F-4D97-AF65-F5344CB8AC3E}">
        <p14:creationId xmlns:p14="http://schemas.microsoft.com/office/powerpoint/2010/main" val="21366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7</a:t>
            </a:fld>
            <a:endParaRPr lang="zh-CN" altLang="en-US"/>
          </a:p>
        </p:txBody>
      </p:sp>
    </p:spTree>
    <p:extLst>
      <p:ext uri="{BB962C8B-B14F-4D97-AF65-F5344CB8AC3E}">
        <p14:creationId xmlns:p14="http://schemas.microsoft.com/office/powerpoint/2010/main" val="8250014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位置编码设计的准则</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它应该为每个时间的</a:t>
            </a:r>
            <a:r>
              <a:rPr lang="en-US" altLang="zh-CN" sz="1200" b="0" i="0" kern="1200" dirty="0">
                <a:solidFill>
                  <a:schemeClr val="tx1"/>
                </a:solidFill>
                <a:effectLst/>
                <a:latin typeface="+mn-lt"/>
                <a:ea typeface="+mn-ea"/>
                <a:cs typeface="+mn-cs"/>
              </a:rPr>
              <a:t>input</a:t>
            </a:r>
            <a:r>
              <a:rPr lang="zh-CN" altLang="en-US" sz="1200" b="0" i="0" kern="1200" dirty="0">
                <a:solidFill>
                  <a:schemeClr val="tx1"/>
                </a:solidFill>
                <a:effectLst/>
                <a:latin typeface="+mn-lt"/>
                <a:ea typeface="+mn-ea"/>
                <a:cs typeface="+mn-cs"/>
              </a:rPr>
              <a:t>输出</a:t>
            </a:r>
            <a:r>
              <a:rPr lang="zh-CN" altLang="en-US" sz="1200" b="1" i="0" kern="1200" dirty="0">
                <a:solidFill>
                  <a:schemeClr val="tx1"/>
                </a:solidFill>
                <a:effectLst/>
                <a:latin typeface="+mn-lt"/>
                <a:ea typeface="+mn-ea"/>
                <a:cs typeface="+mn-cs"/>
              </a:rPr>
              <a:t>唯一</a:t>
            </a:r>
            <a:r>
              <a:rPr lang="zh-CN" altLang="en-US" sz="1200" b="0" i="0" kern="1200" dirty="0">
                <a:solidFill>
                  <a:schemeClr val="tx1"/>
                </a:solidFill>
                <a:effectLst/>
                <a:latin typeface="+mn-lt"/>
                <a:ea typeface="+mn-ea"/>
                <a:cs typeface="+mn-cs"/>
              </a:rPr>
              <a:t>的编码（单词在句子中的位置），这很显然</a:t>
            </a:r>
          </a:p>
          <a:p>
            <a:r>
              <a:rPr lang="zh-CN" altLang="en-US" sz="1200" b="0" i="0" kern="1200" dirty="0">
                <a:solidFill>
                  <a:schemeClr val="tx1"/>
                </a:solidFill>
                <a:effectLst/>
                <a:latin typeface="+mn-lt"/>
                <a:ea typeface="+mn-ea"/>
                <a:cs typeface="+mn-cs"/>
              </a:rPr>
              <a:t>任何两个时间步之间的距离在不同长度的句子中应该是一致的。这</a:t>
            </a:r>
            <a:r>
              <a:rPr lang="zh-CN" altLang="en-US" sz="1200" b="1" i="0" kern="1200" dirty="0">
                <a:solidFill>
                  <a:schemeClr val="tx1"/>
                </a:solidFill>
                <a:effectLst/>
                <a:latin typeface="+mn-lt"/>
                <a:ea typeface="+mn-ea"/>
                <a:cs typeface="+mn-cs"/>
              </a:rPr>
              <a:t>保证了两个</a:t>
            </a:r>
            <a:r>
              <a:rPr lang="en-US" altLang="zh-CN" sz="1200" b="1" i="0" kern="1200" dirty="0">
                <a:solidFill>
                  <a:schemeClr val="tx1"/>
                </a:solidFill>
                <a:effectLst/>
                <a:latin typeface="+mn-lt"/>
                <a:ea typeface="+mn-ea"/>
                <a:cs typeface="+mn-cs"/>
              </a:rPr>
              <a:t>word</a:t>
            </a:r>
            <a:r>
              <a:rPr lang="zh-CN" altLang="en-US" sz="1200" b="1" i="0" kern="1200" dirty="0">
                <a:solidFill>
                  <a:schemeClr val="tx1"/>
                </a:solidFill>
                <a:effectLst/>
                <a:latin typeface="+mn-lt"/>
                <a:ea typeface="+mn-ea"/>
                <a:cs typeface="+mn-cs"/>
              </a:rPr>
              <a:t>之间的距离度量是有意义的</a:t>
            </a:r>
          </a:p>
          <a:p>
            <a:r>
              <a:rPr lang="zh-CN" altLang="en-US" sz="1200" b="0" i="0" kern="1200" dirty="0">
                <a:solidFill>
                  <a:schemeClr val="tx1"/>
                </a:solidFill>
                <a:effectLst/>
                <a:latin typeface="+mn-lt"/>
                <a:ea typeface="+mn-ea"/>
                <a:cs typeface="+mn-cs"/>
              </a:rPr>
              <a:t>我们的模型应该毫不费力地推广到更长的句子。其值应有界。这一点</a:t>
            </a:r>
            <a:r>
              <a:rPr lang="zh-CN" altLang="en-US" sz="1200" b="1" i="0" kern="1200" dirty="0">
                <a:solidFill>
                  <a:schemeClr val="tx1"/>
                </a:solidFill>
                <a:effectLst/>
                <a:latin typeface="+mn-lt"/>
                <a:ea typeface="+mn-ea"/>
                <a:cs typeface="+mn-cs"/>
              </a:rPr>
              <a:t>保证编码具有扩展性</a:t>
            </a:r>
          </a:p>
          <a:p>
            <a:r>
              <a:rPr lang="zh-CN" altLang="en-US" sz="1200" b="0" i="0" kern="1200" dirty="0">
                <a:solidFill>
                  <a:schemeClr val="tx1"/>
                </a:solidFill>
                <a:effectLst/>
                <a:latin typeface="+mn-lt"/>
                <a:ea typeface="+mn-ea"/>
                <a:cs typeface="+mn-cs"/>
              </a:rPr>
              <a:t>对于一个固定位置它必须是</a:t>
            </a:r>
            <a:r>
              <a:rPr lang="zh-CN" altLang="en-US" sz="1200" b="1" i="0" kern="1200" dirty="0">
                <a:solidFill>
                  <a:schemeClr val="tx1"/>
                </a:solidFill>
                <a:effectLst/>
                <a:latin typeface="+mn-lt"/>
                <a:ea typeface="+mn-ea"/>
                <a:cs typeface="+mn-cs"/>
              </a:rPr>
              <a:t>确定</a:t>
            </a:r>
            <a:r>
              <a:rPr lang="zh-CN" altLang="en-US" sz="1200" b="0" i="0" kern="1200" dirty="0">
                <a:solidFill>
                  <a:schemeClr val="tx1"/>
                </a:solidFill>
                <a:effectLst/>
                <a:latin typeface="+mn-lt"/>
                <a:ea typeface="+mn-ea"/>
                <a:cs typeface="+mn-cs"/>
              </a:rPr>
              <a:t>的。</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70</a:t>
            </a:fld>
            <a:endParaRPr lang="zh-CN" altLang="en-US"/>
          </a:p>
        </p:txBody>
      </p:sp>
    </p:spTree>
    <p:extLst>
      <p:ext uri="{BB962C8B-B14F-4D97-AF65-F5344CB8AC3E}">
        <p14:creationId xmlns:p14="http://schemas.microsoft.com/office/powerpoint/2010/main" val="3151874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位置编码设计的准则</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它应该为每个时间的</a:t>
            </a:r>
            <a:r>
              <a:rPr lang="en-US" altLang="zh-CN" sz="1200" b="0" i="0" kern="1200" dirty="0">
                <a:solidFill>
                  <a:schemeClr val="tx1"/>
                </a:solidFill>
                <a:effectLst/>
                <a:latin typeface="+mn-lt"/>
                <a:ea typeface="+mn-ea"/>
                <a:cs typeface="+mn-cs"/>
              </a:rPr>
              <a:t>input</a:t>
            </a:r>
            <a:r>
              <a:rPr lang="zh-CN" altLang="en-US" sz="1200" b="0" i="0" kern="1200" dirty="0">
                <a:solidFill>
                  <a:schemeClr val="tx1"/>
                </a:solidFill>
                <a:effectLst/>
                <a:latin typeface="+mn-lt"/>
                <a:ea typeface="+mn-ea"/>
                <a:cs typeface="+mn-cs"/>
              </a:rPr>
              <a:t>输出</a:t>
            </a:r>
            <a:r>
              <a:rPr lang="zh-CN" altLang="en-US" sz="1200" b="1" i="0" kern="1200" dirty="0">
                <a:solidFill>
                  <a:schemeClr val="tx1"/>
                </a:solidFill>
                <a:effectLst/>
                <a:latin typeface="+mn-lt"/>
                <a:ea typeface="+mn-ea"/>
                <a:cs typeface="+mn-cs"/>
              </a:rPr>
              <a:t>唯一</a:t>
            </a:r>
            <a:r>
              <a:rPr lang="zh-CN" altLang="en-US" sz="1200" b="0" i="0" kern="1200" dirty="0">
                <a:solidFill>
                  <a:schemeClr val="tx1"/>
                </a:solidFill>
                <a:effectLst/>
                <a:latin typeface="+mn-lt"/>
                <a:ea typeface="+mn-ea"/>
                <a:cs typeface="+mn-cs"/>
              </a:rPr>
              <a:t>的编码（单词在句子中的位置），这很显然</a:t>
            </a:r>
          </a:p>
          <a:p>
            <a:r>
              <a:rPr lang="zh-CN" altLang="en-US" sz="1200" b="0" i="0" kern="1200" dirty="0">
                <a:solidFill>
                  <a:schemeClr val="tx1"/>
                </a:solidFill>
                <a:effectLst/>
                <a:latin typeface="+mn-lt"/>
                <a:ea typeface="+mn-ea"/>
                <a:cs typeface="+mn-cs"/>
              </a:rPr>
              <a:t>任何两个时间步之间的距离在不同长度的句子中应该是一致的。这</a:t>
            </a:r>
            <a:r>
              <a:rPr lang="zh-CN" altLang="en-US" sz="1200" b="1" i="0" kern="1200" dirty="0">
                <a:solidFill>
                  <a:schemeClr val="tx1"/>
                </a:solidFill>
                <a:effectLst/>
                <a:latin typeface="+mn-lt"/>
                <a:ea typeface="+mn-ea"/>
                <a:cs typeface="+mn-cs"/>
              </a:rPr>
              <a:t>保证了两个</a:t>
            </a:r>
            <a:r>
              <a:rPr lang="en-US" altLang="zh-CN" sz="1200" b="1" i="0" kern="1200" dirty="0">
                <a:solidFill>
                  <a:schemeClr val="tx1"/>
                </a:solidFill>
                <a:effectLst/>
                <a:latin typeface="+mn-lt"/>
                <a:ea typeface="+mn-ea"/>
                <a:cs typeface="+mn-cs"/>
              </a:rPr>
              <a:t>word</a:t>
            </a:r>
            <a:r>
              <a:rPr lang="zh-CN" altLang="en-US" sz="1200" b="1" i="0" kern="1200" dirty="0">
                <a:solidFill>
                  <a:schemeClr val="tx1"/>
                </a:solidFill>
                <a:effectLst/>
                <a:latin typeface="+mn-lt"/>
                <a:ea typeface="+mn-ea"/>
                <a:cs typeface="+mn-cs"/>
              </a:rPr>
              <a:t>之间的距离度量是有意义的</a:t>
            </a:r>
          </a:p>
          <a:p>
            <a:r>
              <a:rPr lang="zh-CN" altLang="en-US" sz="1200" b="0" i="0" kern="1200" dirty="0">
                <a:solidFill>
                  <a:schemeClr val="tx1"/>
                </a:solidFill>
                <a:effectLst/>
                <a:latin typeface="+mn-lt"/>
                <a:ea typeface="+mn-ea"/>
                <a:cs typeface="+mn-cs"/>
              </a:rPr>
              <a:t>我们的模型应该毫不费力地推广到更长的句子。其值应有界。这一点</a:t>
            </a:r>
            <a:r>
              <a:rPr lang="zh-CN" altLang="en-US" sz="1200" b="1" i="0" kern="1200" dirty="0">
                <a:solidFill>
                  <a:schemeClr val="tx1"/>
                </a:solidFill>
                <a:effectLst/>
                <a:latin typeface="+mn-lt"/>
                <a:ea typeface="+mn-ea"/>
                <a:cs typeface="+mn-cs"/>
              </a:rPr>
              <a:t>保证编码具有扩展性</a:t>
            </a:r>
          </a:p>
          <a:p>
            <a:r>
              <a:rPr lang="zh-CN" altLang="en-US" sz="1200" b="0" i="0" kern="1200" dirty="0">
                <a:solidFill>
                  <a:schemeClr val="tx1"/>
                </a:solidFill>
                <a:effectLst/>
                <a:latin typeface="+mn-lt"/>
                <a:ea typeface="+mn-ea"/>
                <a:cs typeface="+mn-cs"/>
              </a:rPr>
              <a:t>对于一个固定位置它必须是</a:t>
            </a:r>
            <a:r>
              <a:rPr lang="zh-CN" altLang="en-US" sz="1200" b="1" i="0" kern="1200" dirty="0">
                <a:solidFill>
                  <a:schemeClr val="tx1"/>
                </a:solidFill>
                <a:effectLst/>
                <a:latin typeface="+mn-lt"/>
                <a:ea typeface="+mn-ea"/>
                <a:cs typeface="+mn-cs"/>
              </a:rPr>
              <a:t>确定</a:t>
            </a:r>
            <a:r>
              <a:rPr lang="zh-CN" altLang="en-US" sz="1200" b="0" i="0" kern="1200" dirty="0">
                <a:solidFill>
                  <a:schemeClr val="tx1"/>
                </a:solidFill>
                <a:effectLst/>
                <a:latin typeface="+mn-lt"/>
                <a:ea typeface="+mn-ea"/>
                <a:cs typeface="+mn-cs"/>
              </a:rPr>
              <a:t>的</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理想情况下</a:t>
            </a:r>
            <a:r>
              <a:rPr lang="en-US" altLang="zh-CN" sz="1200" b="0" i="0" kern="1200" dirty="0" smtClean="0">
                <a:solidFill>
                  <a:schemeClr val="tx1"/>
                </a:solidFill>
                <a:effectLst/>
                <a:latin typeface="+mn-lt"/>
                <a:ea typeface="+mn-ea"/>
                <a:cs typeface="+mn-cs"/>
              </a:rPr>
              <a:t>PE</a:t>
            </a:r>
            <a:r>
              <a:rPr lang="zh-CN" altLang="en-US" sz="1200" b="0" i="0" kern="1200" dirty="0" smtClean="0">
                <a:solidFill>
                  <a:schemeClr val="tx1"/>
                </a:solidFill>
                <a:effectLst/>
                <a:latin typeface="+mn-lt"/>
                <a:ea typeface="+mn-ea"/>
                <a:cs typeface="+mn-cs"/>
              </a:rPr>
              <a:t>的设计应该遵循这几个条件：</a:t>
            </a:r>
          </a:p>
          <a:p>
            <a:r>
              <a:rPr lang="zh-CN" altLang="en-US" sz="1200" b="0" i="0" kern="1200" dirty="0" smtClean="0">
                <a:solidFill>
                  <a:schemeClr val="tx1"/>
                </a:solidFill>
                <a:effectLst/>
                <a:latin typeface="+mn-lt"/>
                <a:ea typeface="+mn-ea"/>
                <a:cs typeface="+mn-cs"/>
              </a:rPr>
              <a:t>为每个时间步（单词在句子中的位置）输出唯一的编码；</a:t>
            </a:r>
          </a:p>
          <a:p>
            <a:r>
              <a:rPr lang="zh-CN" altLang="en-US" sz="1200" b="0" i="0" kern="1200" dirty="0" smtClean="0">
                <a:solidFill>
                  <a:schemeClr val="tx1"/>
                </a:solidFill>
                <a:effectLst/>
                <a:latin typeface="+mn-lt"/>
                <a:ea typeface="+mn-ea"/>
                <a:cs typeface="+mn-cs"/>
              </a:rPr>
              <a:t>即便句子长度不一，句子中两个时间步之间的距离应该是“恒定”的；</a:t>
            </a:r>
          </a:p>
          <a:p>
            <a:r>
              <a:rPr lang="zh-CN" altLang="en-US" sz="1200" b="0" i="0" kern="1200" dirty="0" smtClean="0">
                <a:solidFill>
                  <a:schemeClr val="tx1"/>
                </a:solidFill>
                <a:effectLst/>
                <a:latin typeface="+mn-lt"/>
                <a:ea typeface="+mn-ea"/>
                <a:cs typeface="+mn-cs"/>
              </a:rPr>
              <a:t>模型可以轻易泛化到更长的句子上；</a:t>
            </a:r>
          </a:p>
          <a:p>
            <a:r>
              <a:rPr lang="en-US" altLang="zh-CN" sz="1200" b="0" i="0" kern="1200" dirty="0" smtClean="0">
                <a:solidFill>
                  <a:schemeClr val="tx1"/>
                </a:solidFill>
                <a:effectLst/>
                <a:latin typeface="+mn-lt"/>
                <a:ea typeface="+mn-ea"/>
                <a:cs typeface="+mn-cs"/>
              </a:rPr>
              <a:t>PE</a:t>
            </a:r>
            <a:r>
              <a:rPr lang="zh-CN" altLang="en-US" sz="1200" b="0" i="0" kern="1200" dirty="0" smtClean="0">
                <a:solidFill>
                  <a:schemeClr val="tx1"/>
                </a:solidFill>
                <a:effectLst/>
                <a:latin typeface="+mn-lt"/>
                <a:ea typeface="+mn-ea"/>
                <a:cs typeface="+mn-cs"/>
              </a:rPr>
              <a:t>必须是确定的。</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6C72D43-B663-4ECA-90C5-F950B09584FE}" type="slidenum">
              <a:rPr lang="zh-CN" altLang="en-US" smtClean="0"/>
              <a:t>71</a:t>
            </a:fld>
            <a:endParaRPr lang="zh-CN" altLang="en-US"/>
          </a:p>
        </p:txBody>
      </p:sp>
    </p:spTree>
    <p:extLst>
      <p:ext uri="{BB962C8B-B14F-4D97-AF65-F5344CB8AC3E}">
        <p14:creationId xmlns:p14="http://schemas.microsoft.com/office/powerpoint/2010/main" val="19547930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一个想法是学习</a:t>
            </a:r>
            <a:r>
              <a:rPr lang="zh-CN" altLang="en-US" b="1" dirty="0"/>
              <a:t>用一个</a:t>
            </a:r>
            <a:r>
              <a:rPr lang="en-US" altLang="zh-CN" b="1" dirty="0"/>
              <a:t>d</a:t>
            </a:r>
            <a:r>
              <a:rPr lang="zh-CN" altLang="en-US" b="1" dirty="0"/>
              <a:t>维向量来表示一个序数</a:t>
            </a:r>
            <a:endParaRPr lang="en-US" altLang="zh-CN" b="1" dirty="0"/>
          </a:p>
          <a:p>
            <a:r>
              <a:rPr lang="zh-CN" altLang="en-US" dirty="0"/>
              <a:t>比如说，简单的例子是计算机用一个</a:t>
            </a:r>
            <a:r>
              <a:rPr lang="en-US" altLang="zh-CN" dirty="0"/>
              <a:t>32bit</a:t>
            </a:r>
            <a:r>
              <a:rPr lang="zh-CN" altLang="en-US" dirty="0"/>
              <a:t>的二进制数来表示一个</a:t>
            </a:r>
            <a:r>
              <a:rPr lang="en-US" altLang="zh-CN" dirty="0"/>
              <a:t>int</a:t>
            </a:r>
            <a:r>
              <a:rPr lang="zh-CN" altLang="en-US" dirty="0"/>
              <a:t>数字，对照检查上面的准则，它无疑是满足的</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72</a:t>
            </a:fld>
            <a:endParaRPr lang="zh-CN" altLang="en-US"/>
          </a:p>
        </p:txBody>
      </p:sp>
    </p:spTree>
    <p:extLst>
      <p:ext uri="{BB962C8B-B14F-4D97-AF65-F5344CB8AC3E}">
        <p14:creationId xmlns:p14="http://schemas.microsoft.com/office/powerpoint/2010/main" val="33817598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一个想法是学习</a:t>
            </a:r>
            <a:r>
              <a:rPr lang="zh-CN" altLang="en-US" b="1" dirty="0"/>
              <a:t>用一个</a:t>
            </a:r>
            <a:r>
              <a:rPr lang="en-US" altLang="zh-CN" b="1" dirty="0"/>
              <a:t>d</a:t>
            </a:r>
            <a:r>
              <a:rPr lang="zh-CN" altLang="en-US" b="1" dirty="0"/>
              <a:t>维向量来表示一个序数</a:t>
            </a:r>
            <a:endParaRPr lang="en-US" altLang="zh-CN" b="1" dirty="0"/>
          </a:p>
          <a:p>
            <a:r>
              <a:rPr lang="zh-CN" altLang="en-US" dirty="0"/>
              <a:t>比如说，简单的例子是计算机用一个</a:t>
            </a:r>
            <a:r>
              <a:rPr lang="en-US" altLang="zh-CN" dirty="0"/>
              <a:t>32bit</a:t>
            </a:r>
            <a:r>
              <a:rPr lang="zh-CN" altLang="en-US" dirty="0"/>
              <a:t>的二进制数来表示一个</a:t>
            </a:r>
            <a:r>
              <a:rPr lang="en-US" altLang="zh-CN" dirty="0"/>
              <a:t>int</a:t>
            </a:r>
            <a:r>
              <a:rPr lang="zh-CN" altLang="en-US" dirty="0"/>
              <a:t>数字，对照检查上面的准则，它无疑是满足的</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73</a:t>
            </a:fld>
            <a:endParaRPr lang="zh-CN" altLang="en-US"/>
          </a:p>
        </p:txBody>
      </p:sp>
    </p:spTree>
    <p:extLst>
      <p:ext uri="{BB962C8B-B14F-4D97-AF65-F5344CB8AC3E}">
        <p14:creationId xmlns:p14="http://schemas.microsoft.com/office/powerpoint/2010/main" val="28757826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于是相应的，可以想到用三角函数来定义这样的编码，</a:t>
            </a:r>
            <a:r>
              <a:rPr lang="zh-CN" altLang="en-US" b="1" dirty="0"/>
              <a:t>在维度上向量长度增长而频率在下降</a:t>
            </a:r>
            <a:r>
              <a:rPr lang="zh-CN" altLang="en-US" dirty="0"/>
              <a:t>，在波长上形成了一个几何级数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这里有一个明显的疑问，</a:t>
            </a:r>
            <a:r>
              <a:rPr lang="zh-CN" altLang="en-US" b="1" dirty="0"/>
              <a:t>为什么这样的</a:t>
            </a:r>
            <a:r>
              <a:rPr lang="en-US" altLang="zh-CN" b="1" dirty="0"/>
              <a:t>cos sin</a:t>
            </a:r>
            <a:r>
              <a:rPr lang="zh-CN" altLang="en-US" b="1" dirty="0"/>
              <a:t>编码可以表示一个位置？</a:t>
            </a:r>
            <a:endParaRPr lang="en-US" altLang="zh-CN" b="1"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74</a:t>
            </a:fld>
            <a:endParaRPr lang="zh-CN" altLang="en-US"/>
          </a:p>
        </p:txBody>
      </p:sp>
    </p:spTree>
    <p:extLst>
      <p:ext uri="{BB962C8B-B14F-4D97-AF65-F5344CB8AC3E}">
        <p14:creationId xmlns:p14="http://schemas.microsoft.com/office/powerpoint/2010/main" val="29465937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这里不妨先看二进制编码的例子</a:t>
            </a:r>
            <a:endParaRPr lang="en-US" altLang="zh-CN" dirty="0"/>
          </a:p>
          <a:p>
            <a:r>
              <a:rPr lang="zh-CN" altLang="en-US" b="1" dirty="0"/>
              <a:t>编码的直观性可以通过二进制编码来体现，</a:t>
            </a:r>
            <a:r>
              <a:rPr lang="zh-CN" altLang="en-US" dirty="0"/>
              <a:t>不同位的编码在按一定的周期来回摆动，高位（黄色）编码的频率明显低于低位（红色），且频率随位数上升而下降。</a:t>
            </a:r>
            <a:endParaRPr lang="en-US" altLang="zh-CN" dirty="0"/>
          </a:p>
          <a:p>
            <a:r>
              <a:rPr lang="zh-CN" altLang="en-US" dirty="0"/>
              <a:t>这一点和三角函数的性质是一样的， 而</a:t>
            </a:r>
            <a:r>
              <a:rPr lang="zh-CN" altLang="en-US" sz="1200" b="1" i="0" kern="1200" dirty="0">
                <a:solidFill>
                  <a:schemeClr val="tx1"/>
                </a:solidFill>
                <a:effectLst/>
                <a:latin typeface="+mn-lt"/>
                <a:ea typeface="+mn-ea"/>
                <a:cs typeface="+mn-cs"/>
              </a:rPr>
              <a:t>使用二进制值在浮点数中会浪费空间</a:t>
            </a:r>
            <a:r>
              <a:rPr lang="zh-CN" altLang="en-US" sz="1200" b="0" i="0" kern="1200" dirty="0">
                <a:solidFill>
                  <a:schemeClr val="tx1"/>
                </a:solidFill>
                <a:effectLst/>
                <a:latin typeface="+mn-lt"/>
                <a:ea typeface="+mn-ea"/>
                <a:cs typeface="+mn-cs"/>
              </a:rPr>
              <a:t>。因此</a:t>
            </a:r>
            <a:r>
              <a:rPr lang="en-US" altLang="zh-CN" sz="1200" b="0" i="0" kern="1200" dirty="0">
                <a:solidFill>
                  <a:schemeClr val="tx1"/>
                </a:solidFill>
                <a:effectLst/>
                <a:latin typeface="+mn-lt"/>
                <a:ea typeface="+mn-ea"/>
                <a:cs typeface="+mn-cs"/>
              </a:rPr>
              <a:t>cos sin</a:t>
            </a:r>
            <a:r>
              <a:rPr lang="zh-CN" altLang="en-US" sz="1200" b="0" i="0" kern="1200" dirty="0">
                <a:solidFill>
                  <a:schemeClr val="tx1"/>
                </a:solidFill>
                <a:effectLst/>
                <a:latin typeface="+mn-lt"/>
                <a:ea typeface="+mn-ea"/>
                <a:cs typeface="+mn-cs"/>
              </a:rPr>
              <a:t>编码就是二进制编码在浮点数中的</a:t>
            </a:r>
            <a:r>
              <a:rPr lang="zh-CN" altLang="en-US" sz="1200" b="1" i="0" kern="1200" dirty="0">
                <a:solidFill>
                  <a:schemeClr val="tx1"/>
                </a:solidFill>
                <a:effectLst/>
                <a:latin typeface="+mn-lt"/>
                <a:ea typeface="+mn-ea"/>
                <a:cs typeface="+mn-cs"/>
              </a:rPr>
              <a:t>替代品</a:t>
            </a:r>
            <a:endParaRPr lang="zh-CN" altLang="en-US" b="1"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75</a:t>
            </a:fld>
            <a:endParaRPr lang="zh-CN" altLang="en-US"/>
          </a:p>
        </p:txBody>
      </p:sp>
    </p:spTree>
    <p:extLst>
      <p:ext uri="{BB962C8B-B14F-4D97-AF65-F5344CB8AC3E}">
        <p14:creationId xmlns:p14="http://schemas.microsoft.com/office/powerpoint/2010/main" val="10033495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这里插入一张</a:t>
            </a:r>
            <a:r>
              <a:rPr lang="zh-CN" altLang="en-US" b="1" dirty="0"/>
              <a:t>可视化编码的</a:t>
            </a:r>
            <a:r>
              <a:rPr lang="zh-CN" altLang="en-US" dirty="0"/>
              <a:t>示例图帮助理解</a:t>
            </a:r>
            <a:endParaRPr lang="en-US" altLang="zh-CN" dirty="0"/>
          </a:p>
          <a:p>
            <a:r>
              <a:rPr lang="zh-CN" altLang="en-US" dirty="0"/>
              <a:t>最大长度为</a:t>
            </a:r>
            <a:r>
              <a:rPr lang="en-US" altLang="zh-CN" dirty="0"/>
              <a:t>50</a:t>
            </a:r>
            <a:r>
              <a:rPr lang="zh-CN" altLang="en-US" dirty="0"/>
              <a:t>的句子其实只要大约长为</a:t>
            </a:r>
            <a:r>
              <a:rPr lang="en-US" altLang="zh-CN" dirty="0"/>
              <a:t>60</a:t>
            </a:r>
            <a:r>
              <a:rPr lang="zh-CN" altLang="en-US" dirty="0"/>
              <a:t>维的</a:t>
            </a:r>
            <a:r>
              <a:rPr lang="zh-CN" altLang="en-US" dirty="0" smtClean="0"/>
              <a:t>编码</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下图展示了一个最多</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个单词的句子中的每个单词的位置编码，维度是</a:t>
            </a:r>
            <a:r>
              <a:rPr lang="en-US" altLang="zh-CN" sz="1200" b="0" i="0" kern="1200" dirty="0" smtClean="0">
                <a:solidFill>
                  <a:schemeClr val="tx1"/>
                </a:solidFill>
                <a:effectLst/>
                <a:latin typeface="+mn-lt"/>
                <a:ea typeface="+mn-ea"/>
                <a:cs typeface="+mn-cs"/>
              </a:rPr>
              <a:t>128</a:t>
            </a:r>
            <a:r>
              <a:rPr lang="zh-CN" altLang="en-US" sz="1200" b="0" i="0" kern="1200" dirty="0" smtClean="0">
                <a:solidFill>
                  <a:schemeClr val="tx1"/>
                </a:solidFill>
                <a:effectLst/>
                <a:latin typeface="+mn-lt"/>
                <a:ea typeface="+mn-ea"/>
                <a:cs typeface="+mn-cs"/>
              </a:rPr>
              <a:t>。每一行都表示一个位置编码向量。对比上面的二进制数字表示，（每一个数字的二进制对应一个位置编码向量）：横向看，降低它们的频率，从红色的的位变为橙色的位；纵向来看，左侧上下变化较大，越向右上下变化差越小。所以实际上，正弦函数等效于二进制表示。</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76</a:t>
            </a:fld>
            <a:endParaRPr lang="zh-CN" altLang="en-US"/>
          </a:p>
        </p:txBody>
      </p:sp>
    </p:spTree>
    <p:extLst>
      <p:ext uri="{BB962C8B-B14F-4D97-AF65-F5344CB8AC3E}">
        <p14:creationId xmlns:p14="http://schemas.microsoft.com/office/powerpoint/2010/main" val="25384939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这里插入一张</a:t>
            </a:r>
            <a:r>
              <a:rPr lang="zh-CN" altLang="en-US" b="1" dirty="0"/>
              <a:t>可视化编码的</a:t>
            </a:r>
            <a:r>
              <a:rPr lang="zh-CN" altLang="en-US" dirty="0"/>
              <a:t>示例图帮助理解</a:t>
            </a:r>
            <a:endParaRPr lang="en-US" altLang="zh-CN" dirty="0"/>
          </a:p>
          <a:p>
            <a:r>
              <a:rPr lang="zh-CN" altLang="en-US" dirty="0"/>
              <a:t>最大长度为</a:t>
            </a:r>
            <a:r>
              <a:rPr lang="en-US" altLang="zh-CN" dirty="0"/>
              <a:t>50</a:t>
            </a:r>
            <a:r>
              <a:rPr lang="zh-CN" altLang="en-US" dirty="0"/>
              <a:t>的句子其实只要大约长为</a:t>
            </a:r>
            <a:r>
              <a:rPr lang="en-US" altLang="zh-CN" dirty="0"/>
              <a:t>60</a:t>
            </a:r>
            <a:r>
              <a:rPr lang="zh-CN" altLang="en-US" dirty="0"/>
              <a:t>维的</a:t>
            </a:r>
            <a:r>
              <a:rPr lang="zh-CN" altLang="en-US" dirty="0" smtClean="0"/>
              <a:t>编码</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下图展示了一个最多</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个单词的句子中的每个单词的位置编码，维度是</a:t>
            </a:r>
            <a:r>
              <a:rPr lang="en-US" altLang="zh-CN" sz="1200" b="0" i="0" kern="1200" dirty="0" smtClean="0">
                <a:solidFill>
                  <a:schemeClr val="tx1"/>
                </a:solidFill>
                <a:effectLst/>
                <a:latin typeface="+mn-lt"/>
                <a:ea typeface="+mn-ea"/>
                <a:cs typeface="+mn-cs"/>
              </a:rPr>
              <a:t>128</a:t>
            </a:r>
            <a:r>
              <a:rPr lang="zh-CN" altLang="en-US" sz="1200" b="0" i="0" kern="1200" dirty="0" smtClean="0">
                <a:solidFill>
                  <a:schemeClr val="tx1"/>
                </a:solidFill>
                <a:effectLst/>
                <a:latin typeface="+mn-lt"/>
                <a:ea typeface="+mn-ea"/>
                <a:cs typeface="+mn-cs"/>
              </a:rPr>
              <a:t>。每一行都表示一个位置编码向量。对比上面的二进制数字表示，（每一个数字的二进制对应一个位置编码向量）：横向看，降低它们的频率，从红色的的位变为橙色的位；纵向来看，左侧上下变化较大，越向右上下变化差越小。所以实际上，正弦函数等效于二进制表示。</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77</a:t>
            </a:fld>
            <a:endParaRPr lang="zh-CN" altLang="en-US"/>
          </a:p>
        </p:txBody>
      </p:sp>
    </p:spTree>
    <p:extLst>
      <p:ext uri="{BB962C8B-B14F-4D97-AF65-F5344CB8AC3E}">
        <p14:creationId xmlns:p14="http://schemas.microsoft.com/office/powerpoint/2010/main" val="12119923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前面讲到</a:t>
            </a:r>
            <a:r>
              <a:rPr lang="en-US" altLang="zh-CN" dirty="0" err="1"/>
              <a:t>rnn</a:t>
            </a:r>
            <a:r>
              <a:rPr lang="zh-CN" altLang="en-US" dirty="0"/>
              <a:t>是按次序一个个输入</a:t>
            </a:r>
            <a:r>
              <a:rPr lang="en-US" altLang="zh-CN" dirty="0"/>
              <a:t>input</a:t>
            </a:r>
            <a:r>
              <a:rPr lang="zh-CN" altLang="en-US" dirty="0"/>
              <a:t>的，而</a:t>
            </a:r>
            <a:r>
              <a:rPr lang="en-US" altLang="zh-CN" dirty="0"/>
              <a:t>attention</a:t>
            </a:r>
            <a:r>
              <a:rPr lang="zh-CN" altLang="en-US" dirty="0"/>
              <a:t>一次就可以看到全部的</a:t>
            </a:r>
            <a:r>
              <a:rPr lang="en-US" altLang="zh-CN" dirty="0"/>
              <a:t>input</a:t>
            </a:r>
            <a:r>
              <a:rPr lang="zh-CN" altLang="en-US" dirty="0"/>
              <a:t>，对于包含时序的信息，这是不希望发生的</a:t>
            </a:r>
            <a:endParaRPr lang="en-US" altLang="zh-CN" dirty="0"/>
          </a:p>
          <a:p>
            <a:r>
              <a:rPr lang="zh-CN" altLang="en-US" dirty="0"/>
              <a:t>对于在</a:t>
            </a:r>
            <a:r>
              <a:rPr lang="en-US" altLang="zh-CN" dirty="0"/>
              <a:t>t</a:t>
            </a:r>
            <a:r>
              <a:rPr lang="zh-CN" altLang="en-US" dirty="0"/>
              <a:t>时间的</a:t>
            </a:r>
            <a:r>
              <a:rPr lang="en-US" altLang="zh-CN" dirty="0"/>
              <a:t>qt</a:t>
            </a:r>
            <a:r>
              <a:rPr lang="zh-CN" altLang="en-US" dirty="0"/>
              <a:t>，在计算的时候，</a:t>
            </a:r>
            <a:r>
              <a:rPr lang="zh-CN" altLang="en-US" b="1" dirty="0"/>
              <a:t>我们希望他只能看到从</a:t>
            </a:r>
            <a:r>
              <a:rPr lang="en-US" altLang="zh-CN" b="1" dirty="0"/>
              <a:t>0 - t-1</a:t>
            </a:r>
            <a:r>
              <a:rPr lang="zh-CN" altLang="en-US" b="1" dirty="0"/>
              <a:t>时间的输入，而不应该看到后面的。</a:t>
            </a:r>
            <a:r>
              <a:rPr lang="zh-CN" altLang="en-US" dirty="0"/>
              <a:t>但是</a:t>
            </a:r>
            <a:r>
              <a:rPr lang="en-US" altLang="zh-CN" dirty="0"/>
              <a:t>attention</a:t>
            </a:r>
            <a:r>
              <a:rPr lang="zh-CN" altLang="en-US" dirty="0"/>
              <a:t>机制的会一次计算得到所有的评分，因此需要在</a:t>
            </a:r>
            <a:r>
              <a:rPr lang="en-US" altLang="zh-CN" dirty="0" err="1"/>
              <a:t>softmax</a:t>
            </a:r>
            <a:r>
              <a:rPr lang="zh-CN" altLang="en-US" dirty="0"/>
              <a:t>输出权重之前把</a:t>
            </a:r>
            <a:r>
              <a:rPr lang="en-US" altLang="zh-CN" dirty="0"/>
              <a:t>t</a:t>
            </a:r>
            <a:r>
              <a:rPr lang="zh-CN" altLang="en-US" dirty="0"/>
              <a:t>时刻后面的评分都</a:t>
            </a:r>
            <a:r>
              <a:rPr lang="en-US" altLang="zh-CN" dirty="0"/>
              <a:t>mask</a:t>
            </a:r>
            <a:r>
              <a:rPr lang="zh-CN" altLang="en-US" dirty="0"/>
              <a:t>掉，具体做法就是让他们为一个很小的负数，这样在</a:t>
            </a:r>
            <a:r>
              <a:rPr lang="en-US" altLang="zh-CN" dirty="0" err="1"/>
              <a:t>softmax</a:t>
            </a:r>
            <a:r>
              <a:rPr lang="zh-CN" altLang="en-US" dirty="0"/>
              <a:t>之后权重就是</a:t>
            </a:r>
            <a:r>
              <a:rPr lang="en-US" altLang="zh-CN" dirty="0"/>
              <a:t>0</a:t>
            </a:r>
            <a:r>
              <a:rPr lang="zh-CN" altLang="en-US" dirty="0"/>
              <a:t>，也就实现了不看后面的。</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78</a:t>
            </a:fld>
            <a:endParaRPr lang="zh-CN" altLang="en-US"/>
          </a:p>
        </p:txBody>
      </p:sp>
    </p:spTree>
    <p:extLst>
      <p:ext uri="{BB962C8B-B14F-4D97-AF65-F5344CB8AC3E}">
        <p14:creationId xmlns:p14="http://schemas.microsoft.com/office/powerpoint/2010/main" val="38115688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多头自注意力</a:t>
            </a:r>
            <a:r>
              <a:rPr lang="zh-CN" altLang="en-US" dirty="0"/>
              <a:t>，</a:t>
            </a:r>
            <a:r>
              <a:rPr lang="zh-CN" altLang="en-US" sz="1200" b="0" i="0" kern="1200" dirty="0">
                <a:solidFill>
                  <a:schemeClr val="tx1"/>
                </a:solidFill>
                <a:effectLst/>
                <a:latin typeface="+mn-lt"/>
                <a:ea typeface="+mn-ea"/>
                <a:cs typeface="+mn-cs"/>
              </a:rPr>
              <a:t>将模型分为多个头，</a:t>
            </a:r>
            <a:r>
              <a:rPr lang="zh-CN" altLang="en-US" sz="1200" b="1" i="0" kern="1200" dirty="0">
                <a:solidFill>
                  <a:schemeClr val="tx1"/>
                </a:solidFill>
                <a:effectLst/>
                <a:latin typeface="+mn-lt"/>
                <a:ea typeface="+mn-ea"/>
                <a:cs typeface="+mn-cs"/>
              </a:rPr>
              <a:t>形成多个子空间</a:t>
            </a:r>
            <a:r>
              <a:rPr lang="zh-CN" altLang="en-US" sz="1200" b="0" i="0" kern="1200" dirty="0">
                <a:solidFill>
                  <a:schemeClr val="tx1"/>
                </a:solidFill>
                <a:effectLst/>
                <a:latin typeface="+mn-lt"/>
                <a:ea typeface="+mn-ea"/>
                <a:cs typeface="+mn-cs"/>
              </a:rPr>
              <a:t>，可以让模型去关注不同方面的信息</a:t>
            </a:r>
            <a:endParaRPr lang="en-US" altLang="zh-CN" dirty="0"/>
          </a:p>
          <a:p>
            <a:r>
              <a:rPr lang="zh-CN" altLang="en-US" dirty="0"/>
              <a:t>具体来说就是把输入用</a:t>
            </a:r>
            <a:r>
              <a:rPr lang="en-US" altLang="zh-CN" dirty="0"/>
              <a:t>fc</a:t>
            </a:r>
            <a:r>
              <a:rPr lang="zh-CN" altLang="en-US" dirty="0"/>
              <a:t>投影到低维，然后分别做自注意力，再把输出</a:t>
            </a:r>
            <a:r>
              <a:rPr lang="en-US" altLang="zh-CN" dirty="0" err="1"/>
              <a:t>concat</a:t>
            </a:r>
            <a:r>
              <a:rPr lang="zh-CN" altLang="en-US" dirty="0"/>
              <a:t>到一起，经过</a:t>
            </a:r>
            <a:r>
              <a:rPr lang="en-US" altLang="zh-CN" dirty="0"/>
              <a:t>fc</a:t>
            </a:r>
            <a:r>
              <a:rPr lang="zh-CN" altLang="en-US" dirty="0"/>
              <a:t>得到最终的输出</a:t>
            </a:r>
            <a:endParaRPr lang="en-US" altLang="zh-CN" dirty="0"/>
          </a:p>
          <a:p>
            <a:r>
              <a:rPr lang="zh-CN" altLang="en-US" dirty="0"/>
              <a:t>每个投影都包含相应可以学习的</a:t>
            </a:r>
            <a:r>
              <a:rPr lang="en-US" altLang="zh-CN" dirty="0"/>
              <a:t>w</a:t>
            </a:r>
            <a:r>
              <a:rPr lang="zh-CN" altLang="en-US" dirty="0"/>
              <a:t>，</a:t>
            </a:r>
            <a:r>
              <a:rPr lang="zh-CN" altLang="en-US" sz="1200" b="0" i="0" kern="1200" dirty="0">
                <a:solidFill>
                  <a:schemeClr val="tx1"/>
                </a:solidFill>
                <a:effectLst/>
                <a:latin typeface="+mn-lt"/>
                <a:ea typeface="+mn-ea"/>
                <a:cs typeface="+mn-cs"/>
              </a:rPr>
              <a:t>关注最终输出序列中一个子空间，</a:t>
            </a:r>
            <a:r>
              <a:rPr lang="zh-CN" altLang="en-US" dirty="0"/>
              <a:t>使得网络能够对输入实现不同的投影</a:t>
            </a:r>
            <a:r>
              <a:rPr lang="zh-CN" altLang="en-US" sz="1200" b="0" i="0" kern="1200" dirty="0">
                <a:solidFill>
                  <a:schemeClr val="tx1"/>
                </a:solidFill>
                <a:effectLst/>
                <a:latin typeface="+mn-lt"/>
                <a:ea typeface="+mn-ea"/>
                <a:cs typeface="+mn-cs"/>
              </a:rPr>
              <a:t>，抽取到更加丰富的</a:t>
            </a:r>
            <a:r>
              <a:rPr lang="zh-CN" altLang="en-US" sz="1200" b="1" i="0" kern="1200" dirty="0">
                <a:solidFill>
                  <a:schemeClr val="tx1"/>
                </a:solidFill>
                <a:effectLst/>
                <a:latin typeface="+mn-lt"/>
                <a:ea typeface="+mn-ea"/>
                <a:cs typeface="+mn-cs"/>
              </a:rPr>
              <a:t>特征信息</a:t>
            </a:r>
            <a:r>
              <a:rPr lang="zh-CN" altLang="en-US" dirty="0"/>
              <a:t>，从而使得模型能够拟合不同的模式，产生我们需要的结果</a:t>
            </a:r>
            <a:endParaRPr lang="en-US" altLang="zh-CN" dirty="0"/>
          </a:p>
          <a:p>
            <a:r>
              <a:rPr lang="zh-CN" altLang="en-US" dirty="0"/>
              <a:t>相当于尝试</a:t>
            </a:r>
            <a:r>
              <a:rPr lang="en-US" altLang="zh-CN" dirty="0"/>
              <a:t>n</a:t>
            </a:r>
            <a:r>
              <a:rPr lang="zh-CN" altLang="en-US" dirty="0"/>
              <a:t>次，以期找到我们需要的结果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79</a:t>
            </a:fld>
            <a:endParaRPr lang="zh-CN" altLang="en-US"/>
          </a:p>
        </p:txBody>
      </p:sp>
    </p:spTree>
    <p:extLst>
      <p:ext uri="{BB962C8B-B14F-4D97-AF65-F5344CB8AC3E}">
        <p14:creationId xmlns:p14="http://schemas.microsoft.com/office/powerpoint/2010/main" val="239659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主要想说明</a:t>
            </a:r>
            <a:r>
              <a:rPr lang="en-US" altLang="zh-CN" b="0" dirty="0" err="1"/>
              <a:t>rnn</a:t>
            </a:r>
            <a:r>
              <a:rPr lang="zh-CN" altLang="en-US" b="1" dirty="0"/>
              <a:t>共享权重</a:t>
            </a:r>
            <a:r>
              <a:rPr lang="zh-CN" altLang="en-US" dirty="0"/>
              <a:t>的特性</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a:t>
            </a:fld>
            <a:endParaRPr lang="zh-CN" altLang="en-US"/>
          </a:p>
        </p:txBody>
      </p:sp>
    </p:spTree>
    <p:extLst>
      <p:ext uri="{BB962C8B-B14F-4D97-AF65-F5344CB8AC3E}">
        <p14:creationId xmlns:p14="http://schemas.microsoft.com/office/powerpoint/2010/main" val="6992082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多头自注意力</a:t>
            </a:r>
            <a:r>
              <a:rPr lang="zh-CN" altLang="en-US" dirty="0"/>
              <a:t>，</a:t>
            </a:r>
            <a:r>
              <a:rPr lang="zh-CN" altLang="en-US" sz="1200" b="0" i="0" kern="1200" dirty="0">
                <a:solidFill>
                  <a:schemeClr val="tx1"/>
                </a:solidFill>
                <a:effectLst/>
                <a:latin typeface="+mn-lt"/>
                <a:ea typeface="+mn-ea"/>
                <a:cs typeface="+mn-cs"/>
              </a:rPr>
              <a:t>将模型分为多个头，</a:t>
            </a:r>
            <a:r>
              <a:rPr lang="zh-CN" altLang="en-US" sz="1200" b="1" i="0" kern="1200" dirty="0">
                <a:solidFill>
                  <a:schemeClr val="tx1"/>
                </a:solidFill>
                <a:effectLst/>
                <a:latin typeface="+mn-lt"/>
                <a:ea typeface="+mn-ea"/>
                <a:cs typeface="+mn-cs"/>
              </a:rPr>
              <a:t>形成多个子空间</a:t>
            </a:r>
            <a:r>
              <a:rPr lang="zh-CN" altLang="en-US" sz="1200" b="0" i="0" kern="1200" dirty="0">
                <a:solidFill>
                  <a:schemeClr val="tx1"/>
                </a:solidFill>
                <a:effectLst/>
                <a:latin typeface="+mn-lt"/>
                <a:ea typeface="+mn-ea"/>
                <a:cs typeface="+mn-cs"/>
              </a:rPr>
              <a:t>，可以让模型去关注不同方面的信息</a:t>
            </a:r>
            <a:endParaRPr lang="en-US" altLang="zh-CN" dirty="0"/>
          </a:p>
          <a:p>
            <a:r>
              <a:rPr lang="zh-CN" altLang="en-US" dirty="0"/>
              <a:t>具体来说就是把输入用</a:t>
            </a:r>
            <a:r>
              <a:rPr lang="en-US" altLang="zh-CN" dirty="0"/>
              <a:t>fc</a:t>
            </a:r>
            <a:r>
              <a:rPr lang="zh-CN" altLang="en-US" dirty="0"/>
              <a:t>投影到低维，然后分别做自注意力，再把输出</a:t>
            </a:r>
            <a:r>
              <a:rPr lang="en-US" altLang="zh-CN" dirty="0" err="1"/>
              <a:t>concat</a:t>
            </a:r>
            <a:r>
              <a:rPr lang="zh-CN" altLang="en-US" dirty="0"/>
              <a:t>到一起，经过</a:t>
            </a:r>
            <a:r>
              <a:rPr lang="en-US" altLang="zh-CN" dirty="0"/>
              <a:t>fc</a:t>
            </a:r>
            <a:r>
              <a:rPr lang="zh-CN" altLang="en-US" dirty="0"/>
              <a:t>得到最终的输出</a:t>
            </a:r>
            <a:endParaRPr lang="en-US" altLang="zh-CN" dirty="0"/>
          </a:p>
          <a:p>
            <a:r>
              <a:rPr lang="zh-CN" altLang="en-US" dirty="0"/>
              <a:t>每个投影都包含相应可以学习的</a:t>
            </a:r>
            <a:r>
              <a:rPr lang="en-US" altLang="zh-CN" dirty="0"/>
              <a:t>w</a:t>
            </a:r>
            <a:r>
              <a:rPr lang="zh-CN" altLang="en-US" dirty="0"/>
              <a:t>，</a:t>
            </a:r>
            <a:r>
              <a:rPr lang="zh-CN" altLang="en-US" sz="1200" b="0" i="0" kern="1200" dirty="0">
                <a:solidFill>
                  <a:schemeClr val="tx1"/>
                </a:solidFill>
                <a:effectLst/>
                <a:latin typeface="+mn-lt"/>
                <a:ea typeface="+mn-ea"/>
                <a:cs typeface="+mn-cs"/>
              </a:rPr>
              <a:t>关注最终输出序列中一个子空间，</a:t>
            </a:r>
            <a:r>
              <a:rPr lang="zh-CN" altLang="en-US" dirty="0"/>
              <a:t>使得网络能够对输入实现不同的投影</a:t>
            </a:r>
            <a:r>
              <a:rPr lang="zh-CN" altLang="en-US" sz="1200" b="0" i="0" kern="1200" dirty="0">
                <a:solidFill>
                  <a:schemeClr val="tx1"/>
                </a:solidFill>
                <a:effectLst/>
                <a:latin typeface="+mn-lt"/>
                <a:ea typeface="+mn-ea"/>
                <a:cs typeface="+mn-cs"/>
              </a:rPr>
              <a:t>，抽取到更加丰富的</a:t>
            </a:r>
            <a:r>
              <a:rPr lang="zh-CN" altLang="en-US" sz="1200" b="1" i="0" kern="1200" dirty="0">
                <a:solidFill>
                  <a:schemeClr val="tx1"/>
                </a:solidFill>
                <a:effectLst/>
                <a:latin typeface="+mn-lt"/>
                <a:ea typeface="+mn-ea"/>
                <a:cs typeface="+mn-cs"/>
              </a:rPr>
              <a:t>特征信息</a:t>
            </a:r>
            <a:r>
              <a:rPr lang="zh-CN" altLang="en-US" dirty="0"/>
              <a:t>，从而使得模型能够拟合不同的模式，产生我们需要的结果</a:t>
            </a:r>
            <a:endParaRPr lang="en-US" altLang="zh-CN" dirty="0"/>
          </a:p>
          <a:p>
            <a:r>
              <a:rPr lang="zh-CN" altLang="en-US" dirty="0"/>
              <a:t>相当于尝试</a:t>
            </a:r>
            <a:r>
              <a:rPr lang="en-US" altLang="zh-CN" dirty="0"/>
              <a:t>n</a:t>
            </a:r>
            <a:r>
              <a:rPr lang="zh-CN" altLang="en-US" dirty="0"/>
              <a:t>次，以期找到我们需要的结果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80</a:t>
            </a:fld>
            <a:endParaRPr lang="zh-CN" altLang="en-US"/>
          </a:p>
        </p:txBody>
      </p:sp>
    </p:spTree>
    <p:extLst>
      <p:ext uri="{BB962C8B-B14F-4D97-AF65-F5344CB8AC3E}">
        <p14:creationId xmlns:p14="http://schemas.microsoft.com/office/powerpoint/2010/main" val="41806105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这里我补充一个</a:t>
            </a:r>
            <a:r>
              <a:rPr lang="zh-CN" altLang="en-US" b="1" dirty="0"/>
              <a:t>多头可视化</a:t>
            </a:r>
            <a:r>
              <a:rPr lang="zh-CN" altLang="en-US" dirty="0"/>
              <a:t>的结果</a:t>
            </a:r>
            <a:r>
              <a:rPr lang="en-US" altLang="zh-CN" dirty="0"/>
              <a:t>slide</a:t>
            </a:r>
          </a:p>
          <a:p>
            <a:r>
              <a:rPr lang="en-US" altLang="zh-CN" dirty="0" smtClean="0"/>
              <a:t>linear</a:t>
            </a:r>
            <a:r>
              <a:rPr lang="zh-CN" altLang="en-US" b="1" dirty="0" smtClean="0"/>
              <a:t>同样的随机初始化方式</a:t>
            </a:r>
            <a:r>
              <a:rPr lang="zh-CN" altLang="en-US" dirty="0" smtClean="0"/>
              <a:t>，经过学习却能产生不同的模式（</a:t>
            </a:r>
            <a:r>
              <a:rPr lang="zh-CN" altLang="en-US" sz="1200" b="0" i="0" kern="1200" dirty="0" smtClean="0">
                <a:solidFill>
                  <a:schemeClr val="tx1"/>
                </a:solidFill>
                <a:effectLst/>
                <a:latin typeface="+mn-lt"/>
                <a:ea typeface="+mn-ea"/>
                <a:cs typeface="+mn-cs"/>
              </a:rPr>
              <a:t>不同的头关注的方面不一样），但同一层中的多数头的关注模式是相似的（比如第</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层的</a:t>
            </a:r>
            <a:r>
              <a:rPr lang="en-US" altLang="zh-CN" sz="1200" b="0" i="0" kern="1200" dirty="0" smtClean="0">
                <a:solidFill>
                  <a:schemeClr val="tx1"/>
                </a:solidFill>
                <a:effectLst/>
                <a:latin typeface="+mn-lt"/>
                <a:ea typeface="+mn-ea"/>
                <a:cs typeface="+mn-cs"/>
              </a:rPr>
              <a:t>1234</a:t>
            </a:r>
            <a:r>
              <a:rPr lang="zh-CN" altLang="en-US" sz="1200" b="0" i="0" kern="1200" dirty="0" smtClean="0">
                <a:solidFill>
                  <a:schemeClr val="tx1"/>
                </a:solidFill>
                <a:effectLst/>
                <a:latin typeface="+mn-lt"/>
                <a:ea typeface="+mn-ea"/>
                <a:cs typeface="+mn-cs"/>
              </a:rPr>
              <a:t>头）；但是又总有那么一两个头与众不同（比如第</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层的</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头）。</a:t>
            </a:r>
            <a:endParaRPr lang="en-US" altLang="zh-CN" sz="1200" b="0" i="0" kern="1200" dirty="0" smtClean="0">
              <a:solidFill>
                <a:schemeClr val="tx1"/>
              </a:solidFill>
              <a:effectLst/>
              <a:latin typeface="+mn-lt"/>
              <a:ea typeface="+mn-ea"/>
              <a:cs typeface="+mn-cs"/>
            </a:endParaRPr>
          </a:p>
          <a:p>
            <a:r>
              <a:rPr lang="zh-CN" altLang="en-US" dirty="0" smtClean="0"/>
              <a:t>这里</a:t>
            </a:r>
            <a:r>
              <a:rPr lang="zh-CN" altLang="en-US" dirty="0"/>
              <a:t>我的理解是可以看作是模型在输入上做不同的尝试，相当于提供了一些备选的解决方案，然后做一个</a:t>
            </a:r>
            <a:r>
              <a:rPr lang="en-US" altLang="zh-CN" dirty="0" err="1"/>
              <a:t>ensembling</a:t>
            </a:r>
            <a:r>
              <a:rPr lang="zh-CN" altLang="en-US" dirty="0"/>
              <a:t>，从而更加</a:t>
            </a:r>
            <a:r>
              <a:rPr lang="en-US" altLang="zh-CN" dirty="0"/>
              <a:t>robust</a:t>
            </a:r>
            <a:r>
              <a:rPr lang="zh-CN" altLang="en-US" dirty="0"/>
              <a:t>，相似的大多数可能意味着一些显著的容易学习的模式</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81</a:t>
            </a:fld>
            <a:endParaRPr lang="zh-CN" altLang="en-US"/>
          </a:p>
        </p:txBody>
      </p:sp>
    </p:spTree>
    <p:extLst>
      <p:ext uri="{BB962C8B-B14F-4D97-AF65-F5344CB8AC3E}">
        <p14:creationId xmlns:p14="http://schemas.microsoft.com/office/powerpoint/2010/main" val="14282014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两种注意力机制的对比</a:t>
            </a:r>
            <a:endParaRPr lang="en-US" altLang="zh-CN" dirty="0"/>
          </a:p>
          <a:p>
            <a:r>
              <a:rPr lang="zh-CN" altLang="en-US" dirty="0"/>
              <a:t>自注意力需要的输入更少，更方便应用</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82</a:t>
            </a:fld>
            <a:endParaRPr lang="zh-CN" altLang="en-US"/>
          </a:p>
        </p:txBody>
      </p:sp>
    </p:spTree>
    <p:extLst>
      <p:ext uri="{BB962C8B-B14F-4D97-AF65-F5344CB8AC3E}">
        <p14:creationId xmlns:p14="http://schemas.microsoft.com/office/powerpoint/2010/main" val="8410384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US" altLang="zh-CN" b="1" dirty="0" err="1"/>
              <a:t>cnn</a:t>
            </a:r>
            <a:r>
              <a:rPr lang="zh-CN" altLang="en-US" b="1" dirty="0"/>
              <a:t>举个例子</a:t>
            </a:r>
            <a:r>
              <a:rPr lang="zh-CN" altLang="en-US" dirty="0"/>
              <a:t>，看自注意力在</a:t>
            </a:r>
            <a:r>
              <a:rPr lang="en-US" altLang="zh-CN" dirty="0" err="1"/>
              <a:t>cnn</a:t>
            </a:r>
            <a:r>
              <a:rPr lang="zh-CN" altLang="en-US" dirty="0"/>
              <a:t>中是怎么操作的</a:t>
            </a:r>
            <a:endParaRPr lang="en-US" altLang="zh-CN" dirty="0"/>
          </a:p>
          <a:p>
            <a:r>
              <a:rPr lang="zh-CN" altLang="en-US" dirty="0"/>
              <a:t>具体操作跟</a:t>
            </a:r>
            <a:r>
              <a:rPr lang="en-US" altLang="zh-CN" dirty="0"/>
              <a:t>seq</a:t>
            </a:r>
            <a:r>
              <a:rPr lang="zh-CN" altLang="en-US" dirty="0"/>
              <a:t>一样，只是把表征换成了</a:t>
            </a:r>
            <a:r>
              <a:rPr lang="en-US" altLang="zh-CN" dirty="0"/>
              <a:t>feature maps</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83</a:t>
            </a:fld>
            <a:endParaRPr lang="zh-CN" altLang="en-US"/>
          </a:p>
        </p:txBody>
      </p:sp>
    </p:spTree>
    <p:extLst>
      <p:ext uri="{BB962C8B-B14F-4D97-AF65-F5344CB8AC3E}">
        <p14:creationId xmlns:p14="http://schemas.microsoft.com/office/powerpoint/2010/main" val="33043074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用不同的</a:t>
            </a:r>
            <a:r>
              <a:rPr lang="en-US" altLang="zh-CN" dirty="0"/>
              <a:t>1</a:t>
            </a:r>
            <a:r>
              <a:rPr lang="zh-CN" altLang="en-US" dirty="0"/>
              <a:t>*</a:t>
            </a:r>
            <a:r>
              <a:rPr lang="en-US" altLang="zh-CN" dirty="0"/>
              <a:t>1conv</a:t>
            </a:r>
            <a:r>
              <a:rPr lang="zh-CN" altLang="en-US" dirty="0"/>
              <a:t>得到不同的</a:t>
            </a:r>
            <a:r>
              <a:rPr lang="en-US" altLang="zh-CN" dirty="0" err="1"/>
              <a:t>kqv</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84</a:t>
            </a:fld>
            <a:endParaRPr lang="zh-CN" altLang="en-US"/>
          </a:p>
        </p:txBody>
      </p:sp>
    </p:spTree>
    <p:extLst>
      <p:ext uri="{BB962C8B-B14F-4D97-AF65-F5344CB8AC3E}">
        <p14:creationId xmlns:p14="http://schemas.microsoft.com/office/powerpoint/2010/main" val="37445627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a:t>
            </a:r>
            <a:r>
              <a:rPr lang="en-US" altLang="zh-CN" dirty="0" err="1"/>
              <a:t>kq</a:t>
            </a:r>
            <a:r>
              <a:rPr lang="zh-CN" altLang="en-US" dirty="0"/>
              <a:t>相乘得到自注意力权重</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85</a:t>
            </a:fld>
            <a:endParaRPr lang="zh-CN" altLang="en-US"/>
          </a:p>
        </p:txBody>
      </p:sp>
    </p:spTree>
    <p:extLst>
      <p:ext uri="{BB962C8B-B14F-4D97-AF65-F5344CB8AC3E}">
        <p14:creationId xmlns:p14="http://schemas.microsoft.com/office/powerpoint/2010/main" val="11623926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再对</a:t>
            </a:r>
            <a:r>
              <a:rPr lang="en-US" altLang="zh-CN" dirty="0"/>
              <a:t>v</a:t>
            </a:r>
            <a:r>
              <a:rPr lang="zh-CN" altLang="en-US" dirty="0"/>
              <a:t>加权</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86</a:t>
            </a:fld>
            <a:endParaRPr lang="zh-CN" altLang="en-US"/>
          </a:p>
        </p:txBody>
      </p:sp>
    </p:spTree>
    <p:extLst>
      <p:ext uri="{BB962C8B-B14F-4D97-AF65-F5344CB8AC3E}">
        <p14:creationId xmlns:p14="http://schemas.microsoft.com/office/powerpoint/2010/main" val="369896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再用</a:t>
            </a:r>
            <a:r>
              <a:rPr lang="en-US" altLang="zh-CN" dirty="0"/>
              <a:t>1</a:t>
            </a:r>
            <a:r>
              <a:rPr lang="zh-CN" altLang="en-US" dirty="0"/>
              <a:t>*</a:t>
            </a:r>
            <a:r>
              <a:rPr lang="en-US" altLang="zh-CN" dirty="0"/>
              <a:t>1conv</a:t>
            </a:r>
            <a:r>
              <a:rPr lang="zh-CN" altLang="en-US" dirty="0"/>
              <a:t>投影回原来的维度</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87</a:t>
            </a:fld>
            <a:endParaRPr lang="zh-CN" altLang="en-US"/>
          </a:p>
        </p:txBody>
      </p:sp>
    </p:spTree>
    <p:extLst>
      <p:ext uri="{BB962C8B-B14F-4D97-AF65-F5344CB8AC3E}">
        <p14:creationId xmlns:p14="http://schemas.microsoft.com/office/powerpoint/2010/main" val="20381275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最后再加入一个残差连接</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88</a:t>
            </a:fld>
            <a:endParaRPr lang="zh-CN" altLang="en-US"/>
          </a:p>
        </p:txBody>
      </p:sp>
    </p:spTree>
    <p:extLst>
      <p:ext uri="{BB962C8B-B14F-4D97-AF65-F5344CB8AC3E}">
        <p14:creationId xmlns:p14="http://schemas.microsoft.com/office/powerpoint/2010/main" val="31924875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总结：</a:t>
            </a:r>
            <a:endParaRPr lang="en-US" altLang="zh-CN" b="1" dirty="0"/>
          </a:p>
          <a:p>
            <a:r>
              <a:rPr lang="en-US" altLang="zh-CN" dirty="0" err="1"/>
              <a:t>rnn</a:t>
            </a:r>
            <a:r>
              <a:rPr lang="zh-CN" altLang="en-US" dirty="0"/>
              <a:t>主要在太长的序列上表现不佳，同时计算是串行的，效率比较低。</a:t>
            </a:r>
            <a:endParaRPr lang="en-US" altLang="zh-CN" dirty="0"/>
          </a:p>
          <a:p>
            <a:r>
              <a:rPr lang="en-US" altLang="zh-CN" dirty="0"/>
              <a:t>Trans</a:t>
            </a:r>
            <a:r>
              <a:rPr lang="zh-CN" altLang="en-US" dirty="0"/>
              <a:t>并行计算，可以应对无序的输入，但是开销比较大</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89</a:t>
            </a:fld>
            <a:endParaRPr lang="zh-CN" altLang="en-US"/>
          </a:p>
        </p:txBody>
      </p:sp>
    </p:spTree>
    <p:extLst>
      <p:ext uri="{BB962C8B-B14F-4D97-AF65-F5344CB8AC3E}">
        <p14:creationId xmlns:p14="http://schemas.microsoft.com/office/powerpoint/2010/main" val="357095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9</a:t>
            </a:fld>
            <a:endParaRPr lang="zh-CN" altLang="en-US"/>
          </a:p>
        </p:txBody>
      </p:sp>
    </p:spTree>
    <p:extLst>
      <p:ext uri="{BB962C8B-B14F-4D97-AF65-F5344CB8AC3E}">
        <p14:creationId xmlns:p14="http://schemas.microsoft.com/office/powerpoint/2010/main" val="41710737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err="1"/>
              <a:t>nlp</a:t>
            </a:r>
            <a:r>
              <a:rPr lang="zh-CN" altLang="en-US" dirty="0"/>
              <a:t>中使用</a:t>
            </a:r>
            <a:r>
              <a:rPr lang="en-US" altLang="zh-CN" dirty="0"/>
              <a:t>cv</a:t>
            </a:r>
            <a:r>
              <a:rPr lang="zh-CN" altLang="en-US" dirty="0"/>
              <a:t>的迁移学习，先</a:t>
            </a:r>
            <a:r>
              <a:rPr lang="en-US" altLang="zh-CN" dirty="0"/>
              <a:t>pretrain</a:t>
            </a:r>
            <a:r>
              <a:rPr lang="zh-CN" altLang="en-US" dirty="0"/>
              <a:t>再</a:t>
            </a:r>
            <a:r>
              <a:rPr lang="en-US" altLang="zh-CN" dirty="0"/>
              <a:t>finetune</a:t>
            </a:r>
            <a:r>
              <a:rPr lang="zh-CN" altLang="en-US" dirty="0"/>
              <a:t>，从而更快地收敛并得到更好的结果</a:t>
            </a:r>
            <a:endParaRPr lang="en-US" altLang="zh-CN" dirty="0"/>
          </a:p>
          <a:p>
            <a:r>
              <a:rPr lang="zh-CN" altLang="en-US" dirty="0"/>
              <a:t>提出</a:t>
            </a:r>
            <a:r>
              <a:rPr lang="en-US" altLang="zh-CN" dirty="0"/>
              <a:t>transformer</a:t>
            </a:r>
            <a:r>
              <a:rPr lang="zh-CN" altLang="en-US" dirty="0"/>
              <a:t>的文章</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90</a:t>
            </a:fld>
            <a:endParaRPr lang="zh-CN" altLang="en-US"/>
          </a:p>
        </p:txBody>
      </p:sp>
    </p:spTree>
    <p:extLst>
      <p:ext uri="{BB962C8B-B14F-4D97-AF65-F5344CB8AC3E}">
        <p14:creationId xmlns:p14="http://schemas.microsoft.com/office/powerpoint/2010/main" val="3993956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err="1"/>
              <a:t>nlp</a:t>
            </a:r>
            <a:r>
              <a:rPr lang="zh-CN" altLang="en-US" dirty="0"/>
              <a:t>中使用</a:t>
            </a:r>
            <a:r>
              <a:rPr lang="en-US" altLang="zh-CN" dirty="0"/>
              <a:t>cv</a:t>
            </a:r>
            <a:r>
              <a:rPr lang="zh-CN" altLang="en-US" dirty="0"/>
              <a:t>的迁移学习，先</a:t>
            </a:r>
            <a:r>
              <a:rPr lang="en-US" altLang="zh-CN" dirty="0"/>
              <a:t>pretrain</a:t>
            </a:r>
            <a:r>
              <a:rPr lang="zh-CN" altLang="en-US" dirty="0"/>
              <a:t>再</a:t>
            </a:r>
            <a:r>
              <a:rPr lang="en-US" altLang="zh-CN" dirty="0"/>
              <a:t>finetune</a:t>
            </a:r>
            <a:r>
              <a:rPr lang="zh-CN" altLang="en-US" dirty="0"/>
              <a:t>，从而更快地收敛并得到更好的结果</a:t>
            </a:r>
            <a:endParaRPr lang="en-US" altLang="zh-CN" dirty="0"/>
          </a:p>
          <a:p>
            <a:r>
              <a:rPr lang="zh-CN" altLang="en-US" dirty="0"/>
              <a:t>提出</a:t>
            </a:r>
            <a:r>
              <a:rPr lang="en-US" altLang="zh-CN" dirty="0"/>
              <a:t>transformer</a:t>
            </a:r>
            <a:r>
              <a:rPr lang="zh-CN" altLang="en-US" dirty="0"/>
              <a:t>的文章</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91</a:t>
            </a:fld>
            <a:endParaRPr lang="zh-CN" altLang="en-US"/>
          </a:p>
        </p:txBody>
      </p:sp>
    </p:spTree>
    <p:extLst>
      <p:ext uri="{BB962C8B-B14F-4D97-AF65-F5344CB8AC3E}">
        <p14:creationId xmlns:p14="http://schemas.microsoft.com/office/powerpoint/2010/main" val="24554163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这是一篇讨论基础模型的综述，</a:t>
            </a:r>
            <a:r>
              <a:rPr lang="zh-CN" altLang="en-US" sz="1200" b="0" i="0" kern="1200" dirty="0">
                <a:solidFill>
                  <a:schemeClr val="tx1"/>
                </a:solidFill>
                <a:effectLst/>
                <a:latin typeface="+mn-lt"/>
                <a:ea typeface="+mn-ea"/>
                <a:cs typeface="+mn-cs"/>
              </a:rPr>
              <a:t>文章介绍了基础模型的特性、能力、技术、应用以及社会影响等方面的内容，以此分析基于基础模型的人工智能研究和应用的发展现状及未来之路。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基础模型是任意的在大规模数据上训练并且可以适配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例如，微调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广泛下游任务的模型；当前的例子包括</a:t>
            </a:r>
            <a:r>
              <a:rPr lang="en-US" altLang="zh-CN" sz="1200" b="0" i="0" kern="1200" dirty="0">
                <a:solidFill>
                  <a:schemeClr val="tx1"/>
                </a:solidFill>
                <a:effectLst/>
                <a:latin typeface="+mn-lt"/>
                <a:ea typeface="+mn-ea"/>
                <a:cs typeface="+mn-cs"/>
              </a:rPr>
              <a:t>BERT[Devlin et al. 2019]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GPT-3 [Brown et al. 2020]</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CLIP[Radford et al. 2021]</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92</a:t>
            </a:fld>
            <a:endParaRPr lang="zh-CN" altLang="en-US"/>
          </a:p>
        </p:txBody>
      </p:sp>
    </p:spTree>
    <p:extLst>
      <p:ext uri="{BB962C8B-B14F-4D97-AF65-F5344CB8AC3E}">
        <p14:creationId xmlns:p14="http://schemas.microsoft.com/office/powerpoint/2010/main" val="340704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93</a:t>
            </a:fld>
            <a:endParaRPr lang="zh-CN" altLang="en-US"/>
          </a:p>
        </p:txBody>
      </p:sp>
    </p:spTree>
    <p:extLst>
      <p:ext uri="{BB962C8B-B14F-4D97-AF65-F5344CB8AC3E}">
        <p14:creationId xmlns:p14="http://schemas.microsoft.com/office/powerpoint/2010/main" val="1050940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Transformer </a:t>
            </a:r>
            <a:r>
              <a:rPr lang="zh-CN" altLang="en-US" dirty="0"/>
              <a:t>同样是</a:t>
            </a:r>
            <a:r>
              <a:rPr lang="en-US" altLang="zh-CN" dirty="0"/>
              <a:t>encoder/decoder</a:t>
            </a:r>
            <a:r>
              <a:rPr lang="zh-CN" altLang="en-US" dirty="0"/>
              <a:t>结构的，这里可以用来替代上文的</a:t>
            </a:r>
            <a:r>
              <a:rPr lang="en-US" altLang="zh-CN" dirty="0" err="1"/>
              <a:t>rnn</a:t>
            </a:r>
            <a:r>
              <a:rPr lang="zh-CN" altLang="en-US" dirty="0"/>
              <a:t>的位置，实现一样的功能</a:t>
            </a:r>
            <a:endParaRPr lang="en-US" altLang="zh-CN" dirty="0"/>
          </a:p>
          <a:p>
            <a:r>
              <a:rPr lang="zh-CN" altLang="en-US" dirty="0"/>
              <a:t>这里需要用到</a:t>
            </a:r>
            <a:r>
              <a:rPr lang="en-US" altLang="zh-CN" dirty="0" err="1"/>
              <a:t>cnn</a:t>
            </a:r>
            <a:r>
              <a:rPr lang="zh-CN" altLang="en-US" dirty="0"/>
              <a:t>来辅助提取特征，后续还会提到</a:t>
            </a:r>
            <a:r>
              <a:rPr lang="en-US" altLang="zh-CN" dirty="0"/>
              <a:t>vit</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94</a:t>
            </a:fld>
            <a:endParaRPr lang="zh-CN" altLang="en-US"/>
          </a:p>
        </p:txBody>
      </p:sp>
    </p:spTree>
    <p:extLst>
      <p:ext uri="{BB962C8B-B14F-4D97-AF65-F5344CB8AC3E}">
        <p14:creationId xmlns:p14="http://schemas.microsoft.com/office/powerpoint/2010/main" val="41447050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72D43-B663-4ECA-90C5-F950B09584FE}" type="slidenum">
              <a:rPr lang="zh-CN" altLang="en-US" smtClean="0"/>
              <a:t>95</a:t>
            </a:fld>
            <a:endParaRPr lang="zh-CN" altLang="en-US"/>
          </a:p>
        </p:txBody>
      </p:sp>
    </p:spTree>
    <p:extLst>
      <p:ext uri="{BB962C8B-B14F-4D97-AF65-F5344CB8AC3E}">
        <p14:creationId xmlns:p14="http://schemas.microsoft.com/office/powerpoint/2010/main" val="31048274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dive into it. :)</a:t>
            </a:r>
          </a:p>
          <a:p>
            <a:r>
              <a:rPr lang="en-US" altLang="zh-CN" dirty="0" smtClean="0"/>
              <a:t>Encoder</a:t>
            </a:r>
            <a:r>
              <a:rPr lang="zh-CN" altLang="en-US" dirty="0" smtClean="0"/>
              <a:t>由</a:t>
            </a:r>
            <a:r>
              <a:rPr lang="en-US" altLang="zh-CN" dirty="0" smtClean="0"/>
              <a:t>n</a:t>
            </a:r>
            <a:r>
              <a:rPr lang="zh-CN" altLang="en-US" dirty="0" smtClean="0"/>
              <a:t>个</a:t>
            </a:r>
            <a:r>
              <a:rPr lang="en-US" altLang="zh-CN" dirty="0" smtClean="0"/>
              <a:t>block</a:t>
            </a:r>
            <a:r>
              <a:rPr lang="zh-CN" altLang="en-US" dirty="0" smtClean="0"/>
              <a:t>组成，在</a:t>
            </a:r>
            <a:r>
              <a:rPr lang="en-US" altLang="zh-CN" dirty="0" smtClean="0"/>
              <a:t>attention is all u need</a:t>
            </a:r>
            <a:r>
              <a:rPr lang="zh-CN" altLang="en-US" dirty="0" smtClean="0"/>
              <a:t>里面，输入向量的维度</a:t>
            </a:r>
            <a:r>
              <a:rPr lang="en-US" altLang="zh-CN" dirty="0" smtClean="0"/>
              <a:t>d</a:t>
            </a:r>
            <a:r>
              <a:rPr lang="zh-CN" altLang="en-US" dirty="0" smtClean="0"/>
              <a:t>是</a:t>
            </a:r>
            <a:r>
              <a:rPr lang="en-US" altLang="zh-CN" dirty="0" smtClean="0"/>
              <a:t>512</a:t>
            </a:r>
            <a:r>
              <a:rPr lang="zh-CN" altLang="en-US" dirty="0" smtClean="0"/>
              <a:t>，</a:t>
            </a:r>
            <a:r>
              <a:rPr lang="en-US" altLang="zh-CN" dirty="0" smtClean="0"/>
              <a:t>n</a:t>
            </a:r>
            <a:r>
              <a:rPr lang="zh-CN" altLang="en-US" dirty="0" smtClean="0"/>
              <a:t>为</a:t>
            </a:r>
            <a:r>
              <a:rPr lang="en-US" altLang="zh-CN" dirty="0" smtClean="0"/>
              <a:t>6</a:t>
            </a:r>
            <a:endParaRPr lang="zh-CN" altLang="en-US" dirty="0"/>
          </a:p>
        </p:txBody>
      </p:sp>
      <p:sp>
        <p:nvSpPr>
          <p:cNvPr id="4" name="灯片编号占位符 3"/>
          <p:cNvSpPr>
            <a:spLocks noGrp="1"/>
          </p:cNvSpPr>
          <p:nvPr>
            <p:ph type="sldNum" sz="quarter" idx="10"/>
          </p:nvPr>
        </p:nvSpPr>
        <p:spPr/>
        <p:txBody>
          <a:bodyPr/>
          <a:lstStyle/>
          <a:p>
            <a:fld id="{96C72D43-B663-4ECA-90C5-F950B09584FE}" type="slidenum">
              <a:rPr lang="zh-CN" altLang="en-US" smtClean="0"/>
              <a:t>96</a:t>
            </a:fld>
            <a:endParaRPr lang="zh-CN" altLang="en-US"/>
          </a:p>
        </p:txBody>
      </p:sp>
    </p:spTree>
    <p:extLst>
      <p:ext uri="{BB962C8B-B14F-4D97-AF65-F5344CB8AC3E}">
        <p14:creationId xmlns:p14="http://schemas.microsoft.com/office/powerpoint/2010/main" val="14747628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97</a:t>
            </a:fld>
            <a:endParaRPr lang="zh-CN" altLang="en-US"/>
          </a:p>
        </p:txBody>
      </p:sp>
    </p:spTree>
    <p:extLst>
      <p:ext uri="{BB962C8B-B14F-4D97-AF65-F5344CB8AC3E}">
        <p14:creationId xmlns:p14="http://schemas.microsoft.com/office/powerpoint/2010/main" val="2859439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前面讲到自注意力机制是没有位置信息的，也就是说无论输入的序列是如何打乱的，计算的自注意力输出不会变，这对于序列翻译来说是不合理的</a:t>
            </a:r>
            <a:endParaRPr lang="en-US" altLang="zh-CN" dirty="0"/>
          </a:p>
          <a:p>
            <a:r>
              <a:rPr lang="zh-CN" altLang="en-US" dirty="0"/>
              <a:t>因此需要加入位置信息编码，这里直接使用</a:t>
            </a:r>
            <a:r>
              <a:rPr lang="en-US" altLang="zh-CN" dirty="0"/>
              <a:t>add</a:t>
            </a:r>
            <a:r>
              <a:rPr lang="zh-CN" altLang="en-US" dirty="0"/>
              <a:t>操作将位置编码和</a:t>
            </a:r>
            <a:r>
              <a:rPr lang="en-US" altLang="zh-CN" dirty="0"/>
              <a:t>word</a:t>
            </a:r>
            <a:r>
              <a:rPr lang="zh-CN" altLang="en-US" dirty="0"/>
              <a:t>加到一起</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98</a:t>
            </a:fld>
            <a:endParaRPr lang="zh-CN" altLang="en-US"/>
          </a:p>
        </p:txBody>
      </p:sp>
    </p:spTree>
    <p:extLst>
      <p:ext uri="{BB962C8B-B14F-4D97-AF65-F5344CB8AC3E}">
        <p14:creationId xmlns:p14="http://schemas.microsoft.com/office/powerpoint/2010/main" val="945129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然后就是多头的自注意力</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99</a:t>
            </a:fld>
            <a:endParaRPr lang="zh-CN" altLang="en-US"/>
          </a:p>
        </p:txBody>
      </p:sp>
    </p:spTree>
    <p:extLst>
      <p:ext uri="{BB962C8B-B14F-4D97-AF65-F5344CB8AC3E}">
        <p14:creationId xmlns:p14="http://schemas.microsoft.com/office/powerpoint/2010/main" val="3216197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7BCC4C4C-A7F6-48E5-982A-74601994338A}"/>
              </a:ext>
            </a:extLst>
          </p:cNvPr>
          <p:cNvSpPr>
            <a:spLocks noChangeArrowheads="1"/>
          </p:cNvSpPr>
          <p:nvPr/>
        </p:nvSpPr>
        <p:spPr bwMode="auto">
          <a:xfrm>
            <a:off x="228600" y="381000"/>
            <a:ext cx="8686800" cy="6048375"/>
          </a:xfrm>
          <a:prstGeom prst="roundRect">
            <a:avLst>
              <a:gd name="adj" fmla="val 7912"/>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0" lang="zh-CN" altLang="en-US">
              <a:latin typeface="Times New Roman" panose="02020603050405020304" pitchFamily="18" charset="0"/>
            </a:endParaRPr>
          </a:p>
        </p:txBody>
      </p:sp>
      <p:sp>
        <p:nvSpPr>
          <p:cNvPr id="4" name="AutoShape 3">
            <a:extLst>
              <a:ext uri="{FF2B5EF4-FFF2-40B4-BE49-F238E27FC236}">
                <a16:creationId xmlns:a16="http://schemas.microsoft.com/office/drawing/2014/main" id="{911DAE7A-8F3A-43A1-BF40-72139C8B9083}"/>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0" lang="zh-CN" altLang="en-US">
              <a:latin typeface="Times New Roman" panose="02020603050405020304" pitchFamily="18" charset="0"/>
            </a:endParaRPr>
          </a:p>
        </p:txBody>
      </p:sp>
      <p:sp>
        <p:nvSpPr>
          <p:cNvPr id="5" name="AutoShape 4">
            <a:extLst>
              <a:ext uri="{FF2B5EF4-FFF2-40B4-BE49-F238E27FC236}">
                <a16:creationId xmlns:a16="http://schemas.microsoft.com/office/drawing/2014/main" id="{A1F8E3CB-7EA6-475B-ADE7-C9666481313F}"/>
              </a:ext>
            </a:extLst>
          </p:cNvPr>
          <p:cNvSpPr>
            <a:spLocks noChangeArrowheads="1"/>
          </p:cNvSpPr>
          <p:nvPr/>
        </p:nvSpPr>
        <p:spPr bwMode="blackWhite">
          <a:xfrm>
            <a:off x="1371600" y="4500563"/>
            <a:ext cx="6400800" cy="1357312"/>
          </a:xfrm>
          <a:prstGeom prst="roundRect">
            <a:avLst>
              <a:gd name="adj" fmla="val 16667"/>
            </a:avLst>
          </a:prstGeom>
          <a:solidFill>
            <a:schemeClr val="bg1"/>
          </a:solidFill>
          <a:ln w="50800">
            <a:solidFill>
              <a:schemeClr val="bg2"/>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0" lang="zh-CN" altLang="en-US" sz="1800"/>
          </a:p>
        </p:txBody>
      </p:sp>
      <p:pic>
        <p:nvPicPr>
          <p:cNvPr id="6" name="Picture 11" descr="sysu_logo2">
            <a:extLst>
              <a:ext uri="{FF2B5EF4-FFF2-40B4-BE49-F238E27FC236}">
                <a16:creationId xmlns:a16="http://schemas.microsoft.com/office/drawing/2014/main" id="{D940CD4E-13B6-43C8-82B6-FE7E155A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22225"/>
            <a:ext cx="21526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4">
            <a:extLst>
              <a:ext uri="{FF2B5EF4-FFF2-40B4-BE49-F238E27FC236}">
                <a16:creationId xmlns:a16="http://schemas.microsoft.com/office/drawing/2014/main" id="{0EB2F001-1AA4-4B44-8511-90E28DDB66A1}"/>
              </a:ext>
            </a:extLst>
          </p:cNvPr>
          <p:cNvSpPr txBox="1">
            <a:spLocks noChangeArrowheads="1"/>
          </p:cNvSpPr>
          <p:nvPr/>
        </p:nvSpPr>
        <p:spPr bwMode="auto">
          <a:xfrm>
            <a:off x="1403350" y="4751388"/>
            <a:ext cx="6337300" cy="920252"/>
          </a:xfrm>
          <a:prstGeom prst="rect">
            <a:avLst/>
          </a:prstGeom>
          <a:noFill/>
          <a:ln>
            <a:noFill/>
          </a:ln>
          <a:extLst>
            <a:ext uri="{909E8E84-426E-40dd-AFC4-6F175D3DCCD1}"/>
            <a:ext uri="{91240B29-F687-4f45-9708-019B960494DF}"/>
          </a:extLst>
        </p:spPr>
        <p:txBody>
          <a:bodyPr>
            <a:spAutoFit/>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80000"/>
              </a:lnSpc>
              <a:spcBef>
                <a:spcPct val="20000"/>
              </a:spcBef>
              <a:buClr>
                <a:schemeClr val="bg2"/>
              </a:buClr>
              <a:buSzPct val="70000"/>
              <a:buFont typeface="Wingdings" charset="0"/>
              <a:buNone/>
              <a:defRPr/>
            </a:pPr>
            <a:r>
              <a:rPr lang="en-US" altLang="zh-CN" sz="2000" b="1" dirty="0">
                <a:solidFill>
                  <a:srgbClr val="3A7877"/>
                </a:solidFill>
              </a:rPr>
              <a:t>Pattern Recognition and Computer Vision</a:t>
            </a:r>
            <a:endParaRPr lang="en-US" altLang="zh-CN" sz="1400" b="1" dirty="0">
              <a:solidFill>
                <a:srgbClr val="3A7877"/>
              </a:solidFill>
            </a:endParaRPr>
          </a:p>
          <a:p>
            <a:pPr eaLnBrk="1" hangingPunct="1">
              <a:lnSpc>
                <a:spcPct val="150000"/>
              </a:lnSpc>
              <a:spcBef>
                <a:spcPct val="20000"/>
              </a:spcBef>
              <a:buClr>
                <a:schemeClr val="bg2"/>
              </a:buClr>
              <a:buSzPct val="70000"/>
              <a:buFont typeface="Wingdings" charset="0"/>
              <a:buNone/>
              <a:defRPr/>
            </a:pPr>
            <a:r>
              <a:rPr lang="en-US" altLang="zh-CN" sz="1400" b="1" dirty="0" err="1">
                <a:solidFill>
                  <a:srgbClr val="3A7877"/>
                </a:solidFill>
              </a:rPr>
              <a:t>Guanbin</a:t>
            </a:r>
            <a:r>
              <a:rPr lang="en-US" altLang="zh-CN" sz="1400" b="1" dirty="0">
                <a:solidFill>
                  <a:srgbClr val="3A7877"/>
                </a:solidFill>
              </a:rPr>
              <a:t> Li, </a:t>
            </a:r>
          </a:p>
          <a:p>
            <a:pPr eaLnBrk="1" hangingPunct="1">
              <a:lnSpc>
                <a:spcPct val="80000"/>
              </a:lnSpc>
              <a:spcBef>
                <a:spcPct val="20000"/>
              </a:spcBef>
              <a:buClr>
                <a:schemeClr val="bg2"/>
              </a:buClr>
              <a:buSzPct val="70000"/>
              <a:buFont typeface="Wingdings" charset="0"/>
              <a:buNone/>
              <a:defRPr/>
            </a:pPr>
            <a:r>
              <a:rPr lang="en-US" altLang="zh-CN" sz="1400" b="1" dirty="0">
                <a:solidFill>
                  <a:srgbClr val="3A7877"/>
                </a:solidFill>
              </a:rPr>
              <a:t>School of Computer Science and Engineering, Sun </a:t>
            </a:r>
            <a:r>
              <a:rPr lang="en-US" altLang="zh-CN" sz="1400" b="1" dirty="0" err="1">
                <a:solidFill>
                  <a:srgbClr val="3A7877"/>
                </a:solidFill>
              </a:rPr>
              <a:t>Yat</a:t>
            </a:r>
            <a:r>
              <a:rPr lang="en-US" altLang="zh-CN" sz="1400" b="1" dirty="0">
                <a:solidFill>
                  <a:srgbClr val="3A7877"/>
                </a:solidFill>
              </a:rPr>
              <a:t>-Sen University</a:t>
            </a:r>
          </a:p>
        </p:txBody>
      </p:sp>
      <p:sp>
        <p:nvSpPr>
          <p:cNvPr id="95237" name="Rectangle 5"/>
          <p:cNvSpPr>
            <a:spLocks noGrp="1" noChangeArrowheads="1"/>
          </p:cNvSpPr>
          <p:nvPr>
            <p:ph type="ctrTitle" hasCustomPrompt="1"/>
          </p:nvPr>
        </p:nvSpPr>
        <p:spPr>
          <a:xfrm>
            <a:off x="685800" y="1519240"/>
            <a:ext cx="7772400" cy="2266950"/>
          </a:xfrm>
        </p:spPr>
        <p:txBody>
          <a:bodyPr anchor="ctr" anchorCtr="1"/>
          <a:lstStyle>
            <a:lvl1pPr algn="ctr">
              <a:defRPr sz="4800" i="1">
                <a:latin typeface="Arial MT"/>
              </a:defRPr>
            </a:lvl1pPr>
          </a:lstStyle>
          <a:p>
            <a:r>
              <a:rPr lang="en-US" altLang="zh-CN" dirty="0"/>
              <a:t>MT</a:t>
            </a:r>
            <a:endParaRPr lang="zh-CN" altLang="en-US" dirty="0"/>
          </a:p>
        </p:txBody>
      </p:sp>
    </p:spTree>
    <p:extLst>
      <p:ext uri="{BB962C8B-B14F-4D97-AF65-F5344CB8AC3E}">
        <p14:creationId xmlns:p14="http://schemas.microsoft.com/office/powerpoint/2010/main" val="2451646500"/>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66811425"/>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62000" y="533400"/>
            <a:ext cx="5619750"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57945255"/>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p:cNvSpPr>
            <a:spLocks noGrp="1"/>
          </p:cNvSpPr>
          <p:nvPr>
            <p:ph type="tbl" idx="1"/>
          </p:nvPr>
        </p:nvSpPr>
        <p:spPr>
          <a:xfrm>
            <a:off x="762000" y="1905000"/>
            <a:ext cx="7696200" cy="4038600"/>
          </a:xfrm>
        </p:spPr>
        <p:txBody>
          <a:bodyPr/>
          <a:lstStyle/>
          <a:p>
            <a:pPr lvl="0"/>
            <a:r>
              <a:rPr lang="zh-CN" altLang="en-US" noProof="0"/>
              <a:t>单击图标添加表格</a:t>
            </a:r>
          </a:p>
        </p:txBody>
      </p:sp>
    </p:spTree>
    <p:extLst>
      <p:ext uri="{BB962C8B-B14F-4D97-AF65-F5344CB8AC3E}">
        <p14:creationId xmlns:p14="http://schemas.microsoft.com/office/powerpoint/2010/main" val="153181701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57158" y="214313"/>
            <a:ext cx="8429625" cy="642937"/>
          </a:xfrm>
        </p:spPr>
        <p:txBody>
          <a:bodyPr/>
          <a:lstStyle>
            <a:lvl1pPr>
              <a:defRPr sz="2800">
                <a:latin typeface="Arial MT"/>
              </a:defRPr>
            </a:lvl1pPr>
          </a:lstStyle>
          <a:p>
            <a:r>
              <a:rPr lang="en-US" altLang="zh-CN" dirty="0"/>
              <a:t>Sample</a:t>
            </a:r>
            <a:endParaRPr lang="zh-CN" altLang="en-US" dirty="0"/>
          </a:p>
        </p:txBody>
      </p:sp>
      <p:sp>
        <p:nvSpPr>
          <p:cNvPr id="3" name="内容占位符 2"/>
          <p:cNvSpPr>
            <a:spLocks noGrp="1"/>
          </p:cNvSpPr>
          <p:nvPr>
            <p:ph idx="1" hasCustomPrompt="1"/>
          </p:nvPr>
        </p:nvSpPr>
        <p:spPr>
          <a:xfrm>
            <a:off x="357158" y="1071546"/>
            <a:ext cx="8429684" cy="5429288"/>
          </a:xfrm>
        </p:spPr>
        <p:txBody>
          <a:bodyPr/>
          <a:lstStyle>
            <a:lvl1pPr>
              <a:defRPr sz="2200">
                <a:latin typeface="Arial MT"/>
              </a:defRPr>
            </a:lvl1pPr>
          </a:lstStyle>
          <a:p>
            <a:pPr lvl="0"/>
            <a:r>
              <a:rPr lang="en-US" altLang="zh-CN" dirty="0"/>
              <a:t>Sample</a:t>
            </a:r>
            <a:endParaRPr lang="zh-CN" altLang="en-US" dirty="0"/>
          </a:p>
        </p:txBody>
      </p:sp>
    </p:spTree>
    <p:extLst>
      <p:ext uri="{BB962C8B-B14F-4D97-AF65-F5344CB8AC3E}">
        <p14:creationId xmlns:p14="http://schemas.microsoft.com/office/powerpoint/2010/main" val="270768437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28596" y="4406900"/>
            <a:ext cx="8358246"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428596" y="2906713"/>
            <a:ext cx="8358246"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Tree>
    <p:extLst>
      <p:ext uri="{BB962C8B-B14F-4D97-AF65-F5344CB8AC3E}">
        <p14:creationId xmlns:p14="http://schemas.microsoft.com/office/powerpoint/2010/main" val="4131120672"/>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28596" y="1905000"/>
            <a:ext cx="4105304"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905000"/>
            <a:ext cx="410054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19230898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4825985"/>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61512162"/>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639835"/>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643039519"/>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2374354951"/>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26C627-F391-4B87-8A49-09363D8ADB77}"/>
              </a:ext>
            </a:extLst>
          </p:cNvPr>
          <p:cNvSpPr>
            <a:spLocks noGrp="1" noChangeArrowheads="1"/>
          </p:cNvSpPr>
          <p:nvPr>
            <p:ph type="title"/>
          </p:nvPr>
        </p:nvSpPr>
        <p:spPr bwMode="auto">
          <a:xfrm>
            <a:off x="357188" y="214313"/>
            <a:ext cx="84296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A221A2D-795B-4634-8A76-E99933E54F54}"/>
              </a:ext>
            </a:extLst>
          </p:cNvPr>
          <p:cNvSpPr>
            <a:spLocks noGrp="1" noChangeArrowheads="1"/>
          </p:cNvSpPr>
          <p:nvPr>
            <p:ph type="body" idx="1"/>
          </p:nvPr>
        </p:nvSpPr>
        <p:spPr bwMode="auto">
          <a:xfrm>
            <a:off x="357188" y="928688"/>
            <a:ext cx="842962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28" name="Picture 15" descr="C:\Documents and Settings\Administrator\桌面\Briefcase\Web程序设计与AJAX 课程\gif图片下载\英文校名.gif">
            <a:extLst>
              <a:ext uri="{FF2B5EF4-FFF2-40B4-BE49-F238E27FC236}">
                <a16:creationId xmlns:a16="http://schemas.microsoft.com/office/drawing/2014/main" id="{89CA08E8-D3D9-4780-A3C5-A9B7EC6E4B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2813" y="6581775"/>
            <a:ext cx="2476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CF80DADC-A65D-8349-BC36-24672063672F}"/>
              </a:ext>
            </a:extLst>
          </p:cNvPr>
          <p:cNvCxnSpPr/>
          <p:nvPr/>
        </p:nvCxnSpPr>
        <p:spPr>
          <a:xfrm>
            <a:off x="357188" y="855663"/>
            <a:ext cx="8429625" cy="1587"/>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sp>
        <p:nvSpPr>
          <p:cNvPr id="1030" name="TextBox 26">
            <a:extLst>
              <a:ext uri="{FF2B5EF4-FFF2-40B4-BE49-F238E27FC236}">
                <a16:creationId xmlns:a16="http://schemas.microsoft.com/office/drawing/2014/main" id="{5E398F68-152F-6B43-9FCD-FA1868502914}"/>
              </a:ext>
            </a:extLst>
          </p:cNvPr>
          <p:cNvSpPr txBox="1">
            <a:spLocks noChangeArrowheads="1"/>
          </p:cNvSpPr>
          <p:nvPr/>
        </p:nvSpPr>
        <p:spPr bwMode="auto">
          <a:xfrm>
            <a:off x="3857625" y="71438"/>
            <a:ext cx="5000625" cy="261937"/>
          </a:xfrm>
          <a:prstGeom prst="rect">
            <a:avLst/>
          </a:prstGeom>
          <a:noFill/>
          <a:ln>
            <a:noFill/>
          </a:ln>
          <a:extLst>
            <a:ext uri="{909E8E84-426E-40dd-AFC4-6F175D3DCCD1}"/>
            <a:ext uri="{91240B29-F687-4f45-9708-019B960494DF}"/>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defRPr/>
            </a:pPr>
            <a:r>
              <a:rPr kumimoji="0" lang="en-US" altLang="zh-CN" sz="1100" i="1" dirty="0">
                <a:solidFill>
                  <a:srgbClr val="3A7877"/>
                </a:solidFill>
              </a:rPr>
              <a:t>Pattern Recognition and Computer Vision</a:t>
            </a:r>
            <a:endParaRPr kumimoji="0" lang="zh-CN" altLang="en-US" sz="1100" i="1" dirty="0">
              <a:solidFill>
                <a:srgbClr val="3A7877"/>
              </a:solidFill>
            </a:endParaRPr>
          </a:p>
        </p:txBody>
      </p:sp>
      <p:sp>
        <p:nvSpPr>
          <p:cNvPr id="9" name="Rectangle 4">
            <a:extLst>
              <a:ext uri="{FF2B5EF4-FFF2-40B4-BE49-F238E27FC236}">
                <a16:creationId xmlns:a16="http://schemas.microsoft.com/office/drawing/2014/main" id="{6887A4AE-BD0D-1740-B96D-8DA0413063F6}"/>
              </a:ext>
            </a:extLst>
          </p:cNvPr>
          <p:cNvSpPr txBox="1">
            <a:spLocks noChangeArrowheads="1"/>
          </p:cNvSpPr>
          <p:nvPr/>
        </p:nvSpPr>
        <p:spPr bwMode="auto">
          <a:xfrm>
            <a:off x="6515100" y="6615113"/>
            <a:ext cx="2057400" cy="457200"/>
          </a:xfrm>
          <a:prstGeom prst="rect">
            <a:avLst/>
          </a:prstGeom>
          <a:noFill/>
          <a:ln w="9525">
            <a:noFill/>
            <a:miter lim="800000"/>
            <a:headEnd/>
            <a:tailEnd/>
          </a:ln>
          <a:effec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fld id="{3E26F446-E444-47C6-9E04-4B74B29E47AA}" type="slidenum">
              <a:rPr kumimoji="0" lang="en-US" altLang="zh-CN" sz="1000" b="1" smtClean="0">
                <a:solidFill>
                  <a:srgbClr val="3A7877"/>
                </a:solidFill>
              </a:rPr>
              <a:pPr algn="ctr" eaLnBrk="1" hangingPunct="1">
                <a:defRPr/>
              </a:pPr>
              <a:t>‹#›</a:t>
            </a:fld>
            <a:endParaRPr kumimoji="0" lang="en-US" altLang="zh-CN" sz="1000" b="1" dirty="0">
              <a:solidFill>
                <a:srgbClr val="3A7877"/>
              </a:solidFill>
            </a:endParaRPr>
          </a:p>
        </p:txBody>
      </p:sp>
      <p:sp>
        <p:nvSpPr>
          <p:cNvPr id="11" name="Rectangle 4">
            <a:extLst>
              <a:ext uri="{FF2B5EF4-FFF2-40B4-BE49-F238E27FC236}">
                <a16:creationId xmlns:a16="http://schemas.microsoft.com/office/drawing/2014/main" id="{0FEE5578-5F46-3042-A533-FA80E6330769}"/>
              </a:ext>
            </a:extLst>
          </p:cNvPr>
          <p:cNvSpPr txBox="1">
            <a:spLocks noChangeArrowheads="1"/>
          </p:cNvSpPr>
          <p:nvPr/>
        </p:nvSpPr>
        <p:spPr bwMode="auto">
          <a:xfrm>
            <a:off x="714375" y="6615113"/>
            <a:ext cx="2057400" cy="457200"/>
          </a:xfrm>
          <a:prstGeom prst="rect">
            <a:avLst/>
          </a:prstGeom>
          <a:noFill/>
          <a:ln w="9525">
            <a:noFill/>
            <a:miter lim="800000"/>
            <a:headEnd/>
            <a:tailEnd/>
          </a:ln>
          <a:effec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fld id="{539DF235-EA2F-7D4A-A171-AA2063326DCE}" type="datetime4">
              <a:rPr kumimoji="0" lang="en-US" altLang="zh-CN" sz="1000" b="1" smtClean="0">
                <a:solidFill>
                  <a:srgbClr val="3A7877"/>
                </a:solidFill>
              </a:rPr>
              <a:pPr algn="ctr" eaLnBrk="1" hangingPunct="1">
                <a:defRPr/>
              </a:pPr>
              <a:t>June 6, 2023</a:t>
            </a:fld>
            <a:endParaRPr kumimoji="0" lang="en-US" altLang="zh-CN" sz="1000" b="1">
              <a:solidFill>
                <a:srgbClr val="3A7877"/>
              </a:solidFill>
            </a:endParaRPr>
          </a:p>
        </p:txBody>
      </p:sp>
    </p:spTree>
    <p:extLst>
      <p:ext uri="{BB962C8B-B14F-4D97-AF65-F5344CB8AC3E}">
        <p14:creationId xmlns:p14="http://schemas.microsoft.com/office/powerpoint/2010/main" val="382008661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ransition spd="slow"/>
  <p:txStyles>
    <p:titleStyle>
      <a:lvl1pPr algn="l" rtl="0" eaLnBrk="1" fontAlgn="base" hangingPunct="1">
        <a:spcBef>
          <a:spcPct val="0"/>
        </a:spcBef>
        <a:spcAft>
          <a:spcPct val="0"/>
        </a:spcAft>
        <a:defRPr kumimoji="1" sz="3300">
          <a:solidFill>
            <a:schemeClr val="tx2"/>
          </a:solidFill>
          <a:latin typeface="+mj-lt"/>
          <a:ea typeface="+mj-ea"/>
          <a:cs typeface="宋体" charset="0"/>
        </a:defRPr>
      </a:lvl1pPr>
      <a:lvl2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5pPr>
      <a:lvl6pPr marL="457200" algn="l" rtl="0" eaLnBrk="1" fontAlgn="base" hangingPunct="1">
        <a:spcBef>
          <a:spcPct val="0"/>
        </a:spcBef>
        <a:spcAft>
          <a:spcPct val="0"/>
        </a:spcAft>
        <a:defRPr sz="3300">
          <a:solidFill>
            <a:schemeClr val="tx2"/>
          </a:solidFill>
          <a:latin typeface="Arial Black" pitchFamily="34" charset="0"/>
          <a:ea typeface="宋体" pitchFamily="2" charset="-122"/>
        </a:defRPr>
      </a:lvl6pPr>
      <a:lvl7pPr marL="914400" algn="l" rtl="0" eaLnBrk="1" fontAlgn="base" hangingPunct="1">
        <a:spcBef>
          <a:spcPct val="0"/>
        </a:spcBef>
        <a:spcAft>
          <a:spcPct val="0"/>
        </a:spcAft>
        <a:defRPr sz="3300">
          <a:solidFill>
            <a:schemeClr val="tx2"/>
          </a:solidFill>
          <a:latin typeface="Arial Black" pitchFamily="34" charset="0"/>
          <a:ea typeface="宋体" pitchFamily="2" charset="-122"/>
        </a:defRPr>
      </a:lvl7pPr>
      <a:lvl8pPr marL="1371600" algn="l" rtl="0" eaLnBrk="1" fontAlgn="base" hangingPunct="1">
        <a:spcBef>
          <a:spcPct val="0"/>
        </a:spcBef>
        <a:spcAft>
          <a:spcPct val="0"/>
        </a:spcAft>
        <a:defRPr sz="3300">
          <a:solidFill>
            <a:schemeClr val="tx2"/>
          </a:solidFill>
          <a:latin typeface="Arial Black" pitchFamily="34" charset="0"/>
          <a:ea typeface="宋体" pitchFamily="2" charset="-122"/>
        </a:defRPr>
      </a:lvl8pPr>
      <a:lvl9pPr marL="1828800" algn="l" rtl="0" eaLnBrk="1" fontAlgn="base" hangingPunct="1">
        <a:spcBef>
          <a:spcPct val="0"/>
        </a:spcBef>
        <a:spcAft>
          <a:spcPct val="0"/>
        </a:spcAft>
        <a:defRPr sz="3300">
          <a:solidFill>
            <a:schemeClr val="tx2"/>
          </a:solidFill>
          <a:latin typeface="Arial Black" pitchFamily="34" charset="0"/>
          <a:ea typeface="宋体" pitchFamily="2" charset="-122"/>
        </a:defRPr>
      </a:lvl9pPr>
    </p:titleStyle>
    <p:body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6.png"/><Relationship Id="rId7" Type="http://schemas.openxmlformats.org/officeDocument/2006/relationships/image" Target="../media/image131.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7.png"/></Relationships>
</file>

<file path=ppt/slides/_rels/slide1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7.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40.jpg"/><Relationship Id="rId13" Type="http://schemas.openxmlformats.org/officeDocument/2006/relationships/image" Target="../media/image144.png"/><Relationship Id="rId3" Type="http://schemas.openxmlformats.org/officeDocument/2006/relationships/image" Target="../media/image135.jpg"/><Relationship Id="rId7" Type="http://schemas.openxmlformats.org/officeDocument/2006/relationships/image" Target="../media/image139.jpg"/><Relationship Id="rId12" Type="http://schemas.openxmlformats.org/officeDocument/2006/relationships/hyperlink" Target="https://colab.research.google.com/github/google-research/vision_transformer/blob/master/vit_jax.ipynb"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38.jpg"/><Relationship Id="rId11" Type="http://schemas.openxmlformats.org/officeDocument/2006/relationships/image" Target="../media/image143.jpg"/><Relationship Id="rId5" Type="http://schemas.openxmlformats.org/officeDocument/2006/relationships/image" Target="../media/image137.jpg"/><Relationship Id="rId10" Type="http://schemas.openxmlformats.org/officeDocument/2006/relationships/image" Target="../media/image142.jpg"/><Relationship Id="rId4" Type="http://schemas.openxmlformats.org/officeDocument/2006/relationships/image" Target="../media/image136.jpg"/><Relationship Id="rId9" Type="http://schemas.openxmlformats.org/officeDocument/2006/relationships/image" Target="../media/image141.jpg"/></Relationships>
</file>

<file path=ppt/slides/_rels/slide117.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https://colab.research.google.com/github/google-research/vision_transformer/blob/master/vit_jax.ipynb"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48.jpg"/><Relationship Id="rId4" Type="http://schemas.openxmlformats.org/officeDocument/2006/relationships/image" Target="../media/image147.jpg"/></Relationships>
</file>

<file path=ppt/slides/_rels/slide119.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52.jp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30.png"/><Relationship Id="rId4" Type="http://schemas.openxmlformats.org/officeDocument/2006/relationships/image" Target="../media/image21.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1.png"/><Relationship Id="rId5" Type="http://schemas.openxmlformats.org/officeDocument/2006/relationships/image" Target="../media/image22.png"/><Relationship Id="rId10" Type="http://schemas.openxmlformats.org/officeDocument/2006/relationships/image" Target="../media/image30.png"/><Relationship Id="rId4" Type="http://schemas.openxmlformats.org/officeDocument/2006/relationships/image" Target="../media/image21.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34.png"/><Relationship Id="rId21" Type="http://schemas.openxmlformats.org/officeDocument/2006/relationships/image" Target="../media/image43.png"/><Relationship Id="rId7" Type="http://schemas.openxmlformats.org/officeDocument/2006/relationships/image" Target="../media/image25.png"/><Relationship Id="rId12" Type="http://schemas.openxmlformats.org/officeDocument/2006/relationships/image" Target="../media/image33.png"/><Relationship Id="rId17" Type="http://schemas.openxmlformats.org/officeDocument/2006/relationships/image" Target="../media/image39.png"/><Relationship Id="rId2" Type="http://schemas.openxmlformats.org/officeDocument/2006/relationships/notesSlide" Target="../notesSlides/notesSlide22.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46.png"/><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45.png"/><Relationship Id="rId10" Type="http://schemas.openxmlformats.org/officeDocument/2006/relationships/image" Target="../media/image36.png"/><Relationship Id="rId19" Type="http://schemas.openxmlformats.org/officeDocument/2006/relationships/image" Target="../media/image41.png"/><Relationship Id="rId4" Type="http://schemas.openxmlformats.org/officeDocument/2006/relationships/image" Target="../media/image24.png"/><Relationship Id="rId9" Type="http://schemas.openxmlformats.org/officeDocument/2006/relationships/image" Target="../media/image30.png"/><Relationship Id="rId14" Type="http://schemas.openxmlformats.org/officeDocument/2006/relationships/image" Target="../media/image21.png"/><Relationship Id="rId22"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34.png"/><Relationship Id="rId21" Type="http://schemas.openxmlformats.org/officeDocument/2006/relationships/image" Target="../media/image43.png"/><Relationship Id="rId7" Type="http://schemas.openxmlformats.org/officeDocument/2006/relationships/image" Target="../media/image25.png"/><Relationship Id="rId12" Type="http://schemas.openxmlformats.org/officeDocument/2006/relationships/image" Target="../media/image33.png"/><Relationship Id="rId17" Type="http://schemas.openxmlformats.org/officeDocument/2006/relationships/image" Target="../media/image39.png"/><Relationship Id="rId2" Type="http://schemas.openxmlformats.org/officeDocument/2006/relationships/notesSlide" Target="../notesSlides/notesSlide2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46.png"/><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45.png"/><Relationship Id="rId10" Type="http://schemas.openxmlformats.org/officeDocument/2006/relationships/image" Target="../media/image36.png"/><Relationship Id="rId19" Type="http://schemas.openxmlformats.org/officeDocument/2006/relationships/image" Target="../media/image41.png"/><Relationship Id="rId4" Type="http://schemas.openxmlformats.org/officeDocument/2006/relationships/image" Target="../media/image24.png"/><Relationship Id="rId9" Type="http://schemas.openxmlformats.org/officeDocument/2006/relationships/image" Target="../media/image30.png"/><Relationship Id="rId14" Type="http://schemas.openxmlformats.org/officeDocument/2006/relationships/image" Target="../media/image21.png"/><Relationship Id="rId22"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34.png"/><Relationship Id="rId21" Type="http://schemas.openxmlformats.org/officeDocument/2006/relationships/image" Target="../media/image43.png"/><Relationship Id="rId7" Type="http://schemas.openxmlformats.org/officeDocument/2006/relationships/image" Target="../media/image25.png"/><Relationship Id="rId12" Type="http://schemas.openxmlformats.org/officeDocument/2006/relationships/image" Target="../media/image33.png"/><Relationship Id="rId17" Type="http://schemas.openxmlformats.org/officeDocument/2006/relationships/image" Target="../media/image39.png"/><Relationship Id="rId2" Type="http://schemas.openxmlformats.org/officeDocument/2006/relationships/notesSlide" Target="../notesSlides/notesSlide24.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46.png"/><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45.png"/><Relationship Id="rId10" Type="http://schemas.openxmlformats.org/officeDocument/2006/relationships/image" Target="../media/image36.png"/><Relationship Id="rId19" Type="http://schemas.openxmlformats.org/officeDocument/2006/relationships/image" Target="../media/image41.png"/><Relationship Id="rId4" Type="http://schemas.openxmlformats.org/officeDocument/2006/relationships/image" Target="../media/image24.png"/><Relationship Id="rId9" Type="http://schemas.openxmlformats.org/officeDocument/2006/relationships/image" Target="../media/image30.png"/><Relationship Id="rId14" Type="http://schemas.openxmlformats.org/officeDocument/2006/relationships/image" Target="../media/image21.png"/><Relationship Id="rId22"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8.png"/><Relationship Id="rId18" Type="http://schemas.openxmlformats.org/officeDocument/2006/relationships/image" Target="../media/image50.png"/><Relationship Id="rId3" Type="http://schemas.openxmlformats.org/officeDocument/2006/relationships/image" Target="../media/image20.png"/><Relationship Id="rId21" Type="http://schemas.openxmlformats.org/officeDocument/2006/relationships/image" Target="../media/image45.png"/><Relationship Id="rId7" Type="http://schemas.openxmlformats.org/officeDocument/2006/relationships/image" Target="../media/image24.png"/><Relationship Id="rId12" Type="http://schemas.openxmlformats.org/officeDocument/2006/relationships/image" Target="../media/image35.png"/><Relationship Id="rId17" Type="http://schemas.openxmlformats.org/officeDocument/2006/relationships/image" Target="../media/image49.png"/><Relationship Id="rId2" Type="http://schemas.openxmlformats.org/officeDocument/2006/relationships/notesSlide" Target="../notesSlides/notesSlide25.xml"/><Relationship Id="rId16" Type="http://schemas.openxmlformats.org/officeDocument/2006/relationships/image" Target="../media/image37.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47.png"/><Relationship Id="rId5" Type="http://schemas.openxmlformats.org/officeDocument/2006/relationships/image" Target="../media/image22.png"/><Relationship Id="rId15" Type="http://schemas.openxmlformats.org/officeDocument/2006/relationships/image" Target="../media/image33.png"/><Relationship Id="rId23" Type="http://schemas.openxmlformats.org/officeDocument/2006/relationships/image" Target="../media/image38.png"/><Relationship Id="rId10" Type="http://schemas.openxmlformats.org/officeDocument/2006/relationships/image" Target="../media/image29.png"/><Relationship Id="rId19" Type="http://schemas.openxmlformats.org/officeDocument/2006/relationships/image" Target="../media/image43.png"/><Relationship Id="rId4" Type="http://schemas.openxmlformats.org/officeDocument/2006/relationships/image" Target="../media/image21.png"/><Relationship Id="rId9" Type="http://schemas.openxmlformats.org/officeDocument/2006/relationships/image" Target="../media/image42.png"/><Relationship Id="rId14" Type="http://schemas.openxmlformats.org/officeDocument/2006/relationships/image" Target="../media/image32.png"/><Relationship Id="rId22"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8.png"/><Relationship Id="rId18" Type="http://schemas.openxmlformats.org/officeDocument/2006/relationships/image" Target="../media/image50.png"/><Relationship Id="rId3" Type="http://schemas.openxmlformats.org/officeDocument/2006/relationships/image" Target="../media/image20.png"/><Relationship Id="rId21" Type="http://schemas.openxmlformats.org/officeDocument/2006/relationships/image" Target="../media/image44.png"/><Relationship Id="rId7" Type="http://schemas.openxmlformats.org/officeDocument/2006/relationships/image" Target="../media/image24.png"/><Relationship Id="rId12" Type="http://schemas.openxmlformats.org/officeDocument/2006/relationships/image" Target="../media/image35.png"/><Relationship Id="rId17" Type="http://schemas.openxmlformats.org/officeDocument/2006/relationships/image" Target="../media/image49.png"/><Relationship Id="rId25" Type="http://schemas.openxmlformats.org/officeDocument/2006/relationships/image" Target="../media/image38.png"/><Relationship Id="rId2" Type="http://schemas.openxmlformats.org/officeDocument/2006/relationships/notesSlide" Target="../notesSlides/notesSlide26.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47.png"/><Relationship Id="rId24" Type="http://schemas.openxmlformats.org/officeDocument/2006/relationships/image" Target="../media/image51.png"/><Relationship Id="rId5" Type="http://schemas.openxmlformats.org/officeDocument/2006/relationships/image" Target="../media/image22.png"/><Relationship Id="rId15" Type="http://schemas.openxmlformats.org/officeDocument/2006/relationships/image" Target="../media/image33.png"/><Relationship Id="rId23" Type="http://schemas.openxmlformats.org/officeDocument/2006/relationships/image" Target="../media/image46.png"/><Relationship Id="rId10" Type="http://schemas.openxmlformats.org/officeDocument/2006/relationships/image" Target="../media/image29.png"/><Relationship Id="rId19"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42.png"/><Relationship Id="rId14" Type="http://schemas.openxmlformats.org/officeDocument/2006/relationships/image" Target="../media/image32.png"/><Relationship Id="rId22"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8.png"/><Relationship Id="rId18" Type="http://schemas.openxmlformats.org/officeDocument/2006/relationships/image" Target="../media/image50.png"/><Relationship Id="rId3" Type="http://schemas.openxmlformats.org/officeDocument/2006/relationships/image" Target="../media/image20.png"/><Relationship Id="rId21" Type="http://schemas.openxmlformats.org/officeDocument/2006/relationships/image" Target="../media/image44.png"/><Relationship Id="rId7" Type="http://schemas.openxmlformats.org/officeDocument/2006/relationships/image" Target="../media/image24.png"/><Relationship Id="rId12" Type="http://schemas.openxmlformats.org/officeDocument/2006/relationships/image" Target="../media/image35.png"/><Relationship Id="rId17" Type="http://schemas.openxmlformats.org/officeDocument/2006/relationships/image" Target="../media/image49.png"/><Relationship Id="rId25" Type="http://schemas.openxmlformats.org/officeDocument/2006/relationships/image" Target="../media/image38.png"/><Relationship Id="rId2" Type="http://schemas.openxmlformats.org/officeDocument/2006/relationships/notesSlide" Target="../notesSlides/notesSlide27.xml"/><Relationship Id="rId16" Type="http://schemas.openxmlformats.org/officeDocument/2006/relationships/image" Target="../media/image37.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47.png"/><Relationship Id="rId24" Type="http://schemas.openxmlformats.org/officeDocument/2006/relationships/image" Target="../media/image51.png"/><Relationship Id="rId5" Type="http://schemas.openxmlformats.org/officeDocument/2006/relationships/image" Target="../media/image22.png"/><Relationship Id="rId15" Type="http://schemas.openxmlformats.org/officeDocument/2006/relationships/image" Target="../media/image33.png"/><Relationship Id="rId23" Type="http://schemas.openxmlformats.org/officeDocument/2006/relationships/image" Target="../media/image46.png"/><Relationship Id="rId10" Type="http://schemas.openxmlformats.org/officeDocument/2006/relationships/image" Target="../media/image29.png"/><Relationship Id="rId19"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42.png"/><Relationship Id="rId14" Type="http://schemas.openxmlformats.org/officeDocument/2006/relationships/image" Target="../media/image32.png"/><Relationship Id="rId22"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28.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5.png"/><Relationship Id="rId5" Type="http://schemas.openxmlformats.org/officeDocument/2006/relationships/image" Target="../media/image22.png"/><Relationship Id="rId15" Type="http://schemas.openxmlformats.org/officeDocument/2006/relationships/image" Target="../media/image53.png"/><Relationship Id="rId10" Type="http://schemas.openxmlformats.org/officeDocument/2006/relationships/image" Target="../media/image47.png"/><Relationship Id="rId4" Type="http://schemas.openxmlformats.org/officeDocument/2006/relationships/image" Target="../media/image21.png"/><Relationship Id="rId9" Type="http://schemas.openxmlformats.org/officeDocument/2006/relationships/image" Target="../media/image29.png"/><Relationship Id="rId1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32.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5.png"/><Relationship Id="rId5" Type="http://schemas.openxmlformats.org/officeDocument/2006/relationships/image" Target="../media/image22.png"/><Relationship Id="rId15" Type="http://schemas.openxmlformats.org/officeDocument/2006/relationships/image" Target="../media/image53.png"/><Relationship Id="rId10" Type="http://schemas.openxmlformats.org/officeDocument/2006/relationships/image" Target="../media/image47.png"/><Relationship Id="rId4" Type="http://schemas.openxmlformats.org/officeDocument/2006/relationships/image" Target="../media/image21.png"/><Relationship Id="rId9" Type="http://schemas.openxmlformats.org/officeDocument/2006/relationships/image" Target="../media/image29.png"/><Relationship Id="rId1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6.png"/><Relationship Id="rId3" Type="http://schemas.openxmlformats.org/officeDocument/2006/relationships/image" Target="../media/image56.jpg"/><Relationship Id="rId7" Type="http://schemas.openxmlformats.org/officeDocument/2006/relationships/image" Target="../media/image64.png"/><Relationship Id="rId12"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5.png"/><Relationship Id="rId3" Type="http://schemas.openxmlformats.org/officeDocument/2006/relationships/image" Target="../media/image56.jpg"/><Relationship Id="rId7" Type="http://schemas.openxmlformats.org/officeDocument/2006/relationships/image" Target="../media/image64.png"/><Relationship Id="rId12"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png"/><Relationship Id="rId1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4.png"/><Relationship Id="rId12" Type="http://schemas.openxmlformats.org/officeDocument/2006/relationships/image" Target="../media/image60.png"/><Relationship Id="rId2" Type="http://schemas.openxmlformats.org/officeDocument/2006/relationships/notesSlide" Target="../notesSlides/notesSlide38.xml"/><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59.pn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57.png"/><Relationship Id="rId9" Type="http://schemas.openxmlformats.org/officeDocument/2006/relationships/image" Target="../media/image68.png"/><Relationship Id="rId14"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4.png"/><Relationship Id="rId12" Type="http://schemas.openxmlformats.org/officeDocument/2006/relationships/image" Target="../media/image60.png"/><Relationship Id="rId2" Type="http://schemas.openxmlformats.org/officeDocument/2006/relationships/notesSlide" Target="../notesSlides/notesSlide39.xml"/><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59.pn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57.png"/><Relationship Id="rId9" Type="http://schemas.openxmlformats.org/officeDocument/2006/relationships/image" Target="../media/image68.png"/><Relationship Id="rId1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thumbs.gfycat.com/ThickTatteredFlea-max-1mb.gif" TargetMode="External"/><Relationship Id="rId5" Type="http://schemas.openxmlformats.org/officeDocument/2006/relationships/image" Target="../media/image70.jp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73.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74.jpg"/><Relationship Id="rId7"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57.png"/><Relationship Id="rId4" Type="http://schemas.openxmlformats.org/officeDocument/2006/relationships/image" Target="../media/image56.jpg"/></Relationships>
</file>

<file path=ppt/slides/_rels/slide4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6.jpg"/><Relationship Id="rId7" Type="http://schemas.openxmlformats.org/officeDocument/2006/relationships/image" Target="../media/image71.png"/><Relationship Id="rId12" Type="http://schemas.openxmlformats.org/officeDocument/2006/relationships/image" Target="../media/image73.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74.jpg"/><Relationship Id="rId5" Type="http://schemas.openxmlformats.org/officeDocument/2006/relationships/image" Target="../media/image57.png"/><Relationship Id="rId10" Type="http://schemas.openxmlformats.org/officeDocument/2006/relationships/image" Target="../media/image75.png"/><Relationship Id="rId4" Type="http://schemas.openxmlformats.org/officeDocument/2006/relationships/image" Target="../media/image56.jpg"/><Relationship Id="rId9"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6.jpg"/><Relationship Id="rId7"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0.png"/><Relationship Id="rId10" Type="http://schemas.openxmlformats.org/officeDocument/2006/relationships/image" Target="../media/image76.jpg"/><Relationship Id="rId4" Type="http://schemas.openxmlformats.org/officeDocument/2006/relationships/image" Target="../media/image57.png"/><Relationship Id="rId9" Type="http://schemas.openxmlformats.org/officeDocument/2006/relationships/image" Target="../media/image82.jpg"/></Relationships>
</file>

<file path=ppt/slides/_rels/slide45.xml.rels><?xml version="1.0" encoding="UTF-8" standalone="yes"?>
<Relationships xmlns="http://schemas.openxmlformats.org/package/2006/relationships"><Relationship Id="rId8" Type="http://schemas.openxmlformats.org/officeDocument/2006/relationships/image" Target="../media/image82.jpg"/><Relationship Id="rId13" Type="http://schemas.openxmlformats.org/officeDocument/2006/relationships/image" Target="../media/image78.png"/><Relationship Id="rId3" Type="http://schemas.openxmlformats.org/officeDocument/2006/relationships/image" Target="../media/image56.jpg"/><Relationship Id="rId7" Type="http://schemas.openxmlformats.org/officeDocument/2006/relationships/image" Target="../media/image81.png"/><Relationship Id="rId12"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75.png"/><Relationship Id="rId5" Type="http://schemas.openxmlformats.org/officeDocument/2006/relationships/image" Target="../media/image80.png"/><Relationship Id="rId10" Type="http://schemas.openxmlformats.org/officeDocument/2006/relationships/image" Target="../media/image83.png"/><Relationship Id="rId4" Type="http://schemas.openxmlformats.org/officeDocument/2006/relationships/image" Target="../media/image57.png"/><Relationship Id="rId9" Type="http://schemas.openxmlformats.org/officeDocument/2006/relationships/image" Target="../media/image76.jpg"/><Relationship Id="rId14" Type="http://schemas.openxmlformats.org/officeDocument/2006/relationships/image" Target="../media/image84.pn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82.jpg"/><Relationship Id="rId3" Type="http://schemas.openxmlformats.org/officeDocument/2006/relationships/image" Target="../media/image56.jpg"/><Relationship Id="rId7" Type="http://schemas.openxmlformats.org/officeDocument/2006/relationships/image" Target="../media/image64.png"/><Relationship Id="rId12"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84.png"/><Relationship Id="rId5" Type="http://schemas.openxmlformats.org/officeDocument/2006/relationships/image" Target="../media/image80.png"/><Relationship Id="rId10" Type="http://schemas.openxmlformats.org/officeDocument/2006/relationships/image" Target="../media/image77.png"/><Relationship Id="rId4" Type="http://schemas.openxmlformats.org/officeDocument/2006/relationships/image" Target="../media/image57.png"/><Relationship Id="rId9" Type="http://schemas.openxmlformats.org/officeDocument/2006/relationships/image" Target="../media/image85.png"/><Relationship Id="rId14" Type="http://schemas.openxmlformats.org/officeDocument/2006/relationships/image" Target="../media/image76.jpg"/></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81.png"/><Relationship Id="rId3" Type="http://schemas.openxmlformats.org/officeDocument/2006/relationships/image" Target="../media/image56.jpg"/><Relationship Id="rId7" Type="http://schemas.openxmlformats.org/officeDocument/2006/relationships/image" Target="../media/image63.png"/><Relationship Id="rId12"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77.png"/><Relationship Id="rId5" Type="http://schemas.openxmlformats.org/officeDocument/2006/relationships/image" Target="../media/image80.png"/><Relationship Id="rId15" Type="http://schemas.openxmlformats.org/officeDocument/2006/relationships/image" Target="../media/image76.jpg"/><Relationship Id="rId10" Type="http://schemas.openxmlformats.org/officeDocument/2006/relationships/image" Target="../media/image85.png"/><Relationship Id="rId4" Type="http://schemas.openxmlformats.org/officeDocument/2006/relationships/image" Target="../media/image57.png"/><Relationship Id="rId9" Type="http://schemas.openxmlformats.org/officeDocument/2006/relationships/image" Target="../media/image67.png"/><Relationship Id="rId14" Type="http://schemas.openxmlformats.org/officeDocument/2006/relationships/image" Target="../media/image82.jpg"/></Relationships>
</file>

<file path=ppt/slides/_rels/slide4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85.png"/><Relationship Id="rId18" Type="http://schemas.openxmlformats.org/officeDocument/2006/relationships/image" Target="../media/image82.jpg"/><Relationship Id="rId3" Type="http://schemas.openxmlformats.org/officeDocument/2006/relationships/image" Target="../media/image56.jpg"/><Relationship Id="rId7" Type="http://schemas.openxmlformats.org/officeDocument/2006/relationships/image" Target="../media/image63.png"/><Relationship Id="rId12" Type="http://schemas.openxmlformats.org/officeDocument/2006/relationships/image" Target="../media/image86.png"/><Relationship Id="rId17" Type="http://schemas.openxmlformats.org/officeDocument/2006/relationships/image" Target="../media/image81.png"/><Relationship Id="rId2" Type="http://schemas.openxmlformats.org/officeDocument/2006/relationships/notesSlide" Target="../notesSlides/notesSlide48.xml"/><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8.png"/><Relationship Id="rId5" Type="http://schemas.openxmlformats.org/officeDocument/2006/relationships/image" Target="../media/image80.png"/><Relationship Id="rId15" Type="http://schemas.openxmlformats.org/officeDocument/2006/relationships/image" Target="../media/image84.png"/><Relationship Id="rId10" Type="http://schemas.openxmlformats.org/officeDocument/2006/relationships/image" Target="../media/image69.png"/><Relationship Id="rId19" Type="http://schemas.openxmlformats.org/officeDocument/2006/relationships/image" Target="../media/image76.jpg"/><Relationship Id="rId4" Type="http://schemas.openxmlformats.org/officeDocument/2006/relationships/image" Target="../media/image57.png"/><Relationship Id="rId9" Type="http://schemas.openxmlformats.org/officeDocument/2006/relationships/image" Target="../media/image67.png"/><Relationship Id="rId14"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85.png"/><Relationship Id="rId18" Type="http://schemas.openxmlformats.org/officeDocument/2006/relationships/image" Target="../media/image71.png"/><Relationship Id="rId3" Type="http://schemas.openxmlformats.org/officeDocument/2006/relationships/image" Target="../media/image56.jpg"/><Relationship Id="rId21"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86.png"/><Relationship Id="rId17" Type="http://schemas.openxmlformats.org/officeDocument/2006/relationships/image" Target="../media/image81.png"/><Relationship Id="rId2" Type="http://schemas.openxmlformats.org/officeDocument/2006/relationships/notesSlide" Target="../notesSlides/notesSlide49.xml"/><Relationship Id="rId16" Type="http://schemas.openxmlformats.org/officeDocument/2006/relationships/image" Target="../media/image62.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9.png"/><Relationship Id="rId5" Type="http://schemas.openxmlformats.org/officeDocument/2006/relationships/image" Target="../media/image80.png"/><Relationship Id="rId15" Type="http://schemas.openxmlformats.org/officeDocument/2006/relationships/image" Target="../media/image84.png"/><Relationship Id="rId10" Type="http://schemas.openxmlformats.org/officeDocument/2006/relationships/image" Target="../media/image68.png"/><Relationship Id="rId19" Type="http://schemas.openxmlformats.org/officeDocument/2006/relationships/image" Target="../media/image78.png"/><Relationship Id="rId4" Type="http://schemas.openxmlformats.org/officeDocument/2006/relationships/image" Target="../media/image57.png"/><Relationship Id="rId9" Type="http://schemas.openxmlformats.org/officeDocument/2006/relationships/image" Target="../media/image67.png"/><Relationship Id="rId1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8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04.jpg"/><Relationship Id="rId4" Type="http://schemas.openxmlformats.org/officeDocument/2006/relationships/image" Target="../media/image102.jpg"/></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hyperlink" Target="https://pixabay.com/service/license/" TargetMode="External"/><Relationship Id="rId4" Type="http://schemas.openxmlformats.org/officeDocument/2006/relationships/hyperlink" Target="https://pixabay.com/photos/cat-young-animal-curious-wildcat-2083492/"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1.jpg"/><Relationship Id="rId7"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pixabay.com/service/license/" TargetMode="External"/><Relationship Id="rId4" Type="http://schemas.openxmlformats.org/officeDocument/2006/relationships/hyperlink" Target="https://pixabay.com/photos/cat-young-animal-curious-wildcat-2083492/"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11.jpg"/><Relationship Id="rId7"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pixabay.com/service/license/" TargetMode="External"/><Relationship Id="rId10" Type="http://schemas.openxmlformats.org/officeDocument/2006/relationships/image" Target="../media/image112.png"/><Relationship Id="rId4" Type="http://schemas.openxmlformats.org/officeDocument/2006/relationships/hyperlink" Target="https://pixabay.com/photos/cat-young-animal-curious-wildcat-2083492/" TargetMode="External"/><Relationship Id="rId9" Type="http://schemas.openxmlformats.org/officeDocument/2006/relationships/image" Target="../media/image51.png"/></Relationships>
</file>

<file path=ppt/slides/_rels/slide8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11.jpg"/><Relationship Id="rId7" Type="http://schemas.openxmlformats.org/officeDocument/2006/relationships/image" Target="../media/image25.png"/><Relationship Id="rId12" Type="http://schemas.openxmlformats.org/officeDocument/2006/relationships/image" Target="../media/image11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14.png"/><Relationship Id="rId5" Type="http://schemas.openxmlformats.org/officeDocument/2006/relationships/hyperlink" Target="https://pixabay.com/service/license/" TargetMode="External"/><Relationship Id="rId10" Type="http://schemas.openxmlformats.org/officeDocument/2006/relationships/image" Target="../media/image113.png"/><Relationship Id="rId4" Type="http://schemas.openxmlformats.org/officeDocument/2006/relationships/hyperlink" Target="https://pixabay.com/photos/cat-young-animal-curious-wildcat-2083492/" TargetMode="External"/><Relationship Id="rId9" Type="http://schemas.openxmlformats.org/officeDocument/2006/relationships/image" Target="../media/image51.png"/></Relationships>
</file>

<file path=ppt/slides/_rels/slide8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4.png"/><Relationship Id="rId3" Type="http://schemas.openxmlformats.org/officeDocument/2006/relationships/image" Target="../media/image111.jpg"/><Relationship Id="rId7" Type="http://schemas.openxmlformats.org/officeDocument/2006/relationships/image" Target="../media/image25.png"/><Relationship Id="rId12" Type="http://schemas.openxmlformats.org/officeDocument/2006/relationships/image" Target="../media/image112.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14.png"/><Relationship Id="rId5" Type="http://schemas.openxmlformats.org/officeDocument/2006/relationships/hyperlink" Target="https://pixabay.com/service/license/" TargetMode="External"/><Relationship Id="rId10" Type="http://schemas.openxmlformats.org/officeDocument/2006/relationships/image" Target="../media/image113.png"/><Relationship Id="rId4" Type="http://schemas.openxmlformats.org/officeDocument/2006/relationships/hyperlink" Target="https://pixabay.com/photos/cat-young-animal-curious-wildcat-2083492/" TargetMode="External"/><Relationship Id="rId9" Type="http://schemas.openxmlformats.org/officeDocument/2006/relationships/image" Target="../media/image51.png"/></Relationships>
</file>

<file path=ppt/slides/_rels/slide8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4.png"/><Relationship Id="rId3" Type="http://schemas.openxmlformats.org/officeDocument/2006/relationships/image" Target="../media/image111.jpg"/><Relationship Id="rId7" Type="http://schemas.openxmlformats.org/officeDocument/2006/relationships/image" Target="../media/image25.png"/><Relationship Id="rId12" Type="http://schemas.openxmlformats.org/officeDocument/2006/relationships/image" Target="../media/image112.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14.png"/><Relationship Id="rId5" Type="http://schemas.openxmlformats.org/officeDocument/2006/relationships/hyperlink" Target="https://pixabay.com/service/license/" TargetMode="External"/><Relationship Id="rId15" Type="http://schemas.openxmlformats.org/officeDocument/2006/relationships/image" Target="../media/image116.png"/><Relationship Id="rId10" Type="http://schemas.openxmlformats.org/officeDocument/2006/relationships/image" Target="../media/image113.png"/><Relationship Id="rId4" Type="http://schemas.openxmlformats.org/officeDocument/2006/relationships/hyperlink" Target="https://pixabay.com/photos/cat-young-animal-curious-wildcat-2083492/" TargetMode="External"/><Relationship Id="rId9" Type="http://schemas.openxmlformats.org/officeDocument/2006/relationships/image" Target="../media/image51.png"/><Relationship Id="rId14" Type="http://schemas.openxmlformats.org/officeDocument/2006/relationships/image" Target="../media/image11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6DE55-DEB2-4075-BAE9-FEA47DDA5DC3}"/>
              </a:ext>
            </a:extLst>
          </p:cNvPr>
          <p:cNvSpPr>
            <a:spLocks noGrp="1"/>
          </p:cNvSpPr>
          <p:nvPr>
            <p:ph type="ctrTitle"/>
          </p:nvPr>
        </p:nvSpPr>
        <p:spPr>
          <a:xfrm>
            <a:off x="459858" y="1604300"/>
            <a:ext cx="8224284" cy="2266950"/>
          </a:xfrm>
        </p:spPr>
        <p:txBody>
          <a:bodyPr/>
          <a:lstStyle/>
          <a:p>
            <a:r>
              <a:rPr lang="en-US" altLang="zh-CN" sz="4800" i="0" spc="-1" dirty="0">
                <a:solidFill>
                  <a:srgbClr val="336666"/>
                </a:solidFill>
                <a:uFill>
                  <a:solidFill>
                    <a:srgbClr val="FFFFFF"/>
                  </a:solidFill>
                </a:uFill>
                <a:latin typeface="Arial MT"/>
                <a:ea typeface="宋体" panose="02010600030101010101" pitchFamily="2" charset="-122"/>
              </a:rPr>
              <a:t>Le</a:t>
            </a:r>
            <a:r>
              <a:rPr lang="en-US" altLang="zh-CN" sz="4800" i="0" spc="-1" dirty="0">
                <a:solidFill>
                  <a:srgbClr val="536D6D"/>
                </a:solidFill>
                <a:uFill>
                  <a:solidFill>
                    <a:srgbClr val="FFFFFF"/>
                  </a:solidFill>
                </a:uFill>
                <a:latin typeface="Arial MT"/>
                <a:ea typeface="宋体" panose="02010600030101010101" pitchFamily="2" charset="-122"/>
              </a:rPr>
              <a:t>cture</a:t>
            </a:r>
            <a:r>
              <a:rPr lang="en-US" altLang="zh-CN" sz="4800" i="0" spc="-1" dirty="0">
                <a:solidFill>
                  <a:srgbClr val="336666"/>
                </a:solidFill>
                <a:uFill>
                  <a:solidFill>
                    <a:srgbClr val="FFFFFF"/>
                  </a:solidFill>
                </a:uFill>
                <a:latin typeface="Arial MT"/>
                <a:ea typeface="宋体" panose="02010600030101010101" pitchFamily="2" charset="-122"/>
              </a:rPr>
              <a:t> </a:t>
            </a:r>
            <a:r>
              <a:rPr lang="en-US" altLang="zh-CN" sz="4800" i="0" spc="-1" dirty="0">
                <a:solidFill>
                  <a:srgbClr val="536D6D"/>
                </a:solidFill>
                <a:uFill>
                  <a:solidFill>
                    <a:srgbClr val="FFFFFF"/>
                  </a:solidFill>
                </a:uFill>
                <a:latin typeface="Arial MT"/>
                <a:ea typeface="宋体" panose="02010600030101010101" pitchFamily="2" charset="-122"/>
              </a:rPr>
              <a:t>23.</a:t>
            </a:r>
            <a:br>
              <a:rPr lang="en-US" altLang="zh-CN" sz="4800" i="0" spc="-1" dirty="0">
                <a:solidFill>
                  <a:srgbClr val="536D6D"/>
                </a:solidFill>
                <a:uFill>
                  <a:solidFill>
                    <a:srgbClr val="FFFFFF"/>
                  </a:solidFill>
                </a:uFill>
                <a:latin typeface="Arial MT"/>
                <a:ea typeface="宋体" panose="02010600030101010101" pitchFamily="2" charset="-122"/>
              </a:rPr>
            </a:br>
            <a:r>
              <a:rPr lang="en-US" altLang="zh-CN" spc="-5" dirty="0">
                <a:latin typeface="Tahoma"/>
                <a:cs typeface="Tahoma"/>
              </a:rPr>
              <a:t>Attention</a:t>
            </a:r>
            <a:r>
              <a:rPr lang="en-US" altLang="zh-CN" spc="-200" dirty="0">
                <a:latin typeface="Tahoma"/>
                <a:cs typeface="Tahoma"/>
              </a:rPr>
              <a:t> </a:t>
            </a:r>
            <a:r>
              <a:rPr lang="en-US" altLang="zh-CN" spc="75" dirty="0">
                <a:latin typeface="Tahoma"/>
                <a:cs typeface="Tahoma"/>
              </a:rPr>
              <a:t>and</a:t>
            </a:r>
            <a:r>
              <a:rPr lang="en-US" altLang="zh-CN" spc="-200" dirty="0">
                <a:latin typeface="Tahoma"/>
                <a:cs typeface="Tahoma"/>
              </a:rPr>
              <a:t> </a:t>
            </a:r>
            <a:r>
              <a:rPr lang="en-US" altLang="zh-CN" spc="-30" dirty="0">
                <a:latin typeface="Tahoma"/>
                <a:cs typeface="Tahoma"/>
              </a:rPr>
              <a:t>Transformers</a:t>
            </a:r>
            <a:r>
              <a:rPr lang="en-US" altLang="zh-CN" sz="4800" i="0" spc="-1" dirty="0">
                <a:solidFill>
                  <a:srgbClr val="536D6D"/>
                </a:solidFill>
                <a:uFill>
                  <a:solidFill>
                    <a:srgbClr val="FFFFFF"/>
                  </a:solidFill>
                </a:uFill>
                <a:latin typeface="Arial MT"/>
                <a:ea typeface="宋体" panose="02010600030101010101" pitchFamily="2" charset="-122"/>
              </a:rPr>
              <a:t> </a:t>
            </a:r>
          </a:p>
        </p:txBody>
      </p:sp>
    </p:spTree>
    <p:extLst>
      <p:ext uri="{BB962C8B-B14F-4D97-AF65-F5344CB8AC3E}">
        <p14:creationId xmlns:p14="http://schemas.microsoft.com/office/powerpoint/2010/main" val="3270326974"/>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E2E20-AAF1-4635-8BA2-FD8D810EA687}"/>
              </a:ext>
            </a:extLst>
          </p:cNvPr>
          <p:cNvSpPr>
            <a:spLocks noGrp="1"/>
          </p:cNvSpPr>
          <p:nvPr>
            <p:ph type="title"/>
          </p:nvPr>
        </p:nvSpPr>
        <p:spPr/>
        <p:txBody>
          <a:bodyPr/>
          <a:lstStyle/>
          <a:p>
            <a:r>
              <a:rPr lang="en-US" altLang="zh-CN" spc="-5" dirty="0" smtClean="0"/>
              <a:t>Last</a:t>
            </a:r>
            <a:r>
              <a:rPr lang="en-US" altLang="zh-CN" spc="-75" dirty="0" smtClean="0"/>
              <a:t> </a:t>
            </a:r>
            <a:r>
              <a:rPr lang="en-US" altLang="zh-CN" spc="-25" dirty="0" smtClean="0"/>
              <a:t>Time: </a:t>
            </a:r>
            <a:r>
              <a:rPr lang="en-US" altLang="zh-CN" spc="-10" dirty="0"/>
              <a:t>Sequence</a:t>
            </a:r>
            <a:r>
              <a:rPr lang="en-US" altLang="zh-CN" spc="-30" dirty="0"/>
              <a:t> </a:t>
            </a:r>
            <a:r>
              <a:rPr lang="en-US" altLang="zh-CN" spc="-5" dirty="0"/>
              <a:t>to</a:t>
            </a:r>
            <a:r>
              <a:rPr lang="en-US" altLang="zh-CN" spc="-25" dirty="0"/>
              <a:t> </a:t>
            </a:r>
            <a:r>
              <a:rPr lang="en-US" altLang="zh-CN" spc="-10" dirty="0"/>
              <a:t>Sequence</a:t>
            </a:r>
            <a:r>
              <a:rPr lang="en-US" altLang="zh-CN" spc="-25" dirty="0"/>
              <a:t> </a:t>
            </a:r>
            <a:r>
              <a:rPr lang="en-US" altLang="zh-CN" spc="-25" dirty="0" smtClean="0"/>
              <a:t>(</a:t>
            </a:r>
            <a:r>
              <a:rPr lang="en-US" altLang="zh-CN" spc="-5" dirty="0" smtClean="0"/>
              <a:t>Seq2Seq)</a:t>
            </a:r>
            <a:endParaRPr lang="zh-CN" altLang="en-US" dirty="0"/>
          </a:p>
        </p:txBody>
      </p:sp>
      <p:pic>
        <p:nvPicPr>
          <p:cNvPr id="5" name="object 3">
            <a:extLst>
              <a:ext uri="{FF2B5EF4-FFF2-40B4-BE49-F238E27FC236}">
                <a16:creationId xmlns:a16="http://schemas.microsoft.com/office/drawing/2014/main" id="{1E9FFC75-8221-4C9D-A333-2B354258ED8F}"/>
              </a:ext>
            </a:extLst>
          </p:cNvPr>
          <p:cNvPicPr/>
          <p:nvPr/>
        </p:nvPicPr>
        <p:blipFill>
          <a:blip r:embed="rId3" cstate="print"/>
          <a:stretch>
            <a:fillRect/>
          </a:stretch>
        </p:blipFill>
        <p:spPr>
          <a:xfrm>
            <a:off x="229631" y="2683513"/>
            <a:ext cx="8684738" cy="2676673"/>
          </a:xfrm>
          <a:prstGeom prst="rect">
            <a:avLst/>
          </a:prstGeom>
        </p:spPr>
      </p:pic>
      <p:sp>
        <p:nvSpPr>
          <p:cNvPr id="3" name="圆角矩形 2"/>
          <p:cNvSpPr/>
          <p:nvPr/>
        </p:nvSpPr>
        <p:spPr>
          <a:xfrm>
            <a:off x="4798031" y="3812784"/>
            <a:ext cx="2250469" cy="1547402"/>
          </a:xfrm>
          <a:prstGeom prst="roundRect">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Encoder</a:t>
            </a:r>
            <a:endParaRPr lang="zh-CN" altLang="en-US" sz="2400" dirty="0"/>
          </a:p>
        </p:txBody>
      </p:sp>
      <p:sp>
        <p:nvSpPr>
          <p:cNvPr id="21" name="圆角矩形 20"/>
          <p:cNvSpPr/>
          <p:nvPr/>
        </p:nvSpPr>
        <p:spPr>
          <a:xfrm>
            <a:off x="5095875" y="2908656"/>
            <a:ext cx="2248435" cy="1602769"/>
          </a:xfrm>
          <a:prstGeom prst="roundRect">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Decoder</a:t>
            </a:r>
            <a:endParaRPr lang="zh-CN" altLang="en-US" sz="2400" dirty="0"/>
          </a:p>
        </p:txBody>
      </p:sp>
      <p:grpSp>
        <p:nvGrpSpPr>
          <p:cNvPr id="27" name="组合 26"/>
          <p:cNvGrpSpPr/>
          <p:nvPr/>
        </p:nvGrpSpPr>
        <p:grpSpPr>
          <a:xfrm>
            <a:off x="4471958" y="5497744"/>
            <a:ext cx="1160980" cy="767563"/>
            <a:chOff x="4471958" y="5497744"/>
            <a:chExt cx="1160980" cy="767563"/>
          </a:xfrm>
        </p:grpSpPr>
        <p:cxnSp>
          <p:nvCxnSpPr>
            <p:cNvPr id="22" name="直接箭头连接符 21"/>
            <p:cNvCxnSpPr/>
            <p:nvPr/>
          </p:nvCxnSpPr>
          <p:spPr>
            <a:xfrm flipH="1">
              <a:off x="5015767" y="5497744"/>
              <a:ext cx="8296" cy="398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471958" y="5895975"/>
              <a:ext cx="1160980" cy="369332"/>
            </a:xfrm>
            <a:prstGeom prst="rect">
              <a:avLst/>
            </a:prstGeom>
            <a:noFill/>
          </p:spPr>
          <p:txBody>
            <a:bodyPr wrap="square" rtlCol="0">
              <a:spAutoFit/>
            </a:bodyPr>
            <a:lstStyle/>
            <a:p>
              <a:pPr algn="ctr"/>
              <a:r>
                <a:rPr lang="en-US" altLang="zh-CN" dirty="0" smtClean="0"/>
                <a:t>RNN</a:t>
              </a:r>
              <a:endParaRPr lang="zh-CN" altLang="en-US" dirty="0"/>
            </a:p>
          </p:txBody>
        </p:sp>
      </p:grpSp>
      <p:pic>
        <p:nvPicPr>
          <p:cNvPr id="25" name="图片 24"/>
          <p:cNvPicPr>
            <a:picLocks noChangeAspect="1"/>
          </p:cNvPicPr>
          <p:nvPr/>
        </p:nvPicPr>
        <p:blipFill>
          <a:blip r:embed="rId4"/>
          <a:stretch>
            <a:fillRect/>
          </a:stretch>
        </p:blipFill>
        <p:spPr>
          <a:xfrm>
            <a:off x="357158" y="961348"/>
            <a:ext cx="8229600" cy="1562100"/>
          </a:xfrm>
          <a:prstGeom prst="rect">
            <a:avLst/>
          </a:prstGeom>
        </p:spPr>
      </p:pic>
      <p:sp>
        <p:nvSpPr>
          <p:cNvPr id="29" name="矩形 28"/>
          <p:cNvSpPr/>
          <p:nvPr/>
        </p:nvSpPr>
        <p:spPr>
          <a:xfrm>
            <a:off x="184785" y="5711309"/>
            <a:ext cx="3429144" cy="369332"/>
          </a:xfrm>
          <a:prstGeom prst="rect">
            <a:avLst/>
          </a:prstGeom>
        </p:spPr>
        <p:txBody>
          <a:bodyPr wrap="none">
            <a:spAutoFit/>
          </a:bodyPr>
          <a:lstStyle/>
          <a:p>
            <a:r>
              <a:rPr lang="en-US" altLang="zh-CN" dirty="0"/>
              <a:t>bidirectional RNN </a:t>
            </a:r>
            <a:r>
              <a:rPr lang="zh-CN" altLang="en-US" dirty="0"/>
              <a:t>双向循环网络</a:t>
            </a:r>
          </a:p>
        </p:txBody>
      </p:sp>
      <p:sp>
        <p:nvSpPr>
          <p:cNvPr id="30" name="矩形 29"/>
          <p:cNvSpPr/>
          <p:nvPr/>
        </p:nvSpPr>
        <p:spPr>
          <a:xfrm>
            <a:off x="184785" y="6062432"/>
            <a:ext cx="3544560" cy="369332"/>
          </a:xfrm>
          <a:prstGeom prst="rect">
            <a:avLst/>
          </a:prstGeom>
        </p:spPr>
        <p:txBody>
          <a:bodyPr wrap="none">
            <a:spAutoFit/>
          </a:bodyPr>
          <a:lstStyle/>
          <a:p>
            <a:r>
              <a:rPr lang="en-US" altLang="zh-CN" dirty="0"/>
              <a:t>Long short-term </a:t>
            </a:r>
            <a:r>
              <a:rPr lang="en-US" altLang="zh-CN" dirty="0" smtClean="0"/>
              <a:t>memory (LSTM)</a:t>
            </a:r>
            <a:endParaRPr lang="zh-CN" altLang="en-US" dirty="0"/>
          </a:p>
        </p:txBody>
      </p:sp>
    </p:spTree>
    <p:extLst>
      <p:ext uri="{BB962C8B-B14F-4D97-AF65-F5344CB8AC3E}">
        <p14:creationId xmlns:p14="http://schemas.microsoft.com/office/powerpoint/2010/main" val="34171906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sp>
        <p:nvSpPr>
          <p:cNvPr id="5" name="object 3">
            <a:extLst>
              <a:ext uri="{FF2B5EF4-FFF2-40B4-BE49-F238E27FC236}">
                <a16:creationId xmlns:a16="http://schemas.microsoft.com/office/drawing/2014/main" id="{81172F88-3F0F-45DD-9760-8F455E2E2388}"/>
              </a:ext>
            </a:extLst>
          </p:cNvPr>
          <p:cNvSpPr/>
          <p:nvPr/>
        </p:nvSpPr>
        <p:spPr>
          <a:xfrm>
            <a:off x="3305168" y="2308285"/>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2769F22B-FBC5-43A3-91BC-076A900298C5}"/>
              </a:ext>
            </a:extLst>
          </p:cNvPr>
          <p:cNvSpPr/>
          <p:nvPr/>
        </p:nvSpPr>
        <p:spPr>
          <a:xfrm>
            <a:off x="3571543" y="4668310"/>
            <a:ext cx="1602740" cy="249554"/>
          </a:xfrm>
          <a:custGeom>
            <a:avLst/>
            <a:gdLst/>
            <a:ahLst/>
            <a:cxnLst/>
            <a:rect l="l" t="t" r="r" b="b"/>
            <a:pathLst>
              <a:path w="1602739" h="249554">
                <a:moveTo>
                  <a:pt x="1602599" y="249299"/>
                </a:moveTo>
                <a:lnTo>
                  <a:pt x="0" y="249299"/>
                </a:lnTo>
                <a:lnTo>
                  <a:pt x="0" y="0"/>
                </a:lnTo>
                <a:lnTo>
                  <a:pt x="1602599" y="0"/>
                </a:lnTo>
                <a:lnTo>
                  <a:pt x="1602599" y="249299"/>
                </a:lnTo>
                <a:close/>
              </a:path>
            </a:pathLst>
          </a:custGeom>
          <a:solidFill>
            <a:srgbClr val="CCCCCC"/>
          </a:solidFill>
        </p:spPr>
        <p:txBody>
          <a:bodyPr wrap="square" lIns="0" tIns="0" rIns="0" bIns="0" rtlCol="0"/>
          <a:lstStyle/>
          <a:p>
            <a:endParaRPr/>
          </a:p>
        </p:txBody>
      </p:sp>
      <p:sp>
        <p:nvSpPr>
          <p:cNvPr id="7" name="object 5">
            <a:extLst>
              <a:ext uri="{FF2B5EF4-FFF2-40B4-BE49-F238E27FC236}">
                <a16:creationId xmlns:a16="http://schemas.microsoft.com/office/drawing/2014/main" id="{67C993F4-9D02-4944-AE35-9614430CD79E}"/>
              </a:ext>
            </a:extLst>
          </p:cNvPr>
          <p:cNvSpPr/>
          <p:nvPr/>
        </p:nvSpPr>
        <p:spPr>
          <a:xfrm>
            <a:off x="3571543" y="4668310"/>
            <a:ext cx="1602740" cy="249554"/>
          </a:xfrm>
          <a:custGeom>
            <a:avLst/>
            <a:gdLst/>
            <a:ahLst/>
            <a:cxnLst/>
            <a:rect l="l" t="t" r="r" b="b"/>
            <a:pathLst>
              <a:path w="1602739" h="249554">
                <a:moveTo>
                  <a:pt x="0" y="0"/>
                </a:moveTo>
                <a:lnTo>
                  <a:pt x="1602599" y="0"/>
                </a:lnTo>
                <a:lnTo>
                  <a:pt x="1602599" y="249299"/>
                </a:lnTo>
                <a:lnTo>
                  <a:pt x="0" y="249299"/>
                </a:lnTo>
                <a:lnTo>
                  <a:pt x="0" y="0"/>
                </a:lnTo>
                <a:close/>
              </a:path>
            </a:pathLst>
          </a:custGeom>
          <a:ln w="952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3936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3936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40392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40392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6848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6848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373777" y="4974656"/>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22AD2945-7082-4BB0-9314-0714040C66BF}"/>
              </a:ext>
            </a:extLst>
          </p:cNvPr>
          <p:cNvSpPr/>
          <p:nvPr/>
        </p:nvSpPr>
        <p:spPr>
          <a:xfrm>
            <a:off x="4358046" y="4931437"/>
            <a:ext cx="31750" cy="43815"/>
          </a:xfrm>
          <a:custGeom>
            <a:avLst/>
            <a:gdLst/>
            <a:ahLst/>
            <a:cxnLst/>
            <a:rect l="l" t="t" r="r" b="b"/>
            <a:pathLst>
              <a:path w="31750" h="43814">
                <a:moveTo>
                  <a:pt x="0" y="43490"/>
                </a:moveTo>
                <a:lnTo>
                  <a:pt x="14983" y="0"/>
                </a:lnTo>
                <a:lnTo>
                  <a:pt x="31460" y="42947"/>
                </a:lnTo>
                <a:lnTo>
                  <a:pt x="0" y="43490"/>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157FDFBC-3EB3-4750-B33E-F0836591C8BC}"/>
              </a:ext>
            </a:extLst>
          </p:cNvPr>
          <p:cNvSpPr/>
          <p:nvPr/>
        </p:nvSpPr>
        <p:spPr>
          <a:xfrm>
            <a:off x="4358046" y="4931437"/>
            <a:ext cx="31750" cy="43815"/>
          </a:xfrm>
          <a:custGeom>
            <a:avLst/>
            <a:gdLst/>
            <a:ahLst/>
            <a:cxnLst/>
            <a:rect l="l" t="t" r="r" b="b"/>
            <a:pathLst>
              <a:path w="31750" h="43814">
                <a:moveTo>
                  <a:pt x="31460" y="42947"/>
                </a:moveTo>
                <a:lnTo>
                  <a:pt x="14983" y="0"/>
                </a:lnTo>
                <a:lnTo>
                  <a:pt x="0" y="43490"/>
                </a:lnTo>
                <a:lnTo>
                  <a:pt x="31460" y="42947"/>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7480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7480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 name="object 17">
            <a:extLst>
              <a:ext uri="{FF2B5EF4-FFF2-40B4-BE49-F238E27FC236}">
                <a16:creationId xmlns:a16="http://schemas.microsoft.com/office/drawing/2014/main" id="{613C43FE-7AED-4371-9156-9E76F29FCE59}"/>
              </a:ext>
            </a:extLst>
          </p:cNvPr>
          <p:cNvSpPr/>
          <p:nvPr/>
        </p:nvSpPr>
        <p:spPr>
          <a:xfrm>
            <a:off x="3441850" y="4261835"/>
            <a:ext cx="1878330" cy="249554"/>
          </a:xfrm>
          <a:custGeom>
            <a:avLst/>
            <a:gdLst/>
            <a:ahLst/>
            <a:cxnLst/>
            <a:rect l="l" t="t" r="r" b="b"/>
            <a:pathLst>
              <a:path w="1878329" h="249554">
                <a:moveTo>
                  <a:pt x="1877999" y="249299"/>
                </a:moveTo>
                <a:lnTo>
                  <a:pt x="0" y="249299"/>
                </a:lnTo>
                <a:lnTo>
                  <a:pt x="0" y="0"/>
                </a:lnTo>
                <a:lnTo>
                  <a:pt x="1877999" y="0"/>
                </a:lnTo>
                <a:lnTo>
                  <a:pt x="1877999" y="249299"/>
                </a:lnTo>
                <a:close/>
              </a:path>
            </a:pathLst>
          </a:custGeom>
          <a:solidFill>
            <a:srgbClr val="FF9900"/>
          </a:solidFill>
        </p:spPr>
        <p:txBody>
          <a:bodyPr wrap="square" lIns="0" tIns="0" rIns="0" bIns="0" rtlCol="0"/>
          <a:lstStyle/>
          <a:p>
            <a:endParaRPr/>
          </a:p>
        </p:txBody>
      </p:sp>
      <p:sp>
        <p:nvSpPr>
          <p:cNvPr id="20" name="object 18">
            <a:extLst>
              <a:ext uri="{FF2B5EF4-FFF2-40B4-BE49-F238E27FC236}">
                <a16:creationId xmlns:a16="http://schemas.microsoft.com/office/drawing/2014/main" id="{6EA7EB1C-094B-4653-8043-527339131406}"/>
              </a:ext>
            </a:extLst>
          </p:cNvPr>
          <p:cNvSpPr txBox="1"/>
          <p:nvPr/>
        </p:nvSpPr>
        <p:spPr>
          <a:xfrm>
            <a:off x="3441851" y="4261836"/>
            <a:ext cx="1878330" cy="249554"/>
          </a:xfrm>
          <a:prstGeom prst="rect">
            <a:avLst/>
          </a:prstGeom>
          <a:ln w="9524">
            <a:solidFill>
              <a:srgbClr val="000000"/>
            </a:solidFill>
          </a:ln>
        </p:spPr>
        <p:txBody>
          <a:bodyPr vert="horz" wrap="square" lIns="0" tIns="26670" rIns="0" bIns="0" rtlCol="0">
            <a:spAutoFit/>
          </a:bodyPr>
          <a:lstStyle/>
          <a:p>
            <a:pPr marL="125730">
              <a:lnSpc>
                <a:spcPct val="100000"/>
              </a:lnSpc>
              <a:spcBef>
                <a:spcPts val="210"/>
              </a:spcBef>
            </a:pPr>
            <a:r>
              <a:rPr sz="1200" dirty="0">
                <a:latin typeface="Arial MT"/>
                <a:cs typeface="Arial MT"/>
              </a:rPr>
              <a:t>Multi-head</a:t>
            </a:r>
            <a:r>
              <a:rPr sz="1200" spc="-55" dirty="0">
                <a:latin typeface="Arial MT"/>
                <a:cs typeface="Arial MT"/>
              </a:rPr>
              <a:t> </a:t>
            </a:r>
            <a:r>
              <a:rPr sz="1200" dirty="0">
                <a:latin typeface="Arial MT"/>
                <a:cs typeface="Arial MT"/>
              </a:rPr>
              <a:t>self-attention</a:t>
            </a:r>
            <a:endParaRPr sz="1200">
              <a:latin typeface="Arial MT"/>
              <a:cs typeface="Arial MT"/>
            </a:endParaRPr>
          </a:p>
        </p:txBody>
      </p:sp>
      <p:grpSp>
        <p:nvGrpSpPr>
          <p:cNvPr id="21" name="object 19">
            <a:extLst>
              <a:ext uri="{FF2B5EF4-FFF2-40B4-BE49-F238E27FC236}">
                <a16:creationId xmlns:a16="http://schemas.microsoft.com/office/drawing/2014/main" id="{C828A8C6-6981-494C-8F4F-CB48BA64F237}"/>
              </a:ext>
            </a:extLst>
          </p:cNvPr>
          <p:cNvGrpSpPr/>
          <p:nvPr/>
        </p:nvGrpSpPr>
        <p:grpSpPr>
          <a:xfrm>
            <a:off x="4308292" y="3942433"/>
            <a:ext cx="145415" cy="734695"/>
            <a:chOff x="4188723" y="3035177"/>
            <a:chExt cx="145415" cy="734695"/>
          </a:xfrm>
        </p:grpSpPr>
        <p:sp>
          <p:nvSpPr>
            <p:cNvPr id="22" name="object 20">
              <a:extLst>
                <a:ext uri="{FF2B5EF4-FFF2-40B4-BE49-F238E27FC236}">
                  <a16:creationId xmlns:a16="http://schemas.microsoft.com/office/drawing/2014/main" id="{2F5FE1B2-9BAB-4205-9374-0A0C2C074DA0}"/>
                </a:ext>
              </a:extLst>
            </p:cNvPr>
            <p:cNvSpPr/>
            <p:nvPr/>
          </p:nvSpPr>
          <p:spPr>
            <a:xfrm>
              <a:off x="4261015" y="3661018"/>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3" name="object 21">
              <a:extLst>
                <a:ext uri="{FF2B5EF4-FFF2-40B4-BE49-F238E27FC236}">
                  <a16:creationId xmlns:a16="http://schemas.microsoft.com/office/drawing/2014/main" id="{8F19D52C-2A48-408A-B8A7-1A7D68A1A2EE}"/>
                </a:ext>
              </a:extLst>
            </p:cNvPr>
            <p:cNvSpPr/>
            <p:nvPr/>
          </p:nvSpPr>
          <p:spPr>
            <a:xfrm>
              <a:off x="4245283" y="3617795"/>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4" name="object 22">
              <a:extLst>
                <a:ext uri="{FF2B5EF4-FFF2-40B4-BE49-F238E27FC236}">
                  <a16:creationId xmlns:a16="http://schemas.microsoft.com/office/drawing/2014/main" id="{4D565314-FFA3-4974-B429-08D5C3FA9F7D}"/>
                </a:ext>
              </a:extLst>
            </p:cNvPr>
            <p:cNvSpPr/>
            <p:nvPr/>
          </p:nvSpPr>
          <p:spPr>
            <a:xfrm>
              <a:off x="4245283" y="3617795"/>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pic>
          <p:nvPicPr>
            <p:cNvPr id="25" name="object 23">
              <a:extLst>
                <a:ext uri="{FF2B5EF4-FFF2-40B4-BE49-F238E27FC236}">
                  <a16:creationId xmlns:a16="http://schemas.microsoft.com/office/drawing/2014/main" id="{91269367-CD16-4AE8-B3B7-73D998CCC751}"/>
                </a:ext>
              </a:extLst>
            </p:cNvPr>
            <p:cNvPicPr/>
            <p:nvPr/>
          </p:nvPicPr>
          <p:blipFill>
            <a:blip r:embed="rId3" cstate="print"/>
            <a:stretch>
              <a:fillRect/>
            </a:stretch>
          </p:blipFill>
          <p:spPr>
            <a:xfrm>
              <a:off x="4188723" y="3035177"/>
              <a:ext cx="145124" cy="324156"/>
            </a:xfrm>
            <a:prstGeom prst="rect">
              <a:avLst/>
            </a:prstGeom>
          </p:spPr>
        </p:pic>
      </p:grpSp>
      <p:sp>
        <p:nvSpPr>
          <p:cNvPr id="26" name="object 24">
            <a:extLst>
              <a:ext uri="{FF2B5EF4-FFF2-40B4-BE49-F238E27FC236}">
                <a16:creationId xmlns:a16="http://schemas.microsoft.com/office/drawing/2014/main" id="{46A2F5BA-F45A-4165-8F80-B97C523C7A40}"/>
              </a:ext>
            </a:extLst>
          </p:cNvPr>
          <p:cNvSpPr txBox="1"/>
          <p:nvPr/>
        </p:nvSpPr>
        <p:spPr>
          <a:xfrm>
            <a:off x="4338517" y="3929677"/>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sp>
        <p:nvSpPr>
          <p:cNvPr id="28" name="object 26">
            <a:extLst>
              <a:ext uri="{FF2B5EF4-FFF2-40B4-BE49-F238E27FC236}">
                <a16:creationId xmlns:a16="http://schemas.microsoft.com/office/drawing/2014/main" id="{4811459A-53FE-4018-B598-2F058E7914C3}"/>
              </a:ext>
            </a:extLst>
          </p:cNvPr>
          <p:cNvSpPr/>
          <p:nvPr/>
        </p:nvSpPr>
        <p:spPr>
          <a:xfrm>
            <a:off x="3379544" y="4018385"/>
            <a:ext cx="972819" cy="573405"/>
          </a:xfrm>
          <a:custGeom>
            <a:avLst/>
            <a:gdLst/>
            <a:ahLst/>
            <a:cxnLst/>
            <a:rect l="l" t="t" r="r" b="b"/>
            <a:pathLst>
              <a:path w="972820" h="573404">
                <a:moveTo>
                  <a:pt x="972804" y="573299"/>
                </a:moveTo>
                <a:lnTo>
                  <a:pt x="0" y="573299"/>
                </a:lnTo>
                <a:lnTo>
                  <a:pt x="0" y="0"/>
                </a:lnTo>
                <a:lnTo>
                  <a:pt x="876654" y="0"/>
                </a:lnTo>
              </a:path>
            </a:pathLst>
          </a:custGeom>
          <a:ln w="9524">
            <a:solidFill>
              <a:srgbClr val="222222"/>
            </a:solidFill>
          </a:ln>
        </p:spPr>
        <p:txBody>
          <a:bodyPr wrap="square" lIns="0" tIns="0" rIns="0" bIns="0" rtlCol="0"/>
          <a:lstStyle/>
          <a:p>
            <a:endParaRPr/>
          </a:p>
        </p:txBody>
      </p:sp>
      <p:sp>
        <p:nvSpPr>
          <p:cNvPr id="29" name="object 27">
            <a:extLst>
              <a:ext uri="{FF2B5EF4-FFF2-40B4-BE49-F238E27FC236}">
                <a16:creationId xmlns:a16="http://schemas.microsoft.com/office/drawing/2014/main" id="{C3655189-E253-4981-BCA8-8CEDDFE800DF}"/>
              </a:ext>
            </a:extLst>
          </p:cNvPr>
          <p:cNvSpPr/>
          <p:nvPr/>
        </p:nvSpPr>
        <p:spPr>
          <a:xfrm>
            <a:off x="4256199" y="4002653"/>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A56E20B5-C534-48F6-B383-C01509760AB1}"/>
              </a:ext>
            </a:extLst>
          </p:cNvPr>
          <p:cNvSpPr/>
          <p:nvPr/>
        </p:nvSpPr>
        <p:spPr>
          <a:xfrm>
            <a:off x="4256199" y="4002653"/>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96"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417018" y="2311081"/>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636140" y="5073815"/>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636140" y="5073815"/>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sp>
        <p:nvSpPr>
          <p:cNvPr id="115" name="object 113">
            <a:extLst>
              <a:ext uri="{FF2B5EF4-FFF2-40B4-BE49-F238E27FC236}">
                <a16:creationId xmlns:a16="http://schemas.microsoft.com/office/drawing/2014/main" id="{49C4BA22-BD40-475B-887D-D4DA6054A0F2}"/>
              </a:ext>
            </a:extLst>
          </p:cNvPr>
          <p:cNvSpPr txBox="1"/>
          <p:nvPr/>
        </p:nvSpPr>
        <p:spPr>
          <a:xfrm>
            <a:off x="183124" y="2911896"/>
            <a:ext cx="224154" cy="1678939"/>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a:latin typeface="Arial MT"/>
              <a:cs typeface="Arial MT"/>
            </a:endParaRPr>
          </a:p>
        </p:txBody>
      </p:sp>
      <p:sp>
        <p:nvSpPr>
          <p:cNvPr id="117" name="object 123">
            <a:extLst>
              <a:ext uri="{FF2B5EF4-FFF2-40B4-BE49-F238E27FC236}">
                <a16:creationId xmlns:a16="http://schemas.microsoft.com/office/drawing/2014/main" id="{E2FD6765-8A13-4FF6-9B1B-06EB457B905F}"/>
              </a:ext>
            </a:extLst>
          </p:cNvPr>
          <p:cNvSpPr txBox="1"/>
          <p:nvPr/>
        </p:nvSpPr>
        <p:spPr>
          <a:xfrm>
            <a:off x="3699272" y="4697161"/>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34" name="object 104">
            <a:extLst>
              <a:ext uri="{FF2B5EF4-FFF2-40B4-BE49-F238E27FC236}">
                <a16:creationId xmlns:a16="http://schemas.microsoft.com/office/drawing/2014/main" id="{70D39A30-0AEF-4E64-8E78-869D78D08ADA}"/>
              </a:ext>
            </a:extLst>
          </p:cNvPr>
          <p:cNvSpPr txBox="1"/>
          <p:nvPr/>
        </p:nvSpPr>
        <p:spPr>
          <a:xfrm>
            <a:off x="5771745" y="4665891"/>
            <a:ext cx="191198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Add</a:t>
            </a:r>
            <a:r>
              <a:rPr sz="1400" spc="-45" dirty="0">
                <a:latin typeface="Arial MT"/>
                <a:cs typeface="Arial MT"/>
              </a:rPr>
              <a:t> </a:t>
            </a:r>
            <a:r>
              <a:rPr sz="1400" spc="-5" dirty="0">
                <a:latin typeface="Arial MT"/>
                <a:cs typeface="Arial MT"/>
              </a:rPr>
              <a:t>positional</a:t>
            </a:r>
            <a:r>
              <a:rPr sz="1400" spc="-40" dirty="0">
                <a:latin typeface="Arial MT"/>
                <a:cs typeface="Arial MT"/>
              </a:rPr>
              <a:t> </a:t>
            </a:r>
            <a:r>
              <a:rPr sz="1400" spc="-5" dirty="0">
                <a:latin typeface="Arial MT"/>
                <a:cs typeface="Arial MT"/>
              </a:rPr>
              <a:t>encoding</a:t>
            </a:r>
            <a:endParaRPr sz="1400">
              <a:latin typeface="Arial MT"/>
              <a:cs typeface="Arial MT"/>
            </a:endParaRPr>
          </a:p>
        </p:txBody>
      </p:sp>
      <p:sp>
        <p:nvSpPr>
          <p:cNvPr id="138" name="object 100">
            <a:extLst>
              <a:ext uri="{FF2B5EF4-FFF2-40B4-BE49-F238E27FC236}">
                <a16:creationId xmlns:a16="http://schemas.microsoft.com/office/drawing/2014/main" id="{8B4B4674-3B49-4518-99F2-5BAF6254499D}"/>
              </a:ext>
            </a:extLst>
          </p:cNvPr>
          <p:cNvSpPr txBox="1"/>
          <p:nvPr/>
        </p:nvSpPr>
        <p:spPr>
          <a:xfrm>
            <a:off x="5771745" y="4215124"/>
            <a:ext cx="2896235"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Arial MT"/>
                <a:cs typeface="Arial MT"/>
              </a:rPr>
              <a:t>Attention</a:t>
            </a:r>
            <a:r>
              <a:rPr sz="1400" spc="-20" dirty="0">
                <a:solidFill>
                  <a:srgbClr val="FF0000"/>
                </a:solidFill>
                <a:latin typeface="Arial MT"/>
                <a:cs typeface="Arial MT"/>
              </a:rPr>
              <a:t> </a:t>
            </a:r>
            <a:r>
              <a:rPr sz="1400" spc="-5" dirty="0">
                <a:solidFill>
                  <a:srgbClr val="FF0000"/>
                </a:solidFill>
                <a:latin typeface="Arial MT"/>
                <a:cs typeface="Arial MT"/>
              </a:rPr>
              <a:t>attends</a:t>
            </a:r>
            <a:r>
              <a:rPr sz="1400" spc="-20" dirty="0">
                <a:solidFill>
                  <a:srgbClr val="FF0000"/>
                </a:solidFill>
                <a:latin typeface="Arial MT"/>
                <a:cs typeface="Arial MT"/>
              </a:rPr>
              <a:t> </a:t>
            </a:r>
            <a:r>
              <a:rPr sz="1400" spc="-5" dirty="0">
                <a:solidFill>
                  <a:srgbClr val="FF0000"/>
                </a:solidFill>
                <a:latin typeface="Arial MT"/>
                <a:cs typeface="Arial MT"/>
              </a:rPr>
              <a:t>over</a:t>
            </a:r>
            <a:r>
              <a:rPr sz="1400" spc="-20" dirty="0">
                <a:solidFill>
                  <a:srgbClr val="FF0000"/>
                </a:solidFill>
                <a:latin typeface="Arial MT"/>
                <a:cs typeface="Arial MT"/>
              </a:rPr>
              <a:t> </a:t>
            </a:r>
            <a:r>
              <a:rPr sz="1400" spc="-5" dirty="0">
                <a:solidFill>
                  <a:srgbClr val="FF0000"/>
                </a:solidFill>
                <a:latin typeface="Arial MT"/>
                <a:cs typeface="Arial MT"/>
              </a:rPr>
              <a:t>all</a:t>
            </a:r>
            <a:r>
              <a:rPr sz="1400" spc="-15" dirty="0">
                <a:solidFill>
                  <a:srgbClr val="FF0000"/>
                </a:solidFill>
                <a:latin typeface="Arial MT"/>
                <a:cs typeface="Arial MT"/>
              </a:rPr>
              <a:t> </a:t>
            </a:r>
            <a:r>
              <a:rPr sz="1400" spc="-5" dirty="0">
                <a:solidFill>
                  <a:srgbClr val="FF0000"/>
                </a:solidFill>
                <a:latin typeface="Arial MT"/>
                <a:cs typeface="Arial MT"/>
              </a:rPr>
              <a:t>the</a:t>
            </a:r>
            <a:r>
              <a:rPr sz="1400" spc="-20" dirty="0">
                <a:solidFill>
                  <a:srgbClr val="FF0000"/>
                </a:solidFill>
                <a:latin typeface="Arial MT"/>
                <a:cs typeface="Arial MT"/>
              </a:rPr>
              <a:t> </a:t>
            </a:r>
            <a:r>
              <a:rPr sz="1400" dirty="0">
                <a:solidFill>
                  <a:srgbClr val="FF0000"/>
                </a:solidFill>
                <a:latin typeface="Arial MT"/>
                <a:cs typeface="Arial MT"/>
              </a:rPr>
              <a:t>vectors</a:t>
            </a:r>
            <a:endParaRPr sz="1400">
              <a:solidFill>
                <a:srgbClr val="FF0000"/>
              </a:solidFill>
              <a:latin typeface="Arial MT"/>
              <a:cs typeface="Arial MT"/>
            </a:endParaRPr>
          </a:p>
        </p:txBody>
      </p:sp>
      <p:sp>
        <p:nvSpPr>
          <p:cNvPr id="139" name="object 101">
            <a:extLst>
              <a:ext uri="{FF2B5EF4-FFF2-40B4-BE49-F238E27FC236}">
                <a16:creationId xmlns:a16="http://schemas.microsoft.com/office/drawing/2014/main" id="{32CFEE93-4F11-4FB7-B224-01191AC343DF}"/>
              </a:ext>
            </a:extLst>
          </p:cNvPr>
          <p:cNvSpPr txBox="1"/>
          <p:nvPr/>
        </p:nvSpPr>
        <p:spPr>
          <a:xfrm>
            <a:off x="5771745" y="3846999"/>
            <a:ext cx="1626235"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Arial MT"/>
                <a:cs typeface="Arial MT"/>
              </a:rPr>
              <a:t>Residual</a:t>
            </a:r>
            <a:r>
              <a:rPr sz="1400" spc="-75" dirty="0">
                <a:solidFill>
                  <a:srgbClr val="FF0000"/>
                </a:solidFill>
                <a:latin typeface="Arial MT"/>
                <a:cs typeface="Arial MT"/>
              </a:rPr>
              <a:t> </a:t>
            </a:r>
            <a:r>
              <a:rPr sz="1400" dirty="0">
                <a:solidFill>
                  <a:srgbClr val="FF0000"/>
                </a:solidFill>
                <a:latin typeface="Arial MT"/>
                <a:cs typeface="Arial MT"/>
              </a:rPr>
              <a:t>connection</a:t>
            </a:r>
            <a:endParaRPr sz="1400">
              <a:solidFill>
                <a:srgbClr val="FF0000"/>
              </a:solidFill>
              <a:latin typeface="Arial MT"/>
              <a:cs typeface="Arial MT"/>
            </a:endParaRPr>
          </a:p>
        </p:txBody>
      </p:sp>
    </p:spTree>
    <p:extLst>
      <p:ext uri="{BB962C8B-B14F-4D97-AF65-F5344CB8AC3E}">
        <p14:creationId xmlns:p14="http://schemas.microsoft.com/office/powerpoint/2010/main" val="2255762014"/>
      </p:ext>
    </p:extLst>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sp>
        <p:nvSpPr>
          <p:cNvPr id="5" name="object 3">
            <a:extLst>
              <a:ext uri="{FF2B5EF4-FFF2-40B4-BE49-F238E27FC236}">
                <a16:creationId xmlns:a16="http://schemas.microsoft.com/office/drawing/2014/main" id="{81172F88-3F0F-45DD-9760-8F455E2E2388}"/>
              </a:ext>
            </a:extLst>
          </p:cNvPr>
          <p:cNvSpPr/>
          <p:nvPr/>
        </p:nvSpPr>
        <p:spPr>
          <a:xfrm>
            <a:off x="3305168" y="2308285"/>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2769F22B-FBC5-43A3-91BC-076A900298C5}"/>
              </a:ext>
            </a:extLst>
          </p:cNvPr>
          <p:cNvSpPr/>
          <p:nvPr/>
        </p:nvSpPr>
        <p:spPr>
          <a:xfrm>
            <a:off x="3571543" y="4668310"/>
            <a:ext cx="1602740" cy="249554"/>
          </a:xfrm>
          <a:custGeom>
            <a:avLst/>
            <a:gdLst/>
            <a:ahLst/>
            <a:cxnLst/>
            <a:rect l="l" t="t" r="r" b="b"/>
            <a:pathLst>
              <a:path w="1602739" h="249554">
                <a:moveTo>
                  <a:pt x="1602599" y="249299"/>
                </a:moveTo>
                <a:lnTo>
                  <a:pt x="0" y="249299"/>
                </a:lnTo>
                <a:lnTo>
                  <a:pt x="0" y="0"/>
                </a:lnTo>
                <a:lnTo>
                  <a:pt x="1602599" y="0"/>
                </a:lnTo>
                <a:lnTo>
                  <a:pt x="1602599" y="249299"/>
                </a:lnTo>
                <a:close/>
              </a:path>
            </a:pathLst>
          </a:custGeom>
          <a:solidFill>
            <a:srgbClr val="CCCCCC"/>
          </a:solidFill>
        </p:spPr>
        <p:txBody>
          <a:bodyPr wrap="square" lIns="0" tIns="0" rIns="0" bIns="0" rtlCol="0"/>
          <a:lstStyle/>
          <a:p>
            <a:endParaRPr/>
          </a:p>
        </p:txBody>
      </p:sp>
      <p:sp>
        <p:nvSpPr>
          <p:cNvPr id="7" name="object 5">
            <a:extLst>
              <a:ext uri="{FF2B5EF4-FFF2-40B4-BE49-F238E27FC236}">
                <a16:creationId xmlns:a16="http://schemas.microsoft.com/office/drawing/2014/main" id="{67C993F4-9D02-4944-AE35-9614430CD79E}"/>
              </a:ext>
            </a:extLst>
          </p:cNvPr>
          <p:cNvSpPr/>
          <p:nvPr/>
        </p:nvSpPr>
        <p:spPr>
          <a:xfrm>
            <a:off x="3571543" y="4668310"/>
            <a:ext cx="1602740" cy="249554"/>
          </a:xfrm>
          <a:custGeom>
            <a:avLst/>
            <a:gdLst/>
            <a:ahLst/>
            <a:cxnLst/>
            <a:rect l="l" t="t" r="r" b="b"/>
            <a:pathLst>
              <a:path w="1602739" h="249554">
                <a:moveTo>
                  <a:pt x="0" y="0"/>
                </a:moveTo>
                <a:lnTo>
                  <a:pt x="1602599" y="0"/>
                </a:lnTo>
                <a:lnTo>
                  <a:pt x="1602599" y="249299"/>
                </a:lnTo>
                <a:lnTo>
                  <a:pt x="0" y="249299"/>
                </a:lnTo>
                <a:lnTo>
                  <a:pt x="0" y="0"/>
                </a:lnTo>
                <a:close/>
              </a:path>
            </a:pathLst>
          </a:custGeom>
          <a:ln w="952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3936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3936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40392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40392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6848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6848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373777" y="4974656"/>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22AD2945-7082-4BB0-9314-0714040C66BF}"/>
              </a:ext>
            </a:extLst>
          </p:cNvPr>
          <p:cNvSpPr/>
          <p:nvPr/>
        </p:nvSpPr>
        <p:spPr>
          <a:xfrm>
            <a:off x="4358046" y="4931437"/>
            <a:ext cx="31750" cy="43815"/>
          </a:xfrm>
          <a:custGeom>
            <a:avLst/>
            <a:gdLst/>
            <a:ahLst/>
            <a:cxnLst/>
            <a:rect l="l" t="t" r="r" b="b"/>
            <a:pathLst>
              <a:path w="31750" h="43814">
                <a:moveTo>
                  <a:pt x="0" y="43490"/>
                </a:moveTo>
                <a:lnTo>
                  <a:pt x="14983" y="0"/>
                </a:lnTo>
                <a:lnTo>
                  <a:pt x="31460" y="42947"/>
                </a:lnTo>
                <a:lnTo>
                  <a:pt x="0" y="43490"/>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157FDFBC-3EB3-4750-B33E-F0836591C8BC}"/>
              </a:ext>
            </a:extLst>
          </p:cNvPr>
          <p:cNvSpPr/>
          <p:nvPr/>
        </p:nvSpPr>
        <p:spPr>
          <a:xfrm>
            <a:off x="4358046" y="4931437"/>
            <a:ext cx="31750" cy="43815"/>
          </a:xfrm>
          <a:custGeom>
            <a:avLst/>
            <a:gdLst/>
            <a:ahLst/>
            <a:cxnLst/>
            <a:rect l="l" t="t" r="r" b="b"/>
            <a:pathLst>
              <a:path w="31750" h="43814">
                <a:moveTo>
                  <a:pt x="31460" y="42947"/>
                </a:moveTo>
                <a:lnTo>
                  <a:pt x="14983" y="0"/>
                </a:lnTo>
                <a:lnTo>
                  <a:pt x="0" y="43490"/>
                </a:lnTo>
                <a:lnTo>
                  <a:pt x="31460" y="42947"/>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7480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7480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 name="object 17">
            <a:extLst>
              <a:ext uri="{FF2B5EF4-FFF2-40B4-BE49-F238E27FC236}">
                <a16:creationId xmlns:a16="http://schemas.microsoft.com/office/drawing/2014/main" id="{613C43FE-7AED-4371-9156-9E76F29FCE59}"/>
              </a:ext>
            </a:extLst>
          </p:cNvPr>
          <p:cNvSpPr/>
          <p:nvPr/>
        </p:nvSpPr>
        <p:spPr>
          <a:xfrm>
            <a:off x="3441850" y="4261835"/>
            <a:ext cx="1878330" cy="249554"/>
          </a:xfrm>
          <a:custGeom>
            <a:avLst/>
            <a:gdLst/>
            <a:ahLst/>
            <a:cxnLst/>
            <a:rect l="l" t="t" r="r" b="b"/>
            <a:pathLst>
              <a:path w="1878329" h="249554">
                <a:moveTo>
                  <a:pt x="1877999" y="249299"/>
                </a:moveTo>
                <a:lnTo>
                  <a:pt x="0" y="249299"/>
                </a:lnTo>
                <a:lnTo>
                  <a:pt x="0" y="0"/>
                </a:lnTo>
                <a:lnTo>
                  <a:pt x="1877999" y="0"/>
                </a:lnTo>
                <a:lnTo>
                  <a:pt x="1877999" y="249299"/>
                </a:lnTo>
                <a:close/>
              </a:path>
            </a:pathLst>
          </a:custGeom>
          <a:solidFill>
            <a:srgbClr val="FF9900"/>
          </a:solidFill>
        </p:spPr>
        <p:txBody>
          <a:bodyPr wrap="square" lIns="0" tIns="0" rIns="0" bIns="0" rtlCol="0"/>
          <a:lstStyle/>
          <a:p>
            <a:endParaRPr/>
          </a:p>
        </p:txBody>
      </p:sp>
      <p:sp>
        <p:nvSpPr>
          <p:cNvPr id="20" name="object 18">
            <a:extLst>
              <a:ext uri="{FF2B5EF4-FFF2-40B4-BE49-F238E27FC236}">
                <a16:creationId xmlns:a16="http://schemas.microsoft.com/office/drawing/2014/main" id="{6EA7EB1C-094B-4653-8043-527339131406}"/>
              </a:ext>
            </a:extLst>
          </p:cNvPr>
          <p:cNvSpPr txBox="1"/>
          <p:nvPr/>
        </p:nvSpPr>
        <p:spPr>
          <a:xfrm>
            <a:off x="3441851" y="4261836"/>
            <a:ext cx="1878330" cy="249554"/>
          </a:xfrm>
          <a:prstGeom prst="rect">
            <a:avLst/>
          </a:prstGeom>
          <a:ln w="9524">
            <a:solidFill>
              <a:srgbClr val="000000"/>
            </a:solidFill>
          </a:ln>
        </p:spPr>
        <p:txBody>
          <a:bodyPr vert="horz" wrap="square" lIns="0" tIns="26670" rIns="0" bIns="0" rtlCol="0">
            <a:spAutoFit/>
          </a:bodyPr>
          <a:lstStyle/>
          <a:p>
            <a:pPr marL="125730">
              <a:lnSpc>
                <a:spcPct val="100000"/>
              </a:lnSpc>
              <a:spcBef>
                <a:spcPts val="210"/>
              </a:spcBef>
            </a:pPr>
            <a:r>
              <a:rPr sz="1200" dirty="0">
                <a:latin typeface="Arial MT"/>
                <a:cs typeface="Arial MT"/>
              </a:rPr>
              <a:t>Multi-head</a:t>
            </a:r>
            <a:r>
              <a:rPr sz="1200" spc="-55" dirty="0">
                <a:latin typeface="Arial MT"/>
                <a:cs typeface="Arial MT"/>
              </a:rPr>
              <a:t> </a:t>
            </a:r>
            <a:r>
              <a:rPr sz="1200" dirty="0">
                <a:latin typeface="Arial MT"/>
                <a:cs typeface="Arial MT"/>
              </a:rPr>
              <a:t>self-attention</a:t>
            </a:r>
            <a:endParaRPr sz="1200">
              <a:latin typeface="Arial MT"/>
              <a:cs typeface="Arial MT"/>
            </a:endParaRPr>
          </a:p>
        </p:txBody>
      </p:sp>
      <p:grpSp>
        <p:nvGrpSpPr>
          <p:cNvPr id="21" name="object 19">
            <a:extLst>
              <a:ext uri="{FF2B5EF4-FFF2-40B4-BE49-F238E27FC236}">
                <a16:creationId xmlns:a16="http://schemas.microsoft.com/office/drawing/2014/main" id="{C828A8C6-6981-494C-8F4F-CB48BA64F237}"/>
              </a:ext>
            </a:extLst>
          </p:cNvPr>
          <p:cNvGrpSpPr/>
          <p:nvPr/>
        </p:nvGrpSpPr>
        <p:grpSpPr>
          <a:xfrm>
            <a:off x="4308292" y="3942433"/>
            <a:ext cx="145415" cy="734695"/>
            <a:chOff x="4188723" y="3035177"/>
            <a:chExt cx="145415" cy="734695"/>
          </a:xfrm>
        </p:grpSpPr>
        <p:sp>
          <p:nvSpPr>
            <p:cNvPr id="22" name="object 20">
              <a:extLst>
                <a:ext uri="{FF2B5EF4-FFF2-40B4-BE49-F238E27FC236}">
                  <a16:creationId xmlns:a16="http://schemas.microsoft.com/office/drawing/2014/main" id="{2F5FE1B2-9BAB-4205-9374-0A0C2C074DA0}"/>
                </a:ext>
              </a:extLst>
            </p:cNvPr>
            <p:cNvSpPr/>
            <p:nvPr/>
          </p:nvSpPr>
          <p:spPr>
            <a:xfrm>
              <a:off x="4261015" y="3661018"/>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3" name="object 21">
              <a:extLst>
                <a:ext uri="{FF2B5EF4-FFF2-40B4-BE49-F238E27FC236}">
                  <a16:creationId xmlns:a16="http://schemas.microsoft.com/office/drawing/2014/main" id="{8F19D52C-2A48-408A-B8A7-1A7D68A1A2EE}"/>
                </a:ext>
              </a:extLst>
            </p:cNvPr>
            <p:cNvSpPr/>
            <p:nvPr/>
          </p:nvSpPr>
          <p:spPr>
            <a:xfrm>
              <a:off x="4245283" y="3617795"/>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4" name="object 22">
              <a:extLst>
                <a:ext uri="{FF2B5EF4-FFF2-40B4-BE49-F238E27FC236}">
                  <a16:creationId xmlns:a16="http://schemas.microsoft.com/office/drawing/2014/main" id="{4D565314-FFA3-4974-B429-08D5C3FA9F7D}"/>
                </a:ext>
              </a:extLst>
            </p:cNvPr>
            <p:cNvSpPr/>
            <p:nvPr/>
          </p:nvSpPr>
          <p:spPr>
            <a:xfrm>
              <a:off x="4245283" y="3617795"/>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pic>
          <p:nvPicPr>
            <p:cNvPr id="25" name="object 23">
              <a:extLst>
                <a:ext uri="{FF2B5EF4-FFF2-40B4-BE49-F238E27FC236}">
                  <a16:creationId xmlns:a16="http://schemas.microsoft.com/office/drawing/2014/main" id="{91269367-CD16-4AE8-B3B7-73D998CCC751}"/>
                </a:ext>
              </a:extLst>
            </p:cNvPr>
            <p:cNvPicPr/>
            <p:nvPr/>
          </p:nvPicPr>
          <p:blipFill>
            <a:blip r:embed="rId3" cstate="print"/>
            <a:stretch>
              <a:fillRect/>
            </a:stretch>
          </p:blipFill>
          <p:spPr>
            <a:xfrm>
              <a:off x="4188723" y="3035177"/>
              <a:ext cx="145124" cy="324156"/>
            </a:xfrm>
            <a:prstGeom prst="rect">
              <a:avLst/>
            </a:prstGeom>
          </p:spPr>
        </p:pic>
      </p:grpSp>
      <p:sp>
        <p:nvSpPr>
          <p:cNvPr id="26" name="object 24">
            <a:extLst>
              <a:ext uri="{FF2B5EF4-FFF2-40B4-BE49-F238E27FC236}">
                <a16:creationId xmlns:a16="http://schemas.microsoft.com/office/drawing/2014/main" id="{46A2F5BA-F45A-4165-8F80-B97C523C7A40}"/>
              </a:ext>
            </a:extLst>
          </p:cNvPr>
          <p:cNvSpPr txBox="1"/>
          <p:nvPr/>
        </p:nvSpPr>
        <p:spPr>
          <a:xfrm>
            <a:off x="4338517" y="3929677"/>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sp>
        <p:nvSpPr>
          <p:cNvPr id="28" name="object 26">
            <a:extLst>
              <a:ext uri="{FF2B5EF4-FFF2-40B4-BE49-F238E27FC236}">
                <a16:creationId xmlns:a16="http://schemas.microsoft.com/office/drawing/2014/main" id="{4811459A-53FE-4018-B598-2F058E7914C3}"/>
              </a:ext>
            </a:extLst>
          </p:cNvPr>
          <p:cNvSpPr/>
          <p:nvPr/>
        </p:nvSpPr>
        <p:spPr>
          <a:xfrm>
            <a:off x="3379544" y="4018385"/>
            <a:ext cx="972819" cy="573405"/>
          </a:xfrm>
          <a:custGeom>
            <a:avLst/>
            <a:gdLst/>
            <a:ahLst/>
            <a:cxnLst/>
            <a:rect l="l" t="t" r="r" b="b"/>
            <a:pathLst>
              <a:path w="972820" h="573404">
                <a:moveTo>
                  <a:pt x="972804" y="573299"/>
                </a:moveTo>
                <a:lnTo>
                  <a:pt x="0" y="573299"/>
                </a:lnTo>
                <a:lnTo>
                  <a:pt x="0" y="0"/>
                </a:lnTo>
                <a:lnTo>
                  <a:pt x="876654" y="0"/>
                </a:lnTo>
              </a:path>
            </a:pathLst>
          </a:custGeom>
          <a:ln w="9524">
            <a:solidFill>
              <a:srgbClr val="222222"/>
            </a:solidFill>
          </a:ln>
        </p:spPr>
        <p:txBody>
          <a:bodyPr wrap="square" lIns="0" tIns="0" rIns="0" bIns="0" rtlCol="0"/>
          <a:lstStyle/>
          <a:p>
            <a:endParaRPr/>
          </a:p>
        </p:txBody>
      </p:sp>
      <p:sp>
        <p:nvSpPr>
          <p:cNvPr id="29" name="object 27">
            <a:extLst>
              <a:ext uri="{FF2B5EF4-FFF2-40B4-BE49-F238E27FC236}">
                <a16:creationId xmlns:a16="http://schemas.microsoft.com/office/drawing/2014/main" id="{C3655189-E253-4981-BCA8-8CEDDFE800DF}"/>
              </a:ext>
            </a:extLst>
          </p:cNvPr>
          <p:cNvSpPr/>
          <p:nvPr/>
        </p:nvSpPr>
        <p:spPr>
          <a:xfrm>
            <a:off x="4256199" y="4002653"/>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A56E20B5-C534-48F6-B383-C01509760AB1}"/>
              </a:ext>
            </a:extLst>
          </p:cNvPr>
          <p:cNvSpPr/>
          <p:nvPr/>
        </p:nvSpPr>
        <p:spPr>
          <a:xfrm>
            <a:off x="4256199" y="4002653"/>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96"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417018" y="2311081"/>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636140" y="5073815"/>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636140" y="5073815"/>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sp>
        <p:nvSpPr>
          <p:cNvPr id="115" name="object 113">
            <a:extLst>
              <a:ext uri="{FF2B5EF4-FFF2-40B4-BE49-F238E27FC236}">
                <a16:creationId xmlns:a16="http://schemas.microsoft.com/office/drawing/2014/main" id="{49C4BA22-BD40-475B-887D-D4DA6054A0F2}"/>
              </a:ext>
            </a:extLst>
          </p:cNvPr>
          <p:cNvSpPr txBox="1"/>
          <p:nvPr/>
        </p:nvSpPr>
        <p:spPr>
          <a:xfrm>
            <a:off x="183124" y="2911896"/>
            <a:ext cx="224154" cy="1678939"/>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a:latin typeface="Arial MT"/>
              <a:cs typeface="Arial MT"/>
            </a:endParaRPr>
          </a:p>
        </p:txBody>
      </p:sp>
      <p:sp>
        <p:nvSpPr>
          <p:cNvPr id="117" name="object 123">
            <a:extLst>
              <a:ext uri="{FF2B5EF4-FFF2-40B4-BE49-F238E27FC236}">
                <a16:creationId xmlns:a16="http://schemas.microsoft.com/office/drawing/2014/main" id="{E2FD6765-8A13-4FF6-9B1B-06EB457B905F}"/>
              </a:ext>
            </a:extLst>
          </p:cNvPr>
          <p:cNvSpPr txBox="1"/>
          <p:nvPr/>
        </p:nvSpPr>
        <p:spPr>
          <a:xfrm>
            <a:off x="3699272" y="4697161"/>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34" name="object 104">
            <a:extLst>
              <a:ext uri="{FF2B5EF4-FFF2-40B4-BE49-F238E27FC236}">
                <a16:creationId xmlns:a16="http://schemas.microsoft.com/office/drawing/2014/main" id="{70D39A30-0AEF-4E64-8E78-869D78D08ADA}"/>
              </a:ext>
            </a:extLst>
          </p:cNvPr>
          <p:cNvSpPr txBox="1"/>
          <p:nvPr/>
        </p:nvSpPr>
        <p:spPr>
          <a:xfrm>
            <a:off x="5771745" y="4665891"/>
            <a:ext cx="191198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Add</a:t>
            </a:r>
            <a:r>
              <a:rPr sz="1400" spc="-45" dirty="0">
                <a:latin typeface="Arial MT"/>
                <a:cs typeface="Arial MT"/>
              </a:rPr>
              <a:t> </a:t>
            </a:r>
            <a:r>
              <a:rPr sz="1400" spc="-5" dirty="0">
                <a:latin typeface="Arial MT"/>
                <a:cs typeface="Arial MT"/>
              </a:rPr>
              <a:t>positional</a:t>
            </a:r>
            <a:r>
              <a:rPr sz="1400" spc="-40" dirty="0">
                <a:latin typeface="Arial MT"/>
                <a:cs typeface="Arial MT"/>
              </a:rPr>
              <a:t> </a:t>
            </a:r>
            <a:r>
              <a:rPr sz="1400" spc="-5" dirty="0">
                <a:latin typeface="Arial MT"/>
                <a:cs typeface="Arial MT"/>
              </a:rPr>
              <a:t>encoding</a:t>
            </a:r>
            <a:endParaRPr sz="1400">
              <a:latin typeface="Arial MT"/>
              <a:cs typeface="Arial MT"/>
            </a:endParaRPr>
          </a:p>
        </p:txBody>
      </p:sp>
      <p:sp>
        <p:nvSpPr>
          <p:cNvPr id="138" name="object 100">
            <a:extLst>
              <a:ext uri="{FF2B5EF4-FFF2-40B4-BE49-F238E27FC236}">
                <a16:creationId xmlns:a16="http://schemas.microsoft.com/office/drawing/2014/main" id="{8B4B4674-3B49-4518-99F2-5BAF6254499D}"/>
              </a:ext>
            </a:extLst>
          </p:cNvPr>
          <p:cNvSpPr txBox="1"/>
          <p:nvPr/>
        </p:nvSpPr>
        <p:spPr>
          <a:xfrm>
            <a:off x="5771745" y="4215124"/>
            <a:ext cx="2896235"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Arial MT"/>
                <a:cs typeface="Arial MT"/>
              </a:rPr>
              <a:t>Attention</a:t>
            </a:r>
            <a:r>
              <a:rPr sz="1400" spc="-20" dirty="0">
                <a:solidFill>
                  <a:srgbClr val="FF0000"/>
                </a:solidFill>
                <a:latin typeface="Arial MT"/>
                <a:cs typeface="Arial MT"/>
              </a:rPr>
              <a:t> </a:t>
            </a:r>
            <a:r>
              <a:rPr sz="1400" spc="-5" dirty="0">
                <a:solidFill>
                  <a:srgbClr val="FF0000"/>
                </a:solidFill>
                <a:latin typeface="Arial MT"/>
                <a:cs typeface="Arial MT"/>
              </a:rPr>
              <a:t>attends</a:t>
            </a:r>
            <a:r>
              <a:rPr sz="1400" spc="-20" dirty="0">
                <a:solidFill>
                  <a:srgbClr val="FF0000"/>
                </a:solidFill>
                <a:latin typeface="Arial MT"/>
                <a:cs typeface="Arial MT"/>
              </a:rPr>
              <a:t> </a:t>
            </a:r>
            <a:r>
              <a:rPr sz="1400" spc="-5" dirty="0">
                <a:solidFill>
                  <a:srgbClr val="FF0000"/>
                </a:solidFill>
                <a:latin typeface="Arial MT"/>
                <a:cs typeface="Arial MT"/>
              </a:rPr>
              <a:t>over</a:t>
            </a:r>
            <a:r>
              <a:rPr sz="1400" spc="-20" dirty="0">
                <a:solidFill>
                  <a:srgbClr val="FF0000"/>
                </a:solidFill>
                <a:latin typeface="Arial MT"/>
                <a:cs typeface="Arial MT"/>
              </a:rPr>
              <a:t> </a:t>
            </a:r>
            <a:r>
              <a:rPr sz="1400" spc="-5" dirty="0">
                <a:solidFill>
                  <a:srgbClr val="FF0000"/>
                </a:solidFill>
                <a:latin typeface="Arial MT"/>
                <a:cs typeface="Arial MT"/>
              </a:rPr>
              <a:t>all</a:t>
            </a:r>
            <a:r>
              <a:rPr sz="1400" spc="-15" dirty="0">
                <a:solidFill>
                  <a:srgbClr val="FF0000"/>
                </a:solidFill>
                <a:latin typeface="Arial MT"/>
                <a:cs typeface="Arial MT"/>
              </a:rPr>
              <a:t> </a:t>
            </a:r>
            <a:r>
              <a:rPr sz="1400" spc="-5" dirty="0">
                <a:solidFill>
                  <a:srgbClr val="FF0000"/>
                </a:solidFill>
                <a:latin typeface="Arial MT"/>
                <a:cs typeface="Arial MT"/>
              </a:rPr>
              <a:t>the</a:t>
            </a:r>
            <a:r>
              <a:rPr sz="1400" spc="-20" dirty="0">
                <a:solidFill>
                  <a:srgbClr val="FF0000"/>
                </a:solidFill>
                <a:latin typeface="Arial MT"/>
                <a:cs typeface="Arial MT"/>
              </a:rPr>
              <a:t> </a:t>
            </a:r>
            <a:r>
              <a:rPr sz="1400" dirty="0">
                <a:solidFill>
                  <a:srgbClr val="FF0000"/>
                </a:solidFill>
                <a:latin typeface="Arial MT"/>
                <a:cs typeface="Arial MT"/>
              </a:rPr>
              <a:t>vectors</a:t>
            </a:r>
            <a:endParaRPr sz="1400">
              <a:solidFill>
                <a:srgbClr val="FF0000"/>
              </a:solidFill>
              <a:latin typeface="Arial MT"/>
              <a:cs typeface="Arial MT"/>
            </a:endParaRPr>
          </a:p>
        </p:txBody>
      </p:sp>
      <p:sp>
        <p:nvSpPr>
          <p:cNvPr id="139" name="object 101">
            <a:extLst>
              <a:ext uri="{FF2B5EF4-FFF2-40B4-BE49-F238E27FC236}">
                <a16:creationId xmlns:a16="http://schemas.microsoft.com/office/drawing/2014/main" id="{32CFEE93-4F11-4FB7-B224-01191AC343DF}"/>
              </a:ext>
            </a:extLst>
          </p:cNvPr>
          <p:cNvSpPr txBox="1"/>
          <p:nvPr/>
        </p:nvSpPr>
        <p:spPr>
          <a:xfrm>
            <a:off x="5771745" y="3846999"/>
            <a:ext cx="1626235"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Arial MT"/>
                <a:cs typeface="Arial MT"/>
              </a:rPr>
              <a:t>Residual</a:t>
            </a:r>
            <a:r>
              <a:rPr sz="1400" spc="-75" dirty="0">
                <a:solidFill>
                  <a:srgbClr val="FF0000"/>
                </a:solidFill>
                <a:latin typeface="Arial MT"/>
                <a:cs typeface="Arial MT"/>
              </a:rPr>
              <a:t> </a:t>
            </a:r>
            <a:r>
              <a:rPr sz="1400" dirty="0">
                <a:solidFill>
                  <a:srgbClr val="FF0000"/>
                </a:solidFill>
                <a:latin typeface="Arial MT"/>
                <a:cs typeface="Arial MT"/>
              </a:rPr>
              <a:t>connection</a:t>
            </a:r>
            <a:endParaRPr sz="1400">
              <a:solidFill>
                <a:srgbClr val="FF0000"/>
              </a:solidFill>
              <a:latin typeface="Arial MT"/>
              <a:cs typeface="Arial MT"/>
            </a:endParaRPr>
          </a:p>
        </p:txBody>
      </p:sp>
      <p:pic>
        <p:nvPicPr>
          <p:cNvPr id="3" name="图片 2"/>
          <p:cNvPicPr>
            <a:picLocks noChangeAspect="1"/>
          </p:cNvPicPr>
          <p:nvPr/>
        </p:nvPicPr>
        <p:blipFill>
          <a:blip r:embed="rId4"/>
          <a:stretch>
            <a:fillRect/>
          </a:stretch>
        </p:blipFill>
        <p:spPr>
          <a:xfrm>
            <a:off x="5522072" y="1164677"/>
            <a:ext cx="3630662" cy="1158608"/>
          </a:xfrm>
          <a:prstGeom prst="rect">
            <a:avLst/>
          </a:prstGeom>
        </p:spPr>
      </p:pic>
      <p:sp>
        <p:nvSpPr>
          <p:cNvPr id="4" name="矩形 3"/>
          <p:cNvSpPr/>
          <p:nvPr/>
        </p:nvSpPr>
        <p:spPr>
          <a:xfrm>
            <a:off x="1165740" y="1177621"/>
            <a:ext cx="4300333" cy="307777"/>
          </a:xfrm>
          <a:prstGeom prst="rect">
            <a:avLst/>
          </a:prstGeom>
        </p:spPr>
        <p:txBody>
          <a:bodyPr wrap="square">
            <a:spAutoFit/>
          </a:bodyPr>
          <a:lstStyle/>
          <a:p>
            <a:r>
              <a:rPr lang="zh-CN" altLang="en-US" sz="1400" dirty="0">
                <a:solidFill>
                  <a:srgbClr val="7030A0"/>
                </a:solidFill>
                <a:latin typeface="-apple-system"/>
              </a:rPr>
              <a:t>残差连接可以使得</a:t>
            </a:r>
            <a:r>
              <a:rPr lang="en-US" altLang="zh-CN" sz="1400" dirty="0">
                <a:solidFill>
                  <a:srgbClr val="7030A0"/>
                </a:solidFill>
                <a:latin typeface="-apple-system"/>
              </a:rPr>
              <a:t>loss</a:t>
            </a:r>
            <a:r>
              <a:rPr lang="zh-CN" altLang="en-US" sz="1400" dirty="0">
                <a:solidFill>
                  <a:srgbClr val="7030A0"/>
                </a:solidFill>
                <a:latin typeface="-apple-system"/>
              </a:rPr>
              <a:t>平面变得平滑，更容易训练</a:t>
            </a:r>
            <a:endParaRPr lang="zh-CN" altLang="en-US" sz="1400" dirty="0">
              <a:solidFill>
                <a:srgbClr val="7030A0"/>
              </a:solidFill>
            </a:endParaRPr>
          </a:p>
        </p:txBody>
      </p:sp>
      <p:pic>
        <p:nvPicPr>
          <p:cNvPr id="27" name="图片 26"/>
          <p:cNvPicPr>
            <a:picLocks noChangeAspect="1"/>
          </p:cNvPicPr>
          <p:nvPr/>
        </p:nvPicPr>
        <p:blipFill>
          <a:blip r:embed="rId5"/>
          <a:stretch>
            <a:fillRect/>
          </a:stretch>
        </p:blipFill>
        <p:spPr>
          <a:xfrm>
            <a:off x="5595146" y="2629792"/>
            <a:ext cx="3472654" cy="2577481"/>
          </a:xfrm>
          <a:prstGeom prst="rect">
            <a:avLst/>
          </a:prstGeom>
        </p:spPr>
      </p:pic>
    </p:spTree>
    <p:extLst>
      <p:ext uri="{BB962C8B-B14F-4D97-AF65-F5344CB8AC3E}">
        <p14:creationId xmlns:p14="http://schemas.microsoft.com/office/powerpoint/2010/main" val="1760772727"/>
      </p:ext>
    </p:extLst>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sp>
        <p:nvSpPr>
          <p:cNvPr id="5" name="object 3">
            <a:extLst>
              <a:ext uri="{FF2B5EF4-FFF2-40B4-BE49-F238E27FC236}">
                <a16:creationId xmlns:a16="http://schemas.microsoft.com/office/drawing/2014/main" id="{81172F88-3F0F-45DD-9760-8F455E2E2388}"/>
              </a:ext>
            </a:extLst>
          </p:cNvPr>
          <p:cNvSpPr/>
          <p:nvPr/>
        </p:nvSpPr>
        <p:spPr>
          <a:xfrm>
            <a:off x="3305168" y="2308285"/>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2769F22B-FBC5-43A3-91BC-076A900298C5}"/>
              </a:ext>
            </a:extLst>
          </p:cNvPr>
          <p:cNvSpPr/>
          <p:nvPr/>
        </p:nvSpPr>
        <p:spPr>
          <a:xfrm>
            <a:off x="3571543" y="4668310"/>
            <a:ext cx="1602740" cy="249554"/>
          </a:xfrm>
          <a:custGeom>
            <a:avLst/>
            <a:gdLst/>
            <a:ahLst/>
            <a:cxnLst/>
            <a:rect l="l" t="t" r="r" b="b"/>
            <a:pathLst>
              <a:path w="1602739" h="249554">
                <a:moveTo>
                  <a:pt x="1602599" y="249299"/>
                </a:moveTo>
                <a:lnTo>
                  <a:pt x="0" y="249299"/>
                </a:lnTo>
                <a:lnTo>
                  <a:pt x="0" y="0"/>
                </a:lnTo>
                <a:lnTo>
                  <a:pt x="1602599" y="0"/>
                </a:lnTo>
                <a:lnTo>
                  <a:pt x="1602599" y="249299"/>
                </a:lnTo>
                <a:close/>
              </a:path>
            </a:pathLst>
          </a:custGeom>
          <a:solidFill>
            <a:srgbClr val="CCCCCC"/>
          </a:solidFill>
        </p:spPr>
        <p:txBody>
          <a:bodyPr wrap="square" lIns="0" tIns="0" rIns="0" bIns="0" rtlCol="0"/>
          <a:lstStyle/>
          <a:p>
            <a:endParaRPr/>
          </a:p>
        </p:txBody>
      </p:sp>
      <p:sp>
        <p:nvSpPr>
          <p:cNvPr id="7" name="object 5">
            <a:extLst>
              <a:ext uri="{FF2B5EF4-FFF2-40B4-BE49-F238E27FC236}">
                <a16:creationId xmlns:a16="http://schemas.microsoft.com/office/drawing/2014/main" id="{67C993F4-9D02-4944-AE35-9614430CD79E}"/>
              </a:ext>
            </a:extLst>
          </p:cNvPr>
          <p:cNvSpPr/>
          <p:nvPr/>
        </p:nvSpPr>
        <p:spPr>
          <a:xfrm>
            <a:off x="3571543" y="4668310"/>
            <a:ext cx="1602740" cy="249554"/>
          </a:xfrm>
          <a:custGeom>
            <a:avLst/>
            <a:gdLst/>
            <a:ahLst/>
            <a:cxnLst/>
            <a:rect l="l" t="t" r="r" b="b"/>
            <a:pathLst>
              <a:path w="1602739" h="249554">
                <a:moveTo>
                  <a:pt x="0" y="0"/>
                </a:moveTo>
                <a:lnTo>
                  <a:pt x="1602599" y="0"/>
                </a:lnTo>
                <a:lnTo>
                  <a:pt x="1602599" y="249299"/>
                </a:lnTo>
                <a:lnTo>
                  <a:pt x="0" y="249299"/>
                </a:lnTo>
                <a:lnTo>
                  <a:pt x="0" y="0"/>
                </a:lnTo>
                <a:close/>
              </a:path>
            </a:pathLst>
          </a:custGeom>
          <a:ln w="952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3936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3936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40392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40392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6848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6848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373777" y="4974656"/>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22AD2945-7082-4BB0-9314-0714040C66BF}"/>
              </a:ext>
            </a:extLst>
          </p:cNvPr>
          <p:cNvSpPr/>
          <p:nvPr/>
        </p:nvSpPr>
        <p:spPr>
          <a:xfrm>
            <a:off x="4358046" y="4931437"/>
            <a:ext cx="31750" cy="43815"/>
          </a:xfrm>
          <a:custGeom>
            <a:avLst/>
            <a:gdLst/>
            <a:ahLst/>
            <a:cxnLst/>
            <a:rect l="l" t="t" r="r" b="b"/>
            <a:pathLst>
              <a:path w="31750" h="43814">
                <a:moveTo>
                  <a:pt x="0" y="43490"/>
                </a:moveTo>
                <a:lnTo>
                  <a:pt x="14983" y="0"/>
                </a:lnTo>
                <a:lnTo>
                  <a:pt x="31460" y="42947"/>
                </a:lnTo>
                <a:lnTo>
                  <a:pt x="0" y="43490"/>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157FDFBC-3EB3-4750-B33E-F0836591C8BC}"/>
              </a:ext>
            </a:extLst>
          </p:cNvPr>
          <p:cNvSpPr/>
          <p:nvPr/>
        </p:nvSpPr>
        <p:spPr>
          <a:xfrm>
            <a:off x="4358046" y="4931437"/>
            <a:ext cx="31750" cy="43815"/>
          </a:xfrm>
          <a:custGeom>
            <a:avLst/>
            <a:gdLst/>
            <a:ahLst/>
            <a:cxnLst/>
            <a:rect l="l" t="t" r="r" b="b"/>
            <a:pathLst>
              <a:path w="31750" h="43814">
                <a:moveTo>
                  <a:pt x="31460" y="42947"/>
                </a:moveTo>
                <a:lnTo>
                  <a:pt x="14983" y="0"/>
                </a:lnTo>
                <a:lnTo>
                  <a:pt x="0" y="43490"/>
                </a:lnTo>
                <a:lnTo>
                  <a:pt x="31460" y="42947"/>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7480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7480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 name="object 17">
            <a:extLst>
              <a:ext uri="{FF2B5EF4-FFF2-40B4-BE49-F238E27FC236}">
                <a16:creationId xmlns:a16="http://schemas.microsoft.com/office/drawing/2014/main" id="{613C43FE-7AED-4371-9156-9E76F29FCE59}"/>
              </a:ext>
            </a:extLst>
          </p:cNvPr>
          <p:cNvSpPr/>
          <p:nvPr/>
        </p:nvSpPr>
        <p:spPr>
          <a:xfrm>
            <a:off x="3441850" y="4261835"/>
            <a:ext cx="1878330" cy="249554"/>
          </a:xfrm>
          <a:custGeom>
            <a:avLst/>
            <a:gdLst/>
            <a:ahLst/>
            <a:cxnLst/>
            <a:rect l="l" t="t" r="r" b="b"/>
            <a:pathLst>
              <a:path w="1878329" h="249554">
                <a:moveTo>
                  <a:pt x="1877999" y="249299"/>
                </a:moveTo>
                <a:lnTo>
                  <a:pt x="0" y="249299"/>
                </a:lnTo>
                <a:lnTo>
                  <a:pt x="0" y="0"/>
                </a:lnTo>
                <a:lnTo>
                  <a:pt x="1877999" y="0"/>
                </a:lnTo>
                <a:lnTo>
                  <a:pt x="1877999" y="249299"/>
                </a:lnTo>
                <a:close/>
              </a:path>
            </a:pathLst>
          </a:custGeom>
          <a:solidFill>
            <a:srgbClr val="FF9900"/>
          </a:solidFill>
        </p:spPr>
        <p:txBody>
          <a:bodyPr wrap="square" lIns="0" tIns="0" rIns="0" bIns="0" rtlCol="0"/>
          <a:lstStyle/>
          <a:p>
            <a:endParaRPr/>
          </a:p>
        </p:txBody>
      </p:sp>
      <p:sp>
        <p:nvSpPr>
          <p:cNvPr id="20" name="object 18">
            <a:extLst>
              <a:ext uri="{FF2B5EF4-FFF2-40B4-BE49-F238E27FC236}">
                <a16:creationId xmlns:a16="http://schemas.microsoft.com/office/drawing/2014/main" id="{6EA7EB1C-094B-4653-8043-527339131406}"/>
              </a:ext>
            </a:extLst>
          </p:cNvPr>
          <p:cNvSpPr txBox="1"/>
          <p:nvPr/>
        </p:nvSpPr>
        <p:spPr>
          <a:xfrm>
            <a:off x="3441851" y="4261836"/>
            <a:ext cx="1878330" cy="249554"/>
          </a:xfrm>
          <a:prstGeom prst="rect">
            <a:avLst/>
          </a:prstGeom>
          <a:ln w="9524">
            <a:solidFill>
              <a:srgbClr val="000000"/>
            </a:solidFill>
          </a:ln>
        </p:spPr>
        <p:txBody>
          <a:bodyPr vert="horz" wrap="square" lIns="0" tIns="26670" rIns="0" bIns="0" rtlCol="0">
            <a:spAutoFit/>
          </a:bodyPr>
          <a:lstStyle/>
          <a:p>
            <a:pPr marL="125730">
              <a:lnSpc>
                <a:spcPct val="100000"/>
              </a:lnSpc>
              <a:spcBef>
                <a:spcPts val="210"/>
              </a:spcBef>
            </a:pPr>
            <a:r>
              <a:rPr sz="1200" dirty="0">
                <a:latin typeface="Arial MT"/>
                <a:cs typeface="Arial MT"/>
              </a:rPr>
              <a:t>Multi-head</a:t>
            </a:r>
            <a:r>
              <a:rPr sz="1200" spc="-55" dirty="0">
                <a:latin typeface="Arial MT"/>
                <a:cs typeface="Arial MT"/>
              </a:rPr>
              <a:t> </a:t>
            </a:r>
            <a:r>
              <a:rPr sz="1200" dirty="0">
                <a:latin typeface="Arial MT"/>
                <a:cs typeface="Arial MT"/>
              </a:rPr>
              <a:t>self-attention</a:t>
            </a:r>
            <a:endParaRPr sz="1200">
              <a:latin typeface="Arial MT"/>
              <a:cs typeface="Arial MT"/>
            </a:endParaRPr>
          </a:p>
        </p:txBody>
      </p:sp>
      <p:grpSp>
        <p:nvGrpSpPr>
          <p:cNvPr id="21" name="object 19">
            <a:extLst>
              <a:ext uri="{FF2B5EF4-FFF2-40B4-BE49-F238E27FC236}">
                <a16:creationId xmlns:a16="http://schemas.microsoft.com/office/drawing/2014/main" id="{C828A8C6-6981-494C-8F4F-CB48BA64F237}"/>
              </a:ext>
            </a:extLst>
          </p:cNvPr>
          <p:cNvGrpSpPr/>
          <p:nvPr/>
        </p:nvGrpSpPr>
        <p:grpSpPr>
          <a:xfrm>
            <a:off x="4308292" y="3942433"/>
            <a:ext cx="145415" cy="734695"/>
            <a:chOff x="4188723" y="3035177"/>
            <a:chExt cx="145415" cy="734695"/>
          </a:xfrm>
        </p:grpSpPr>
        <p:sp>
          <p:nvSpPr>
            <p:cNvPr id="22" name="object 20">
              <a:extLst>
                <a:ext uri="{FF2B5EF4-FFF2-40B4-BE49-F238E27FC236}">
                  <a16:creationId xmlns:a16="http://schemas.microsoft.com/office/drawing/2014/main" id="{2F5FE1B2-9BAB-4205-9374-0A0C2C074DA0}"/>
                </a:ext>
              </a:extLst>
            </p:cNvPr>
            <p:cNvSpPr/>
            <p:nvPr/>
          </p:nvSpPr>
          <p:spPr>
            <a:xfrm>
              <a:off x="4261015" y="3661018"/>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3" name="object 21">
              <a:extLst>
                <a:ext uri="{FF2B5EF4-FFF2-40B4-BE49-F238E27FC236}">
                  <a16:creationId xmlns:a16="http://schemas.microsoft.com/office/drawing/2014/main" id="{8F19D52C-2A48-408A-B8A7-1A7D68A1A2EE}"/>
                </a:ext>
              </a:extLst>
            </p:cNvPr>
            <p:cNvSpPr/>
            <p:nvPr/>
          </p:nvSpPr>
          <p:spPr>
            <a:xfrm>
              <a:off x="4245283" y="3617795"/>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4" name="object 22">
              <a:extLst>
                <a:ext uri="{FF2B5EF4-FFF2-40B4-BE49-F238E27FC236}">
                  <a16:creationId xmlns:a16="http://schemas.microsoft.com/office/drawing/2014/main" id="{4D565314-FFA3-4974-B429-08D5C3FA9F7D}"/>
                </a:ext>
              </a:extLst>
            </p:cNvPr>
            <p:cNvSpPr/>
            <p:nvPr/>
          </p:nvSpPr>
          <p:spPr>
            <a:xfrm>
              <a:off x="4245283" y="3617795"/>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pic>
          <p:nvPicPr>
            <p:cNvPr id="25" name="object 23">
              <a:extLst>
                <a:ext uri="{FF2B5EF4-FFF2-40B4-BE49-F238E27FC236}">
                  <a16:creationId xmlns:a16="http://schemas.microsoft.com/office/drawing/2014/main" id="{91269367-CD16-4AE8-B3B7-73D998CCC751}"/>
                </a:ext>
              </a:extLst>
            </p:cNvPr>
            <p:cNvPicPr/>
            <p:nvPr/>
          </p:nvPicPr>
          <p:blipFill>
            <a:blip r:embed="rId3" cstate="print"/>
            <a:stretch>
              <a:fillRect/>
            </a:stretch>
          </p:blipFill>
          <p:spPr>
            <a:xfrm>
              <a:off x="4188723" y="3035177"/>
              <a:ext cx="145124" cy="324156"/>
            </a:xfrm>
            <a:prstGeom prst="rect">
              <a:avLst/>
            </a:prstGeom>
          </p:spPr>
        </p:pic>
      </p:grpSp>
      <p:sp>
        <p:nvSpPr>
          <p:cNvPr id="26" name="object 24">
            <a:extLst>
              <a:ext uri="{FF2B5EF4-FFF2-40B4-BE49-F238E27FC236}">
                <a16:creationId xmlns:a16="http://schemas.microsoft.com/office/drawing/2014/main" id="{46A2F5BA-F45A-4165-8F80-B97C523C7A40}"/>
              </a:ext>
            </a:extLst>
          </p:cNvPr>
          <p:cNvSpPr txBox="1"/>
          <p:nvPr/>
        </p:nvSpPr>
        <p:spPr>
          <a:xfrm>
            <a:off x="4338517" y="3929677"/>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grpSp>
        <p:nvGrpSpPr>
          <p:cNvPr id="27" name="object 25">
            <a:extLst>
              <a:ext uri="{FF2B5EF4-FFF2-40B4-BE49-F238E27FC236}">
                <a16:creationId xmlns:a16="http://schemas.microsoft.com/office/drawing/2014/main" id="{105D4E23-99CB-4BFE-80CF-4833D553C591}"/>
              </a:ext>
            </a:extLst>
          </p:cNvPr>
          <p:cNvGrpSpPr/>
          <p:nvPr/>
        </p:nvGrpSpPr>
        <p:grpSpPr>
          <a:xfrm>
            <a:off x="3374781" y="3791985"/>
            <a:ext cx="1026794" cy="804545"/>
            <a:chOff x="3255212" y="2884729"/>
            <a:chExt cx="1026794" cy="804545"/>
          </a:xfrm>
        </p:grpSpPr>
        <p:sp>
          <p:nvSpPr>
            <p:cNvPr id="28" name="object 26">
              <a:extLst>
                <a:ext uri="{FF2B5EF4-FFF2-40B4-BE49-F238E27FC236}">
                  <a16:creationId xmlns:a16="http://schemas.microsoft.com/office/drawing/2014/main" id="{4811459A-53FE-4018-B598-2F058E7914C3}"/>
                </a:ext>
              </a:extLst>
            </p:cNvPr>
            <p:cNvSpPr/>
            <p:nvPr/>
          </p:nvSpPr>
          <p:spPr>
            <a:xfrm>
              <a:off x="3259975" y="3111129"/>
              <a:ext cx="972819" cy="573405"/>
            </a:xfrm>
            <a:custGeom>
              <a:avLst/>
              <a:gdLst/>
              <a:ahLst/>
              <a:cxnLst/>
              <a:rect l="l" t="t" r="r" b="b"/>
              <a:pathLst>
                <a:path w="972820" h="573404">
                  <a:moveTo>
                    <a:pt x="972804" y="573299"/>
                  </a:moveTo>
                  <a:lnTo>
                    <a:pt x="0" y="573299"/>
                  </a:lnTo>
                  <a:lnTo>
                    <a:pt x="0" y="0"/>
                  </a:lnTo>
                  <a:lnTo>
                    <a:pt x="876654" y="0"/>
                  </a:lnTo>
                </a:path>
              </a:pathLst>
            </a:custGeom>
            <a:ln w="9524">
              <a:solidFill>
                <a:srgbClr val="222222"/>
              </a:solidFill>
            </a:ln>
          </p:spPr>
          <p:txBody>
            <a:bodyPr wrap="square" lIns="0" tIns="0" rIns="0" bIns="0" rtlCol="0"/>
            <a:lstStyle/>
            <a:p>
              <a:endParaRPr/>
            </a:p>
          </p:txBody>
        </p:sp>
        <p:sp>
          <p:nvSpPr>
            <p:cNvPr id="29" name="object 27">
              <a:extLst>
                <a:ext uri="{FF2B5EF4-FFF2-40B4-BE49-F238E27FC236}">
                  <a16:creationId xmlns:a16="http://schemas.microsoft.com/office/drawing/2014/main" id="{C3655189-E253-4981-BCA8-8CEDDFE800DF}"/>
                </a:ext>
              </a:extLst>
            </p:cNvPr>
            <p:cNvSpPr/>
            <p:nvPr/>
          </p:nvSpPr>
          <p:spPr>
            <a:xfrm>
              <a:off x="4136630" y="3095397"/>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A56E20B5-C534-48F6-B383-C01509760AB1}"/>
                </a:ext>
              </a:extLst>
            </p:cNvPr>
            <p:cNvSpPr/>
            <p:nvPr/>
          </p:nvSpPr>
          <p:spPr>
            <a:xfrm>
              <a:off x="4136630" y="309539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1" name="object 29">
              <a:extLst>
                <a:ext uri="{FF2B5EF4-FFF2-40B4-BE49-F238E27FC236}">
                  <a16:creationId xmlns:a16="http://schemas.microsoft.com/office/drawing/2014/main" id="{477365A5-44E0-4C2C-BF2F-D333890E6428}"/>
                </a:ext>
              </a:extLst>
            </p:cNvPr>
            <p:cNvSpPr/>
            <p:nvPr/>
          </p:nvSpPr>
          <p:spPr>
            <a:xfrm>
              <a:off x="4261015" y="2932714"/>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32" name="object 30">
              <a:extLst>
                <a:ext uri="{FF2B5EF4-FFF2-40B4-BE49-F238E27FC236}">
                  <a16:creationId xmlns:a16="http://schemas.microsoft.com/office/drawing/2014/main" id="{C72B7530-8CAF-4612-B64F-4849888736A1}"/>
                </a:ext>
              </a:extLst>
            </p:cNvPr>
            <p:cNvSpPr/>
            <p:nvPr/>
          </p:nvSpPr>
          <p:spPr>
            <a:xfrm>
              <a:off x="4245283" y="2889491"/>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33" name="object 31">
              <a:extLst>
                <a:ext uri="{FF2B5EF4-FFF2-40B4-BE49-F238E27FC236}">
                  <a16:creationId xmlns:a16="http://schemas.microsoft.com/office/drawing/2014/main" id="{78A45008-1A1D-4594-B510-5C6A51871A2C}"/>
                </a:ext>
              </a:extLst>
            </p:cNvPr>
            <p:cNvSpPr/>
            <p:nvPr/>
          </p:nvSpPr>
          <p:spPr>
            <a:xfrm>
              <a:off x="4245283" y="2889491"/>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34" name="object 32">
            <a:extLst>
              <a:ext uri="{FF2B5EF4-FFF2-40B4-BE49-F238E27FC236}">
                <a16:creationId xmlns:a16="http://schemas.microsoft.com/office/drawing/2014/main" id="{C4249B52-A0FB-48DA-8515-0BDB07EDE2FB}"/>
              </a:ext>
            </a:extLst>
          </p:cNvPr>
          <p:cNvSpPr txBox="1"/>
          <p:nvPr/>
        </p:nvSpPr>
        <p:spPr>
          <a:xfrm>
            <a:off x="3571543" y="3525557"/>
            <a:ext cx="1602740" cy="249554"/>
          </a:xfrm>
          <a:prstGeom prst="rect">
            <a:avLst/>
          </a:prstGeom>
          <a:solidFill>
            <a:srgbClr val="CCCCCC"/>
          </a:solidFill>
          <a:ln w="9524">
            <a:solidFill>
              <a:srgbClr val="000000"/>
            </a:solidFill>
          </a:ln>
        </p:spPr>
        <p:txBody>
          <a:bodyPr vert="horz" wrap="square" lIns="0" tIns="26670" rIns="0" bIns="0" rtlCol="0">
            <a:spAutoFit/>
          </a:bodyPr>
          <a:lstStyle/>
          <a:p>
            <a:pPr marL="415290">
              <a:lnSpc>
                <a:spcPct val="100000"/>
              </a:lnSpc>
              <a:spcBef>
                <a:spcPts val="210"/>
              </a:spcBef>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96"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417018" y="2311081"/>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636140" y="5073815"/>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636140" y="5073815"/>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sp>
        <p:nvSpPr>
          <p:cNvPr id="115" name="object 113">
            <a:extLst>
              <a:ext uri="{FF2B5EF4-FFF2-40B4-BE49-F238E27FC236}">
                <a16:creationId xmlns:a16="http://schemas.microsoft.com/office/drawing/2014/main" id="{49C4BA22-BD40-475B-887D-D4DA6054A0F2}"/>
              </a:ext>
            </a:extLst>
          </p:cNvPr>
          <p:cNvSpPr txBox="1"/>
          <p:nvPr/>
        </p:nvSpPr>
        <p:spPr>
          <a:xfrm>
            <a:off x="183124" y="2911896"/>
            <a:ext cx="224154" cy="1678939"/>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a:latin typeface="Arial MT"/>
              <a:cs typeface="Arial MT"/>
            </a:endParaRPr>
          </a:p>
        </p:txBody>
      </p:sp>
      <p:sp>
        <p:nvSpPr>
          <p:cNvPr id="117" name="object 123">
            <a:extLst>
              <a:ext uri="{FF2B5EF4-FFF2-40B4-BE49-F238E27FC236}">
                <a16:creationId xmlns:a16="http://schemas.microsoft.com/office/drawing/2014/main" id="{E2FD6765-8A13-4FF6-9B1B-06EB457B905F}"/>
              </a:ext>
            </a:extLst>
          </p:cNvPr>
          <p:cNvSpPr txBox="1"/>
          <p:nvPr/>
        </p:nvSpPr>
        <p:spPr>
          <a:xfrm>
            <a:off x="3699272" y="4697161"/>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34" name="object 104">
            <a:extLst>
              <a:ext uri="{FF2B5EF4-FFF2-40B4-BE49-F238E27FC236}">
                <a16:creationId xmlns:a16="http://schemas.microsoft.com/office/drawing/2014/main" id="{70D39A30-0AEF-4E64-8E78-869D78D08ADA}"/>
              </a:ext>
            </a:extLst>
          </p:cNvPr>
          <p:cNvSpPr txBox="1"/>
          <p:nvPr/>
        </p:nvSpPr>
        <p:spPr>
          <a:xfrm>
            <a:off x="5771745" y="4665891"/>
            <a:ext cx="191198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Add</a:t>
            </a:r>
            <a:r>
              <a:rPr sz="1400" spc="-45" dirty="0">
                <a:latin typeface="Arial MT"/>
                <a:cs typeface="Arial MT"/>
              </a:rPr>
              <a:t> </a:t>
            </a:r>
            <a:r>
              <a:rPr sz="1400" spc="-5" dirty="0">
                <a:latin typeface="Arial MT"/>
                <a:cs typeface="Arial MT"/>
              </a:rPr>
              <a:t>positional</a:t>
            </a:r>
            <a:r>
              <a:rPr sz="1400" spc="-40" dirty="0">
                <a:latin typeface="Arial MT"/>
                <a:cs typeface="Arial MT"/>
              </a:rPr>
              <a:t> </a:t>
            </a:r>
            <a:r>
              <a:rPr sz="1400" spc="-5" dirty="0">
                <a:latin typeface="Arial MT"/>
                <a:cs typeface="Arial MT"/>
              </a:rPr>
              <a:t>encoding</a:t>
            </a:r>
            <a:endParaRPr sz="1400">
              <a:latin typeface="Arial MT"/>
              <a:cs typeface="Arial MT"/>
            </a:endParaRPr>
          </a:p>
        </p:txBody>
      </p:sp>
      <p:sp>
        <p:nvSpPr>
          <p:cNvPr id="137" name="object 99">
            <a:extLst>
              <a:ext uri="{FF2B5EF4-FFF2-40B4-BE49-F238E27FC236}">
                <a16:creationId xmlns:a16="http://schemas.microsoft.com/office/drawing/2014/main" id="{8826C90E-69EA-441B-AB1C-253540D218B1}"/>
              </a:ext>
            </a:extLst>
          </p:cNvPr>
          <p:cNvSpPr txBox="1"/>
          <p:nvPr/>
        </p:nvSpPr>
        <p:spPr>
          <a:xfrm>
            <a:off x="5771745" y="3434749"/>
            <a:ext cx="3185795"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Arial MT"/>
                <a:cs typeface="Arial MT"/>
              </a:rPr>
              <a:t>LayerNorm</a:t>
            </a:r>
            <a:r>
              <a:rPr sz="1400" spc="-25" dirty="0">
                <a:solidFill>
                  <a:srgbClr val="FF0000"/>
                </a:solidFill>
                <a:latin typeface="Arial MT"/>
                <a:cs typeface="Arial MT"/>
              </a:rPr>
              <a:t> </a:t>
            </a:r>
            <a:r>
              <a:rPr sz="1400" spc="-5" dirty="0">
                <a:solidFill>
                  <a:srgbClr val="FF0000"/>
                </a:solidFill>
                <a:latin typeface="Arial MT"/>
                <a:cs typeface="Arial MT"/>
              </a:rPr>
              <a:t>over</a:t>
            </a:r>
            <a:r>
              <a:rPr sz="1400" spc="-25" dirty="0">
                <a:solidFill>
                  <a:srgbClr val="FF0000"/>
                </a:solidFill>
                <a:latin typeface="Arial MT"/>
                <a:cs typeface="Arial MT"/>
              </a:rPr>
              <a:t> </a:t>
            </a:r>
            <a:r>
              <a:rPr sz="1400" spc="-5" dirty="0">
                <a:solidFill>
                  <a:srgbClr val="FF0000"/>
                </a:solidFill>
                <a:latin typeface="Arial MT"/>
                <a:cs typeface="Arial MT"/>
              </a:rPr>
              <a:t>each</a:t>
            </a:r>
            <a:r>
              <a:rPr sz="1400" spc="-25" dirty="0">
                <a:solidFill>
                  <a:srgbClr val="FF0000"/>
                </a:solidFill>
                <a:latin typeface="Arial MT"/>
                <a:cs typeface="Arial MT"/>
              </a:rPr>
              <a:t> </a:t>
            </a:r>
            <a:r>
              <a:rPr sz="1400" dirty="0">
                <a:solidFill>
                  <a:srgbClr val="FF0000"/>
                </a:solidFill>
                <a:latin typeface="Arial MT"/>
                <a:cs typeface="Arial MT"/>
              </a:rPr>
              <a:t>vector</a:t>
            </a:r>
            <a:r>
              <a:rPr sz="1400" spc="-20" dirty="0">
                <a:solidFill>
                  <a:srgbClr val="FF0000"/>
                </a:solidFill>
                <a:latin typeface="Arial MT"/>
                <a:cs typeface="Arial MT"/>
              </a:rPr>
              <a:t> </a:t>
            </a:r>
            <a:r>
              <a:rPr sz="1400" spc="-5" dirty="0">
                <a:solidFill>
                  <a:srgbClr val="FF0000"/>
                </a:solidFill>
                <a:latin typeface="Arial MT"/>
                <a:cs typeface="Arial MT"/>
              </a:rPr>
              <a:t>individually</a:t>
            </a:r>
            <a:endParaRPr sz="1400" dirty="0">
              <a:solidFill>
                <a:srgbClr val="FF0000"/>
              </a:solidFill>
              <a:latin typeface="Arial MT"/>
              <a:cs typeface="Arial MT"/>
            </a:endParaRPr>
          </a:p>
        </p:txBody>
      </p:sp>
      <p:sp>
        <p:nvSpPr>
          <p:cNvPr id="138" name="object 100">
            <a:extLst>
              <a:ext uri="{FF2B5EF4-FFF2-40B4-BE49-F238E27FC236}">
                <a16:creationId xmlns:a16="http://schemas.microsoft.com/office/drawing/2014/main" id="{8B4B4674-3B49-4518-99F2-5BAF6254499D}"/>
              </a:ext>
            </a:extLst>
          </p:cNvPr>
          <p:cNvSpPr txBox="1"/>
          <p:nvPr/>
        </p:nvSpPr>
        <p:spPr>
          <a:xfrm>
            <a:off x="5771745" y="4215124"/>
            <a:ext cx="289623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Attention</a:t>
            </a:r>
            <a:r>
              <a:rPr sz="1400" spc="-20" dirty="0">
                <a:latin typeface="Arial MT"/>
                <a:cs typeface="Arial MT"/>
              </a:rPr>
              <a:t> </a:t>
            </a:r>
            <a:r>
              <a:rPr sz="1400" spc="-5" dirty="0">
                <a:latin typeface="Arial MT"/>
                <a:cs typeface="Arial MT"/>
              </a:rPr>
              <a:t>attends</a:t>
            </a:r>
            <a:r>
              <a:rPr sz="1400" spc="-20" dirty="0">
                <a:latin typeface="Arial MT"/>
                <a:cs typeface="Arial MT"/>
              </a:rPr>
              <a:t> </a:t>
            </a:r>
            <a:r>
              <a:rPr sz="1400" spc="-5" dirty="0">
                <a:latin typeface="Arial MT"/>
                <a:cs typeface="Arial MT"/>
              </a:rPr>
              <a:t>over</a:t>
            </a:r>
            <a:r>
              <a:rPr sz="1400" spc="-20" dirty="0">
                <a:latin typeface="Arial MT"/>
                <a:cs typeface="Arial MT"/>
              </a:rPr>
              <a:t> </a:t>
            </a:r>
            <a:r>
              <a:rPr sz="1400" spc="-5" dirty="0">
                <a:latin typeface="Arial MT"/>
                <a:cs typeface="Arial MT"/>
              </a:rPr>
              <a:t>all</a:t>
            </a:r>
            <a:r>
              <a:rPr sz="1400" spc="-15" dirty="0">
                <a:latin typeface="Arial MT"/>
                <a:cs typeface="Arial MT"/>
              </a:rPr>
              <a:t> </a:t>
            </a:r>
            <a:r>
              <a:rPr sz="1400" spc="-5" dirty="0">
                <a:latin typeface="Arial MT"/>
                <a:cs typeface="Arial MT"/>
              </a:rPr>
              <a:t>the</a:t>
            </a:r>
            <a:r>
              <a:rPr sz="1400" spc="-20" dirty="0">
                <a:latin typeface="Arial MT"/>
                <a:cs typeface="Arial MT"/>
              </a:rPr>
              <a:t> </a:t>
            </a:r>
            <a:r>
              <a:rPr sz="1400" dirty="0">
                <a:latin typeface="Arial MT"/>
                <a:cs typeface="Arial MT"/>
              </a:rPr>
              <a:t>vectors</a:t>
            </a:r>
            <a:endParaRPr sz="1400">
              <a:latin typeface="Arial MT"/>
              <a:cs typeface="Arial MT"/>
            </a:endParaRPr>
          </a:p>
        </p:txBody>
      </p:sp>
      <p:sp>
        <p:nvSpPr>
          <p:cNvPr id="139" name="object 101">
            <a:extLst>
              <a:ext uri="{FF2B5EF4-FFF2-40B4-BE49-F238E27FC236}">
                <a16:creationId xmlns:a16="http://schemas.microsoft.com/office/drawing/2014/main" id="{32CFEE93-4F11-4FB7-B224-01191AC343DF}"/>
              </a:ext>
            </a:extLst>
          </p:cNvPr>
          <p:cNvSpPr txBox="1"/>
          <p:nvPr/>
        </p:nvSpPr>
        <p:spPr>
          <a:xfrm>
            <a:off x="5771745" y="3846999"/>
            <a:ext cx="162623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Residual</a:t>
            </a:r>
            <a:r>
              <a:rPr sz="1400" spc="-75" dirty="0">
                <a:latin typeface="Arial MT"/>
                <a:cs typeface="Arial MT"/>
              </a:rPr>
              <a:t> </a:t>
            </a:r>
            <a:r>
              <a:rPr sz="1400" dirty="0">
                <a:latin typeface="Arial MT"/>
                <a:cs typeface="Arial MT"/>
              </a:rPr>
              <a:t>connection</a:t>
            </a:r>
            <a:endParaRPr sz="1400">
              <a:latin typeface="Arial MT"/>
              <a:cs typeface="Arial MT"/>
            </a:endParaRPr>
          </a:p>
        </p:txBody>
      </p:sp>
      <p:pic>
        <p:nvPicPr>
          <p:cNvPr id="3" name="图片 2">
            <a:extLst>
              <a:ext uri="{FF2B5EF4-FFF2-40B4-BE49-F238E27FC236}">
                <a16:creationId xmlns:a16="http://schemas.microsoft.com/office/drawing/2014/main" id="{C5F70E9E-9F31-4B5D-AFF2-BC053D98527D}"/>
              </a:ext>
            </a:extLst>
          </p:cNvPr>
          <p:cNvPicPr>
            <a:picLocks noChangeAspect="1"/>
          </p:cNvPicPr>
          <p:nvPr/>
        </p:nvPicPr>
        <p:blipFill>
          <a:blip r:embed="rId4"/>
          <a:stretch>
            <a:fillRect/>
          </a:stretch>
        </p:blipFill>
        <p:spPr>
          <a:xfrm>
            <a:off x="5575530" y="1377644"/>
            <a:ext cx="3444602" cy="1948960"/>
          </a:xfrm>
          <a:prstGeom prst="rect">
            <a:avLst/>
          </a:prstGeom>
        </p:spPr>
      </p:pic>
    </p:spTree>
    <p:extLst>
      <p:ext uri="{BB962C8B-B14F-4D97-AF65-F5344CB8AC3E}">
        <p14:creationId xmlns:p14="http://schemas.microsoft.com/office/powerpoint/2010/main" val="1875228519"/>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sp>
        <p:nvSpPr>
          <p:cNvPr id="5" name="object 3">
            <a:extLst>
              <a:ext uri="{FF2B5EF4-FFF2-40B4-BE49-F238E27FC236}">
                <a16:creationId xmlns:a16="http://schemas.microsoft.com/office/drawing/2014/main" id="{81172F88-3F0F-45DD-9760-8F455E2E2388}"/>
              </a:ext>
            </a:extLst>
          </p:cNvPr>
          <p:cNvSpPr/>
          <p:nvPr/>
        </p:nvSpPr>
        <p:spPr>
          <a:xfrm>
            <a:off x="3305168" y="2308285"/>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2769F22B-FBC5-43A3-91BC-076A900298C5}"/>
              </a:ext>
            </a:extLst>
          </p:cNvPr>
          <p:cNvSpPr/>
          <p:nvPr/>
        </p:nvSpPr>
        <p:spPr>
          <a:xfrm>
            <a:off x="3571543" y="4668310"/>
            <a:ext cx="1602740" cy="249554"/>
          </a:xfrm>
          <a:custGeom>
            <a:avLst/>
            <a:gdLst/>
            <a:ahLst/>
            <a:cxnLst/>
            <a:rect l="l" t="t" r="r" b="b"/>
            <a:pathLst>
              <a:path w="1602739" h="249554">
                <a:moveTo>
                  <a:pt x="1602599" y="249299"/>
                </a:moveTo>
                <a:lnTo>
                  <a:pt x="0" y="249299"/>
                </a:lnTo>
                <a:lnTo>
                  <a:pt x="0" y="0"/>
                </a:lnTo>
                <a:lnTo>
                  <a:pt x="1602599" y="0"/>
                </a:lnTo>
                <a:lnTo>
                  <a:pt x="1602599" y="249299"/>
                </a:lnTo>
                <a:close/>
              </a:path>
            </a:pathLst>
          </a:custGeom>
          <a:solidFill>
            <a:srgbClr val="CCCCCC"/>
          </a:solidFill>
        </p:spPr>
        <p:txBody>
          <a:bodyPr wrap="square" lIns="0" tIns="0" rIns="0" bIns="0" rtlCol="0"/>
          <a:lstStyle/>
          <a:p>
            <a:endParaRPr/>
          </a:p>
        </p:txBody>
      </p:sp>
      <p:sp>
        <p:nvSpPr>
          <p:cNvPr id="7" name="object 5">
            <a:extLst>
              <a:ext uri="{FF2B5EF4-FFF2-40B4-BE49-F238E27FC236}">
                <a16:creationId xmlns:a16="http://schemas.microsoft.com/office/drawing/2014/main" id="{67C993F4-9D02-4944-AE35-9614430CD79E}"/>
              </a:ext>
            </a:extLst>
          </p:cNvPr>
          <p:cNvSpPr/>
          <p:nvPr/>
        </p:nvSpPr>
        <p:spPr>
          <a:xfrm>
            <a:off x="3571543" y="4668310"/>
            <a:ext cx="1602740" cy="249554"/>
          </a:xfrm>
          <a:custGeom>
            <a:avLst/>
            <a:gdLst/>
            <a:ahLst/>
            <a:cxnLst/>
            <a:rect l="l" t="t" r="r" b="b"/>
            <a:pathLst>
              <a:path w="1602739" h="249554">
                <a:moveTo>
                  <a:pt x="0" y="0"/>
                </a:moveTo>
                <a:lnTo>
                  <a:pt x="1602599" y="0"/>
                </a:lnTo>
                <a:lnTo>
                  <a:pt x="1602599" y="249299"/>
                </a:lnTo>
                <a:lnTo>
                  <a:pt x="0" y="249299"/>
                </a:lnTo>
                <a:lnTo>
                  <a:pt x="0" y="0"/>
                </a:lnTo>
                <a:close/>
              </a:path>
            </a:pathLst>
          </a:custGeom>
          <a:ln w="952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3936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3936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40392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40392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6848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6848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373777" y="4974656"/>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22AD2945-7082-4BB0-9314-0714040C66BF}"/>
              </a:ext>
            </a:extLst>
          </p:cNvPr>
          <p:cNvSpPr/>
          <p:nvPr/>
        </p:nvSpPr>
        <p:spPr>
          <a:xfrm>
            <a:off x="4358046" y="4931437"/>
            <a:ext cx="31750" cy="43815"/>
          </a:xfrm>
          <a:custGeom>
            <a:avLst/>
            <a:gdLst/>
            <a:ahLst/>
            <a:cxnLst/>
            <a:rect l="l" t="t" r="r" b="b"/>
            <a:pathLst>
              <a:path w="31750" h="43814">
                <a:moveTo>
                  <a:pt x="0" y="43490"/>
                </a:moveTo>
                <a:lnTo>
                  <a:pt x="14983" y="0"/>
                </a:lnTo>
                <a:lnTo>
                  <a:pt x="31460" y="42947"/>
                </a:lnTo>
                <a:lnTo>
                  <a:pt x="0" y="43490"/>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157FDFBC-3EB3-4750-B33E-F0836591C8BC}"/>
              </a:ext>
            </a:extLst>
          </p:cNvPr>
          <p:cNvSpPr/>
          <p:nvPr/>
        </p:nvSpPr>
        <p:spPr>
          <a:xfrm>
            <a:off x="4358046" y="4931437"/>
            <a:ext cx="31750" cy="43815"/>
          </a:xfrm>
          <a:custGeom>
            <a:avLst/>
            <a:gdLst/>
            <a:ahLst/>
            <a:cxnLst/>
            <a:rect l="l" t="t" r="r" b="b"/>
            <a:pathLst>
              <a:path w="31750" h="43814">
                <a:moveTo>
                  <a:pt x="31460" y="42947"/>
                </a:moveTo>
                <a:lnTo>
                  <a:pt x="14983" y="0"/>
                </a:lnTo>
                <a:lnTo>
                  <a:pt x="0" y="43490"/>
                </a:lnTo>
                <a:lnTo>
                  <a:pt x="31460" y="42947"/>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7480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7480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 name="object 17">
            <a:extLst>
              <a:ext uri="{FF2B5EF4-FFF2-40B4-BE49-F238E27FC236}">
                <a16:creationId xmlns:a16="http://schemas.microsoft.com/office/drawing/2014/main" id="{613C43FE-7AED-4371-9156-9E76F29FCE59}"/>
              </a:ext>
            </a:extLst>
          </p:cNvPr>
          <p:cNvSpPr/>
          <p:nvPr/>
        </p:nvSpPr>
        <p:spPr>
          <a:xfrm>
            <a:off x="3441850" y="4261835"/>
            <a:ext cx="1878330" cy="249554"/>
          </a:xfrm>
          <a:custGeom>
            <a:avLst/>
            <a:gdLst/>
            <a:ahLst/>
            <a:cxnLst/>
            <a:rect l="l" t="t" r="r" b="b"/>
            <a:pathLst>
              <a:path w="1878329" h="249554">
                <a:moveTo>
                  <a:pt x="1877999" y="249299"/>
                </a:moveTo>
                <a:lnTo>
                  <a:pt x="0" y="249299"/>
                </a:lnTo>
                <a:lnTo>
                  <a:pt x="0" y="0"/>
                </a:lnTo>
                <a:lnTo>
                  <a:pt x="1877999" y="0"/>
                </a:lnTo>
                <a:lnTo>
                  <a:pt x="1877999" y="249299"/>
                </a:lnTo>
                <a:close/>
              </a:path>
            </a:pathLst>
          </a:custGeom>
          <a:solidFill>
            <a:srgbClr val="FF9900"/>
          </a:solidFill>
        </p:spPr>
        <p:txBody>
          <a:bodyPr wrap="square" lIns="0" tIns="0" rIns="0" bIns="0" rtlCol="0"/>
          <a:lstStyle/>
          <a:p>
            <a:endParaRPr/>
          </a:p>
        </p:txBody>
      </p:sp>
      <p:sp>
        <p:nvSpPr>
          <p:cNvPr id="20" name="object 18">
            <a:extLst>
              <a:ext uri="{FF2B5EF4-FFF2-40B4-BE49-F238E27FC236}">
                <a16:creationId xmlns:a16="http://schemas.microsoft.com/office/drawing/2014/main" id="{6EA7EB1C-094B-4653-8043-527339131406}"/>
              </a:ext>
            </a:extLst>
          </p:cNvPr>
          <p:cNvSpPr txBox="1"/>
          <p:nvPr/>
        </p:nvSpPr>
        <p:spPr>
          <a:xfrm>
            <a:off x="3441851" y="4261836"/>
            <a:ext cx="1878330" cy="249554"/>
          </a:xfrm>
          <a:prstGeom prst="rect">
            <a:avLst/>
          </a:prstGeom>
          <a:ln w="9524">
            <a:solidFill>
              <a:srgbClr val="000000"/>
            </a:solidFill>
          </a:ln>
        </p:spPr>
        <p:txBody>
          <a:bodyPr vert="horz" wrap="square" lIns="0" tIns="26670" rIns="0" bIns="0" rtlCol="0">
            <a:spAutoFit/>
          </a:bodyPr>
          <a:lstStyle/>
          <a:p>
            <a:pPr marL="125730">
              <a:lnSpc>
                <a:spcPct val="100000"/>
              </a:lnSpc>
              <a:spcBef>
                <a:spcPts val="210"/>
              </a:spcBef>
            </a:pPr>
            <a:r>
              <a:rPr sz="1200" dirty="0">
                <a:latin typeface="Arial MT"/>
                <a:cs typeface="Arial MT"/>
              </a:rPr>
              <a:t>Multi-head</a:t>
            </a:r>
            <a:r>
              <a:rPr sz="1200" spc="-55" dirty="0">
                <a:latin typeface="Arial MT"/>
                <a:cs typeface="Arial MT"/>
              </a:rPr>
              <a:t> </a:t>
            </a:r>
            <a:r>
              <a:rPr sz="1200" dirty="0">
                <a:latin typeface="Arial MT"/>
                <a:cs typeface="Arial MT"/>
              </a:rPr>
              <a:t>self-attention</a:t>
            </a:r>
            <a:endParaRPr sz="1200">
              <a:latin typeface="Arial MT"/>
              <a:cs typeface="Arial MT"/>
            </a:endParaRPr>
          </a:p>
        </p:txBody>
      </p:sp>
      <p:grpSp>
        <p:nvGrpSpPr>
          <p:cNvPr id="21" name="object 19">
            <a:extLst>
              <a:ext uri="{FF2B5EF4-FFF2-40B4-BE49-F238E27FC236}">
                <a16:creationId xmlns:a16="http://schemas.microsoft.com/office/drawing/2014/main" id="{C828A8C6-6981-494C-8F4F-CB48BA64F237}"/>
              </a:ext>
            </a:extLst>
          </p:cNvPr>
          <p:cNvGrpSpPr/>
          <p:nvPr/>
        </p:nvGrpSpPr>
        <p:grpSpPr>
          <a:xfrm>
            <a:off x="4308292" y="3942433"/>
            <a:ext cx="145415" cy="734695"/>
            <a:chOff x="4188723" y="3035177"/>
            <a:chExt cx="145415" cy="734695"/>
          </a:xfrm>
        </p:grpSpPr>
        <p:sp>
          <p:nvSpPr>
            <p:cNvPr id="22" name="object 20">
              <a:extLst>
                <a:ext uri="{FF2B5EF4-FFF2-40B4-BE49-F238E27FC236}">
                  <a16:creationId xmlns:a16="http://schemas.microsoft.com/office/drawing/2014/main" id="{2F5FE1B2-9BAB-4205-9374-0A0C2C074DA0}"/>
                </a:ext>
              </a:extLst>
            </p:cNvPr>
            <p:cNvSpPr/>
            <p:nvPr/>
          </p:nvSpPr>
          <p:spPr>
            <a:xfrm>
              <a:off x="4261015" y="3661018"/>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3" name="object 21">
              <a:extLst>
                <a:ext uri="{FF2B5EF4-FFF2-40B4-BE49-F238E27FC236}">
                  <a16:creationId xmlns:a16="http://schemas.microsoft.com/office/drawing/2014/main" id="{8F19D52C-2A48-408A-B8A7-1A7D68A1A2EE}"/>
                </a:ext>
              </a:extLst>
            </p:cNvPr>
            <p:cNvSpPr/>
            <p:nvPr/>
          </p:nvSpPr>
          <p:spPr>
            <a:xfrm>
              <a:off x="4245283" y="3617795"/>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4" name="object 22">
              <a:extLst>
                <a:ext uri="{FF2B5EF4-FFF2-40B4-BE49-F238E27FC236}">
                  <a16:creationId xmlns:a16="http://schemas.microsoft.com/office/drawing/2014/main" id="{4D565314-FFA3-4974-B429-08D5C3FA9F7D}"/>
                </a:ext>
              </a:extLst>
            </p:cNvPr>
            <p:cNvSpPr/>
            <p:nvPr/>
          </p:nvSpPr>
          <p:spPr>
            <a:xfrm>
              <a:off x="4245283" y="3617795"/>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pic>
          <p:nvPicPr>
            <p:cNvPr id="25" name="object 23">
              <a:extLst>
                <a:ext uri="{FF2B5EF4-FFF2-40B4-BE49-F238E27FC236}">
                  <a16:creationId xmlns:a16="http://schemas.microsoft.com/office/drawing/2014/main" id="{91269367-CD16-4AE8-B3B7-73D998CCC751}"/>
                </a:ext>
              </a:extLst>
            </p:cNvPr>
            <p:cNvPicPr/>
            <p:nvPr/>
          </p:nvPicPr>
          <p:blipFill>
            <a:blip r:embed="rId3" cstate="print"/>
            <a:stretch>
              <a:fillRect/>
            </a:stretch>
          </p:blipFill>
          <p:spPr>
            <a:xfrm>
              <a:off x="4188723" y="3035177"/>
              <a:ext cx="145124" cy="324156"/>
            </a:xfrm>
            <a:prstGeom prst="rect">
              <a:avLst/>
            </a:prstGeom>
          </p:spPr>
        </p:pic>
      </p:grpSp>
      <p:sp>
        <p:nvSpPr>
          <p:cNvPr id="26" name="object 24">
            <a:extLst>
              <a:ext uri="{FF2B5EF4-FFF2-40B4-BE49-F238E27FC236}">
                <a16:creationId xmlns:a16="http://schemas.microsoft.com/office/drawing/2014/main" id="{46A2F5BA-F45A-4165-8F80-B97C523C7A40}"/>
              </a:ext>
            </a:extLst>
          </p:cNvPr>
          <p:cNvSpPr txBox="1"/>
          <p:nvPr/>
        </p:nvSpPr>
        <p:spPr>
          <a:xfrm>
            <a:off x="4338517" y="3929677"/>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grpSp>
        <p:nvGrpSpPr>
          <p:cNvPr id="27" name="object 25">
            <a:extLst>
              <a:ext uri="{FF2B5EF4-FFF2-40B4-BE49-F238E27FC236}">
                <a16:creationId xmlns:a16="http://schemas.microsoft.com/office/drawing/2014/main" id="{105D4E23-99CB-4BFE-80CF-4833D553C591}"/>
              </a:ext>
            </a:extLst>
          </p:cNvPr>
          <p:cNvGrpSpPr/>
          <p:nvPr/>
        </p:nvGrpSpPr>
        <p:grpSpPr>
          <a:xfrm>
            <a:off x="3374781" y="3791985"/>
            <a:ext cx="1026794" cy="804545"/>
            <a:chOff x="3255212" y="2884729"/>
            <a:chExt cx="1026794" cy="804545"/>
          </a:xfrm>
        </p:grpSpPr>
        <p:sp>
          <p:nvSpPr>
            <p:cNvPr id="28" name="object 26">
              <a:extLst>
                <a:ext uri="{FF2B5EF4-FFF2-40B4-BE49-F238E27FC236}">
                  <a16:creationId xmlns:a16="http://schemas.microsoft.com/office/drawing/2014/main" id="{4811459A-53FE-4018-B598-2F058E7914C3}"/>
                </a:ext>
              </a:extLst>
            </p:cNvPr>
            <p:cNvSpPr/>
            <p:nvPr/>
          </p:nvSpPr>
          <p:spPr>
            <a:xfrm>
              <a:off x="3259975" y="3111129"/>
              <a:ext cx="972819" cy="573405"/>
            </a:xfrm>
            <a:custGeom>
              <a:avLst/>
              <a:gdLst/>
              <a:ahLst/>
              <a:cxnLst/>
              <a:rect l="l" t="t" r="r" b="b"/>
              <a:pathLst>
                <a:path w="972820" h="573404">
                  <a:moveTo>
                    <a:pt x="972804" y="573299"/>
                  </a:moveTo>
                  <a:lnTo>
                    <a:pt x="0" y="573299"/>
                  </a:lnTo>
                  <a:lnTo>
                    <a:pt x="0" y="0"/>
                  </a:lnTo>
                  <a:lnTo>
                    <a:pt x="876654" y="0"/>
                  </a:lnTo>
                </a:path>
              </a:pathLst>
            </a:custGeom>
            <a:ln w="9524">
              <a:solidFill>
                <a:srgbClr val="222222"/>
              </a:solidFill>
            </a:ln>
          </p:spPr>
          <p:txBody>
            <a:bodyPr wrap="square" lIns="0" tIns="0" rIns="0" bIns="0" rtlCol="0"/>
            <a:lstStyle/>
            <a:p>
              <a:endParaRPr/>
            </a:p>
          </p:txBody>
        </p:sp>
        <p:sp>
          <p:nvSpPr>
            <p:cNvPr id="29" name="object 27">
              <a:extLst>
                <a:ext uri="{FF2B5EF4-FFF2-40B4-BE49-F238E27FC236}">
                  <a16:creationId xmlns:a16="http://schemas.microsoft.com/office/drawing/2014/main" id="{C3655189-E253-4981-BCA8-8CEDDFE800DF}"/>
                </a:ext>
              </a:extLst>
            </p:cNvPr>
            <p:cNvSpPr/>
            <p:nvPr/>
          </p:nvSpPr>
          <p:spPr>
            <a:xfrm>
              <a:off x="4136630" y="3095397"/>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A56E20B5-C534-48F6-B383-C01509760AB1}"/>
                </a:ext>
              </a:extLst>
            </p:cNvPr>
            <p:cNvSpPr/>
            <p:nvPr/>
          </p:nvSpPr>
          <p:spPr>
            <a:xfrm>
              <a:off x="4136630" y="309539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1" name="object 29">
              <a:extLst>
                <a:ext uri="{FF2B5EF4-FFF2-40B4-BE49-F238E27FC236}">
                  <a16:creationId xmlns:a16="http://schemas.microsoft.com/office/drawing/2014/main" id="{477365A5-44E0-4C2C-BF2F-D333890E6428}"/>
                </a:ext>
              </a:extLst>
            </p:cNvPr>
            <p:cNvSpPr/>
            <p:nvPr/>
          </p:nvSpPr>
          <p:spPr>
            <a:xfrm>
              <a:off x="4261015" y="2932714"/>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32" name="object 30">
              <a:extLst>
                <a:ext uri="{FF2B5EF4-FFF2-40B4-BE49-F238E27FC236}">
                  <a16:creationId xmlns:a16="http://schemas.microsoft.com/office/drawing/2014/main" id="{C72B7530-8CAF-4612-B64F-4849888736A1}"/>
                </a:ext>
              </a:extLst>
            </p:cNvPr>
            <p:cNvSpPr/>
            <p:nvPr/>
          </p:nvSpPr>
          <p:spPr>
            <a:xfrm>
              <a:off x="4245283" y="2889491"/>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33" name="object 31">
              <a:extLst>
                <a:ext uri="{FF2B5EF4-FFF2-40B4-BE49-F238E27FC236}">
                  <a16:creationId xmlns:a16="http://schemas.microsoft.com/office/drawing/2014/main" id="{78A45008-1A1D-4594-B510-5C6A51871A2C}"/>
                </a:ext>
              </a:extLst>
            </p:cNvPr>
            <p:cNvSpPr/>
            <p:nvPr/>
          </p:nvSpPr>
          <p:spPr>
            <a:xfrm>
              <a:off x="4245283" y="2889491"/>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34" name="object 32">
            <a:extLst>
              <a:ext uri="{FF2B5EF4-FFF2-40B4-BE49-F238E27FC236}">
                <a16:creationId xmlns:a16="http://schemas.microsoft.com/office/drawing/2014/main" id="{C4249B52-A0FB-48DA-8515-0BDB07EDE2FB}"/>
              </a:ext>
            </a:extLst>
          </p:cNvPr>
          <p:cNvSpPr txBox="1"/>
          <p:nvPr/>
        </p:nvSpPr>
        <p:spPr>
          <a:xfrm>
            <a:off x="3571543" y="3525557"/>
            <a:ext cx="1602740" cy="249554"/>
          </a:xfrm>
          <a:prstGeom prst="rect">
            <a:avLst/>
          </a:prstGeom>
          <a:solidFill>
            <a:srgbClr val="CCCCCC"/>
          </a:solidFill>
          <a:ln w="9524">
            <a:solidFill>
              <a:srgbClr val="000000"/>
            </a:solidFill>
          </a:ln>
        </p:spPr>
        <p:txBody>
          <a:bodyPr vert="horz" wrap="square" lIns="0" tIns="26670" rIns="0" bIns="0" rtlCol="0">
            <a:spAutoFit/>
          </a:bodyPr>
          <a:lstStyle/>
          <a:p>
            <a:pPr marL="415290">
              <a:lnSpc>
                <a:spcPct val="100000"/>
              </a:lnSpc>
              <a:spcBef>
                <a:spcPts val="210"/>
              </a:spcBef>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96"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417018" y="2311081"/>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636140" y="5073815"/>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636140" y="5073815"/>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sp>
        <p:nvSpPr>
          <p:cNvPr id="115" name="object 113">
            <a:extLst>
              <a:ext uri="{FF2B5EF4-FFF2-40B4-BE49-F238E27FC236}">
                <a16:creationId xmlns:a16="http://schemas.microsoft.com/office/drawing/2014/main" id="{49C4BA22-BD40-475B-887D-D4DA6054A0F2}"/>
              </a:ext>
            </a:extLst>
          </p:cNvPr>
          <p:cNvSpPr txBox="1"/>
          <p:nvPr/>
        </p:nvSpPr>
        <p:spPr>
          <a:xfrm>
            <a:off x="183124" y="2911896"/>
            <a:ext cx="224154" cy="1678939"/>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a:latin typeface="Arial MT"/>
              <a:cs typeface="Arial MT"/>
            </a:endParaRPr>
          </a:p>
        </p:txBody>
      </p:sp>
      <p:sp>
        <p:nvSpPr>
          <p:cNvPr id="117" name="object 123">
            <a:extLst>
              <a:ext uri="{FF2B5EF4-FFF2-40B4-BE49-F238E27FC236}">
                <a16:creationId xmlns:a16="http://schemas.microsoft.com/office/drawing/2014/main" id="{E2FD6765-8A13-4FF6-9B1B-06EB457B905F}"/>
              </a:ext>
            </a:extLst>
          </p:cNvPr>
          <p:cNvSpPr txBox="1"/>
          <p:nvPr/>
        </p:nvSpPr>
        <p:spPr>
          <a:xfrm>
            <a:off x="3699272" y="4697161"/>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34" name="object 104">
            <a:extLst>
              <a:ext uri="{FF2B5EF4-FFF2-40B4-BE49-F238E27FC236}">
                <a16:creationId xmlns:a16="http://schemas.microsoft.com/office/drawing/2014/main" id="{70D39A30-0AEF-4E64-8E78-869D78D08ADA}"/>
              </a:ext>
            </a:extLst>
          </p:cNvPr>
          <p:cNvSpPr txBox="1"/>
          <p:nvPr/>
        </p:nvSpPr>
        <p:spPr>
          <a:xfrm>
            <a:off x="5771745" y="4665891"/>
            <a:ext cx="191198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Add</a:t>
            </a:r>
            <a:r>
              <a:rPr sz="1400" spc="-45" dirty="0">
                <a:latin typeface="Arial MT"/>
                <a:cs typeface="Arial MT"/>
              </a:rPr>
              <a:t> </a:t>
            </a:r>
            <a:r>
              <a:rPr sz="1400" spc="-5" dirty="0">
                <a:latin typeface="Arial MT"/>
                <a:cs typeface="Arial MT"/>
              </a:rPr>
              <a:t>positional</a:t>
            </a:r>
            <a:r>
              <a:rPr sz="1400" spc="-40" dirty="0">
                <a:latin typeface="Arial MT"/>
                <a:cs typeface="Arial MT"/>
              </a:rPr>
              <a:t> </a:t>
            </a:r>
            <a:r>
              <a:rPr sz="1400" spc="-5" dirty="0">
                <a:latin typeface="Arial MT"/>
                <a:cs typeface="Arial MT"/>
              </a:rPr>
              <a:t>encoding</a:t>
            </a:r>
            <a:endParaRPr sz="1400">
              <a:latin typeface="Arial MT"/>
              <a:cs typeface="Arial MT"/>
            </a:endParaRPr>
          </a:p>
        </p:txBody>
      </p:sp>
      <p:sp>
        <p:nvSpPr>
          <p:cNvPr id="137" name="object 99">
            <a:extLst>
              <a:ext uri="{FF2B5EF4-FFF2-40B4-BE49-F238E27FC236}">
                <a16:creationId xmlns:a16="http://schemas.microsoft.com/office/drawing/2014/main" id="{8826C90E-69EA-441B-AB1C-253540D218B1}"/>
              </a:ext>
            </a:extLst>
          </p:cNvPr>
          <p:cNvSpPr txBox="1"/>
          <p:nvPr/>
        </p:nvSpPr>
        <p:spPr>
          <a:xfrm>
            <a:off x="5771745" y="3434749"/>
            <a:ext cx="3185795"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Arial MT"/>
                <a:cs typeface="Arial MT"/>
              </a:rPr>
              <a:t>LayerNorm</a:t>
            </a:r>
            <a:r>
              <a:rPr sz="1400" spc="-25" dirty="0">
                <a:solidFill>
                  <a:srgbClr val="FF0000"/>
                </a:solidFill>
                <a:latin typeface="Arial MT"/>
                <a:cs typeface="Arial MT"/>
              </a:rPr>
              <a:t> </a:t>
            </a:r>
            <a:r>
              <a:rPr sz="1400" spc="-5" dirty="0">
                <a:solidFill>
                  <a:srgbClr val="FF0000"/>
                </a:solidFill>
                <a:latin typeface="Arial MT"/>
                <a:cs typeface="Arial MT"/>
              </a:rPr>
              <a:t>over</a:t>
            </a:r>
            <a:r>
              <a:rPr sz="1400" spc="-25" dirty="0">
                <a:solidFill>
                  <a:srgbClr val="FF0000"/>
                </a:solidFill>
                <a:latin typeface="Arial MT"/>
                <a:cs typeface="Arial MT"/>
              </a:rPr>
              <a:t> </a:t>
            </a:r>
            <a:r>
              <a:rPr sz="1400" spc="-5" dirty="0">
                <a:solidFill>
                  <a:srgbClr val="FF0000"/>
                </a:solidFill>
                <a:latin typeface="Arial MT"/>
                <a:cs typeface="Arial MT"/>
              </a:rPr>
              <a:t>each</a:t>
            </a:r>
            <a:r>
              <a:rPr sz="1400" spc="-25" dirty="0">
                <a:solidFill>
                  <a:srgbClr val="FF0000"/>
                </a:solidFill>
                <a:latin typeface="Arial MT"/>
                <a:cs typeface="Arial MT"/>
              </a:rPr>
              <a:t> </a:t>
            </a:r>
            <a:r>
              <a:rPr sz="1400" dirty="0">
                <a:solidFill>
                  <a:srgbClr val="FF0000"/>
                </a:solidFill>
                <a:latin typeface="Arial MT"/>
                <a:cs typeface="Arial MT"/>
              </a:rPr>
              <a:t>vector</a:t>
            </a:r>
            <a:r>
              <a:rPr sz="1400" spc="-20" dirty="0">
                <a:solidFill>
                  <a:srgbClr val="FF0000"/>
                </a:solidFill>
                <a:latin typeface="Arial MT"/>
                <a:cs typeface="Arial MT"/>
              </a:rPr>
              <a:t> </a:t>
            </a:r>
            <a:r>
              <a:rPr sz="1400" spc="-5" dirty="0">
                <a:solidFill>
                  <a:srgbClr val="FF0000"/>
                </a:solidFill>
                <a:latin typeface="Arial MT"/>
                <a:cs typeface="Arial MT"/>
              </a:rPr>
              <a:t>individually</a:t>
            </a:r>
            <a:endParaRPr sz="1400" dirty="0">
              <a:solidFill>
                <a:srgbClr val="FF0000"/>
              </a:solidFill>
              <a:latin typeface="Arial MT"/>
              <a:cs typeface="Arial MT"/>
            </a:endParaRPr>
          </a:p>
        </p:txBody>
      </p:sp>
      <p:sp>
        <p:nvSpPr>
          <p:cNvPr id="138" name="object 100">
            <a:extLst>
              <a:ext uri="{FF2B5EF4-FFF2-40B4-BE49-F238E27FC236}">
                <a16:creationId xmlns:a16="http://schemas.microsoft.com/office/drawing/2014/main" id="{8B4B4674-3B49-4518-99F2-5BAF6254499D}"/>
              </a:ext>
            </a:extLst>
          </p:cNvPr>
          <p:cNvSpPr txBox="1"/>
          <p:nvPr/>
        </p:nvSpPr>
        <p:spPr>
          <a:xfrm>
            <a:off x="5771745" y="4215124"/>
            <a:ext cx="289623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Attention</a:t>
            </a:r>
            <a:r>
              <a:rPr sz="1400" spc="-20" dirty="0">
                <a:latin typeface="Arial MT"/>
                <a:cs typeface="Arial MT"/>
              </a:rPr>
              <a:t> </a:t>
            </a:r>
            <a:r>
              <a:rPr sz="1400" spc="-5" dirty="0">
                <a:latin typeface="Arial MT"/>
                <a:cs typeface="Arial MT"/>
              </a:rPr>
              <a:t>attends</a:t>
            </a:r>
            <a:r>
              <a:rPr sz="1400" spc="-20" dirty="0">
                <a:latin typeface="Arial MT"/>
                <a:cs typeface="Arial MT"/>
              </a:rPr>
              <a:t> </a:t>
            </a:r>
            <a:r>
              <a:rPr sz="1400" spc="-5" dirty="0">
                <a:latin typeface="Arial MT"/>
                <a:cs typeface="Arial MT"/>
              </a:rPr>
              <a:t>over</a:t>
            </a:r>
            <a:r>
              <a:rPr sz="1400" spc="-20" dirty="0">
                <a:latin typeface="Arial MT"/>
                <a:cs typeface="Arial MT"/>
              </a:rPr>
              <a:t> </a:t>
            </a:r>
            <a:r>
              <a:rPr sz="1400" spc="-5" dirty="0">
                <a:latin typeface="Arial MT"/>
                <a:cs typeface="Arial MT"/>
              </a:rPr>
              <a:t>all</a:t>
            </a:r>
            <a:r>
              <a:rPr sz="1400" spc="-15" dirty="0">
                <a:latin typeface="Arial MT"/>
                <a:cs typeface="Arial MT"/>
              </a:rPr>
              <a:t> </a:t>
            </a:r>
            <a:r>
              <a:rPr sz="1400" spc="-5" dirty="0">
                <a:latin typeface="Arial MT"/>
                <a:cs typeface="Arial MT"/>
              </a:rPr>
              <a:t>the</a:t>
            </a:r>
            <a:r>
              <a:rPr sz="1400" spc="-20" dirty="0">
                <a:latin typeface="Arial MT"/>
                <a:cs typeface="Arial MT"/>
              </a:rPr>
              <a:t> </a:t>
            </a:r>
            <a:r>
              <a:rPr sz="1400" dirty="0">
                <a:latin typeface="Arial MT"/>
                <a:cs typeface="Arial MT"/>
              </a:rPr>
              <a:t>vectors</a:t>
            </a:r>
            <a:endParaRPr sz="1400">
              <a:latin typeface="Arial MT"/>
              <a:cs typeface="Arial MT"/>
            </a:endParaRPr>
          </a:p>
        </p:txBody>
      </p:sp>
      <p:sp>
        <p:nvSpPr>
          <p:cNvPr id="139" name="object 101">
            <a:extLst>
              <a:ext uri="{FF2B5EF4-FFF2-40B4-BE49-F238E27FC236}">
                <a16:creationId xmlns:a16="http://schemas.microsoft.com/office/drawing/2014/main" id="{32CFEE93-4F11-4FB7-B224-01191AC343DF}"/>
              </a:ext>
            </a:extLst>
          </p:cNvPr>
          <p:cNvSpPr txBox="1"/>
          <p:nvPr/>
        </p:nvSpPr>
        <p:spPr>
          <a:xfrm>
            <a:off x="5771745" y="3846999"/>
            <a:ext cx="162623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Residual</a:t>
            </a:r>
            <a:r>
              <a:rPr sz="1400" spc="-75" dirty="0">
                <a:latin typeface="Arial MT"/>
                <a:cs typeface="Arial MT"/>
              </a:rPr>
              <a:t> </a:t>
            </a:r>
            <a:r>
              <a:rPr sz="1400" dirty="0">
                <a:latin typeface="Arial MT"/>
                <a:cs typeface="Arial MT"/>
              </a:rPr>
              <a:t>connection</a:t>
            </a:r>
            <a:endParaRPr sz="1400">
              <a:latin typeface="Arial MT"/>
              <a:cs typeface="Arial MT"/>
            </a:endParaRPr>
          </a:p>
        </p:txBody>
      </p:sp>
      <p:pic>
        <p:nvPicPr>
          <p:cNvPr id="3" name="图片 2">
            <a:extLst>
              <a:ext uri="{FF2B5EF4-FFF2-40B4-BE49-F238E27FC236}">
                <a16:creationId xmlns:a16="http://schemas.microsoft.com/office/drawing/2014/main" id="{C5F70E9E-9F31-4B5D-AFF2-BC053D98527D}"/>
              </a:ext>
            </a:extLst>
          </p:cNvPr>
          <p:cNvPicPr>
            <a:picLocks noChangeAspect="1"/>
          </p:cNvPicPr>
          <p:nvPr/>
        </p:nvPicPr>
        <p:blipFill>
          <a:blip r:embed="rId4"/>
          <a:stretch>
            <a:fillRect/>
          </a:stretch>
        </p:blipFill>
        <p:spPr>
          <a:xfrm>
            <a:off x="5575530" y="1377644"/>
            <a:ext cx="3444602" cy="1948960"/>
          </a:xfrm>
          <a:prstGeom prst="rect">
            <a:avLst/>
          </a:prstGeom>
        </p:spPr>
      </p:pic>
      <p:sp>
        <p:nvSpPr>
          <p:cNvPr id="4" name="矩形 3"/>
          <p:cNvSpPr/>
          <p:nvPr/>
        </p:nvSpPr>
        <p:spPr>
          <a:xfrm>
            <a:off x="468918" y="5534283"/>
            <a:ext cx="4838908" cy="954107"/>
          </a:xfrm>
          <a:prstGeom prst="rect">
            <a:avLst/>
          </a:prstGeom>
        </p:spPr>
        <p:txBody>
          <a:bodyPr wrap="square">
            <a:spAutoFit/>
          </a:bodyPr>
          <a:lstStyle/>
          <a:p>
            <a:r>
              <a:rPr lang="en-US" altLang="zh-CN" sz="1400" b="1" dirty="0">
                <a:solidFill>
                  <a:srgbClr val="121212"/>
                </a:solidFill>
                <a:latin typeface="-apple-system"/>
              </a:rPr>
              <a:t>Layer normalization</a:t>
            </a:r>
          </a:p>
          <a:p>
            <a:pPr marL="285750" indent="-285750">
              <a:buFont typeface="Arial" panose="020B0604020202020204" pitchFamily="34" charset="0"/>
              <a:buChar char="•"/>
            </a:pPr>
            <a:r>
              <a:rPr lang="zh-CN" altLang="en-US" sz="1400" dirty="0">
                <a:solidFill>
                  <a:srgbClr val="121212"/>
                </a:solidFill>
                <a:latin typeface="-apple-system"/>
              </a:rPr>
              <a:t>它可以加快训练</a:t>
            </a:r>
            <a:r>
              <a:rPr lang="zh-CN" altLang="en-US" sz="1400" dirty="0" smtClean="0">
                <a:solidFill>
                  <a:srgbClr val="121212"/>
                </a:solidFill>
                <a:latin typeface="-apple-system"/>
              </a:rPr>
              <a:t>，</a:t>
            </a:r>
            <a:r>
              <a:rPr lang="en-US" altLang="zh-CN" sz="1400" dirty="0" smtClean="0">
                <a:solidFill>
                  <a:srgbClr val="121212"/>
                </a:solidFill>
                <a:latin typeface="-apple-system"/>
              </a:rPr>
              <a:t>normalizing </a:t>
            </a:r>
            <a:r>
              <a:rPr lang="en-US" altLang="zh-CN" sz="1400" dirty="0">
                <a:solidFill>
                  <a:srgbClr val="121212"/>
                </a:solidFill>
                <a:latin typeface="-apple-system"/>
              </a:rPr>
              <a:t>gradients</a:t>
            </a:r>
          </a:p>
          <a:p>
            <a:pPr marL="285750" indent="-285750">
              <a:buFont typeface="Arial" panose="020B0604020202020204" pitchFamily="34" charset="0"/>
              <a:buChar char="•"/>
            </a:pPr>
            <a:r>
              <a:rPr lang="zh-CN" altLang="en-US" sz="1400" dirty="0">
                <a:solidFill>
                  <a:srgbClr val="121212"/>
                </a:solidFill>
                <a:latin typeface="-apple-system"/>
              </a:rPr>
              <a:t>通过归一化为每一层内的单位均值和标准差，减少隐藏矢量值的无信息变化</a:t>
            </a:r>
            <a:endParaRPr lang="zh-CN" altLang="en-US" sz="1400" b="0" i="0" dirty="0">
              <a:solidFill>
                <a:srgbClr val="121212"/>
              </a:solidFill>
              <a:effectLst/>
              <a:latin typeface="-apple-system"/>
            </a:endParaRPr>
          </a:p>
        </p:txBody>
      </p:sp>
      <p:pic>
        <p:nvPicPr>
          <p:cNvPr id="35" name="图片 34"/>
          <p:cNvPicPr>
            <a:picLocks noChangeAspect="1"/>
          </p:cNvPicPr>
          <p:nvPr/>
        </p:nvPicPr>
        <p:blipFill>
          <a:blip r:embed="rId5"/>
          <a:stretch>
            <a:fillRect/>
          </a:stretch>
        </p:blipFill>
        <p:spPr>
          <a:xfrm>
            <a:off x="5466073" y="5685999"/>
            <a:ext cx="2323328" cy="650673"/>
          </a:xfrm>
          <a:prstGeom prst="rect">
            <a:avLst/>
          </a:prstGeom>
        </p:spPr>
      </p:pic>
    </p:spTree>
    <p:extLst>
      <p:ext uri="{BB962C8B-B14F-4D97-AF65-F5344CB8AC3E}">
        <p14:creationId xmlns:p14="http://schemas.microsoft.com/office/powerpoint/2010/main" val="1427493887"/>
      </p:ext>
    </p:extLst>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sp>
        <p:nvSpPr>
          <p:cNvPr id="5" name="object 3">
            <a:extLst>
              <a:ext uri="{FF2B5EF4-FFF2-40B4-BE49-F238E27FC236}">
                <a16:creationId xmlns:a16="http://schemas.microsoft.com/office/drawing/2014/main" id="{81172F88-3F0F-45DD-9760-8F455E2E2388}"/>
              </a:ext>
            </a:extLst>
          </p:cNvPr>
          <p:cNvSpPr/>
          <p:nvPr/>
        </p:nvSpPr>
        <p:spPr>
          <a:xfrm>
            <a:off x="3305168" y="2308285"/>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2769F22B-FBC5-43A3-91BC-076A900298C5}"/>
              </a:ext>
            </a:extLst>
          </p:cNvPr>
          <p:cNvSpPr/>
          <p:nvPr/>
        </p:nvSpPr>
        <p:spPr>
          <a:xfrm>
            <a:off x="3571543" y="4668310"/>
            <a:ext cx="1602740" cy="249554"/>
          </a:xfrm>
          <a:custGeom>
            <a:avLst/>
            <a:gdLst/>
            <a:ahLst/>
            <a:cxnLst/>
            <a:rect l="l" t="t" r="r" b="b"/>
            <a:pathLst>
              <a:path w="1602739" h="249554">
                <a:moveTo>
                  <a:pt x="1602599" y="249299"/>
                </a:moveTo>
                <a:lnTo>
                  <a:pt x="0" y="249299"/>
                </a:lnTo>
                <a:lnTo>
                  <a:pt x="0" y="0"/>
                </a:lnTo>
                <a:lnTo>
                  <a:pt x="1602599" y="0"/>
                </a:lnTo>
                <a:lnTo>
                  <a:pt x="1602599" y="249299"/>
                </a:lnTo>
                <a:close/>
              </a:path>
            </a:pathLst>
          </a:custGeom>
          <a:solidFill>
            <a:srgbClr val="CCCCCC"/>
          </a:solidFill>
        </p:spPr>
        <p:txBody>
          <a:bodyPr wrap="square" lIns="0" tIns="0" rIns="0" bIns="0" rtlCol="0"/>
          <a:lstStyle/>
          <a:p>
            <a:endParaRPr/>
          </a:p>
        </p:txBody>
      </p:sp>
      <p:sp>
        <p:nvSpPr>
          <p:cNvPr id="7" name="object 5">
            <a:extLst>
              <a:ext uri="{FF2B5EF4-FFF2-40B4-BE49-F238E27FC236}">
                <a16:creationId xmlns:a16="http://schemas.microsoft.com/office/drawing/2014/main" id="{67C993F4-9D02-4944-AE35-9614430CD79E}"/>
              </a:ext>
            </a:extLst>
          </p:cNvPr>
          <p:cNvSpPr/>
          <p:nvPr/>
        </p:nvSpPr>
        <p:spPr>
          <a:xfrm>
            <a:off x="3571543" y="4668310"/>
            <a:ext cx="1602740" cy="249554"/>
          </a:xfrm>
          <a:custGeom>
            <a:avLst/>
            <a:gdLst/>
            <a:ahLst/>
            <a:cxnLst/>
            <a:rect l="l" t="t" r="r" b="b"/>
            <a:pathLst>
              <a:path w="1602739" h="249554">
                <a:moveTo>
                  <a:pt x="0" y="0"/>
                </a:moveTo>
                <a:lnTo>
                  <a:pt x="1602599" y="0"/>
                </a:lnTo>
                <a:lnTo>
                  <a:pt x="1602599" y="249299"/>
                </a:lnTo>
                <a:lnTo>
                  <a:pt x="0" y="249299"/>
                </a:lnTo>
                <a:lnTo>
                  <a:pt x="0" y="0"/>
                </a:lnTo>
                <a:close/>
              </a:path>
            </a:pathLst>
          </a:custGeom>
          <a:ln w="952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3936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3936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40392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40392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6848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6848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373777" y="4974656"/>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22AD2945-7082-4BB0-9314-0714040C66BF}"/>
              </a:ext>
            </a:extLst>
          </p:cNvPr>
          <p:cNvSpPr/>
          <p:nvPr/>
        </p:nvSpPr>
        <p:spPr>
          <a:xfrm>
            <a:off x="4358046" y="4931437"/>
            <a:ext cx="31750" cy="43815"/>
          </a:xfrm>
          <a:custGeom>
            <a:avLst/>
            <a:gdLst/>
            <a:ahLst/>
            <a:cxnLst/>
            <a:rect l="l" t="t" r="r" b="b"/>
            <a:pathLst>
              <a:path w="31750" h="43814">
                <a:moveTo>
                  <a:pt x="0" y="43490"/>
                </a:moveTo>
                <a:lnTo>
                  <a:pt x="14983" y="0"/>
                </a:lnTo>
                <a:lnTo>
                  <a:pt x="31460" y="42947"/>
                </a:lnTo>
                <a:lnTo>
                  <a:pt x="0" y="43490"/>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157FDFBC-3EB3-4750-B33E-F0836591C8BC}"/>
              </a:ext>
            </a:extLst>
          </p:cNvPr>
          <p:cNvSpPr/>
          <p:nvPr/>
        </p:nvSpPr>
        <p:spPr>
          <a:xfrm>
            <a:off x="4358046" y="4931437"/>
            <a:ext cx="31750" cy="43815"/>
          </a:xfrm>
          <a:custGeom>
            <a:avLst/>
            <a:gdLst/>
            <a:ahLst/>
            <a:cxnLst/>
            <a:rect l="l" t="t" r="r" b="b"/>
            <a:pathLst>
              <a:path w="31750" h="43814">
                <a:moveTo>
                  <a:pt x="31460" y="42947"/>
                </a:moveTo>
                <a:lnTo>
                  <a:pt x="14983" y="0"/>
                </a:lnTo>
                <a:lnTo>
                  <a:pt x="0" y="43490"/>
                </a:lnTo>
                <a:lnTo>
                  <a:pt x="31460" y="42947"/>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7480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7480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 name="object 17">
            <a:extLst>
              <a:ext uri="{FF2B5EF4-FFF2-40B4-BE49-F238E27FC236}">
                <a16:creationId xmlns:a16="http://schemas.microsoft.com/office/drawing/2014/main" id="{613C43FE-7AED-4371-9156-9E76F29FCE59}"/>
              </a:ext>
            </a:extLst>
          </p:cNvPr>
          <p:cNvSpPr/>
          <p:nvPr/>
        </p:nvSpPr>
        <p:spPr>
          <a:xfrm>
            <a:off x="3441850" y="4261835"/>
            <a:ext cx="1878330" cy="249554"/>
          </a:xfrm>
          <a:custGeom>
            <a:avLst/>
            <a:gdLst/>
            <a:ahLst/>
            <a:cxnLst/>
            <a:rect l="l" t="t" r="r" b="b"/>
            <a:pathLst>
              <a:path w="1878329" h="249554">
                <a:moveTo>
                  <a:pt x="1877999" y="249299"/>
                </a:moveTo>
                <a:lnTo>
                  <a:pt x="0" y="249299"/>
                </a:lnTo>
                <a:lnTo>
                  <a:pt x="0" y="0"/>
                </a:lnTo>
                <a:lnTo>
                  <a:pt x="1877999" y="0"/>
                </a:lnTo>
                <a:lnTo>
                  <a:pt x="1877999" y="249299"/>
                </a:lnTo>
                <a:close/>
              </a:path>
            </a:pathLst>
          </a:custGeom>
          <a:solidFill>
            <a:srgbClr val="FF9900"/>
          </a:solidFill>
        </p:spPr>
        <p:txBody>
          <a:bodyPr wrap="square" lIns="0" tIns="0" rIns="0" bIns="0" rtlCol="0"/>
          <a:lstStyle/>
          <a:p>
            <a:endParaRPr/>
          </a:p>
        </p:txBody>
      </p:sp>
      <p:sp>
        <p:nvSpPr>
          <p:cNvPr id="20" name="object 18">
            <a:extLst>
              <a:ext uri="{FF2B5EF4-FFF2-40B4-BE49-F238E27FC236}">
                <a16:creationId xmlns:a16="http://schemas.microsoft.com/office/drawing/2014/main" id="{6EA7EB1C-094B-4653-8043-527339131406}"/>
              </a:ext>
            </a:extLst>
          </p:cNvPr>
          <p:cNvSpPr txBox="1"/>
          <p:nvPr/>
        </p:nvSpPr>
        <p:spPr>
          <a:xfrm>
            <a:off x="3441851" y="4261836"/>
            <a:ext cx="1878330" cy="249554"/>
          </a:xfrm>
          <a:prstGeom prst="rect">
            <a:avLst/>
          </a:prstGeom>
          <a:ln w="9524">
            <a:solidFill>
              <a:srgbClr val="000000"/>
            </a:solidFill>
          </a:ln>
        </p:spPr>
        <p:txBody>
          <a:bodyPr vert="horz" wrap="square" lIns="0" tIns="26670" rIns="0" bIns="0" rtlCol="0">
            <a:spAutoFit/>
          </a:bodyPr>
          <a:lstStyle/>
          <a:p>
            <a:pPr marL="125730">
              <a:lnSpc>
                <a:spcPct val="100000"/>
              </a:lnSpc>
              <a:spcBef>
                <a:spcPts val="210"/>
              </a:spcBef>
            </a:pPr>
            <a:r>
              <a:rPr sz="1200" dirty="0">
                <a:latin typeface="Arial MT"/>
                <a:cs typeface="Arial MT"/>
              </a:rPr>
              <a:t>Multi-head</a:t>
            </a:r>
            <a:r>
              <a:rPr sz="1200" spc="-55" dirty="0">
                <a:latin typeface="Arial MT"/>
                <a:cs typeface="Arial MT"/>
              </a:rPr>
              <a:t> </a:t>
            </a:r>
            <a:r>
              <a:rPr sz="1200" dirty="0">
                <a:latin typeface="Arial MT"/>
                <a:cs typeface="Arial MT"/>
              </a:rPr>
              <a:t>self-attention</a:t>
            </a:r>
            <a:endParaRPr sz="1200">
              <a:latin typeface="Arial MT"/>
              <a:cs typeface="Arial MT"/>
            </a:endParaRPr>
          </a:p>
        </p:txBody>
      </p:sp>
      <p:grpSp>
        <p:nvGrpSpPr>
          <p:cNvPr id="21" name="object 19">
            <a:extLst>
              <a:ext uri="{FF2B5EF4-FFF2-40B4-BE49-F238E27FC236}">
                <a16:creationId xmlns:a16="http://schemas.microsoft.com/office/drawing/2014/main" id="{C828A8C6-6981-494C-8F4F-CB48BA64F237}"/>
              </a:ext>
            </a:extLst>
          </p:cNvPr>
          <p:cNvGrpSpPr/>
          <p:nvPr/>
        </p:nvGrpSpPr>
        <p:grpSpPr>
          <a:xfrm>
            <a:off x="4308292" y="3942433"/>
            <a:ext cx="145415" cy="734695"/>
            <a:chOff x="4188723" y="3035177"/>
            <a:chExt cx="145415" cy="734695"/>
          </a:xfrm>
        </p:grpSpPr>
        <p:sp>
          <p:nvSpPr>
            <p:cNvPr id="22" name="object 20">
              <a:extLst>
                <a:ext uri="{FF2B5EF4-FFF2-40B4-BE49-F238E27FC236}">
                  <a16:creationId xmlns:a16="http://schemas.microsoft.com/office/drawing/2014/main" id="{2F5FE1B2-9BAB-4205-9374-0A0C2C074DA0}"/>
                </a:ext>
              </a:extLst>
            </p:cNvPr>
            <p:cNvSpPr/>
            <p:nvPr/>
          </p:nvSpPr>
          <p:spPr>
            <a:xfrm>
              <a:off x="4261015" y="3661018"/>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3" name="object 21">
              <a:extLst>
                <a:ext uri="{FF2B5EF4-FFF2-40B4-BE49-F238E27FC236}">
                  <a16:creationId xmlns:a16="http://schemas.microsoft.com/office/drawing/2014/main" id="{8F19D52C-2A48-408A-B8A7-1A7D68A1A2EE}"/>
                </a:ext>
              </a:extLst>
            </p:cNvPr>
            <p:cNvSpPr/>
            <p:nvPr/>
          </p:nvSpPr>
          <p:spPr>
            <a:xfrm>
              <a:off x="4245283" y="3617795"/>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4" name="object 22">
              <a:extLst>
                <a:ext uri="{FF2B5EF4-FFF2-40B4-BE49-F238E27FC236}">
                  <a16:creationId xmlns:a16="http://schemas.microsoft.com/office/drawing/2014/main" id="{4D565314-FFA3-4974-B429-08D5C3FA9F7D}"/>
                </a:ext>
              </a:extLst>
            </p:cNvPr>
            <p:cNvSpPr/>
            <p:nvPr/>
          </p:nvSpPr>
          <p:spPr>
            <a:xfrm>
              <a:off x="4245283" y="3617795"/>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pic>
          <p:nvPicPr>
            <p:cNvPr id="25" name="object 23">
              <a:extLst>
                <a:ext uri="{FF2B5EF4-FFF2-40B4-BE49-F238E27FC236}">
                  <a16:creationId xmlns:a16="http://schemas.microsoft.com/office/drawing/2014/main" id="{91269367-CD16-4AE8-B3B7-73D998CCC751}"/>
                </a:ext>
              </a:extLst>
            </p:cNvPr>
            <p:cNvPicPr/>
            <p:nvPr/>
          </p:nvPicPr>
          <p:blipFill>
            <a:blip r:embed="rId3" cstate="print"/>
            <a:stretch>
              <a:fillRect/>
            </a:stretch>
          </p:blipFill>
          <p:spPr>
            <a:xfrm>
              <a:off x="4188723" y="3035177"/>
              <a:ext cx="145124" cy="324156"/>
            </a:xfrm>
            <a:prstGeom prst="rect">
              <a:avLst/>
            </a:prstGeom>
          </p:spPr>
        </p:pic>
      </p:grpSp>
      <p:sp>
        <p:nvSpPr>
          <p:cNvPr id="26" name="object 24">
            <a:extLst>
              <a:ext uri="{FF2B5EF4-FFF2-40B4-BE49-F238E27FC236}">
                <a16:creationId xmlns:a16="http://schemas.microsoft.com/office/drawing/2014/main" id="{46A2F5BA-F45A-4165-8F80-B97C523C7A40}"/>
              </a:ext>
            </a:extLst>
          </p:cNvPr>
          <p:cNvSpPr txBox="1"/>
          <p:nvPr/>
        </p:nvSpPr>
        <p:spPr>
          <a:xfrm>
            <a:off x="4338517" y="3929677"/>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grpSp>
        <p:nvGrpSpPr>
          <p:cNvPr id="27" name="object 25">
            <a:extLst>
              <a:ext uri="{FF2B5EF4-FFF2-40B4-BE49-F238E27FC236}">
                <a16:creationId xmlns:a16="http://schemas.microsoft.com/office/drawing/2014/main" id="{105D4E23-99CB-4BFE-80CF-4833D553C591}"/>
              </a:ext>
            </a:extLst>
          </p:cNvPr>
          <p:cNvGrpSpPr/>
          <p:nvPr/>
        </p:nvGrpSpPr>
        <p:grpSpPr>
          <a:xfrm>
            <a:off x="3374781" y="3791985"/>
            <a:ext cx="1026794" cy="804545"/>
            <a:chOff x="3255212" y="2884729"/>
            <a:chExt cx="1026794" cy="804545"/>
          </a:xfrm>
        </p:grpSpPr>
        <p:sp>
          <p:nvSpPr>
            <p:cNvPr id="28" name="object 26">
              <a:extLst>
                <a:ext uri="{FF2B5EF4-FFF2-40B4-BE49-F238E27FC236}">
                  <a16:creationId xmlns:a16="http://schemas.microsoft.com/office/drawing/2014/main" id="{4811459A-53FE-4018-B598-2F058E7914C3}"/>
                </a:ext>
              </a:extLst>
            </p:cNvPr>
            <p:cNvSpPr/>
            <p:nvPr/>
          </p:nvSpPr>
          <p:spPr>
            <a:xfrm>
              <a:off x="3259975" y="3111129"/>
              <a:ext cx="972819" cy="573405"/>
            </a:xfrm>
            <a:custGeom>
              <a:avLst/>
              <a:gdLst/>
              <a:ahLst/>
              <a:cxnLst/>
              <a:rect l="l" t="t" r="r" b="b"/>
              <a:pathLst>
                <a:path w="972820" h="573404">
                  <a:moveTo>
                    <a:pt x="972804" y="573299"/>
                  </a:moveTo>
                  <a:lnTo>
                    <a:pt x="0" y="573299"/>
                  </a:lnTo>
                  <a:lnTo>
                    <a:pt x="0" y="0"/>
                  </a:lnTo>
                  <a:lnTo>
                    <a:pt x="876654" y="0"/>
                  </a:lnTo>
                </a:path>
              </a:pathLst>
            </a:custGeom>
            <a:ln w="9524">
              <a:solidFill>
                <a:srgbClr val="222222"/>
              </a:solidFill>
            </a:ln>
          </p:spPr>
          <p:txBody>
            <a:bodyPr wrap="square" lIns="0" tIns="0" rIns="0" bIns="0" rtlCol="0"/>
            <a:lstStyle/>
            <a:p>
              <a:endParaRPr/>
            </a:p>
          </p:txBody>
        </p:sp>
        <p:sp>
          <p:nvSpPr>
            <p:cNvPr id="29" name="object 27">
              <a:extLst>
                <a:ext uri="{FF2B5EF4-FFF2-40B4-BE49-F238E27FC236}">
                  <a16:creationId xmlns:a16="http://schemas.microsoft.com/office/drawing/2014/main" id="{C3655189-E253-4981-BCA8-8CEDDFE800DF}"/>
                </a:ext>
              </a:extLst>
            </p:cNvPr>
            <p:cNvSpPr/>
            <p:nvPr/>
          </p:nvSpPr>
          <p:spPr>
            <a:xfrm>
              <a:off x="4136630" y="3095397"/>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A56E20B5-C534-48F6-B383-C01509760AB1}"/>
                </a:ext>
              </a:extLst>
            </p:cNvPr>
            <p:cNvSpPr/>
            <p:nvPr/>
          </p:nvSpPr>
          <p:spPr>
            <a:xfrm>
              <a:off x="4136630" y="309539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1" name="object 29">
              <a:extLst>
                <a:ext uri="{FF2B5EF4-FFF2-40B4-BE49-F238E27FC236}">
                  <a16:creationId xmlns:a16="http://schemas.microsoft.com/office/drawing/2014/main" id="{477365A5-44E0-4C2C-BF2F-D333890E6428}"/>
                </a:ext>
              </a:extLst>
            </p:cNvPr>
            <p:cNvSpPr/>
            <p:nvPr/>
          </p:nvSpPr>
          <p:spPr>
            <a:xfrm>
              <a:off x="4261015" y="2932714"/>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32" name="object 30">
              <a:extLst>
                <a:ext uri="{FF2B5EF4-FFF2-40B4-BE49-F238E27FC236}">
                  <a16:creationId xmlns:a16="http://schemas.microsoft.com/office/drawing/2014/main" id="{C72B7530-8CAF-4612-B64F-4849888736A1}"/>
                </a:ext>
              </a:extLst>
            </p:cNvPr>
            <p:cNvSpPr/>
            <p:nvPr/>
          </p:nvSpPr>
          <p:spPr>
            <a:xfrm>
              <a:off x="4245283" y="2889491"/>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33" name="object 31">
              <a:extLst>
                <a:ext uri="{FF2B5EF4-FFF2-40B4-BE49-F238E27FC236}">
                  <a16:creationId xmlns:a16="http://schemas.microsoft.com/office/drawing/2014/main" id="{78A45008-1A1D-4594-B510-5C6A51871A2C}"/>
                </a:ext>
              </a:extLst>
            </p:cNvPr>
            <p:cNvSpPr/>
            <p:nvPr/>
          </p:nvSpPr>
          <p:spPr>
            <a:xfrm>
              <a:off x="4245283" y="2889491"/>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34" name="object 32">
            <a:extLst>
              <a:ext uri="{FF2B5EF4-FFF2-40B4-BE49-F238E27FC236}">
                <a16:creationId xmlns:a16="http://schemas.microsoft.com/office/drawing/2014/main" id="{C4249B52-A0FB-48DA-8515-0BDB07EDE2FB}"/>
              </a:ext>
            </a:extLst>
          </p:cNvPr>
          <p:cNvSpPr txBox="1"/>
          <p:nvPr/>
        </p:nvSpPr>
        <p:spPr>
          <a:xfrm>
            <a:off x="3571543" y="3525557"/>
            <a:ext cx="1602740" cy="249554"/>
          </a:xfrm>
          <a:prstGeom prst="rect">
            <a:avLst/>
          </a:prstGeom>
          <a:solidFill>
            <a:srgbClr val="CCCCCC"/>
          </a:solidFill>
          <a:ln w="9524">
            <a:solidFill>
              <a:srgbClr val="000000"/>
            </a:solidFill>
          </a:ln>
        </p:spPr>
        <p:txBody>
          <a:bodyPr vert="horz" wrap="square" lIns="0" tIns="26670" rIns="0" bIns="0" rtlCol="0">
            <a:spAutoFit/>
          </a:bodyPr>
          <a:lstStyle/>
          <a:p>
            <a:pPr marL="415290">
              <a:lnSpc>
                <a:spcPct val="100000"/>
              </a:lnSpc>
              <a:spcBef>
                <a:spcPts val="210"/>
              </a:spcBef>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sp>
        <p:nvSpPr>
          <p:cNvPr id="36" name="object 34">
            <a:extLst>
              <a:ext uri="{FF2B5EF4-FFF2-40B4-BE49-F238E27FC236}">
                <a16:creationId xmlns:a16="http://schemas.microsoft.com/office/drawing/2014/main" id="{69EEA2E0-0E22-49D2-BCFD-180949288737}"/>
              </a:ext>
            </a:extLst>
          </p:cNvPr>
          <p:cNvSpPr/>
          <p:nvPr/>
        </p:nvSpPr>
        <p:spPr>
          <a:xfrm>
            <a:off x="3579543" y="3108493"/>
            <a:ext cx="1602740" cy="249554"/>
          </a:xfrm>
          <a:custGeom>
            <a:avLst/>
            <a:gdLst/>
            <a:ahLst/>
            <a:cxnLst/>
            <a:rect l="l" t="t" r="r" b="b"/>
            <a:pathLst>
              <a:path w="1602739" h="249555">
                <a:moveTo>
                  <a:pt x="1602599" y="249299"/>
                </a:moveTo>
                <a:lnTo>
                  <a:pt x="0" y="249299"/>
                </a:lnTo>
                <a:lnTo>
                  <a:pt x="0" y="0"/>
                </a:lnTo>
                <a:lnTo>
                  <a:pt x="1602599" y="0"/>
                </a:lnTo>
                <a:lnTo>
                  <a:pt x="1602599" y="249299"/>
                </a:lnTo>
                <a:close/>
              </a:path>
            </a:pathLst>
          </a:custGeom>
          <a:solidFill>
            <a:srgbClr val="FFF1CC"/>
          </a:solidFill>
        </p:spPr>
        <p:txBody>
          <a:bodyPr wrap="square" lIns="0" tIns="0" rIns="0" bIns="0" rtlCol="0"/>
          <a:lstStyle/>
          <a:p>
            <a:endParaRPr/>
          </a:p>
        </p:txBody>
      </p:sp>
      <p:sp>
        <p:nvSpPr>
          <p:cNvPr id="37" name="object 35">
            <a:extLst>
              <a:ext uri="{FF2B5EF4-FFF2-40B4-BE49-F238E27FC236}">
                <a16:creationId xmlns:a16="http://schemas.microsoft.com/office/drawing/2014/main" id="{22FAC8E3-5E3C-4177-AB83-39E070C75FBE}"/>
              </a:ext>
            </a:extLst>
          </p:cNvPr>
          <p:cNvSpPr txBox="1"/>
          <p:nvPr/>
        </p:nvSpPr>
        <p:spPr>
          <a:xfrm>
            <a:off x="3579543" y="3108493"/>
            <a:ext cx="1602740" cy="249554"/>
          </a:xfrm>
          <a:prstGeom prst="rect">
            <a:avLst/>
          </a:prstGeom>
          <a:ln w="9524">
            <a:solidFill>
              <a:srgbClr val="000000"/>
            </a:solidFill>
          </a:ln>
        </p:spPr>
        <p:txBody>
          <a:bodyPr vert="horz" wrap="square" lIns="0" tIns="26670" rIns="0" bIns="0" rtlCol="0">
            <a:spAutoFit/>
          </a:bodyPr>
          <a:lstStyle/>
          <a:p>
            <a:pPr algn="ctr">
              <a:lnSpc>
                <a:spcPct val="100000"/>
              </a:lnSpc>
              <a:spcBef>
                <a:spcPts val="210"/>
              </a:spcBef>
            </a:pPr>
            <a:r>
              <a:rPr sz="1200" dirty="0">
                <a:latin typeface="Arial MT"/>
                <a:cs typeface="Arial MT"/>
              </a:rPr>
              <a:t>MLP</a:t>
            </a:r>
          </a:p>
        </p:txBody>
      </p:sp>
      <p:sp>
        <p:nvSpPr>
          <p:cNvPr id="44" name="object 42">
            <a:extLst>
              <a:ext uri="{FF2B5EF4-FFF2-40B4-BE49-F238E27FC236}">
                <a16:creationId xmlns:a16="http://schemas.microsoft.com/office/drawing/2014/main" id="{835C2A5C-6E8D-4705-A1EB-E209A3DEBA90}"/>
              </a:ext>
            </a:extLst>
          </p:cNvPr>
          <p:cNvSpPr/>
          <p:nvPr/>
        </p:nvSpPr>
        <p:spPr>
          <a:xfrm>
            <a:off x="4372584" y="3412327"/>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45" name="object 43">
            <a:extLst>
              <a:ext uri="{FF2B5EF4-FFF2-40B4-BE49-F238E27FC236}">
                <a16:creationId xmlns:a16="http://schemas.microsoft.com/office/drawing/2014/main" id="{66FAEA0A-9C11-4393-BE50-60C632AECB15}"/>
              </a:ext>
            </a:extLst>
          </p:cNvPr>
          <p:cNvSpPr/>
          <p:nvPr/>
        </p:nvSpPr>
        <p:spPr>
          <a:xfrm>
            <a:off x="4356852" y="3369104"/>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46" name="object 44">
            <a:extLst>
              <a:ext uri="{FF2B5EF4-FFF2-40B4-BE49-F238E27FC236}">
                <a16:creationId xmlns:a16="http://schemas.microsoft.com/office/drawing/2014/main" id="{EAFB008B-A3DE-457F-95A0-566E848ABC05}"/>
              </a:ext>
            </a:extLst>
          </p:cNvPr>
          <p:cNvSpPr/>
          <p:nvPr/>
        </p:nvSpPr>
        <p:spPr>
          <a:xfrm>
            <a:off x="4356852" y="3369104"/>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96"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417018" y="2311081"/>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636140" y="5073815"/>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636140" y="5073815"/>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sp>
        <p:nvSpPr>
          <p:cNvPr id="115" name="object 113">
            <a:extLst>
              <a:ext uri="{FF2B5EF4-FFF2-40B4-BE49-F238E27FC236}">
                <a16:creationId xmlns:a16="http://schemas.microsoft.com/office/drawing/2014/main" id="{49C4BA22-BD40-475B-887D-D4DA6054A0F2}"/>
              </a:ext>
            </a:extLst>
          </p:cNvPr>
          <p:cNvSpPr txBox="1"/>
          <p:nvPr/>
        </p:nvSpPr>
        <p:spPr>
          <a:xfrm>
            <a:off x="183124" y="2911896"/>
            <a:ext cx="224154" cy="1678939"/>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a:latin typeface="Arial MT"/>
              <a:cs typeface="Arial MT"/>
            </a:endParaRPr>
          </a:p>
        </p:txBody>
      </p:sp>
      <p:sp>
        <p:nvSpPr>
          <p:cNvPr id="117" name="object 123">
            <a:extLst>
              <a:ext uri="{FF2B5EF4-FFF2-40B4-BE49-F238E27FC236}">
                <a16:creationId xmlns:a16="http://schemas.microsoft.com/office/drawing/2014/main" id="{E2FD6765-8A13-4FF6-9B1B-06EB457B905F}"/>
              </a:ext>
            </a:extLst>
          </p:cNvPr>
          <p:cNvSpPr txBox="1"/>
          <p:nvPr/>
        </p:nvSpPr>
        <p:spPr>
          <a:xfrm>
            <a:off x="3699272" y="4697161"/>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34" name="object 104">
            <a:extLst>
              <a:ext uri="{FF2B5EF4-FFF2-40B4-BE49-F238E27FC236}">
                <a16:creationId xmlns:a16="http://schemas.microsoft.com/office/drawing/2014/main" id="{70D39A30-0AEF-4E64-8E78-869D78D08ADA}"/>
              </a:ext>
            </a:extLst>
          </p:cNvPr>
          <p:cNvSpPr txBox="1"/>
          <p:nvPr/>
        </p:nvSpPr>
        <p:spPr>
          <a:xfrm>
            <a:off x="5771745" y="4665891"/>
            <a:ext cx="191198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Add</a:t>
            </a:r>
            <a:r>
              <a:rPr sz="1400" spc="-45" dirty="0">
                <a:latin typeface="Arial MT"/>
                <a:cs typeface="Arial MT"/>
              </a:rPr>
              <a:t> </a:t>
            </a:r>
            <a:r>
              <a:rPr sz="1400" spc="-5" dirty="0">
                <a:latin typeface="Arial MT"/>
                <a:cs typeface="Arial MT"/>
              </a:rPr>
              <a:t>positional</a:t>
            </a:r>
            <a:r>
              <a:rPr sz="1400" spc="-40" dirty="0">
                <a:latin typeface="Arial MT"/>
                <a:cs typeface="Arial MT"/>
              </a:rPr>
              <a:t> </a:t>
            </a:r>
            <a:r>
              <a:rPr sz="1400" spc="-5" dirty="0">
                <a:latin typeface="Arial MT"/>
                <a:cs typeface="Arial MT"/>
              </a:rPr>
              <a:t>encoding</a:t>
            </a:r>
            <a:endParaRPr sz="1400">
              <a:latin typeface="Arial MT"/>
              <a:cs typeface="Arial MT"/>
            </a:endParaRPr>
          </a:p>
        </p:txBody>
      </p:sp>
      <p:sp>
        <p:nvSpPr>
          <p:cNvPr id="136" name="object 98">
            <a:extLst>
              <a:ext uri="{FF2B5EF4-FFF2-40B4-BE49-F238E27FC236}">
                <a16:creationId xmlns:a16="http://schemas.microsoft.com/office/drawing/2014/main" id="{D2D28CAA-D411-42E1-A9E9-8C84D4A5C397}"/>
              </a:ext>
            </a:extLst>
          </p:cNvPr>
          <p:cNvSpPr txBox="1"/>
          <p:nvPr/>
        </p:nvSpPr>
        <p:spPr>
          <a:xfrm>
            <a:off x="5771745" y="3061799"/>
            <a:ext cx="2669540"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0000"/>
                </a:solidFill>
                <a:latin typeface="Arial MT"/>
                <a:cs typeface="Arial MT"/>
              </a:rPr>
              <a:t>MLP</a:t>
            </a:r>
            <a:r>
              <a:rPr sz="1400" spc="-50" dirty="0">
                <a:solidFill>
                  <a:srgbClr val="FF0000"/>
                </a:solidFill>
                <a:latin typeface="Arial MT"/>
                <a:cs typeface="Arial MT"/>
              </a:rPr>
              <a:t> </a:t>
            </a:r>
            <a:r>
              <a:rPr sz="1400" spc="-5" dirty="0">
                <a:solidFill>
                  <a:srgbClr val="FF0000"/>
                </a:solidFill>
                <a:latin typeface="Arial MT"/>
                <a:cs typeface="Arial MT"/>
              </a:rPr>
              <a:t>over</a:t>
            </a:r>
            <a:r>
              <a:rPr sz="1400" spc="-25" dirty="0">
                <a:solidFill>
                  <a:srgbClr val="FF0000"/>
                </a:solidFill>
                <a:latin typeface="Arial MT"/>
                <a:cs typeface="Arial MT"/>
              </a:rPr>
              <a:t> </a:t>
            </a:r>
            <a:r>
              <a:rPr sz="1400" spc="-5" dirty="0">
                <a:solidFill>
                  <a:srgbClr val="FF0000"/>
                </a:solidFill>
                <a:latin typeface="Arial MT"/>
                <a:cs typeface="Arial MT"/>
              </a:rPr>
              <a:t>each</a:t>
            </a:r>
            <a:r>
              <a:rPr sz="1400" spc="-25" dirty="0">
                <a:solidFill>
                  <a:srgbClr val="FF0000"/>
                </a:solidFill>
                <a:latin typeface="Arial MT"/>
                <a:cs typeface="Arial MT"/>
              </a:rPr>
              <a:t> </a:t>
            </a:r>
            <a:r>
              <a:rPr sz="1400" dirty="0">
                <a:solidFill>
                  <a:srgbClr val="FF0000"/>
                </a:solidFill>
                <a:latin typeface="Arial MT"/>
                <a:cs typeface="Arial MT"/>
              </a:rPr>
              <a:t>vector</a:t>
            </a:r>
            <a:r>
              <a:rPr sz="1400" spc="-25" dirty="0">
                <a:solidFill>
                  <a:srgbClr val="FF0000"/>
                </a:solidFill>
                <a:latin typeface="Arial MT"/>
                <a:cs typeface="Arial MT"/>
              </a:rPr>
              <a:t> </a:t>
            </a:r>
            <a:r>
              <a:rPr sz="1400" spc="-5" dirty="0">
                <a:solidFill>
                  <a:srgbClr val="FF0000"/>
                </a:solidFill>
                <a:latin typeface="Arial MT"/>
                <a:cs typeface="Arial MT"/>
              </a:rPr>
              <a:t>individually</a:t>
            </a:r>
            <a:endParaRPr sz="1400" dirty="0">
              <a:solidFill>
                <a:srgbClr val="FF0000"/>
              </a:solidFill>
              <a:latin typeface="Arial MT"/>
              <a:cs typeface="Arial MT"/>
            </a:endParaRPr>
          </a:p>
        </p:txBody>
      </p:sp>
      <p:sp>
        <p:nvSpPr>
          <p:cNvPr id="137" name="object 99">
            <a:extLst>
              <a:ext uri="{FF2B5EF4-FFF2-40B4-BE49-F238E27FC236}">
                <a16:creationId xmlns:a16="http://schemas.microsoft.com/office/drawing/2014/main" id="{8826C90E-69EA-441B-AB1C-253540D218B1}"/>
              </a:ext>
            </a:extLst>
          </p:cNvPr>
          <p:cNvSpPr txBox="1"/>
          <p:nvPr/>
        </p:nvSpPr>
        <p:spPr>
          <a:xfrm>
            <a:off x="5771745" y="3434749"/>
            <a:ext cx="31857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LayerNorm</a:t>
            </a:r>
            <a:r>
              <a:rPr sz="1400" spc="-25" dirty="0">
                <a:latin typeface="Arial MT"/>
                <a:cs typeface="Arial MT"/>
              </a:rPr>
              <a:t> </a:t>
            </a:r>
            <a:r>
              <a:rPr sz="1400" spc="-5" dirty="0">
                <a:latin typeface="Arial MT"/>
                <a:cs typeface="Arial MT"/>
              </a:rPr>
              <a:t>over</a:t>
            </a:r>
            <a:r>
              <a:rPr sz="1400" spc="-25" dirty="0">
                <a:latin typeface="Arial MT"/>
                <a:cs typeface="Arial MT"/>
              </a:rPr>
              <a:t> </a:t>
            </a:r>
            <a:r>
              <a:rPr sz="1400" spc="-5" dirty="0">
                <a:latin typeface="Arial MT"/>
                <a:cs typeface="Arial MT"/>
              </a:rPr>
              <a:t>each</a:t>
            </a:r>
            <a:r>
              <a:rPr sz="1400" spc="-25" dirty="0">
                <a:latin typeface="Arial MT"/>
                <a:cs typeface="Arial MT"/>
              </a:rPr>
              <a:t> </a:t>
            </a:r>
            <a:r>
              <a:rPr sz="1400" dirty="0">
                <a:latin typeface="Arial MT"/>
                <a:cs typeface="Arial MT"/>
              </a:rPr>
              <a:t>vector</a:t>
            </a:r>
            <a:r>
              <a:rPr sz="1400" spc="-20" dirty="0">
                <a:latin typeface="Arial MT"/>
                <a:cs typeface="Arial MT"/>
              </a:rPr>
              <a:t> </a:t>
            </a:r>
            <a:r>
              <a:rPr sz="1400" spc="-5" dirty="0">
                <a:latin typeface="Arial MT"/>
                <a:cs typeface="Arial MT"/>
              </a:rPr>
              <a:t>individually</a:t>
            </a:r>
            <a:endParaRPr sz="1400">
              <a:latin typeface="Arial MT"/>
              <a:cs typeface="Arial MT"/>
            </a:endParaRPr>
          </a:p>
        </p:txBody>
      </p:sp>
      <p:sp>
        <p:nvSpPr>
          <p:cNvPr id="138" name="object 100">
            <a:extLst>
              <a:ext uri="{FF2B5EF4-FFF2-40B4-BE49-F238E27FC236}">
                <a16:creationId xmlns:a16="http://schemas.microsoft.com/office/drawing/2014/main" id="{8B4B4674-3B49-4518-99F2-5BAF6254499D}"/>
              </a:ext>
            </a:extLst>
          </p:cNvPr>
          <p:cNvSpPr txBox="1"/>
          <p:nvPr/>
        </p:nvSpPr>
        <p:spPr>
          <a:xfrm>
            <a:off x="5771745" y="4215124"/>
            <a:ext cx="289623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Attention</a:t>
            </a:r>
            <a:r>
              <a:rPr sz="1400" spc="-20" dirty="0">
                <a:latin typeface="Arial MT"/>
                <a:cs typeface="Arial MT"/>
              </a:rPr>
              <a:t> </a:t>
            </a:r>
            <a:r>
              <a:rPr sz="1400" spc="-5" dirty="0">
                <a:latin typeface="Arial MT"/>
                <a:cs typeface="Arial MT"/>
              </a:rPr>
              <a:t>attends</a:t>
            </a:r>
            <a:r>
              <a:rPr sz="1400" spc="-20" dirty="0">
                <a:latin typeface="Arial MT"/>
                <a:cs typeface="Arial MT"/>
              </a:rPr>
              <a:t> </a:t>
            </a:r>
            <a:r>
              <a:rPr sz="1400" spc="-5" dirty="0">
                <a:latin typeface="Arial MT"/>
                <a:cs typeface="Arial MT"/>
              </a:rPr>
              <a:t>over</a:t>
            </a:r>
            <a:r>
              <a:rPr sz="1400" spc="-20" dirty="0">
                <a:latin typeface="Arial MT"/>
                <a:cs typeface="Arial MT"/>
              </a:rPr>
              <a:t> </a:t>
            </a:r>
            <a:r>
              <a:rPr sz="1400" spc="-5" dirty="0">
                <a:latin typeface="Arial MT"/>
                <a:cs typeface="Arial MT"/>
              </a:rPr>
              <a:t>all</a:t>
            </a:r>
            <a:r>
              <a:rPr sz="1400" spc="-15" dirty="0">
                <a:latin typeface="Arial MT"/>
                <a:cs typeface="Arial MT"/>
              </a:rPr>
              <a:t> </a:t>
            </a:r>
            <a:r>
              <a:rPr sz="1400" spc="-5" dirty="0">
                <a:latin typeface="Arial MT"/>
                <a:cs typeface="Arial MT"/>
              </a:rPr>
              <a:t>the</a:t>
            </a:r>
            <a:r>
              <a:rPr sz="1400" spc="-20" dirty="0">
                <a:latin typeface="Arial MT"/>
                <a:cs typeface="Arial MT"/>
              </a:rPr>
              <a:t> </a:t>
            </a:r>
            <a:r>
              <a:rPr sz="1400" dirty="0">
                <a:latin typeface="Arial MT"/>
                <a:cs typeface="Arial MT"/>
              </a:rPr>
              <a:t>vectors</a:t>
            </a:r>
            <a:endParaRPr sz="1400">
              <a:latin typeface="Arial MT"/>
              <a:cs typeface="Arial MT"/>
            </a:endParaRPr>
          </a:p>
        </p:txBody>
      </p:sp>
      <p:sp>
        <p:nvSpPr>
          <p:cNvPr id="139" name="object 101">
            <a:extLst>
              <a:ext uri="{FF2B5EF4-FFF2-40B4-BE49-F238E27FC236}">
                <a16:creationId xmlns:a16="http://schemas.microsoft.com/office/drawing/2014/main" id="{32CFEE93-4F11-4FB7-B224-01191AC343DF}"/>
              </a:ext>
            </a:extLst>
          </p:cNvPr>
          <p:cNvSpPr txBox="1"/>
          <p:nvPr/>
        </p:nvSpPr>
        <p:spPr>
          <a:xfrm>
            <a:off x="5771745" y="3846999"/>
            <a:ext cx="162623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Residual</a:t>
            </a:r>
            <a:r>
              <a:rPr sz="1400" spc="-75" dirty="0">
                <a:latin typeface="Arial MT"/>
                <a:cs typeface="Arial MT"/>
              </a:rPr>
              <a:t> </a:t>
            </a:r>
            <a:r>
              <a:rPr sz="1400" dirty="0">
                <a:latin typeface="Arial MT"/>
                <a:cs typeface="Arial MT"/>
              </a:rPr>
              <a:t>connection</a:t>
            </a:r>
            <a:endParaRPr sz="1400">
              <a:latin typeface="Arial MT"/>
              <a:cs typeface="Arial MT"/>
            </a:endParaRPr>
          </a:p>
        </p:txBody>
      </p:sp>
      <p:sp>
        <p:nvSpPr>
          <p:cNvPr id="3" name="矩形 2"/>
          <p:cNvSpPr/>
          <p:nvPr/>
        </p:nvSpPr>
        <p:spPr>
          <a:xfrm>
            <a:off x="4572000" y="1299797"/>
            <a:ext cx="4572000" cy="584775"/>
          </a:xfrm>
          <a:prstGeom prst="rect">
            <a:avLst/>
          </a:prstGeom>
        </p:spPr>
        <p:txBody>
          <a:bodyPr>
            <a:spAutoFit/>
          </a:bodyPr>
          <a:lstStyle/>
          <a:p>
            <a:r>
              <a:rPr lang="zh-CN" altLang="en-US" sz="1600" dirty="0"/>
              <a:t>这个地方是一个简单的</a:t>
            </a:r>
            <a:r>
              <a:rPr lang="en-US" altLang="zh-CN" sz="1600" dirty="0"/>
              <a:t>max(0, w1x+b1)w2+b2</a:t>
            </a:r>
            <a:r>
              <a:rPr lang="zh-CN" altLang="en-US" sz="1600" dirty="0"/>
              <a:t>，先升维</a:t>
            </a:r>
            <a:r>
              <a:rPr lang="en-US" altLang="zh-CN" sz="1600" dirty="0"/>
              <a:t>2048</a:t>
            </a:r>
            <a:r>
              <a:rPr lang="zh-CN" altLang="en-US" sz="1600" dirty="0"/>
              <a:t>再降维</a:t>
            </a:r>
            <a:r>
              <a:rPr lang="en-US" altLang="zh-CN" sz="1600" dirty="0"/>
              <a:t>512</a:t>
            </a:r>
            <a:r>
              <a:rPr lang="zh-CN" altLang="en-US" sz="1600" dirty="0"/>
              <a:t>，倒置的</a:t>
            </a:r>
            <a:r>
              <a:rPr lang="en-US" altLang="zh-CN" sz="1600" dirty="0"/>
              <a:t>bottleneck</a:t>
            </a:r>
            <a:endParaRPr lang="zh-CN" altLang="en-US" sz="1600" dirty="0"/>
          </a:p>
        </p:txBody>
      </p:sp>
    </p:spTree>
    <p:extLst>
      <p:ext uri="{BB962C8B-B14F-4D97-AF65-F5344CB8AC3E}">
        <p14:creationId xmlns:p14="http://schemas.microsoft.com/office/powerpoint/2010/main" val="1705820636"/>
      </p:ext>
    </p:extLst>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grpSp>
        <p:nvGrpSpPr>
          <p:cNvPr id="4" name="object 2">
            <a:extLst>
              <a:ext uri="{FF2B5EF4-FFF2-40B4-BE49-F238E27FC236}">
                <a16:creationId xmlns:a16="http://schemas.microsoft.com/office/drawing/2014/main" id="{B13F33E3-863C-4DAA-9F2D-725E01D753EC}"/>
              </a:ext>
            </a:extLst>
          </p:cNvPr>
          <p:cNvGrpSpPr/>
          <p:nvPr/>
        </p:nvGrpSpPr>
        <p:grpSpPr>
          <a:xfrm>
            <a:off x="3305168" y="2308285"/>
            <a:ext cx="2160905" cy="3086735"/>
            <a:chOff x="3185599" y="1401029"/>
            <a:chExt cx="2160905" cy="3086735"/>
          </a:xfrm>
        </p:grpSpPr>
        <p:sp>
          <p:nvSpPr>
            <p:cNvPr id="5" name="object 3">
              <a:extLst>
                <a:ext uri="{FF2B5EF4-FFF2-40B4-BE49-F238E27FC236}">
                  <a16:creationId xmlns:a16="http://schemas.microsoft.com/office/drawing/2014/main" id="{81172F88-3F0F-45DD-9760-8F455E2E2388}"/>
                </a:ext>
              </a:extLst>
            </p:cNvPr>
            <p:cNvSpPr/>
            <p:nvPr/>
          </p:nvSpPr>
          <p:spPr>
            <a:xfrm>
              <a:off x="3185599" y="1401029"/>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2769F22B-FBC5-43A3-91BC-076A900298C5}"/>
                </a:ext>
              </a:extLst>
            </p:cNvPr>
            <p:cNvSpPr/>
            <p:nvPr/>
          </p:nvSpPr>
          <p:spPr>
            <a:xfrm>
              <a:off x="3451974" y="3761054"/>
              <a:ext cx="1602740" cy="249554"/>
            </a:xfrm>
            <a:custGeom>
              <a:avLst/>
              <a:gdLst/>
              <a:ahLst/>
              <a:cxnLst/>
              <a:rect l="l" t="t" r="r" b="b"/>
              <a:pathLst>
                <a:path w="1602739" h="249554">
                  <a:moveTo>
                    <a:pt x="1602599" y="249299"/>
                  </a:moveTo>
                  <a:lnTo>
                    <a:pt x="0" y="249299"/>
                  </a:lnTo>
                  <a:lnTo>
                    <a:pt x="0" y="0"/>
                  </a:lnTo>
                  <a:lnTo>
                    <a:pt x="1602599" y="0"/>
                  </a:lnTo>
                  <a:lnTo>
                    <a:pt x="1602599" y="249299"/>
                  </a:lnTo>
                  <a:close/>
                </a:path>
              </a:pathLst>
            </a:custGeom>
            <a:solidFill>
              <a:srgbClr val="CCCCCC"/>
            </a:solidFill>
          </p:spPr>
          <p:txBody>
            <a:bodyPr wrap="square" lIns="0" tIns="0" rIns="0" bIns="0" rtlCol="0"/>
            <a:lstStyle/>
            <a:p>
              <a:endParaRPr/>
            </a:p>
          </p:txBody>
        </p:sp>
        <p:sp>
          <p:nvSpPr>
            <p:cNvPr id="7" name="object 5">
              <a:extLst>
                <a:ext uri="{FF2B5EF4-FFF2-40B4-BE49-F238E27FC236}">
                  <a16:creationId xmlns:a16="http://schemas.microsoft.com/office/drawing/2014/main" id="{67C993F4-9D02-4944-AE35-9614430CD79E}"/>
                </a:ext>
              </a:extLst>
            </p:cNvPr>
            <p:cNvSpPr/>
            <p:nvPr/>
          </p:nvSpPr>
          <p:spPr>
            <a:xfrm>
              <a:off x="3451974" y="3761054"/>
              <a:ext cx="1602740" cy="249554"/>
            </a:xfrm>
            <a:custGeom>
              <a:avLst/>
              <a:gdLst/>
              <a:ahLst/>
              <a:cxnLst/>
              <a:rect l="l" t="t" r="r" b="b"/>
              <a:pathLst>
                <a:path w="1602739" h="249554">
                  <a:moveTo>
                    <a:pt x="0" y="0"/>
                  </a:moveTo>
                  <a:lnTo>
                    <a:pt x="1602599" y="0"/>
                  </a:lnTo>
                  <a:lnTo>
                    <a:pt x="1602599" y="249299"/>
                  </a:lnTo>
                  <a:lnTo>
                    <a:pt x="0" y="249299"/>
                  </a:lnTo>
                  <a:lnTo>
                    <a:pt x="0" y="0"/>
                  </a:lnTo>
                  <a:close/>
                </a:path>
              </a:pathLst>
            </a:custGeom>
            <a:ln w="952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274121" y="4203208"/>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274121" y="42032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3919721" y="4203208"/>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3919721" y="42032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565321" y="4203208"/>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565321" y="42032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254208" y="4067400"/>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22AD2945-7082-4BB0-9314-0714040C66BF}"/>
                </a:ext>
              </a:extLst>
            </p:cNvPr>
            <p:cNvSpPr/>
            <p:nvPr/>
          </p:nvSpPr>
          <p:spPr>
            <a:xfrm>
              <a:off x="4238477" y="4024181"/>
              <a:ext cx="31750" cy="43815"/>
            </a:xfrm>
            <a:custGeom>
              <a:avLst/>
              <a:gdLst/>
              <a:ahLst/>
              <a:cxnLst/>
              <a:rect l="l" t="t" r="r" b="b"/>
              <a:pathLst>
                <a:path w="31750" h="43814">
                  <a:moveTo>
                    <a:pt x="0" y="43490"/>
                  </a:moveTo>
                  <a:lnTo>
                    <a:pt x="14983" y="0"/>
                  </a:lnTo>
                  <a:lnTo>
                    <a:pt x="31460" y="42947"/>
                  </a:lnTo>
                  <a:lnTo>
                    <a:pt x="0" y="43490"/>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157FDFBC-3EB3-4750-B33E-F0836591C8BC}"/>
                </a:ext>
              </a:extLst>
            </p:cNvPr>
            <p:cNvSpPr/>
            <p:nvPr/>
          </p:nvSpPr>
          <p:spPr>
            <a:xfrm>
              <a:off x="4238477" y="4024181"/>
              <a:ext cx="31750" cy="43815"/>
            </a:xfrm>
            <a:custGeom>
              <a:avLst/>
              <a:gdLst/>
              <a:ahLst/>
              <a:cxnLst/>
              <a:rect l="l" t="t" r="r" b="b"/>
              <a:pathLst>
                <a:path w="31750" h="43814">
                  <a:moveTo>
                    <a:pt x="31460" y="42947"/>
                  </a:moveTo>
                  <a:lnTo>
                    <a:pt x="14983" y="0"/>
                  </a:lnTo>
                  <a:lnTo>
                    <a:pt x="0" y="43490"/>
                  </a:lnTo>
                  <a:lnTo>
                    <a:pt x="31460" y="42947"/>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628521" y="4203208"/>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628521" y="42032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 name="object 17">
              <a:extLst>
                <a:ext uri="{FF2B5EF4-FFF2-40B4-BE49-F238E27FC236}">
                  <a16:creationId xmlns:a16="http://schemas.microsoft.com/office/drawing/2014/main" id="{613C43FE-7AED-4371-9156-9E76F29FCE59}"/>
                </a:ext>
              </a:extLst>
            </p:cNvPr>
            <p:cNvSpPr/>
            <p:nvPr/>
          </p:nvSpPr>
          <p:spPr>
            <a:xfrm>
              <a:off x="3322281" y="3354579"/>
              <a:ext cx="1878330" cy="249554"/>
            </a:xfrm>
            <a:custGeom>
              <a:avLst/>
              <a:gdLst/>
              <a:ahLst/>
              <a:cxnLst/>
              <a:rect l="l" t="t" r="r" b="b"/>
              <a:pathLst>
                <a:path w="1878329" h="249554">
                  <a:moveTo>
                    <a:pt x="1877999" y="249299"/>
                  </a:moveTo>
                  <a:lnTo>
                    <a:pt x="0" y="249299"/>
                  </a:lnTo>
                  <a:lnTo>
                    <a:pt x="0" y="0"/>
                  </a:lnTo>
                  <a:lnTo>
                    <a:pt x="1877999" y="0"/>
                  </a:lnTo>
                  <a:lnTo>
                    <a:pt x="1877999" y="249299"/>
                  </a:lnTo>
                  <a:close/>
                </a:path>
              </a:pathLst>
            </a:custGeom>
            <a:solidFill>
              <a:srgbClr val="FF9900"/>
            </a:solidFill>
          </p:spPr>
          <p:txBody>
            <a:bodyPr wrap="square" lIns="0" tIns="0" rIns="0" bIns="0" rtlCol="0"/>
            <a:lstStyle/>
            <a:p>
              <a:endParaRPr/>
            </a:p>
          </p:txBody>
        </p:sp>
      </p:grpSp>
      <p:sp>
        <p:nvSpPr>
          <p:cNvPr id="20" name="object 18">
            <a:extLst>
              <a:ext uri="{FF2B5EF4-FFF2-40B4-BE49-F238E27FC236}">
                <a16:creationId xmlns:a16="http://schemas.microsoft.com/office/drawing/2014/main" id="{6EA7EB1C-094B-4653-8043-527339131406}"/>
              </a:ext>
            </a:extLst>
          </p:cNvPr>
          <p:cNvSpPr txBox="1"/>
          <p:nvPr/>
        </p:nvSpPr>
        <p:spPr>
          <a:xfrm>
            <a:off x="3441851" y="4261836"/>
            <a:ext cx="1878330" cy="249554"/>
          </a:xfrm>
          <a:prstGeom prst="rect">
            <a:avLst/>
          </a:prstGeom>
          <a:ln w="9524">
            <a:solidFill>
              <a:srgbClr val="000000"/>
            </a:solidFill>
          </a:ln>
        </p:spPr>
        <p:txBody>
          <a:bodyPr vert="horz" wrap="square" lIns="0" tIns="26670" rIns="0" bIns="0" rtlCol="0">
            <a:spAutoFit/>
          </a:bodyPr>
          <a:lstStyle/>
          <a:p>
            <a:pPr marL="125730">
              <a:lnSpc>
                <a:spcPct val="100000"/>
              </a:lnSpc>
              <a:spcBef>
                <a:spcPts val="210"/>
              </a:spcBef>
            </a:pPr>
            <a:r>
              <a:rPr sz="1200" dirty="0">
                <a:latin typeface="Arial MT"/>
                <a:cs typeface="Arial MT"/>
              </a:rPr>
              <a:t>Multi-head</a:t>
            </a:r>
            <a:r>
              <a:rPr sz="1200" spc="-55" dirty="0">
                <a:latin typeface="Arial MT"/>
                <a:cs typeface="Arial MT"/>
              </a:rPr>
              <a:t> </a:t>
            </a:r>
            <a:r>
              <a:rPr sz="1200" dirty="0">
                <a:latin typeface="Arial MT"/>
                <a:cs typeface="Arial MT"/>
              </a:rPr>
              <a:t>self-attention</a:t>
            </a:r>
            <a:endParaRPr sz="1200">
              <a:latin typeface="Arial MT"/>
              <a:cs typeface="Arial MT"/>
            </a:endParaRPr>
          </a:p>
        </p:txBody>
      </p:sp>
      <p:grpSp>
        <p:nvGrpSpPr>
          <p:cNvPr id="21" name="object 19">
            <a:extLst>
              <a:ext uri="{FF2B5EF4-FFF2-40B4-BE49-F238E27FC236}">
                <a16:creationId xmlns:a16="http://schemas.microsoft.com/office/drawing/2014/main" id="{C828A8C6-6981-494C-8F4F-CB48BA64F237}"/>
              </a:ext>
            </a:extLst>
          </p:cNvPr>
          <p:cNvGrpSpPr/>
          <p:nvPr/>
        </p:nvGrpSpPr>
        <p:grpSpPr>
          <a:xfrm>
            <a:off x="4308292" y="3942433"/>
            <a:ext cx="145415" cy="734695"/>
            <a:chOff x="4188723" y="3035177"/>
            <a:chExt cx="145415" cy="734695"/>
          </a:xfrm>
        </p:grpSpPr>
        <p:sp>
          <p:nvSpPr>
            <p:cNvPr id="22" name="object 20">
              <a:extLst>
                <a:ext uri="{FF2B5EF4-FFF2-40B4-BE49-F238E27FC236}">
                  <a16:creationId xmlns:a16="http://schemas.microsoft.com/office/drawing/2014/main" id="{2F5FE1B2-9BAB-4205-9374-0A0C2C074DA0}"/>
                </a:ext>
              </a:extLst>
            </p:cNvPr>
            <p:cNvSpPr/>
            <p:nvPr/>
          </p:nvSpPr>
          <p:spPr>
            <a:xfrm>
              <a:off x="4261015" y="3661018"/>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3" name="object 21">
              <a:extLst>
                <a:ext uri="{FF2B5EF4-FFF2-40B4-BE49-F238E27FC236}">
                  <a16:creationId xmlns:a16="http://schemas.microsoft.com/office/drawing/2014/main" id="{8F19D52C-2A48-408A-B8A7-1A7D68A1A2EE}"/>
                </a:ext>
              </a:extLst>
            </p:cNvPr>
            <p:cNvSpPr/>
            <p:nvPr/>
          </p:nvSpPr>
          <p:spPr>
            <a:xfrm>
              <a:off x="4245283" y="3617795"/>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4" name="object 22">
              <a:extLst>
                <a:ext uri="{FF2B5EF4-FFF2-40B4-BE49-F238E27FC236}">
                  <a16:creationId xmlns:a16="http://schemas.microsoft.com/office/drawing/2014/main" id="{4D565314-FFA3-4974-B429-08D5C3FA9F7D}"/>
                </a:ext>
              </a:extLst>
            </p:cNvPr>
            <p:cNvSpPr/>
            <p:nvPr/>
          </p:nvSpPr>
          <p:spPr>
            <a:xfrm>
              <a:off x="4245283" y="3617795"/>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pic>
          <p:nvPicPr>
            <p:cNvPr id="25" name="object 23">
              <a:extLst>
                <a:ext uri="{FF2B5EF4-FFF2-40B4-BE49-F238E27FC236}">
                  <a16:creationId xmlns:a16="http://schemas.microsoft.com/office/drawing/2014/main" id="{91269367-CD16-4AE8-B3B7-73D998CCC751}"/>
                </a:ext>
              </a:extLst>
            </p:cNvPr>
            <p:cNvPicPr/>
            <p:nvPr/>
          </p:nvPicPr>
          <p:blipFill>
            <a:blip r:embed="rId3" cstate="print"/>
            <a:stretch>
              <a:fillRect/>
            </a:stretch>
          </p:blipFill>
          <p:spPr>
            <a:xfrm>
              <a:off x="4188723" y="3035177"/>
              <a:ext cx="145124" cy="324156"/>
            </a:xfrm>
            <a:prstGeom prst="rect">
              <a:avLst/>
            </a:prstGeom>
          </p:spPr>
        </p:pic>
      </p:grpSp>
      <p:sp>
        <p:nvSpPr>
          <p:cNvPr id="26" name="object 24">
            <a:extLst>
              <a:ext uri="{FF2B5EF4-FFF2-40B4-BE49-F238E27FC236}">
                <a16:creationId xmlns:a16="http://schemas.microsoft.com/office/drawing/2014/main" id="{46A2F5BA-F45A-4165-8F80-B97C523C7A40}"/>
              </a:ext>
            </a:extLst>
          </p:cNvPr>
          <p:cNvSpPr txBox="1"/>
          <p:nvPr/>
        </p:nvSpPr>
        <p:spPr>
          <a:xfrm>
            <a:off x="4338517" y="3929677"/>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grpSp>
        <p:nvGrpSpPr>
          <p:cNvPr id="27" name="object 25">
            <a:extLst>
              <a:ext uri="{FF2B5EF4-FFF2-40B4-BE49-F238E27FC236}">
                <a16:creationId xmlns:a16="http://schemas.microsoft.com/office/drawing/2014/main" id="{105D4E23-99CB-4BFE-80CF-4833D553C591}"/>
              </a:ext>
            </a:extLst>
          </p:cNvPr>
          <p:cNvGrpSpPr/>
          <p:nvPr/>
        </p:nvGrpSpPr>
        <p:grpSpPr>
          <a:xfrm>
            <a:off x="3374781" y="3791985"/>
            <a:ext cx="1026794" cy="804545"/>
            <a:chOff x="3255212" y="2884729"/>
            <a:chExt cx="1026794" cy="804545"/>
          </a:xfrm>
        </p:grpSpPr>
        <p:sp>
          <p:nvSpPr>
            <p:cNvPr id="28" name="object 26">
              <a:extLst>
                <a:ext uri="{FF2B5EF4-FFF2-40B4-BE49-F238E27FC236}">
                  <a16:creationId xmlns:a16="http://schemas.microsoft.com/office/drawing/2014/main" id="{4811459A-53FE-4018-B598-2F058E7914C3}"/>
                </a:ext>
              </a:extLst>
            </p:cNvPr>
            <p:cNvSpPr/>
            <p:nvPr/>
          </p:nvSpPr>
          <p:spPr>
            <a:xfrm>
              <a:off x="3259975" y="3111129"/>
              <a:ext cx="972819" cy="573405"/>
            </a:xfrm>
            <a:custGeom>
              <a:avLst/>
              <a:gdLst/>
              <a:ahLst/>
              <a:cxnLst/>
              <a:rect l="l" t="t" r="r" b="b"/>
              <a:pathLst>
                <a:path w="972820" h="573404">
                  <a:moveTo>
                    <a:pt x="972804" y="573299"/>
                  </a:moveTo>
                  <a:lnTo>
                    <a:pt x="0" y="573299"/>
                  </a:lnTo>
                  <a:lnTo>
                    <a:pt x="0" y="0"/>
                  </a:lnTo>
                  <a:lnTo>
                    <a:pt x="876654" y="0"/>
                  </a:lnTo>
                </a:path>
              </a:pathLst>
            </a:custGeom>
            <a:ln w="9524">
              <a:solidFill>
                <a:srgbClr val="222222"/>
              </a:solidFill>
            </a:ln>
          </p:spPr>
          <p:txBody>
            <a:bodyPr wrap="square" lIns="0" tIns="0" rIns="0" bIns="0" rtlCol="0"/>
            <a:lstStyle/>
            <a:p>
              <a:endParaRPr/>
            </a:p>
          </p:txBody>
        </p:sp>
        <p:sp>
          <p:nvSpPr>
            <p:cNvPr id="29" name="object 27">
              <a:extLst>
                <a:ext uri="{FF2B5EF4-FFF2-40B4-BE49-F238E27FC236}">
                  <a16:creationId xmlns:a16="http://schemas.microsoft.com/office/drawing/2014/main" id="{C3655189-E253-4981-BCA8-8CEDDFE800DF}"/>
                </a:ext>
              </a:extLst>
            </p:cNvPr>
            <p:cNvSpPr/>
            <p:nvPr/>
          </p:nvSpPr>
          <p:spPr>
            <a:xfrm>
              <a:off x="4136630" y="3095397"/>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A56E20B5-C534-48F6-B383-C01509760AB1}"/>
                </a:ext>
              </a:extLst>
            </p:cNvPr>
            <p:cNvSpPr/>
            <p:nvPr/>
          </p:nvSpPr>
          <p:spPr>
            <a:xfrm>
              <a:off x="4136630" y="309539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1" name="object 29">
              <a:extLst>
                <a:ext uri="{FF2B5EF4-FFF2-40B4-BE49-F238E27FC236}">
                  <a16:creationId xmlns:a16="http://schemas.microsoft.com/office/drawing/2014/main" id="{477365A5-44E0-4C2C-BF2F-D333890E6428}"/>
                </a:ext>
              </a:extLst>
            </p:cNvPr>
            <p:cNvSpPr/>
            <p:nvPr/>
          </p:nvSpPr>
          <p:spPr>
            <a:xfrm>
              <a:off x="4261015" y="2932714"/>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32" name="object 30">
              <a:extLst>
                <a:ext uri="{FF2B5EF4-FFF2-40B4-BE49-F238E27FC236}">
                  <a16:creationId xmlns:a16="http://schemas.microsoft.com/office/drawing/2014/main" id="{C72B7530-8CAF-4612-B64F-4849888736A1}"/>
                </a:ext>
              </a:extLst>
            </p:cNvPr>
            <p:cNvSpPr/>
            <p:nvPr/>
          </p:nvSpPr>
          <p:spPr>
            <a:xfrm>
              <a:off x="4245283" y="2889491"/>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33" name="object 31">
              <a:extLst>
                <a:ext uri="{FF2B5EF4-FFF2-40B4-BE49-F238E27FC236}">
                  <a16:creationId xmlns:a16="http://schemas.microsoft.com/office/drawing/2014/main" id="{78A45008-1A1D-4594-B510-5C6A51871A2C}"/>
                </a:ext>
              </a:extLst>
            </p:cNvPr>
            <p:cNvSpPr/>
            <p:nvPr/>
          </p:nvSpPr>
          <p:spPr>
            <a:xfrm>
              <a:off x="4245283" y="2889491"/>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34" name="object 32">
            <a:extLst>
              <a:ext uri="{FF2B5EF4-FFF2-40B4-BE49-F238E27FC236}">
                <a16:creationId xmlns:a16="http://schemas.microsoft.com/office/drawing/2014/main" id="{C4249B52-A0FB-48DA-8515-0BDB07EDE2FB}"/>
              </a:ext>
            </a:extLst>
          </p:cNvPr>
          <p:cNvSpPr txBox="1"/>
          <p:nvPr/>
        </p:nvSpPr>
        <p:spPr>
          <a:xfrm>
            <a:off x="3571543" y="3525557"/>
            <a:ext cx="1602740" cy="249554"/>
          </a:xfrm>
          <a:prstGeom prst="rect">
            <a:avLst/>
          </a:prstGeom>
          <a:solidFill>
            <a:srgbClr val="CCCCCC"/>
          </a:solidFill>
          <a:ln w="9524">
            <a:solidFill>
              <a:srgbClr val="000000"/>
            </a:solidFill>
          </a:ln>
        </p:spPr>
        <p:txBody>
          <a:bodyPr vert="horz" wrap="square" lIns="0" tIns="26670" rIns="0" bIns="0" rtlCol="0">
            <a:spAutoFit/>
          </a:bodyPr>
          <a:lstStyle/>
          <a:p>
            <a:pPr marL="415290">
              <a:lnSpc>
                <a:spcPct val="100000"/>
              </a:lnSpc>
              <a:spcBef>
                <a:spcPts val="210"/>
              </a:spcBef>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sp>
        <p:nvSpPr>
          <p:cNvPr id="36" name="object 34">
            <a:extLst>
              <a:ext uri="{FF2B5EF4-FFF2-40B4-BE49-F238E27FC236}">
                <a16:creationId xmlns:a16="http://schemas.microsoft.com/office/drawing/2014/main" id="{69EEA2E0-0E22-49D2-BCFD-180949288737}"/>
              </a:ext>
            </a:extLst>
          </p:cNvPr>
          <p:cNvSpPr/>
          <p:nvPr/>
        </p:nvSpPr>
        <p:spPr>
          <a:xfrm>
            <a:off x="3579543" y="3108493"/>
            <a:ext cx="1602740" cy="249554"/>
          </a:xfrm>
          <a:custGeom>
            <a:avLst/>
            <a:gdLst/>
            <a:ahLst/>
            <a:cxnLst/>
            <a:rect l="l" t="t" r="r" b="b"/>
            <a:pathLst>
              <a:path w="1602739" h="249555">
                <a:moveTo>
                  <a:pt x="1602599" y="249299"/>
                </a:moveTo>
                <a:lnTo>
                  <a:pt x="0" y="249299"/>
                </a:lnTo>
                <a:lnTo>
                  <a:pt x="0" y="0"/>
                </a:lnTo>
                <a:lnTo>
                  <a:pt x="1602599" y="0"/>
                </a:lnTo>
                <a:lnTo>
                  <a:pt x="1602599" y="249299"/>
                </a:lnTo>
                <a:close/>
              </a:path>
            </a:pathLst>
          </a:custGeom>
          <a:solidFill>
            <a:srgbClr val="FFF1CC"/>
          </a:solidFill>
        </p:spPr>
        <p:txBody>
          <a:bodyPr wrap="square" lIns="0" tIns="0" rIns="0" bIns="0" rtlCol="0"/>
          <a:lstStyle/>
          <a:p>
            <a:endParaRPr/>
          </a:p>
        </p:txBody>
      </p:sp>
      <p:sp>
        <p:nvSpPr>
          <p:cNvPr id="37" name="object 35">
            <a:extLst>
              <a:ext uri="{FF2B5EF4-FFF2-40B4-BE49-F238E27FC236}">
                <a16:creationId xmlns:a16="http://schemas.microsoft.com/office/drawing/2014/main" id="{22FAC8E3-5E3C-4177-AB83-39E070C75FBE}"/>
              </a:ext>
            </a:extLst>
          </p:cNvPr>
          <p:cNvSpPr txBox="1"/>
          <p:nvPr/>
        </p:nvSpPr>
        <p:spPr>
          <a:xfrm>
            <a:off x="3579543" y="3108493"/>
            <a:ext cx="1602740" cy="249554"/>
          </a:xfrm>
          <a:prstGeom prst="rect">
            <a:avLst/>
          </a:prstGeom>
          <a:ln w="9524">
            <a:solidFill>
              <a:srgbClr val="000000"/>
            </a:solidFill>
          </a:ln>
        </p:spPr>
        <p:txBody>
          <a:bodyPr vert="horz" wrap="square" lIns="0" tIns="26670" rIns="0" bIns="0" rtlCol="0">
            <a:spAutoFit/>
          </a:bodyPr>
          <a:lstStyle/>
          <a:p>
            <a:pPr algn="ctr">
              <a:lnSpc>
                <a:spcPct val="100000"/>
              </a:lnSpc>
              <a:spcBef>
                <a:spcPts val="210"/>
              </a:spcBef>
            </a:pPr>
            <a:r>
              <a:rPr sz="1200" dirty="0">
                <a:latin typeface="Arial MT"/>
                <a:cs typeface="Arial MT"/>
              </a:rPr>
              <a:t>MLP</a:t>
            </a:r>
            <a:endParaRPr sz="1200">
              <a:latin typeface="Arial MT"/>
              <a:cs typeface="Arial MT"/>
            </a:endParaRPr>
          </a:p>
        </p:txBody>
      </p:sp>
      <p:pic>
        <p:nvPicPr>
          <p:cNvPr id="38" name="object 36">
            <a:extLst>
              <a:ext uri="{FF2B5EF4-FFF2-40B4-BE49-F238E27FC236}">
                <a16:creationId xmlns:a16="http://schemas.microsoft.com/office/drawing/2014/main" id="{1C6B252F-8941-465C-931C-ADADB867A217}"/>
              </a:ext>
            </a:extLst>
          </p:cNvPr>
          <p:cNvPicPr/>
          <p:nvPr/>
        </p:nvPicPr>
        <p:blipFill>
          <a:blip r:embed="rId4" cstate="print"/>
          <a:stretch>
            <a:fillRect/>
          </a:stretch>
        </p:blipFill>
        <p:spPr>
          <a:xfrm>
            <a:off x="4308292" y="2788197"/>
            <a:ext cx="145124" cy="150824"/>
          </a:xfrm>
          <a:prstGeom prst="rect">
            <a:avLst/>
          </a:prstGeom>
        </p:spPr>
      </p:pic>
      <p:sp>
        <p:nvSpPr>
          <p:cNvPr id="39" name="object 37">
            <a:extLst>
              <a:ext uri="{FF2B5EF4-FFF2-40B4-BE49-F238E27FC236}">
                <a16:creationId xmlns:a16="http://schemas.microsoft.com/office/drawing/2014/main" id="{9FB231E8-1214-4F87-ADE0-A3905ECC12E2}"/>
              </a:ext>
            </a:extLst>
          </p:cNvPr>
          <p:cNvSpPr txBox="1"/>
          <p:nvPr/>
        </p:nvSpPr>
        <p:spPr>
          <a:xfrm>
            <a:off x="4338517" y="2775440"/>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p>
        </p:txBody>
      </p:sp>
      <p:sp>
        <p:nvSpPr>
          <p:cNvPr id="41" name="object 39">
            <a:extLst>
              <a:ext uri="{FF2B5EF4-FFF2-40B4-BE49-F238E27FC236}">
                <a16:creationId xmlns:a16="http://schemas.microsoft.com/office/drawing/2014/main" id="{EFC35963-4E42-4C56-A18B-91FB87951B3C}"/>
              </a:ext>
            </a:extLst>
          </p:cNvPr>
          <p:cNvSpPr/>
          <p:nvPr/>
        </p:nvSpPr>
        <p:spPr>
          <a:xfrm>
            <a:off x="3391018" y="2860379"/>
            <a:ext cx="949960" cy="569595"/>
          </a:xfrm>
          <a:custGeom>
            <a:avLst/>
            <a:gdLst/>
            <a:ahLst/>
            <a:cxnLst/>
            <a:rect l="l" t="t" r="r" b="b"/>
            <a:pathLst>
              <a:path w="949960" h="569594">
                <a:moveTo>
                  <a:pt x="949870" y="569399"/>
                </a:moveTo>
                <a:lnTo>
                  <a:pt x="0" y="569399"/>
                </a:lnTo>
                <a:lnTo>
                  <a:pt x="0" y="0"/>
                </a:lnTo>
                <a:lnTo>
                  <a:pt x="865420" y="0"/>
                </a:lnTo>
              </a:path>
            </a:pathLst>
          </a:custGeom>
          <a:ln w="9524">
            <a:solidFill>
              <a:srgbClr val="222222"/>
            </a:solidFill>
          </a:ln>
        </p:spPr>
        <p:txBody>
          <a:bodyPr wrap="square" lIns="0" tIns="0" rIns="0" bIns="0" rtlCol="0"/>
          <a:lstStyle/>
          <a:p>
            <a:endParaRPr/>
          </a:p>
        </p:txBody>
      </p:sp>
      <p:sp>
        <p:nvSpPr>
          <p:cNvPr id="42" name="object 40">
            <a:extLst>
              <a:ext uri="{FF2B5EF4-FFF2-40B4-BE49-F238E27FC236}">
                <a16:creationId xmlns:a16="http://schemas.microsoft.com/office/drawing/2014/main" id="{7AA22EA3-CE60-4996-AA55-810EEDE083E0}"/>
              </a:ext>
            </a:extLst>
          </p:cNvPr>
          <p:cNvSpPr/>
          <p:nvPr/>
        </p:nvSpPr>
        <p:spPr>
          <a:xfrm>
            <a:off x="4256439" y="2844646"/>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43" name="object 41">
            <a:extLst>
              <a:ext uri="{FF2B5EF4-FFF2-40B4-BE49-F238E27FC236}">
                <a16:creationId xmlns:a16="http://schemas.microsoft.com/office/drawing/2014/main" id="{6E4C2DAA-7AA6-4072-AF62-5365CBC5DF19}"/>
              </a:ext>
            </a:extLst>
          </p:cNvPr>
          <p:cNvSpPr/>
          <p:nvPr/>
        </p:nvSpPr>
        <p:spPr>
          <a:xfrm>
            <a:off x="4256439" y="2844646"/>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44" name="object 42">
            <a:extLst>
              <a:ext uri="{FF2B5EF4-FFF2-40B4-BE49-F238E27FC236}">
                <a16:creationId xmlns:a16="http://schemas.microsoft.com/office/drawing/2014/main" id="{835C2A5C-6E8D-4705-A1EB-E209A3DEBA90}"/>
              </a:ext>
            </a:extLst>
          </p:cNvPr>
          <p:cNvSpPr/>
          <p:nvPr/>
        </p:nvSpPr>
        <p:spPr>
          <a:xfrm>
            <a:off x="4372584" y="3412327"/>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45" name="object 43">
            <a:extLst>
              <a:ext uri="{FF2B5EF4-FFF2-40B4-BE49-F238E27FC236}">
                <a16:creationId xmlns:a16="http://schemas.microsoft.com/office/drawing/2014/main" id="{66FAEA0A-9C11-4393-BE50-60C632AECB15}"/>
              </a:ext>
            </a:extLst>
          </p:cNvPr>
          <p:cNvSpPr/>
          <p:nvPr/>
        </p:nvSpPr>
        <p:spPr>
          <a:xfrm>
            <a:off x="4356852" y="3369104"/>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46" name="object 44">
            <a:extLst>
              <a:ext uri="{FF2B5EF4-FFF2-40B4-BE49-F238E27FC236}">
                <a16:creationId xmlns:a16="http://schemas.microsoft.com/office/drawing/2014/main" id="{EAFB008B-A3DE-457F-95A0-566E848ABC05}"/>
              </a:ext>
            </a:extLst>
          </p:cNvPr>
          <p:cNvSpPr/>
          <p:nvPr/>
        </p:nvSpPr>
        <p:spPr>
          <a:xfrm>
            <a:off x="4356852" y="3369104"/>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47" name="object 45">
            <a:extLst>
              <a:ext uri="{FF2B5EF4-FFF2-40B4-BE49-F238E27FC236}">
                <a16:creationId xmlns:a16="http://schemas.microsoft.com/office/drawing/2014/main" id="{0D1166EC-E1D8-4A4B-9098-52FE5CC4D5A9}"/>
              </a:ext>
            </a:extLst>
          </p:cNvPr>
          <p:cNvSpPr/>
          <p:nvPr/>
        </p:nvSpPr>
        <p:spPr>
          <a:xfrm>
            <a:off x="4380584" y="3004527"/>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48" name="object 46">
            <a:extLst>
              <a:ext uri="{FF2B5EF4-FFF2-40B4-BE49-F238E27FC236}">
                <a16:creationId xmlns:a16="http://schemas.microsoft.com/office/drawing/2014/main" id="{06BE6479-D946-465A-A76E-E93C9B715B3D}"/>
              </a:ext>
            </a:extLst>
          </p:cNvPr>
          <p:cNvSpPr/>
          <p:nvPr/>
        </p:nvSpPr>
        <p:spPr>
          <a:xfrm>
            <a:off x="4364852" y="2961304"/>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49" name="object 47">
            <a:extLst>
              <a:ext uri="{FF2B5EF4-FFF2-40B4-BE49-F238E27FC236}">
                <a16:creationId xmlns:a16="http://schemas.microsoft.com/office/drawing/2014/main" id="{3C8DD369-216C-4223-980F-806AB1AC714D}"/>
              </a:ext>
            </a:extLst>
          </p:cNvPr>
          <p:cNvSpPr/>
          <p:nvPr/>
        </p:nvSpPr>
        <p:spPr>
          <a:xfrm>
            <a:off x="4364852" y="2961304"/>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50" name="object 48">
            <a:extLst>
              <a:ext uri="{FF2B5EF4-FFF2-40B4-BE49-F238E27FC236}">
                <a16:creationId xmlns:a16="http://schemas.microsoft.com/office/drawing/2014/main" id="{55B6867A-9122-456A-8EB5-EB528EBD087A}"/>
              </a:ext>
            </a:extLst>
          </p:cNvPr>
          <p:cNvSpPr/>
          <p:nvPr/>
        </p:nvSpPr>
        <p:spPr>
          <a:xfrm>
            <a:off x="4380584" y="2685327"/>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96"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417018" y="2311081"/>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636140" y="5073815"/>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636140" y="5073815"/>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sp>
        <p:nvSpPr>
          <p:cNvPr id="115" name="object 113">
            <a:extLst>
              <a:ext uri="{FF2B5EF4-FFF2-40B4-BE49-F238E27FC236}">
                <a16:creationId xmlns:a16="http://schemas.microsoft.com/office/drawing/2014/main" id="{49C4BA22-BD40-475B-887D-D4DA6054A0F2}"/>
              </a:ext>
            </a:extLst>
          </p:cNvPr>
          <p:cNvSpPr txBox="1"/>
          <p:nvPr/>
        </p:nvSpPr>
        <p:spPr>
          <a:xfrm>
            <a:off x="183124" y="2911896"/>
            <a:ext cx="224154" cy="1678939"/>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a:latin typeface="Arial MT"/>
              <a:cs typeface="Arial MT"/>
            </a:endParaRPr>
          </a:p>
        </p:txBody>
      </p:sp>
      <p:sp>
        <p:nvSpPr>
          <p:cNvPr id="117" name="object 123">
            <a:extLst>
              <a:ext uri="{FF2B5EF4-FFF2-40B4-BE49-F238E27FC236}">
                <a16:creationId xmlns:a16="http://schemas.microsoft.com/office/drawing/2014/main" id="{E2FD6765-8A13-4FF6-9B1B-06EB457B905F}"/>
              </a:ext>
            </a:extLst>
          </p:cNvPr>
          <p:cNvSpPr txBox="1"/>
          <p:nvPr/>
        </p:nvSpPr>
        <p:spPr>
          <a:xfrm>
            <a:off x="3699272" y="4697161"/>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34" name="object 104">
            <a:extLst>
              <a:ext uri="{FF2B5EF4-FFF2-40B4-BE49-F238E27FC236}">
                <a16:creationId xmlns:a16="http://schemas.microsoft.com/office/drawing/2014/main" id="{70D39A30-0AEF-4E64-8E78-869D78D08ADA}"/>
              </a:ext>
            </a:extLst>
          </p:cNvPr>
          <p:cNvSpPr txBox="1"/>
          <p:nvPr/>
        </p:nvSpPr>
        <p:spPr>
          <a:xfrm>
            <a:off x="5771745" y="4665891"/>
            <a:ext cx="191198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Add</a:t>
            </a:r>
            <a:r>
              <a:rPr sz="1400" spc="-45" dirty="0">
                <a:latin typeface="Arial MT"/>
                <a:cs typeface="Arial MT"/>
              </a:rPr>
              <a:t> </a:t>
            </a:r>
            <a:r>
              <a:rPr sz="1400" spc="-5" dirty="0">
                <a:latin typeface="Arial MT"/>
                <a:cs typeface="Arial MT"/>
              </a:rPr>
              <a:t>positional</a:t>
            </a:r>
            <a:r>
              <a:rPr sz="1400" spc="-40" dirty="0">
                <a:latin typeface="Arial MT"/>
                <a:cs typeface="Arial MT"/>
              </a:rPr>
              <a:t> </a:t>
            </a:r>
            <a:r>
              <a:rPr sz="1400" spc="-5" dirty="0">
                <a:latin typeface="Arial MT"/>
                <a:cs typeface="Arial MT"/>
              </a:rPr>
              <a:t>encoding</a:t>
            </a:r>
            <a:endParaRPr sz="1400">
              <a:latin typeface="Arial MT"/>
              <a:cs typeface="Arial MT"/>
            </a:endParaRPr>
          </a:p>
        </p:txBody>
      </p:sp>
      <p:sp>
        <p:nvSpPr>
          <p:cNvPr id="135" name="object 97">
            <a:extLst>
              <a:ext uri="{FF2B5EF4-FFF2-40B4-BE49-F238E27FC236}">
                <a16:creationId xmlns:a16="http://schemas.microsoft.com/office/drawing/2014/main" id="{53D9A13B-8862-49F5-B4CA-25EA06A3FEC8}"/>
              </a:ext>
            </a:extLst>
          </p:cNvPr>
          <p:cNvSpPr txBox="1"/>
          <p:nvPr/>
        </p:nvSpPr>
        <p:spPr>
          <a:xfrm>
            <a:off x="5771745" y="2688924"/>
            <a:ext cx="162623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Arial MT"/>
                <a:cs typeface="Arial MT"/>
              </a:rPr>
              <a:t>Residual</a:t>
            </a:r>
            <a:r>
              <a:rPr sz="1400" spc="-75" dirty="0">
                <a:solidFill>
                  <a:srgbClr val="FF0000"/>
                </a:solidFill>
                <a:latin typeface="Arial MT"/>
                <a:cs typeface="Arial MT"/>
              </a:rPr>
              <a:t> </a:t>
            </a:r>
            <a:r>
              <a:rPr sz="1400" dirty="0">
                <a:solidFill>
                  <a:srgbClr val="FF0000"/>
                </a:solidFill>
                <a:latin typeface="Arial MT"/>
                <a:cs typeface="Arial MT"/>
              </a:rPr>
              <a:t>connection</a:t>
            </a:r>
            <a:endParaRPr sz="1400">
              <a:latin typeface="Arial MT"/>
              <a:cs typeface="Arial MT"/>
            </a:endParaRPr>
          </a:p>
        </p:txBody>
      </p:sp>
      <p:sp>
        <p:nvSpPr>
          <p:cNvPr id="136" name="object 98">
            <a:extLst>
              <a:ext uri="{FF2B5EF4-FFF2-40B4-BE49-F238E27FC236}">
                <a16:creationId xmlns:a16="http://schemas.microsoft.com/office/drawing/2014/main" id="{D2D28CAA-D411-42E1-A9E9-8C84D4A5C397}"/>
              </a:ext>
            </a:extLst>
          </p:cNvPr>
          <p:cNvSpPr txBox="1"/>
          <p:nvPr/>
        </p:nvSpPr>
        <p:spPr>
          <a:xfrm>
            <a:off x="5771745" y="3061799"/>
            <a:ext cx="266954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MLP</a:t>
            </a:r>
            <a:r>
              <a:rPr sz="1400" spc="-50" dirty="0">
                <a:latin typeface="Arial MT"/>
                <a:cs typeface="Arial MT"/>
              </a:rPr>
              <a:t> </a:t>
            </a:r>
            <a:r>
              <a:rPr sz="1400" spc="-5" dirty="0">
                <a:latin typeface="Arial MT"/>
                <a:cs typeface="Arial MT"/>
              </a:rPr>
              <a:t>over</a:t>
            </a:r>
            <a:r>
              <a:rPr sz="1400" spc="-25" dirty="0">
                <a:latin typeface="Arial MT"/>
                <a:cs typeface="Arial MT"/>
              </a:rPr>
              <a:t> </a:t>
            </a:r>
            <a:r>
              <a:rPr sz="1400" spc="-5" dirty="0">
                <a:latin typeface="Arial MT"/>
                <a:cs typeface="Arial MT"/>
              </a:rPr>
              <a:t>each</a:t>
            </a:r>
            <a:r>
              <a:rPr sz="1400" spc="-25" dirty="0">
                <a:latin typeface="Arial MT"/>
                <a:cs typeface="Arial MT"/>
              </a:rPr>
              <a:t> </a:t>
            </a:r>
            <a:r>
              <a:rPr sz="1400" dirty="0">
                <a:latin typeface="Arial MT"/>
                <a:cs typeface="Arial MT"/>
              </a:rPr>
              <a:t>vector</a:t>
            </a:r>
            <a:r>
              <a:rPr sz="1400" spc="-25" dirty="0">
                <a:latin typeface="Arial MT"/>
                <a:cs typeface="Arial MT"/>
              </a:rPr>
              <a:t> </a:t>
            </a:r>
            <a:r>
              <a:rPr sz="1400" spc="-5" dirty="0">
                <a:latin typeface="Arial MT"/>
                <a:cs typeface="Arial MT"/>
              </a:rPr>
              <a:t>individually</a:t>
            </a:r>
            <a:endParaRPr sz="1400">
              <a:latin typeface="Arial MT"/>
              <a:cs typeface="Arial MT"/>
            </a:endParaRPr>
          </a:p>
        </p:txBody>
      </p:sp>
      <p:sp>
        <p:nvSpPr>
          <p:cNvPr id="137" name="object 99">
            <a:extLst>
              <a:ext uri="{FF2B5EF4-FFF2-40B4-BE49-F238E27FC236}">
                <a16:creationId xmlns:a16="http://schemas.microsoft.com/office/drawing/2014/main" id="{8826C90E-69EA-441B-AB1C-253540D218B1}"/>
              </a:ext>
            </a:extLst>
          </p:cNvPr>
          <p:cNvSpPr txBox="1"/>
          <p:nvPr/>
        </p:nvSpPr>
        <p:spPr>
          <a:xfrm>
            <a:off x="5771745" y="3434749"/>
            <a:ext cx="31857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LayerNorm</a:t>
            </a:r>
            <a:r>
              <a:rPr sz="1400" spc="-25" dirty="0">
                <a:latin typeface="Arial MT"/>
                <a:cs typeface="Arial MT"/>
              </a:rPr>
              <a:t> </a:t>
            </a:r>
            <a:r>
              <a:rPr sz="1400" spc="-5" dirty="0">
                <a:latin typeface="Arial MT"/>
                <a:cs typeface="Arial MT"/>
              </a:rPr>
              <a:t>over</a:t>
            </a:r>
            <a:r>
              <a:rPr sz="1400" spc="-25" dirty="0">
                <a:latin typeface="Arial MT"/>
                <a:cs typeface="Arial MT"/>
              </a:rPr>
              <a:t> </a:t>
            </a:r>
            <a:r>
              <a:rPr sz="1400" spc="-5" dirty="0">
                <a:latin typeface="Arial MT"/>
                <a:cs typeface="Arial MT"/>
              </a:rPr>
              <a:t>each</a:t>
            </a:r>
            <a:r>
              <a:rPr sz="1400" spc="-25" dirty="0">
                <a:latin typeface="Arial MT"/>
                <a:cs typeface="Arial MT"/>
              </a:rPr>
              <a:t> </a:t>
            </a:r>
            <a:r>
              <a:rPr sz="1400" dirty="0">
                <a:latin typeface="Arial MT"/>
                <a:cs typeface="Arial MT"/>
              </a:rPr>
              <a:t>vector</a:t>
            </a:r>
            <a:r>
              <a:rPr sz="1400" spc="-20" dirty="0">
                <a:latin typeface="Arial MT"/>
                <a:cs typeface="Arial MT"/>
              </a:rPr>
              <a:t> </a:t>
            </a:r>
            <a:r>
              <a:rPr sz="1400" spc="-5" dirty="0">
                <a:latin typeface="Arial MT"/>
                <a:cs typeface="Arial MT"/>
              </a:rPr>
              <a:t>individually</a:t>
            </a:r>
            <a:endParaRPr sz="1400">
              <a:latin typeface="Arial MT"/>
              <a:cs typeface="Arial MT"/>
            </a:endParaRPr>
          </a:p>
        </p:txBody>
      </p:sp>
      <p:sp>
        <p:nvSpPr>
          <p:cNvPr id="138" name="object 100">
            <a:extLst>
              <a:ext uri="{FF2B5EF4-FFF2-40B4-BE49-F238E27FC236}">
                <a16:creationId xmlns:a16="http://schemas.microsoft.com/office/drawing/2014/main" id="{8B4B4674-3B49-4518-99F2-5BAF6254499D}"/>
              </a:ext>
            </a:extLst>
          </p:cNvPr>
          <p:cNvSpPr txBox="1"/>
          <p:nvPr/>
        </p:nvSpPr>
        <p:spPr>
          <a:xfrm>
            <a:off x="5771745" y="4215124"/>
            <a:ext cx="289623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Attention</a:t>
            </a:r>
            <a:r>
              <a:rPr sz="1400" spc="-20" dirty="0">
                <a:latin typeface="Arial MT"/>
                <a:cs typeface="Arial MT"/>
              </a:rPr>
              <a:t> </a:t>
            </a:r>
            <a:r>
              <a:rPr sz="1400" spc="-5" dirty="0">
                <a:latin typeface="Arial MT"/>
                <a:cs typeface="Arial MT"/>
              </a:rPr>
              <a:t>attends</a:t>
            </a:r>
            <a:r>
              <a:rPr sz="1400" spc="-20" dirty="0">
                <a:latin typeface="Arial MT"/>
                <a:cs typeface="Arial MT"/>
              </a:rPr>
              <a:t> </a:t>
            </a:r>
            <a:r>
              <a:rPr sz="1400" spc="-5" dirty="0">
                <a:latin typeface="Arial MT"/>
                <a:cs typeface="Arial MT"/>
              </a:rPr>
              <a:t>over</a:t>
            </a:r>
            <a:r>
              <a:rPr sz="1400" spc="-20" dirty="0">
                <a:latin typeface="Arial MT"/>
                <a:cs typeface="Arial MT"/>
              </a:rPr>
              <a:t> </a:t>
            </a:r>
            <a:r>
              <a:rPr sz="1400" spc="-5" dirty="0">
                <a:latin typeface="Arial MT"/>
                <a:cs typeface="Arial MT"/>
              </a:rPr>
              <a:t>all</a:t>
            </a:r>
            <a:r>
              <a:rPr sz="1400" spc="-15" dirty="0">
                <a:latin typeface="Arial MT"/>
                <a:cs typeface="Arial MT"/>
              </a:rPr>
              <a:t> </a:t>
            </a:r>
            <a:r>
              <a:rPr sz="1400" spc="-5" dirty="0">
                <a:latin typeface="Arial MT"/>
                <a:cs typeface="Arial MT"/>
              </a:rPr>
              <a:t>the</a:t>
            </a:r>
            <a:r>
              <a:rPr sz="1400" spc="-20" dirty="0">
                <a:latin typeface="Arial MT"/>
                <a:cs typeface="Arial MT"/>
              </a:rPr>
              <a:t> </a:t>
            </a:r>
            <a:r>
              <a:rPr sz="1400" dirty="0">
                <a:latin typeface="Arial MT"/>
                <a:cs typeface="Arial MT"/>
              </a:rPr>
              <a:t>vectors</a:t>
            </a:r>
            <a:endParaRPr sz="1400">
              <a:latin typeface="Arial MT"/>
              <a:cs typeface="Arial MT"/>
            </a:endParaRPr>
          </a:p>
        </p:txBody>
      </p:sp>
      <p:sp>
        <p:nvSpPr>
          <p:cNvPr id="139" name="object 101">
            <a:extLst>
              <a:ext uri="{FF2B5EF4-FFF2-40B4-BE49-F238E27FC236}">
                <a16:creationId xmlns:a16="http://schemas.microsoft.com/office/drawing/2014/main" id="{32CFEE93-4F11-4FB7-B224-01191AC343DF}"/>
              </a:ext>
            </a:extLst>
          </p:cNvPr>
          <p:cNvSpPr txBox="1"/>
          <p:nvPr/>
        </p:nvSpPr>
        <p:spPr>
          <a:xfrm>
            <a:off x="5771745" y="3846999"/>
            <a:ext cx="162623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Residual</a:t>
            </a:r>
            <a:r>
              <a:rPr sz="1400" spc="-75" dirty="0">
                <a:latin typeface="Arial MT"/>
                <a:cs typeface="Arial MT"/>
              </a:rPr>
              <a:t> </a:t>
            </a:r>
            <a:r>
              <a:rPr sz="1400" dirty="0">
                <a:latin typeface="Arial MT"/>
                <a:cs typeface="Arial MT"/>
              </a:rPr>
              <a:t>connection</a:t>
            </a:r>
            <a:endParaRPr sz="1400">
              <a:latin typeface="Arial MT"/>
              <a:cs typeface="Arial MT"/>
            </a:endParaRPr>
          </a:p>
        </p:txBody>
      </p:sp>
    </p:spTree>
    <p:extLst>
      <p:ext uri="{BB962C8B-B14F-4D97-AF65-F5344CB8AC3E}">
        <p14:creationId xmlns:p14="http://schemas.microsoft.com/office/powerpoint/2010/main" val="2225922935"/>
      </p:ext>
    </p:extLst>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grpSp>
        <p:nvGrpSpPr>
          <p:cNvPr id="4" name="object 2">
            <a:extLst>
              <a:ext uri="{FF2B5EF4-FFF2-40B4-BE49-F238E27FC236}">
                <a16:creationId xmlns:a16="http://schemas.microsoft.com/office/drawing/2014/main" id="{B13F33E3-863C-4DAA-9F2D-725E01D753EC}"/>
              </a:ext>
            </a:extLst>
          </p:cNvPr>
          <p:cNvGrpSpPr/>
          <p:nvPr/>
        </p:nvGrpSpPr>
        <p:grpSpPr>
          <a:xfrm>
            <a:off x="3305168" y="2308285"/>
            <a:ext cx="2160905" cy="3086735"/>
            <a:chOff x="3185599" y="1401029"/>
            <a:chExt cx="2160905" cy="3086735"/>
          </a:xfrm>
        </p:grpSpPr>
        <p:sp>
          <p:nvSpPr>
            <p:cNvPr id="5" name="object 3">
              <a:extLst>
                <a:ext uri="{FF2B5EF4-FFF2-40B4-BE49-F238E27FC236}">
                  <a16:creationId xmlns:a16="http://schemas.microsoft.com/office/drawing/2014/main" id="{81172F88-3F0F-45DD-9760-8F455E2E2388}"/>
                </a:ext>
              </a:extLst>
            </p:cNvPr>
            <p:cNvSpPr/>
            <p:nvPr/>
          </p:nvSpPr>
          <p:spPr>
            <a:xfrm>
              <a:off x="3185599" y="1401029"/>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2769F22B-FBC5-43A3-91BC-076A900298C5}"/>
                </a:ext>
              </a:extLst>
            </p:cNvPr>
            <p:cNvSpPr/>
            <p:nvPr/>
          </p:nvSpPr>
          <p:spPr>
            <a:xfrm>
              <a:off x="3451974" y="3761054"/>
              <a:ext cx="1602740" cy="249554"/>
            </a:xfrm>
            <a:custGeom>
              <a:avLst/>
              <a:gdLst/>
              <a:ahLst/>
              <a:cxnLst/>
              <a:rect l="l" t="t" r="r" b="b"/>
              <a:pathLst>
                <a:path w="1602739" h="249554">
                  <a:moveTo>
                    <a:pt x="1602599" y="249299"/>
                  </a:moveTo>
                  <a:lnTo>
                    <a:pt x="0" y="249299"/>
                  </a:lnTo>
                  <a:lnTo>
                    <a:pt x="0" y="0"/>
                  </a:lnTo>
                  <a:lnTo>
                    <a:pt x="1602599" y="0"/>
                  </a:lnTo>
                  <a:lnTo>
                    <a:pt x="1602599" y="249299"/>
                  </a:lnTo>
                  <a:close/>
                </a:path>
              </a:pathLst>
            </a:custGeom>
            <a:solidFill>
              <a:srgbClr val="CCCCCC"/>
            </a:solidFill>
          </p:spPr>
          <p:txBody>
            <a:bodyPr wrap="square" lIns="0" tIns="0" rIns="0" bIns="0" rtlCol="0"/>
            <a:lstStyle/>
            <a:p>
              <a:endParaRPr/>
            </a:p>
          </p:txBody>
        </p:sp>
        <p:sp>
          <p:nvSpPr>
            <p:cNvPr id="7" name="object 5">
              <a:extLst>
                <a:ext uri="{FF2B5EF4-FFF2-40B4-BE49-F238E27FC236}">
                  <a16:creationId xmlns:a16="http://schemas.microsoft.com/office/drawing/2014/main" id="{67C993F4-9D02-4944-AE35-9614430CD79E}"/>
                </a:ext>
              </a:extLst>
            </p:cNvPr>
            <p:cNvSpPr/>
            <p:nvPr/>
          </p:nvSpPr>
          <p:spPr>
            <a:xfrm>
              <a:off x="3451974" y="3761054"/>
              <a:ext cx="1602740" cy="249554"/>
            </a:xfrm>
            <a:custGeom>
              <a:avLst/>
              <a:gdLst/>
              <a:ahLst/>
              <a:cxnLst/>
              <a:rect l="l" t="t" r="r" b="b"/>
              <a:pathLst>
                <a:path w="1602739" h="249554">
                  <a:moveTo>
                    <a:pt x="0" y="0"/>
                  </a:moveTo>
                  <a:lnTo>
                    <a:pt x="1602599" y="0"/>
                  </a:lnTo>
                  <a:lnTo>
                    <a:pt x="1602599" y="249299"/>
                  </a:lnTo>
                  <a:lnTo>
                    <a:pt x="0" y="249299"/>
                  </a:lnTo>
                  <a:lnTo>
                    <a:pt x="0" y="0"/>
                  </a:lnTo>
                  <a:close/>
                </a:path>
              </a:pathLst>
            </a:custGeom>
            <a:ln w="952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274121" y="4203208"/>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274121" y="42032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3919721" y="4203208"/>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3919721" y="42032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565321" y="4203208"/>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565321" y="42032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254208" y="4067400"/>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22AD2945-7082-4BB0-9314-0714040C66BF}"/>
                </a:ext>
              </a:extLst>
            </p:cNvPr>
            <p:cNvSpPr/>
            <p:nvPr/>
          </p:nvSpPr>
          <p:spPr>
            <a:xfrm>
              <a:off x="4238477" y="4024181"/>
              <a:ext cx="31750" cy="43815"/>
            </a:xfrm>
            <a:custGeom>
              <a:avLst/>
              <a:gdLst/>
              <a:ahLst/>
              <a:cxnLst/>
              <a:rect l="l" t="t" r="r" b="b"/>
              <a:pathLst>
                <a:path w="31750" h="43814">
                  <a:moveTo>
                    <a:pt x="0" y="43490"/>
                  </a:moveTo>
                  <a:lnTo>
                    <a:pt x="14983" y="0"/>
                  </a:lnTo>
                  <a:lnTo>
                    <a:pt x="31460" y="42947"/>
                  </a:lnTo>
                  <a:lnTo>
                    <a:pt x="0" y="43490"/>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157FDFBC-3EB3-4750-B33E-F0836591C8BC}"/>
                </a:ext>
              </a:extLst>
            </p:cNvPr>
            <p:cNvSpPr/>
            <p:nvPr/>
          </p:nvSpPr>
          <p:spPr>
            <a:xfrm>
              <a:off x="4238477" y="4024181"/>
              <a:ext cx="31750" cy="43815"/>
            </a:xfrm>
            <a:custGeom>
              <a:avLst/>
              <a:gdLst/>
              <a:ahLst/>
              <a:cxnLst/>
              <a:rect l="l" t="t" r="r" b="b"/>
              <a:pathLst>
                <a:path w="31750" h="43814">
                  <a:moveTo>
                    <a:pt x="31460" y="42947"/>
                  </a:moveTo>
                  <a:lnTo>
                    <a:pt x="14983" y="0"/>
                  </a:lnTo>
                  <a:lnTo>
                    <a:pt x="0" y="43490"/>
                  </a:lnTo>
                  <a:lnTo>
                    <a:pt x="31460" y="42947"/>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628521" y="4203208"/>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628521" y="42032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 name="object 17">
              <a:extLst>
                <a:ext uri="{FF2B5EF4-FFF2-40B4-BE49-F238E27FC236}">
                  <a16:creationId xmlns:a16="http://schemas.microsoft.com/office/drawing/2014/main" id="{613C43FE-7AED-4371-9156-9E76F29FCE59}"/>
                </a:ext>
              </a:extLst>
            </p:cNvPr>
            <p:cNvSpPr/>
            <p:nvPr/>
          </p:nvSpPr>
          <p:spPr>
            <a:xfrm>
              <a:off x="3322281" y="3354579"/>
              <a:ext cx="1878330" cy="249554"/>
            </a:xfrm>
            <a:custGeom>
              <a:avLst/>
              <a:gdLst/>
              <a:ahLst/>
              <a:cxnLst/>
              <a:rect l="l" t="t" r="r" b="b"/>
              <a:pathLst>
                <a:path w="1878329" h="249554">
                  <a:moveTo>
                    <a:pt x="1877999" y="249299"/>
                  </a:moveTo>
                  <a:lnTo>
                    <a:pt x="0" y="249299"/>
                  </a:lnTo>
                  <a:lnTo>
                    <a:pt x="0" y="0"/>
                  </a:lnTo>
                  <a:lnTo>
                    <a:pt x="1877999" y="0"/>
                  </a:lnTo>
                  <a:lnTo>
                    <a:pt x="1877999" y="249299"/>
                  </a:lnTo>
                  <a:close/>
                </a:path>
              </a:pathLst>
            </a:custGeom>
            <a:solidFill>
              <a:srgbClr val="FF9900"/>
            </a:solidFill>
          </p:spPr>
          <p:txBody>
            <a:bodyPr wrap="square" lIns="0" tIns="0" rIns="0" bIns="0" rtlCol="0"/>
            <a:lstStyle/>
            <a:p>
              <a:endParaRPr/>
            </a:p>
          </p:txBody>
        </p:sp>
      </p:grpSp>
      <p:sp>
        <p:nvSpPr>
          <p:cNvPr id="20" name="object 18">
            <a:extLst>
              <a:ext uri="{FF2B5EF4-FFF2-40B4-BE49-F238E27FC236}">
                <a16:creationId xmlns:a16="http://schemas.microsoft.com/office/drawing/2014/main" id="{6EA7EB1C-094B-4653-8043-527339131406}"/>
              </a:ext>
            </a:extLst>
          </p:cNvPr>
          <p:cNvSpPr txBox="1"/>
          <p:nvPr/>
        </p:nvSpPr>
        <p:spPr>
          <a:xfrm>
            <a:off x="3441851" y="4261836"/>
            <a:ext cx="1878330" cy="249554"/>
          </a:xfrm>
          <a:prstGeom prst="rect">
            <a:avLst/>
          </a:prstGeom>
          <a:ln w="9524">
            <a:solidFill>
              <a:srgbClr val="000000"/>
            </a:solidFill>
          </a:ln>
        </p:spPr>
        <p:txBody>
          <a:bodyPr vert="horz" wrap="square" lIns="0" tIns="26670" rIns="0" bIns="0" rtlCol="0">
            <a:spAutoFit/>
          </a:bodyPr>
          <a:lstStyle/>
          <a:p>
            <a:pPr marL="125730">
              <a:lnSpc>
                <a:spcPct val="100000"/>
              </a:lnSpc>
              <a:spcBef>
                <a:spcPts val="210"/>
              </a:spcBef>
            </a:pPr>
            <a:r>
              <a:rPr sz="1200" dirty="0">
                <a:latin typeface="Arial MT"/>
                <a:cs typeface="Arial MT"/>
              </a:rPr>
              <a:t>Multi-head</a:t>
            </a:r>
            <a:r>
              <a:rPr sz="1200" spc="-55" dirty="0">
                <a:latin typeface="Arial MT"/>
                <a:cs typeface="Arial MT"/>
              </a:rPr>
              <a:t> </a:t>
            </a:r>
            <a:r>
              <a:rPr sz="1200" dirty="0">
                <a:latin typeface="Arial MT"/>
                <a:cs typeface="Arial MT"/>
              </a:rPr>
              <a:t>self-attention</a:t>
            </a:r>
            <a:endParaRPr sz="1200">
              <a:latin typeface="Arial MT"/>
              <a:cs typeface="Arial MT"/>
            </a:endParaRPr>
          </a:p>
        </p:txBody>
      </p:sp>
      <p:grpSp>
        <p:nvGrpSpPr>
          <p:cNvPr id="21" name="object 19">
            <a:extLst>
              <a:ext uri="{FF2B5EF4-FFF2-40B4-BE49-F238E27FC236}">
                <a16:creationId xmlns:a16="http://schemas.microsoft.com/office/drawing/2014/main" id="{C828A8C6-6981-494C-8F4F-CB48BA64F237}"/>
              </a:ext>
            </a:extLst>
          </p:cNvPr>
          <p:cNvGrpSpPr/>
          <p:nvPr/>
        </p:nvGrpSpPr>
        <p:grpSpPr>
          <a:xfrm>
            <a:off x="4308292" y="3942433"/>
            <a:ext cx="145415" cy="734695"/>
            <a:chOff x="4188723" y="3035177"/>
            <a:chExt cx="145415" cy="734695"/>
          </a:xfrm>
        </p:grpSpPr>
        <p:sp>
          <p:nvSpPr>
            <p:cNvPr id="22" name="object 20">
              <a:extLst>
                <a:ext uri="{FF2B5EF4-FFF2-40B4-BE49-F238E27FC236}">
                  <a16:creationId xmlns:a16="http://schemas.microsoft.com/office/drawing/2014/main" id="{2F5FE1B2-9BAB-4205-9374-0A0C2C074DA0}"/>
                </a:ext>
              </a:extLst>
            </p:cNvPr>
            <p:cNvSpPr/>
            <p:nvPr/>
          </p:nvSpPr>
          <p:spPr>
            <a:xfrm>
              <a:off x="4261015" y="3661018"/>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3" name="object 21">
              <a:extLst>
                <a:ext uri="{FF2B5EF4-FFF2-40B4-BE49-F238E27FC236}">
                  <a16:creationId xmlns:a16="http://schemas.microsoft.com/office/drawing/2014/main" id="{8F19D52C-2A48-408A-B8A7-1A7D68A1A2EE}"/>
                </a:ext>
              </a:extLst>
            </p:cNvPr>
            <p:cNvSpPr/>
            <p:nvPr/>
          </p:nvSpPr>
          <p:spPr>
            <a:xfrm>
              <a:off x="4245283" y="3617795"/>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4" name="object 22">
              <a:extLst>
                <a:ext uri="{FF2B5EF4-FFF2-40B4-BE49-F238E27FC236}">
                  <a16:creationId xmlns:a16="http://schemas.microsoft.com/office/drawing/2014/main" id="{4D565314-FFA3-4974-B429-08D5C3FA9F7D}"/>
                </a:ext>
              </a:extLst>
            </p:cNvPr>
            <p:cNvSpPr/>
            <p:nvPr/>
          </p:nvSpPr>
          <p:spPr>
            <a:xfrm>
              <a:off x="4245283" y="3617795"/>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pic>
          <p:nvPicPr>
            <p:cNvPr id="25" name="object 23">
              <a:extLst>
                <a:ext uri="{FF2B5EF4-FFF2-40B4-BE49-F238E27FC236}">
                  <a16:creationId xmlns:a16="http://schemas.microsoft.com/office/drawing/2014/main" id="{91269367-CD16-4AE8-B3B7-73D998CCC751}"/>
                </a:ext>
              </a:extLst>
            </p:cNvPr>
            <p:cNvPicPr/>
            <p:nvPr/>
          </p:nvPicPr>
          <p:blipFill>
            <a:blip r:embed="rId3" cstate="print"/>
            <a:stretch>
              <a:fillRect/>
            </a:stretch>
          </p:blipFill>
          <p:spPr>
            <a:xfrm>
              <a:off x="4188723" y="3035177"/>
              <a:ext cx="145124" cy="324156"/>
            </a:xfrm>
            <a:prstGeom prst="rect">
              <a:avLst/>
            </a:prstGeom>
          </p:spPr>
        </p:pic>
      </p:grpSp>
      <p:sp>
        <p:nvSpPr>
          <p:cNvPr id="26" name="object 24">
            <a:extLst>
              <a:ext uri="{FF2B5EF4-FFF2-40B4-BE49-F238E27FC236}">
                <a16:creationId xmlns:a16="http://schemas.microsoft.com/office/drawing/2014/main" id="{46A2F5BA-F45A-4165-8F80-B97C523C7A40}"/>
              </a:ext>
            </a:extLst>
          </p:cNvPr>
          <p:cNvSpPr txBox="1"/>
          <p:nvPr/>
        </p:nvSpPr>
        <p:spPr>
          <a:xfrm>
            <a:off x="4338517" y="3929677"/>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grpSp>
        <p:nvGrpSpPr>
          <p:cNvPr id="27" name="object 25">
            <a:extLst>
              <a:ext uri="{FF2B5EF4-FFF2-40B4-BE49-F238E27FC236}">
                <a16:creationId xmlns:a16="http://schemas.microsoft.com/office/drawing/2014/main" id="{105D4E23-99CB-4BFE-80CF-4833D553C591}"/>
              </a:ext>
            </a:extLst>
          </p:cNvPr>
          <p:cNvGrpSpPr/>
          <p:nvPr/>
        </p:nvGrpSpPr>
        <p:grpSpPr>
          <a:xfrm>
            <a:off x="3374781" y="3791985"/>
            <a:ext cx="1026794" cy="804545"/>
            <a:chOff x="3255212" y="2884729"/>
            <a:chExt cx="1026794" cy="804545"/>
          </a:xfrm>
        </p:grpSpPr>
        <p:sp>
          <p:nvSpPr>
            <p:cNvPr id="28" name="object 26">
              <a:extLst>
                <a:ext uri="{FF2B5EF4-FFF2-40B4-BE49-F238E27FC236}">
                  <a16:creationId xmlns:a16="http://schemas.microsoft.com/office/drawing/2014/main" id="{4811459A-53FE-4018-B598-2F058E7914C3}"/>
                </a:ext>
              </a:extLst>
            </p:cNvPr>
            <p:cNvSpPr/>
            <p:nvPr/>
          </p:nvSpPr>
          <p:spPr>
            <a:xfrm>
              <a:off x="3259975" y="3111129"/>
              <a:ext cx="972819" cy="573405"/>
            </a:xfrm>
            <a:custGeom>
              <a:avLst/>
              <a:gdLst/>
              <a:ahLst/>
              <a:cxnLst/>
              <a:rect l="l" t="t" r="r" b="b"/>
              <a:pathLst>
                <a:path w="972820" h="573404">
                  <a:moveTo>
                    <a:pt x="972804" y="573299"/>
                  </a:moveTo>
                  <a:lnTo>
                    <a:pt x="0" y="573299"/>
                  </a:lnTo>
                  <a:lnTo>
                    <a:pt x="0" y="0"/>
                  </a:lnTo>
                  <a:lnTo>
                    <a:pt x="876654" y="0"/>
                  </a:lnTo>
                </a:path>
              </a:pathLst>
            </a:custGeom>
            <a:ln w="9524">
              <a:solidFill>
                <a:srgbClr val="222222"/>
              </a:solidFill>
            </a:ln>
          </p:spPr>
          <p:txBody>
            <a:bodyPr wrap="square" lIns="0" tIns="0" rIns="0" bIns="0" rtlCol="0"/>
            <a:lstStyle/>
            <a:p>
              <a:endParaRPr/>
            </a:p>
          </p:txBody>
        </p:sp>
        <p:sp>
          <p:nvSpPr>
            <p:cNvPr id="29" name="object 27">
              <a:extLst>
                <a:ext uri="{FF2B5EF4-FFF2-40B4-BE49-F238E27FC236}">
                  <a16:creationId xmlns:a16="http://schemas.microsoft.com/office/drawing/2014/main" id="{C3655189-E253-4981-BCA8-8CEDDFE800DF}"/>
                </a:ext>
              </a:extLst>
            </p:cNvPr>
            <p:cNvSpPr/>
            <p:nvPr/>
          </p:nvSpPr>
          <p:spPr>
            <a:xfrm>
              <a:off x="4136630" y="3095397"/>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A56E20B5-C534-48F6-B383-C01509760AB1}"/>
                </a:ext>
              </a:extLst>
            </p:cNvPr>
            <p:cNvSpPr/>
            <p:nvPr/>
          </p:nvSpPr>
          <p:spPr>
            <a:xfrm>
              <a:off x="4136630" y="309539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1" name="object 29">
              <a:extLst>
                <a:ext uri="{FF2B5EF4-FFF2-40B4-BE49-F238E27FC236}">
                  <a16:creationId xmlns:a16="http://schemas.microsoft.com/office/drawing/2014/main" id="{477365A5-44E0-4C2C-BF2F-D333890E6428}"/>
                </a:ext>
              </a:extLst>
            </p:cNvPr>
            <p:cNvSpPr/>
            <p:nvPr/>
          </p:nvSpPr>
          <p:spPr>
            <a:xfrm>
              <a:off x="4261015" y="2932714"/>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32" name="object 30">
              <a:extLst>
                <a:ext uri="{FF2B5EF4-FFF2-40B4-BE49-F238E27FC236}">
                  <a16:creationId xmlns:a16="http://schemas.microsoft.com/office/drawing/2014/main" id="{C72B7530-8CAF-4612-B64F-4849888736A1}"/>
                </a:ext>
              </a:extLst>
            </p:cNvPr>
            <p:cNvSpPr/>
            <p:nvPr/>
          </p:nvSpPr>
          <p:spPr>
            <a:xfrm>
              <a:off x="4245283" y="2889491"/>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33" name="object 31">
              <a:extLst>
                <a:ext uri="{FF2B5EF4-FFF2-40B4-BE49-F238E27FC236}">
                  <a16:creationId xmlns:a16="http://schemas.microsoft.com/office/drawing/2014/main" id="{78A45008-1A1D-4594-B510-5C6A51871A2C}"/>
                </a:ext>
              </a:extLst>
            </p:cNvPr>
            <p:cNvSpPr/>
            <p:nvPr/>
          </p:nvSpPr>
          <p:spPr>
            <a:xfrm>
              <a:off x="4245283" y="2889491"/>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34" name="object 32">
            <a:extLst>
              <a:ext uri="{FF2B5EF4-FFF2-40B4-BE49-F238E27FC236}">
                <a16:creationId xmlns:a16="http://schemas.microsoft.com/office/drawing/2014/main" id="{C4249B52-A0FB-48DA-8515-0BDB07EDE2FB}"/>
              </a:ext>
            </a:extLst>
          </p:cNvPr>
          <p:cNvSpPr txBox="1"/>
          <p:nvPr/>
        </p:nvSpPr>
        <p:spPr>
          <a:xfrm>
            <a:off x="3571543" y="3525557"/>
            <a:ext cx="1602740" cy="249554"/>
          </a:xfrm>
          <a:prstGeom prst="rect">
            <a:avLst/>
          </a:prstGeom>
          <a:solidFill>
            <a:srgbClr val="CCCCCC"/>
          </a:solidFill>
          <a:ln w="9524">
            <a:solidFill>
              <a:srgbClr val="000000"/>
            </a:solidFill>
          </a:ln>
        </p:spPr>
        <p:txBody>
          <a:bodyPr vert="horz" wrap="square" lIns="0" tIns="26670" rIns="0" bIns="0" rtlCol="0">
            <a:spAutoFit/>
          </a:bodyPr>
          <a:lstStyle/>
          <a:p>
            <a:pPr marL="415290">
              <a:lnSpc>
                <a:spcPct val="100000"/>
              </a:lnSpc>
              <a:spcBef>
                <a:spcPts val="210"/>
              </a:spcBef>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sp>
        <p:nvSpPr>
          <p:cNvPr id="35" name="object 33">
            <a:extLst>
              <a:ext uri="{FF2B5EF4-FFF2-40B4-BE49-F238E27FC236}">
                <a16:creationId xmlns:a16="http://schemas.microsoft.com/office/drawing/2014/main" id="{ABC658CE-B31A-4C50-9DA5-EF9169C3D519}"/>
              </a:ext>
            </a:extLst>
          </p:cNvPr>
          <p:cNvSpPr txBox="1"/>
          <p:nvPr/>
        </p:nvSpPr>
        <p:spPr>
          <a:xfrm>
            <a:off x="3579543" y="2372421"/>
            <a:ext cx="1602740" cy="249554"/>
          </a:xfrm>
          <a:prstGeom prst="rect">
            <a:avLst/>
          </a:prstGeom>
          <a:solidFill>
            <a:srgbClr val="CCCCCC"/>
          </a:solidFill>
          <a:ln w="9524">
            <a:solidFill>
              <a:srgbClr val="000000"/>
            </a:solidFill>
          </a:ln>
        </p:spPr>
        <p:txBody>
          <a:bodyPr vert="horz" wrap="square" lIns="0" tIns="26670" rIns="0" bIns="0" rtlCol="0">
            <a:spAutoFit/>
          </a:bodyPr>
          <a:lstStyle/>
          <a:p>
            <a:pPr marL="415290">
              <a:lnSpc>
                <a:spcPct val="100000"/>
              </a:lnSpc>
              <a:spcBef>
                <a:spcPts val="210"/>
              </a:spcBef>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sp>
        <p:nvSpPr>
          <p:cNvPr id="36" name="object 34">
            <a:extLst>
              <a:ext uri="{FF2B5EF4-FFF2-40B4-BE49-F238E27FC236}">
                <a16:creationId xmlns:a16="http://schemas.microsoft.com/office/drawing/2014/main" id="{69EEA2E0-0E22-49D2-BCFD-180949288737}"/>
              </a:ext>
            </a:extLst>
          </p:cNvPr>
          <p:cNvSpPr/>
          <p:nvPr/>
        </p:nvSpPr>
        <p:spPr>
          <a:xfrm>
            <a:off x="3579543" y="3108493"/>
            <a:ext cx="1602740" cy="249554"/>
          </a:xfrm>
          <a:custGeom>
            <a:avLst/>
            <a:gdLst/>
            <a:ahLst/>
            <a:cxnLst/>
            <a:rect l="l" t="t" r="r" b="b"/>
            <a:pathLst>
              <a:path w="1602739" h="249555">
                <a:moveTo>
                  <a:pt x="1602599" y="249299"/>
                </a:moveTo>
                <a:lnTo>
                  <a:pt x="0" y="249299"/>
                </a:lnTo>
                <a:lnTo>
                  <a:pt x="0" y="0"/>
                </a:lnTo>
                <a:lnTo>
                  <a:pt x="1602599" y="0"/>
                </a:lnTo>
                <a:lnTo>
                  <a:pt x="1602599" y="249299"/>
                </a:lnTo>
                <a:close/>
              </a:path>
            </a:pathLst>
          </a:custGeom>
          <a:solidFill>
            <a:srgbClr val="FFF1CC"/>
          </a:solidFill>
        </p:spPr>
        <p:txBody>
          <a:bodyPr wrap="square" lIns="0" tIns="0" rIns="0" bIns="0" rtlCol="0"/>
          <a:lstStyle/>
          <a:p>
            <a:endParaRPr/>
          </a:p>
        </p:txBody>
      </p:sp>
      <p:sp>
        <p:nvSpPr>
          <p:cNvPr id="37" name="object 35">
            <a:extLst>
              <a:ext uri="{FF2B5EF4-FFF2-40B4-BE49-F238E27FC236}">
                <a16:creationId xmlns:a16="http://schemas.microsoft.com/office/drawing/2014/main" id="{22FAC8E3-5E3C-4177-AB83-39E070C75FBE}"/>
              </a:ext>
            </a:extLst>
          </p:cNvPr>
          <p:cNvSpPr txBox="1"/>
          <p:nvPr/>
        </p:nvSpPr>
        <p:spPr>
          <a:xfrm>
            <a:off x="3579543" y="3108493"/>
            <a:ext cx="1602740" cy="249554"/>
          </a:xfrm>
          <a:prstGeom prst="rect">
            <a:avLst/>
          </a:prstGeom>
          <a:ln w="9524">
            <a:solidFill>
              <a:srgbClr val="000000"/>
            </a:solidFill>
          </a:ln>
        </p:spPr>
        <p:txBody>
          <a:bodyPr vert="horz" wrap="square" lIns="0" tIns="26670" rIns="0" bIns="0" rtlCol="0">
            <a:spAutoFit/>
          </a:bodyPr>
          <a:lstStyle/>
          <a:p>
            <a:pPr algn="ctr">
              <a:lnSpc>
                <a:spcPct val="100000"/>
              </a:lnSpc>
              <a:spcBef>
                <a:spcPts val="210"/>
              </a:spcBef>
            </a:pPr>
            <a:r>
              <a:rPr sz="1200" dirty="0">
                <a:latin typeface="Arial MT"/>
                <a:cs typeface="Arial MT"/>
              </a:rPr>
              <a:t>MLP</a:t>
            </a:r>
            <a:endParaRPr sz="1200">
              <a:latin typeface="Arial MT"/>
              <a:cs typeface="Arial MT"/>
            </a:endParaRPr>
          </a:p>
        </p:txBody>
      </p:sp>
      <p:pic>
        <p:nvPicPr>
          <p:cNvPr id="38" name="object 36">
            <a:extLst>
              <a:ext uri="{FF2B5EF4-FFF2-40B4-BE49-F238E27FC236}">
                <a16:creationId xmlns:a16="http://schemas.microsoft.com/office/drawing/2014/main" id="{1C6B252F-8941-465C-931C-ADADB867A217}"/>
              </a:ext>
            </a:extLst>
          </p:cNvPr>
          <p:cNvPicPr/>
          <p:nvPr/>
        </p:nvPicPr>
        <p:blipFill>
          <a:blip r:embed="rId4" cstate="print"/>
          <a:stretch>
            <a:fillRect/>
          </a:stretch>
        </p:blipFill>
        <p:spPr>
          <a:xfrm>
            <a:off x="4308292" y="2788197"/>
            <a:ext cx="145124" cy="150824"/>
          </a:xfrm>
          <a:prstGeom prst="rect">
            <a:avLst/>
          </a:prstGeom>
        </p:spPr>
      </p:pic>
      <p:sp>
        <p:nvSpPr>
          <p:cNvPr id="39" name="object 37">
            <a:extLst>
              <a:ext uri="{FF2B5EF4-FFF2-40B4-BE49-F238E27FC236}">
                <a16:creationId xmlns:a16="http://schemas.microsoft.com/office/drawing/2014/main" id="{9FB231E8-1214-4F87-ADE0-A3905ECC12E2}"/>
              </a:ext>
            </a:extLst>
          </p:cNvPr>
          <p:cNvSpPr txBox="1"/>
          <p:nvPr/>
        </p:nvSpPr>
        <p:spPr>
          <a:xfrm>
            <a:off x="4338517" y="2775440"/>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grpSp>
        <p:nvGrpSpPr>
          <p:cNvPr id="40" name="object 38">
            <a:extLst>
              <a:ext uri="{FF2B5EF4-FFF2-40B4-BE49-F238E27FC236}">
                <a16:creationId xmlns:a16="http://schemas.microsoft.com/office/drawing/2014/main" id="{111373E0-C354-4B0D-8371-F13897541A11}"/>
              </a:ext>
            </a:extLst>
          </p:cNvPr>
          <p:cNvGrpSpPr/>
          <p:nvPr/>
        </p:nvGrpSpPr>
        <p:grpSpPr>
          <a:xfrm>
            <a:off x="3386256" y="1890834"/>
            <a:ext cx="1678939" cy="1630680"/>
            <a:chOff x="3266687" y="983578"/>
            <a:chExt cx="1678939" cy="1630680"/>
          </a:xfrm>
        </p:grpSpPr>
        <p:sp>
          <p:nvSpPr>
            <p:cNvPr id="41" name="object 39">
              <a:extLst>
                <a:ext uri="{FF2B5EF4-FFF2-40B4-BE49-F238E27FC236}">
                  <a16:creationId xmlns:a16="http://schemas.microsoft.com/office/drawing/2014/main" id="{EFC35963-4E42-4C56-A18B-91FB87951B3C}"/>
                </a:ext>
              </a:extLst>
            </p:cNvPr>
            <p:cNvSpPr/>
            <p:nvPr/>
          </p:nvSpPr>
          <p:spPr>
            <a:xfrm>
              <a:off x="3271449" y="1953123"/>
              <a:ext cx="949960" cy="569595"/>
            </a:xfrm>
            <a:custGeom>
              <a:avLst/>
              <a:gdLst/>
              <a:ahLst/>
              <a:cxnLst/>
              <a:rect l="l" t="t" r="r" b="b"/>
              <a:pathLst>
                <a:path w="949960" h="569594">
                  <a:moveTo>
                    <a:pt x="949870" y="569399"/>
                  </a:moveTo>
                  <a:lnTo>
                    <a:pt x="0" y="569399"/>
                  </a:lnTo>
                  <a:lnTo>
                    <a:pt x="0" y="0"/>
                  </a:lnTo>
                  <a:lnTo>
                    <a:pt x="865420" y="0"/>
                  </a:lnTo>
                </a:path>
              </a:pathLst>
            </a:custGeom>
            <a:ln w="9524">
              <a:solidFill>
                <a:srgbClr val="222222"/>
              </a:solidFill>
            </a:ln>
          </p:spPr>
          <p:txBody>
            <a:bodyPr wrap="square" lIns="0" tIns="0" rIns="0" bIns="0" rtlCol="0"/>
            <a:lstStyle/>
            <a:p>
              <a:endParaRPr/>
            </a:p>
          </p:txBody>
        </p:sp>
        <p:sp>
          <p:nvSpPr>
            <p:cNvPr id="42" name="object 40">
              <a:extLst>
                <a:ext uri="{FF2B5EF4-FFF2-40B4-BE49-F238E27FC236}">
                  <a16:creationId xmlns:a16="http://schemas.microsoft.com/office/drawing/2014/main" id="{7AA22EA3-CE60-4996-AA55-810EEDE083E0}"/>
                </a:ext>
              </a:extLst>
            </p:cNvPr>
            <p:cNvSpPr/>
            <p:nvPr/>
          </p:nvSpPr>
          <p:spPr>
            <a:xfrm>
              <a:off x="4136870" y="1937390"/>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43" name="object 41">
              <a:extLst>
                <a:ext uri="{FF2B5EF4-FFF2-40B4-BE49-F238E27FC236}">
                  <a16:creationId xmlns:a16="http://schemas.microsoft.com/office/drawing/2014/main" id="{6E4C2DAA-7AA6-4072-AF62-5365CBC5DF19}"/>
                </a:ext>
              </a:extLst>
            </p:cNvPr>
            <p:cNvSpPr/>
            <p:nvPr/>
          </p:nvSpPr>
          <p:spPr>
            <a:xfrm>
              <a:off x="4136870" y="193739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44" name="object 42">
              <a:extLst>
                <a:ext uri="{FF2B5EF4-FFF2-40B4-BE49-F238E27FC236}">
                  <a16:creationId xmlns:a16="http://schemas.microsoft.com/office/drawing/2014/main" id="{835C2A5C-6E8D-4705-A1EB-E209A3DEBA90}"/>
                </a:ext>
              </a:extLst>
            </p:cNvPr>
            <p:cNvSpPr/>
            <p:nvPr/>
          </p:nvSpPr>
          <p:spPr>
            <a:xfrm>
              <a:off x="4253015" y="2505071"/>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45" name="object 43">
              <a:extLst>
                <a:ext uri="{FF2B5EF4-FFF2-40B4-BE49-F238E27FC236}">
                  <a16:creationId xmlns:a16="http://schemas.microsoft.com/office/drawing/2014/main" id="{66FAEA0A-9C11-4393-BE50-60C632AECB15}"/>
                </a:ext>
              </a:extLst>
            </p:cNvPr>
            <p:cNvSpPr/>
            <p:nvPr/>
          </p:nvSpPr>
          <p:spPr>
            <a:xfrm>
              <a:off x="4237283" y="2461848"/>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46" name="object 44">
              <a:extLst>
                <a:ext uri="{FF2B5EF4-FFF2-40B4-BE49-F238E27FC236}">
                  <a16:creationId xmlns:a16="http://schemas.microsoft.com/office/drawing/2014/main" id="{EAFB008B-A3DE-457F-95A0-566E848ABC05}"/>
                </a:ext>
              </a:extLst>
            </p:cNvPr>
            <p:cNvSpPr/>
            <p:nvPr/>
          </p:nvSpPr>
          <p:spPr>
            <a:xfrm>
              <a:off x="4237283" y="2461848"/>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47" name="object 45">
              <a:extLst>
                <a:ext uri="{FF2B5EF4-FFF2-40B4-BE49-F238E27FC236}">
                  <a16:creationId xmlns:a16="http://schemas.microsoft.com/office/drawing/2014/main" id="{0D1166EC-E1D8-4A4B-9098-52FE5CC4D5A9}"/>
                </a:ext>
              </a:extLst>
            </p:cNvPr>
            <p:cNvSpPr/>
            <p:nvPr/>
          </p:nvSpPr>
          <p:spPr>
            <a:xfrm>
              <a:off x="4261015" y="2097271"/>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48" name="object 46">
              <a:extLst>
                <a:ext uri="{FF2B5EF4-FFF2-40B4-BE49-F238E27FC236}">
                  <a16:creationId xmlns:a16="http://schemas.microsoft.com/office/drawing/2014/main" id="{06BE6479-D946-465A-A76E-E93C9B715B3D}"/>
                </a:ext>
              </a:extLst>
            </p:cNvPr>
            <p:cNvSpPr/>
            <p:nvPr/>
          </p:nvSpPr>
          <p:spPr>
            <a:xfrm>
              <a:off x="4245283" y="2054048"/>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49" name="object 47">
              <a:extLst>
                <a:ext uri="{FF2B5EF4-FFF2-40B4-BE49-F238E27FC236}">
                  <a16:creationId xmlns:a16="http://schemas.microsoft.com/office/drawing/2014/main" id="{3C8DD369-216C-4223-980F-806AB1AC714D}"/>
                </a:ext>
              </a:extLst>
            </p:cNvPr>
            <p:cNvSpPr/>
            <p:nvPr/>
          </p:nvSpPr>
          <p:spPr>
            <a:xfrm>
              <a:off x="4245283" y="2054048"/>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50" name="object 48">
              <a:extLst>
                <a:ext uri="{FF2B5EF4-FFF2-40B4-BE49-F238E27FC236}">
                  <a16:creationId xmlns:a16="http://schemas.microsoft.com/office/drawing/2014/main" id="{55B6867A-9122-456A-8EB5-EB528EBD087A}"/>
                </a:ext>
              </a:extLst>
            </p:cNvPr>
            <p:cNvSpPr/>
            <p:nvPr/>
          </p:nvSpPr>
          <p:spPr>
            <a:xfrm>
              <a:off x="4261015" y="1778071"/>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51" name="object 49">
              <a:extLst>
                <a:ext uri="{FF2B5EF4-FFF2-40B4-BE49-F238E27FC236}">
                  <a16:creationId xmlns:a16="http://schemas.microsoft.com/office/drawing/2014/main" id="{D0638F15-CA59-4970-9483-1F852FB91899}"/>
                </a:ext>
              </a:extLst>
            </p:cNvPr>
            <p:cNvSpPr/>
            <p:nvPr/>
          </p:nvSpPr>
          <p:spPr>
            <a:xfrm>
              <a:off x="4245283" y="1734848"/>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52" name="object 50">
              <a:extLst>
                <a:ext uri="{FF2B5EF4-FFF2-40B4-BE49-F238E27FC236}">
                  <a16:creationId xmlns:a16="http://schemas.microsoft.com/office/drawing/2014/main" id="{1333E58D-79D9-4A3E-8006-2AB87FAE6166}"/>
                </a:ext>
              </a:extLst>
            </p:cNvPr>
            <p:cNvSpPr/>
            <p:nvPr/>
          </p:nvSpPr>
          <p:spPr>
            <a:xfrm>
              <a:off x="4245283" y="1734848"/>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53" name="object 51">
              <a:extLst>
                <a:ext uri="{FF2B5EF4-FFF2-40B4-BE49-F238E27FC236}">
                  <a16:creationId xmlns:a16="http://schemas.microsoft.com/office/drawing/2014/main" id="{2E555057-A23F-4FD3-A1FF-45D571208783}"/>
                </a:ext>
              </a:extLst>
            </p:cNvPr>
            <p:cNvSpPr/>
            <p:nvPr/>
          </p:nvSpPr>
          <p:spPr>
            <a:xfrm>
              <a:off x="4259701" y="1356410"/>
              <a:ext cx="1905" cy="109220"/>
            </a:xfrm>
            <a:custGeom>
              <a:avLst/>
              <a:gdLst/>
              <a:ahLst/>
              <a:cxnLst/>
              <a:rect l="l" t="t" r="r" b="b"/>
              <a:pathLst>
                <a:path w="1904" h="109219">
                  <a:moveTo>
                    <a:pt x="1573" y="108755"/>
                  </a:moveTo>
                  <a:lnTo>
                    <a:pt x="0" y="0"/>
                  </a:lnTo>
                </a:path>
              </a:pathLst>
            </a:custGeom>
            <a:ln w="9524">
              <a:solidFill>
                <a:srgbClr val="222222"/>
              </a:solidFill>
            </a:ln>
          </p:spPr>
          <p:txBody>
            <a:bodyPr wrap="square" lIns="0" tIns="0" rIns="0" bIns="0" rtlCol="0"/>
            <a:lstStyle/>
            <a:p>
              <a:endParaRPr/>
            </a:p>
          </p:txBody>
        </p:sp>
        <p:sp>
          <p:nvSpPr>
            <p:cNvPr id="54" name="object 52">
              <a:extLst>
                <a:ext uri="{FF2B5EF4-FFF2-40B4-BE49-F238E27FC236}">
                  <a16:creationId xmlns:a16="http://schemas.microsoft.com/office/drawing/2014/main" id="{2FEBDCA9-9336-41A2-A774-4A9CF3AE6E9A}"/>
                </a:ext>
              </a:extLst>
            </p:cNvPr>
            <p:cNvSpPr/>
            <p:nvPr/>
          </p:nvSpPr>
          <p:spPr>
            <a:xfrm>
              <a:off x="3920499" y="988341"/>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5" name="object 53">
              <a:extLst>
                <a:ext uri="{FF2B5EF4-FFF2-40B4-BE49-F238E27FC236}">
                  <a16:creationId xmlns:a16="http://schemas.microsoft.com/office/drawing/2014/main" id="{2F11E321-991E-4C0D-A75E-25BFEB7B7447}"/>
                </a:ext>
              </a:extLst>
            </p:cNvPr>
            <p:cNvSpPr/>
            <p:nvPr/>
          </p:nvSpPr>
          <p:spPr>
            <a:xfrm>
              <a:off x="3920499" y="988341"/>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6" name="object 54">
              <a:extLst>
                <a:ext uri="{FF2B5EF4-FFF2-40B4-BE49-F238E27FC236}">
                  <a16:creationId xmlns:a16="http://schemas.microsoft.com/office/drawing/2014/main" id="{DED39451-EF82-4A2A-BB81-F2AC3CC17E9A}"/>
                </a:ext>
              </a:extLst>
            </p:cNvPr>
            <p:cNvSpPr/>
            <p:nvPr/>
          </p:nvSpPr>
          <p:spPr>
            <a:xfrm>
              <a:off x="4269949" y="988341"/>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7" name="object 55">
              <a:extLst>
                <a:ext uri="{FF2B5EF4-FFF2-40B4-BE49-F238E27FC236}">
                  <a16:creationId xmlns:a16="http://schemas.microsoft.com/office/drawing/2014/main" id="{FDC4DB85-033B-4137-B894-D2D7107FF75C}"/>
                </a:ext>
              </a:extLst>
            </p:cNvPr>
            <p:cNvSpPr/>
            <p:nvPr/>
          </p:nvSpPr>
          <p:spPr>
            <a:xfrm>
              <a:off x="4269949" y="988341"/>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8" name="object 56">
              <a:extLst>
                <a:ext uri="{FF2B5EF4-FFF2-40B4-BE49-F238E27FC236}">
                  <a16:creationId xmlns:a16="http://schemas.microsoft.com/office/drawing/2014/main" id="{A7B797FA-9AE0-488A-B5AC-7AC4E941DFCF}"/>
                </a:ext>
              </a:extLst>
            </p:cNvPr>
            <p:cNvSpPr/>
            <p:nvPr/>
          </p:nvSpPr>
          <p:spPr>
            <a:xfrm>
              <a:off x="3571049" y="988341"/>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9" name="object 57">
              <a:extLst>
                <a:ext uri="{FF2B5EF4-FFF2-40B4-BE49-F238E27FC236}">
                  <a16:creationId xmlns:a16="http://schemas.microsoft.com/office/drawing/2014/main" id="{CA82FAAD-59BB-40E9-B216-D75D831D58D8}"/>
                </a:ext>
              </a:extLst>
            </p:cNvPr>
            <p:cNvSpPr/>
            <p:nvPr/>
          </p:nvSpPr>
          <p:spPr>
            <a:xfrm>
              <a:off x="3571049" y="988341"/>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60" name="object 58">
              <a:extLst>
                <a:ext uri="{FF2B5EF4-FFF2-40B4-BE49-F238E27FC236}">
                  <a16:creationId xmlns:a16="http://schemas.microsoft.com/office/drawing/2014/main" id="{441D5D35-0E9A-4A91-A3B3-DDB1548CFA92}"/>
                </a:ext>
              </a:extLst>
            </p:cNvPr>
            <p:cNvSpPr/>
            <p:nvPr/>
          </p:nvSpPr>
          <p:spPr>
            <a:xfrm>
              <a:off x="4243970" y="1313189"/>
              <a:ext cx="31750" cy="43815"/>
            </a:xfrm>
            <a:custGeom>
              <a:avLst/>
              <a:gdLst/>
              <a:ahLst/>
              <a:cxnLst/>
              <a:rect l="l" t="t" r="r" b="b"/>
              <a:pathLst>
                <a:path w="31750" h="43815">
                  <a:moveTo>
                    <a:pt x="0" y="43448"/>
                  </a:moveTo>
                  <a:lnTo>
                    <a:pt x="15105" y="0"/>
                  </a:lnTo>
                  <a:lnTo>
                    <a:pt x="31461" y="42993"/>
                  </a:lnTo>
                  <a:lnTo>
                    <a:pt x="0" y="43448"/>
                  </a:lnTo>
                  <a:close/>
                </a:path>
              </a:pathLst>
            </a:custGeom>
            <a:solidFill>
              <a:srgbClr val="222222"/>
            </a:solidFill>
          </p:spPr>
          <p:txBody>
            <a:bodyPr wrap="square" lIns="0" tIns="0" rIns="0" bIns="0" rtlCol="0"/>
            <a:lstStyle/>
            <a:p>
              <a:endParaRPr/>
            </a:p>
          </p:txBody>
        </p:sp>
        <p:sp>
          <p:nvSpPr>
            <p:cNvPr id="61" name="object 59">
              <a:extLst>
                <a:ext uri="{FF2B5EF4-FFF2-40B4-BE49-F238E27FC236}">
                  <a16:creationId xmlns:a16="http://schemas.microsoft.com/office/drawing/2014/main" id="{73807644-BE56-4128-AC9A-836441011E4B}"/>
                </a:ext>
              </a:extLst>
            </p:cNvPr>
            <p:cNvSpPr/>
            <p:nvPr/>
          </p:nvSpPr>
          <p:spPr>
            <a:xfrm>
              <a:off x="4243970" y="1313189"/>
              <a:ext cx="31750" cy="43815"/>
            </a:xfrm>
            <a:custGeom>
              <a:avLst/>
              <a:gdLst/>
              <a:ahLst/>
              <a:cxnLst/>
              <a:rect l="l" t="t" r="r" b="b"/>
              <a:pathLst>
                <a:path w="31750" h="43815">
                  <a:moveTo>
                    <a:pt x="31461" y="42993"/>
                  </a:moveTo>
                  <a:lnTo>
                    <a:pt x="15105" y="0"/>
                  </a:lnTo>
                  <a:lnTo>
                    <a:pt x="0" y="43448"/>
                  </a:lnTo>
                  <a:lnTo>
                    <a:pt x="31461" y="42993"/>
                  </a:lnTo>
                  <a:close/>
                </a:path>
              </a:pathLst>
            </a:custGeom>
            <a:ln w="9524">
              <a:solidFill>
                <a:srgbClr val="222222"/>
              </a:solidFill>
            </a:ln>
          </p:spPr>
          <p:txBody>
            <a:bodyPr wrap="square" lIns="0" tIns="0" rIns="0" bIns="0" rtlCol="0"/>
            <a:lstStyle/>
            <a:p>
              <a:endParaRPr/>
            </a:p>
          </p:txBody>
        </p:sp>
        <p:sp>
          <p:nvSpPr>
            <p:cNvPr id="62" name="object 60">
              <a:extLst>
                <a:ext uri="{FF2B5EF4-FFF2-40B4-BE49-F238E27FC236}">
                  <a16:creationId xmlns:a16="http://schemas.microsoft.com/office/drawing/2014/main" id="{35CB5A84-C69F-449F-B98E-A102A04EBA83}"/>
                </a:ext>
              </a:extLst>
            </p:cNvPr>
            <p:cNvSpPr/>
            <p:nvPr/>
          </p:nvSpPr>
          <p:spPr>
            <a:xfrm>
              <a:off x="4619399" y="988341"/>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63" name="object 61">
              <a:extLst>
                <a:ext uri="{FF2B5EF4-FFF2-40B4-BE49-F238E27FC236}">
                  <a16:creationId xmlns:a16="http://schemas.microsoft.com/office/drawing/2014/main" id="{ABC6D30E-0A9D-45C2-B755-C0742E04B31A}"/>
                </a:ext>
              </a:extLst>
            </p:cNvPr>
            <p:cNvSpPr/>
            <p:nvPr/>
          </p:nvSpPr>
          <p:spPr>
            <a:xfrm>
              <a:off x="4619399" y="988341"/>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4" name="object 62">
            <a:extLst>
              <a:ext uri="{FF2B5EF4-FFF2-40B4-BE49-F238E27FC236}">
                <a16:creationId xmlns:a16="http://schemas.microsoft.com/office/drawing/2014/main" id="{10AC8095-3A4A-490A-95A3-4F8B4135EAF9}"/>
              </a:ext>
            </a:extLst>
          </p:cNvPr>
          <p:cNvSpPr txBox="1"/>
          <p:nvPr/>
        </p:nvSpPr>
        <p:spPr>
          <a:xfrm>
            <a:off x="3639818" y="1925160"/>
            <a:ext cx="1444625" cy="208279"/>
          </a:xfrm>
          <a:prstGeom prst="rect">
            <a:avLst/>
          </a:prstGeom>
        </p:spPr>
        <p:txBody>
          <a:bodyPr vert="horz" wrap="square" lIns="0" tIns="12700" rIns="0" bIns="0" rtlCol="0">
            <a:spAutoFit/>
          </a:bodyPr>
          <a:lstStyle/>
          <a:p>
            <a:pPr marL="144780">
              <a:lnSpc>
                <a:spcPct val="100000"/>
              </a:lnSpc>
              <a:spcBef>
                <a:spcPts val="100"/>
              </a:spcBef>
              <a:tabLst>
                <a:tab pos="494030" algn="l"/>
                <a:tab pos="843280" algn="l"/>
                <a:tab pos="1193165"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	</a:t>
            </a: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grpSp>
        <p:nvGrpSpPr>
          <p:cNvPr id="95" name="object 93">
            <a:extLst>
              <a:ext uri="{FF2B5EF4-FFF2-40B4-BE49-F238E27FC236}">
                <a16:creationId xmlns:a16="http://schemas.microsoft.com/office/drawing/2014/main" id="{56FF8AF6-B86E-4C87-8FDC-1EC5EF475D1C}"/>
              </a:ext>
            </a:extLst>
          </p:cNvPr>
          <p:cNvGrpSpPr/>
          <p:nvPr/>
        </p:nvGrpSpPr>
        <p:grpSpPr>
          <a:xfrm>
            <a:off x="507782" y="1854535"/>
            <a:ext cx="4617085" cy="3595370"/>
            <a:chOff x="388213" y="947279"/>
            <a:chExt cx="4617085" cy="3595370"/>
          </a:xfrm>
        </p:grpSpPr>
        <p:sp>
          <p:nvSpPr>
            <p:cNvPr id="96" name="object 94">
              <a:extLst>
                <a:ext uri="{FF2B5EF4-FFF2-40B4-BE49-F238E27FC236}">
                  <a16:creationId xmlns:a16="http://schemas.microsoft.com/office/drawing/2014/main" id="{61D68B94-C14B-4739-91EA-EFB563216790}"/>
                </a:ext>
              </a:extLst>
            </p:cNvPr>
            <p:cNvSpPr/>
            <p:nvPr/>
          </p:nvSpPr>
          <p:spPr>
            <a:xfrm>
              <a:off x="1348400" y="3825862"/>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332667" y="3782637"/>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332667" y="3782637"/>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340701" y="1572805"/>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324973" y="1529594"/>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324973" y="1529594"/>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388200" y="1889480"/>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347426" y="3383215"/>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331694" y="3339991"/>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331694" y="3339991"/>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388213" y="2549425"/>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347013" y="2886062"/>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331280" y="2842837"/>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331280" y="2842837"/>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297449" y="1403825"/>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1" name="object 109">
              <a:extLst>
                <a:ext uri="{FF2B5EF4-FFF2-40B4-BE49-F238E27FC236}">
                  <a16:creationId xmlns:a16="http://schemas.microsoft.com/office/drawing/2014/main" id="{4F0C49B0-C0C4-4924-8040-880FEFF4B6A6}"/>
                </a:ext>
              </a:extLst>
            </p:cNvPr>
            <p:cNvSpPr/>
            <p:nvPr/>
          </p:nvSpPr>
          <p:spPr>
            <a:xfrm>
              <a:off x="3522299" y="956804"/>
              <a:ext cx="1473200" cy="342900"/>
            </a:xfrm>
            <a:custGeom>
              <a:avLst/>
              <a:gdLst/>
              <a:ahLst/>
              <a:cxnLst/>
              <a:rect l="l" t="t" r="r" b="b"/>
              <a:pathLst>
                <a:path w="1473200" h="342900">
                  <a:moveTo>
                    <a:pt x="1472999" y="342599"/>
                  </a:moveTo>
                  <a:lnTo>
                    <a:pt x="0" y="342599"/>
                  </a:lnTo>
                  <a:lnTo>
                    <a:pt x="0" y="0"/>
                  </a:lnTo>
                  <a:lnTo>
                    <a:pt x="1472999" y="0"/>
                  </a:lnTo>
                  <a:lnTo>
                    <a:pt x="1472999" y="342599"/>
                  </a:lnTo>
                  <a:close/>
                </a:path>
              </a:pathLst>
            </a:custGeom>
            <a:solidFill>
              <a:srgbClr val="FCE4CD">
                <a:alpha val="30587"/>
              </a:srgbClr>
            </a:solidFill>
          </p:spPr>
          <p:txBody>
            <a:bodyPr wrap="square" lIns="0" tIns="0" rIns="0" bIns="0" rtlCol="0"/>
            <a:lstStyle/>
            <a:p>
              <a:endParaRPr/>
            </a:p>
          </p:txBody>
        </p:sp>
        <p:sp>
          <p:nvSpPr>
            <p:cNvPr id="112" name="object 110">
              <a:extLst>
                <a:ext uri="{FF2B5EF4-FFF2-40B4-BE49-F238E27FC236}">
                  <a16:creationId xmlns:a16="http://schemas.microsoft.com/office/drawing/2014/main" id="{9CE80F96-C3BF-4ABE-B636-0046B7A42E12}"/>
                </a:ext>
              </a:extLst>
            </p:cNvPr>
            <p:cNvSpPr/>
            <p:nvPr/>
          </p:nvSpPr>
          <p:spPr>
            <a:xfrm>
              <a:off x="3522299" y="956804"/>
              <a:ext cx="1473200" cy="342900"/>
            </a:xfrm>
            <a:custGeom>
              <a:avLst/>
              <a:gdLst/>
              <a:ahLst/>
              <a:cxnLst/>
              <a:rect l="l" t="t" r="r" b="b"/>
              <a:pathLst>
                <a:path w="1473200" h="342900">
                  <a:moveTo>
                    <a:pt x="0" y="0"/>
                  </a:moveTo>
                  <a:lnTo>
                    <a:pt x="1472999" y="0"/>
                  </a:lnTo>
                  <a:lnTo>
                    <a:pt x="1472999" y="342599"/>
                  </a:lnTo>
                  <a:lnTo>
                    <a:pt x="0" y="342599"/>
                  </a:lnTo>
                  <a:lnTo>
                    <a:pt x="0" y="0"/>
                  </a:lnTo>
                  <a:close/>
                </a:path>
              </a:pathLst>
            </a:custGeom>
            <a:ln w="19049">
              <a:solidFill>
                <a:srgbClr val="B45F06"/>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516571" y="4166559"/>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516571" y="4166559"/>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grpSp>
      <p:sp>
        <p:nvSpPr>
          <p:cNvPr id="115" name="object 113">
            <a:extLst>
              <a:ext uri="{FF2B5EF4-FFF2-40B4-BE49-F238E27FC236}">
                <a16:creationId xmlns:a16="http://schemas.microsoft.com/office/drawing/2014/main" id="{49C4BA22-BD40-475B-887D-D4DA6054A0F2}"/>
              </a:ext>
            </a:extLst>
          </p:cNvPr>
          <p:cNvSpPr txBox="1"/>
          <p:nvPr/>
        </p:nvSpPr>
        <p:spPr>
          <a:xfrm>
            <a:off x="183124" y="2911896"/>
            <a:ext cx="224154" cy="1678939"/>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a:latin typeface="Arial MT"/>
              <a:cs typeface="Arial MT"/>
            </a:endParaRPr>
          </a:p>
        </p:txBody>
      </p:sp>
      <p:sp>
        <p:nvSpPr>
          <p:cNvPr id="116" name="object 122">
            <a:extLst>
              <a:ext uri="{FF2B5EF4-FFF2-40B4-BE49-F238E27FC236}">
                <a16:creationId xmlns:a16="http://schemas.microsoft.com/office/drawing/2014/main" id="{D63A4855-7164-4672-B134-A538C6D0E19E}"/>
              </a:ext>
            </a:extLst>
          </p:cNvPr>
          <p:cNvSpPr txBox="1"/>
          <p:nvPr/>
        </p:nvSpPr>
        <p:spPr>
          <a:xfrm>
            <a:off x="5953004" y="4672361"/>
            <a:ext cx="306768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parallelizable,</a:t>
            </a:r>
            <a:r>
              <a:rPr sz="1400" spc="-25" dirty="0">
                <a:latin typeface="Arial MT"/>
                <a:cs typeface="Arial MT"/>
              </a:rPr>
              <a:t> </a:t>
            </a:r>
            <a:r>
              <a:rPr sz="1400" spc="-5" dirty="0">
                <a:latin typeface="Arial MT"/>
                <a:cs typeface="Arial MT"/>
              </a:rPr>
              <a:t>but</a:t>
            </a:r>
            <a:r>
              <a:rPr sz="1400" spc="-25" dirty="0">
                <a:latin typeface="Arial MT"/>
                <a:cs typeface="Arial MT"/>
              </a:rPr>
              <a:t> </a:t>
            </a:r>
            <a:r>
              <a:rPr sz="1400" spc="-5" dirty="0">
                <a:latin typeface="Arial MT"/>
                <a:cs typeface="Arial MT"/>
              </a:rPr>
              <a:t>high</a:t>
            </a:r>
            <a:r>
              <a:rPr sz="1400" spc="-25" dirty="0">
                <a:latin typeface="Arial MT"/>
                <a:cs typeface="Arial MT"/>
              </a:rPr>
              <a:t> </a:t>
            </a:r>
            <a:r>
              <a:rPr sz="1400" dirty="0">
                <a:latin typeface="Arial MT"/>
                <a:cs typeface="Arial MT"/>
              </a:rPr>
              <a:t>memory</a:t>
            </a:r>
            <a:r>
              <a:rPr sz="1400" spc="-20" dirty="0">
                <a:latin typeface="Arial MT"/>
                <a:cs typeface="Arial MT"/>
              </a:rPr>
              <a:t> </a:t>
            </a:r>
            <a:r>
              <a:rPr sz="1400" spc="-5" dirty="0">
                <a:latin typeface="Arial MT"/>
                <a:cs typeface="Arial MT"/>
              </a:rPr>
              <a:t>usage.</a:t>
            </a:r>
            <a:endParaRPr sz="1400">
              <a:latin typeface="Arial MT"/>
              <a:cs typeface="Arial MT"/>
            </a:endParaRPr>
          </a:p>
        </p:txBody>
      </p:sp>
      <p:sp>
        <p:nvSpPr>
          <p:cNvPr id="117" name="object 123">
            <a:extLst>
              <a:ext uri="{FF2B5EF4-FFF2-40B4-BE49-F238E27FC236}">
                <a16:creationId xmlns:a16="http://schemas.microsoft.com/office/drawing/2014/main" id="{E2FD6765-8A13-4FF6-9B1B-06EB457B905F}"/>
              </a:ext>
            </a:extLst>
          </p:cNvPr>
          <p:cNvSpPr txBox="1"/>
          <p:nvPr/>
        </p:nvSpPr>
        <p:spPr>
          <a:xfrm>
            <a:off x="3699272" y="4697161"/>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29" name="object 116">
            <a:extLst>
              <a:ext uri="{FF2B5EF4-FFF2-40B4-BE49-F238E27FC236}">
                <a16:creationId xmlns:a16="http://schemas.microsoft.com/office/drawing/2014/main" id="{B55F6270-439D-4826-8FD2-227D0D309B10}"/>
              </a:ext>
            </a:extLst>
          </p:cNvPr>
          <p:cNvSpPr txBox="1"/>
          <p:nvPr/>
        </p:nvSpPr>
        <p:spPr>
          <a:xfrm>
            <a:off x="5953004" y="2095198"/>
            <a:ext cx="2413000" cy="238760"/>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Arial"/>
                <a:cs typeface="Arial"/>
              </a:rPr>
              <a:t>Transformer</a:t>
            </a:r>
            <a:r>
              <a:rPr sz="1400" b="1" spc="-30" dirty="0">
                <a:latin typeface="Arial"/>
                <a:cs typeface="Arial"/>
              </a:rPr>
              <a:t> </a:t>
            </a:r>
            <a:r>
              <a:rPr sz="1400" b="1" spc="-5" dirty="0">
                <a:latin typeface="Arial"/>
                <a:cs typeface="Arial"/>
              </a:rPr>
              <a:t>Encoder</a:t>
            </a:r>
            <a:r>
              <a:rPr sz="1400" b="1" spc="-25" dirty="0">
                <a:latin typeface="Arial"/>
                <a:cs typeface="Arial"/>
              </a:rPr>
              <a:t> </a:t>
            </a:r>
            <a:r>
              <a:rPr sz="1400" b="1" spc="-5" dirty="0">
                <a:latin typeface="Arial"/>
                <a:cs typeface="Arial"/>
              </a:rPr>
              <a:t>Block:</a:t>
            </a:r>
            <a:endParaRPr sz="1400">
              <a:latin typeface="Arial"/>
              <a:cs typeface="Arial"/>
            </a:endParaRPr>
          </a:p>
        </p:txBody>
      </p:sp>
      <p:sp>
        <p:nvSpPr>
          <p:cNvPr id="130" name="object 117">
            <a:extLst>
              <a:ext uri="{FF2B5EF4-FFF2-40B4-BE49-F238E27FC236}">
                <a16:creationId xmlns:a16="http://schemas.microsoft.com/office/drawing/2014/main" id="{98A28F12-727A-4E57-9387-BCD3FA03717F}"/>
              </a:ext>
            </a:extLst>
          </p:cNvPr>
          <p:cNvSpPr txBox="1"/>
          <p:nvPr/>
        </p:nvSpPr>
        <p:spPr>
          <a:xfrm>
            <a:off x="5953004" y="2521919"/>
            <a:ext cx="2040255" cy="452120"/>
          </a:xfrm>
          <a:prstGeom prst="rect">
            <a:avLst/>
          </a:prstGeom>
        </p:spPr>
        <p:txBody>
          <a:bodyPr vert="horz" wrap="square" lIns="0" tIns="12700" rIns="0" bIns="0" rtlCol="0">
            <a:spAutoFit/>
          </a:bodyPr>
          <a:lstStyle/>
          <a:p>
            <a:pPr marL="12700" marR="5080">
              <a:lnSpc>
                <a:spcPct val="100000"/>
              </a:lnSpc>
              <a:spcBef>
                <a:spcPts val="100"/>
              </a:spcBef>
            </a:pPr>
            <a:r>
              <a:rPr sz="1400" b="1" spc="-5" dirty="0">
                <a:latin typeface="Arial"/>
                <a:cs typeface="Arial"/>
              </a:rPr>
              <a:t>Inputs</a:t>
            </a:r>
            <a:r>
              <a:rPr sz="1400" spc="-5" dirty="0">
                <a:latin typeface="Arial MT"/>
                <a:cs typeface="Arial MT"/>
              </a:rPr>
              <a:t>: Set of </a:t>
            </a:r>
            <a:r>
              <a:rPr sz="1400" dirty="0">
                <a:latin typeface="Arial MT"/>
                <a:cs typeface="Arial MT"/>
              </a:rPr>
              <a:t>vectors </a:t>
            </a:r>
            <a:r>
              <a:rPr sz="1400" b="1" dirty="0">
                <a:latin typeface="Arial"/>
                <a:cs typeface="Arial"/>
              </a:rPr>
              <a:t>x </a:t>
            </a:r>
            <a:r>
              <a:rPr sz="1400" b="1" spc="5" dirty="0">
                <a:latin typeface="Arial"/>
                <a:cs typeface="Arial"/>
              </a:rPr>
              <a:t> </a:t>
            </a:r>
            <a:r>
              <a:rPr sz="1400" b="1" spc="-5" dirty="0">
                <a:latin typeface="Arial"/>
                <a:cs typeface="Arial"/>
              </a:rPr>
              <a:t>Outputs</a:t>
            </a:r>
            <a:r>
              <a:rPr sz="1400" spc="-5" dirty="0">
                <a:latin typeface="Arial MT"/>
                <a:cs typeface="Arial MT"/>
              </a:rPr>
              <a:t>:</a:t>
            </a:r>
            <a:r>
              <a:rPr sz="1400" spc="-25" dirty="0">
                <a:latin typeface="Arial MT"/>
                <a:cs typeface="Arial MT"/>
              </a:rPr>
              <a:t> </a:t>
            </a:r>
            <a:r>
              <a:rPr sz="1400" spc="-5" dirty="0">
                <a:latin typeface="Arial MT"/>
                <a:cs typeface="Arial MT"/>
              </a:rPr>
              <a:t>Set</a:t>
            </a:r>
            <a:r>
              <a:rPr sz="1400" spc="-25" dirty="0">
                <a:latin typeface="Arial MT"/>
                <a:cs typeface="Arial MT"/>
              </a:rPr>
              <a:t> </a:t>
            </a:r>
            <a:r>
              <a:rPr sz="1400" spc="-5" dirty="0">
                <a:latin typeface="Arial MT"/>
                <a:cs typeface="Arial MT"/>
              </a:rPr>
              <a:t>of</a:t>
            </a:r>
            <a:r>
              <a:rPr sz="1400" spc="-25" dirty="0">
                <a:latin typeface="Arial MT"/>
                <a:cs typeface="Arial MT"/>
              </a:rPr>
              <a:t> </a:t>
            </a:r>
            <a:r>
              <a:rPr sz="1400" dirty="0">
                <a:latin typeface="Arial MT"/>
                <a:cs typeface="Arial MT"/>
              </a:rPr>
              <a:t>vectors</a:t>
            </a:r>
            <a:r>
              <a:rPr sz="1400" spc="-15" dirty="0">
                <a:latin typeface="Arial MT"/>
                <a:cs typeface="Arial MT"/>
              </a:rPr>
              <a:t> </a:t>
            </a:r>
            <a:r>
              <a:rPr sz="1400" b="1" dirty="0">
                <a:latin typeface="Arial"/>
                <a:cs typeface="Arial"/>
              </a:rPr>
              <a:t>y</a:t>
            </a:r>
            <a:endParaRPr sz="1400">
              <a:latin typeface="Arial"/>
              <a:cs typeface="Arial"/>
            </a:endParaRPr>
          </a:p>
        </p:txBody>
      </p:sp>
      <p:sp>
        <p:nvSpPr>
          <p:cNvPr id="131" name="object 118">
            <a:extLst>
              <a:ext uri="{FF2B5EF4-FFF2-40B4-BE49-F238E27FC236}">
                <a16:creationId xmlns:a16="http://schemas.microsoft.com/office/drawing/2014/main" id="{96DC2B95-7C38-4EBD-8BD6-4C762E960B13}"/>
              </a:ext>
            </a:extLst>
          </p:cNvPr>
          <p:cNvSpPr txBox="1"/>
          <p:nvPr/>
        </p:nvSpPr>
        <p:spPr>
          <a:xfrm>
            <a:off x="5953004" y="3161998"/>
            <a:ext cx="2238375" cy="45212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Self-attention is the only </a:t>
            </a:r>
            <a:r>
              <a:rPr sz="1400" dirty="0">
                <a:latin typeface="Arial MT"/>
                <a:cs typeface="Arial MT"/>
              </a:rPr>
              <a:t> </a:t>
            </a:r>
            <a:r>
              <a:rPr sz="1400" spc="-5" dirty="0">
                <a:latin typeface="Arial MT"/>
                <a:cs typeface="Arial MT"/>
              </a:rPr>
              <a:t>interaction</a:t>
            </a:r>
            <a:r>
              <a:rPr sz="1400" spc="-50" dirty="0">
                <a:latin typeface="Arial MT"/>
                <a:cs typeface="Arial MT"/>
              </a:rPr>
              <a:t> </a:t>
            </a:r>
            <a:r>
              <a:rPr sz="1400" spc="-5" dirty="0">
                <a:latin typeface="Arial MT"/>
                <a:cs typeface="Arial MT"/>
              </a:rPr>
              <a:t>between</a:t>
            </a:r>
            <a:r>
              <a:rPr sz="1400" spc="-45" dirty="0">
                <a:latin typeface="Arial MT"/>
                <a:cs typeface="Arial MT"/>
              </a:rPr>
              <a:t> </a:t>
            </a:r>
            <a:r>
              <a:rPr sz="1400" dirty="0">
                <a:latin typeface="Arial MT"/>
                <a:cs typeface="Arial MT"/>
              </a:rPr>
              <a:t>vectors.</a:t>
            </a:r>
            <a:endParaRPr sz="1400">
              <a:latin typeface="Arial MT"/>
              <a:cs typeface="Arial MT"/>
            </a:endParaRPr>
          </a:p>
        </p:txBody>
      </p:sp>
      <p:sp>
        <p:nvSpPr>
          <p:cNvPr id="132" name="object 119">
            <a:extLst>
              <a:ext uri="{FF2B5EF4-FFF2-40B4-BE49-F238E27FC236}">
                <a16:creationId xmlns:a16="http://schemas.microsoft.com/office/drawing/2014/main" id="{BBEC7286-05F2-44F2-9ED6-3EF7A3C8B77B}"/>
              </a:ext>
            </a:extLst>
          </p:cNvPr>
          <p:cNvSpPr txBox="1"/>
          <p:nvPr/>
        </p:nvSpPr>
        <p:spPr>
          <a:xfrm>
            <a:off x="5953004" y="3802078"/>
            <a:ext cx="2333625" cy="45212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Layer</a:t>
            </a:r>
            <a:r>
              <a:rPr sz="1400" spc="-30" dirty="0">
                <a:latin typeface="Arial MT"/>
                <a:cs typeface="Arial MT"/>
              </a:rPr>
              <a:t> </a:t>
            </a:r>
            <a:r>
              <a:rPr sz="1400" spc="-5" dirty="0">
                <a:latin typeface="Arial MT"/>
                <a:cs typeface="Arial MT"/>
              </a:rPr>
              <a:t>norm</a:t>
            </a:r>
            <a:r>
              <a:rPr sz="1400" spc="-25" dirty="0">
                <a:latin typeface="Arial MT"/>
                <a:cs typeface="Arial MT"/>
              </a:rPr>
              <a:t> </a:t>
            </a:r>
            <a:r>
              <a:rPr sz="1400" spc="-5" dirty="0">
                <a:latin typeface="Arial MT"/>
                <a:cs typeface="Arial MT"/>
              </a:rPr>
              <a:t>and</a:t>
            </a:r>
            <a:r>
              <a:rPr sz="1400" spc="-25" dirty="0">
                <a:latin typeface="Arial MT"/>
                <a:cs typeface="Arial MT"/>
              </a:rPr>
              <a:t> </a:t>
            </a:r>
            <a:r>
              <a:rPr sz="1400" dirty="0">
                <a:latin typeface="Arial MT"/>
                <a:cs typeface="Arial MT"/>
              </a:rPr>
              <a:t>MLP</a:t>
            </a:r>
            <a:r>
              <a:rPr sz="1400" spc="-45" dirty="0">
                <a:latin typeface="Arial MT"/>
                <a:cs typeface="Arial MT"/>
              </a:rPr>
              <a:t> </a:t>
            </a:r>
            <a:r>
              <a:rPr sz="1400" spc="-5" dirty="0">
                <a:latin typeface="Arial MT"/>
                <a:cs typeface="Arial MT"/>
              </a:rPr>
              <a:t>operate </a:t>
            </a:r>
            <a:r>
              <a:rPr sz="1400" spc="-375" dirty="0">
                <a:latin typeface="Arial MT"/>
                <a:cs typeface="Arial MT"/>
              </a:rPr>
              <a:t> </a:t>
            </a:r>
            <a:r>
              <a:rPr sz="1400" spc="-5" dirty="0">
                <a:latin typeface="Arial MT"/>
                <a:cs typeface="Arial MT"/>
              </a:rPr>
              <a:t>independently</a:t>
            </a:r>
            <a:r>
              <a:rPr sz="1400" spc="-15" dirty="0">
                <a:latin typeface="Arial MT"/>
                <a:cs typeface="Arial MT"/>
              </a:rPr>
              <a:t> </a:t>
            </a:r>
            <a:r>
              <a:rPr sz="1400" spc="-5" dirty="0">
                <a:latin typeface="Arial MT"/>
                <a:cs typeface="Arial MT"/>
              </a:rPr>
              <a:t>per</a:t>
            </a:r>
            <a:r>
              <a:rPr sz="1400" spc="-10" dirty="0">
                <a:latin typeface="Arial MT"/>
                <a:cs typeface="Arial MT"/>
              </a:rPr>
              <a:t> </a:t>
            </a:r>
            <a:r>
              <a:rPr sz="1400" spc="-15" dirty="0">
                <a:latin typeface="Arial MT"/>
                <a:cs typeface="Arial MT"/>
              </a:rPr>
              <a:t>vector.</a:t>
            </a:r>
            <a:endParaRPr sz="1400">
              <a:latin typeface="Arial MT"/>
              <a:cs typeface="Arial MT"/>
            </a:endParaRPr>
          </a:p>
        </p:txBody>
      </p:sp>
      <p:sp>
        <p:nvSpPr>
          <p:cNvPr id="133" name="object 120">
            <a:extLst>
              <a:ext uri="{FF2B5EF4-FFF2-40B4-BE49-F238E27FC236}">
                <a16:creationId xmlns:a16="http://schemas.microsoft.com/office/drawing/2014/main" id="{2AAED6FD-51E9-4CE6-8733-1B30803CF8D1}"/>
              </a:ext>
            </a:extLst>
          </p:cNvPr>
          <p:cNvSpPr txBox="1"/>
          <p:nvPr/>
        </p:nvSpPr>
        <p:spPr>
          <a:xfrm>
            <a:off x="5953004" y="4442158"/>
            <a:ext cx="178435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Highly</a:t>
            </a:r>
            <a:r>
              <a:rPr sz="1400" spc="-45" dirty="0">
                <a:latin typeface="Arial MT"/>
                <a:cs typeface="Arial MT"/>
              </a:rPr>
              <a:t> </a:t>
            </a:r>
            <a:r>
              <a:rPr sz="1400" dirty="0">
                <a:latin typeface="Arial MT"/>
                <a:cs typeface="Arial MT"/>
              </a:rPr>
              <a:t>scalable,</a:t>
            </a:r>
            <a:r>
              <a:rPr sz="1400" spc="-45" dirty="0">
                <a:latin typeface="Arial MT"/>
                <a:cs typeface="Arial MT"/>
              </a:rPr>
              <a:t> </a:t>
            </a:r>
            <a:r>
              <a:rPr sz="1400" spc="-5" dirty="0">
                <a:latin typeface="Arial MT"/>
                <a:cs typeface="Arial MT"/>
              </a:rPr>
              <a:t>highly</a:t>
            </a:r>
            <a:endParaRPr sz="1400">
              <a:latin typeface="Arial MT"/>
              <a:cs typeface="Arial MT"/>
            </a:endParaRPr>
          </a:p>
        </p:txBody>
      </p:sp>
    </p:spTree>
    <p:extLst>
      <p:ext uri="{BB962C8B-B14F-4D97-AF65-F5344CB8AC3E}">
        <p14:creationId xmlns:p14="http://schemas.microsoft.com/office/powerpoint/2010/main" val="1003754476"/>
      </p:ext>
    </p:extLst>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0344C-228B-4289-AED2-EDB9A97556B1}"/>
              </a:ext>
            </a:extLst>
          </p:cNvPr>
          <p:cNvSpPr>
            <a:spLocks noGrp="1"/>
          </p:cNvSpPr>
          <p:nvPr>
            <p:ph type="title"/>
          </p:nvPr>
        </p:nvSpPr>
        <p:spPr/>
        <p:txBody>
          <a:bodyPr/>
          <a:lstStyle/>
          <a:p>
            <a:pPr marL="50800" marR="291465">
              <a:spcBef>
                <a:spcPts val="100"/>
              </a:spcBef>
            </a:pPr>
            <a:r>
              <a:rPr lang="en-US" altLang="zh-CN" spc="-1540" dirty="0"/>
              <a:t>T</a:t>
            </a:r>
            <a:r>
              <a:rPr lang="en-US" altLang="zh-CN" sz="2000" baseline="27777" dirty="0"/>
              <a:t>...</a:t>
            </a:r>
            <a:r>
              <a:rPr lang="en-US" altLang="zh-CN" sz="2000" spc="-37" baseline="27777" dirty="0"/>
              <a:t> </a:t>
            </a:r>
            <a:r>
              <a:rPr lang="en-US" altLang="zh-CN" spc="-5" dirty="0"/>
              <a:t>h</a:t>
            </a:r>
            <a:r>
              <a:rPr lang="en-US" altLang="zh-CN" dirty="0"/>
              <a:t>e</a:t>
            </a:r>
            <a:r>
              <a:rPr lang="en-US" altLang="zh-CN" spc="-65" dirty="0"/>
              <a:t> </a:t>
            </a:r>
            <a:r>
              <a:rPr lang="en-US" altLang="zh-CN" spc="-114" dirty="0"/>
              <a:t>T</a:t>
            </a:r>
            <a:r>
              <a:rPr lang="en-US" altLang="zh-CN" dirty="0"/>
              <a:t>ransformer  </a:t>
            </a:r>
            <a:r>
              <a:rPr lang="en-US" altLang="zh-CN" spc="-5" dirty="0"/>
              <a:t>Decoder</a:t>
            </a:r>
            <a:r>
              <a:rPr lang="en-US" altLang="zh-CN" spc="-30" dirty="0"/>
              <a:t> </a:t>
            </a:r>
            <a:r>
              <a:rPr lang="en-US" altLang="zh-CN" spc="-5" dirty="0"/>
              <a:t>block</a:t>
            </a:r>
            <a:endParaRPr lang="zh-CN" altLang="en-US" dirty="0"/>
          </a:p>
        </p:txBody>
      </p:sp>
      <p:sp>
        <p:nvSpPr>
          <p:cNvPr id="104" name="object 102">
            <a:extLst>
              <a:ext uri="{FF2B5EF4-FFF2-40B4-BE49-F238E27FC236}">
                <a16:creationId xmlns:a16="http://schemas.microsoft.com/office/drawing/2014/main" id="{429E1CB3-D26E-4F03-830F-6F22EF0B75C9}"/>
              </a:ext>
            </a:extLst>
          </p:cNvPr>
          <p:cNvSpPr txBox="1"/>
          <p:nvPr/>
        </p:nvSpPr>
        <p:spPr>
          <a:xfrm>
            <a:off x="5456976" y="6325249"/>
            <a:ext cx="3460981" cy="182101"/>
          </a:xfrm>
          <a:prstGeom prst="rect">
            <a:avLst/>
          </a:prstGeom>
        </p:spPr>
        <p:txBody>
          <a:bodyPr vert="horz" wrap="square" lIns="0" tIns="12700" rIns="0" bIns="0" rtlCol="0">
            <a:spAutoFit/>
          </a:bodyPr>
          <a:lstStyle/>
          <a:p>
            <a:pPr marL="12700">
              <a:lnSpc>
                <a:spcPct val="100000"/>
              </a:lnSpc>
              <a:spcBef>
                <a:spcPts val="100"/>
              </a:spcBef>
            </a:pPr>
            <a:r>
              <a:rPr sz="1100" spc="-15" dirty="0">
                <a:solidFill>
                  <a:srgbClr val="999999"/>
                </a:solidFill>
                <a:latin typeface="Arial MT"/>
                <a:cs typeface="Arial MT"/>
              </a:rPr>
              <a:t>Vaswani </a:t>
            </a:r>
            <a:r>
              <a:rPr sz="1100" spc="-5" dirty="0">
                <a:solidFill>
                  <a:srgbClr val="999999"/>
                </a:solidFill>
                <a:latin typeface="Arial MT"/>
                <a:cs typeface="Arial MT"/>
              </a:rPr>
              <a:t>et</a:t>
            </a:r>
            <a:r>
              <a:rPr sz="1100" spc="-10" dirty="0">
                <a:solidFill>
                  <a:srgbClr val="999999"/>
                </a:solidFill>
                <a:latin typeface="Arial MT"/>
                <a:cs typeface="Arial MT"/>
              </a:rPr>
              <a:t> </a:t>
            </a:r>
            <a:r>
              <a:rPr sz="1100" spc="-5" dirty="0">
                <a:solidFill>
                  <a:srgbClr val="999999"/>
                </a:solidFill>
                <a:latin typeface="Arial MT"/>
                <a:cs typeface="Arial MT"/>
              </a:rPr>
              <a:t>al,</a:t>
            </a:r>
            <a:r>
              <a:rPr sz="1100" spc="-10" dirty="0">
                <a:solidFill>
                  <a:srgbClr val="999999"/>
                </a:solidFill>
                <a:latin typeface="Arial MT"/>
                <a:cs typeface="Arial MT"/>
              </a:rPr>
              <a:t> </a:t>
            </a:r>
            <a:r>
              <a:rPr sz="1100" dirty="0">
                <a:solidFill>
                  <a:srgbClr val="999999"/>
                </a:solidFill>
                <a:latin typeface="Arial MT"/>
                <a:cs typeface="Arial MT"/>
              </a:rPr>
              <a:t>“Attention</a:t>
            </a:r>
            <a:r>
              <a:rPr sz="1100" spc="-10" dirty="0">
                <a:solidFill>
                  <a:srgbClr val="999999"/>
                </a:solidFill>
                <a:latin typeface="Arial MT"/>
                <a:cs typeface="Arial MT"/>
              </a:rPr>
              <a:t> </a:t>
            </a:r>
            <a:r>
              <a:rPr sz="1100" spc="-5" dirty="0">
                <a:solidFill>
                  <a:srgbClr val="999999"/>
                </a:solidFill>
                <a:latin typeface="Arial MT"/>
                <a:cs typeface="Arial MT"/>
              </a:rPr>
              <a:t>is</a:t>
            </a:r>
            <a:r>
              <a:rPr sz="1100" spc="-10" dirty="0">
                <a:solidFill>
                  <a:srgbClr val="999999"/>
                </a:solidFill>
                <a:latin typeface="Arial MT"/>
                <a:cs typeface="Arial MT"/>
              </a:rPr>
              <a:t> </a:t>
            </a:r>
            <a:r>
              <a:rPr sz="1100" spc="-5" dirty="0">
                <a:solidFill>
                  <a:srgbClr val="999999"/>
                </a:solidFill>
                <a:latin typeface="Arial MT"/>
                <a:cs typeface="Arial MT"/>
              </a:rPr>
              <a:t>all</a:t>
            </a:r>
            <a:r>
              <a:rPr sz="1100" spc="-15" dirty="0">
                <a:solidFill>
                  <a:srgbClr val="999999"/>
                </a:solidFill>
                <a:latin typeface="Arial MT"/>
                <a:cs typeface="Arial MT"/>
              </a:rPr>
              <a:t> </a:t>
            </a:r>
            <a:r>
              <a:rPr sz="1100" dirty="0">
                <a:solidFill>
                  <a:srgbClr val="999999"/>
                </a:solidFill>
                <a:latin typeface="Arial MT"/>
                <a:cs typeface="Arial MT"/>
              </a:rPr>
              <a:t>you</a:t>
            </a:r>
            <a:r>
              <a:rPr sz="1100" spc="-10" dirty="0">
                <a:solidFill>
                  <a:srgbClr val="999999"/>
                </a:solidFill>
                <a:latin typeface="Arial MT"/>
                <a:cs typeface="Arial MT"/>
              </a:rPr>
              <a:t> </a:t>
            </a:r>
            <a:r>
              <a:rPr sz="1100" spc="-5" dirty="0">
                <a:solidFill>
                  <a:srgbClr val="999999"/>
                </a:solidFill>
                <a:latin typeface="Arial MT"/>
                <a:cs typeface="Arial MT"/>
              </a:rPr>
              <a:t>need”,</a:t>
            </a:r>
            <a:r>
              <a:rPr sz="1100" spc="-10" dirty="0">
                <a:solidFill>
                  <a:srgbClr val="999999"/>
                </a:solidFill>
                <a:latin typeface="Arial MT"/>
                <a:cs typeface="Arial MT"/>
              </a:rPr>
              <a:t> </a:t>
            </a:r>
            <a:r>
              <a:rPr sz="1100" spc="-5" dirty="0">
                <a:solidFill>
                  <a:srgbClr val="999999"/>
                </a:solidFill>
                <a:latin typeface="Arial MT"/>
                <a:cs typeface="Arial MT"/>
              </a:rPr>
              <a:t>NeurIPS</a:t>
            </a:r>
            <a:r>
              <a:rPr sz="1100" spc="-10" dirty="0">
                <a:solidFill>
                  <a:srgbClr val="999999"/>
                </a:solidFill>
                <a:latin typeface="Arial MT"/>
                <a:cs typeface="Arial MT"/>
              </a:rPr>
              <a:t> </a:t>
            </a:r>
            <a:r>
              <a:rPr sz="1100" spc="-5" dirty="0">
                <a:solidFill>
                  <a:srgbClr val="999999"/>
                </a:solidFill>
                <a:latin typeface="Arial MT"/>
                <a:cs typeface="Arial MT"/>
              </a:rPr>
              <a:t>2017</a:t>
            </a:r>
            <a:endParaRPr sz="1100" dirty="0">
              <a:latin typeface="Arial MT"/>
              <a:cs typeface="Arial MT"/>
            </a:endParaRPr>
          </a:p>
        </p:txBody>
      </p:sp>
      <p:sp>
        <p:nvSpPr>
          <p:cNvPr id="223" name="矩形 222">
            <a:extLst>
              <a:ext uri="{FF2B5EF4-FFF2-40B4-BE49-F238E27FC236}">
                <a16:creationId xmlns:a16="http://schemas.microsoft.com/office/drawing/2014/main" id="{94CD57DD-0660-438C-992E-EBEFDF620B4D}"/>
              </a:ext>
            </a:extLst>
          </p:cNvPr>
          <p:cNvSpPr/>
          <p:nvPr/>
        </p:nvSpPr>
        <p:spPr>
          <a:xfrm>
            <a:off x="1105854" y="1745060"/>
            <a:ext cx="2694969" cy="276999"/>
          </a:xfrm>
          <a:prstGeom prst="rect">
            <a:avLst/>
          </a:prstGeom>
        </p:spPr>
        <p:txBody>
          <a:bodyPr wrap="none">
            <a:spAutoFit/>
          </a:bodyPr>
          <a:lstStyle/>
          <a:p>
            <a:r>
              <a:rPr lang="en-US" altLang="zh-CN" sz="1200" spc="-5" dirty="0"/>
              <a:t>person</a:t>
            </a:r>
            <a:r>
              <a:rPr lang="en-US" altLang="zh-CN" sz="1200" spc="665" dirty="0"/>
              <a:t>  </a:t>
            </a:r>
            <a:r>
              <a:rPr lang="en-US" altLang="zh-CN" sz="1200" spc="-5" dirty="0"/>
              <a:t>wearing        hat       [END]</a:t>
            </a:r>
            <a:endParaRPr lang="zh-CN" altLang="en-US" sz="1200" dirty="0"/>
          </a:p>
        </p:txBody>
      </p:sp>
      <p:grpSp>
        <p:nvGrpSpPr>
          <p:cNvPr id="537" name="object 2">
            <a:extLst>
              <a:ext uri="{FF2B5EF4-FFF2-40B4-BE49-F238E27FC236}">
                <a16:creationId xmlns:a16="http://schemas.microsoft.com/office/drawing/2014/main" id="{4CA3387D-26E3-421A-BBEB-4AABA1EA05E1}"/>
              </a:ext>
            </a:extLst>
          </p:cNvPr>
          <p:cNvGrpSpPr/>
          <p:nvPr/>
        </p:nvGrpSpPr>
        <p:grpSpPr>
          <a:xfrm>
            <a:off x="620920" y="2564158"/>
            <a:ext cx="2898140" cy="2235835"/>
            <a:chOff x="134836" y="1710300"/>
            <a:chExt cx="2898140" cy="2235835"/>
          </a:xfrm>
        </p:grpSpPr>
        <p:sp>
          <p:nvSpPr>
            <p:cNvPr id="538" name="object 3">
              <a:extLst>
                <a:ext uri="{FF2B5EF4-FFF2-40B4-BE49-F238E27FC236}">
                  <a16:creationId xmlns:a16="http://schemas.microsoft.com/office/drawing/2014/main" id="{636B1AA2-3764-4537-90F1-BFE9A74F7082}"/>
                </a:ext>
              </a:extLst>
            </p:cNvPr>
            <p:cNvSpPr/>
            <p:nvPr/>
          </p:nvSpPr>
          <p:spPr>
            <a:xfrm>
              <a:off x="937949" y="1715062"/>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D9EAD3"/>
            </a:solidFill>
          </p:spPr>
          <p:txBody>
            <a:bodyPr wrap="square" lIns="0" tIns="0" rIns="0" bIns="0" rtlCol="0"/>
            <a:lstStyle/>
            <a:p>
              <a:endParaRPr/>
            </a:p>
          </p:txBody>
        </p:sp>
        <p:sp>
          <p:nvSpPr>
            <p:cNvPr id="539" name="object 4">
              <a:extLst>
                <a:ext uri="{FF2B5EF4-FFF2-40B4-BE49-F238E27FC236}">
                  <a16:creationId xmlns:a16="http://schemas.microsoft.com/office/drawing/2014/main" id="{57E0FDB3-A8C1-4663-A581-61E0936AAD77}"/>
                </a:ext>
              </a:extLst>
            </p:cNvPr>
            <p:cNvSpPr/>
            <p:nvPr/>
          </p:nvSpPr>
          <p:spPr>
            <a:xfrm>
              <a:off x="937949" y="1715062"/>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9524">
              <a:solidFill>
                <a:srgbClr val="666666"/>
              </a:solidFill>
            </a:ln>
          </p:spPr>
          <p:txBody>
            <a:bodyPr wrap="square" lIns="0" tIns="0" rIns="0" bIns="0" rtlCol="0"/>
            <a:lstStyle/>
            <a:p>
              <a:endParaRPr/>
            </a:p>
          </p:txBody>
        </p:sp>
        <p:sp>
          <p:nvSpPr>
            <p:cNvPr id="540" name="object 5">
              <a:extLst>
                <a:ext uri="{FF2B5EF4-FFF2-40B4-BE49-F238E27FC236}">
                  <a16:creationId xmlns:a16="http://schemas.microsoft.com/office/drawing/2014/main" id="{90795BEF-7C8F-4573-AD20-1CE43A5A067E}"/>
                </a:ext>
              </a:extLst>
            </p:cNvPr>
            <p:cNvSpPr/>
            <p:nvPr/>
          </p:nvSpPr>
          <p:spPr>
            <a:xfrm>
              <a:off x="139599" y="3382526"/>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541" name="object 6">
              <a:extLst>
                <a:ext uri="{FF2B5EF4-FFF2-40B4-BE49-F238E27FC236}">
                  <a16:creationId xmlns:a16="http://schemas.microsoft.com/office/drawing/2014/main" id="{5FA35CCB-3293-49AC-A7F5-DAC2116F20E7}"/>
                </a:ext>
              </a:extLst>
            </p:cNvPr>
            <p:cNvSpPr/>
            <p:nvPr/>
          </p:nvSpPr>
          <p:spPr>
            <a:xfrm>
              <a:off x="139599" y="3382526"/>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542" name="object 7">
            <a:extLst>
              <a:ext uri="{FF2B5EF4-FFF2-40B4-BE49-F238E27FC236}">
                <a16:creationId xmlns:a16="http://schemas.microsoft.com/office/drawing/2014/main" id="{B2363B74-45CC-4565-8E04-1EE0D450665F}"/>
              </a:ext>
            </a:extLst>
          </p:cNvPr>
          <p:cNvSpPr txBox="1"/>
          <p:nvPr/>
        </p:nvSpPr>
        <p:spPr>
          <a:xfrm>
            <a:off x="625683" y="4236384"/>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543" name="object 8">
            <a:extLst>
              <a:ext uri="{FF2B5EF4-FFF2-40B4-BE49-F238E27FC236}">
                <a16:creationId xmlns:a16="http://schemas.microsoft.com/office/drawing/2014/main" id="{EDB752BF-7DE8-4DED-B447-6B2D03CA72FD}"/>
              </a:ext>
            </a:extLst>
          </p:cNvPr>
          <p:cNvGrpSpPr/>
          <p:nvPr/>
        </p:nvGrpSpPr>
        <p:grpSpPr>
          <a:xfrm>
            <a:off x="624371" y="3874621"/>
            <a:ext cx="403860" cy="323850"/>
            <a:chOff x="138287" y="3020763"/>
            <a:chExt cx="403860" cy="323850"/>
          </a:xfrm>
        </p:grpSpPr>
        <p:sp>
          <p:nvSpPr>
            <p:cNvPr id="544" name="object 9">
              <a:extLst>
                <a:ext uri="{FF2B5EF4-FFF2-40B4-BE49-F238E27FC236}">
                  <a16:creationId xmlns:a16="http://schemas.microsoft.com/office/drawing/2014/main" id="{E414D66C-B55D-4445-8611-094BA6B2C9EF}"/>
                </a:ext>
              </a:extLst>
            </p:cNvPr>
            <p:cNvSpPr/>
            <p:nvPr/>
          </p:nvSpPr>
          <p:spPr>
            <a:xfrm>
              <a:off x="143050" y="3025525"/>
              <a:ext cx="394335" cy="314325"/>
            </a:xfrm>
            <a:custGeom>
              <a:avLst/>
              <a:gdLst/>
              <a:ahLst/>
              <a:cxnLst/>
              <a:rect l="l" t="t" r="r" b="b"/>
              <a:pathLst>
                <a:path w="394334" h="314325">
                  <a:moveTo>
                    <a:pt x="393899" y="313800"/>
                  </a:moveTo>
                  <a:lnTo>
                    <a:pt x="0" y="313800"/>
                  </a:lnTo>
                  <a:lnTo>
                    <a:pt x="0" y="0"/>
                  </a:lnTo>
                  <a:lnTo>
                    <a:pt x="393899" y="0"/>
                  </a:lnTo>
                  <a:lnTo>
                    <a:pt x="393899" y="313800"/>
                  </a:lnTo>
                  <a:close/>
                </a:path>
              </a:pathLst>
            </a:custGeom>
            <a:solidFill>
              <a:srgbClr val="B4A7D6"/>
            </a:solidFill>
          </p:spPr>
          <p:txBody>
            <a:bodyPr wrap="square" lIns="0" tIns="0" rIns="0" bIns="0" rtlCol="0"/>
            <a:lstStyle/>
            <a:p>
              <a:endParaRPr/>
            </a:p>
          </p:txBody>
        </p:sp>
        <p:sp>
          <p:nvSpPr>
            <p:cNvPr id="545" name="object 10">
              <a:extLst>
                <a:ext uri="{FF2B5EF4-FFF2-40B4-BE49-F238E27FC236}">
                  <a16:creationId xmlns:a16="http://schemas.microsoft.com/office/drawing/2014/main" id="{DB2AAA6E-DA0B-4520-AB9E-3DD117343220}"/>
                </a:ext>
              </a:extLst>
            </p:cNvPr>
            <p:cNvSpPr/>
            <p:nvPr/>
          </p:nvSpPr>
          <p:spPr>
            <a:xfrm>
              <a:off x="143050" y="3025525"/>
              <a:ext cx="394335" cy="314325"/>
            </a:xfrm>
            <a:custGeom>
              <a:avLst/>
              <a:gdLst/>
              <a:ahLst/>
              <a:cxnLst/>
              <a:rect l="l" t="t" r="r" b="b"/>
              <a:pathLst>
                <a:path w="394334" h="314325">
                  <a:moveTo>
                    <a:pt x="0" y="0"/>
                  </a:moveTo>
                  <a:lnTo>
                    <a:pt x="393899" y="0"/>
                  </a:lnTo>
                  <a:lnTo>
                    <a:pt x="393899" y="313800"/>
                  </a:lnTo>
                  <a:lnTo>
                    <a:pt x="0" y="313800"/>
                  </a:lnTo>
                  <a:lnTo>
                    <a:pt x="0" y="0"/>
                  </a:lnTo>
                  <a:close/>
                </a:path>
              </a:pathLst>
            </a:custGeom>
            <a:ln w="9524">
              <a:solidFill>
                <a:srgbClr val="666666"/>
              </a:solidFill>
            </a:ln>
          </p:spPr>
          <p:txBody>
            <a:bodyPr wrap="square" lIns="0" tIns="0" rIns="0" bIns="0" rtlCol="0"/>
            <a:lstStyle/>
            <a:p>
              <a:endParaRPr/>
            </a:p>
          </p:txBody>
        </p:sp>
      </p:grpSp>
      <p:sp>
        <p:nvSpPr>
          <p:cNvPr id="546" name="object 11">
            <a:extLst>
              <a:ext uri="{FF2B5EF4-FFF2-40B4-BE49-F238E27FC236}">
                <a16:creationId xmlns:a16="http://schemas.microsoft.com/office/drawing/2014/main" id="{9293AFF6-697B-4A9D-B78D-92785038ABD6}"/>
              </a:ext>
            </a:extLst>
          </p:cNvPr>
          <p:cNvSpPr txBox="1"/>
          <p:nvPr/>
        </p:nvSpPr>
        <p:spPr>
          <a:xfrm>
            <a:off x="629134" y="3879383"/>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547" name="object 12">
            <a:extLst>
              <a:ext uri="{FF2B5EF4-FFF2-40B4-BE49-F238E27FC236}">
                <a16:creationId xmlns:a16="http://schemas.microsoft.com/office/drawing/2014/main" id="{75E0D515-3F0A-40B5-8AA7-4D35ADCAE5E4}"/>
              </a:ext>
            </a:extLst>
          </p:cNvPr>
          <p:cNvGrpSpPr/>
          <p:nvPr/>
        </p:nvGrpSpPr>
        <p:grpSpPr>
          <a:xfrm>
            <a:off x="620921" y="3517621"/>
            <a:ext cx="403860" cy="323850"/>
            <a:chOff x="134837" y="2663763"/>
            <a:chExt cx="403860" cy="323850"/>
          </a:xfrm>
        </p:grpSpPr>
        <p:sp>
          <p:nvSpPr>
            <p:cNvPr id="548" name="object 13">
              <a:extLst>
                <a:ext uri="{FF2B5EF4-FFF2-40B4-BE49-F238E27FC236}">
                  <a16:creationId xmlns:a16="http://schemas.microsoft.com/office/drawing/2014/main" id="{78DCC82D-12DE-4A18-A430-CFDC49A47D40}"/>
                </a:ext>
              </a:extLst>
            </p:cNvPr>
            <p:cNvSpPr/>
            <p:nvPr/>
          </p:nvSpPr>
          <p:spPr>
            <a:xfrm>
              <a:off x="139599" y="2668526"/>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549" name="object 14">
              <a:extLst>
                <a:ext uri="{FF2B5EF4-FFF2-40B4-BE49-F238E27FC236}">
                  <a16:creationId xmlns:a16="http://schemas.microsoft.com/office/drawing/2014/main" id="{CCB47866-D4CC-4187-AEF0-C8496477AE02}"/>
                </a:ext>
              </a:extLst>
            </p:cNvPr>
            <p:cNvSpPr/>
            <p:nvPr/>
          </p:nvSpPr>
          <p:spPr>
            <a:xfrm>
              <a:off x="139599" y="2668526"/>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550" name="object 15">
            <a:extLst>
              <a:ext uri="{FF2B5EF4-FFF2-40B4-BE49-F238E27FC236}">
                <a16:creationId xmlns:a16="http://schemas.microsoft.com/office/drawing/2014/main" id="{003A6BBE-D255-4B08-BBB7-EAFAF64DC586}"/>
              </a:ext>
            </a:extLst>
          </p:cNvPr>
          <p:cNvSpPr txBox="1"/>
          <p:nvPr/>
        </p:nvSpPr>
        <p:spPr>
          <a:xfrm>
            <a:off x="625683" y="3522384"/>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551" name="object 16">
            <a:extLst>
              <a:ext uri="{FF2B5EF4-FFF2-40B4-BE49-F238E27FC236}">
                <a16:creationId xmlns:a16="http://schemas.microsoft.com/office/drawing/2014/main" id="{8112D3AD-48BD-457C-B425-59A53167DCE9}"/>
              </a:ext>
            </a:extLst>
          </p:cNvPr>
          <p:cNvGrpSpPr/>
          <p:nvPr/>
        </p:nvGrpSpPr>
        <p:grpSpPr>
          <a:xfrm>
            <a:off x="565013" y="3469859"/>
            <a:ext cx="501650" cy="1715770"/>
            <a:chOff x="78929" y="2616001"/>
            <a:chExt cx="501650" cy="1715770"/>
          </a:xfrm>
        </p:grpSpPr>
        <p:sp>
          <p:nvSpPr>
            <p:cNvPr id="552" name="object 17">
              <a:extLst>
                <a:ext uri="{FF2B5EF4-FFF2-40B4-BE49-F238E27FC236}">
                  <a16:creationId xmlns:a16="http://schemas.microsoft.com/office/drawing/2014/main" id="{37DBDC5E-20A6-4BD7-88C7-0323D87C5F37}"/>
                </a:ext>
              </a:extLst>
            </p:cNvPr>
            <p:cNvSpPr/>
            <p:nvPr/>
          </p:nvSpPr>
          <p:spPr>
            <a:xfrm>
              <a:off x="88454" y="2625526"/>
              <a:ext cx="482600" cy="1696720"/>
            </a:xfrm>
            <a:custGeom>
              <a:avLst/>
              <a:gdLst/>
              <a:ahLst/>
              <a:cxnLst/>
              <a:rect l="l" t="t" r="r" b="b"/>
              <a:pathLst>
                <a:path w="482600" h="1696720">
                  <a:moveTo>
                    <a:pt x="482099" y="1696499"/>
                  </a:moveTo>
                  <a:lnTo>
                    <a:pt x="0" y="1696499"/>
                  </a:lnTo>
                  <a:lnTo>
                    <a:pt x="0" y="0"/>
                  </a:lnTo>
                  <a:lnTo>
                    <a:pt x="482099" y="0"/>
                  </a:lnTo>
                  <a:lnTo>
                    <a:pt x="482099" y="1696499"/>
                  </a:lnTo>
                  <a:close/>
                </a:path>
              </a:pathLst>
            </a:custGeom>
            <a:solidFill>
              <a:srgbClr val="D9D1E9">
                <a:alpha val="30587"/>
              </a:srgbClr>
            </a:solidFill>
          </p:spPr>
          <p:txBody>
            <a:bodyPr wrap="square" lIns="0" tIns="0" rIns="0" bIns="0" rtlCol="0"/>
            <a:lstStyle/>
            <a:p>
              <a:endParaRPr/>
            </a:p>
          </p:txBody>
        </p:sp>
        <p:sp>
          <p:nvSpPr>
            <p:cNvPr id="553" name="object 18">
              <a:extLst>
                <a:ext uri="{FF2B5EF4-FFF2-40B4-BE49-F238E27FC236}">
                  <a16:creationId xmlns:a16="http://schemas.microsoft.com/office/drawing/2014/main" id="{37DADCBC-4723-4DF0-BBAF-0DA0C17F25CB}"/>
                </a:ext>
              </a:extLst>
            </p:cNvPr>
            <p:cNvSpPr/>
            <p:nvPr/>
          </p:nvSpPr>
          <p:spPr>
            <a:xfrm>
              <a:off x="88454" y="2625526"/>
              <a:ext cx="482600" cy="1696720"/>
            </a:xfrm>
            <a:custGeom>
              <a:avLst/>
              <a:gdLst/>
              <a:ahLst/>
              <a:cxnLst/>
              <a:rect l="l" t="t" r="r" b="b"/>
              <a:pathLst>
                <a:path w="482600" h="1696720">
                  <a:moveTo>
                    <a:pt x="0" y="0"/>
                  </a:moveTo>
                  <a:lnTo>
                    <a:pt x="482099" y="0"/>
                  </a:lnTo>
                  <a:lnTo>
                    <a:pt x="482099" y="1696499"/>
                  </a:lnTo>
                  <a:lnTo>
                    <a:pt x="0" y="1696499"/>
                  </a:lnTo>
                  <a:lnTo>
                    <a:pt x="0" y="0"/>
                  </a:lnTo>
                  <a:close/>
                </a:path>
              </a:pathLst>
            </a:custGeom>
            <a:ln w="19049">
              <a:solidFill>
                <a:srgbClr val="674EA7"/>
              </a:solidFill>
            </a:ln>
          </p:spPr>
          <p:txBody>
            <a:bodyPr wrap="square" lIns="0" tIns="0" rIns="0" bIns="0" rtlCol="0"/>
            <a:lstStyle/>
            <a:p>
              <a:endParaRPr/>
            </a:p>
          </p:txBody>
        </p:sp>
        <p:sp>
          <p:nvSpPr>
            <p:cNvPr id="554" name="object 19">
              <a:extLst>
                <a:ext uri="{FF2B5EF4-FFF2-40B4-BE49-F238E27FC236}">
                  <a16:creationId xmlns:a16="http://schemas.microsoft.com/office/drawing/2014/main" id="{B0DB3FF2-07E1-469E-A578-5746D29EE1A3}"/>
                </a:ext>
              </a:extLst>
            </p:cNvPr>
            <p:cNvSpPr/>
            <p:nvPr/>
          </p:nvSpPr>
          <p:spPr>
            <a:xfrm>
              <a:off x="138180" y="3975151"/>
              <a:ext cx="394335" cy="314325"/>
            </a:xfrm>
            <a:custGeom>
              <a:avLst/>
              <a:gdLst/>
              <a:ahLst/>
              <a:cxnLst/>
              <a:rect l="l" t="t" r="r" b="b"/>
              <a:pathLst>
                <a:path w="394334" h="314325">
                  <a:moveTo>
                    <a:pt x="393898" y="313799"/>
                  </a:moveTo>
                  <a:lnTo>
                    <a:pt x="0" y="313799"/>
                  </a:lnTo>
                  <a:lnTo>
                    <a:pt x="0" y="0"/>
                  </a:lnTo>
                  <a:lnTo>
                    <a:pt x="393898" y="0"/>
                  </a:lnTo>
                  <a:lnTo>
                    <a:pt x="393898" y="313799"/>
                  </a:lnTo>
                  <a:close/>
                </a:path>
              </a:pathLst>
            </a:custGeom>
            <a:solidFill>
              <a:srgbClr val="B4A7D6"/>
            </a:solidFill>
          </p:spPr>
          <p:txBody>
            <a:bodyPr wrap="square" lIns="0" tIns="0" rIns="0" bIns="0" rtlCol="0"/>
            <a:lstStyle/>
            <a:p>
              <a:endParaRPr/>
            </a:p>
          </p:txBody>
        </p:sp>
        <p:sp>
          <p:nvSpPr>
            <p:cNvPr id="555" name="object 20">
              <a:extLst>
                <a:ext uri="{FF2B5EF4-FFF2-40B4-BE49-F238E27FC236}">
                  <a16:creationId xmlns:a16="http://schemas.microsoft.com/office/drawing/2014/main" id="{5D8141A2-431E-4D44-B126-BFEEAC43B277}"/>
                </a:ext>
              </a:extLst>
            </p:cNvPr>
            <p:cNvSpPr/>
            <p:nvPr/>
          </p:nvSpPr>
          <p:spPr>
            <a:xfrm>
              <a:off x="138180" y="3975151"/>
              <a:ext cx="394335" cy="314325"/>
            </a:xfrm>
            <a:custGeom>
              <a:avLst/>
              <a:gdLst/>
              <a:ahLst/>
              <a:cxnLst/>
              <a:rect l="l" t="t" r="r" b="b"/>
              <a:pathLst>
                <a:path w="394334" h="314325">
                  <a:moveTo>
                    <a:pt x="0" y="0"/>
                  </a:moveTo>
                  <a:lnTo>
                    <a:pt x="393898" y="0"/>
                  </a:lnTo>
                  <a:lnTo>
                    <a:pt x="393898"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556" name="object 21">
            <a:extLst>
              <a:ext uri="{FF2B5EF4-FFF2-40B4-BE49-F238E27FC236}">
                <a16:creationId xmlns:a16="http://schemas.microsoft.com/office/drawing/2014/main" id="{50AFC341-EF15-4520-9192-D0C5A02EBCBE}"/>
              </a:ext>
            </a:extLst>
          </p:cNvPr>
          <p:cNvSpPr txBox="1"/>
          <p:nvPr/>
        </p:nvSpPr>
        <p:spPr>
          <a:xfrm>
            <a:off x="752602" y="4582196"/>
            <a:ext cx="224154" cy="173355"/>
          </a:xfrm>
          <a:prstGeom prst="rect">
            <a:avLst/>
          </a:prstGeom>
        </p:spPr>
        <p:txBody>
          <a:bodyPr vert="vert"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grpSp>
        <p:nvGrpSpPr>
          <p:cNvPr id="557" name="object 22">
            <a:extLst>
              <a:ext uri="{FF2B5EF4-FFF2-40B4-BE49-F238E27FC236}">
                <a16:creationId xmlns:a16="http://schemas.microsoft.com/office/drawing/2014/main" id="{32B509CB-0367-4270-B782-C5A854586B5E}"/>
              </a:ext>
            </a:extLst>
          </p:cNvPr>
          <p:cNvGrpSpPr/>
          <p:nvPr/>
        </p:nvGrpSpPr>
        <p:grpSpPr>
          <a:xfrm>
            <a:off x="1268283" y="2098471"/>
            <a:ext cx="2402205" cy="3176905"/>
            <a:chOff x="782199" y="1244613"/>
            <a:chExt cx="2402205" cy="3176905"/>
          </a:xfrm>
        </p:grpSpPr>
        <p:sp>
          <p:nvSpPr>
            <p:cNvPr id="558" name="object 23">
              <a:extLst>
                <a:ext uri="{FF2B5EF4-FFF2-40B4-BE49-F238E27FC236}">
                  <a16:creationId xmlns:a16="http://schemas.microsoft.com/office/drawing/2014/main" id="{5BA1D91A-5B8D-427D-901E-691B1CEC5747}"/>
                </a:ext>
              </a:extLst>
            </p:cNvPr>
            <p:cNvSpPr/>
            <p:nvPr/>
          </p:nvSpPr>
          <p:spPr>
            <a:xfrm>
              <a:off x="1984211" y="1661723"/>
              <a:ext cx="0" cy="249554"/>
            </a:xfrm>
            <a:custGeom>
              <a:avLst/>
              <a:gdLst/>
              <a:ahLst/>
              <a:cxnLst/>
              <a:rect l="l" t="t" r="r" b="b"/>
              <a:pathLst>
                <a:path h="249555">
                  <a:moveTo>
                    <a:pt x="0" y="0"/>
                  </a:moveTo>
                  <a:lnTo>
                    <a:pt x="0" y="249413"/>
                  </a:lnTo>
                </a:path>
              </a:pathLst>
            </a:custGeom>
            <a:ln w="11227">
              <a:solidFill>
                <a:srgbClr val="222222"/>
              </a:solidFill>
            </a:ln>
          </p:spPr>
          <p:txBody>
            <a:bodyPr wrap="square" lIns="0" tIns="0" rIns="0" bIns="0" rtlCol="0"/>
            <a:lstStyle/>
            <a:p>
              <a:endParaRPr/>
            </a:p>
          </p:txBody>
        </p:sp>
        <p:sp>
          <p:nvSpPr>
            <p:cNvPr id="559" name="object 24">
              <a:extLst>
                <a:ext uri="{FF2B5EF4-FFF2-40B4-BE49-F238E27FC236}">
                  <a16:creationId xmlns:a16="http://schemas.microsoft.com/office/drawing/2014/main" id="{E0A8475B-34AA-4A09-9EF3-2EE15E28A9A1}"/>
                </a:ext>
              </a:extLst>
            </p:cNvPr>
            <p:cNvSpPr/>
            <p:nvPr/>
          </p:nvSpPr>
          <p:spPr>
            <a:xfrm>
              <a:off x="1967628" y="1623262"/>
              <a:ext cx="31750" cy="43815"/>
            </a:xfrm>
            <a:custGeom>
              <a:avLst/>
              <a:gdLst/>
              <a:ahLst/>
              <a:cxnLst/>
              <a:rect l="l" t="t" r="r" b="b"/>
              <a:pathLst>
                <a:path w="31750" h="43814">
                  <a:moveTo>
                    <a:pt x="0" y="43333"/>
                  </a:moveTo>
                  <a:lnTo>
                    <a:pt x="15431" y="0"/>
                  </a:lnTo>
                  <a:lnTo>
                    <a:pt x="31464" y="43114"/>
                  </a:lnTo>
                  <a:lnTo>
                    <a:pt x="0" y="43333"/>
                  </a:lnTo>
                  <a:close/>
                </a:path>
              </a:pathLst>
            </a:custGeom>
            <a:solidFill>
              <a:srgbClr val="222222"/>
            </a:solidFill>
          </p:spPr>
          <p:txBody>
            <a:bodyPr wrap="square" lIns="0" tIns="0" rIns="0" bIns="0" rtlCol="0"/>
            <a:lstStyle/>
            <a:p>
              <a:endParaRPr/>
            </a:p>
          </p:txBody>
        </p:sp>
        <p:sp>
          <p:nvSpPr>
            <p:cNvPr id="560" name="object 25">
              <a:extLst>
                <a:ext uri="{FF2B5EF4-FFF2-40B4-BE49-F238E27FC236}">
                  <a16:creationId xmlns:a16="http://schemas.microsoft.com/office/drawing/2014/main" id="{C563C6DC-BA00-4F1D-9090-0CF04F75DF70}"/>
                </a:ext>
              </a:extLst>
            </p:cNvPr>
            <p:cNvSpPr/>
            <p:nvPr/>
          </p:nvSpPr>
          <p:spPr>
            <a:xfrm>
              <a:off x="1967628" y="1623262"/>
              <a:ext cx="31750" cy="43815"/>
            </a:xfrm>
            <a:custGeom>
              <a:avLst/>
              <a:gdLst/>
              <a:ahLst/>
              <a:cxnLst/>
              <a:rect l="l" t="t" r="r" b="b"/>
              <a:pathLst>
                <a:path w="31750" h="43814">
                  <a:moveTo>
                    <a:pt x="31464" y="43114"/>
                  </a:moveTo>
                  <a:lnTo>
                    <a:pt x="15431" y="0"/>
                  </a:lnTo>
                  <a:lnTo>
                    <a:pt x="0" y="43333"/>
                  </a:lnTo>
                  <a:lnTo>
                    <a:pt x="31464" y="43114"/>
                  </a:lnTo>
                  <a:close/>
                </a:path>
              </a:pathLst>
            </a:custGeom>
            <a:ln w="9524">
              <a:solidFill>
                <a:srgbClr val="222222"/>
              </a:solidFill>
            </a:ln>
          </p:spPr>
          <p:txBody>
            <a:bodyPr wrap="square" lIns="0" tIns="0" rIns="0" bIns="0" rtlCol="0"/>
            <a:lstStyle/>
            <a:p>
              <a:endParaRPr/>
            </a:p>
          </p:txBody>
        </p:sp>
        <p:sp>
          <p:nvSpPr>
            <p:cNvPr id="561" name="object 26">
              <a:extLst>
                <a:ext uri="{FF2B5EF4-FFF2-40B4-BE49-F238E27FC236}">
                  <a16:creationId xmlns:a16="http://schemas.microsoft.com/office/drawing/2014/main" id="{3763E362-FC5F-4C66-B9DB-AB5965454576}"/>
                </a:ext>
              </a:extLst>
            </p:cNvPr>
            <p:cNvSpPr/>
            <p:nvPr/>
          </p:nvSpPr>
          <p:spPr>
            <a:xfrm>
              <a:off x="1024178" y="1911146"/>
              <a:ext cx="1920239" cy="1879600"/>
            </a:xfrm>
            <a:custGeom>
              <a:avLst/>
              <a:gdLst/>
              <a:ahLst/>
              <a:cxnLst/>
              <a:rect l="l" t="t" r="r" b="b"/>
              <a:pathLst>
                <a:path w="1920239" h="1879600">
                  <a:moveTo>
                    <a:pt x="1917598" y="1156931"/>
                  </a:moveTo>
                  <a:lnTo>
                    <a:pt x="0" y="1156931"/>
                  </a:lnTo>
                  <a:lnTo>
                    <a:pt x="0" y="1436535"/>
                  </a:lnTo>
                  <a:lnTo>
                    <a:pt x="1917598" y="1436535"/>
                  </a:lnTo>
                  <a:lnTo>
                    <a:pt x="1917598" y="1156931"/>
                  </a:lnTo>
                  <a:close/>
                </a:path>
                <a:path w="1920239" h="1879600">
                  <a:moveTo>
                    <a:pt x="1918995" y="1599488"/>
                  </a:moveTo>
                  <a:lnTo>
                    <a:pt x="1384" y="1599488"/>
                  </a:lnTo>
                  <a:lnTo>
                    <a:pt x="1384"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93C47D"/>
            </a:solidFill>
          </p:spPr>
          <p:txBody>
            <a:bodyPr wrap="square" lIns="0" tIns="0" rIns="0" bIns="0" rtlCol="0"/>
            <a:lstStyle/>
            <a:p>
              <a:endParaRPr/>
            </a:p>
          </p:txBody>
        </p:sp>
        <p:sp>
          <p:nvSpPr>
            <p:cNvPr id="562" name="object 27">
              <a:extLst>
                <a:ext uri="{FF2B5EF4-FFF2-40B4-BE49-F238E27FC236}">
                  <a16:creationId xmlns:a16="http://schemas.microsoft.com/office/drawing/2014/main" id="{3A533923-817F-4D29-BC7D-B7414DFEBAF6}"/>
                </a:ext>
              </a:extLst>
            </p:cNvPr>
            <p:cNvSpPr/>
            <p:nvPr/>
          </p:nvSpPr>
          <p:spPr>
            <a:xfrm>
              <a:off x="1983401" y="3404877"/>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563" name="object 28">
              <a:extLst>
                <a:ext uri="{FF2B5EF4-FFF2-40B4-BE49-F238E27FC236}">
                  <a16:creationId xmlns:a16="http://schemas.microsoft.com/office/drawing/2014/main" id="{4E38F4A8-742D-4E6B-9EAD-9563950C6F14}"/>
                </a:ext>
              </a:extLst>
            </p:cNvPr>
            <p:cNvSpPr/>
            <p:nvPr/>
          </p:nvSpPr>
          <p:spPr>
            <a:xfrm>
              <a:off x="1967669" y="3361654"/>
              <a:ext cx="31750" cy="43815"/>
            </a:xfrm>
            <a:custGeom>
              <a:avLst/>
              <a:gdLst/>
              <a:ahLst/>
              <a:cxnLst/>
              <a:rect l="l" t="t" r="r" b="b"/>
              <a:pathLst>
                <a:path w="31750" h="43814">
                  <a:moveTo>
                    <a:pt x="0" y="43368"/>
                  </a:moveTo>
                  <a:lnTo>
                    <a:pt x="15333" y="0"/>
                  </a:lnTo>
                  <a:lnTo>
                    <a:pt x="31464" y="43078"/>
                  </a:lnTo>
                  <a:lnTo>
                    <a:pt x="0" y="43368"/>
                  </a:lnTo>
                  <a:close/>
                </a:path>
              </a:pathLst>
            </a:custGeom>
            <a:solidFill>
              <a:srgbClr val="222222"/>
            </a:solidFill>
          </p:spPr>
          <p:txBody>
            <a:bodyPr wrap="square" lIns="0" tIns="0" rIns="0" bIns="0" rtlCol="0"/>
            <a:lstStyle/>
            <a:p>
              <a:endParaRPr/>
            </a:p>
          </p:txBody>
        </p:sp>
        <p:sp>
          <p:nvSpPr>
            <p:cNvPr id="564" name="object 29">
              <a:extLst>
                <a:ext uri="{FF2B5EF4-FFF2-40B4-BE49-F238E27FC236}">
                  <a16:creationId xmlns:a16="http://schemas.microsoft.com/office/drawing/2014/main" id="{A2482735-BB3D-4176-9E14-DA881DC35D44}"/>
                </a:ext>
              </a:extLst>
            </p:cNvPr>
            <p:cNvSpPr/>
            <p:nvPr/>
          </p:nvSpPr>
          <p:spPr>
            <a:xfrm>
              <a:off x="1967669" y="3361654"/>
              <a:ext cx="31750" cy="43815"/>
            </a:xfrm>
            <a:custGeom>
              <a:avLst/>
              <a:gdLst/>
              <a:ahLst/>
              <a:cxnLst/>
              <a:rect l="l" t="t" r="r" b="b"/>
              <a:pathLst>
                <a:path w="31750" h="43814">
                  <a:moveTo>
                    <a:pt x="31464" y="43078"/>
                  </a:moveTo>
                  <a:lnTo>
                    <a:pt x="15333" y="0"/>
                  </a:lnTo>
                  <a:lnTo>
                    <a:pt x="0" y="43368"/>
                  </a:lnTo>
                  <a:lnTo>
                    <a:pt x="31464" y="43078"/>
                  </a:lnTo>
                  <a:close/>
                </a:path>
              </a:pathLst>
            </a:custGeom>
            <a:ln w="9524">
              <a:solidFill>
                <a:srgbClr val="222222"/>
              </a:solidFill>
            </a:ln>
          </p:spPr>
          <p:txBody>
            <a:bodyPr wrap="square" lIns="0" tIns="0" rIns="0" bIns="0" rtlCol="0"/>
            <a:lstStyle/>
            <a:p>
              <a:endParaRPr/>
            </a:p>
          </p:txBody>
        </p:sp>
        <p:sp>
          <p:nvSpPr>
            <p:cNvPr id="565" name="object 30">
              <a:extLst>
                <a:ext uri="{FF2B5EF4-FFF2-40B4-BE49-F238E27FC236}">
                  <a16:creationId xmlns:a16="http://schemas.microsoft.com/office/drawing/2014/main" id="{49D91267-438E-46B9-B1B0-BC803E4B012E}"/>
                </a:ext>
              </a:extLst>
            </p:cNvPr>
            <p:cNvSpPr/>
            <p:nvPr/>
          </p:nvSpPr>
          <p:spPr>
            <a:xfrm>
              <a:off x="1024187" y="2571087"/>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93C47D"/>
            </a:solidFill>
          </p:spPr>
          <p:txBody>
            <a:bodyPr wrap="square" lIns="0" tIns="0" rIns="0" bIns="0" rtlCol="0"/>
            <a:lstStyle/>
            <a:p>
              <a:endParaRPr/>
            </a:p>
          </p:txBody>
        </p:sp>
        <p:sp>
          <p:nvSpPr>
            <p:cNvPr id="566" name="object 31">
              <a:extLst>
                <a:ext uri="{FF2B5EF4-FFF2-40B4-BE49-F238E27FC236}">
                  <a16:creationId xmlns:a16="http://schemas.microsoft.com/office/drawing/2014/main" id="{C2CC1907-674B-47BF-983A-443C761932E3}"/>
                </a:ext>
              </a:extLst>
            </p:cNvPr>
            <p:cNvSpPr/>
            <p:nvPr/>
          </p:nvSpPr>
          <p:spPr>
            <a:xfrm>
              <a:off x="1982988" y="2907724"/>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567" name="object 32">
              <a:extLst>
                <a:ext uri="{FF2B5EF4-FFF2-40B4-BE49-F238E27FC236}">
                  <a16:creationId xmlns:a16="http://schemas.microsoft.com/office/drawing/2014/main" id="{5CE874B1-D3E4-4908-9365-E63697A032F8}"/>
                </a:ext>
              </a:extLst>
            </p:cNvPr>
            <p:cNvSpPr/>
            <p:nvPr/>
          </p:nvSpPr>
          <p:spPr>
            <a:xfrm>
              <a:off x="1967255" y="28644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568" name="object 33">
              <a:extLst>
                <a:ext uri="{FF2B5EF4-FFF2-40B4-BE49-F238E27FC236}">
                  <a16:creationId xmlns:a16="http://schemas.microsoft.com/office/drawing/2014/main" id="{F6C97335-8CB3-423F-BF5D-ED7EF889D833}"/>
                </a:ext>
              </a:extLst>
            </p:cNvPr>
            <p:cNvSpPr/>
            <p:nvPr/>
          </p:nvSpPr>
          <p:spPr>
            <a:xfrm>
              <a:off x="1967255" y="28644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569" name="object 34">
              <a:extLst>
                <a:ext uri="{FF2B5EF4-FFF2-40B4-BE49-F238E27FC236}">
                  <a16:creationId xmlns:a16="http://schemas.microsoft.com/office/drawing/2014/main" id="{61345AB7-F73D-4F7A-89C3-E3F1EFC4BCF3}"/>
                </a:ext>
              </a:extLst>
            </p:cNvPr>
            <p:cNvSpPr/>
            <p:nvPr/>
          </p:nvSpPr>
          <p:spPr>
            <a:xfrm>
              <a:off x="826724" y="1249375"/>
              <a:ext cx="321310" cy="328295"/>
            </a:xfrm>
            <a:custGeom>
              <a:avLst/>
              <a:gdLst/>
              <a:ahLst/>
              <a:cxnLst/>
              <a:rect l="l" t="t" r="r" b="b"/>
              <a:pathLst>
                <a:path w="321309"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70" name="object 35">
              <a:extLst>
                <a:ext uri="{FF2B5EF4-FFF2-40B4-BE49-F238E27FC236}">
                  <a16:creationId xmlns:a16="http://schemas.microsoft.com/office/drawing/2014/main" id="{061B9280-F828-47E1-90BA-BAF41B7F1AF0}"/>
                </a:ext>
              </a:extLst>
            </p:cNvPr>
            <p:cNvSpPr/>
            <p:nvPr/>
          </p:nvSpPr>
          <p:spPr>
            <a:xfrm>
              <a:off x="826724" y="1249375"/>
              <a:ext cx="321310" cy="328295"/>
            </a:xfrm>
            <a:custGeom>
              <a:avLst/>
              <a:gdLst/>
              <a:ahLst/>
              <a:cxnLst/>
              <a:rect l="l" t="t" r="r" b="b"/>
              <a:pathLst>
                <a:path w="321309"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571" name="object 36">
              <a:extLst>
                <a:ext uri="{FF2B5EF4-FFF2-40B4-BE49-F238E27FC236}">
                  <a16:creationId xmlns:a16="http://schemas.microsoft.com/office/drawing/2014/main" id="{CFF90EB1-7029-40BC-A341-8BB8469935B5}"/>
                </a:ext>
              </a:extLst>
            </p:cNvPr>
            <p:cNvSpPr/>
            <p:nvPr/>
          </p:nvSpPr>
          <p:spPr>
            <a:xfrm>
              <a:off x="826724" y="4047126"/>
              <a:ext cx="321310" cy="328295"/>
            </a:xfrm>
            <a:custGeom>
              <a:avLst/>
              <a:gdLst/>
              <a:ahLst/>
              <a:cxnLst/>
              <a:rect l="l" t="t" r="r" b="b"/>
              <a:pathLst>
                <a:path w="321309"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72" name="object 37">
              <a:extLst>
                <a:ext uri="{FF2B5EF4-FFF2-40B4-BE49-F238E27FC236}">
                  <a16:creationId xmlns:a16="http://schemas.microsoft.com/office/drawing/2014/main" id="{7A9D0DD8-0483-4754-A3B6-7A181461ED1D}"/>
                </a:ext>
              </a:extLst>
            </p:cNvPr>
            <p:cNvSpPr/>
            <p:nvPr/>
          </p:nvSpPr>
          <p:spPr>
            <a:xfrm>
              <a:off x="826724" y="4047126"/>
              <a:ext cx="321310" cy="328295"/>
            </a:xfrm>
            <a:custGeom>
              <a:avLst/>
              <a:gdLst/>
              <a:ahLst/>
              <a:cxnLst/>
              <a:rect l="l" t="t" r="r" b="b"/>
              <a:pathLst>
                <a:path w="321309"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573" name="object 38">
              <a:extLst>
                <a:ext uri="{FF2B5EF4-FFF2-40B4-BE49-F238E27FC236}">
                  <a16:creationId xmlns:a16="http://schemas.microsoft.com/office/drawing/2014/main" id="{0DD2129E-C46E-4D98-B705-C5BCAF0AC1F2}"/>
                </a:ext>
              </a:extLst>
            </p:cNvPr>
            <p:cNvSpPr/>
            <p:nvPr/>
          </p:nvSpPr>
          <p:spPr>
            <a:xfrm>
              <a:off x="1454466"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74" name="object 39">
              <a:extLst>
                <a:ext uri="{FF2B5EF4-FFF2-40B4-BE49-F238E27FC236}">
                  <a16:creationId xmlns:a16="http://schemas.microsoft.com/office/drawing/2014/main" id="{BF848648-BE24-4E78-AC8A-2FEF16A86CA7}"/>
                </a:ext>
              </a:extLst>
            </p:cNvPr>
            <p:cNvSpPr/>
            <p:nvPr/>
          </p:nvSpPr>
          <p:spPr>
            <a:xfrm>
              <a:off x="1454466"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575" name="object 40">
              <a:extLst>
                <a:ext uri="{FF2B5EF4-FFF2-40B4-BE49-F238E27FC236}">
                  <a16:creationId xmlns:a16="http://schemas.microsoft.com/office/drawing/2014/main" id="{E7C79161-A8D9-4A93-80DB-929ABE1D2F75}"/>
                </a:ext>
              </a:extLst>
            </p:cNvPr>
            <p:cNvSpPr/>
            <p:nvPr/>
          </p:nvSpPr>
          <p:spPr>
            <a:xfrm>
              <a:off x="2199781"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76" name="object 41">
              <a:extLst>
                <a:ext uri="{FF2B5EF4-FFF2-40B4-BE49-F238E27FC236}">
                  <a16:creationId xmlns:a16="http://schemas.microsoft.com/office/drawing/2014/main" id="{A570187F-359C-4F49-A832-E3F92494405E}"/>
                </a:ext>
              </a:extLst>
            </p:cNvPr>
            <p:cNvSpPr/>
            <p:nvPr/>
          </p:nvSpPr>
          <p:spPr>
            <a:xfrm>
              <a:off x="2199781"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577" name="object 42">
              <a:extLst>
                <a:ext uri="{FF2B5EF4-FFF2-40B4-BE49-F238E27FC236}">
                  <a16:creationId xmlns:a16="http://schemas.microsoft.com/office/drawing/2014/main" id="{8AE112D7-2FCE-4EC3-A44B-EB65BB10793F}"/>
                </a:ext>
              </a:extLst>
            </p:cNvPr>
            <p:cNvSpPr/>
            <p:nvPr/>
          </p:nvSpPr>
          <p:spPr>
            <a:xfrm>
              <a:off x="2795849" y="4044759"/>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78" name="object 43">
              <a:extLst>
                <a:ext uri="{FF2B5EF4-FFF2-40B4-BE49-F238E27FC236}">
                  <a16:creationId xmlns:a16="http://schemas.microsoft.com/office/drawing/2014/main" id="{1716C353-0355-4F45-B38B-2D100CC13955}"/>
                </a:ext>
              </a:extLst>
            </p:cNvPr>
            <p:cNvSpPr/>
            <p:nvPr/>
          </p:nvSpPr>
          <p:spPr>
            <a:xfrm>
              <a:off x="2795849" y="4044759"/>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579" name="object 44">
              <a:extLst>
                <a:ext uri="{FF2B5EF4-FFF2-40B4-BE49-F238E27FC236}">
                  <a16:creationId xmlns:a16="http://schemas.microsoft.com/office/drawing/2014/main" id="{F0F643BE-D40D-45B7-B1DF-E732191705D4}"/>
                </a:ext>
              </a:extLst>
            </p:cNvPr>
            <p:cNvSpPr/>
            <p:nvPr/>
          </p:nvSpPr>
          <p:spPr>
            <a:xfrm>
              <a:off x="791724" y="4018174"/>
              <a:ext cx="2383155" cy="393700"/>
            </a:xfrm>
            <a:custGeom>
              <a:avLst/>
              <a:gdLst/>
              <a:ahLst/>
              <a:cxnLst/>
              <a:rect l="l" t="t" r="r" b="b"/>
              <a:pathLst>
                <a:path w="2383155" h="393700">
                  <a:moveTo>
                    <a:pt x="2382599" y="393599"/>
                  </a:moveTo>
                  <a:lnTo>
                    <a:pt x="0" y="393599"/>
                  </a:lnTo>
                  <a:lnTo>
                    <a:pt x="0" y="0"/>
                  </a:lnTo>
                  <a:lnTo>
                    <a:pt x="2382599" y="0"/>
                  </a:lnTo>
                  <a:lnTo>
                    <a:pt x="2382599" y="393599"/>
                  </a:lnTo>
                  <a:close/>
                </a:path>
              </a:pathLst>
            </a:custGeom>
            <a:solidFill>
              <a:srgbClr val="EAD1DC">
                <a:alpha val="30587"/>
              </a:srgbClr>
            </a:solidFill>
          </p:spPr>
          <p:txBody>
            <a:bodyPr wrap="square" lIns="0" tIns="0" rIns="0" bIns="0" rtlCol="0"/>
            <a:lstStyle/>
            <a:p>
              <a:endParaRPr/>
            </a:p>
          </p:txBody>
        </p:sp>
        <p:sp>
          <p:nvSpPr>
            <p:cNvPr id="580" name="object 45">
              <a:extLst>
                <a:ext uri="{FF2B5EF4-FFF2-40B4-BE49-F238E27FC236}">
                  <a16:creationId xmlns:a16="http://schemas.microsoft.com/office/drawing/2014/main" id="{6B71CA66-DD76-4D1B-81FE-A495339627BF}"/>
                </a:ext>
              </a:extLst>
            </p:cNvPr>
            <p:cNvSpPr/>
            <p:nvPr/>
          </p:nvSpPr>
          <p:spPr>
            <a:xfrm>
              <a:off x="791724" y="4018174"/>
              <a:ext cx="2383155" cy="393700"/>
            </a:xfrm>
            <a:custGeom>
              <a:avLst/>
              <a:gdLst/>
              <a:ahLst/>
              <a:cxnLst/>
              <a:rect l="l" t="t" r="r" b="b"/>
              <a:pathLst>
                <a:path w="2383155" h="393700">
                  <a:moveTo>
                    <a:pt x="0" y="0"/>
                  </a:moveTo>
                  <a:lnTo>
                    <a:pt x="2382599" y="0"/>
                  </a:lnTo>
                  <a:lnTo>
                    <a:pt x="2382599" y="393599"/>
                  </a:lnTo>
                  <a:lnTo>
                    <a:pt x="0" y="393599"/>
                  </a:lnTo>
                  <a:lnTo>
                    <a:pt x="0" y="0"/>
                  </a:lnTo>
                  <a:close/>
                </a:path>
              </a:pathLst>
            </a:custGeom>
            <a:ln w="19049">
              <a:solidFill>
                <a:srgbClr val="731B47"/>
              </a:solidFill>
            </a:ln>
          </p:spPr>
          <p:txBody>
            <a:bodyPr wrap="square" lIns="0" tIns="0" rIns="0" bIns="0" rtlCol="0"/>
            <a:lstStyle/>
            <a:p>
              <a:endParaRPr/>
            </a:p>
          </p:txBody>
        </p:sp>
      </p:grpSp>
      <p:sp>
        <p:nvSpPr>
          <p:cNvPr id="581" name="object 46">
            <a:extLst>
              <a:ext uri="{FF2B5EF4-FFF2-40B4-BE49-F238E27FC236}">
                <a16:creationId xmlns:a16="http://schemas.microsoft.com/office/drawing/2014/main" id="{9C45E720-74B1-4E94-8712-943CAE6B5661}"/>
              </a:ext>
            </a:extLst>
          </p:cNvPr>
          <p:cNvSpPr txBox="1"/>
          <p:nvPr/>
        </p:nvSpPr>
        <p:spPr>
          <a:xfrm>
            <a:off x="3626512" y="2656983"/>
            <a:ext cx="205184" cy="1678939"/>
          </a:xfrm>
          <a:prstGeom prst="rect">
            <a:avLst/>
          </a:prstGeom>
        </p:spPr>
        <p:txBody>
          <a:bodyPr vert="vert"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b="1" spc="-5" dirty="0">
                <a:solidFill>
                  <a:srgbClr val="FF0000"/>
                </a:solidFill>
                <a:latin typeface="Arial MT"/>
                <a:cs typeface="Arial MT"/>
              </a:rPr>
              <a:t>decoder</a:t>
            </a:r>
            <a:endParaRPr sz="1400" b="1" dirty="0">
              <a:solidFill>
                <a:srgbClr val="FF0000"/>
              </a:solidFill>
              <a:latin typeface="Arial MT"/>
              <a:cs typeface="Arial MT"/>
            </a:endParaRPr>
          </a:p>
        </p:txBody>
      </p:sp>
      <p:sp>
        <p:nvSpPr>
          <p:cNvPr id="582" name="object 48">
            <a:extLst>
              <a:ext uri="{FF2B5EF4-FFF2-40B4-BE49-F238E27FC236}">
                <a16:creationId xmlns:a16="http://schemas.microsoft.com/office/drawing/2014/main" id="{13B5EE70-C691-4ACE-9D1F-F258A2EE9E56}"/>
              </a:ext>
            </a:extLst>
          </p:cNvPr>
          <p:cNvSpPr txBox="1"/>
          <p:nvPr/>
        </p:nvSpPr>
        <p:spPr>
          <a:xfrm>
            <a:off x="2575307" y="3148084"/>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583" name="object 49">
            <a:extLst>
              <a:ext uri="{FF2B5EF4-FFF2-40B4-BE49-F238E27FC236}">
                <a16:creationId xmlns:a16="http://schemas.microsoft.com/office/drawing/2014/main" id="{680625D4-7025-45BB-8312-4DF63715C17D}"/>
              </a:ext>
            </a:extLst>
          </p:cNvPr>
          <p:cNvSpPr txBox="1"/>
          <p:nvPr/>
        </p:nvSpPr>
        <p:spPr>
          <a:xfrm>
            <a:off x="1312809" y="2103233"/>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584" name="object 50">
            <a:extLst>
              <a:ext uri="{FF2B5EF4-FFF2-40B4-BE49-F238E27FC236}">
                <a16:creationId xmlns:a16="http://schemas.microsoft.com/office/drawing/2014/main" id="{77ED1C1A-287C-403C-8754-39D80DCE4061}"/>
              </a:ext>
            </a:extLst>
          </p:cNvPr>
          <p:cNvGrpSpPr/>
          <p:nvPr/>
        </p:nvGrpSpPr>
        <p:grpSpPr>
          <a:xfrm>
            <a:off x="1968938" y="2098471"/>
            <a:ext cx="330835" cy="337820"/>
            <a:chOff x="1482854" y="1244613"/>
            <a:chExt cx="330835" cy="337820"/>
          </a:xfrm>
        </p:grpSpPr>
        <p:sp>
          <p:nvSpPr>
            <p:cNvPr id="585" name="object 51">
              <a:extLst>
                <a:ext uri="{FF2B5EF4-FFF2-40B4-BE49-F238E27FC236}">
                  <a16:creationId xmlns:a16="http://schemas.microsoft.com/office/drawing/2014/main" id="{A21E95C1-26B2-4D15-8954-5CCD2A198DDB}"/>
                </a:ext>
              </a:extLst>
            </p:cNvPr>
            <p:cNvSpPr/>
            <p:nvPr/>
          </p:nvSpPr>
          <p:spPr>
            <a:xfrm>
              <a:off x="1487616"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86" name="object 52">
              <a:extLst>
                <a:ext uri="{FF2B5EF4-FFF2-40B4-BE49-F238E27FC236}">
                  <a16:creationId xmlns:a16="http://schemas.microsoft.com/office/drawing/2014/main" id="{C71BC33A-9DC8-478D-B2B0-FE57D611660F}"/>
                </a:ext>
              </a:extLst>
            </p:cNvPr>
            <p:cNvSpPr/>
            <p:nvPr/>
          </p:nvSpPr>
          <p:spPr>
            <a:xfrm>
              <a:off x="1487616"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587" name="object 53">
            <a:extLst>
              <a:ext uri="{FF2B5EF4-FFF2-40B4-BE49-F238E27FC236}">
                <a16:creationId xmlns:a16="http://schemas.microsoft.com/office/drawing/2014/main" id="{B70A5B83-81D8-4C51-A193-18803080E8A6}"/>
              </a:ext>
            </a:extLst>
          </p:cNvPr>
          <p:cNvSpPr txBox="1"/>
          <p:nvPr/>
        </p:nvSpPr>
        <p:spPr>
          <a:xfrm>
            <a:off x="1973700" y="2103233"/>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588" name="object 54">
            <a:extLst>
              <a:ext uri="{FF2B5EF4-FFF2-40B4-BE49-F238E27FC236}">
                <a16:creationId xmlns:a16="http://schemas.microsoft.com/office/drawing/2014/main" id="{8C67D572-C550-4055-BBDD-F011B2B357E7}"/>
              </a:ext>
            </a:extLst>
          </p:cNvPr>
          <p:cNvGrpSpPr/>
          <p:nvPr/>
        </p:nvGrpSpPr>
        <p:grpSpPr>
          <a:xfrm>
            <a:off x="2714253" y="2098471"/>
            <a:ext cx="330835" cy="337820"/>
            <a:chOff x="2228169" y="1244613"/>
            <a:chExt cx="330835" cy="337820"/>
          </a:xfrm>
        </p:grpSpPr>
        <p:sp>
          <p:nvSpPr>
            <p:cNvPr id="589" name="object 55">
              <a:extLst>
                <a:ext uri="{FF2B5EF4-FFF2-40B4-BE49-F238E27FC236}">
                  <a16:creationId xmlns:a16="http://schemas.microsoft.com/office/drawing/2014/main" id="{2E3C8D7A-7780-42B6-B961-1C6DAA08F7F5}"/>
                </a:ext>
              </a:extLst>
            </p:cNvPr>
            <p:cNvSpPr/>
            <p:nvPr/>
          </p:nvSpPr>
          <p:spPr>
            <a:xfrm>
              <a:off x="2232931"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90" name="object 56">
              <a:extLst>
                <a:ext uri="{FF2B5EF4-FFF2-40B4-BE49-F238E27FC236}">
                  <a16:creationId xmlns:a16="http://schemas.microsoft.com/office/drawing/2014/main" id="{D26E2199-D05A-4C05-99A5-8B29F37220E8}"/>
                </a:ext>
              </a:extLst>
            </p:cNvPr>
            <p:cNvSpPr/>
            <p:nvPr/>
          </p:nvSpPr>
          <p:spPr>
            <a:xfrm>
              <a:off x="2232931"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591" name="object 57">
            <a:extLst>
              <a:ext uri="{FF2B5EF4-FFF2-40B4-BE49-F238E27FC236}">
                <a16:creationId xmlns:a16="http://schemas.microsoft.com/office/drawing/2014/main" id="{7703B4C6-598F-44AE-9E29-51FF92426B58}"/>
              </a:ext>
            </a:extLst>
          </p:cNvPr>
          <p:cNvSpPr txBox="1"/>
          <p:nvPr/>
        </p:nvSpPr>
        <p:spPr>
          <a:xfrm>
            <a:off x="2719015" y="2103233"/>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592" name="object 58">
            <a:extLst>
              <a:ext uri="{FF2B5EF4-FFF2-40B4-BE49-F238E27FC236}">
                <a16:creationId xmlns:a16="http://schemas.microsoft.com/office/drawing/2014/main" id="{654DA062-744A-403C-8F98-2E2EE03A3134}"/>
              </a:ext>
            </a:extLst>
          </p:cNvPr>
          <p:cNvGrpSpPr/>
          <p:nvPr/>
        </p:nvGrpSpPr>
        <p:grpSpPr>
          <a:xfrm>
            <a:off x="3282571" y="2098479"/>
            <a:ext cx="330835" cy="337820"/>
            <a:chOff x="2796487" y="1244621"/>
            <a:chExt cx="330835" cy="337820"/>
          </a:xfrm>
        </p:grpSpPr>
        <p:sp>
          <p:nvSpPr>
            <p:cNvPr id="593" name="object 59">
              <a:extLst>
                <a:ext uri="{FF2B5EF4-FFF2-40B4-BE49-F238E27FC236}">
                  <a16:creationId xmlns:a16="http://schemas.microsoft.com/office/drawing/2014/main" id="{BD2A3B06-28BE-4FAC-8074-6302A93C1402}"/>
                </a:ext>
              </a:extLst>
            </p:cNvPr>
            <p:cNvSpPr/>
            <p:nvPr/>
          </p:nvSpPr>
          <p:spPr>
            <a:xfrm>
              <a:off x="2801249" y="1249384"/>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94" name="object 60">
              <a:extLst>
                <a:ext uri="{FF2B5EF4-FFF2-40B4-BE49-F238E27FC236}">
                  <a16:creationId xmlns:a16="http://schemas.microsoft.com/office/drawing/2014/main" id="{F561A507-A194-4860-A13C-B1507ACB8E44}"/>
                </a:ext>
              </a:extLst>
            </p:cNvPr>
            <p:cNvSpPr/>
            <p:nvPr/>
          </p:nvSpPr>
          <p:spPr>
            <a:xfrm>
              <a:off x="2801249" y="1249384"/>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595" name="object 61">
            <a:extLst>
              <a:ext uri="{FF2B5EF4-FFF2-40B4-BE49-F238E27FC236}">
                <a16:creationId xmlns:a16="http://schemas.microsoft.com/office/drawing/2014/main" id="{DA0B32E5-09C7-476E-90F9-654DC90EFDA4}"/>
              </a:ext>
            </a:extLst>
          </p:cNvPr>
          <p:cNvSpPr txBox="1"/>
          <p:nvPr/>
        </p:nvSpPr>
        <p:spPr>
          <a:xfrm>
            <a:off x="3287333" y="2103242"/>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596" name="object 62">
            <a:extLst>
              <a:ext uri="{FF2B5EF4-FFF2-40B4-BE49-F238E27FC236}">
                <a16:creationId xmlns:a16="http://schemas.microsoft.com/office/drawing/2014/main" id="{36385F9A-578E-40D5-8BD5-6458BBCC4E33}"/>
              </a:ext>
            </a:extLst>
          </p:cNvPr>
          <p:cNvGrpSpPr/>
          <p:nvPr/>
        </p:nvGrpSpPr>
        <p:grpSpPr>
          <a:xfrm>
            <a:off x="1051876" y="2053468"/>
            <a:ext cx="2618105" cy="2823845"/>
            <a:chOff x="565792" y="1199610"/>
            <a:chExt cx="2618105" cy="2823845"/>
          </a:xfrm>
        </p:grpSpPr>
        <p:sp>
          <p:nvSpPr>
            <p:cNvPr id="597" name="object 63">
              <a:extLst>
                <a:ext uri="{FF2B5EF4-FFF2-40B4-BE49-F238E27FC236}">
                  <a16:creationId xmlns:a16="http://schemas.microsoft.com/office/drawing/2014/main" id="{69E2E303-A4FF-4D0C-963F-0C3F86A9F650}"/>
                </a:ext>
              </a:extLst>
            </p:cNvPr>
            <p:cNvSpPr/>
            <p:nvPr/>
          </p:nvSpPr>
          <p:spPr>
            <a:xfrm>
              <a:off x="791700" y="1209135"/>
              <a:ext cx="2383155" cy="400685"/>
            </a:xfrm>
            <a:custGeom>
              <a:avLst/>
              <a:gdLst/>
              <a:ahLst/>
              <a:cxnLst/>
              <a:rect l="l" t="t" r="r" b="b"/>
              <a:pathLst>
                <a:path w="2383155" h="400684">
                  <a:moveTo>
                    <a:pt x="2382599" y="400199"/>
                  </a:moveTo>
                  <a:lnTo>
                    <a:pt x="0" y="400199"/>
                  </a:lnTo>
                  <a:lnTo>
                    <a:pt x="0" y="0"/>
                  </a:lnTo>
                  <a:lnTo>
                    <a:pt x="2382599" y="0"/>
                  </a:lnTo>
                  <a:lnTo>
                    <a:pt x="2382599" y="400199"/>
                  </a:lnTo>
                  <a:close/>
                </a:path>
              </a:pathLst>
            </a:custGeom>
            <a:solidFill>
              <a:srgbClr val="EAD1DC">
                <a:alpha val="30587"/>
              </a:srgbClr>
            </a:solidFill>
          </p:spPr>
          <p:txBody>
            <a:bodyPr wrap="square" lIns="0" tIns="0" rIns="0" bIns="0" rtlCol="0"/>
            <a:lstStyle/>
            <a:p>
              <a:endParaRPr/>
            </a:p>
          </p:txBody>
        </p:sp>
        <p:sp>
          <p:nvSpPr>
            <p:cNvPr id="598" name="object 64">
              <a:extLst>
                <a:ext uri="{FF2B5EF4-FFF2-40B4-BE49-F238E27FC236}">
                  <a16:creationId xmlns:a16="http://schemas.microsoft.com/office/drawing/2014/main" id="{313BFC89-BAC8-426D-A2AF-4B6128DFA02D}"/>
                </a:ext>
              </a:extLst>
            </p:cNvPr>
            <p:cNvSpPr/>
            <p:nvPr/>
          </p:nvSpPr>
          <p:spPr>
            <a:xfrm>
              <a:off x="791700" y="1209135"/>
              <a:ext cx="2383155" cy="400685"/>
            </a:xfrm>
            <a:custGeom>
              <a:avLst/>
              <a:gdLst/>
              <a:ahLst/>
              <a:cxnLst/>
              <a:rect l="l" t="t" r="r" b="b"/>
              <a:pathLst>
                <a:path w="2383155" h="400684">
                  <a:moveTo>
                    <a:pt x="0" y="0"/>
                  </a:moveTo>
                  <a:lnTo>
                    <a:pt x="2382599" y="0"/>
                  </a:lnTo>
                  <a:lnTo>
                    <a:pt x="2382599" y="400199"/>
                  </a:lnTo>
                  <a:lnTo>
                    <a:pt x="0" y="400199"/>
                  </a:lnTo>
                  <a:lnTo>
                    <a:pt x="0" y="0"/>
                  </a:lnTo>
                  <a:close/>
                </a:path>
              </a:pathLst>
            </a:custGeom>
            <a:ln w="19049">
              <a:solidFill>
                <a:srgbClr val="731B47"/>
              </a:solidFill>
            </a:ln>
          </p:spPr>
          <p:txBody>
            <a:bodyPr wrap="square" lIns="0" tIns="0" rIns="0" bIns="0" rtlCol="0"/>
            <a:lstStyle/>
            <a:p>
              <a:endParaRPr/>
            </a:p>
          </p:txBody>
        </p:sp>
        <p:sp>
          <p:nvSpPr>
            <p:cNvPr id="599" name="object 65">
              <a:extLst>
                <a:ext uri="{FF2B5EF4-FFF2-40B4-BE49-F238E27FC236}">
                  <a16:creationId xmlns:a16="http://schemas.microsoft.com/office/drawing/2014/main" id="{A41D2C2C-C457-4CA4-8F9E-1281CB5A5102}"/>
                </a:ext>
              </a:extLst>
            </p:cNvPr>
            <p:cNvSpPr/>
            <p:nvPr/>
          </p:nvSpPr>
          <p:spPr>
            <a:xfrm>
              <a:off x="570554" y="3473777"/>
              <a:ext cx="398145" cy="177165"/>
            </a:xfrm>
            <a:custGeom>
              <a:avLst/>
              <a:gdLst/>
              <a:ahLst/>
              <a:cxnLst/>
              <a:rect l="l" t="t" r="r" b="b"/>
              <a:pathLst>
                <a:path w="398144" h="177164">
                  <a:moveTo>
                    <a:pt x="0" y="0"/>
                  </a:moveTo>
                  <a:lnTo>
                    <a:pt x="227509" y="0"/>
                  </a:lnTo>
                  <a:lnTo>
                    <a:pt x="227509" y="176699"/>
                  </a:lnTo>
                  <a:lnTo>
                    <a:pt x="397949" y="176699"/>
                  </a:lnTo>
                </a:path>
              </a:pathLst>
            </a:custGeom>
            <a:ln w="9524">
              <a:solidFill>
                <a:srgbClr val="222222"/>
              </a:solidFill>
            </a:ln>
          </p:spPr>
          <p:txBody>
            <a:bodyPr wrap="square" lIns="0" tIns="0" rIns="0" bIns="0" rtlCol="0"/>
            <a:lstStyle/>
            <a:p>
              <a:endParaRPr/>
            </a:p>
          </p:txBody>
        </p:sp>
        <p:sp>
          <p:nvSpPr>
            <p:cNvPr id="600" name="object 66">
              <a:extLst>
                <a:ext uri="{FF2B5EF4-FFF2-40B4-BE49-F238E27FC236}">
                  <a16:creationId xmlns:a16="http://schemas.microsoft.com/office/drawing/2014/main" id="{81A1A7ED-97A5-45D7-BDB8-9752852188F1}"/>
                </a:ext>
              </a:extLst>
            </p:cNvPr>
            <p:cNvSpPr/>
            <p:nvPr/>
          </p:nvSpPr>
          <p:spPr>
            <a:xfrm>
              <a:off x="968505" y="3634744"/>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601" name="object 67">
              <a:extLst>
                <a:ext uri="{FF2B5EF4-FFF2-40B4-BE49-F238E27FC236}">
                  <a16:creationId xmlns:a16="http://schemas.microsoft.com/office/drawing/2014/main" id="{C812423C-7A55-44FB-9335-B9CBD8BF79A4}"/>
                </a:ext>
              </a:extLst>
            </p:cNvPr>
            <p:cNvSpPr/>
            <p:nvPr/>
          </p:nvSpPr>
          <p:spPr>
            <a:xfrm>
              <a:off x="968505" y="3634744"/>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602" name="object 68">
              <a:extLst>
                <a:ext uri="{FF2B5EF4-FFF2-40B4-BE49-F238E27FC236}">
                  <a16:creationId xmlns:a16="http://schemas.microsoft.com/office/drawing/2014/main" id="{EC40254C-A7D0-488A-B3B1-85F0F0FB70BA}"/>
                </a:ext>
              </a:extLst>
            </p:cNvPr>
            <p:cNvSpPr/>
            <p:nvPr/>
          </p:nvSpPr>
          <p:spPr>
            <a:xfrm>
              <a:off x="570554" y="3207976"/>
              <a:ext cx="396875" cy="266065"/>
            </a:xfrm>
            <a:custGeom>
              <a:avLst/>
              <a:gdLst/>
              <a:ahLst/>
              <a:cxnLst/>
              <a:rect l="l" t="t" r="r" b="b"/>
              <a:pathLst>
                <a:path w="396875" h="266064">
                  <a:moveTo>
                    <a:pt x="0" y="265799"/>
                  </a:moveTo>
                  <a:lnTo>
                    <a:pt x="226818" y="265799"/>
                  </a:lnTo>
                  <a:lnTo>
                    <a:pt x="226818" y="0"/>
                  </a:lnTo>
                  <a:lnTo>
                    <a:pt x="396449" y="0"/>
                  </a:lnTo>
                </a:path>
              </a:pathLst>
            </a:custGeom>
            <a:ln w="9524">
              <a:solidFill>
                <a:srgbClr val="222222"/>
              </a:solidFill>
            </a:ln>
          </p:spPr>
          <p:txBody>
            <a:bodyPr wrap="square" lIns="0" tIns="0" rIns="0" bIns="0" rtlCol="0"/>
            <a:lstStyle/>
            <a:p>
              <a:endParaRPr/>
            </a:p>
          </p:txBody>
        </p:sp>
        <p:sp>
          <p:nvSpPr>
            <p:cNvPr id="603" name="object 69">
              <a:extLst>
                <a:ext uri="{FF2B5EF4-FFF2-40B4-BE49-F238E27FC236}">
                  <a16:creationId xmlns:a16="http://schemas.microsoft.com/office/drawing/2014/main" id="{1266B1CD-1F5C-4EBC-B4EB-9ECFE21D5878}"/>
                </a:ext>
              </a:extLst>
            </p:cNvPr>
            <p:cNvSpPr/>
            <p:nvPr/>
          </p:nvSpPr>
          <p:spPr>
            <a:xfrm>
              <a:off x="967005" y="3192244"/>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604" name="object 70">
              <a:extLst>
                <a:ext uri="{FF2B5EF4-FFF2-40B4-BE49-F238E27FC236}">
                  <a16:creationId xmlns:a16="http://schemas.microsoft.com/office/drawing/2014/main" id="{1709EAB4-C5CD-4E22-9733-A9A203926D3A}"/>
                </a:ext>
              </a:extLst>
            </p:cNvPr>
            <p:cNvSpPr/>
            <p:nvPr/>
          </p:nvSpPr>
          <p:spPr>
            <a:xfrm>
              <a:off x="967005" y="3192244"/>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605" name="object 71">
              <a:extLst>
                <a:ext uri="{FF2B5EF4-FFF2-40B4-BE49-F238E27FC236}">
                  <a16:creationId xmlns:a16="http://schemas.microsoft.com/office/drawing/2014/main" id="{3DBC54D9-06C7-4CDD-A4C1-194E2FDA6247}"/>
                </a:ext>
              </a:extLst>
            </p:cNvPr>
            <p:cNvSpPr/>
            <p:nvPr/>
          </p:nvSpPr>
          <p:spPr>
            <a:xfrm>
              <a:off x="570554" y="2710876"/>
              <a:ext cx="396875" cy="763270"/>
            </a:xfrm>
            <a:custGeom>
              <a:avLst/>
              <a:gdLst/>
              <a:ahLst/>
              <a:cxnLst/>
              <a:rect l="l" t="t" r="r" b="b"/>
              <a:pathLst>
                <a:path w="396875" h="763270">
                  <a:moveTo>
                    <a:pt x="0" y="762899"/>
                  </a:moveTo>
                  <a:lnTo>
                    <a:pt x="226818" y="762899"/>
                  </a:lnTo>
                  <a:lnTo>
                    <a:pt x="226818" y="0"/>
                  </a:lnTo>
                  <a:lnTo>
                    <a:pt x="396449" y="0"/>
                  </a:lnTo>
                </a:path>
              </a:pathLst>
            </a:custGeom>
            <a:ln w="9524">
              <a:solidFill>
                <a:srgbClr val="222222"/>
              </a:solidFill>
            </a:ln>
          </p:spPr>
          <p:txBody>
            <a:bodyPr wrap="square" lIns="0" tIns="0" rIns="0" bIns="0" rtlCol="0"/>
            <a:lstStyle/>
            <a:p>
              <a:endParaRPr/>
            </a:p>
          </p:txBody>
        </p:sp>
        <p:sp>
          <p:nvSpPr>
            <p:cNvPr id="606" name="object 72">
              <a:extLst>
                <a:ext uri="{FF2B5EF4-FFF2-40B4-BE49-F238E27FC236}">
                  <a16:creationId xmlns:a16="http://schemas.microsoft.com/office/drawing/2014/main" id="{1F8E04AF-80BB-46A4-AB3E-DC4CCF59F1A2}"/>
                </a:ext>
              </a:extLst>
            </p:cNvPr>
            <p:cNvSpPr/>
            <p:nvPr/>
          </p:nvSpPr>
          <p:spPr>
            <a:xfrm>
              <a:off x="967005" y="2695144"/>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607" name="object 73">
              <a:extLst>
                <a:ext uri="{FF2B5EF4-FFF2-40B4-BE49-F238E27FC236}">
                  <a16:creationId xmlns:a16="http://schemas.microsoft.com/office/drawing/2014/main" id="{A12BF5FD-385D-4E27-9D37-CDEBB9850DAA}"/>
                </a:ext>
              </a:extLst>
            </p:cNvPr>
            <p:cNvSpPr/>
            <p:nvPr/>
          </p:nvSpPr>
          <p:spPr>
            <a:xfrm>
              <a:off x="967005" y="2695144"/>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608" name="object 74">
              <a:extLst>
                <a:ext uri="{FF2B5EF4-FFF2-40B4-BE49-F238E27FC236}">
                  <a16:creationId xmlns:a16="http://schemas.microsoft.com/office/drawing/2014/main" id="{492C4419-8877-40A6-B5CC-E7FA8A618C66}"/>
                </a:ext>
              </a:extLst>
            </p:cNvPr>
            <p:cNvSpPr/>
            <p:nvPr/>
          </p:nvSpPr>
          <p:spPr>
            <a:xfrm>
              <a:off x="570554" y="2050876"/>
              <a:ext cx="398780" cy="1423035"/>
            </a:xfrm>
            <a:custGeom>
              <a:avLst/>
              <a:gdLst/>
              <a:ahLst/>
              <a:cxnLst/>
              <a:rect l="l" t="t" r="r" b="b"/>
              <a:pathLst>
                <a:path w="398780" h="1423035">
                  <a:moveTo>
                    <a:pt x="0" y="1422899"/>
                  </a:moveTo>
                  <a:lnTo>
                    <a:pt x="227854" y="1422899"/>
                  </a:lnTo>
                  <a:lnTo>
                    <a:pt x="227854" y="0"/>
                  </a:lnTo>
                  <a:lnTo>
                    <a:pt x="398549" y="0"/>
                  </a:lnTo>
                </a:path>
              </a:pathLst>
            </a:custGeom>
            <a:ln w="9524">
              <a:solidFill>
                <a:srgbClr val="222222"/>
              </a:solidFill>
            </a:ln>
          </p:spPr>
          <p:txBody>
            <a:bodyPr wrap="square" lIns="0" tIns="0" rIns="0" bIns="0" rtlCol="0"/>
            <a:lstStyle/>
            <a:p>
              <a:endParaRPr/>
            </a:p>
          </p:txBody>
        </p:sp>
        <p:sp>
          <p:nvSpPr>
            <p:cNvPr id="609" name="object 75">
              <a:extLst>
                <a:ext uri="{FF2B5EF4-FFF2-40B4-BE49-F238E27FC236}">
                  <a16:creationId xmlns:a16="http://schemas.microsoft.com/office/drawing/2014/main" id="{D2493DB6-A87A-48B9-B627-3E122F32887F}"/>
                </a:ext>
              </a:extLst>
            </p:cNvPr>
            <p:cNvSpPr/>
            <p:nvPr/>
          </p:nvSpPr>
          <p:spPr>
            <a:xfrm>
              <a:off x="969104" y="2035144"/>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610" name="object 76">
              <a:extLst>
                <a:ext uri="{FF2B5EF4-FFF2-40B4-BE49-F238E27FC236}">
                  <a16:creationId xmlns:a16="http://schemas.microsoft.com/office/drawing/2014/main" id="{2953AA72-5511-4039-9D12-2C3359E69794}"/>
                </a:ext>
              </a:extLst>
            </p:cNvPr>
            <p:cNvSpPr/>
            <p:nvPr/>
          </p:nvSpPr>
          <p:spPr>
            <a:xfrm>
              <a:off x="969104" y="2035144"/>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611" name="object 77">
              <a:extLst>
                <a:ext uri="{FF2B5EF4-FFF2-40B4-BE49-F238E27FC236}">
                  <a16:creationId xmlns:a16="http://schemas.microsoft.com/office/drawing/2014/main" id="{318032F6-5F71-4CD5-A124-3D72AA4415B6}"/>
                </a:ext>
              </a:extLst>
            </p:cNvPr>
            <p:cNvSpPr/>
            <p:nvPr/>
          </p:nvSpPr>
          <p:spPr>
            <a:xfrm>
              <a:off x="1983024" y="3847323"/>
              <a:ext cx="1270" cy="171450"/>
            </a:xfrm>
            <a:custGeom>
              <a:avLst/>
              <a:gdLst/>
              <a:ahLst/>
              <a:cxnLst/>
              <a:rect l="l" t="t" r="r" b="b"/>
              <a:pathLst>
                <a:path w="1269" h="171450">
                  <a:moveTo>
                    <a:pt x="0" y="170851"/>
                  </a:moveTo>
                  <a:lnTo>
                    <a:pt x="1123" y="0"/>
                  </a:lnTo>
                </a:path>
              </a:pathLst>
            </a:custGeom>
            <a:ln w="9524">
              <a:solidFill>
                <a:srgbClr val="222222"/>
              </a:solidFill>
            </a:ln>
          </p:spPr>
          <p:txBody>
            <a:bodyPr wrap="square" lIns="0" tIns="0" rIns="0" bIns="0" rtlCol="0"/>
            <a:lstStyle/>
            <a:p>
              <a:endParaRPr/>
            </a:p>
          </p:txBody>
        </p:sp>
        <p:sp>
          <p:nvSpPr>
            <p:cNvPr id="612" name="object 78">
              <a:extLst>
                <a:ext uri="{FF2B5EF4-FFF2-40B4-BE49-F238E27FC236}">
                  <a16:creationId xmlns:a16="http://schemas.microsoft.com/office/drawing/2014/main" id="{067D7E20-D68A-4BA9-829F-10EA53F7E4C0}"/>
                </a:ext>
              </a:extLst>
            </p:cNvPr>
            <p:cNvSpPr/>
            <p:nvPr/>
          </p:nvSpPr>
          <p:spPr>
            <a:xfrm>
              <a:off x="1968416" y="3804099"/>
              <a:ext cx="31750" cy="43815"/>
            </a:xfrm>
            <a:custGeom>
              <a:avLst/>
              <a:gdLst/>
              <a:ahLst/>
              <a:cxnLst/>
              <a:rect l="l" t="t" r="r" b="b"/>
              <a:pathLst>
                <a:path w="31750" h="43814">
                  <a:moveTo>
                    <a:pt x="31464" y="43328"/>
                  </a:moveTo>
                  <a:lnTo>
                    <a:pt x="0" y="43120"/>
                  </a:lnTo>
                  <a:lnTo>
                    <a:pt x="16016" y="0"/>
                  </a:lnTo>
                  <a:lnTo>
                    <a:pt x="31464" y="43328"/>
                  </a:lnTo>
                  <a:close/>
                </a:path>
              </a:pathLst>
            </a:custGeom>
            <a:solidFill>
              <a:srgbClr val="222222"/>
            </a:solidFill>
          </p:spPr>
          <p:txBody>
            <a:bodyPr wrap="square" lIns="0" tIns="0" rIns="0" bIns="0" rtlCol="0"/>
            <a:lstStyle/>
            <a:p>
              <a:endParaRPr/>
            </a:p>
          </p:txBody>
        </p:sp>
        <p:sp>
          <p:nvSpPr>
            <p:cNvPr id="613" name="object 79">
              <a:extLst>
                <a:ext uri="{FF2B5EF4-FFF2-40B4-BE49-F238E27FC236}">
                  <a16:creationId xmlns:a16="http://schemas.microsoft.com/office/drawing/2014/main" id="{356663C6-ADA3-4424-8B51-AA3B2C8BACDC}"/>
                </a:ext>
              </a:extLst>
            </p:cNvPr>
            <p:cNvSpPr/>
            <p:nvPr/>
          </p:nvSpPr>
          <p:spPr>
            <a:xfrm>
              <a:off x="1968416" y="3804099"/>
              <a:ext cx="31750" cy="43815"/>
            </a:xfrm>
            <a:custGeom>
              <a:avLst/>
              <a:gdLst/>
              <a:ahLst/>
              <a:cxnLst/>
              <a:rect l="l" t="t" r="r" b="b"/>
              <a:pathLst>
                <a:path w="31750" h="43814">
                  <a:moveTo>
                    <a:pt x="31464" y="43328"/>
                  </a:moveTo>
                  <a:lnTo>
                    <a:pt x="16016" y="0"/>
                  </a:lnTo>
                  <a:lnTo>
                    <a:pt x="0" y="43120"/>
                  </a:lnTo>
                  <a:lnTo>
                    <a:pt x="31464" y="43328"/>
                  </a:lnTo>
                  <a:close/>
                </a:path>
              </a:pathLst>
            </a:custGeom>
            <a:ln w="9524">
              <a:solidFill>
                <a:srgbClr val="222222"/>
              </a:solidFill>
            </a:ln>
          </p:spPr>
          <p:txBody>
            <a:bodyPr wrap="square" lIns="0" tIns="0" rIns="0" bIns="0" rtlCol="0"/>
            <a:lstStyle/>
            <a:p>
              <a:endParaRPr/>
            </a:p>
          </p:txBody>
        </p:sp>
      </p:grpSp>
      <p:sp>
        <p:nvSpPr>
          <p:cNvPr id="614" name="object 80">
            <a:extLst>
              <a:ext uri="{FF2B5EF4-FFF2-40B4-BE49-F238E27FC236}">
                <a16:creationId xmlns:a16="http://schemas.microsoft.com/office/drawing/2014/main" id="{C120FFD3-5F79-442E-BE3F-35DF48871742}"/>
              </a:ext>
            </a:extLst>
          </p:cNvPr>
          <p:cNvSpPr txBox="1"/>
          <p:nvPr/>
        </p:nvSpPr>
        <p:spPr>
          <a:xfrm>
            <a:off x="4579498" y="2878766"/>
            <a:ext cx="4840184" cy="351378"/>
          </a:xfrm>
          <a:prstGeom prst="rect">
            <a:avLst/>
          </a:prstGeom>
        </p:spPr>
        <p:txBody>
          <a:bodyPr vert="horz" wrap="square" lIns="0" tIns="12700" rIns="0" bIns="0" rtlCol="0">
            <a:spAutoFit/>
          </a:bodyPr>
          <a:lstStyle/>
          <a:p>
            <a:pPr marL="12700">
              <a:lnSpc>
                <a:spcPct val="100000"/>
              </a:lnSpc>
              <a:spcBef>
                <a:spcPts val="100"/>
              </a:spcBef>
            </a:pPr>
            <a:r>
              <a:rPr sz="2200" dirty="0">
                <a:latin typeface="Arial MT"/>
                <a:cs typeface="Arial MT"/>
              </a:rPr>
              <a:t>Made</a:t>
            </a:r>
            <a:r>
              <a:rPr sz="2200" spc="-25" dirty="0">
                <a:latin typeface="Arial MT"/>
                <a:cs typeface="Arial MT"/>
              </a:rPr>
              <a:t> </a:t>
            </a:r>
            <a:r>
              <a:rPr sz="2200" spc="-5" dirty="0">
                <a:latin typeface="Arial MT"/>
                <a:cs typeface="Arial MT"/>
              </a:rPr>
              <a:t>up</a:t>
            </a:r>
            <a:r>
              <a:rPr sz="2200" spc="-20" dirty="0">
                <a:latin typeface="Arial MT"/>
                <a:cs typeface="Arial MT"/>
              </a:rPr>
              <a:t> </a:t>
            </a:r>
            <a:r>
              <a:rPr sz="2200" spc="-5" dirty="0">
                <a:latin typeface="Arial MT"/>
                <a:cs typeface="Arial MT"/>
              </a:rPr>
              <a:t>of</a:t>
            </a:r>
            <a:r>
              <a:rPr sz="2200" spc="-20" dirty="0">
                <a:latin typeface="Arial MT"/>
                <a:cs typeface="Arial MT"/>
              </a:rPr>
              <a:t> </a:t>
            </a:r>
            <a:r>
              <a:rPr sz="2200" dirty="0">
                <a:latin typeface="Arial MT"/>
                <a:cs typeface="Arial MT"/>
              </a:rPr>
              <a:t>N</a:t>
            </a:r>
            <a:r>
              <a:rPr sz="2200" spc="-20" dirty="0">
                <a:latin typeface="Arial MT"/>
                <a:cs typeface="Arial MT"/>
              </a:rPr>
              <a:t> </a:t>
            </a:r>
            <a:r>
              <a:rPr sz="2200" spc="-5" dirty="0">
                <a:latin typeface="Arial MT"/>
                <a:cs typeface="Arial MT"/>
              </a:rPr>
              <a:t>decoder</a:t>
            </a:r>
            <a:r>
              <a:rPr sz="2200" spc="-20" dirty="0">
                <a:latin typeface="Arial MT"/>
                <a:cs typeface="Arial MT"/>
              </a:rPr>
              <a:t> </a:t>
            </a:r>
            <a:r>
              <a:rPr sz="2200" spc="-5" dirty="0">
                <a:latin typeface="Arial MT"/>
                <a:cs typeface="Arial MT"/>
              </a:rPr>
              <a:t>blocks.</a:t>
            </a:r>
            <a:endParaRPr sz="2200" dirty="0">
              <a:latin typeface="Arial MT"/>
              <a:cs typeface="Arial MT"/>
            </a:endParaRPr>
          </a:p>
        </p:txBody>
      </p:sp>
      <p:sp>
        <p:nvSpPr>
          <p:cNvPr id="615" name="object 82">
            <a:extLst>
              <a:ext uri="{FF2B5EF4-FFF2-40B4-BE49-F238E27FC236}">
                <a16:creationId xmlns:a16="http://schemas.microsoft.com/office/drawing/2014/main" id="{1B4324EA-9415-4871-9BE7-ACF100A72CBB}"/>
              </a:ext>
            </a:extLst>
          </p:cNvPr>
          <p:cNvSpPr txBox="1"/>
          <p:nvPr/>
        </p:nvSpPr>
        <p:spPr>
          <a:xfrm>
            <a:off x="708961" y="489703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c</a:t>
            </a:r>
            <a:r>
              <a:rPr sz="700" spc="10" dirty="0">
                <a:latin typeface="Arial MT"/>
                <a:cs typeface="Arial MT"/>
              </a:rPr>
              <a:t>2,2</a:t>
            </a:r>
            <a:endParaRPr sz="700">
              <a:latin typeface="Arial MT"/>
              <a:cs typeface="Arial MT"/>
            </a:endParaRPr>
          </a:p>
        </p:txBody>
      </p:sp>
      <p:sp>
        <p:nvSpPr>
          <p:cNvPr id="616" name="object 83">
            <a:extLst>
              <a:ext uri="{FF2B5EF4-FFF2-40B4-BE49-F238E27FC236}">
                <a16:creationId xmlns:a16="http://schemas.microsoft.com/office/drawing/2014/main" id="{D73E2350-B9D1-4841-92D3-8AE7CB7498E1}"/>
              </a:ext>
            </a:extLst>
          </p:cNvPr>
          <p:cNvSpPr txBox="1"/>
          <p:nvPr/>
        </p:nvSpPr>
        <p:spPr>
          <a:xfrm>
            <a:off x="1394283" y="4969284"/>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617" name="object 84">
            <a:extLst>
              <a:ext uri="{FF2B5EF4-FFF2-40B4-BE49-F238E27FC236}">
                <a16:creationId xmlns:a16="http://schemas.microsoft.com/office/drawing/2014/main" id="{E824C2F2-8DED-4DCF-9439-54DA5E910D34}"/>
              </a:ext>
            </a:extLst>
          </p:cNvPr>
          <p:cNvSpPr txBox="1"/>
          <p:nvPr/>
        </p:nvSpPr>
        <p:spPr>
          <a:xfrm>
            <a:off x="2022026" y="4966909"/>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618" name="object 85">
            <a:extLst>
              <a:ext uri="{FF2B5EF4-FFF2-40B4-BE49-F238E27FC236}">
                <a16:creationId xmlns:a16="http://schemas.microsoft.com/office/drawing/2014/main" id="{B2ED1E3E-64A1-433E-8AB9-E0528B27B2B0}"/>
              </a:ext>
            </a:extLst>
          </p:cNvPr>
          <p:cNvSpPr txBox="1"/>
          <p:nvPr/>
        </p:nvSpPr>
        <p:spPr>
          <a:xfrm>
            <a:off x="2582359" y="4966909"/>
            <a:ext cx="559435" cy="575945"/>
          </a:xfrm>
          <a:prstGeom prst="rect">
            <a:avLst/>
          </a:prstGeom>
        </p:spPr>
        <p:txBody>
          <a:bodyPr vert="horz" wrap="square" lIns="0" tIns="0" rIns="0" bIns="0" rtlCol="0">
            <a:spAutoFit/>
          </a:bodyPr>
          <a:lstStyle/>
          <a:p>
            <a:pPr marR="22860" algn="ctr">
              <a:lnSpc>
                <a:spcPts val="1425"/>
              </a:lnSpc>
            </a:pPr>
            <a:r>
              <a:rPr sz="1200" dirty="0">
                <a:latin typeface="Arial MT"/>
                <a:cs typeface="Arial MT"/>
              </a:rPr>
              <a:t>y</a:t>
            </a:r>
            <a:r>
              <a:rPr sz="1200" baseline="-31250" dirty="0">
                <a:latin typeface="Arial MT"/>
                <a:cs typeface="Arial MT"/>
              </a:rPr>
              <a:t>2</a:t>
            </a:r>
            <a:endParaRPr sz="1200" baseline="-31250">
              <a:latin typeface="Arial MT"/>
              <a:cs typeface="Arial MT"/>
            </a:endParaRPr>
          </a:p>
          <a:p>
            <a:pPr>
              <a:lnSpc>
                <a:spcPct val="100000"/>
              </a:lnSpc>
              <a:spcBef>
                <a:spcPts val="55"/>
              </a:spcBef>
            </a:pPr>
            <a:endParaRPr sz="1300">
              <a:latin typeface="Arial MT"/>
              <a:cs typeface="Arial MT"/>
            </a:endParaRPr>
          </a:p>
          <a:p>
            <a:pPr algn="ctr">
              <a:lnSpc>
                <a:spcPct val="100000"/>
              </a:lnSpc>
            </a:pPr>
            <a:r>
              <a:rPr sz="1200" spc="-5" dirty="0">
                <a:latin typeface="Arial MT"/>
                <a:cs typeface="Arial MT"/>
              </a:rPr>
              <a:t>wearing</a:t>
            </a:r>
            <a:endParaRPr sz="1200">
              <a:latin typeface="Arial MT"/>
              <a:cs typeface="Arial MT"/>
            </a:endParaRPr>
          </a:p>
        </p:txBody>
      </p:sp>
      <p:sp>
        <p:nvSpPr>
          <p:cNvPr id="619" name="object 86">
            <a:extLst>
              <a:ext uri="{FF2B5EF4-FFF2-40B4-BE49-F238E27FC236}">
                <a16:creationId xmlns:a16="http://schemas.microsoft.com/office/drawing/2014/main" id="{24AD31ED-7BC4-4D39-836C-D1F5A81AAD5D}"/>
              </a:ext>
            </a:extLst>
          </p:cNvPr>
          <p:cNvSpPr txBox="1"/>
          <p:nvPr/>
        </p:nvSpPr>
        <p:spPr>
          <a:xfrm>
            <a:off x="3363409" y="4966917"/>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620" name="object 87">
            <a:extLst>
              <a:ext uri="{FF2B5EF4-FFF2-40B4-BE49-F238E27FC236}">
                <a16:creationId xmlns:a16="http://schemas.microsoft.com/office/drawing/2014/main" id="{163C3E67-D890-4857-9FDB-C77641CFE7A4}"/>
              </a:ext>
            </a:extLst>
          </p:cNvPr>
          <p:cNvSpPr txBox="1"/>
          <p:nvPr/>
        </p:nvSpPr>
        <p:spPr>
          <a:xfrm>
            <a:off x="1206719" y="5346906"/>
            <a:ext cx="1207135" cy="196215"/>
          </a:xfrm>
          <a:prstGeom prst="rect">
            <a:avLst/>
          </a:prstGeom>
        </p:spPr>
        <p:txBody>
          <a:bodyPr vert="horz" wrap="square" lIns="0" tIns="0" rIns="0" bIns="0" rtlCol="0">
            <a:spAutoFit/>
          </a:bodyPr>
          <a:lstStyle/>
          <a:p>
            <a:pPr marL="12700">
              <a:lnSpc>
                <a:spcPts val="1425"/>
              </a:lnSpc>
              <a:tabLst>
                <a:tab pos="727710"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person</a:t>
            </a:r>
            <a:endParaRPr sz="1200">
              <a:latin typeface="Arial MT"/>
              <a:cs typeface="Arial MT"/>
            </a:endParaRPr>
          </a:p>
        </p:txBody>
      </p:sp>
      <p:sp>
        <p:nvSpPr>
          <p:cNvPr id="621" name="object 88">
            <a:extLst>
              <a:ext uri="{FF2B5EF4-FFF2-40B4-BE49-F238E27FC236}">
                <a16:creationId xmlns:a16="http://schemas.microsoft.com/office/drawing/2014/main" id="{6598BDF1-E703-4B9C-896F-058A8E89693A}"/>
              </a:ext>
            </a:extLst>
          </p:cNvPr>
          <p:cNvSpPr txBox="1"/>
          <p:nvPr/>
        </p:nvSpPr>
        <p:spPr>
          <a:xfrm>
            <a:off x="3319189" y="5346906"/>
            <a:ext cx="237490"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hat</a:t>
            </a:r>
            <a:endParaRPr sz="1200">
              <a:latin typeface="Arial MT"/>
              <a:cs typeface="Arial MT"/>
            </a:endParaRPr>
          </a:p>
        </p:txBody>
      </p:sp>
      <p:sp>
        <p:nvSpPr>
          <p:cNvPr id="622" name="object 81">
            <a:extLst>
              <a:ext uri="{FF2B5EF4-FFF2-40B4-BE49-F238E27FC236}">
                <a16:creationId xmlns:a16="http://schemas.microsoft.com/office/drawing/2014/main" id="{531DB8A6-2ABC-47BB-9EA8-FB532E2BD9FD}"/>
              </a:ext>
            </a:extLst>
          </p:cNvPr>
          <p:cNvSpPr txBox="1"/>
          <p:nvPr/>
        </p:nvSpPr>
        <p:spPr>
          <a:xfrm>
            <a:off x="4579498" y="3549951"/>
            <a:ext cx="5216271" cy="351378"/>
          </a:xfrm>
          <a:prstGeom prst="rect">
            <a:avLst/>
          </a:prstGeom>
        </p:spPr>
        <p:txBody>
          <a:bodyPr vert="horz" wrap="square" lIns="0" tIns="12700" rIns="0" bIns="0" rtlCol="0">
            <a:spAutoFit/>
          </a:bodyPr>
          <a:lstStyle/>
          <a:p>
            <a:pPr marL="38100">
              <a:lnSpc>
                <a:spcPct val="100000"/>
              </a:lnSpc>
              <a:spcBef>
                <a:spcPts val="100"/>
              </a:spcBef>
            </a:pPr>
            <a:r>
              <a:rPr sz="2200" spc="-5" dirty="0">
                <a:latin typeface="Arial MT"/>
                <a:cs typeface="Arial MT"/>
              </a:rPr>
              <a:t>In</a:t>
            </a:r>
            <a:r>
              <a:rPr sz="2200" spc="-15" dirty="0">
                <a:latin typeface="Arial MT"/>
                <a:cs typeface="Arial MT"/>
              </a:rPr>
              <a:t> </a:t>
            </a:r>
            <a:r>
              <a:rPr sz="2200" dirty="0">
                <a:latin typeface="Arial MT"/>
                <a:cs typeface="Arial MT"/>
              </a:rPr>
              <a:t>vaswani</a:t>
            </a:r>
            <a:r>
              <a:rPr sz="2200" spc="-15" dirty="0">
                <a:latin typeface="Arial MT"/>
                <a:cs typeface="Arial MT"/>
              </a:rPr>
              <a:t> </a:t>
            </a:r>
            <a:r>
              <a:rPr sz="2200" spc="-5" dirty="0">
                <a:latin typeface="Arial MT"/>
                <a:cs typeface="Arial MT"/>
              </a:rPr>
              <a:t>et</a:t>
            </a:r>
            <a:r>
              <a:rPr sz="2200" spc="-10" dirty="0">
                <a:latin typeface="Arial MT"/>
                <a:cs typeface="Arial MT"/>
              </a:rPr>
              <a:t> </a:t>
            </a:r>
            <a:r>
              <a:rPr sz="2200" spc="-5" dirty="0">
                <a:latin typeface="Arial MT"/>
                <a:cs typeface="Arial MT"/>
              </a:rPr>
              <a:t>al.</a:t>
            </a:r>
            <a:r>
              <a:rPr sz="2200" spc="-15" dirty="0">
                <a:latin typeface="Arial MT"/>
                <a:cs typeface="Arial MT"/>
              </a:rPr>
              <a:t> </a:t>
            </a:r>
            <a:r>
              <a:rPr sz="2200" dirty="0">
                <a:latin typeface="Arial MT"/>
                <a:cs typeface="Arial MT"/>
              </a:rPr>
              <a:t>N</a:t>
            </a:r>
            <a:r>
              <a:rPr sz="2200" spc="-10" dirty="0">
                <a:latin typeface="Arial MT"/>
                <a:cs typeface="Arial MT"/>
              </a:rPr>
              <a:t> </a:t>
            </a:r>
            <a:r>
              <a:rPr sz="2200" dirty="0">
                <a:latin typeface="Arial MT"/>
                <a:cs typeface="Arial MT"/>
              </a:rPr>
              <a:t>=</a:t>
            </a:r>
            <a:r>
              <a:rPr sz="2200" spc="-15" dirty="0">
                <a:latin typeface="Arial MT"/>
                <a:cs typeface="Arial MT"/>
              </a:rPr>
              <a:t> </a:t>
            </a:r>
            <a:r>
              <a:rPr sz="2200" spc="-5" dirty="0">
                <a:latin typeface="Arial MT"/>
                <a:cs typeface="Arial MT"/>
              </a:rPr>
              <a:t>6,</a:t>
            </a:r>
            <a:r>
              <a:rPr sz="2200" spc="-15" dirty="0">
                <a:latin typeface="Arial MT"/>
                <a:cs typeface="Arial MT"/>
              </a:rPr>
              <a:t> </a:t>
            </a:r>
            <a:r>
              <a:rPr sz="2200" spc="5" dirty="0">
                <a:latin typeface="Arial MT"/>
                <a:cs typeface="Arial MT"/>
              </a:rPr>
              <a:t>D</a:t>
            </a:r>
            <a:r>
              <a:rPr sz="2200" spc="7" baseline="-33950" dirty="0">
                <a:latin typeface="Arial MT"/>
                <a:cs typeface="Arial MT"/>
              </a:rPr>
              <a:t>q</a:t>
            </a:r>
            <a:r>
              <a:rPr sz="2200" spc="5" dirty="0">
                <a:latin typeface="Arial MT"/>
                <a:cs typeface="Arial MT"/>
              </a:rPr>
              <a:t>=</a:t>
            </a:r>
            <a:r>
              <a:rPr sz="2200" spc="-10" dirty="0">
                <a:latin typeface="Arial MT"/>
                <a:cs typeface="Arial MT"/>
              </a:rPr>
              <a:t> </a:t>
            </a:r>
            <a:r>
              <a:rPr sz="2200" spc="-5" dirty="0">
                <a:latin typeface="Arial MT"/>
                <a:cs typeface="Arial MT"/>
              </a:rPr>
              <a:t>512</a:t>
            </a:r>
            <a:endParaRPr sz="2200" dirty="0">
              <a:latin typeface="Arial MT"/>
              <a:cs typeface="Arial MT"/>
            </a:endParaRPr>
          </a:p>
        </p:txBody>
      </p:sp>
      <p:sp>
        <p:nvSpPr>
          <p:cNvPr id="3" name="矩形 2"/>
          <p:cNvSpPr/>
          <p:nvPr/>
        </p:nvSpPr>
        <p:spPr>
          <a:xfrm>
            <a:off x="4609204" y="4795230"/>
            <a:ext cx="3506088" cy="369332"/>
          </a:xfrm>
          <a:prstGeom prst="rect">
            <a:avLst/>
          </a:prstGeom>
        </p:spPr>
        <p:txBody>
          <a:bodyPr wrap="none">
            <a:spAutoFit/>
          </a:bodyPr>
          <a:lstStyle/>
          <a:p>
            <a:r>
              <a:rPr lang="en-US" altLang="zh-CN" dirty="0"/>
              <a:t>Decoder</a:t>
            </a:r>
            <a:r>
              <a:rPr lang="zh-CN" altLang="en-US" dirty="0"/>
              <a:t>基本参数和</a:t>
            </a:r>
            <a:r>
              <a:rPr lang="en-US" altLang="zh-CN" dirty="0"/>
              <a:t>encoder</a:t>
            </a:r>
            <a:r>
              <a:rPr lang="zh-CN" altLang="en-US" dirty="0"/>
              <a:t>一样</a:t>
            </a:r>
            <a:endParaRPr lang="zh-CN" altLang="en-US" dirty="0"/>
          </a:p>
        </p:txBody>
      </p:sp>
    </p:spTree>
    <p:extLst>
      <p:ext uri="{BB962C8B-B14F-4D97-AF65-F5344CB8AC3E}">
        <p14:creationId xmlns:p14="http://schemas.microsoft.com/office/powerpoint/2010/main" val="2874674932"/>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0344C-228B-4289-AED2-EDB9A97556B1}"/>
              </a:ext>
            </a:extLst>
          </p:cNvPr>
          <p:cNvSpPr>
            <a:spLocks noGrp="1"/>
          </p:cNvSpPr>
          <p:nvPr>
            <p:ph type="title"/>
          </p:nvPr>
        </p:nvSpPr>
        <p:spPr/>
        <p:txBody>
          <a:bodyPr/>
          <a:lstStyle/>
          <a:p>
            <a:pPr marL="50800" marR="291465">
              <a:spcBef>
                <a:spcPts val="100"/>
              </a:spcBef>
            </a:pPr>
            <a:r>
              <a:rPr lang="en-US" altLang="zh-CN" spc="-1540" dirty="0"/>
              <a:t>T</a:t>
            </a:r>
            <a:r>
              <a:rPr lang="en-US" altLang="zh-CN" sz="2000" baseline="27777" dirty="0"/>
              <a:t>...</a:t>
            </a:r>
            <a:r>
              <a:rPr lang="en-US" altLang="zh-CN" sz="2000" spc="-37" baseline="27777" dirty="0"/>
              <a:t> </a:t>
            </a:r>
            <a:r>
              <a:rPr lang="en-US" altLang="zh-CN" spc="-5" dirty="0"/>
              <a:t>h</a:t>
            </a:r>
            <a:r>
              <a:rPr lang="en-US" altLang="zh-CN" dirty="0"/>
              <a:t>e</a:t>
            </a:r>
            <a:r>
              <a:rPr lang="en-US" altLang="zh-CN" spc="-65" dirty="0"/>
              <a:t> </a:t>
            </a:r>
            <a:r>
              <a:rPr lang="en-US" altLang="zh-CN" spc="-114" dirty="0"/>
              <a:t>T</a:t>
            </a:r>
            <a:r>
              <a:rPr lang="en-US" altLang="zh-CN" dirty="0"/>
              <a:t>ransformer  </a:t>
            </a:r>
            <a:r>
              <a:rPr lang="en-US" altLang="zh-CN" spc="-5" dirty="0"/>
              <a:t>Decoder</a:t>
            </a:r>
            <a:r>
              <a:rPr lang="en-US" altLang="zh-CN" spc="-30" dirty="0"/>
              <a:t> </a:t>
            </a:r>
            <a:r>
              <a:rPr lang="en-US" altLang="zh-CN" spc="-5" dirty="0"/>
              <a:t>block</a:t>
            </a:r>
            <a:endParaRPr lang="zh-CN" altLang="en-US" dirty="0"/>
          </a:p>
        </p:txBody>
      </p:sp>
      <p:sp>
        <p:nvSpPr>
          <p:cNvPr id="104" name="object 102">
            <a:extLst>
              <a:ext uri="{FF2B5EF4-FFF2-40B4-BE49-F238E27FC236}">
                <a16:creationId xmlns:a16="http://schemas.microsoft.com/office/drawing/2014/main" id="{429E1CB3-D26E-4F03-830F-6F22EF0B75C9}"/>
              </a:ext>
            </a:extLst>
          </p:cNvPr>
          <p:cNvSpPr txBox="1"/>
          <p:nvPr/>
        </p:nvSpPr>
        <p:spPr>
          <a:xfrm>
            <a:off x="5456976" y="6325249"/>
            <a:ext cx="3460981" cy="182101"/>
          </a:xfrm>
          <a:prstGeom prst="rect">
            <a:avLst/>
          </a:prstGeom>
        </p:spPr>
        <p:txBody>
          <a:bodyPr vert="horz" wrap="square" lIns="0" tIns="12700" rIns="0" bIns="0" rtlCol="0">
            <a:spAutoFit/>
          </a:bodyPr>
          <a:lstStyle/>
          <a:p>
            <a:pPr marL="12700">
              <a:lnSpc>
                <a:spcPct val="100000"/>
              </a:lnSpc>
              <a:spcBef>
                <a:spcPts val="100"/>
              </a:spcBef>
            </a:pPr>
            <a:r>
              <a:rPr sz="1100" spc="-15" dirty="0">
                <a:solidFill>
                  <a:srgbClr val="999999"/>
                </a:solidFill>
                <a:latin typeface="Arial MT"/>
                <a:cs typeface="Arial MT"/>
              </a:rPr>
              <a:t>Vaswani </a:t>
            </a:r>
            <a:r>
              <a:rPr sz="1100" spc="-5" dirty="0">
                <a:solidFill>
                  <a:srgbClr val="999999"/>
                </a:solidFill>
                <a:latin typeface="Arial MT"/>
                <a:cs typeface="Arial MT"/>
              </a:rPr>
              <a:t>et</a:t>
            </a:r>
            <a:r>
              <a:rPr sz="1100" spc="-10" dirty="0">
                <a:solidFill>
                  <a:srgbClr val="999999"/>
                </a:solidFill>
                <a:latin typeface="Arial MT"/>
                <a:cs typeface="Arial MT"/>
              </a:rPr>
              <a:t> </a:t>
            </a:r>
            <a:r>
              <a:rPr sz="1100" spc="-5" dirty="0">
                <a:solidFill>
                  <a:srgbClr val="999999"/>
                </a:solidFill>
                <a:latin typeface="Arial MT"/>
                <a:cs typeface="Arial MT"/>
              </a:rPr>
              <a:t>al,</a:t>
            </a:r>
            <a:r>
              <a:rPr sz="1100" spc="-10" dirty="0">
                <a:solidFill>
                  <a:srgbClr val="999999"/>
                </a:solidFill>
                <a:latin typeface="Arial MT"/>
                <a:cs typeface="Arial MT"/>
              </a:rPr>
              <a:t> </a:t>
            </a:r>
            <a:r>
              <a:rPr sz="1100" dirty="0">
                <a:solidFill>
                  <a:srgbClr val="999999"/>
                </a:solidFill>
                <a:latin typeface="Arial MT"/>
                <a:cs typeface="Arial MT"/>
              </a:rPr>
              <a:t>“Attention</a:t>
            </a:r>
            <a:r>
              <a:rPr sz="1100" spc="-10" dirty="0">
                <a:solidFill>
                  <a:srgbClr val="999999"/>
                </a:solidFill>
                <a:latin typeface="Arial MT"/>
                <a:cs typeface="Arial MT"/>
              </a:rPr>
              <a:t> </a:t>
            </a:r>
            <a:r>
              <a:rPr sz="1100" spc="-5" dirty="0">
                <a:solidFill>
                  <a:srgbClr val="999999"/>
                </a:solidFill>
                <a:latin typeface="Arial MT"/>
                <a:cs typeface="Arial MT"/>
              </a:rPr>
              <a:t>is</a:t>
            </a:r>
            <a:r>
              <a:rPr sz="1100" spc="-10" dirty="0">
                <a:solidFill>
                  <a:srgbClr val="999999"/>
                </a:solidFill>
                <a:latin typeface="Arial MT"/>
                <a:cs typeface="Arial MT"/>
              </a:rPr>
              <a:t> </a:t>
            </a:r>
            <a:r>
              <a:rPr sz="1100" spc="-5" dirty="0">
                <a:solidFill>
                  <a:srgbClr val="999999"/>
                </a:solidFill>
                <a:latin typeface="Arial MT"/>
                <a:cs typeface="Arial MT"/>
              </a:rPr>
              <a:t>all</a:t>
            </a:r>
            <a:r>
              <a:rPr sz="1100" spc="-15" dirty="0">
                <a:solidFill>
                  <a:srgbClr val="999999"/>
                </a:solidFill>
                <a:latin typeface="Arial MT"/>
                <a:cs typeface="Arial MT"/>
              </a:rPr>
              <a:t> </a:t>
            </a:r>
            <a:r>
              <a:rPr sz="1100" dirty="0">
                <a:solidFill>
                  <a:srgbClr val="999999"/>
                </a:solidFill>
                <a:latin typeface="Arial MT"/>
                <a:cs typeface="Arial MT"/>
              </a:rPr>
              <a:t>you</a:t>
            </a:r>
            <a:r>
              <a:rPr sz="1100" spc="-10" dirty="0">
                <a:solidFill>
                  <a:srgbClr val="999999"/>
                </a:solidFill>
                <a:latin typeface="Arial MT"/>
                <a:cs typeface="Arial MT"/>
              </a:rPr>
              <a:t> </a:t>
            </a:r>
            <a:r>
              <a:rPr sz="1100" spc="-5" dirty="0">
                <a:solidFill>
                  <a:srgbClr val="999999"/>
                </a:solidFill>
                <a:latin typeface="Arial MT"/>
                <a:cs typeface="Arial MT"/>
              </a:rPr>
              <a:t>need”,</a:t>
            </a:r>
            <a:r>
              <a:rPr sz="1100" spc="-10" dirty="0">
                <a:solidFill>
                  <a:srgbClr val="999999"/>
                </a:solidFill>
                <a:latin typeface="Arial MT"/>
                <a:cs typeface="Arial MT"/>
              </a:rPr>
              <a:t> </a:t>
            </a:r>
            <a:r>
              <a:rPr sz="1100" spc="-5" dirty="0">
                <a:solidFill>
                  <a:srgbClr val="999999"/>
                </a:solidFill>
                <a:latin typeface="Arial MT"/>
                <a:cs typeface="Arial MT"/>
              </a:rPr>
              <a:t>NeurIPS</a:t>
            </a:r>
            <a:r>
              <a:rPr sz="1100" spc="-10" dirty="0">
                <a:solidFill>
                  <a:srgbClr val="999999"/>
                </a:solidFill>
                <a:latin typeface="Arial MT"/>
                <a:cs typeface="Arial MT"/>
              </a:rPr>
              <a:t> </a:t>
            </a:r>
            <a:r>
              <a:rPr sz="1100" spc="-5" dirty="0">
                <a:solidFill>
                  <a:srgbClr val="999999"/>
                </a:solidFill>
                <a:latin typeface="Arial MT"/>
                <a:cs typeface="Arial MT"/>
              </a:rPr>
              <a:t>2017</a:t>
            </a:r>
            <a:endParaRPr sz="1100" dirty="0">
              <a:latin typeface="Arial MT"/>
              <a:cs typeface="Arial MT"/>
            </a:endParaRPr>
          </a:p>
        </p:txBody>
      </p:sp>
      <p:sp>
        <p:nvSpPr>
          <p:cNvPr id="223" name="矩形 222">
            <a:extLst>
              <a:ext uri="{FF2B5EF4-FFF2-40B4-BE49-F238E27FC236}">
                <a16:creationId xmlns:a16="http://schemas.microsoft.com/office/drawing/2014/main" id="{94CD57DD-0660-438C-992E-EBEFDF620B4D}"/>
              </a:ext>
            </a:extLst>
          </p:cNvPr>
          <p:cNvSpPr/>
          <p:nvPr/>
        </p:nvSpPr>
        <p:spPr>
          <a:xfrm>
            <a:off x="900303" y="2095046"/>
            <a:ext cx="2694969" cy="276999"/>
          </a:xfrm>
          <a:prstGeom prst="rect">
            <a:avLst/>
          </a:prstGeom>
        </p:spPr>
        <p:txBody>
          <a:bodyPr wrap="none">
            <a:spAutoFit/>
          </a:bodyPr>
          <a:lstStyle/>
          <a:p>
            <a:r>
              <a:rPr lang="en-US" altLang="zh-CN" sz="1200" spc="-5" dirty="0"/>
              <a:t>person</a:t>
            </a:r>
            <a:r>
              <a:rPr lang="en-US" altLang="zh-CN" sz="1200" spc="665" dirty="0"/>
              <a:t>  </a:t>
            </a:r>
            <a:r>
              <a:rPr lang="en-US" altLang="zh-CN" sz="1200" spc="-5" dirty="0"/>
              <a:t>wearing        hat       [END]</a:t>
            </a:r>
            <a:endParaRPr lang="zh-CN" altLang="en-US" sz="1200" dirty="0"/>
          </a:p>
        </p:txBody>
      </p:sp>
      <p:grpSp>
        <p:nvGrpSpPr>
          <p:cNvPr id="198" name="object 2">
            <a:extLst>
              <a:ext uri="{FF2B5EF4-FFF2-40B4-BE49-F238E27FC236}">
                <a16:creationId xmlns:a16="http://schemas.microsoft.com/office/drawing/2014/main" id="{A2EB49A4-6E3F-4F66-9E63-07E2AAA25F9C}"/>
              </a:ext>
            </a:extLst>
          </p:cNvPr>
          <p:cNvGrpSpPr/>
          <p:nvPr/>
        </p:nvGrpSpPr>
        <p:grpSpPr>
          <a:xfrm>
            <a:off x="357158" y="2902630"/>
            <a:ext cx="2894965" cy="2235835"/>
            <a:chOff x="138287" y="1710300"/>
            <a:chExt cx="2894965" cy="2235835"/>
          </a:xfrm>
        </p:grpSpPr>
        <p:sp>
          <p:nvSpPr>
            <p:cNvPr id="199" name="object 3">
              <a:extLst>
                <a:ext uri="{FF2B5EF4-FFF2-40B4-BE49-F238E27FC236}">
                  <a16:creationId xmlns:a16="http://schemas.microsoft.com/office/drawing/2014/main" id="{55C257E3-1828-43AA-8F57-B6414F82356B}"/>
                </a:ext>
              </a:extLst>
            </p:cNvPr>
            <p:cNvSpPr/>
            <p:nvPr/>
          </p:nvSpPr>
          <p:spPr>
            <a:xfrm>
              <a:off x="937949" y="1715062"/>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D9EAD3"/>
            </a:solidFill>
          </p:spPr>
          <p:txBody>
            <a:bodyPr wrap="square" lIns="0" tIns="0" rIns="0" bIns="0" rtlCol="0"/>
            <a:lstStyle/>
            <a:p>
              <a:endParaRPr/>
            </a:p>
          </p:txBody>
        </p:sp>
        <p:sp>
          <p:nvSpPr>
            <p:cNvPr id="200" name="object 4">
              <a:extLst>
                <a:ext uri="{FF2B5EF4-FFF2-40B4-BE49-F238E27FC236}">
                  <a16:creationId xmlns:a16="http://schemas.microsoft.com/office/drawing/2014/main" id="{A9337E2F-619F-48D1-8FFF-8C874D93651E}"/>
                </a:ext>
              </a:extLst>
            </p:cNvPr>
            <p:cNvSpPr/>
            <p:nvPr/>
          </p:nvSpPr>
          <p:spPr>
            <a:xfrm>
              <a:off x="937949" y="1715062"/>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9524">
              <a:solidFill>
                <a:srgbClr val="666666"/>
              </a:solidFill>
            </a:ln>
          </p:spPr>
          <p:txBody>
            <a:bodyPr wrap="square" lIns="0" tIns="0" rIns="0" bIns="0" rtlCol="0"/>
            <a:lstStyle/>
            <a:p>
              <a:endParaRPr/>
            </a:p>
          </p:txBody>
        </p:sp>
        <p:sp>
          <p:nvSpPr>
            <p:cNvPr id="201" name="object 5">
              <a:extLst>
                <a:ext uri="{FF2B5EF4-FFF2-40B4-BE49-F238E27FC236}">
                  <a16:creationId xmlns:a16="http://schemas.microsoft.com/office/drawing/2014/main" id="{FB23CE00-F47E-4023-AE2B-B0BD87AB7BAE}"/>
                </a:ext>
              </a:extLst>
            </p:cNvPr>
            <p:cNvSpPr/>
            <p:nvPr/>
          </p:nvSpPr>
          <p:spPr>
            <a:xfrm>
              <a:off x="143050" y="3388536"/>
              <a:ext cx="400685" cy="314325"/>
            </a:xfrm>
            <a:custGeom>
              <a:avLst/>
              <a:gdLst/>
              <a:ahLst/>
              <a:cxnLst/>
              <a:rect l="l" t="t" r="r" b="b"/>
              <a:pathLst>
                <a:path w="400684" h="314325">
                  <a:moveTo>
                    <a:pt x="400199" y="313799"/>
                  </a:moveTo>
                  <a:lnTo>
                    <a:pt x="0" y="313799"/>
                  </a:lnTo>
                  <a:lnTo>
                    <a:pt x="0" y="0"/>
                  </a:lnTo>
                  <a:lnTo>
                    <a:pt x="400199" y="0"/>
                  </a:lnTo>
                  <a:lnTo>
                    <a:pt x="400199" y="313799"/>
                  </a:lnTo>
                  <a:close/>
                </a:path>
              </a:pathLst>
            </a:custGeom>
            <a:solidFill>
              <a:srgbClr val="B4A7D6"/>
            </a:solidFill>
          </p:spPr>
          <p:txBody>
            <a:bodyPr wrap="square" lIns="0" tIns="0" rIns="0" bIns="0" rtlCol="0"/>
            <a:lstStyle/>
            <a:p>
              <a:endParaRPr/>
            </a:p>
          </p:txBody>
        </p:sp>
        <p:sp>
          <p:nvSpPr>
            <p:cNvPr id="202" name="object 6">
              <a:extLst>
                <a:ext uri="{FF2B5EF4-FFF2-40B4-BE49-F238E27FC236}">
                  <a16:creationId xmlns:a16="http://schemas.microsoft.com/office/drawing/2014/main" id="{1A532EC1-845B-401E-A939-4D6F4DEA8458}"/>
                </a:ext>
              </a:extLst>
            </p:cNvPr>
            <p:cNvSpPr/>
            <p:nvPr/>
          </p:nvSpPr>
          <p:spPr>
            <a:xfrm>
              <a:off x="143050" y="3388536"/>
              <a:ext cx="400685" cy="314325"/>
            </a:xfrm>
            <a:custGeom>
              <a:avLst/>
              <a:gdLst/>
              <a:ahLst/>
              <a:cxnLst/>
              <a:rect l="l" t="t" r="r" b="b"/>
              <a:pathLst>
                <a:path w="400684" h="314325">
                  <a:moveTo>
                    <a:pt x="0" y="0"/>
                  </a:moveTo>
                  <a:lnTo>
                    <a:pt x="400199" y="0"/>
                  </a:lnTo>
                  <a:lnTo>
                    <a:pt x="4001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03" name="object 7">
            <a:extLst>
              <a:ext uri="{FF2B5EF4-FFF2-40B4-BE49-F238E27FC236}">
                <a16:creationId xmlns:a16="http://schemas.microsoft.com/office/drawing/2014/main" id="{A549EEAF-55CC-45BE-BD7E-DB3B08790F3D}"/>
              </a:ext>
            </a:extLst>
          </p:cNvPr>
          <p:cNvSpPr txBox="1"/>
          <p:nvPr/>
        </p:nvSpPr>
        <p:spPr>
          <a:xfrm>
            <a:off x="361921" y="4580866"/>
            <a:ext cx="400685" cy="289823"/>
          </a:xfrm>
          <a:prstGeom prst="rect">
            <a:avLst/>
          </a:prstGeom>
        </p:spPr>
        <p:txBody>
          <a:bodyPr vert="horz" wrap="square" lIns="0" tIns="119380" rIns="0" bIns="0" rtlCol="0">
            <a:spAutoFit/>
          </a:bodyPr>
          <a:lstStyle/>
          <a:p>
            <a:pPr marL="100330">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204" name="object 8">
            <a:extLst>
              <a:ext uri="{FF2B5EF4-FFF2-40B4-BE49-F238E27FC236}">
                <a16:creationId xmlns:a16="http://schemas.microsoft.com/office/drawing/2014/main" id="{C276DF35-8BC3-411D-8DA5-68355262CC3A}"/>
              </a:ext>
            </a:extLst>
          </p:cNvPr>
          <p:cNvGrpSpPr/>
          <p:nvPr/>
        </p:nvGrpSpPr>
        <p:grpSpPr>
          <a:xfrm>
            <a:off x="357158" y="4213093"/>
            <a:ext cx="403860" cy="323850"/>
            <a:chOff x="138287" y="3020763"/>
            <a:chExt cx="403860" cy="323850"/>
          </a:xfrm>
        </p:grpSpPr>
        <p:sp>
          <p:nvSpPr>
            <p:cNvPr id="205" name="object 9">
              <a:extLst>
                <a:ext uri="{FF2B5EF4-FFF2-40B4-BE49-F238E27FC236}">
                  <a16:creationId xmlns:a16="http://schemas.microsoft.com/office/drawing/2014/main" id="{20C27CA1-8CB1-45D2-B2C1-2FFA530D9835}"/>
                </a:ext>
              </a:extLst>
            </p:cNvPr>
            <p:cNvSpPr/>
            <p:nvPr/>
          </p:nvSpPr>
          <p:spPr>
            <a:xfrm>
              <a:off x="143050" y="3025525"/>
              <a:ext cx="394335" cy="314325"/>
            </a:xfrm>
            <a:custGeom>
              <a:avLst/>
              <a:gdLst/>
              <a:ahLst/>
              <a:cxnLst/>
              <a:rect l="l" t="t" r="r" b="b"/>
              <a:pathLst>
                <a:path w="394334" h="314325">
                  <a:moveTo>
                    <a:pt x="393899" y="313800"/>
                  </a:moveTo>
                  <a:lnTo>
                    <a:pt x="0" y="313800"/>
                  </a:lnTo>
                  <a:lnTo>
                    <a:pt x="0" y="0"/>
                  </a:lnTo>
                  <a:lnTo>
                    <a:pt x="393899" y="0"/>
                  </a:lnTo>
                  <a:lnTo>
                    <a:pt x="393899" y="313800"/>
                  </a:lnTo>
                  <a:close/>
                </a:path>
              </a:pathLst>
            </a:custGeom>
            <a:solidFill>
              <a:srgbClr val="B4A7D6"/>
            </a:solidFill>
          </p:spPr>
          <p:txBody>
            <a:bodyPr wrap="square" lIns="0" tIns="0" rIns="0" bIns="0" rtlCol="0"/>
            <a:lstStyle/>
            <a:p>
              <a:endParaRPr/>
            </a:p>
          </p:txBody>
        </p:sp>
        <p:sp>
          <p:nvSpPr>
            <p:cNvPr id="206" name="object 10">
              <a:extLst>
                <a:ext uri="{FF2B5EF4-FFF2-40B4-BE49-F238E27FC236}">
                  <a16:creationId xmlns:a16="http://schemas.microsoft.com/office/drawing/2014/main" id="{4ED5F2DE-3341-4255-9028-1D09433B5A1A}"/>
                </a:ext>
              </a:extLst>
            </p:cNvPr>
            <p:cNvSpPr/>
            <p:nvPr/>
          </p:nvSpPr>
          <p:spPr>
            <a:xfrm>
              <a:off x="143050" y="3025525"/>
              <a:ext cx="394335" cy="314325"/>
            </a:xfrm>
            <a:custGeom>
              <a:avLst/>
              <a:gdLst/>
              <a:ahLst/>
              <a:cxnLst/>
              <a:rect l="l" t="t" r="r" b="b"/>
              <a:pathLst>
                <a:path w="394334" h="314325">
                  <a:moveTo>
                    <a:pt x="0" y="0"/>
                  </a:moveTo>
                  <a:lnTo>
                    <a:pt x="393899" y="0"/>
                  </a:lnTo>
                  <a:lnTo>
                    <a:pt x="393899" y="313800"/>
                  </a:lnTo>
                  <a:lnTo>
                    <a:pt x="0" y="313800"/>
                  </a:lnTo>
                  <a:lnTo>
                    <a:pt x="0" y="0"/>
                  </a:lnTo>
                  <a:close/>
                </a:path>
              </a:pathLst>
            </a:custGeom>
            <a:ln w="9524">
              <a:solidFill>
                <a:srgbClr val="666666"/>
              </a:solidFill>
            </a:ln>
          </p:spPr>
          <p:txBody>
            <a:bodyPr wrap="square" lIns="0" tIns="0" rIns="0" bIns="0" rtlCol="0"/>
            <a:lstStyle/>
            <a:p>
              <a:endParaRPr/>
            </a:p>
          </p:txBody>
        </p:sp>
      </p:grpSp>
      <p:sp>
        <p:nvSpPr>
          <p:cNvPr id="207" name="object 11">
            <a:extLst>
              <a:ext uri="{FF2B5EF4-FFF2-40B4-BE49-F238E27FC236}">
                <a16:creationId xmlns:a16="http://schemas.microsoft.com/office/drawing/2014/main" id="{C7F245B9-AA57-475A-BD24-708F23683A7B}"/>
              </a:ext>
            </a:extLst>
          </p:cNvPr>
          <p:cNvSpPr txBox="1"/>
          <p:nvPr/>
        </p:nvSpPr>
        <p:spPr>
          <a:xfrm>
            <a:off x="302107" y="4325035"/>
            <a:ext cx="514350" cy="182101"/>
          </a:xfrm>
          <a:prstGeom prst="rect">
            <a:avLst/>
          </a:prstGeom>
        </p:spPr>
        <p:txBody>
          <a:bodyPr vert="horz" wrap="square" lIns="0" tIns="12700" rIns="0" bIns="0" rtlCol="0">
            <a:spAutoFit/>
          </a:bodyPr>
          <a:lstStyle/>
          <a:p>
            <a:pPr marL="156845">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208" name="object 12">
            <a:extLst>
              <a:ext uri="{FF2B5EF4-FFF2-40B4-BE49-F238E27FC236}">
                <a16:creationId xmlns:a16="http://schemas.microsoft.com/office/drawing/2014/main" id="{9080FF9F-B5D2-4FFE-81C1-9A3AC3669BA5}"/>
              </a:ext>
            </a:extLst>
          </p:cNvPr>
          <p:cNvGrpSpPr/>
          <p:nvPr/>
        </p:nvGrpSpPr>
        <p:grpSpPr>
          <a:xfrm>
            <a:off x="353708" y="3856093"/>
            <a:ext cx="403860" cy="323850"/>
            <a:chOff x="134837" y="2663763"/>
            <a:chExt cx="403860" cy="323850"/>
          </a:xfrm>
        </p:grpSpPr>
        <p:sp>
          <p:nvSpPr>
            <p:cNvPr id="209" name="object 13">
              <a:extLst>
                <a:ext uri="{FF2B5EF4-FFF2-40B4-BE49-F238E27FC236}">
                  <a16:creationId xmlns:a16="http://schemas.microsoft.com/office/drawing/2014/main" id="{FC27075D-1F92-4D51-B651-055138962FF0}"/>
                </a:ext>
              </a:extLst>
            </p:cNvPr>
            <p:cNvSpPr/>
            <p:nvPr/>
          </p:nvSpPr>
          <p:spPr>
            <a:xfrm>
              <a:off x="139599" y="2668526"/>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10" name="object 14">
              <a:extLst>
                <a:ext uri="{FF2B5EF4-FFF2-40B4-BE49-F238E27FC236}">
                  <a16:creationId xmlns:a16="http://schemas.microsoft.com/office/drawing/2014/main" id="{6A4D4DB2-2CE2-4EB2-8920-47DAC0D3B31C}"/>
                </a:ext>
              </a:extLst>
            </p:cNvPr>
            <p:cNvSpPr/>
            <p:nvPr/>
          </p:nvSpPr>
          <p:spPr>
            <a:xfrm>
              <a:off x="139599" y="2668526"/>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11" name="object 15">
            <a:extLst>
              <a:ext uri="{FF2B5EF4-FFF2-40B4-BE49-F238E27FC236}">
                <a16:creationId xmlns:a16="http://schemas.microsoft.com/office/drawing/2014/main" id="{22DC09DB-EA72-49B8-B1DD-24FC62799906}"/>
              </a:ext>
            </a:extLst>
          </p:cNvPr>
          <p:cNvSpPr txBox="1"/>
          <p:nvPr/>
        </p:nvSpPr>
        <p:spPr>
          <a:xfrm>
            <a:off x="302107" y="3968035"/>
            <a:ext cx="514350" cy="182101"/>
          </a:xfrm>
          <a:prstGeom prst="rect">
            <a:avLst/>
          </a:prstGeom>
        </p:spPr>
        <p:txBody>
          <a:bodyPr vert="horz" wrap="square" lIns="0" tIns="12700" rIns="0" bIns="0" rtlCol="0">
            <a:spAutoFit/>
          </a:bodyPr>
          <a:lstStyle/>
          <a:p>
            <a:pPr marL="15367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212" name="object 16">
            <a:extLst>
              <a:ext uri="{FF2B5EF4-FFF2-40B4-BE49-F238E27FC236}">
                <a16:creationId xmlns:a16="http://schemas.microsoft.com/office/drawing/2014/main" id="{A036C24C-2BF3-48B2-90C3-E105BEA421AA}"/>
              </a:ext>
            </a:extLst>
          </p:cNvPr>
          <p:cNvGrpSpPr/>
          <p:nvPr/>
        </p:nvGrpSpPr>
        <p:grpSpPr>
          <a:xfrm>
            <a:off x="308457" y="3826056"/>
            <a:ext cx="501650" cy="1715770"/>
            <a:chOff x="89586" y="2633726"/>
            <a:chExt cx="501650" cy="1715770"/>
          </a:xfrm>
        </p:grpSpPr>
        <p:sp>
          <p:nvSpPr>
            <p:cNvPr id="213" name="object 17">
              <a:extLst>
                <a:ext uri="{FF2B5EF4-FFF2-40B4-BE49-F238E27FC236}">
                  <a16:creationId xmlns:a16="http://schemas.microsoft.com/office/drawing/2014/main" id="{AA801AFD-8117-4944-A077-209B9930C1D6}"/>
                </a:ext>
              </a:extLst>
            </p:cNvPr>
            <p:cNvSpPr/>
            <p:nvPr/>
          </p:nvSpPr>
          <p:spPr>
            <a:xfrm>
              <a:off x="99111" y="2643251"/>
              <a:ext cx="482600" cy="1696720"/>
            </a:xfrm>
            <a:custGeom>
              <a:avLst/>
              <a:gdLst/>
              <a:ahLst/>
              <a:cxnLst/>
              <a:rect l="l" t="t" r="r" b="b"/>
              <a:pathLst>
                <a:path w="482600" h="1696720">
                  <a:moveTo>
                    <a:pt x="482099" y="1696500"/>
                  </a:moveTo>
                  <a:lnTo>
                    <a:pt x="0" y="1696500"/>
                  </a:lnTo>
                  <a:lnTo>
                    <a:pt x="0" y="0"/>
                  </a:lnTo>
                  <a:lnTo>
                    <a:pt x="482099" y="0"/>
                  </a:lnTo>
                  <a:lnTo>
                    <a:pt x="482099" y="1696500"/>
                  </a:lnTo>
                  <a:close/>
                </a:path>
              </a:pathLst>
            </a:custGeom>
            <a:solidFill>
              <a:srgbClr val="D9D1E9">
                <a:alpha val="30587"/>
              </a:srgbClr>
            </a:solidFill>
          </p:spPr>
          <p:txBody>
            <a:bodyPr wrap="square" lIns="0" tIns="0" rIns="0" bIns="0" rtlCol="0"/>
            <a:lstStyle/>
            <a:p>
              <a:endParaRPr/>
            </a:p>
          </p:txBody>
        </p:sp>
        <p:sp>
          <p:nvSpPr>
            <p:cNvPr id="214" name="object 18">
              <a:extLst>
                <a:ext uri="{FF2B5EF4-FFF2-40B4-BE49-F238E27FC236}">
                  <a16:creationId xmlns:a16="http://schemas.microsoft.com/office/drawing/2014/main" id="{FF8A977F-6505-4852-9702-4D495D4CFF34}"/>
                </a:ext>
              </a:extLst>
            </p:cNvPr>
            <p:cNvSpPr/>
            <p:nvPr/>
          </p:nvSpPr>
          <p:spPr>
            <a:xfrm>
              <a:off x="99111" y="2643251"/>
              <a:ext cx="482600" cy="1696720"/>
            </a:xfrm>
            <a:custGeom>
              <a:avLst/>
              <a:gdLst/>
              <a:ahLst/>
              <a:cxnLst/>
              <a:rect l="l" t="t" r="r" b="b"/>
              <a:pathLst>
                <a:path w="482600" h="1696720">
                  <a:moveTo>
                    <a:pt x="0" y="0"/>
                  </a:moveTo>
                  <a:lnTo>
                    <a:pt x="482099" y="0"/>
                  </a:lnTo>
                  <a:lnTo>
                    <a:pt x="482099" y="1696500"/>
                  </a:lnTo>
                  <a:lnTo>
                    <a:pt x="0" y="1696500"/>
                  </a:lnTo>
                  <a:lnTo>
                    <a:pt x="0" y="0"/>
                  </a:lnTo>
                  <a:close/>
                </a:path>
              </a:pathLst>
            </a:custGeom>
            <a:ln w="19049">
              <a:solidFill>
                <a:srgbClr val="674EA7"/>
              </a:solidFill>
            </a:ln>
          </p:spPr>
          <p:txBody>
            <a:bodyPr wrap="square" lIns="0" tIns="0" rIns="0" bIns="0" rtlCol="0"/>
            <a:lstStyle/>
            <a:p>
              <a:endParaRPr/>
            </a:p>
          </p:txBody>
        </p:sp>
        <p:sp>
          <p:nvSpPr>
            <p:cNvPr id="215" name="object 19">
              <a:extLst>
                <a:ext uri="{FF2B5EF4-FFF2-40B4-BE49-F238E27FC236}">
                  <a16:creationId xmlns:a16="http://schemas.microsoft.com/office/drawing/2014/main" id="{4296C31E-38CF-483E-9C17-E353593A16DD}"/>
                </a:ext>
              </a:extLst>
            </p:cNvPr>
            <p:cNvSpPr/>
            <p:nvPr/>
          </p:nvSpPr>
          <p:spPr>
            <a:xfrm>
              <a:off x="143049" y="3978989"/>
              <a:ext cx="375920" cy="314325"/>
            </a:xfrm>
            <a:custGeom>
              <a:avLst/>
              <a:gdLst/>
              <a:ahLst/>
              <a:cxnLst/>
              <a:rect l="l" t="t" r="r" b="b"/>
              <a:pathLst>
                <a:path w="375920" h="314325">
                  <a:moveTo>
                    <a:pt x="375724" y="313799"/>
                  </a:moveTo>
                  <a:lnTo>
                    <a:pt x="0" y="313799"/>
                  </a:lnTo>
                  <a:lnTo>
                    <a:pt x="0" y="0"/>
                  </a:lnTo>
                  <a:lnTo>
                    <a:pt x="375724" y="0"/>
                  </a:lnTo>
                  <a:lnTo>
                    <a:pt x="375724" y="313799"/>
                  </a:lnTo>
                  <a:close/>
                </a:path>
              </a:pathLst>
            </a:custGeom>
            <a:solidFill>
              <a:srgbClr val="B4A7D6"/>
            </a:solidFill>
          </p:spPr>
          <p:txBody>
            <a:bodyPr wrap="square" lIns="0" tIns="0" rIns="0" bIns="0" rtlCol="0"/>
            <a:lstStyle/>
            <a:p>
              <a:endParaRPr/>
            </a:p>
          </p:txBody>
        </p:sp>
        <p:sp>
          <p:nvSpPr>
            <p:cNvPr id="216" name="object 20">
              <a:extLst>
                <a:ext uri="{FF2B5EF4-FFF2-40B4-BE49-F238E27FC236}">
                  <a16:creationId xmlns:a16="http://schemas.microsoft.com/office/drawing/2014/main" id="{1730D5FB-F2ED-47BD-B127-C1DBC3C3F810}"/>
                </a:ext>
              </a:extLst>
            </p:cNvPr>
            <p:cNvSpPr/>
            <p:nvPr/>
          </p:nvSpPr>
          <p:spPr>
            <a:xfrm>
              <a:off x="143049" y="3978989"/>
              <a:ext cx="375920" cy="314325"/>
            </a:xfrm>
            <a:custGeom>
              <a:avLst/>
              <a:gdLst/>
              <a:ahLst/>
              <a:cxnLst/>
              <a:rect l="l" t="t" r="r" b="b"/>
              <a:pathLst>
                <a:path w="375920" h="314325">
                  <a:moveTo>
                    <a:pt x="0" y="0"/>
                  </a:moveTo>
                  <a:lnTo>
                    <a:pt x="375724" y="0"/>
                  </a:lnTo>
                  <a:lnTo>
                    <a:pt x="375724"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17" name="object 21">
            <a:extLst>
              <a:ext uri="{FF2B5EF4-FFF2-40B4-BE49-F238E27FC236}">
                <a16:creationId xmlns:a16="http://schemas.microsoft.com/office/drawing/2014/main" id="{C45E5B5A-05F6-4FA6-A4E0-DE80A912A6CE}"/>
              </a:ext>
            </a:extLst>
          </p:cNvPr>
          <p:cNvSpPr txBox="1"/>
          <p:nvPr/>
        </p:nvSpPr>
        <p:spPr>
          <a:xfrm>
            <a:off x="485389" y="4920668"/>
            <a:ext cx="224154" cy="173355"/>
          </a:xfrm>
          <a:prstGeom prst="rect">
            <a:avLst/>
          </a:prstGeom>
        </p:spPr>
        <p:txBody>
          <a:bodyPr vert="vert"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grpSp>
        <p:nvGrpSpPr>
          <p:cNvPr id="218" name="object 22">
            <a:extLst>
              <a:ext uri="{FF2B5EF4-FFF2-40B4-BE49-F238E27FC236}">
                <a16:creationId xmlns:a16="http://schemas.microsoft.com/office/drawing/2014/main" id="{14E1A427-02F3-458E-87B5-CF01286B0D75}"/>
              </a:ext>
            </a:extLst>
          </p:cNvPr>
          <p:cNvGrpSpPr/>
          <p:nvPr/>
        </p:nvGrpSpPr>
        <p:grpSpPr>
          <a:xfrm>
            <a:off x="2181736" y="2810829"/>
            <a:ext cx="41275" cy="298450"/>
            <a:chOff x="1962865" y="1618499"/>
            <a:chExt cx="41275" cy="298450"/>
          </a:xfrm>
        </p:grpSpPr>
        <p:sp>
          <p:nvSpPr>
            <p:cNvPr id="219" name="object 23">
              <a:extLst>
                <a:ext uri="{FF2B5EF4-FFF2-40B4-BE49-F238E27FC236}">
                  <a16:creationId xmlns:a16="http://schemas.microsoft.com/office/drawing/2014/main" id="{1D6EB906-BADC-43F0-ACA3-F1A50E8D1070}"/>
                </a:ext>
              </a:extLst>
            </p:cNvPr>
            <p:cNvSpPr/>
            <p:nvPr/>
          </p:nvSpPr>
          <p:spPr>
            <a:xfrm>
              <a:off x="1984211" y="1661723"/>
              <a:ext cx="0" cy="249554"/>
            </a:xfrm>
            <a:custGeom>
              <a:avLst/>
              <a:gdLst/>
              <a:ahLst/>
              <a:cxnLst/>
              <a:rect l="l" t="t" r="r" b="b"/>
              <a:pathLst>
                <a:path h="249555">
                  <a:moveTo>
                    <a:pt x="0" y="0"/>
                  </a:moveTo>
                  <a:lnTo>
                    <a:pt x="0" y="249413"/>
                  </a:lnTo>
                </a:path>
              </a:pathLst>
            </a:custGeom>
            <a:ln w="11227">
              <a:solidFill>
                <a:srgbClr val="222222"/>
              </a:solidFill>
            </a:ln>
          </p:spPr>
          <p:txBody>
            <a:bodyPr wrap="square" lIns="0" tIns="0" rIns="0" bIns="0" rtlCol="0"/>
            <a:lstStyle/>
            <a:p>
              <a:endParaRPr/>
            </a:p>
          </p:txBody>
        </p:sp>
        <p:sp>
          <p:nvSpPr>
            <p:cNvPr id="220" name="object 24">
              <a:extLst>
                <a:ext uri="{FF2B5EF4-FFF2-40B4-BE49-F238E27FC236}">
                  <a16:creationId xmlns:a16="http://schemas.microsoft.com/office/drawing/2014/main" id="{6085DA79-C551-4E04-B0A4-8A71CC51C166}"/>
                </a:ext>
              </a:extLst>
            </p:cNvPr>
            <p:cNvSpPr/>
            <p:nvPr/>
          </p:nvSpPr>
          <p:spPr>
            <a:xfrm>
              <a:off x="1967628" y="1623262"/>
              <a:ext cx="31750" cy="43815"/>
            </a:xfrm>
            <a:custGeom>
              <a:avLst/>
              <a:gdLst/>
              <a:ahLst/>
              <a:cxnLst/>
              <a:rect l="l" t="t" r="r" b="b"/>
              <a:pathLst>
                <a:path w="31750" h="43814">
                  <a:moveTo>
                    <a:pt x="0" y="43333"/>
                  </a:moveTo>
                  <a:lnTo>
                    <a:pt x="15431" y="0"/>
                  </a:lnTo>
                  <a:lnTo>
                    <a:pt x="31464" y="43114"/>
                  </a:lnTo>
                  <a:lnTo>
                    <a:pt x="0" y="43333"/>
                  </a:lnTo>
                  <a:close/>
                </a:path>
              </a:pathLst>
            </a:custGeom>
            <a:solidFill>
              <a:srgbClr val="222222"/>
            </a:solidFill>
          </p:spPr>
          <p:txBody>
            <a:bodyPr wrap="square" lIns="0" tIns="0" rIns="0" bIns="0" rtlCol="0"/>
            <a:lstStyle/>
            <a:p>
              <a:endParaRPr/>
            </a:p>
          </p:txBody>
        </p:sp>
        <p:sp>
          <p:nvSpPr>
            <p:cNvPr id="221" name="object 25">
              <a:extLst>
                <a:ext uri="{FF2B5EF4-FFF2-40B4-BE49-F238E27FC236}">
                  <a16:creationId xmlns:a16="http://schemas.microsoft.com/office/drawing/2014/main" id="{03BD4D25-9DBE-4D47-AAA0-642DFBF84678}"/>
                </a:ext>
              </a:extLst>
            </p:cNvPr>
            <p:cNvSpPr/>
            <p:nvPr/>
          </p:nvSpPr>
          <p:spPr>
            <a:xfrm>
              <a:off x="1967628" y="1623262"/>
              <a:ext cx="31750" cy="43815"/>
            </a:xfrm>
            <a:custGeom>
              <a:avLst/>
              <a:gdLst/>
              <a:ahLst/>
              <a:cxnLst/>
              <a:rect l="l" t="t" r="r" b="b"/>
              <a:pathLst>
                <a:path w="31750" h="43814">
                  <a:moveTo>
                    <a:pt x="31464" y="43114"/>
                  </a:moveTo>
                  <a:lnTo>
                    <a:pt x="15431" y="0"/>
                  </a:lnTo>
                  <a:lnTo>
                    <a:pt x="0" y="43333"/>
                  </a:lnTo>
                  <a:lnTo>
                    <a:pt x="31464" y="43114"/>
                  </a:lnTo>
                  <a:close/>
                </a:path>
              </a:pathLst>
            </a:custGeom>
            <a:ln w="9524">
              <a:solidFill>
                <a:srgbClr val="222222"/>
              </a:solidFill>
            </a:ln>
          </p:spPr>
          <p:txBody>
            <a:bodyPr wrap="square" lIns="0" tIns="0" rIns="0" bIns="0" rtlCol="0"/>
            <a:lstStyle/>
            <a:p>
              <a:endParaRPr/>
            </a:p>
          </p:txBody>
        </p:sp>
      </p:grpSp>
      <p:sp>
        <p:nvSpPr>
          <p:cNvPr id="222" name="object 26">
            <a:extLst>
              <a:ext uri="{FF2B5EF4-FFF2-40B4-BE49-F238E27FC236}">
                <a16:creationId xmlns:a16="http://schemas.microsoft.com/office/drawing/2014/main" id="{8E7A309E-A98A-4B64-95F7-00E37A7CEA69}"/>
              </a:ext>
            </a:extLst>
          </p:cNvPr>
          <p:cNvSpPr txBox="1"/>
          <p:nvPr/>
        </p:nvSpPr>
        <p:spPr>
          <a:xfrm>
            <a:off x="3340329" y="2995455"/>
            <a:ext cx="224154" cy="1678939"/>
          </a:xfrm>
          <a:prstGeom prst="rect">
            <a:avLst/>
          </a:prstGeom>
        </p:spPr>
        <p:txBody>
          <a:bodyPr vert="vert"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decoder</a:t>
            </a:r>
            <a:endParaRPr sz="1400">
              <a:latin typeface="Arial MT"/>
              <a:cs typeface="Arial MT"/>
            </a:endParaRPr>
          </a:p>
        </p:txBody>
      </p:sp>
      <p:grpSp>
        <p:nvGrpSpPr>
          <p:cNvPr id="285" name="object 27">
            <a:extLst>
              <a:ext uri="{FF2B5EF4-FFF2-40B4-BE49-F238E27FC236}">
                <a16:creationId xmlns:a16="http://schemas.microsoft.com/office/drawing/2014/main" id="{5739E685-FA96-44D3-B26A-A8B7853F061E}"/>
              </a:ext>
            </a:extLst>
          </p:cNvPr>
          <p:cNvGrpSpPr/>
          <p:nvPr/>
        </p:nvGrpSpPr>
        <p:grpSpPr>
          <a:xfrm>
            <a:off x="1001070" y="2436943"/>
            <a:ext cx="2402205" cy="3176905"/>
            <a:chOff x="782199" y="1244613"/>
            <a:chExt cx="2402205" cy="3176905"/>
          </a:xfrm>
        </p:grpSpPr>
        <p:sp>
          <p:nvSpPr>
            <p:cNvPr id="418" name="object 28">
              <a:extLst>
                <a:ext uri="{FF2B5EF4-FFF2-40B4-BE49-F238E27FC236}">
                  <a16:creationId xmlns:a16="http://schemas.microsoft.com/office/drawing/2014/main" id="{A2DE2632-EAE1-4E90-81A5-45C5DC352381}"/>
                </a:ext>
              </a:extLst>
            </p:cNvPr>
            <p:cNvSpPr/>
            <p:nvPr/>
          </p:nvSpPr>
          <p:spPr>
            <a:xfrm>
              <a:off x="1024178" y="1911146"/>
              <a:ext cx="1920239" cy="1879600"/>
            </a:xfrm>
            <a:custGeom>
              <a:avLst/>
              <a:gdLst/>
              <a:ahLst/>
              <a:cxnLst/>
              <a:rect l="l" t="t" r="r" b="b"/>
              <a:pathLst>
                <a:path w="1920239" h="1879600">
                  <a:moveTo>
                    <a:pt x="1917598" y="1156931"/>
                  </a:moveTo>
                  <a:lnTo>
                    <a:pt x="0" y="1156931"/>
                  </a:lnTo>
                  <a:lnTo>
                    <a:pt x="0" y="1436535"/>
                  </a:lnTo>
                  <a:lnTo>
                    <a:pt x="1917598" y="1436535"/>
                  </a:lnTo>
                  <a:lnTo>
                    <a:pt x="1917598" y="1156931"/>
                  </a:lnTo>
                  <a:close/>
                </a:path>
                <a:path w="1920239" h="1879600">
                  <a:moveTo>
                    <a:pt x="1918995" y="1599488"/>
                  </a:moveTo>
                  <a:lnTo>
                    <a:pt x="1384" y="1599488"/>
                  </a:lnTo>
                  <a:lnTo>
                    <a:pt x="1384"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93C47D"/>
            </a:solidFill>
          </p:spPr>
          <p:txBody>
            <a:bodyPr wrap="square" lIns="0" tIns="0" rIns="0" bIns="0" rtlCol="0"/>
            <a:lstStyle/>
            <a:p>
              <a:endParaRPr/>
            </a:p>
          </p:txBody>
        </p:sp>
        <p:sp>
          <p:nvSpPr>
            <p:cNvPr id="419" name="object 29">
              <a:extLst>
                <a:ext uri="{FF2B5EF4-FFF2-40B4-BE49-F238E27FC236}">
                  <a16:creationId xmlns:a16="http://schemas.microsoft.com/office/drawing/2014/main" id="{A097DC45-B9DF-40DF-9D4E-58149E15823C}"/>
                </a:ext>
              </a:extLst>
            </p:cNvPr>
            <p:cNvSpPr/>
            <p:nvPr/>
          </p:nvSpPr>
          <p:spPr>
            <a:xfrm>
              <a:off x="1983401" y="3404877"/>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420" name="object 30">
              <a:extLst>
                <a:ext uri="{FF2B5EF4-FFF2-40B4-BE49-F238E27FC236}">
                  <a16:creationId xmlns:a16="http://schemas.microsoft.com/office/drawing/2014/main" id="{4D15B4BB-629F-4B8A-9909-42925E0015F4}"/>
                </a:ext>
              </a:extLst>
            </p:cNvPr>
            <p:cNvSpPr/>
            <p:nvPr/>
          </p:nvSpPr>
          <p:spPr>
            <a:xfrm>
              <a:off x="1967669" y="3361654"/>
              <a:ext cx="31750" cy="43815"/>
            </a:xfrm>
            <a:custGeom>
              <a:avLst/>
              <a:gdLst/>
              <a:ahLst/>
              <a:cxnLst/>
              <a:rect l="l" t="t" r="r" b="b"/>
              <a:pathLst>
                <a:path w="31750" h="43814">
                  <a:moveTo>
                    <a:pt x="0" y="43368"/>
                  </a:moveTo>
                  <a:lnTo>
                    <a:pt x="15333" y="0"/>
                  </a:lnTo>
                  <a:lnTo>
                    <a:pt x="31464" y="43078"/>
                  </a:lnTo>
                  <a:lnTo>
                    <a:pt x="0" y="43368"/>
                  </a:lnTo>
                  <a:close/>
                </a:path>
              </a:pathLst>
            </a:custGeom>
            <a:solidFill>
              <a:srgbClr val="222222"/>
            </a:solidFill>
          </p:spPr>
          <p:txBody>
            <a:bodyPr wrap="square" lIns="0" tIns="0" rIns="0" bIns="0" rtlCol="0"/>
            <a:lstStyle/>
            <a:p>
              <a:endParaRPr/>
            </a:p>
          </p:txBody>
        </p:sp>
        <p:sp>
          <p:nvSpPr>
            <p:cNvPr id="421" name="object 31">
              <a:extLst>
                <a:ext uri="{FF2B5EF4-FFF2-40B4-BE49-F238E27FC236}">
                  <a16:creationId xmlns:a16="http://schemas.microsoft.com/office/drawing/2014/main" id="{6245BB7C-FFD5-4955-B6DE-618A5A838B9B}"/>
                </a:ext>
              </a:extLst>
            </p:cNvPr>
            <p:cNvSpPr/>
            <p:nvPr/>
          </p:nvSpPr>
          <p:spPr>
            <a:xfrm>
              <a:off x="1967669" y="3361654"/>
              <a:ext cx="31750" cy="43815"/>
            </a:xfrm>
            <a:custGeom>
              <a:avLst/>
              <a:gdLst/>
              <a:ahLst/>
              <a:cxnLst/>
              <a:rect l="l" t="t" r="r" b="b"/>
              <a:pathLst>
                <a:path w="31750" h="43814">
                  <a:moveTo>
                    <a:pt x="31464" y="43078"/>
                  </a:moveTo>
                  <a:lnTo>
                    <a:pt x="15333" y="0"/>
                  </a:lnTo>
                  <a:lnTo>
                    <a:pt x="0" y="43368"/>
                  </a:lnTo>
                  <a:lnTo>
                    <a:pt x="31464" y="43078"/>
                  </a:lnTo>
                  <a:close/>
                </a:path>
              </a:pathLst>
            </a:custGeom>
            <a:ln w="9524">
              <a:solidFill>
                <a:srgbClr val="222222"/>
              </a:solidFill>
            </a:ln>
          </p:spPr>
          <p:txBody>
            <a:bodyPr wrap="square" lIns="0" tIns="0" rIns="0" bIns="0" rtlCol="0"/>
            <a:lstStyle/>
            <a:p>
              <a:endParaRPr/>
            </a:p>
          </p:txBody>
        </p:sp>
        <p:sp>
          <p:nvSpPr>
            <p:cNvPr id="422" name="object 32">
              <a:extLst>
                <a:ext uri="{FF2B5EF4-FFF2-40B4-BE49-F238E27FC236}">
                  <a16:creationId xmlns:a16="http://schemas.microsoft.com/office/drawing/2014/main" id="{CF33B7EB-D54A-464D-8AF2-F656190BFDA1}"/>
                </a:ext>
              </a:extLst>
            </p:cNvPr>
            <p:cNvSpPr/>
            <p:nvPr/>
          </p:nvSpPr>
          <p:spPr>
            <a:xfrm>
              <a:off x="1024187" y="2571087"/>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93C47D"/>
            </a:solidFill>
          </p:spPr>
          <p:txBody>
            <a:bodyPr wrap="square" lIns="0" tIns="0" rIns="0" bIns="0" rtlCol="0"/>
            <a:lstStyle/>
            <a:p>
              <a:endParaRPr/>
            </a:p>
          </p:txBody>
        </p:sp>
        <p:sp>
          <p:nvSpPr>
            <p:cNvPr id="423" name="object 33">
              <a:extLst>
                <a:ext uri="{FF2B5EF4-FFF2-40B4-BE49-F238E27FC236}">
                  <a16:creationId xmlns:a16="http://schemas.microsoft.com/office/drawing/2014/main" id="{23D46F24-9243-4056-B916-73928E282142}"/>
                </a:ext>
              </a:extLst>
            </p:cNvPr>
            <p:cNvSpPr/>
            <p:nvPr/>
          </p:nvSpPr>
          <p:spPr>
            <a:xfrm>
              <a:off x="1982988" y="2907724"/>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424" name="object 34">
              <a:extLst>
                <a:ext uri="{FF2B5EF4-FFF2-40B4-BE49-F238E27FC236}">
                  <a16:creationId xmlns:a16="http://schemas.microsoft.com/office/drawing/2014/main" id="{61269C5E-48BC-4649-B7D3-B183981E796E}"/>
                </a:ext>
              </a:extLst>
            </p:cNvPr>
            <p:cNvSpPr/>
            <p:nvPr/>
          </p:nvSpPr>
          <p:spPr>
            <a:xfrm>
              <a:off x="1967255" y="28644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425" name="object 35">
              <a:extLst>
                <a:ext uri="{FF2B5EF4-FFF2-40B4-BE49-F238E27FC236}">
                  <a16:creationId xmlns:a16="http://schemas.microsoft.com/office/drawing/2014/main" id="{4391E26C-4FF7-4150-AEF9-F9B55DC01FC8}"/>
                </a:ext>
              </a:extLst>
            </p:cNvPr>
            <p:cNvSpPr/>
            <p:nvPr/>
          </p:nvSpPr>
          <p:spPr>
            <a:xfrm>
              <a:off x="1967255" y="28644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426" name="object 36">
              <a:extLst>
                <a:ext uri="{FF2B5EF4-FFF2-40B4-BE49-F238E27FC236}">
                  <a16:creationId xmlns:a16="http://schemas.microsoft.com/office/drawing/2014/main" id="{C8FDA583-03EE-4BA9-81DB-27DEC9DD88AD}"/>
                </a:ext>
              </a:extLst>
            </p:cNvPr>
            <p:cNvSpPr/>
            <p:nvPr/>
          </p:nvSpPr>
          <p:spPr>
            <a:xfrm>
              <a:off x="826724" y="1249375"/>
              <a:ext cx="321310" cy="328295"/>
            </a:xfrm>
            <a:custGeom>
              <a:avLst/>
              <a:gdLst/>
              <a:ahLst/>
              <a:cxnLst/>
              <a:rect l="l" t="t" r="r" b="b"/>
              <a:pathLst>
                <a:path w="321309"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427" name="object 37">
              <a:extLst>
                <a:ext uri="{FF2B5EF4-FFF2-40B4-BE49-F238E27FC236}">
                  <a16:creationId xmlns:a16="http://schemas.microsoft.com/office/drawing/2014/main" id="{12157083-0066-4CC8-AFC4-69483AB1E418}"/>
                </a:ext>
              </a:extLst>
            </p:cNvPr>
            <p:cNvSpPr/>
            <p:nvPr/>
          </p:nvSpPr>
          <p:spPr>
            <a:xfrm>
              <a:off x="826724" y="1249375"/>
              <a:ext cx="321310" cy="328295"/>
            </a:xfrm>
            <a:custGeom>
              <a:avLst/>
              <a:gdLst/>
              <a:ahLst/>
              <a:cxnLst/>
              <a:rect l="l" t="t" r="r" b="b"/>
              <a:pathLst>
                <a:path w="321309"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428" name="object 38">
              <a:extLst>
                <a:ext uri="{FF2B5EF4-FFF2-40B4-BE49-F238E27FC236}">
                  <a16:creationId xmlns:a16="http://schemas.microsoft.com/office/drawing/2014/main" id="{E0053F10-2568-43A4-BEC4-C9590AD5267E}"/>
                </a:ext>
              </a:extLst>
            </p:cNvPr>
            <p:cNvSpPr/>
            <p:nvPr/>
          </p:nvSpPr>
          <p:spPr>
            <a:xfrm>
              <a:off x="826724" y="4047126"/>
              <a:ext cx="321310" cy="328295"/>
            </a:xfrm>
            <a:custGeom>
              <a:avLst/>
              <a:gdLst/>
              <a:ahLst/>
              <a:cxnLst/>
              <a:rect l="l" t="t" r="r" b="b"/>
              <a:pathLst>
                <a:path w="321309"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429" name="object 39">
              <a:extLst>
                <a:ext uri="{FF2B5EF4-FFF2-40B4-BE49-F238E27FC236}">
                  <a16:creationId xmlns:a16="http://schemas.microsoft.com/office/drawing/2014/main" id="{35B4A01B-BAFE-4601-BF72-B0B20CF9BF18}"/>
                </a:ext>
              </a:extLst>
            </p:cNvPr>
            <p:cNvSpPr/>
            <p:nvPr/>
          </p:nvSpPr>
          <p:spPr>
            <a:xfrm>
              <a:off x="826724" y="4047126"/>
              <a:ext cx="321310" cy="328295"/>
            </a:xfrm>
            <a:custGeom>
              <a:avLst/>
              <a:gdLst/>
              <a:ahLst/>
              <a:cxnLst/>
              <a:rect l="l" t="t" r="r" b="b"/>
              <a:pathLst>
                <a:path w="321309"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430" name="object 40">
              <a:extLst>
                <a:ext uri="{FF2B5EF4-FFF2-40B4-BE49-F238E27FC236}">
                  <a16:creationId xmlns:a16="http://schemas.microsoft.com/office/drawing/2014/main" id="{63885B60-C9FA-4726-9820-7BD15B7DCCFF}"/>
                </a:ext>
              </a:extLst>
            </p:cNvPr>
            <p:cNvSpPr/>
            <p:nvPr/>
          </p:nvSpPr>
          <p:spPr>
            <a:xfrm>
              <a:off x="1454466"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431" name="object 41">
              <a:extLst>
                <a:ext uri="{FF2B5EF4-FFF2-40B4-BE49-F238E27FC236}">
                  <a16:creationId xmlns:a16="http://schemas.microsoft.com/office/drawing/2014/main" id="{2A527A83-A520-4BAB-9F5D-746AFE1C6C81}"/>
                </a:ext>
              </a:extLst>
            </p:cNvPr>
            <p:cNvSpPr/>
            <p:nvPr/>
          </p:nvSpPr>
          <p:spPr>
            <a:xfrm>
              <a:off x="1454466"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432" name="object 42">
              <a:extLst>
                <a:ext uri="{FF2B5EF4-FFF2-40B4-BE49-F238E27FC236}">
                  <a16:creationId xmlns:a16="http://schemas.microsoft.com/office/drawing/2014/main" id="{3EBB64E3-A669-41C6-8F18-B28A0327ECBF}"/>
                </a:ext>
              </a:extLst>
            </p:cNvPr>
            <p:cNvSpPr/>
            <p:nvPr/>
          </p:nvSpPr>
          <p:spPr>
            <a:xfrm>
              <a:off x="2199781"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433" name="object 43">
              <a:extLst>
                <a:ext uri="{FF2B5EF4-FFF2-40B4-BE49-F238E27FC236}">
                  <a16:creationId xmlns:a16="http://schemas.microsoft.com/office/drawing/2014/main" id="{C1DB370F-3886-43F4-86AD-21182924B3B4}"/>
                </a:ext>
              </a:extLst>
            </p:cNvPr>
            <p:cNvSpPr/>
            <p:nvPr/>
          </p:nvSpPr>
          <p:spPr>
            <a:xfrm>
              <a:off x="2199781"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434" name="object 44">
              <a:extLst>
                <a:ext uri="{FF2B5EF4-FFF2-40B4-BE49-F238E27FC236}">
                  <a16:creationId xmlns:a16="http://schemas.microsoft.com/office/drawing/2014/main" id="{9617873C-C05E-4A80-AB1A-7C1121DCCBF2}"/>
                </a:ext>
              </a:extLst>
            </p:cNvPr>
            <p:cNvSpPr/>
            <p:nvPr/>
          </p:nvSpPr>
          <p:spPr>
            <a:xfrm>
              <a:off x="2795849" y="4044759"/>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435" name="object 45">
              <a:extLst>
                <a:ext uri="{FF2B5EF4-FFF2-40B4-BE49-F238E27FC236}">
                  <a16:creationId xmlns:a16="http://schemas.microsoft.com/office/drawing/2014/main" id="{A4B58BE7-B4C3-49EF-AAB1-144604B17E90}"/>
                </a:ext>
              </a:extLst>
            </p:cNvPr>
            <p:cNvSpPr/>
            <p:nvPr/>
          </p:nvSpPr>
          <p:spPr>
            <a:xfrm>
              <a:off x="2795849" y="4044759"/>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436" name="object 46">
              <a:extLst>
                <a:ext uri="{FF2B5EF4-FFF2-40B4-BE49-F238E27FC236}">
                  <a16:creationId xmlns:a16="http://schemas.microsoft.com/office/drawing/2014/main" id="{BF099779-A22D-44CB-9BAB-E79E79DCC7B4}"/>
                </a:ext>
              </a:extLst>
            </p:cNvPr>
            <p:cNvSpPr/>
            <p:nvPr/>
          </p:nvSpPr>
          <p:spPr>
            <a:xfrm>
              <a:off x="791724" y="4018174"/>
              <a:ext cx="2383155" cy="393700"/>
            </a:xfrm>
            <a:custGeom>
              <a:avLst/>
              <a:gdLst/>
              <a:ahLst/>
              <a:cxnLst/>
              <a:rect l="l" t="t" r="r" b="b"/>
              <a:pathLst>
                <a:path w="2383155" h="393700">
                  <a:moveTo>
                    <a:pt x="2382599" y="393599"/>
                  </a:moveTo>
                  <a:lnTo>
                    <a:pt x="0" y="393599"/>
                  </a:lnTo>
                  <a:lnTo>
                    <a:pt x="0" y="0"/>
                  </a:lnTo>
                  <a:lnTo>
                    <a:pt x="2382599" y="0"/>
                  </a:lnTo>
                  <a:lnTo>
                    <a:pt x="2382599" y="393599"/>
                  </a:lnTo>
                  <a:close/>
                </a:path>
              </a:pathLst>
            </a:custGeom>
            <a:solidFill>
              <a:srgbClr val="EAD1DC">
                <a:alpha val="30587"/>
              </a:srgbClr>
            </a:solidFill>
          </p:spPr>
          <p:txBody>
            <a:bodyPr wrap="square" lIns="0" tIns="0" rIns="0" bIns="0" rtlCol="0"/>
            <a:lstStyle/>
            <a:p>
              <a:endParaRPr/>
            </a:p>
          </p:txBody>
        </p:sp>
        <p:sp>
          <p:nvSpPr>
            <p:cNvPr id="437" name="object 47">
              <a:extLst>
                <a:ext uri="{FF2B5EF4-FFF2-40B4-BE49-F238E27FC236}">
                  <a16:creationId xmlns:a16="http://schemas.microsoft.com/office/drawing/2014/main" id="{DCC8D4BB-838C-42E3-83AB-585CE96E5A52}"/>
                </a:ext>
              </a:extLst>
            </p:cNvPr>
            <p:cNvSpPr/>
            <p:nvPr/>
          </p:nvSpPr>
          <p:spPr>
            <a:xfrm>
              <a:off x="791724" y="4018174"/>
              <a:ext cx="2383155" cy="393700"/>
            </a:xfrm>
            <a:custGeom>
              <a:avLst/>
              <a:gdLst/>
              <a:ahLst/>
              <a:cxnLst/>
              <a:rect l="l" t="t" r="r" b="b"/>
              <a:pathLst>
                <a:path w="2383155" h="393700">
                  <a:moveTo>
                    <a:pt x="0" y="0"/>
                  </a:moveTo>
                  <a:lnTo>
                    <a:pt x="2382599" y="0"/>
                  </a:lnTo>
                  <a:lnTo>
                    <a:pt x="2382599" y="393599"/>
                  </a:lnTo>
                  <a:lnTo>
                    <a:pt x="0" y="393599"/>
                  </a:lnTo>
                  <a:lnTo>
                    <a:pt x="0" y="0"/>
                  </a:lnTo>
                  <a:close/>
                </a:path>
              </a:pathLst>
            </a:custGeom>
            <a:ln w="19049">
              <a:solidFill>
                <a:srgbClr val="731B47"/>
              </a:solidFill>
            </a:ln>
          </p:spPr>
          <p:txBody>
            <a:bodyPr wrap="square" lIns="0" tIns="0" rIns="0" bIns="0" rtlCol="0"/>
            <a:lstStyle/>
            <a:p>
              <a:endParaRPr/>
            </a:p>
          </p:txBody>
        </p:sp>
      </p:grpSp>
      <p:sp>
        <p:nvSpPr>
          <p:cNvPr id="438" name="object 48">
            <a:extLst>
              <a:ext uri="{FF2B5EF4-FFF2-40B4-BE49-F238E27FC236}">
                <a16:creationId xmlns:a16="http://schemas.microsoft.com/office/drawing/2014/main" id="{4734CE8C-8348-4EB4-BF68-F3E7AA4D2AA8}"/>
              </a:ext>
            </a:extLst>
          </p:cNvPr>
          <p:cNvSpPr txBox="1"/>
          <p:nvPr/>
        </p:nvSpPr>
        <p:spPr>
          <a:xfrm>
            <a:off x="2308094" y="3486556"/>
            <a:ext cx="29210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439" name="object 49">
            <a:extLst>
              <a:ext uri="{FF2B5EF4-FFF2-40B4-BE49-F238E27FC236}">
                <a16:creationId xmlns:a16="http://schemas.microsoft.com/office/drawing/2014/main" id="{C99DA15B-74EA-4D6A-9462-97D5A2D6EA58}"/>
              </a:ext>
            </a:extLst>
          </p:cNvPr>
          <p:cNvSpPr txBox="1"/>
          <p:nvPr/>
        </p:nvSpPr>
        <p:spPr>
          <a:xfrm>
            <a:off x="1045596" y="2441705"/>
            <a:ext cx="321310" cy="251992"/>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440" name="object 50">
            <a:extLst>
              <a:ext uri="{FF2B5EF4-FFF2-40B4-BE49-F238E27FC236}">
                <a16:creationId xmlns:a16="http://schemas.microsoft.com/office/drawing/2014/main" id="{F702E9BD-7A2D-4F14-8C20-AC7ACB09FED2}"/>
              </a:ext>
            </a:extLst>
          </p:cNvPr>
          <p:cNvGrpSpPr/>
          <p:nvPr/>
        </p:nvGrpSpPr>
        <p:grpSpPr>
          <a:xfrm>
            <a:off x="1701725" y="2436943"/>
            <a:ext cx="330835" cy="337820"/>
            <a:chOff x="1482854" y="1244613"/>
            <a:chExt cx="330835" cy="337820"/>
          </a:xfrm>
        </p:grpSpPr>
        <p:sp>
          <p:nvSpPr>
            <p:cNvPr id="441" name="object 51">
              <a:extLst>
                <a:ext uri="{FF2B5EF4-FFF2-40B4-BE49-F238E27FC236}">
                  <a16:creationId xmlns:a16="http://schemas.microsoft.com/office/drawing/2014/main" id="{A192AB17-1FAB-408F-9B93-B8502BC1596B}"/>
                </a:ext>
              </a:extLst>
            </p:cNvPr>
            <p:cNvSpPr/>
            <p:nvPr/>
          </p:nvSpPr>
          <p:spPr>
            <a:xfrm>
              <a:off x="1487616"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442" name="object 52">
              <a:extLst>
                <a:ext uri="{FF2B5EF4-FFF2-40B4-BE49-F238E27FC236}">
                  <a16:creationId xmlns:a16="http://schemas.microsoft.com/office/drawing/2014/main" id="{EE26E73D-67DE-444F-B8BF-6D0747AD145D}"/>
                </a:ext>
              </a:extLst>
            </p:cNvPr>
            <p:cNvSpPr/>
            <p:nvPr/>
          </p:nvSpPr>
          <p:spPr>
            <a:xfrm>
              <a:off x="1487616"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443" name="object 53">
            <a:extLst>
              <a:ext uri="{FF2B5EF4-FFF2-40B4-BE49-F238E27FC236}">
                <a16:creationId xmlns:a16="http://schemas.microsoft.com/office/drawing/2014/main" id="{C6155ECF-436A-495F-8CBA-89F3D65AA37C}"/>
              </a:ext>
            </a:extLst>
          </p:cNvPr>
          <p:cNvSpPr txBox="1"/>
          <p:nvPr/>
        </p:nvSpPr>
        <p:spPr>
          <a:xfrm>
            <a:off x="1706487" y="2441705"/>
            <a:ext cx="321310" cy="251992"/>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444" name="object 54">
            <a:extLst>
              <a:ext uri="{FF2B5EF4-FFF2-40B4-BE49-F238E27FC236}">
                <a16:creationId xmlns:a16="http://schemas.microsoft.com/office/drawing/2014/main" id="{B5028773-C63B-4233-8E68-CE0F15DDE548}"/>
              </a:ext>
            </a:extLst>
          </p:cNvPr>
          <p:cNvGrpSpPr/>
          <p:nvPr/>
        </p:nvGrpSpPr>
        <p:grpSpPr>
          <a:xfrm>
            <a:off x="2447040" y="2436943"/>
            <a:ext cx="330835" cy="337820"/>
            <a:chOff x="2228169" y="1244613"/>
            <a:chExt cx="330835" cy="337820"/>
          </a:xfrm>
        </p:grpSpPr>
        <p:sp>
          <p:nvSpPr>
            <p:cNvPr id="445" name="object 55">
              <a:extLst>
                <a:ext uri="{FF2B5EF4-FFF2-40B4-BE49-F238E27FC236}">
                  <a16:creationId xmlns:a16="http://schemas.microsoft.com/office/drawing/2014/main" id="{2FD03432-BB0F-4B53-ACDC-E31E6CBDE1D4}"/>
                </a:ext>
              </a:extLst>
            </p:cNvPr>
            <p:cNvSpPr/>
            <p:nvPr/>
          </p:nvSpPr>
          <p:spPr>
            <a:xfrm>
              <a:off x="2232931"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446" name="object 56">
              <a:extLst>
                <a:ext uri="{FF2B5EF4-FFF2-40B4-BE49-F238E27FC236}">
                  <a16:creationId xmlns:a16="http://schemas.microsoft.com/office/drawing/2014/main" id="{37ACFDC8-B8EB-427F-873A-AF993D111BF3}"/>
                </a:ext>
              </a:extLst>
            </p:cNvPr>
            <p:cNvSpPr/>
            <p:nvPr/>
          </p:nvSpPr>
          <p:spPr>
            <a:xfrm>
              <a:off x="2232931"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447" name="object 57">
            <a:extLst>
              <a:ext uri="{FF2B5EF4-FFF2-40B4-BE49-F238E27FC236}">
                <a16:creationId xmlns:a16="http://schemas.microsoft.com/office/drawing/2014/main" id="{1B05247D-8B80-4F21-8108-60AE811ACAFC}"/>
              </a:ext>
            </a:extLst>
          </p:cNvPr>
          <p:cNvSpPr txBox="1"/>
          <p:nvPr/>
        </p:nvSpPr>
        <p:spPr>
          <a:xfrm>
            <a:off x="2451802" y="2441705"/>
            <a:ext cx="321310" cy="251992"/>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2</a:t>
            </a:r>
          </a:p>
        </p:txBody>
      </p:sp>
      <p:grpSp>
        <p:nvGrpSpPr>
          <p:cNvPr id="448" name="object 58">
            <a:extLst>
              <a:ext uri="{FF2B5EF4-FFF2-40B4-BE49-F238E27FC236}">
                <a16:creationId xmlns:a16="http://schemas.microsoft.com/office/drawing/2014/main" id="{D55893BE-CCA2-465E-8EDC-28C046659452}"/>
              </a:ext>
            </a:extLst>
          </p:cNvPr>
          <p:cNvGrpSpPr/>
          <p:nvPr/>
        </p:nvGrpSpPr>
        <p:grpSpPr>
          <a:xfrm>
            <a:off x="3015358" y="2436951"/>
            <a:ext cx="330835" cy="337820"/>
            <a:chOff x="2796487" y="1244621"/>
            <a:chExt cx="330835" cy="337820"/>
          </a:xfrm>
        </p:grpSpPr>
        <p:sp>
          <p:nvSpPr>
            <p:cNvPr id="449" name="object 59">
              <a:extLst>
                <a:ext uri="{FF2B5EF4-FFF2-40B4-BE49-F238E27FC236}">
                  <a16:creationId xmlns:a16="http://schemas.microsoft.com/office/drawing/2014/main" id="{97CD2CC5-2054-4419-A07F-738DED59878D}"/>
                </a:ext>
              </a:extLst>
            </p:cNvPr>
            <p:cNvSpPr/>
            <p:nvPr/>
          </p:nvSpPr>
          <p:spPr>
            <a:xfrm>
              <a:off x="2801249" y="1249384"/>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450" name="object 60">
              <a:extLst>
                <a:ext uri="{FF2B5EF4-FFF2-40B4-BE49-F238E27FC236}">
                  <a16:creationId xmlns:a16="http://schemas.microsoft.com/office/drawing/2014/main" id="{864381F1-C9F0-4D38-ADEF-381C331F1BEC}"/>
                </a:ext>
              </a:extLst>
            </p:cNvPr>
            <p:cNvSpPr/>
            <p:nvPr/>
          </p:nvSpPr>
          <p:spPr>
            <a:xfrm>
              <a:off x="2801249" y="1249384"/>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451" name="object 61">
            <a:extLst>
              <a:ext uri="{FF2B5EF4-FFF2-40B4-BE49-F238E27FC236}">
                <a16:creationId xmlns:a16="http://schemas.microsoft.com/office/drawing/2014/main" id="{152C49FC-E2A4-4612-897E-F595A34A7E40}"/>
              </a:ext>
            </a:extLst>
          </p:cNvPr>
          <p:cNvSpPr txBox="1"/>
          <p:nvPr/>
        </p:nvSpPr>
        <p:spPr>
          <a:xfrm>
            <a:off x="1010570" y="2410190"/>
            <a:ext cx="2383155" cy="396000"/>
          </a:xfrm>
          <a:prstGeom prst="rect">
            <a:avLst/>
          </a:prstGeom>
          <a:ln w="19049">
            <a:solidFill>
              <a:srgbClr val="731B47"/>
            </a:solidFill>
          </a:ln>
        </p:spPr>
        <p:txBody>
          <a:bodyPr vert="horz" wrap="square" lIns="0" tIns="106680" rIns="0" bIns="0" rtlCol="0">
            <a:spAutoFit/>
          </a:bodyPr>
          <a:lstStyle/>
          <a:p>
            <a:pPr marR="138430" algn="r">
              <a:lnSpc>
                <a:spcPct val="100000"/>
              </a:lnSpc>
              <a:spcBef>
                <a:spcPts val="840"/>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452" name="object 62">
            <a:extLst>
              <a:ext uri="{FF2B5EF4-FFF2-40B4-BE49-F238E27FC236}">
                <a16:creationId xmlns:a16="http://schemas.microsoft.com/office/drawing/2014/main" id="{E1F9FFBF-3A8F-45B5-8E0A-E98CEF0FDA8A}"/>
              </a:ext>
            </a:extLst>
          </p:cNvPr>
          <p:cNvSpPr/>
          <p:nvPr/>
        </p:nvSpPr>
        <p:spPr>
          <a:xfrm>
            <a:off x="1010570" y="2401465"/>
            <a:ext cx="2383155" cy="400685"/>
          </a:xfrm>
          <a:custGeom>
            <a:avLst/>
            <a:gdLst/>
            <a:ahLst/>
            <a:cxnLst/>
            <a:rect l="l" t="t" r="r" b="b"/>
            <a:pathLst>
              <a:path w="2383155" h="400684">
                <a:moveTo>
                  <a:pt x="2382599" y="400199"/>
                </a:moveTo>
                <a:lnTo>
                  <a:pt x="0" y="400199"/>
                </a:lnTo>
                <a:lnTo>
                  <a:pt x="0" y="0"/>
                </a:lnTo>
                <a:lnTo>
                  <a:pt x="2382599" y="0"/>
                </a:lnTo>
                <a:lnTo>
                  <a:pt x="2382599" y="400199"/>
                </a:lnTo>
                <a:close/>
              </a:path>
            </a:pathLst>
          </a:custGeom>
          <a:solidFill>
            <a:srgbClr val="EAD1DC">
              <a:alpha val="30587"/>
            </a:srgbClr>
          </a:solidFill>
        </p:spPr>
        <p:txBody>
          <a:bodyPr wrap="square" lIns="0" tIns="0" rIns="0" bIns="0" rtlCol="0"/>
          <a:lstStyle/>
          <a:p>
            <a:endParaRPr dirty="0"/>
          </a:p>
        </p:txBody>
      </p:sp>
      <p:grpSp>
        <p:nvGrpSpPr>
          <p:cNvPr id="454" name="object 64">
            <a:extLst>
              <a:ext uri="{FF2B5EF4-FFF2-40B4-BE49-F238E27FC236}">
                <a16:creationId xmlns:a16="http://schemas.microsoft.com/office/drawing/2014/main" id="{F993BB47-A17D-47C3-ACEB-AD7D69D76A20}"/>
              </a:ext>
            </a:extLst>
          </p:cNvPr>
          <p:cNvGrpSpPr/>
          <p:nvPr/>
        </p:nvGrpSpPr>
        <p:grpSpPr>
          <a:xfrm>
            <a:off x="795320" y="1310433"/>
            <a:ext cx="5908040" cy="4542790"/>
            <a:chOff x="576449" y="118103"/>
            <a:chExt cx="5908040" cy="4542790"/>
          </a:xfrm>
        </p:grpSpPr>
        <p:sp>
          <p:nvSpPr>
            <p:cNvPr id="455" name="object 65">
              <a:extLst>
                <a:ext uri="{FF2B5EF4-FFF2-40B4-BE49-F238E27FC236}">
                  <a16:creationId xmlns:a16="http://schemas.microsoft.com/office/drawing/2014/main" id="{936C8F9B-1F4B-46DE-9221-002746BA0F39}"/>
                </a:ext>
              </a:extLst>
            </p:cNvPr>
            <p:cNvSpPr/>
            <p:nvPr/>
          </p:nvSpPr>
          <p:spPr>
            <a:xfrm>
              <a:off x="581212" y="3491501"/>
              <a:ext cx="387350" cy="159385"/>
            </a:xfrm>
            <a:custGeom>
              <a:avLst/>
              <a:gdLst/>
              <a:ahLst/>
              <a:cxnLst/>
              <a:rect l="l" t="t" r="r" b="b"/>
              <a:pathLst>
                <a:path w="387350" h="159385">
                  <a:moveTo>
                    <a:pt x="0" y="0"/>
                  </a:moveTo>
                  <a:lnTo>
                    <a:pt x="222181" y="0"/>
                  </a:lnTo>
                  <a:lnTo>
                    <a:pt x="222181" y="158999"/>
                  </a:lnTo>
                  <a:lnTo>
                    <a:pt x="387149" y="158999"/>
                  </a:lnTo>
                </a:path>
              </a:pathLst>
            </a:custGeom>
            <a:ln w="9524">
              <a:solidFill>
                <a:srgbClr val="222222"/>
              </a:solidFill>
            </a:ln>
          </p:spPr>
          <p:txBody>
            <a:bodyPr wrap="square" lIns="0" tIns="0" rIns="0" bIns="0" rtlCol="0"/>
            <a:lstStyle/>
            <a:p>
              <a:endParaRPr/>
            </a:p>
          </p:txBody>
        </p:sp>
        <p:sp>
          <p:nvSpPr>
            <p:cNvPr id="456" name="object 66">
              <a:extLst>
                <a:ext uri="{FF2B5EF4-FFF2-40B4-BE49-F238E27FC236}">
                  <a16:creationId xmlns:a16="http://schemas.microsoft.com/office/drawing/2014/main" id="{4F3C1231-2A49-44B9-B4DA-5E7E9471761A}"/>
                </a:ext>
              </a:extLst>
            </p:cNvPr>
            <p:cNvSpPr/>
            <p:nvPr/>
          </p:nvSpPr>
          <p:spPr>
            <a:xfrm>
              <a:off x="968361" y="363476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457" name="object 67">
              <a:extLst>
                <a:ext uri="{FF2B5EF4-FFF2-40B4-BE49-F238E27FC236}">
                  <a16:creationId xmlns:a16="http://schemas.microsoft.com/office/drawing/2014/main" id="{E03661BD-18C6-49E3-AD57-176DDC3B9577}"/>
                </a:ext>
              </a:extLst>
            </p:cNvPr>
            <p:cNvSpPr/>
            <p:nvPr/>
          </p:nvSpPr>
          <p:spPr>
            <a:xfrm>
              <a:off x="968361" y="363476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458" name="object 68">
              <a:extLst>
                <a:ext uri="{FF2B5EF4-FFF2-40B4-BE49-F238E27FC236}">
                  <a16:creationId xmlns:a16="http://schemas.microsoft.com/office/drawing/2014/main" id="{5FA48E7C-8AB9-45BD-89C5-5624EE990FC3}"/>
                </a:ext>
              </a:extLst>
            </p:cNvPr>
            <p:cNvSpPr/>
            <p:nvPr/>
          </p:nvSpPr>
          <p:spPr>
            <a:xfrm>
              <a:off x="581212" y="3208000"/>
              <a:ext cx="386080" cy="283845"/>
            </a:xfrm>
            <a:custGeom>
              <a:avLst/>
              <a:gdLst/>
              <a:ahLst/>
              <a:cxnLst/>
              <a:rect l="l" t="t" r="r" b="b"/>
              <a:pathLst>
                <a:path w="386080" h="283845">
                  <a:moveTo>
                    <a:pt x="0" y="283500"/>
                  </a:moveTo>
                  <a:lnTo>
                    <a:pt x="221487" y="283500"/>
                  </a:lnTo>
                  <a:lnTo>
                    <a:pt x="221487" y="0"/>
                  </a:lnTo>
                  <a:lnTo>
                    <a:pt x="385949" y="0"/>
                  </a:lnTo>
                </a:path>
              </a:pathLst>
            </a:custGeom>
            <a:ln w="9524">
              <a:solidFill>
                <a:srgbClr val="222222"/>
              </a:solidFill>
            </a:ln>
          </p:spPr>
          <p:txBody>
            <a:bodyPr wrap="square" lIns="0" tIns="0" rIns="0" bIns="0" rtlCol="0"/>
            <a:lstStyle/>
            <a:p>
              <a:endParaRPr/>
            </a:p>
          </p:txBody>
        </p:sp>
        <p:sp>
          <p:nvSpPr>
            <p:cNvPr id="459" name="object 69">
              <a:extLst>
                <a:ext uri="{FF2B5EF4-FFF2-40B4-BE49-F238E27FC236}">
                  <a16:creationId xmlns:a16="http://schemas.microsoft.com/office/drawing/2014/main" id="{8639918B-BBFA-40A6-94B8-66BD2861BF1A}"/>
                </a:ext>
              </a:extLst>
            </p:cNvPr>
            <p:cNvSpPr/>
            <p:nvPr/>
          </p:nvSpPr>
          <p:spPr>
            <a:xfrm>
              <a:off x="967161" y="319226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460" name="object 70">
              <a:extLst>
                <a:ext uri="{FF2B5EF4-FFF2-40B4-BE49-F238E27FC236}">
                  <a16:creationId xmlns:a16="http://schemas.microsoft.com/office/drawing/2014/main" id="{4BED72CA-F78C-42FC-975D-3191C6D1C8BC}"/>
                </a:ext>
              </a:extLst>
            </p:cNvPr>
            <p:cNvSpPr/>
            <p:nvPr/>
          </p:nvSpPr>
          <p:spPr>
            <a:xfrm>
              <a:off x="967161" y="319226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461" name="object 71">
              <a:extLst>
                <a:ext uri="{FF2B5EF4-FFF2-40B4-BE49-F238E27FC236}">
                  <a16:creationId xmlns:a16="http://schemas.microsoft.com/office/drawing/2014/main" id="{72CAC6F8-17CC-4B85-A22F-566E4FDB776F}"/>
                </a:ext>
              </a:extLst>
            </p:cNvPr>
            <p:cNvSpPr/>
            <p:nvPr/>
          </p:nvSpPr>
          <p:spPr>
            <a:xfrm>
              <a:off x="581212" y="2710901"/>
              <a:ext cx="386080" cy="781050"/>
            </a:xfrm>
            <a:custGeom>
              <a:avLst/>
              <a:gdLst/>
              <a:ahLst/>
              <a:cxnLst/>
              <a:rect l="l" t="t" r="r" b="b"/>
              <a:pathLst>
                <a:path w="386080" h="781050">
                  <a:moveTo>
                    <a:pt x="0" y="780600"/>
                  </a:moveTo>
                  <a:lnTo>
                    <a:pt x="221487" y="780600"/>
                  </a:lnTo>
                  <a:lnTo>
                    <a:pt x="221487" y="0"/>
                  </a:lnTo>
                  <a:lnTo>
                    <a:pt x="385949" y="0"/>
                  </a:lnTo>
                </a:path>
              </a:pathLst>
            </a:custGeom>
            <a:ln w="9524">
              <a:solidFill>
                <a:srgbClr val="222222"/>
              </a:solidFill>
            </a:ln>
          </p:spPr>
          <p:txBody>
            <a:bodyPr wrap="square" lIns="0" tIns="0" rIns="0" bIns="0" rtlCol="0"/>
            <a:lstStyle/>
            <a:p>
              <a:endParaRPr/>
            </a:p>
          </p:txBody>
        </p:sp>
        <p:sp>
          <p:nvSpPr>
            <p:cNvPr id="462" name="object 72">
              <a:extLst>
                <a:ext uri="{FF2B5EF4-FFF2-40B4-BE49-F238E27FC236}">
                  <a16:creationId xmlns:a16="http://schemas.microsoft.com/office/drawing/2014/main" id="{FFE4469D-AFFA-418A-91AB-D3C11ACD48A7}"/>
                </a:ext>
              </a:extLst>
            </p:cNvPr>
            <p:cNvSpPr/>
            <p:nvPr/>
          </p:nvSpPr>
          <p:spPr>
            <a:xfrm>
              <a:off x="967161" y="269516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463" name="object 73">
              <a:extLst>
                <a:ext uri="{FF2B5EF4-FFF2-40B4-BE49-F238E27FC236}">
                  <a16:creationId xmlns:a16="http://schemas.microsoft.com/office/drawing/2014/main" id="{B9E09CF7-AD7D-4E50-A0A3-A07112BE648B}"/>
                </a:ext>
              </a:extLst>
            </p:cNvPr>
            <p:cNvSpPr/>
            <p:nvPr/>
          </p:nvSpPr>
          <p:spPr>
            <a:xfrm>
              <a:off x="967161" y="269516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464" name="object 74">
              <a:extLst>
                <a:ext uri="{FF2B5EF4-FFF2-40B4-BE49-F238E27FC236}">
                  <a16:creationId xmlns:a16="http://schemas.microsoft.com/office/drawing/2014/main" id="{8FB99CF6-B392-48BC-912B-8EB7345A5607}"/>
                </a:ext>
              </a:extLst>
            </p:cNvPr>
            <p:cNvSpPr/>
            <p:nvPr/>
          </p:nvSpPr>
          <p:spPr>
            <a:xfrm>
              <a:off x="581212" y="2050901"/>
              <a:ext cx="388620" cy="1440815"/>
            </a:xfrm>
            <a:custGeom>
              <a:avLst/>
              <a:gdLst/>
              <a:ahLst/>
              <a:cxnLst/>
              <a:rect l="l" t="t" r="r" b="b"/>
              <a:pathLst>
                <a:path w="388619" h="1440814">
                  <a:moveTo>
                    <a:pt x="0" y="1440600"/>
                  </a:moveTo>
                  <a:lnTo>
                    <a:pt x="222524" y="1440600"/>
                  </a:lnTo>
                  <a:lnTo>
                    <a:pt x="222524" y="0"/>
                  </a:lnTo>
                  <a:lnTo>
                    <a:pt x="388049" y="0"/>
                  </a:lnTo>
                </a:path>
              </a:pathLst>
            </a:custGeom>
            <a:ln w="9524">
              <a:solidFill>
                <a:srgbClr val="222222"/>
              </a:solidFill>
            </a:ln>
          </p:spPr>
          <p:txBody>
            <a:bodyPr wrap="square" lIns="0" tIns="0" rIns="0" bIns="0" rtlCol="0"/>
            <a:lstStyle/>
            <a:p>
              <a:endParaRPr/>
            </a:p>
          </p:txBody>
        </p:sp>
        <p:sp>
          <p:nvSpPr>
            <p:cNvPr id="465" name="object 75">
              <a:extLst>
                <a:ext uri="{FF2B5EF4-FFF2-40B4-BE49-F238E27FC236}">
                  <a16:creationId xmlns:a16="http://schemas.microsoft.com/office/drawing/2014/main" id="{5E247023-242A-4DB7-8F8D-99953773FABC}"/>
                </a:ext>
              </a:extLst>
            </p:cNvPr>
            <p:cNvSpPr/>
            <p:nvPr/>
          </p:nvSpPr>
          <p:spPr>
            <a:xfrm>
              <a:off x="969262" y="203516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466" name="object 76">
              <a:extLst>
                <a:ext uri="{FF2B5EF4-FFF2-40B4-BE49-F238E27FC236}">
                  <a16:creationId xmlns:a16="http://schemas.microsoft.com/office/drawing/2014/main" id="{304FC847-C11D-4719-98C0-26BC599607D0}"/>
                </a:ext>
              </a:extLst>
            </p:cNvPr>
            <p:cNvSpPr/>
            <p:nvPr/>
          </p:nvSpPr>
          <p:spPr>
            <a:xfrm>
              <a:off x="969262" y="203516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467" name="object 77">
              <a:extLst>
                <a:ext uri="{FF2B5EF4-FFF2-40B4-BE49-F238E27FC236}">
                  <a16:creationId xmlns:a16="http://schemas.microsoft.com/office/drawing/2014/main" id="{D0801D36-D62E-4D85-82C6-E2FB62BD04BD}"/>
                </a:ext>
              </a:extLst>
            </p:cNvPr>
            <p:cNvSpPr/>
            <p:nvPr/>
          </p:nvSpPr>
          <p:spPr>
            <a:xfrm>
              <a:off x="4323575" y="772574"/>
              <a:ext cx="2160905" cy="3498850"/>
            </a:xfrm>
            <a:custGeom>
              <a:avLst/>
              <a:gdLst/>
              <a:ahLst/>
              <a:cxnLst/>
              <a:rect l="l" t="t" r="r" b="b"/>
              <a:pathLst>
                <a:path w="2160904" h="3498850">
                  <a:moveTo>
                    <a:pt x="2160299" y="3498299"/>
                  </a:moveTo>
                  <a:lnTo>
                    <a:pt x="0" y="3498299"/>
                  </a:lnTo>
                  <a:lnTo>
                    <a:pt x="0" y="0"/>
                  </a:lnTo>
                  <a:lnTo>
                    <a:pt x="2160299" y="0"/>
                  </a:lnTo>
                  <a:lnTo>
                    <a:pt x="2160299" y="3498299"/>
                  </a:lnTo>
                  <a:close/>
                </a:path>
              </a:pathLst>
            </a:custGeom>
            <a:solidFill>
              <a:srgbClr val="93C47D"/>
            </a:solidFill>
          </p:spPr>
          <p:txBody>
            <a:bodyPr wrap="square" lIns="0" tIns="0" rIns="0" bIns="0" rtlCol="0"/>
            <a:lstStyle/>
            <a:p>
              <a:endParaRPr/>
            </a:p>
          </p:txBody>
        </p:sp>
        <p:sp>
          <p:nvSpPr>
            <p:cNvPr id="468" name="object 78">
              <a:extLst>
                <a:ext uri="{FF2B5EF4-FFF2-40B4-BE49-F238E27FC236}">
                  <a16:creationId xmlns:a16="http://schemas.microsoft.com/office/drawing/2014/main" id="{161618B3-5F0B-472D-B347-33588F63EF2A}"/>
                </a:ext>
              </a:extLst>
            </p:cNvPr>
            <p:cNvSpPr/>
            <p:nvPr/>
          </p:nvSpPr>
          <p:spPr>
            <a:xfrm>
              <a:off x="5412096"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469" name="object 79">
              <a:extLst>
                <a:ext uri="{FF2B5EF4-FFF2-40B4-BE49-F238E27FC236}">
                  <a16:creationId xmlns:a16="http://schemas.microsoft.com/office/drawing/2014/main" id="{3B3161CF-AED5-4FCA-8AF5-113BCFF5F44F}"/>
                </a:ext>
              </a:extLst>
            </p:cNvPr>
            <p:cNvSpPr/>
            <p:nvPr/>
          </p:nvSpPr>
          <p:spPr>
            <a:xfrm>
              <a:off x="5412096"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70" name="object 80">
              <a:extLst>
                <a:ext uri="{FF2B5EF4-FFF2-40B4-BE49-F238E27FC236}">
                  <a16:creationId xmlns:a16="http://schemas.microsoft.com/office/drawing/2014/main" id="{47FAE34A-5613-42A3-B3BE-BB7A50A3029B}"/>
                </a:ext>
              </a:extLst>
            </p:cNvPr>
            <p:cNvSpPr/>
            <p:nvPr/>
          </p:nvSpPr>
          <p:spPr>
            <a:xfrm>
              <a:off x="5057696"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471" name="object 81">
              <a:extLst>
                <a:ext uri="{FF2B5EF4-FFF2-40B4-BE49-F238E27FC236}">
                  <a16:creationId xmlns:a16="http://schemas.microsoft.com/office/drawing/2014/main" id="{D030E42C-8080-49C4-B219-87CF0529D1CD}"/>
                </a:ext>
              </a:extLst>
            </p:cNvPr>
            <p:cNvSpPr/>
            <p:nvPr/>
          </p:nvSpPr>
          <p:spPr>
            <a:xfrm>
              <a:off x="5057696"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72" name="object 82">
              <a:extLst>
                <a:ext uri="{FF2B5EF4-FFF2-40B4-BE49-F238E27FC236}">
                  <a16:creationId xmlns:a16="http://schemas.microsoft.com/office/drawing/2014/main" id="{7067BC52-03BF-400C-A4CE-83AED4F5CD1A}"/>
                </a:ext>
              </a:extLst>
            </p:cNvPr>
            <p:cNvSpPr/>
            <p:nvPr/>
          </p:nvSpPr>
          <p:spPr>
            <a:xfrm>
              <a:off x="4703296"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473" name="object 83">
              <a:extLst>
                <a:ext uri="{FF2B5EF4-FFF2-40B4-BE49-F238E27FC236}">
                  <a16:creationId xmlns:a16="http://schemas.microsoft.com/office/drawing/2014/main" id="{574B69A4-2691-407D-9CF9-BA67135A6E4D}"/>
                </a:ext>
              </a:extLst>
            </p:cNvPr>
            <p:cNvSpPr/>
            <p:nvPr/>
          </p:nvSpPr>
          <p:spPr>
            <a:xfrm>
              <a:off x="4703296"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74" name="object 84">
              <a:extLst>
                <a:ext uri="{FF2B5EF4-FFF2-40B4-BE49-F238E27FC236}">
                  <a16:creationId xmlns:a16="http://schemas.microsoft.com/office/drawing/2014/main" id="{052FEEA2-2B9D-4CE4-BD18-CA869A445C77}"/>
                </a:ext>
              </a:extLst>
            </p:cNvPr>
            <p:cNvSpPr/>
            <p:nvPr/>
          </p:nvSpPr>
          <p:spPr>
            <a:xfrm>
              <a:off x="5392322" y="4259490"/>
              <a:ext cx="1905" cy="80645"/>
            </a:xfrm>
            <a:custGeom>
              <a:avLst/>
              <a:gdLst/>
              <a:ahLst/>
              <a:cxnLst/>
              <a:rect l="l" t="t" r="r" b="b"/>
              <a:pathLst>
                <a:path w="1904" h="80645">
                  <a:moveTo>
                    <a:pt x="788" y="-4762"/>
                  </a:moveTo>
                  <a:lnTo>
                    <a:pt x="788" y="85023"/>
                  </a:lnTo>
                </a:path>
              </a:pathLst>
            </a:custGeom>
            <a:ln w="11102">
              <a:solidFill>
                <a:srgbClr val="222222"/>
              </a:solidFill>
            </a:ln>
          </p:spPr>
          <p:txBody>
            <a:bodyPr wrap="square" lIns="0" tIns="0" rIns="0" bIns="0" rtlCol="0"/>
            <a:lstStyle/>
            <a:p>
              <a:endParaRPr/>
            </a:p>
          </p:txBody>
        </p:sp>
        <p:sp>
          <p:nvSpPr>
            <p:cNvPr id="475" name="object 85">
              <a:extLst>
                <a:ext uri="{FF2B5EF4-FFF2-40B4-BE49-F238E27FC236}">
                  <a16:creationId xmlns:a16="http://schemas.microsoft.com/office/drawing/2014/main" id="{0799F0E2-4717-4583-874C-4EF3172A689C}"/>
                </a:ext>
              </a:extLst>
            </p:cNvPr>
            <p:cNvSpPr/>
            <p:nvPr/>
          </p:nvSpPr>
          <p:spPr>
            <a:xfrm>
              <a:off x="5376592" y="4216273"/>
              <a:ext cx="31750" cy="43815"/>
            </a:xfrm>
            <a:custGeom>
              <a:avLst/>
              <a:gdLst/>
              <a:ahLst/>
              <a:cxnLst/>
              <a:rect l="l" t="t" r="r" b="b"/>
              <a:pathLst>
                <a:path w="31750" h="43814">
                  <a:moveTo>
                    <a:pt x="0" y="43526"/>
                  </a:moveTo>
                  <a:lnTo>
                    <a:pt x="14880" y="0"/>
                  </a:lnTo>
                  <a:lnTo>
                    <a:pt x="31459" y="42907"/>
                  </a:lnTo>
                  <a:lnTo>
                    <a:pt x="0" y="43526"/>
                  </a:lnTo>
                  <a:close/>
                </a:path>
              </a:pathLst>
            </a:custGeom>
            <a:solidFill>
              <a:srgbClr val="222222"/>
            </a:solidFill>
          </p:spPr>
          <p:txBody>
            <a:bodyPr wrap="square" lIns="0" tIns="0" rIns="0" bIns="0" rtlCol="0"/>
            <a:lstStyle/>
            <a:p>
              <a:endParaRPr/>
            </a:p>
          </p:txBody>
        </p:sp>
        <p:sp>
          <p:nvSpPr>
            <p:cNvPr id="476" name="object 86">
              <a:extLst>
                <a:ext uri="{FF2B5EF4-FFF2-40B4-BE49-F238E27FC236}">
                  <a16:creationId xmlns:a16="http://schemas.microsoft.com/office/drawing/2014/main" id="{4CB28149-2B4E-4B94-8498-DB7592227E32}"/>
                </a:ext>
              </a:extLst>
            </p:cNvPr>
            <p:cNvSpPr/>
            <p:nvPr/>
          </p:nvSpPr>
          <p:spPr>
            <a:xfrm>
              <a:off x="5376592" y="4216273"/>
              <a:ext cx="31750" cy="43815"/>
            </a:xfrm>
            <a:custGeom>
              <a:avLst/>
              <a:gdLst/>
              <a:ahLst/>
              <a:cxnLst/>
              <a:rect l="l" t="t" r="r" b="b"/>
              <a:pathLst>
                <a:path w="31750" h="43814">
                  <a:moveTo>
                    <a:pt x="31459" y="42907"/>
                  </a:moveTo>
                  <a:lnTo>
                    <a:pt x="14880" y="0"/>
                  </a:lnTo>
                  <a:lnTo>
                    <a:pt x="0" y="43526"/>
                  </a:lnTo>
                  <a:lnTo>
                    <a:pt x="31459" y="42907"/>
                  </a:lnTo>
                  <a:close/>
                </a:path>
              </a:pathLst>
            </a:custGeom>
            <a:ln w="9524">
              <a:solidFill>
                <a:srgbClr val="222222"/>
              </a:solidFill>
            </a:ln>
          </p:spPr>
          <p:txBody>
            <a:bodyPr wrap="square" lIns="0" tIns="0" rIns="0" bIns="0" rtlCol="0"/>
            <a:lstStyle/>
            <a:p>
              <a:endParaRPr/>
            </a:p>
          </p:txBody>
        </p:sp>
        <p:sp>
          <p:nvSpPr>
            <p:cNvPr id="477" name="object 87">
              <a:extLst>
                <a:ext uri="{FF2B5EF4-FFF2-40B4-BE49-F238E27FC236}">
                  <a16:creationId xmlns:a16="http://schemas.microsoft.com/office/drawing/2014/main" id="{9D410C3F-1618-407E-A37D-973E5BC47B21}"/>
                </a:ext>
              </a:extLst>
            </p:cNvPr>
            <p:cNvSpPr/>
            <p:nvPr/>
          </p:nvSpPr>
          <p:spPr>
            <a:xfrm>
              <a:off x="57664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478" name="object 88">
              <a:extLst>
                <a:ext uri="{FF2B5EF4-FFF2-40B4-BE49-F238E27FC236}">
                  <a16:creationId xmlns:a16="http://schemas.microsoft.com/office/drawing/2014/main" id="{8D2BC00B-7861-4EBE-AD3F-E970534D3309}"/>
                </a:ext>
              </a:extLst>
            </p:cNvPr>
            <p:cNvSpPr/>
            <p:nvPr/>
          </p:nvSpPr>
          <p:spPr>
            <a:xfrm>
              <a:off x="57664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79" name="object 89">
              <a:extLst>
                <a:ext uri="{FF2B5EF4-FFF2-40B4-BE49-F238E27FC236}">
                  <a16:creationId xmlns:a16="http://schemas.microsoft.com/office/drawing/2014/main" id="{7BFF3BAD-B85B-46B2-B810-0FAB7304B13A}"/>
                </a:ext>
              </a:extLst>
            </p:cNvPr>
            <p:cNvSpPr/>
            <p:nvPr/>
          </p:nvSpPr>
          <p:spPr>
            <a:xfrm>
              <a:off x="5391249" y="770703"/>
              <a:ext cx="0" cy="83185"/>
            </a:xfrm>
            <a:custGeom>
              <a:avLst/>
              <a:gdLst/>
              <a:ahLst/>
              <a:cxnLst/>
              <a:rect l="l" t="t" r="r" b="b"/>
              <a:pathLst>
                <a:path h="83184">
                  <a:moveTo>
                    <a:pt x="0" y="82649"/>
                  </a:moveTo>
                  <a:lnTo>
                    <a:pt x="0" y="0"/>
                  </a:lnTo>
                </a:path>
              </a:pathLst>
            </a:custGeom>
            <a:ln w="9524">
              <a:solidFill>
                <a:srgbClr val="222222"/>
              </a:solidFill>
            </a:ln>
          </p:spPr>
          <p:txBody>
            <a:bodyPr wrap="square" lIns="0" tIns="0" rIns="0" bIns="0" rtlCol="0"/>
            <a:lstStyle/>
            <a:p>
              <a:endParaRPr/>
            </a:p>
          </p:txBody>
        </p:sp>
        <p:sp>
          <p:nvSpPr>
            <p:cNvPr id="480" name="object 90">
              <a:extLst>
                <a:ext uri="{FF2B5EF4-FFF2-40B4-BE49-F238E27FC236}">
                  <a16:creationId xmlns:a16="http://schemas.microsoft.com/office/drawing/2014/main" id="{DC6FD704-F574-4387-9FE9-C44512E868AE}"/>
                </a:ext>
              </a:extLst>
            </p:cNvPr>
            <p:cNvSpPr/>
            <p:nvPr/>
          </p:nvSpPr>
          <p:spPr>
            <a:xfrm>
              <a:off x="5375517" y="727478"/>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481" name="object 91">
              <a:extLst>
                <a:ext uri="{FF2B5EF4-FFF2-40B4-BE49-F238E27FC236}">
                  <a16:creationId xmlns:a16="http://schemas.microsoft.com/office/drawing/2014/main" id="{D7564F54-346F-4993-B2A3-16EEDA9DE7E1}"/>
                </a:ext>
              </a:extLst>
            </p:cNvPr>
            <p:cNvSpPr/>
            <p:nvPr/>
          </p:nvSpPr>
          <p:spPr>
            <a:xfrm>
              <a:off x="5375517" y="727478"/>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482" name="object 92">
              <a:extLst>
                <a:ext uri="{FF2B5EF4-FFF2-40B4-BE49-F238E27FC236}">
                  <a16:creationId xmlns:a16="http://schemas.microsoft.com/office/drawing/2014/main" id="{2AB3A569-2D40-40A6-B75A-F5B9D3ADE5F5}"/>
                </a:ext>
              </a:extLst>
            </p:cNvPr>
            <p:cNvSpPr/>
            <p:nvPr/>
          </p:nvSpPr>
          <p:spPr>
            <a:xfrm>
              <a:off x="5052949"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83" name="object 93">
              <a:extLst>
                <a:ext uri="{FF2B5EF4-FFF2-40B4-BE49-F238E27FC236}">
                  <a16:creationId xmlns:a16="http://schemas.microsoft.com/office/drawing/2014/main" id="{7AA0B8CC-2F09-4E7B-99E8-D7C7D3CA7164}"/>
                </a:ext>
              </a:extLst>
            </p:cNvPr>
            <p:cNvSpPr/>
            <p:nvPr/>
          </p:nvSpPr>
          <p:spPr>
            <a:xfrm>
              <a:off x="5052949"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84" name="object 94">
              <a:extLst>
                <a:ext uri="{FF2B5EF4-FFF2-40B4-BE49-F238E27FC236}">
                  <a16:creationId xmlns:a16="http://schemas.microsoft.com/office/drawing/2014/main" id="{23FA060B-6A3C-4B2E-98C2-754BE103FEFD}"/>
                </a:ext>
              </a:extLst>
            </p:cNvPr>
            <p:cNvSpPr/>
            <p:nvPr/>
          </p:nvSpPr>
          <p:spPr>
            <a:xfrm>
              <a:off x="5402399"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85" name="object 95">
              <a:extLst>
                <a:ext uri="{FF2B5EF4-FFF2-40B4-BE49-F238E27FC236}">
                  <a16:creationId xmlns:a16="http://schemas.microsoft.com/office/drawing/2014/main" id="{F7727708-509F-481F-AD76-9E620E08591B}"/>
                </a:ext>
              </a:extLst>
            </p:cNvPr>
            <p:cNvSpPr/>
            <p:nvPr/>
          </p:nvSpPr>
          <p:spPr>
            <a:xfrm>
              <a:off x="5402399"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86" name="object 96">
              <a:extLst>
                <a:ext uri="{FF2B5EF4-FFF2-40B4-BE49-F238E27FC236}">
                  <a16:creationId xmlns:a16="http://schemas.microsoft.com/office/drawing/2014/main" id="{C81D7EF8-9E25-4BEB-B5CC-6A6F2D61B496}"/>
                </a:ext>
              </a:extLst>
            </p:cNvPr>
            <p:cNvSpPr/>
            <p:nvPr/>
          </p:nvSpPr>
          <p:spPr>
            <a:xfrm>
              <a:off x="4703499"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87" name="object 97">
              <a:extLst>
                <a:ext uri="{FF2B5EF4-FFF2-40B4-BE49-F238E27FC236}">
                  <a16:creationId xmlns:a16="http://schemas.microsoft.com/office/drawing/2014/main" id="{7C864140-FD75-4F35-87A2-0678A30316C1}"/>
                </a:ext>
              </a:extLst>
            </p:cNvPr>
            <p:cNvSpPr/>
            <p:nvPr/>
          </p:nvSpPr>
          <p:spPr>
            <a:xfrm>
              <a:off x="4703499"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88" name="object 98">
              <a:extLst>
                <a:ext uri="{FF2B5EF4-FFF2-40B4-BE49-F238E27FC236}">
                  <a16:creationId xmlns:a16="http://schemas.microsoft.com/office/drawing/2014/main" id="{C2DE79CA-147B-4078-9D9E-DFE7DE6A8625}"/>
                </a:ext>
              </a:extLst>
            </p:cNvPr>
            <p:cNvSpPr/>
            <p:nvPr/>
          </p:nvSpPr>
          <p:spPr>
            <a:xfrm>
              <a:off x="5751849"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89" name="object 99">
              <a:extLst>
                <a:ext uri="{FF2B5EF4-FFF2-40B4-BE49-F238E27FC236}">
                  <a16:creationId xmlns:a16="http://schemas.microsoft.com/office/drawing/2014/main" id="{1E52A908-5EAF-4746-9155-32D308191B2E}"/>
                </a:ext>
              </a:extLst>
            </p:cNvPr>
            <p:cNvSpPr/>
            <p:nvPr/>
          </p:nvSpPr>
          <p:spPr>
            <a:xfrm>
              <a:off x="5751849"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490" name="object 100">
            <a:extLst>
              <a:ext uri="{FF2B5EF4-FFF2-40B4-BE49-F238E27FC236}">
                <a16:creationId xmlns:a16="http://schemas.microsoft.com/office/drawing/2014/main" id="{300B5A2F-7844-47DF-AB2C-57DF70A67C71}"/>
              </a:ext>
            </a:extLst>
          </p:cNvPr>
          <p:cNvSpPr txBox="1"/>
          <p:nvPr/>
        </p:nvSpPr>
        <p:spPr>
          <a:xfrm>
            <a:off x="4884271" y="1344759"/>
            <a:ext cx="1444625" cy="197490"/>
          </a:xfrm>
          <a:prstGeom prst="rect">
            <a:avLst/>
          </a:prstGeom>
        </p:spPr>
        <p:txBody>
          <a:bodyPr vert="horz" wrap="square" lIns="0" tIns="12700" rIns="0" bIns="0" rtlCol="0">
            <a:spAutoFit/>
          </a:bodyPr>
          <a:lstStyle/>
          <a:p>
            <a:pPr marL="132080">
              <a:lnSpc>
                <a:spcPct val="100000"/>
              </a:lnSpc>
              <a:spcBef>
                <a:spcPts val="100"/>
              </a:spcBef>
              <a:tabLst>
                <a:tab pos="481330" algn="l"/>
                <a:tab pos="830580" algn="l"/>
                <a:tab pos="1180465"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	</a:t>
            </a: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491" name="object 101">
            <a:extLst>
              <a:ext uri="{FF2B5EF4-FFF2-40B4-BE49-F238E27FC236}">
                <a16:creationId xmlns:a16="http://schemas.microsoft.com/office/drawing/2014/main" id="{A498B9C1-9364-4A56-8186-520B16BAD163}"/>
              </a:ext>
            </a:extLst>
          </p:cNvPr>
          <p:cNvGrpSpPr/>
          <p:nvPr/>
        </p:nvGrpSpPr>
        <p:grpSpPr>
          <a:xfrm>
            <a:off x="3985121" y="1274134"/>
            <a:ext cx="2376805" cy="4634230"/>
            <a:chOff x="3766250" y="81804"/>
            <a:chExt cx="2376805" cy="4634230"/>
          </a:xfrm>
        </p:grpSpPr>
        <p:sp>
          <p:nvSpPr>
            <p:cNvPr id="492" name="object 102">
              <a:extLst>
                <a:ext uri="{FF2B5EF4-FFF2-40B4-BE49-F238E27FC236}">
                  <a16:creationId xmlns:a16="http://schemas.microsoft.com/office/drawing/2014/main" id="{9B1896C8-E8C9-40E7-825B-C86D61EA27ED}"/>
                </a:ext>
              </a:extLst>
            </p:cNvPr>
            <p:cNvSpPr/>
            <p:nvPr/>
          </p:nvSpPr>
          <p:spPr>
            <a:xfrm>
              <a:off x="4654549" y="4339751"/>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EAD1DC">
                <a:alpha val="30587"/>
              </a:srgbClr>
            </a:solidFill>
          </p:spPr>
          <p:txBody>
            <a:bodyPr wrap="square" lIns="0" tIns="0" rIns="0" bIns="0" rtlCol="0"/>
            <a:lstStyle/>
            <a:p>
              <a:endParaRPr/>
            </a:p>
          </p:txBody>
        </p:sp>
        <p:sp>
          <p:nvSpPr>
            <p:cNvPr id="493" name="object 103">
              <a:extLst>
                <a:ext uri="{FF2B5EF4-FFF2-40B4-BE49-F238E27FC236}">
                  <a16:creationId xmlns:a16="http://schemas.microsoft.com/office/drawing/2014/main" id="{C1C14FE8-A42D-4D57-86BE-7BAC1D18D675}"/>
                </a:ext>
              </a:extLst>
            </p:cNvPr>
            <p:cNvSpPr/>
            <p:nvPr/>
          </p:nvSpPr>
          <p:spPr>
            <a:xfrm>
              <a:off x="4654549" y="4339751"/>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731B47"/>
              </a:solidFill>
            </a:ln>
          </p:spPr>
          <p:txBody>
            <a:bodyPr wrap="square" lIns="0" tIns="0" rIns="0" bIns="0" rtlCol="0"/>
            <a:lstStyle/>
            <a:p>
              <a:endParaRPr/>
            </a:p>
          </p:txBody>
        </p:sp>
        <p:sp>
          <p:nvSpPr>
            <p:cNvPr id="494" name="object 104">
              <a:extLst>
                <a:ext uri="{FF2B5EF4-FFF2-40B4-BE49-F238E27FC236}">
                  <a16:creationId xmlns:a16="http://schemas.microsoft.com/office/drawing/2014/main" id="{C46AFB29-D90A-4D87-8DCC-F8F5675DADF8}"/>
                </a:ext>
              </a:extLst>
            </p:cNvPr>
            <p:cNvSpPr/>
            <p:nvPr/>
          </p:nvSpPr>
          <p:spPr>
            <a:xfrm>
              <a:off x="4654749" y="91329"/>
              <a:ext cx="1473200" cy="342900"/>
            </a:xfrm>
            <a:custGeom>
              <a:avLst/>
              <a:gdLst/>
              <a:ahLst/>
              <a:cxnLst/>
              <a:rect l="l" t="t" r="r" b="b"/>
              <a:pathLst>
                <a:path w="1473200" h="342900">
                  <a:moveTo>
                    <a:pt x="1472999" y="342599"/>
                  </a:moveTo>
                  <a:lnTo>
                    <a:pt x="0" y="342599"/>
                  </a:lnTo>
                  <a:lnTo>
                    <a:pt x="0" y="0"/>
                  </a:lnTo>
                  <a:lnTo>
                    <a:pt x="1472999" y="0"/>
                  </a:lnTo>
                  <a:lnTo>
                    <a:pt x="1472999" y="342599"/>
                  </a:lnTo>
                  <a:close/>
                </a:path>
              </a:pathLst>
            </a:custGeom>
            <a:solidFill>
              <a:srgbClr val="FCE4CD">
                <a:alpha val="30587"/>
              </a:srgbClr>
            </a:solidFill>
          </p:spPr>
          <p:txBody>
            <a:bodyPr wrap="square" lIns="0" tIns="0" rIns="0" bIns="0" rtlCol="0"/>
            <a:lstStyle/>
            <a:p>
              <a:endParaRPr/>
            </a:p>
          </p:txBody>
        </p:sp>
        <p:sp>
          <p:nvSpPr>
            <p:cNvPr id="495" name="object 105">
              <a:extLst>
                <a:ext uri="{FF2B5EF4-FFF2-40B4-BE49-F238E27FC236}">
                  <a16:creationId xmlns:a16="http://schemas.microsoft.com/office/drawing/2014/main" id="{16F33E04-26CF-4647-A055-AFB4A93E4DEF}"/>
                </a:ext>
              </a:extLst>
            </p:cNvPr>
            <p:cNvSpPr/>
            <p:nvPr/>
          </p:nvSpPr>
          <p:spPr>
            <a:xfrm>
              <a:off x="4654749" y="91329"/>
              <a:ext cx="1473200" cy="342900"/>
            </a:xfrm>
            <a:custGeom>
              <a:avLst/>
              <a:gdLst/>
              <a:ahLst/>
              <a:cxnLst/>
              <a:rect l="l" t="t" r="r" b="b"/>
              <a:pathLst>
                <a:path w="1473200" h="342900">
                  <a:moveTo>
                    <a:pt x="0" y="0"/>
                  </a:moveTo>
                  <a:lnTo>
                    <a:pt x="1472999" y="0"/>
                  </a:lnTo>
                  <a:lnTo>
                    <a:pt x="1472999" y="342599"/>
                  </a:lnTo>
                  <a:lnTo>
                    <a:pt x="0" y="342599"/>
                  </a:lnTo>
                  <a:lnTo>
                    <a:pt x="0" y="0"/>
                  </a:lnTo>
                  <a:close/>
                </a:path>
              </a:pathLst>
            </a:custGeom>
            <a:ln w="19049">
              <a:solidFill>
                <a:srgbClr val="B45F06"/>
              </a:solidFill>
            </a:ln>
          </p:spPr>
          <p:txBody>
            <a:bodyPr wrap="square" lIns="0" tIns="0" rIns="0" bIns="0" rtlCol="0"/>
            <a:lstStyle/>
            <a:p>
              <a:endParaRPr/>
            </a:p>
          </p:txBody>
        </p:sp>
        <p:sp>
          <p:nvSpPr>
            <p:cNvPr id="496" name="object 106">
              <a:extLst>
                <a:ext uri="{FF2B5EF4-FFF2-40B4-BE49-F238E27FC236}">
                  <a16:creationId xmlns:a16="http://schemas.microsoft.com/office/drawing/2014/main" id="{AD492F27-9C3C-4A10-A4C3-DFD1EF2F588B}"/>
                </a:ext>
              </a:extLst>
            </p:cNvPr>
            <p:cNvSpPr/>
            <p:nvPr/>
          </p:nvSpPr>
          <p:spPr>
            <a:xfrm>
              <a:off x="3771012" y="274742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497" name="object 107">
              <a:extLst>
                <a:ext uri="{FF2B5EF4-FFF2-40B4-BE49-F238E27FC236}">
                  <a16:creationId xmlns:a16="http://schemas.microsoft.com/office/drawing/2014/main" id="{B699E0AA-5B69-4011-BFC0-2FC8E40B92E8}"/>
                </a:ext>
              </a:extLst>
            </p:cNvPr>
            <p:cNvSpPr/>
            <p:nvPr/>
          </p:nvSpPr>
          <p:spPr>
            <a:xfrm>
              <a:off x="3771012" y="2747425"/>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498" name="object 108">
            <a:extLst>
              <a:ext uri="{FF2B5EF4-FFF2-40B4-BE49-F238E27FC236}">
                <a16:creationId xmlns:a16="http://schemas.microsoft.com/office/drawing/2014/main" id="{9E78968A-8047-4754-B0D9-F3E622D8B2D1}"/>
              </a:ext>
            </a:extLst>
          </p:cNvPr>
          <p:cNvSpPr txBox="1"/>
          <p:nvPr/>
        </p:nvSpPr>
        <p:spPr>
          <a:xfrm>
            <a:off x="3989883" y="3939755"/>
            <a:ext cx="394335" cy="289823"/>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499" name="object 109">
            <a:extLst>
              <a:ext uri="{FF2B5EF4-FFF2-40B4-BE49-F238E27FC236}">
                <a16:creationId xmlns:a16="http://schemas.microsoft.com/office/drawing/2014/main" id="{5E309CD3-34B6-459C-8D36-DCE4AE6D854A}"/>
              </a:ext>
            </a:extLst>
          </p:cNvPr>
          <p:cNvGrpSpPr/>
          <p:nvPr/>
        </p:nvGrpSpPr>
        <p:grpSpPr>
          <a:xfrm>
            <a:off x="3989008" y="3577993"/>
            <a:ext cx="403860" cy="323850"/>
            <a:chOff x="3770137" y="2385663"/>
            <a:chExt cx="403860" cy="323850"/>
          </a:xfrm>
        </p:grpSpPr>
        <p:sp>
          <p:nvSpPr>
            <p:cNvPr id="500" name="object 110">
              <a:extLst>
                <a:ext uri="{FF2B5EF4-FFF2-40B4-BE49-F238E27FC236}">
                  <a16:creationId xmlns:a16="http://schemas.microsoft.com/office/drawing/2014/main" id="{30C17439-A8F7-4691-877C-1A566FC66CFB}"/>
                </a:ext>
              </a:extLst>
            </p:cNvPr>
            <p:cNvSpPr/>
            <p:nvPr/>
          </p:nvSpPr>
          <p:spPr>
            <a:xfrm>
              <a:off x="3774899" y="239042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501" name="object 111">
              <a:extLst>
                <a:ext uri="{FF2B5EF4-FFF2-40B4-BE49-F238E27FC236}">
                  <a16:creationId xmlns:a16="http://schemas.microsoft.com/office/drawing/2014/main" id="{D0E18D18-C9FD-464A-9CB0-7A3EA0538F41}"/>
                </a:ext>
              </a:extLst>
            </p:cNvPr>
            <p:cNvSpPr/>
            <p:nvPr/>
          </p:nvSpPr>
          <p:spPr>
            <a:xfrm>
              <a:off x="3774899" y="2390425"/>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502" name="object 112">
            <a:extLst>
              <a:ext uri="{FF2B5EF4-FFF2-40B4-BE49-F238E27FC236}">
                <a16:creationId xmlns:a16="http://schemas.microsoft.com/office/drawing/2014/main" id="{3B52CA91-BDA3-4F68-B498-149A11A54313}"/>
              </a:ext>
            </a:extLst>
          </p:cNvPr>
          <p:cNvSpPr txBox="1"/>
          <p:nvPr/>
        </p:nvSpPr>
        <p:spPr>
          <a:xfrm>
            <a:off x="3993770" y="3582755"/>
            <a:ext cx="394335" cy="289823"/>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503" name="object 113">
            <a:extLst>
              <a:ext uri="{FF2B5EF4-FFF2-40B4-BE49-F238E27FC236}">
                <a16:creationId xmlns:a16="http://schemas.microsoft.com/office/drawing/2014/main" id="{90679392-5244-4250-8EEB-30FD5451ACAA}"/>
              </a:ext>
            </a:extLst>
          </p:cNvPr>
          <p:cNvGrpSpPr/>
          <p:nvPr/>
        </p:nvGrpSpPr>
        <p:grpSpPr>
          <a:xfrm>
            <a:off x="3985558" y="3220993"/>
            <a:ext cx="403860" cy="323850"/>
            <a:chOff x="3766687" y="2028663"/>
            <a:chExt cx="403860" cy="323850"/>
          </a:xfrm>
        </p:grpSpPr>
        <p:sp>
          <p:nvSpPr>
            <p:cNvPr id="504" name="object 114">
              <a:extLst>
                <a:ext uri="{FF2B5EF4-FFF2-40B4-BE49-F238E27FC236}">
                  <a16:creationId xmlns:a16="http://schemas.microsoft.com/office/drawing/2014/main" id="{257B63B2-8283-445E-945D-D7D3A431CBA4}"/>
                </a:ext>
              </a:extLst>
            </p:cNvPr>
            <p:cNvSpPr/>
            <p:nvPr/>
          </p:nvSpPr>
          <p:spPr>
            <a:xfrm>
              <a:off x="3771450" y="2033426"/>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505" name="object 115">
              <a:extLst>
                <a:ext uri="{FF2B5EF4-FFF2-40B4-BE49-F238E27FC236}">
                  <a16:creationId xmlns:a16="http://schemas.microsoft.com/office/drawing/2014/main" id="{20048FE4-5718-4014-A1A0-F503A8BE4231}"/>
                </a:ext>
              </a:extLst>
            </p:cNvPr>
            <p:cNvSpPr/>
            <p:nvPr/>
          </p:nvSpPr>
          <p:spPr>
            <a:xfrm>
              <a:off x="3771450" y="2033426"/>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506" name="object 116">
            <a:extLst>
              <a:ext uri="{FF2B5EF4-FFF2-40B4-BE49-F238E27FC236}">
                <a16:creationId xmlns:a16="http://schemas.microsoft.com/office/drawing/2014/main" id="{5B94324F-799D-48EE-B873-3A4CFA510D8D}"/>
              </a:ext>
            </a:extLst>
          </p:cNvPr>
          <p:cNvSpPr txBox="1"/>
          <p:nvPr/>
        </p:nvSpPr>
        <p:spPr>
          <a:xfrm>
            <a:off x="3990321" y="3225756"/>
            <a:ext cx="394335" cy="289823"/>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507" name="object 117">
            <a:extLst>
              <a:ext uri="{FF2B5EF4-FFF2-40B4-BE49-F238E27FC236}">
                <a16:creationId xmlns:a16="http://schemas.microsoft.com/office/drawing/2014/main" id="{6E2755B9-D362-44B0-B86E-028DE1F9728B}"/>
              </a:ext>
            </a:extLst>
          </p:cNvPr>
          <p:cNvGrpSpPr/>
          <p:nvPr/>
        </p:nvGrpSpPr>
        <p:grpSpPr>
          <a:xfrm>
            <a:off x="3936258" y="3184005"/>
            <a:ext cx="501650" cy="1715770"/>
            <a:chOff x="3717387" y="1991675"/>
            <a:chExt cx="501650" cy="1715770"/>
          </a:xfrm>
        </p:grpSpPr>
        <p:sp>
          <p:nvSpPr>
            <p:cNvPr id="508" name="object 118">
              <a:extLst>
                <a:ext uri="{FF2B5EF4-FFF2-40B4-BE49-F238E27FC236}">
                  <a16:creationId xmlns:a16="http://schemas.microsoft.com/office/drawing/2014/main" id="{53635CE4-C10D-46A4-8FF2-FA9465323E9E}"/>
                </a:ext>
              </a:extLst>
            </p:cNvPr>
            <p:cNvSpPr/>
            <p:nvPr/>
          </p:nvSpPr>
          <p:spPr>
            <a:xfrm>
              <a:off x="3726912" y="2001200"/>
              <a:ext cx="482600" cy="1696720"/>
            </a:xfrm>
            <a:custGeom>
              <a:avLst/>
              <a:gdLst/>
              <a:ahLst/>
              <a:cxnLst/>
              <a:rect l="l" t="t" r="r" b="b"/>
              <a:pathLst>
                <a:path w="482600" h="1696720">
                  <a:moveTo>
                    <a:pt x="482099" y="1696500"/>
                  </a:moveTo>
                  <a:lnTo>
                    <a:pt x="0" y="1696500"/>
                  </a:lnTo>
                  <a:lnTo>
                    <a:pt x="0" y="0"/>
                  </a:lnTo>
                  <a:lnTo>
                    <a:pt x="482099" y="0"/>
                  </a:lnTo>
                  <a:lnTo>
                    <a:pt x="482099" y="1696500"/>
                  </a:lnTo>
                  <a:close/>
                </a:path>
              </a:pathLst>
            </a:custGeom>
            <a:solidFill>
              <a:srgbClr val="D9D1E9">
                <a:alpha val="30587"/>
              </a:srgbClr>
            </a:solidFill>
          </p:spPr>
          <p:txBody>
            <a:bodyPr wrap="square" lIns="0" tIns="0" rIns="0" bIns="0" rtlCol="0"/>
            <a:lstStyle/>
            <a:p>
              <a:endParaRPr/>
            </a:p>
          </p:txBody>
        </p:sp>
        <p:sp>
          <p:nvSpPr>
            <p:cNvPr id="509" name="object 119">
              <a:extLst>
                <a:ext uri="{FF2B5EF4-FFF2-40B4-BE49-F238E27FC236}">
                  <a16:creationId xmlns:a16="http://schemas.microsoft.com/office/drawing/2014/main" id="{7619CEEA-8340-4542-B455-7B970F3BBD4C}"/>
                </a:ext>
              </a:extLst>
            </p:cNvPr>
            <p:cNvSpPr/>
            <p:nvPr/>
          </p:nvSpPr>
          <p:spPr>
            <a:xfrm>
              <a:off x="3726912" y="2001200"/>
              <a:ext cx="482600" cy="1696720"/>
            </a:xfrm>
            <a:custGeom>
              <a:avLst/>
              <a:gdLst/>
              <a:ahLst/>
              <a:cxnLst/>
              <a:rect l="l" t="t" r="r" b="b"/>
              <a:pathLst>
                <a:path w="482600" h="1696720">
                  <a:moveTo>
                    <a:pt x="0" y="0"/>
                  </a:moveTo>
                  <a:lnTo>
                    <a:pt x="482099" y="0"/>
                  </a:lnTo>
                  <a:lnTo>
                    <a:pt x="482099" y="1696500"/>
                  </a:lnTo>
                  <a:lnTo>
                    <a:pt x="0" y="1696500"/>
                  </a:lnTo>
                  <a:lnTo>
                    <a:pt x="0" y="0"/>
                  </a:lnTo>
                  <a:close/>
                </a:path>
              </a:pathLst>
            </a:custGeom>
            <a:ln w="19049">
              <a:solidFill>
                <a:srgbClr val="674EA7"/>
              </a:solidFill>
            </a:ln>
          </p:spPr>
          <p:txBody>
            <a:bodyPr wrap="square" lIns="0" tIns="0" rIns="0" bIns="0" rtlCol="0"/>
            <a:lstStyle/>
            <a:p>
              <a:endParaRPr/>
            </a:p>
          </p:txBody>
        </p:sp>
        <p:sp>
          <p:nvSpPr>
            <p:cNvPr id="510" name="object 120">
              <a:extLst>
                <a:ext uri="{FF2B5EF4-FFF2-40B4-BE49-F238E27FC236}">
                  <a16:creationId xmlns:a16="http://schemas.microsoft.com/office/drawing/2014/main" id="{23CE6433-5F16-41C2-93D3-ACB49D8B26BA}"/>
                </a:ext>
              </a:extLst>
            </p:cNvPr>
            <p:cNvSpPr/>
            <p:nvPr/>
          </p:nvSpPr>
          <p:spPr>
            <a:xfrm>
              <a:off x="3771012" y="3340051"/>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511" name="object 121">
            <a:extLst>
              <a:ext uri="{FF2B5EF4-FFF2-40B4-BE49-F238E27FC236}">
                <a16:creationId xmlns:a16="http://schemas.microsoft.com/office/drawing/2014/main" id="{C8BC9408-954D-4D80-AB1E-203B66E13904}"/>
              </a:ext>
            </a:extLst>
          </p:cNvPr>
          <p:cNvSpPr txBox="1"/>
          <p:nvPr/>
        </p:nvSpPr>
        <p:spPr>
          <a:xfrm>
            <a:off x="3989883" y="4532381"/>
            <a:ext cx="394335" cy="289823"/>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512" name="object 122">
            <a:extLst>
              <a:ext uri="{FF2B5EF4-FFF2-40B4-BE49-F238E27FC236}">
                <a16:creationId xmlns:a16="http://schemas.microsoft.com/office/drawing/2014/main" id="{634A84EC-9016-4414-83DC-BD968FEDE881}"/>
              </a:ext>
            </a:extLst>
          </p:cNvPr>
          <p:cNvSpPr txBox="1"/>
          <p:nvPr/>
        </p:nvSpPr>
        <p:spPr>
          <a:xfrm>
            <a:off x="4117239" y="4285568"/>
            <a:ext cx="224154" cy="173355"/>
          </a:xfrm>
          <a:prstGeom prst="rect">
            <a:avLst/>
          </a:prstGeom>
        </p:spPr>
        <p:txBody>
          <a:bodyPr vert="vert"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grpSp>
        <p:nvGrpSpPr>
          <p:cNvPr id="513" name="object 123">
            <a:extLst>
              <a:ext uri="{FF2B5EF4-FFF2-40B4-BE49-F238E27FC236}">
                <a16:creationId xmlns:a16="http://schemas.microsoft.com/office/drawing/2014/main" id="{3EAE6746-D729-433C-9A15-CA63719F99AD}"/>
              </a:ext>
            </a:extLst>
          </p:cNvPr>
          <p:cNvGrpSpPr/>
          <p:nvPr/>
        </p:nvGrpSpPr>
        <p:grpSpPr>
          <a:xfrm>
            <a:off x="4804058" y="1744821"/>
            <a:ext cx="1612265" cy="166370"/>
            <a:chOff x="4585187" y="552491"/>
            <a:chExt cx="1612265" cy="166370"/>
          </a:xfrm>
        </p:grpSpPr>
        <p:sp>
          <p:nvSpPr>
            <p:cNvPr id="514" name="object 124">
              <a:extLst>
                <a:ext uri="{FF2B5EF4-FFF2-40B4-BE49-F238E27FC236}">
                  <a16:creationId xmlns:a16="http://schemas.microsoft.com/office/drawing/2014/main" id="{AC2B0D85-B0DE-46E0-8D31-F92B960D4B2E}"/>
                </a:ext>
              </a:extLst>
            </p:cNvPr>
            <p:cNvSpPr/>
            <p:nvPr/>
          </p:nvSpPr>
          <p:spPr>
            <a:xfrm>
              <a:off x="4589950" y="557254"/>
              <a:ext cx="1602740" cy="156845"/>
            </a:xfrm>
            <a:custGeom>
              <a:avLst/>
              <a:gdLst/>
              <a:ahLst/>
              <a:cxnLst/>
              <a:rect l="l" t="t" r="r" b="b"/>
              <a:pathLst>
                <a:path w="1602739" h="156845">
                  <a:moveTo>
                    <a:pt x="1602599" y="156299"/>
                  </a:moveTo>
                  <a:lnTo>
                    <a:pt x="0" y="156299"/>
                  </a:lnTo>
                  <a:lnTo>
                    <a:pt x="0" y="0"/>
                  </a:lnTo>
                  <a:lnTo>
                    <a:pt x="1602599" y="0"/>
                  </a:lnTo>
                  <a:lnTo>
                    <a:pt x="1602599" y="156299"/>
                  </a:lnTo>
                  <a:close/>
                </a:path>
              </a:pathLst>
            </a:custGeom>
            <a:solidFill>
              <a:srgbClr val="FFF1CC"/>
            </a:solidFill>
          </p:spPr>
          <p:txBody>
            <a:bodyPr wrap="square" lIns="0" tIns="0" rIns="0" bIns="0" rtlCol="0"/>
            <a:lstStyle/>
            <a:p>
              <a:endParaRPr/>
            </a:p>
          </p:txBody>
        </p:sp>
        <p:sp>
          <p:nvSpPr>
            <p:cNvPr id="515" name="object 125">
              <a:extLst>
                <a:ext uri="{FF2B5EF4-FFF2-40B4-BE49-F238E27FC236}">
                  <a16:creationId xmlns:a16="http://schemas.microsoft.com/office/drawing/2014/main" id="{8939D261-5672-4131-9B07-4870BF63AAEC}"/>
                </a:ext>
              </a:extLst>
            </p:cNvPr>
            <p:cNvSpPr/>
            <p:nvPr/>
          </p:nvSpPr>
          <p:spPr>
            <a:xfrm>
              <a:off x="4589950" y="557254"/>
              <a:ext cx="1602740" cy="156845"/>
            </a:xfrm>
            <a:custGeom>
              <a:avLst/>
              <a:gdLst/>
              <a:ahLst/>
              <a:cxnLst/>
              <a:rect l="l" t="t" r="r" b="b"/>
              <a:pathLst>
                <a:path w="1602739" h="156845">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516" name="object 126">
            <a:extLst>
              <a:ext uri="{FF2B5EF4-FFF2-40B4-BE49-F238E27FC236}">
                <a16:creationId xmlns:a16="http://schemas.microsoft.com/office/drawing/2014/main" id="{B518A9FA-4CA8-4B70-996C-67DA8EB88893}"/>
              </a:ext>
            </a:extLst>
          </p:cNvPr>
          <p:cNvSpPr txBox="1"/>
          <p:nvPr/>
        </p:nvSpPr>
        <p:spPr>
          <a:xfrm>
            <a:off x="5495846" y="1717497"/>
            <a:ext cx="2286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FC</a:t>
            </a:r>
            <a:endParaRPr sz="1200">
              <a:latin typeface="Arial MT"/>
              <a:cs typeface="Arial MT"/>
            </a:endParaRPr>
          </a:p>
        </p:txBody>
      </p:sp>
      <p:grpSp>
        <p:nvGrpSpPr>
          <p:cNvPr id="517" name="object 127">
            <a:extLst>
              <a:ext uri="{FF2B5EF4-FFF2-40B4-BE49-F238E27FC236}">
                <a16:creationId xmlns:a16="http://schemas.microsoft.com/office/drawing/2014/main" id="{738A275C-DB38-48E5-88F3-630338AF49D6}"/>
              </a:ext>
            </a:extLst>
          </p:cNvPr>
          <p:cNvGrpSpPr/>
          <p:nvPr/>
        </p:nvGrpSpPr>
        <p:grpSpPr>
          <a:xfrm>
            <a:off x="2182525" y="1635446"/>
            <a:ext cx="3448685" cy="3830954"/>
            <a:chOff x="1963654" y="443116"/>
            <a:chExt cx="3448685" cy="3830954"/>
          </a:xfrm>
        </p:grpSpPr>
        <p:sp>
          <p:nvSpPr>
            <p:cNvPr id="518" name="object 128">
              <a:extLst>
                <a:ext uri="{FF2B5EF4-FFF2-40B4-BE49-F238E27FC236}">
                  <a16:creationId xmlns:a16="http://schemas.microsoft.com/office/drawing/2014/main" id="{3971BBE9-8D18-4694-9B1E-B4FD5CE5626C}"/>
                </a:ext>
              </a:extLst>
            </p:cNvPr>
            <p:cNvSpPr/>
            <p:nvPr/>
          </p:nvSpPr>
          <p:spPr>
            <a:xfrm>
              <a:off x="5391249" y="491103"/>
              <a:ext cx="0" cy="66675"/>
            </a:xfrm>
            <a:custGeom>
              <a:avLst/>
              <a:gdLst/>
              <a:ahLst/>
              <a:cxnLst/>
              <a:rect l="l" t="t" r="r" b="b"/>
              <a:pathLst>
                <a:path h="66675">
                  <a:moveTo>
                    <a:pt x="0" y="66149"/>
                  </a:moveTo>
                  <a:lnTo>
                    <a:pt x="0" y="0"/>
                  </a:lnTo>
                </a:path>
              </a:pathLst>
            </a:custGeom>
            <a:ln w="9524">
              <a:solidFill>
                <a:srgbClr val="222222"/>
              </a:solidFill>
            </a:ln>
          </p:spPr>
          <p:txBody>
            <a:bodyPr wrap="square" lIns="0" tIns="0" rIns="0" bIns="0" rtlCol="0"/>
            <a:lstStyle/>
            <a:p>
              <a:endParaRPr/>
            </a:p>
          </p:txBody>
        </p:sp>
        <p:sp>
          <p:nvSpPr>
            <p:cNvPr id="519" name="object 129">
              <a:extLst>
                <a:ext uri="{FF2B5EF4-FFF2-40B4-BE49-F238E27FC236}">
                  <a16:creationId xmlns:a16="http://schemas.microsoft.com/office/drawing/2014/main" id="{1618DF35-3885-4EFD-9332-CF4EDF1BFB91}"/>
                </a:ext>
              </a:extLst>
            </p:cNvPr>
            <p:cNvSpPr/>
            <p:nvPr/>
          </p:nvSpPr>
          <p:spPr>
            <a:xfrm>
              <a:off x="5375517" y="447878"/>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520" name="object 130">
              <a:extLst>
                <a:ext uri="{FF2B5EF4-FFF2-40B4-BE49-F238E27FC236}">
                  <a16:creationId xmlns:a16="http://schemas.microsoft.com/office/drawing/2014/main" id="{814B25D8-A570-4424-9DAF-2E96EF596B6F}"/>
                </a:ext>
              </a:extLst>
            </p:cNvPr>
            <p:cNvSpPr/>
            <p:nvPr/>
          </p:nvSpPr>
          <p:spPr>
            <a:xfrm>
              <a:off x="5375517" y="447878"/>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521" name="object 131">
              <a:extLst>
                <a:ext uri="{FF2B5EF4-FFF2-40B4-BE49-F238E27FC236}">
                  <a16:creationId xmlns:a16="http://schemas.microsoft.com/office/drawing/2014/main" id="{A2B75E15-4B9B-444C-8D92-B740FF965A48}"/>
                </a:ext>
              </a:extLst>
            </p:cNvPr>
            <p:cNvSpPr/>
            <p:nvPr/>
          </p:nvSpPr>
          <p:spPr>
            <a:xfrm>
              <a:off x="2918525" y="775624"/>
              <a:ext cx="1417320" cy="3488690"/>
            </a:xfrm>
            <a:custGeom>
              <a:avLst/>
              <a:gdLst/>
              <a:ahLst/>
              <a:cxnLst/>
              <a:rect l="l" t="t" r="r" b="b"/>
              <a:pathLst>
                <a:path w="1417320" h="3488690">
                  <a:moveTo>
                    <a:pt x="17224" y="2733599"/>
                  </a:moveTo>
                  <a:lnTo>
                    <a:pt x="1402024" y="0"/>
                  </a:lnTo>
                </a:path>
                <a:path w="1417320" h="3488690">
                  <a:moveTo>
                    <a:pt x="0" y="2994274"/>
                  </a:moveTo>
                  <a:lnTo>
                    <a:pt x="1416899" y="3488374"/>
                  </a:lnTo>
                </a:path>
              </a:pathLst>
            </a:custGeom>
            <a:ln w="19049">
              <a:solidFill>
                <a:srgbClr val="93C47D"/>
              </a:solidFill>
            </a:ln>
          </p:spPr>
          <p:txBody>
            <a:bodyPr wrap="square" lIns="0" tIns="0" rIns="0" bIns="0" rtlCol="0"/>
            <a:lstStyle/>
            <a:p>
              <a:endParaRPr/>
            </a:p>
          </p:txBody>
        </p:sp>
        <p:sp>
          <p:nvSpPr>
            <p:cNvPr id="522" name="object 132">
              <a:extLst>
                <a:ext uri="{FF2B5EF4-FFF2-40B4-BE49-F238E27FC236}">
                  <a16:creationId xmlns:a16="http://schemas.microsoft.com/office/drawing/2014/main" id="{154398EF-9D56-41D5-8DBA-E2256A212B9C}"/>
                </a:ext>
              </a:extLst>
            </p:cNvPr>
            <p:cNvSpPr/>
            <p:nvPr/>
          </p:nvSpPr>
          <p:spPr>
            <a:xfrm>
              <a:off x="1983025" y="3847323"/>
              <a:ext cx="1270" cy="171450"/>
            </a:xfrm>
            <a:custGeom>
              <a:avLst/>
              <a:gdLst/>
              <a:ahLst/>
              <a:cxnLst/>
              <a:rect l="l" t="t" r="r" b="b"/>
              <a:pathLst>
                <a:path w="1269" h="171450">
                  <a:moveTo>
                    <a:pt x="0" y="170851"/>
                  </a:moveTo>
                  <a:lnTo>
                    <a:pt x="1123" y="0"/>
                  </a:lnTo>
                </a:path>
              </a:pathLst>
            </a:custGeom>
            <a:ln w="9524">
              <a:solidFill>
                <a:srgbClr val="222222"/>
              </a:solidFill>
            </a:ln>
          </p:spPr>
          <p:txBody>
            <a:bodyPr wrap="square" lIns="0" tIns="0" rIns="0" bIns="0" rtlCol="0"/>
            <a:lstStyle/>
            <a:p>
              <a:endParaRPr/>
            </a:p>
          </p:txBody>
        </p:sp>
        <p:sp>
          <p:nvSpPr>
            <p:cNvPr id="523" name="object 133">
              <a:extLst>
                <a:ext uri="{FF2B5EF4-FFF2-40B4-BE49-F238E27FC236}">
                  <a16:creationId xmlns:a16="http://schemas.microsoft.com/office/drawing/2014/main" id="{269BD593-6F6F-4F05-8D2B-8F755742FB41}"/>
                </a:ext>
              </a:extLst>
            </p:cNvPr>
            <p:cNvSpPr/>
            <p:nvPr/>
          </p:nvSpPr>
          <p:spPr>
            <a:xfrm>
              <a:off x="1968416" y="3804099"/>
              <a:ext cx="31750" cy="43815"/>
            </a:xfrm>
            <a:custGeom>
              <a:avLst/>
              <a:gdLst/>
              <a:ahLst/>
              <a:cxnLst/>
              <a:rect l="l" t="t" r="r" b="b"/>
              <a:pathLst>
                <a:path w="31750" h="43814">
                  <a:moveTo>
                    <a:pt x="31464" y="43328"/>
                  </a:moveTo>
                  <a:lnTo>
                    <a:pt x="0" y="43120"/>
                  </a:lnTo>
                  <a:lnTo>
                    <a:pt x="16016" y="0"/>
                  </a:lnTo>
                  <a:lnTo>
                    <a:pt x="31464" y="43328"/>
                  </a:lnTo>
                  <a:close/>
                </a:path>
              </a:pathLst>
            </a:custGeom>
            <a:solidFill>
              <a:srgbClr val="222222"/>
            </a:solidFill>
          </p:spPr>
          <p:txBody>
            <a:bodyPr wrap="square" lIns="0" tIns="0" rIns="0" bIns="0" rtlCol="0"/>
            <a:lstStyle/>
            <a:p>
              <a:endParaRPr/>
            </a:p>
          </p:txBody>
        </p:sp>
        <p:sp>
          <p:nvSpPr>
            <p:cNvPr id="524" name="object 134">
              <a:extLst>
                <a:ext uri="{FF2B5EF4-FFF2-40B4-BE49-F238E27FC236}">
                  <a16:creationId xmlns:a16="http://schemas.microsoft.com/office/drawing/2014/main" id="{94C1A5EE-C11E-4C79-9564-85A74A7BA710}"/>
                </a:ext>
              </a:extLst>
            </p:cNvPr>
            <p:cNvSpPr/>
            <p:nvPr/>
          </p:nvSpPr>
          <p:spPr>
            <a:xfrm>
              <a:off x="1968416" y="3804099"/>
              <a:ext cx="31750" cy="43815"/>
            </a:xfrm>
            <a:custGeom>
              <a:avLst/>
              <a:gdLst/>
              <a:ahLst/>
              <a:cxnLst/>
              <a:rect l="l" t="t" r="r" b="b"/>
              <a:pathLst>
                <a:path w="31750" h="43814">
                  <a:moveTo>
                    <a:pt x="31464" y="43328"/>
                  </a:moveTo>
                  <a:lnTo>
                    <a:pt x="16016" y="0"/>
                  </a:lnTo>
                  <a:lnTo>
                    <a:pt x="0" y="43120"/>
                  </a:lnTo>
                  <a:lnTo>
                    <a:pt x="31464" y="43328"/>
                  </a:lnTo>
                  <a:close/>
                </a:path>
              </a:pathLst>
            </a:custGeom>
            <a:ln w="9524">
              <a:solidFill>
                <a:srgbClr val="222222"/>
              </a:solidFill>
            </a:ln>
          </p:spPr>
          <p:txBody>
            <a:bodyPr wrap="square" lIns="0" tIns="0" rIns="0" bIns="0" rtlCol="0"/>
            <a:lstStyle/>
            <a:p>
              <a:endParaRPr/>
            </a:p>
          </p:txBody>
        </p:sp>
      </p:grpSp>
      <p:sp>
        <p:nvSpPr>
          <p:cNvPr id="525" name="object 135">
            <a:extLst>
              <a:ext uri="{FF2B5EF4-FFF2-40B4-BE49-F238E27FC236}">
                <a16:creationId xmlns:a16="http://schemas.microsoft.com/office/drawing/2014/main" id="{CE5234C3-6C87-48D3-B1F8-63E60ACB81F1}"/>
              </a:ext>
            </a:extLst>
          </p:cNvPr>
          <p:cNvSpPr txBox="1"/>
          <p:nvPr/>
        </p:nvSpPr>
        <p:spPr>
          <a:xfrm>
            <a:off x="6930545" y="3101993"/>
            <a:ext cx="2087245" cy="443711"/>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Let's dive into the </a:t>
            </a:r>
            <a:r>
              <a:rPr sz="1400" dirty="0">
                <a:latin typeface="Arial MT"/>
                <a:cs typeface="Arial MT"/>
              </a:rPr>
              <a:t> </a:t>
            </a:r>
            <a:r>
              <a:rPr sz="1400" spc="-5" dirty="0">
                <a:latin typeface="Arial MT"/>
                <a:cs typeface="Arial MT"/>
              </a:rPr>
              <a:t>transformer</a:t>
            </a:r>
            <a:r>
              <a:rPr sz="1400" spc="-45" dirty="0">
                <a:latin typeface="Arial MT"/>
                <a:cs typeface="Arial MT"/>
              </a:rPr>
              <a:t> </a:t>
            </a:r>
            <a:r>
              <a:rPr sz="1400" spc="-5" dirty="0">
                <a:latin typeface="Arial MT"/>
                <a:cs typeface="Arial MT"/>
              </a:rPr>
              <a:t>decoder</a:t>
            </a:r>
            <a:r>
              <a:rPr sz="1400" spc="-45" dirty="0">
                <a:latin typeface="Arial MT"/>
                <a:cs typeface="Arial MT"/>
              </a:rPr>
              <a:t> </a:t>
            </a:r>
            <a:r>
              <a:rPr sz="1400" spc="-5" dirty="0">
                <a:latin typeface="Arial MT"/>
                <a:cs typeface="Arial MT"/>
              </a:rPr>
              <a:t>block</a:t>
            </a:r>
            <a:endParaRPr sz="1400" dirty="0">
              <a:latin typeface="Arial MT"/>
              <a:cs typeface="Arial MT"/>
            </a:endParaRPr>
          </a:p>
        </p:txBody>
      </p:sp>
      <p:sp>
        <p:nvSpPr>
          <p:cNvPr id="526" name="object 136">
            <a:extLst>
              <a:ext uri="{FF2B5EF4-FFF2-40B4-BE49-F238E27FC236}">
                <a16:creationId xmlns:a16="http://schemas.microsoft.com/office/drawing/2014/main" id="{A6E00A71-EDAF-4842-AB40-7E2CEA0413E8}"/>
              </a:ext>
            </a:extLst>
          </p:cNvPr>
          <p:cNvSpPr txBox="1"/>
          <p:nvPr/>
        </p:nvSpPr>
        <p:spPr>
          <a:xfrm>
            <a:off x="441989" y="5242807"/>
            <a:ext cx="215900" cy="215265"/>
          </a:xfrm>
          <a:prstGeom prst="rect">
            <a:avLst/>
          </a:prstGeom>
        </p:spPr>
        <p:txBody>
          <a:bodyPr vert="horz" wrap="square" lIns="0" tIns="50165" rIns="0" bIns="0" rtlCol="0">
            <a:spAutoFit/>
          </a:bodyPr>
          <a:lstStyle/>
          <a:p>
            <a:pPr marL="12700">
              <a:lnSpc>
                <a:spcPct val="100000"/>
              </a:lnSpc>
              <a:spcBef>
                <a:spcPts val="395"/>
              </a:spcBef>
            </a:pPr>
            <a:r>
              <a:rPr sz="1575" baseline="21164" dirty="0">
                <a:latin typeface="Arial MT"/>
                <a:cs typeface="Arial MT"/>
              </a:rPr>
              <a:t>c</a:t>
            </a:r>
            <a:r>
              <a:rPr sz="700" spc="-5" dirty="0">
                <a:latin typeface="Arial MT"/>
                <a:cs typeface="Arial MT"/>
              </a:rPr>
              <a:t>2,2</a:t>
            </a:r>
            <a:endParaRPr sz="700">
              <a:latin typeface="Arial MT"/>
              <a:cs typeface="Arial MT"/>
            </a:endParaRPr>
          </a:p>
        </p:txBody>
      </p:sp>
      <p:sp>
        <p:nvSpPr>
          <p:cNvPr id="527" name="object 137">
            <a:extLst>
              <a:ext uri="{FF2B5EF4-FFF2-40B4-BE49-F238E27FC236}">
                <a16:creationId xmlns:a16="http://schemas.microsoft.com/office/drawing/2014/main" id="{2D1227A8-6AA2-4002-B48B-DCA358F9CA54}"/>
              </a:ext>
            </a:extLst>
          </p:cNvPr>
          <p:cNvSpPr txBox="1"/>
          <p:nvPr/>
        </p:nvSpPr>
        <p:spPr>
          <a:xfrm>
            <a:off x="1127070" y="5307756"/>
            <a:ext cx="158115" cy="179536"/>
          </a:xfrm>
          <a:prstGeom prst="rect">
            <a:avLst/>
          </a:prstGeom>
        </p:spPr>
        <p:txBody>
          <a:bodyPr vert="horz" wrap="square" lIns="0" tIns="0" rIns="0" bIns="0" rtlCol="0">
            <a:spAutoFit/>
          </a:bodyPr>
          <a:lstStyle/>
          <a:p>
            <a:pPr marL="12700">
              <a:lnSpc>
                <a:spcPts val="1425"/>
              </a:lnSpc>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528" name="object 138">
            <a:extLst>
              <a:ext uri="{FF2B5EF4-FFF2-40B4-BE49-F238E27FC236}">
                <a16:creationId xmlns:a16="http://schemas.microsoft.com/office/drawing/2014/main" id="{D377DB66-8B6F-42B6-8BD2-0221C11BD7AA}"/>
              </a:ext>
            </a:extLst>
          </p:cNvPr>
          <p:cNvSpPr txBox="1"/>
          <p:nvPr/>
        </p:nvSpPr>
        <p:spPr>
          <a:xfrm>
            <a:off x="1754813" y="5305381"/>
            <a:ext cx="158115" cy="179536"/>
          </a:xfrm>
          <a:prstGeom prst="rect">
            <a:avLst/>
          </a:prstGeom>
        </p:spPr>
        <p:txBody>
          <a:bodyPr vert="horz" wrap="square" lIns="0" tIns="0" rIns="0" bIns="0" rtlCol="0">
            <a:spAutoFit/>
          </a:bodyPr>
          <a:lstStyle/>
          <a:p>
            <a:pPr marL="12700">
              <a:lnSpc>
                <a:spcPts val="1425"/>
              </a:lnSpc>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529" name="object 139">
            <a:extLst>
              <a:ext uri="{FF2B5EF4-FFF2-40B4-BE49-F238E27FC236}">
                <a16:creationId xmlns:a16="http://schemas.microsoft.com/office/drawing/2014/main" id="{B5FAFFFA-256F-4D67-8B3D-F7B9A57E3134}"/>
              </a:ext>
            </a:extLst>
          </p:cNvPr>
          <p:cNvSpPr txBox="1"/>
          <p:nvPr/>
        </p:nvSpPr>
        <p:spPr>
          <a:xfrm>
            <a:off x="2315146" y="5305381"/>
            <a:ext cx="559435" cy="575945"/>
          </a:xfrm>
          <a:prstGeom prst="rect">
            <a:avLst/>
          </a:prstGeom>
        </p:spPr>
        <p:txBody>
          <a:bodyPr vert="horz" wrap="square" lIns="0" tIns="0" rIns="0" bIns="0" rtlCol="0">
            <a:spAutoFit/>
          </a:bodyPr>
          <a:lstStyle/>
          <a:p>
            <a:pPr marR="22860" algn="ctr">
              <a:lnSpc>
                <a:spcPts val="1425"/>
              </a:lnSpc>
            </a:pPr>
            <a:r>
              <a:rPr sz="1200" dirty="0">
                <a:latin typeface="Arial MT"/>
                <a:cs typeface="Arial MT"/>
              </a:rPr>
              <a:t>y</a:t>
            </a:r>
            <a:r>
              <a:rPr sz="1200" baseline="-31250" dirty="0">
                <a:latin typeface="Arial MT"/>
                <a:cs typeface="Arial MT"/>
              </a:rPr>
              <a:t>2</a:t>
            </a:r>
            <a:endParaRPr sz="1200" baseline="-31250">
              <a:latin typeface="Arial MT"/>
              <a:cs typeface="Arial MT"/>
            </a:endParaRPr>
          </a:p>
          <a:p>
            <a:pPr>
              <a:lnSpc>
                <a:spcPct val="100000"/>
              </a:lnSpc>
              <a:spcBef>
                <a:spcPts val="55"/>
              </a:spcBef>
            </a:pPr>
            <a:endParaRPr sz="1300">
              <a:latin typeface="Arial MT"/>
              <a:cs typeface="Arial MT"/>
            </a:endParaRPr>
          </a:p>
          <a:p>
            <a:pPr algn="ctr">
              <a:lnSpc>
                <a:spcPct val="100000"/>
              </a:lnSpc>
            </a:pPr>
            <a:r>
              <a:rPr sz="1200" spc="-5" dirty="0">
                <a:latin typeface="Arial MT"/>
                <a:cs typeface="Arial MT"/>
              </a:rPr>
              <a:t>wearing</a:t>
            </a:r>
            <a:endParaRPr sz="1200">
              <a:latin typeface="Arial MT"/>
              <a:cs typeface="Arial MT"/>
            </a:endParaRPr>
          </a:p>
        </p:txBody>
      </p:sp>
      <p:sp>
        <p:nvSpPr>
          <p:cNvPr id="530" name="object 140">
            <a:extLst>
              <a:ext uri="{FF2B5EF4-FFF2-40B4-BE49-F238E27FC236}">
                <a16:creationId xmlns:a16="http://schemas.microsoft.com/office/drawing/2014/main" id="{73A97DAA-3868-4656-BD6F-349EE83E2C9A}"/>
              </a:ext>
            </a:extLst>
          </p:cNvPr>
          <p:cNvSpPr txBox="1"/>
          <p:nvPr/>
        </p:nvSpPr>
        <p:spPr>
          <a:xfrm>
            <a:off x="3051976" y="5305389"/>
            <a:ext cx="237490" cy="575945"/>
          </a:xfrm>
          <a:prstGeom prst="rect">
            <a:avLst/>
          </a:prstGeom>
        </p:spPr>
        <p:txBody>
          <a:bodyPr vert="horz" wrap="square" lIns="0" tIns="0" rIns="0" bIns="0" rtlCol="0">
            <a:spAutoFit/>
          </a:bodyPr>
          <a:lstStyle/>
          <a:p>
            <a:pPr marL="56515">
              <a:lnSpc>
                <a:spcPts val="1425"/>
              </a:lnSpc>
            </a:pPr>
            <a:r>
              <a:rPr sz="1200" dirty="0">
                <a:latin typeface="Arial MT"/>
                <a:cs typeface="Arial MT"/>
              </a:rPr>
              <a:t>y</a:t>
            </a:r>
            <a:r>
              <a:rPr sz="1200" baseline="-31250" dirty="0">
                <a:latin typeface="Arial MT"/>
                <a:cs typeface="Arial MT"/>
              </a:rPr>
              <a:t>3</a:t>
            </a:r>
            <a:endParaRPr sz="1200" baseline="-31250">
              <a:latin typeface="Arial MT"/>
              <a:cs typeface="Arial MT"/>
            </a:endParaRPr>
          </a:p>
          <a:p>
            <a:pPr>
              <a:lnSpc>
                <a:spcPct val="100000"/>
              </a:lnSpc>
              <a:spcBef>
                <a:spcPts val="55"/>
              </a:spcBef>
            </a:pPr>
            <a:endParaRPr sz="1300">
              <a:latin typeface="Arial MT"/>
              <a:cs typeface="Arial MT"/>
            </a:endParaRPr>
          </a:p>
          <a:p>
            <a:pPr marL="12700">
              <a:lnSpc>
                <a:spcPct val="100000"/>
              </a:lnSpc>
            </a:pPr>
            <a:r>
              <a:rPr sz="1200" spc="-5" dirty="0">
                <a:latin typeface="Arial MT"/>
                <a:cs typeface="Arial MT"/>
              </a:rPr>
              <a:t>hat</a:t>
            </a:r>
            <a:endParaRPr sz="1200">
              <a:latin typeface="Arial MT"/>
              <a:cs typeface="Arial MT"/>
            </a:endParaRPr>
          </a:p>
        </p:txBody>
      </p:sp>
      <p:sp>
        <p:nvSpPr>
          <p:cNvPr id="531" name="object 141">
            <a:extLst>
              <a:ext uri="{FF2B5EF4-FFF2-40B4-BE49-F238E27FC236}">
                <a16:creationId xmlns:a16="http://schemas.microsoft.com/office/drawing/2014/main" id="{D4DCFFB8-E73A-43E3-9A41-EA29D50DB68C}"/>
              </a:ext>
            </a:extLst>
          </p:cNvPr>
          <p:cNvSpPr txBox="1"/>
          <p:nvPr/>
        </p:nvSpPr>
        <p:spPr>
          <a:xfrm>
            <a:off x="5003642" y="5612738"/>
            <a:ext cx="158115" cy="179536"/>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532" name="object 142">
            <a:extLst>
              <a:ext uri="{FF2B5EF4-FFF2-40B4-BE49-F238E27FC236}">
                <a16:creationId xmlns:a16="http://schemas.microsoft.com/office/drawing/2014/main" id="{F2A6FD00-CE02-4B95-BD33-9331CB6D2280}"/>
              </a:ext>
            </a:extLst>
          </p:cNvPr>
          <p:cNvSpPr txBox="1"/>
          <p:nvPr/>
        </p:nvSpPr>
        <p:spPr>
          <a:xfrm>
            <a:off x="5358042" y="5612738"/>
            <a:ext cx="158115" cy="179536"/>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533" name="object 143">
            <a:extLst>
              <a:ext uri="{FF2B5EF4-FFF2-40B4-BE49-F238E27FC236}">
                <a16:creationId xmlns:a16="http://schemas.microsoft.com/office/drawing/2014/main" id="{EA039219-DD6B-4BCE-8487-1AEA8F3BE244}"/>
              </a:ext>
            </a:extLst>
          </p:cNvPr>
          <p:cNvSpPr txBox="1"/>
          <p:nvPr/>
        </p:nvSpPr>
        <p:spPr>
          <a:xfrm>
            <a:off x="5712443" y="5612738"/>
            <a:ext cx="158115" cy="179536"/>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534" name="object 144">
            <a:extLst>
              <a:ext uri="{FF2B5EF4-FFF2-40B4-BE49-F238E27FC236}">
                <a16:creationId xmlns:a16="http://schemas.microsoft.com/office/drawing/2014/main" id="{DA97C1BB-F20C-49D5-A227-F5B7421DE3FB}"/>
              </a:ext>
            </a:extLst>
          </p:cNvPr>
          <p:cNvSpPr txBox="1"/>
          <p:nvPr/>
        </p:nvSpPr>
        <p:spPr>
          <a:xfrm>
            <a:off x="6066843" y="5612738"/>
            <a:ext cx="158115" cy="179536"/>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3</a:t>
            </a:r>
            <a:endParaRPr sz="1200" baseline="-31250">
              <a:latin typeface="Arial MT"/>
              <a:cs typeface="Arial MT"/>
            </a:endParaRPr>
          </a:p>
        </p:txBody>
      </p:sp>
      <p:sp>
        <p:nvSpPr>
          <p:cNvPr id="535" name="object 145">
            <a:extLst>
              <a:ext uri="{FF2B5EF4-FFF2-40B4-BE49-F238E27FC236}">
                <a16:creationId xmlns:a16="http://schemas.microsoft.com/office/drawing/2014/main" id="{2BEA6CAB-E507-4268-A469-7CB29CA82142}"/>
              </a:ext>
            </a:extLst>
          </p:cNvPr>
          <p:cNvSpPr txBox="1"/>
          <p:nvPr/>
        </p:nvSpPr>
        <p:spPr>
          <a:xfrm>
            <a:off x="939506" y="5685378"/>
            <a:ext cx="1207135" cy="179536"/>
          </a:xfrm>
          <a:prstGeom prst="rect">
            <a:avLst/>
          </a:prstGeom>
        </p:spPr>
        <p:txBody>
          <a:bodyPr vert="horz" wrap="square" lIns="0" tIns="0" rIns="0" bIns="0" rtlCol="0">
            <a:spAutoFit/>
          </a:bodyPr>
          <a:lstStyle/>
          <a:p>
            <a:pPr marL="12700">
              <a:lnSpc>
                <a:spcPts val="1425"/>
              </a:lnSpc>
              <a:tabLst>
                <a:tab pos="727710"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person</a:t>
            </a:r>
            <a:endParaRPr sz="1200">
              <a:latin typeface="Arial MT"/>
              <a:cs typeface="Arial MT"/>
            </a:endParaRPr>
          </a:p>
        </p:txBody>
      </p:sp>
    </p:spTree>
    <p:extLst>
      <p:ext uri="{BB962C8B-B14F-4D97-AF65-F5344CB8AC3E}">
        <p14:creationId xmlns:p14="http://schemas.microsoft.com/office/powerpoint/2010/main" val="268721025"/>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0344C-228B-4289-AED2-EDB9A97556B1}"/>
              </a:ext>
            </a:extLst>
          </p:cNvPr>
          <p:cNvSpPr>
            <a:spLocks noGrp="1"/>
          </p:cNvSpPr>
          <p:nvPr>
            <p:ph type="title"/>
          </p:nvPr>
        </p:nvSpPr>
        <p:spPr/>
        <p:txBody>
          <a:bodyPr/>
          <a:lstStyle/>
          <a:p>
            <a:pPr marL="50800" marR="291465">
              <a:spcBef>
                <a:spcPts val="100"/>
              </a:spcBef>
            </a:pPr>
            <a:r>
              <a:rPr lang="en-US" altLang="zh-CN" spc="-1540" dirty="0"/>
              <a:t>T</a:t>
            </a:r>
            <a:r>
              <a:rPr lang="en-US" altLang="zh-CN" sz="2000" baseline="27777" dirty="0"/>
              <a:t>...</a:t>
            </a:r>
            <a:r>
              <a:rPr lang="en-US" altLang="zh-CN" sz="2000" spc="-37" baseline="27777" dirty="0"/>
              <a:t> </a:t>
            </a:r>
            <a:r>
              <a:rPr lang="en-US" altLang="zh-CN" spc="-5" dirty="0"/>
              <a:t>h</a:t>
            </a:r>
            <a:r>
              <a:rPr lang="en-US" altLang="zh-CN" dirty="0"/>
              <a:t>e</a:t>
            </a:r>
            <a:r>
              <a:rPr lang="en-US" altLang="zh-CN" spc="-65" dirty="0"/>
              <a:t> </a:t>
            </a:r>
            <a:r>
              <a:rPr lang="en-US" altLang="zh-CN" spc="-114" dirty="0"/>
              <a:t>T</a:t>
            </a:r>
            <a:r>
              <a:rPr lang="en-US" altLang="zh-CN" dirty="0"/>
              <a:t>ransformer  </a:t>
            </a:r>
            <a:r>
              <a:rPr lang="en-US" altLang="zh-CN" spc="-5" dirty="0"/>
              <a:t>Decoder</a:t>
            </a:r>
            <a:r>
              <a:rPr lang="en-US" altLang="zh-CN" spc="-30" dirty="0"/>
              <a:t> </a:t>
            </a:r>
            <a:r>
              <a:rPr lang="en-US" altLang="zh-CN" spc="-5" dirty="0"/>
              <a:t>block</a:t>
            </a:r>
            <a:endParaRPr lang="zh-CN" altLang="en-US" dirty="0"/>
          </a:p>
        </p:txBody>
      </p:sp>
      <p:sp>
        <p:nvSpPr>
          <p:cNvPr id="104" name="object 102">
            <a:extLst>
              <a:ext uri="{FF2B5EF4-FFF2-40B4-BE49-F238E27FC236}">
                <a16:creationId xmlns:a16="http://schemas.microsoft.com/office/drawing/2014/main" id="{429E1CB3-D26E-4F03-830F-6F22EF0B75C9}"/>
              </a:ext>
            </a:extLst>
          </p:cNvPr>
          <p:cNvSpPr txBox="1"/>
          <p:nvPr/>
        </p:nvSpPr>
        <p:spPr>
          <a:xfrm>
            <a:off x="5456976" y="6325249"/>
            <a:ext cx="3460981" cy="182101"/>
          </a:xfrm>
          <a:prstGeom prst="rect">
            <a:avLst/>
          </a:prstGeom>
        </p:spPr>
        <p:txBody>
          <a:bodyPr vert="horz" wrap="square" lIns="0" tIns="12700" rIns="0" bIns="0" rtlCol="0">
            <a:spAutoFit/>
          </a:bodyPr>
          <a:lstStyle/>
          <a:p>
            <a:pPr marL="12700">
              <a:lnSpc>
                <a:spcPct val="100000"/>
              </a:lnSpc>
              <a:spcBef>
                <a:spcPts val="100"/>
              </a:spcBef>
            </a:pPr>
            <a:r>
              <a:rPr sz="1100" spc="-15" dirty="0">
                <a:solidFill>
                  <a:srgbClr val="999999"/>
                </a:solidFill>
                <a:latin typeface="Arial MT"/>
                <a:cs typeface="Arial MT"/>
              </a:rPr>
              <a:t>Vaswani </a:t>
            </a:r>
            <a:r>
              <a:rPr sz="1100" spc="-5" dirty="0">
                <a:solidFill>
                  <a:srgbClr val="999999"/>
                </a:solidFill>
                <a:latin typeface="Arial MT"/>
                <a:cs typeface="Arial MT"/>
              </a:rPr>
              <a:t>et</a:t>
            </a:r>
            <a:r>
              <a:rPr sz="1100" spc="-10" dirty="0">
                <a:solidFill>
                  <a:srgbClr val="999999"/>
                </a:solidFill>
                <a:latin typeface="Arial MT"/>
                <a:cs typeface="Arial MT"/>
              </a:rPr>
              <a:t> </a:t>
            </a:r>
            <a:r>
              <a:rPr sz="1100" spc="-5" dirty="0">
                <a:solidFill>
                  <a:srgbClr val="999999"/>
                </a:solidFill>
                <a:latin typeface="Arial MT"/>
                <a:cs typeface="Arial MT"/>
              </a:rPr>
              <a:t>al,</a:t>
            </a:r>
            <a:r>
              <a:rPr sz="1100" spc="-10" dirty="0">
                <a:solidFill>
                  <a:srgbClr val="999999"/>
                </a:solidFill>
                <a:latin typeface="Arial MT"/>
                <a:cs typeface="Arial MT"/>
              </a:rPr>
              <a:t> </a:t>
            </a:r>
            <a:r>
              <a:rPr sz="1100" dirty="0">
                <a:solidFill>
                  <a:srgbClr val="999999"/>
                </a:solidFill>
                <a:latin typeface="Arial MT"/>
                <a:cs typeface="Arial MT"/>
              </a:rPr>
              <a:t>“Attention</a:t>
            </a:r>
            <a:r>
              <a:rPr sz="1100" spc="-10" dirty="0">
                <a:solidFill>
                  <a:srgbClr val="999999"/>
                </a:solidFill>
                <a:latin typeface="Arial MT"/>
                <a:cs typeface="Arial MT"/>
              </a:rPr>
              <a:t> </a:t>
            </a:r>
            <a:r>
              <a:rPr sz="1100" spc="-5" dirty="0">
                <a:solidFill>
                  <a:srgbClr val="999999"/>
                </a:solidFill>
                <a:latin typeface="Arial MT"/>
                <a:cs typeface="Arial MT"/>
              </a:rPr>
              <a:t>is</a:t>
            </a:r>
            <a:r>
              <a:rPr sz="1100" spc="-10" dirty="0">
                <a:solidFill>
                  <a:srgbClr val="999999"/>
                </a:solidFill>
                <a:latin typeface="Arial MT"/>
                <a:cs typeface="Arial MT"/>
              </a:rPr>
              <a:t> </a:t>
            </a:r>
            <a:r>
              <a:rPr sz="1100" spc="-5" dirty="0">
                <a:solidFill>
                  <a:srgbClr val="999999"/>
                </a:solidFill>
                <a:latin typeface="Arial MT"/>
                <a:cs typeface="Arial MT"/>
              </a:rPr>
              <a:t>all</a:t>
            </a:r>
            <a:r>
              <a:rPr sz="1100" spc="-15" dirty="0">
                <a:solidFill>
                  <a:srgbClr val="999999"/>
                </a:solidFill>
                <a:latin typeface="Arial MT"/>
                <a:cs typeface="Arial MT"/>
              </a:rPr>
              <a:t> </a:t>
            </a:r>
            <a:r>
              <a:rPr sz="1100" dirty="0">
                <a:solidFill>
                  <a:srgbClr val="999999"/>
                </a:solidFill>
                <a:latin typeface="Arial MT"/>
                <a:cs typeface="Arial MT"/>
              </a:rPr>
              <a:t>you</a:t>
            </a:r>
            <a:r>
              <a:rPr sz="1100" spc="-10" dirty="0">
                <a:solidFill>
                  <a:srgbClr val="999999"/>
                </a:solidFill>
                <a:latin typeface="Arial MT"/>
                <a:cs typeface="Arial MT"/>
              </a:rPr>
              <a:t> </a:t>
            </a:r>
            <a:r>
              <a:rPr sz="1100" spc="-5" dirty="0">
                <a:solidFill>
                  <a:srgbClr val="999999"/>
                </a:solidFill>
                <a:latin typeface="Arial MT"/>
                <a:cs typeface="Arial MT"/>
              </a:rPr>
              <a:t>need”,</a:t>
            </a:r>
            <a:r>
              <a:rPr sz="1100" spc="-10" dirty="0">
                <a:solidFill>
                  <a:srgbClr val="999999"/>
                </a:solidFill>
                <a:latin typeface="Arial MT"/>
                <a:cs typeface="Arial MT"/>
              </a:rPr>
              <a:t> </a:t>
            </a:r>
            <a:r>
              <a:rPr sz="1100" spc="-5" dirty="0">
                <a:solidFill>
                  <a:srgbClr val="999999"/>
                </a:solidFill>
                <a:latin typeface="Arial MT"/>
                <a:cs typeface="Arial MT"/>
              </a:rPr>
              <a:t>NeurIPS</a:t>
            </a:r>
            <a:r>
              <a:rPr sz="1100" spc="-10" dirty="0">
                <a:solidFill>
                  <a:srgbClr val="999999"/>
                </a:solidFill>
                <a:latin typeface="Arial MT"/>
                <a:cs typeface="Arial MT"/>
              </a:rPr>
              <a:t> </a:t>
            </a:r>
            <a:r>
              <a:rPr sz="1100" spc="-5" dirty="0">
                <a:solidFill>
                  <a:srgbClr val="999999"/>
                </a:solidFill>
                <a:latin typeface="Arial MT"/>
                <a:cs typeface="Arial MT"/>
              </a:rPr>
              <a:t>2017</a:t>
            </a:r>
            <a:endParaRPr sz="1100" dirty="0">
              <a:latin typeface="Arial MT"/>
              <a:cs typeface="Arial MT"/>
            </a:endParaRPr>
          </a:p>
        </p:txBody>
      </p:sp>
      <p:sp>
        <p:nvSpPr>
          <p:cNvPr id="223" name="矩形 222">
            <a:extLst>
              <a:ext uri="{FF2B5EF4-FFF2-40B4-BE49-F238E27FC236}">
                <a16:creationId xmlns:a16="http://schemas.microsoft.com/office/drawing/2014/main" id="{94CD57DD-0660-438C-992E-EBEFDF620B4D}"/>
              </a:ext>
            </a:extLst>
          </p:cNvPr>
          <p:cNvSpPr/>
          <p:nvPr/>
        </p:nvSpPr>
        <p:spPr>
          <a:xfrm>
            <a:off x="886342" y="2090206"/>
            <a:ext cx="2694969" cy="276999"/>
          </a:xfrm>
          <a:prstGeom prst="rect">
            <a:avLst/>
          </a:prstGeom>
        </p:spPr>
        <p:txBody>
          <a:bodyPr wrap="none">
            <a:spAutoFit/>
          </a:bodyPr>
          <a:lstStyle/>
          <a:p>
            <a:r>
              <a:rPr lang="en-US" altLang="zh-CN" sz="1200" spc="-5" dirty="0"/>
              <a:t>person</a:t>
            </a:r>
            <a:r>
              <a:rPr lang="en-US" altLang="zh-CN" sz="1200" spc="665" dirty="0"/>
              <a:t>  </a:t>
            </a:r>
            <a:r>
              <a:rPr lang="en-US" altLang="zh-CN" sz="1200" spc="-5" dirty="0"/>
              <a:t>wearing        hat       [END]</a:t>
            </a:r>
            <a:endParaRPr lang="zh-CN" altLang="en-US" sz="1200" dirty="0"/>
          </a:p>
        </p:txBody>
      </p:sp>
      <p:grpSp>
        <p:nvGrpSpPr>
          <p:cNvPr id="224" name="object 2">
            <a:extLst>
              <a:ext uri="{FF2B5EF4-FFF2-40B4-BE49-F238E27FC236}">
                <a16:creationId xmlns:a16="http://schemas.microsoft.com/office/drawing/2014/main" id="{78ECFE2A-5E6D-447F-B47F-A95EE7706AD8}"/>
              </a:ext>
            </a:extLst>
          </p:cNvPr>
          <p:cNvGrpSpPr/>
          <p:nvPr/>
        </p:nvGrpSpPr>
        <p:grpSpPr>
          <a:xfrm>
            <a:off x="357158" y="2902630"/>
            <a:ext cx="2894965" cy="2235835"/>
            <a:chOff x="138465" y="1710300"/>
            <a:chExt cx="2894965" cy="2235835"/>
          </a:xfrm>
        </p:grpSpPr>
        <p:sp>
          <p:nvSpPr>
            <p:cNvPr id="225" name="object 3">
              <a:extLst>
                <a:ext uri="{FF2B5EF4-FFF2-40B4-BE49-F238E27FC236}">
                  <a16:creationId xmlns:a16="http://schemas.microsoft.com/office/drawing/2014/main" id="{F3640958-912D-4986-A7D2-3DE6870902EC}"/>
                </a:ext>
              </a:extLst>
            </p:cNvPr>
            <p:cNvSpPr/>
            <p:nvPr/>
          </p:nvSpPr>
          <p:spPr>
            <a:xfrm>
              <a:off x="937949" y="1715062"/>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D9EAD3"/>
            </a:solidFill>
          </p:spPr>
          <p:txBody>
            <a:bodyPr wrap="square" lIns="0" tIns="0" rIns="0" bIns="0" rtlCol="0"/>
            <a:lstStyle/>
            <a:p>
              <a:endParaRPr/>
            </a:p>
          </p:txBody>
        </p:sp>
        <p:sp>
          <p:nvSpPr>
            <p:cNvPr id="226" name="object 4">
              <a:extLst>
                <a:ext uri="{FF2B5EF4-FFF2-40B4-BE49-F238E27FC236}">
                  <a16:creationId xmlns:a16="http://schemas.microsoft.com/office/drawing/2014/main" id="{31A80F83-048C-4341-9D1D-4B6AD1494A2B}"/>
                </a:ext>
              </a:extLst>
            </p:cNvPr>
            <p:cNvSpPr/>
            <p:nvPr/>
          </p:nvSpPr>
          <p:spPr>
            <a:xfrm>
              <a:off x="937949" y="1715062"/>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9524">
              <a:solidFill>
                <a:srgbClr val="666666"/>
              </a:solidFill>
            </a:ln>
          </p:spPr>
          <p:txBody>
            <a:bodyPr wrap="square" lIns="0" tIns="0" rIns="0" bIns="0" rtlCol="0"/>
            <a:lstStyle/>
            <a:p>
              <a:endParaRPr/>
            </a:p>
          </p:txBody>
        </p:sp>
        <p:sp>
          <p:nvSpPr>
            <p:cNvPr id="227" name="object 5">
              <a:extLst>
                <a:ext uri="{FF2B5EF4-FFF2-40B4-BE49-F238E27FC236}">
                  <a16:creationId xmlns:a16="http://schemas.microsoft.com/office/drawing/2014/main" id="{5DEA90D8-7904-49BB-B328-BF58842B1A82}"/>
                </a:ext>
              </a:extLst>
            </p:cNvPr>
            <p:cNvSpPr/>
            <p:nvPr/>
          </p:nvSpPr>
          <p:spPr>
            <a:xfrm>
              <a:off x="143227" y="3388455"/>
              <a:ext cx="400685" cy="314325"/>
            </a:xfrm>
            <a:custGeom>
              <a:avLst/>
              <a:gdLst/>
              <a:ahLst/>
              <a:cxnLst/>
              <a:rect l="l" t="t" r="r" b="b"/>
              <a:pathLst>
                <a:path w="400684" h="314325">
                  <a:moveTo>
                    <a:pt x="400199" y="313799"/>
                  </a:moveTo>
                  <a:lnTo>
                    <a:pt x="0" y="313799"/>
                  </a:lnTo>
                  <a:lnTo>
                    <a:pt x="0" y="0"/>
                  </a:lnTo>
                  <a:lnTo>
                    <a:pt x="400199" y="0"/>
                  </a:lnTo>
                  <a:lnTo>
                    <a:pt x="400199" y="313799"/>
                  </a:lnTo>
                  <a:close/>
                </a:path>
              </a:pathLst>
            </a:custGeom>
            <a:solidFill>
              <a:srgbClr val="B4A7D6"/>
            </a:solidFill>
          </p:spPr>
          <p:txBody>
            <a:bodyPr wrap="square" lIns="0" tIns="0" rIns="0" bIns="0" rtlCol="0"/>
            <a:lstStyle/>
            <a:p>
              <a:endParaRPr/>
            </a:p>
          </p:txBody>
        </p:sp>
        <p:sp>
          <p:nvSpPr>
            <p:cNvPr id="228" name="object 6">
              <a:extLst>
                <a:ext uri="{FF2B5EF4-FFF2-40B4-BE49-F238E27FC236}">
                  <a16:creationId xmlns:a16="http://schemas.microsoft.com/office/drawing/2014/main" id="{46932CF3-097F-4E70-A60A-CB16E53C6565}"/>
                </a:ext>
              </a:extLst>
            </p:cNvPr>
            <p:cNvSpPr/>
            <p:nvPr/>
          </p:nvSpPr>
          <p:spPr>
            <a:xfrm>
              <a:off x="143227" y="3388455"/>
              <a:ext cx="400685" cy="314325"/>
            </a:xfrm>
            <a:custGeom>
              <a:avLst/>
              <a:gdLst/>
              <a:ahLst/>
              <a:cxnLst/>
              <a:rect l="l" t="t" r="r" b="b"/>
              <a:pathLst>
                <a:path w="400684" h="314325">
                  <a:moveTo>
                    <a:pt x="0" y="0"/>
                  </a:moveTo>
                  <a:lnTo>
                    <a:pt x="400199" y="0"/>
                  </a:lnTo>
                  <a:lnTo>
                    <a:pt x="4001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29" name="object 7">
            <a:extLst>
              <a:ext uri="{FF2B5EF4-FFF2-40B4-BE49-F238E27FC236}">
                <a16:creationId xmlns:a16="http://schemas.microsoft.com/office/drawing/2014/main" id="{A729D091-1FF2-4C42-8B69-002B04653521}"/>
              </a:ext>
            </a:extLst>
          </p:cNvPr>
          <p:cNvSpPr txBox="1"/>
          <p:nvPr/>
        </p:nvSpPr>
        <p:spPr>
          <a:xfrm>
            <a:off x="361920" y="4580785"/>
            <a:ext cx="400685" cy="314325"/>
          </a:xfrm>
          <a:prstGeom prst="rect">
            <a:avLst/>
          </a:prstGeom>
        </p:spPr>
        <p:txBody>
          <a:bodyPr vert="horz" wrap="square" lIns="0" tIns="119380" rIns="0" bIns="0" rtlCol="0">
            <a:spAutoFit/>
          </a:bodyPr>
          <a:lstStyle/>
          <a:p>
            <a:pPr marL="100330">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230" name="object 8">
            <a:extLst>
              <a:ext uri="{FF2B5EF4-FFF2-40B4-BE49-F238E27FC236}">
                <a16:creationId xmlns:a16="http://schemas.microsoft.com/office/drawing/2014/main" id="{94C79A6A-857F-43C0-BAD8-5EF33411F1E7}"/>
              </a:ext>
            </a:extLst>
          </p:cNvPr>
          <p:cNvGrpSpPr/>
          <p:nvPr/>
        </p:nvGrpSpPr>
        <p:grpSpPr>
          <a:xfrm>
            <a:off x="356980" y="4213093"/>
            <a:ext cx="403860" cy="323850"/>
            <a:chOff x="138287" y="3020763"/>
            <a:chExt cx="403860" cy="323850"/>
          </a:xfrm>
        </p:grpSpPr>
        <p:sp>
          <p:nvSpPr>
            <p:cNvPr id="231" name="object 9">
              <a:extLst>
                <a:ext uri="{FF2B5EF4-FFF2-40B4-BE49-F238E27FC236}">
                  <a16:creationId xmlns:a16="http://schemas.microsoft.com/office/drawing/2014/main" id="{863BFDF1-57BC-4A08-B457-43A468C4F9F2}"/>
                </a:ext>
              </a:extLst>
            </p:cNvPr>
            <p:cNvSpPr/>
            <p:nvPr/>
          </p:nvSpPr>
          <p:spPr>
            <a:xfrm>
              <a:off x="143050" y="3025525"/>
              <a:ext cx="394335" cy="314325"/>
            </a:xfrm>
            <a:custGeom>
              <a:avLst/>
              <a:gdLst/>
              <a:ahLst/>
              <a:cxnLst/>
              <a:rect l="l" t="t" r="r" b="b"/>
              <a:pathLst>
                <a:path w="394334" h="314325">
                  <a:moveTo>
                    <a:pt x="393899" y="313800"/>
                  </a:moveTo>
                  <a:lnTo>
                    <a:pt x="0" y="313800"/>
                  </a:lnTo>
                  <a:lnTo>
                    <a:pt x="0" y="0"/>
                  </a:lnTo>
                  <a:lnTo>
                    <a:pt x="393899" y="0"/>
                  </a:lnTo>
                  <a:lnTo>
                    <a:pt x="393899" y="313800"/>
                  </a:lnTo>
                  <a:close/>
                </a:path>
              </a:pathLst>
            </a:custGeom>
            <a:solidFill>
              <a:srgbClr val="B4A7D6"/>
            </a:solidFill>
          </p:spPr>
          <p:txBody>
            <a:bodyPr wrap="square" lIns="0" tIns="0" rIns="0" bIns="0" rtlCol="0"/>
            <a:lstStyle/>
            <a:p>
              <a:endParaRPr/>
            </a:p>
          </p:txBody>
        </p:sp>
        <p:sp>
          <p:nvSpPr>
            <p:cNvPr id="232" name="object 10">
              <a:extLst>
                <a:ext uri="{FF2B5EF4-FFF2-40B4-BE49-F238E27FC236}">
                  <a16:creationId xmlns:a16="http://schemas.microsoft.com/office/drawing/2014/main" id="{7FF15E6F-C6AD-4322-B4C2-1EE0D74A2422}"/>
                </a:ext>
              </a:extLst>
            </p:cNvPr>
            <p:cNvSpPr/>
            <p:nvPr/>
          </p:nvSpPr>
          <p:spPr>
            <a:xfrm>
              <a:off x="143050" y="3025525"/>
              <a:ext cx="394335" cy="314325"/>
            </a:xfrm>
            <a:custGeom>
              <a:avLst/>
              <a:gdLst/>
              <a:ahLst/>
              <a:cxnLst/>
              <a:rect l="l" t="t" r="r" b="b"/>
              <a:pathLst>
                <a:path w="394334" h="314325">
                  <a:moveTo>
                    <a:pt x="0" y="0"/>
                  </a:moveTo>
                  <a:lnTo>
                    <a:pt x="393899" y="0"/>
                  </a:lnTo>
                  <a:lnTo>
                    <a:pt x="393899" y="313800"/>
                  </a:lnTo>
                  <a:lnTo>
                    <a:pt x="0" y="313800"/>
                  </a:lnTo>
                  <a:lnTo>
                    <a:pt x="0" y="0"/>
                  </a:lnTo>
                  <a:close/>
                </a:path>
              </a:pathLst>
            </a:custGeom>
            <a:ln w="9524">
              <a:solidFill>
                <a:srgbClr val="666666"/>
              </a:solidFill>
            </a:ln>
          </p:spPr>
          <p:txBody>
            <a:bodyPr wrap="square" lIns="0" tIns="0" rIns="0" bIns="0" rtlCol="0"/>
            <a:lstStyle/>
            <a:p>
              <a:endParaRPr/>
            </a:p>
          </p:txBody>
        </p:sp>
      </p:grpSp>
      <p:sp>
        <p:nvSpPr>
          <p:cNvPr id="233" name="object 11">
            <a:extLst>
              <a:ext uri="{FF2B5EF4-FFF2-40B4-BE49-F238E27FC236}">
                <a16:creationId xmlns:a16="http://schemas.microsoft.com/office/drawing/2014/main" id="{8C3CA59A-F2D5-4E9A-9B86-83F124962313}"/>
              </a:ext>
            </a:extLst>
          </p:cNvPr>
          <p:cNvSpPr txBox="1"/>
          <p:nvPr/>
        </p:nvSpPr>
        <p:spPr>
          <a:xfrm>
            <a:off x="361743" y="4217855"/>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234" name="object 12">
            <a:extLst>
              <a:ext uri="{FF2B5EF4-FFF2-40B4-BE49-F238E27FC236}">
                <a16:creationId xmlns:a16="http://schemas.microsoft.com/office/drawing/2014/main" id="{ED73B5F9-3A7E-4873-A843-D8119710B1B3}"/>
              </a:ext>
            </a:extLst>
          </p:cNvPr>
          <p:cNvGrpSpPr/>
          <p:nvPr/>
        </p:nvGrpSpPr>
        <p:grpSpPr>
          <a:xfrm>
            <a:off x="353530" y="3856093"/>
            <a:ext cx="403860" cy="323850"/>
            <a:chOff x="134837" y="2663763"/>
            <a:chExt cx="403860" cy="323850"/>
          </a:xfrm>
        </p:grpSpPr>
        <p:sp>
          <p:nvSpPr>
            <p:cNvPr id="235" name="object 13">
              <a:extLst>
                <a:ext uri="{FF2B5EF4-FFF2-40B4-BE49-F238E27FC236}">
                  <a16:creationId xmlns:a16="http://schemas.microsoft.com/office/drawing/2014/main" id="{BFDE17CE-5B25-46BC-84F2-BEA55AE1B672}"/>
                </a:ext>
              </a:extLst>
            </p:cNvPr>
            <p:cNvSpPr/>
            <p:nvPr/>
          </p:nvSpPr>
          <p:spPr>
            <a:xfrm>
              <a:off x="139599" y="2668526"/>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36" name="object 14">
              <a:extLst>
                <a:ext uri="{FF2B5EF4-FFF2-40B4-BE49-F238E27FC236}">
                  <a16:creationId xmlns:a16="http://schemas.microsoft.com/office/drawing/2014/main" id="{7F110E83-05EC-4D78-AE42-1C753724EC00}"/>
                </a:ext>
              </a:extLst>
            </p:cNvPr>
            <p:cNvSpPr/>
            <p:nvPr/>
          </p:nvSpPr>
          <p:spPr>
            <a:xfrm>
              <a:off x="139599" y="2668526"/>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37" name="object 15">
            <a:extLst>
              <a:ext uri="{FF2B5EF4-FFF2-40B4-BE49-F238E27FC236}">
                <a16:creationId xmlns:a16="http://schemas.microsoft.com/office/drawing/2014/main" id="{A8683A46-69B7-406E-A18C-080E2D800F92}"/>
              </a:ext>
            </a:extLst>
          </p:cNvPr>
          <p:cNvSpPr txBox="1"/>
          <p:nvPr/>
        </p:nvSpPr>
        <p:spPr>
          <a:xfrm>
            <a:off x="358292" y="3860856"/>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238" name="object 16">
            <a:extLst>
              <a:ext uri="{FF2B5EF4-FFF2-40B4-BE49-F238E27FC236}">
                <a16:creationId xmlns:a16="http://schemas.microsoft.com/office/drawing/2014/main" id="{E8D96567-2031-430D-AC49-07E4A1443776}"/>
              </a:ext>
            </a:extLst>
          </p:cNvPr>
          <p:cNvGrpSpPr/>
          <p:nvPr/>
        </p:nvGrpSpPr>
        <p:grpSpPr>
          <a:xfrm>
            <a:off x="306635" y="3825656"/>
            <a:ext cx="501650" cy="1715770"/>
            <a:chOff x="87942" y="2633326"/>
            <a:chExt cx="501650" cy="1715770"/>
          </a:xfrm>
        </p:grpSpPr>
        <p:sp>
          <p:nvSpPr>
            <p:cNvPr id="239" name="object 17">
              <a:extLst>
                <a:ext uri="{FF2B5EF4-FFF2-40B4-BE49-F238E27FC236}">
                  <a16:creationId xmlns:a16="http://schemas.microsoft.com/office/drawing/2014/main" id="{1D705108-A0E6-4751-B1D2-2ECE68940E01}"/>
                </a:ext>
              </a:extLst>
            </p:cNvPr>
            <p:cNvSpPr/>
            <p:nvPr/>
          </p:nvSpPr>
          <p:spPr>
            <a:xfrm>
              <a:off x="97467" y="2642851"/>
              <a:ext cx="482600" cy="1696720"/>
            </a:xfrm>
            <a:custGeom>
              <a:avLst/>
              <a:gdLst/>
              <a:ahLst/>
              <a:cxnLst/>
              <a:rect l="l" t="t" r="r" b="b"/>
              <a:pathLst>
                <a:path w="482600" h="1696720">
                  <a:moveTo>
                    <a:pt x="482099" y="1696500"/>
                  </a:moveTo>
                  <a:lnTo>
                    <a:pt x="0" y="1696500"/>
                  </a:lnTo>
                  <a:lnTo>
                    <a:pt x="0" y="0"/>
                  </a:lnTo>
                  <a:lnTo>
                    <a:pt x="482099" y="0"/>
                  </a:lnTo>
                  <a:lnTo>
                    <a:pt x="482099" y="1696500"/>
                  </a:lnTo>
                  <a:close/>
                </a:path>
              </a:pathLst>
            </a:custGeom>
            <a:solidFill>
              <a:srgbClr val="D9D1E9">
                <a:alpha val="30587"/>
              </a:srgbClr>
            </a:solidFill>
          </p:spPr>
          <p:txBody>
            <a:bodyPr wrap="square" lIns="0" tIns="0" rIns="0" bIns="0" rtlCol="0"/>
            <a:lstStyle/>
            <a:p>
              <a:endParaRPr/>
            </a:p>
          </p:txBody>
        </p:sp>
        <p:sp>
          <p:nvSpPr>
            <p:cNvPr id="240" name="object 18">
              <a:extLst>
                <a:ext uri="{FF2B5EF4-FFF2-40B4-BE49-F238E27FC236}">
                  <a16:creationId xmlns:a16="http://schemas.microsoft.com/office/drawing/2014/main" id="{A7E322C1-75DB-4ADB-9FFF-686806F9B88D}"/>
                </a:ext>
              </a:extLst>
            </p:cNvPr>
            <p:cNvSpPr/>
            <p:nvPr/>
          </p:nvSpPr>
          <p:spPr>
            <a:xfrm>
              <a:off x="97467" y="2642851"/>
              <a:ext cx="482600" cy="1696720"/>
            </a:xfrm>
            <a:custGeom>
              <a:avLst/>
              <a:gdLst/>
              <a:ahLst/>
              <a:cxnLst/>
              <a:rect l="l" t="t" r="r" b="b"/>
              <a:pathLst>
                <a:path w="482600" h="1696720">
                  <a:moveTo>
                    <a:pt x="0" y="0"/>
                  </a:moveTo>
                  <a:lnTo>
                    <a:pt x="482099" y="0"/>
                  </a:lnTo>
                  <a:lnTo>
                    <a:pt x="482099" y="1696500"/>
                  </a:lnTo>
                  <a:lnTo>
                    <a:pt x="0" y="1696500"/>
                  </a:lnTo>
                  <a:lnTo>
                    <a:pt x="0" y="0"/>
                  </a:lnTo>
                  <a:close/>
                </a:path>
              </a:pathLst>
            </a:custGeom>
            <a:ln w="19049">
              <a:solidFill>
                <a:srgbClr val="674EA7"/>
              </a:solidFill>
            </a:ln>
          </p:spPr>
          <p:txBody>
            <a:bodyPr wrap="square" lIns="0" tIns="0" rIns="0" bIns="0" rtlCol="0"/>
            <a:lstStyle/>
            <a:p>
              <a:endParaRPr/>
            </a:p>
          </p:txBody>
        </p:sp>
        <p:sp>
          <p:nvSpPr>
            <p:cNvPr id="241" name="object 19">
              <a:extLst>
                <a:ext uri="{FF2B5EF4-FFF2-40B4-BE49-F238E27FC236}">
                  <a16:creationId xmlns:a16="http://schemas.microsoft.com/office/drawing/2014/main" id="{6C8AB003-1C4F-4109-A3E3-288C21C5C022}"/>
                </a:ext>
              </a:extLst>
            </p:cNvPr>
            <p:cNvSpPr/>
            <p:nvPr/>
          </p:nvSpPr>
          <p:spPr>
            <a:xfrm>
              <a:off x="143049" y="3978137"/>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42" name="object 20">
              <a:extLst>
                <a:ext uri="{FF2B5EF4-FFF2-40B4-BE49-F238E27FC236}">
                  <a16:creationId xmlns:a16="http://schemas.microsoft.com/office/drawing/2014/main" id="{B26ADDAC-39F6-4DE8-85F0-590EE03CBC65}"/>
                </a:ext>
              </a:extLst>
            </p:cNvPr>
            <p:cNvSpPr/>
            <p:nvPr/>
          </p:nvSpPr>
          <p:spPr>
            <a:xfrm>
              <a:off x="143049" y="3978137"/>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43" name="object 21">
            <a:extLst>
              <a:ext uri="{FF2B5EF4-FFF2-40B4-BE49-F238E27FC236}">
                <a16:creationId xmlns:a16="http://schemas.microsoft.com/office/drawing/2014/main" id="{40D689F9-838F-4F2A-800D-D6F97E60D187}"/>
              </a:ext>
            </a:extLst>
          </p:cNvPr>
          <p:cNvSpPr txBox="1"/>
          <p:nvPr/>
        </p:nvSpPr>
        <p:spPr>
          <a:xfrm>
            <a:off x="496394" y="4910988"/>
            <a:ext cx="224154" cy="173355"/>
          </a:xfrm>
          <a:prstGeom prst="rect">
            <a:avLst/>
          </a:prstGeom>
        </p:spPr>
        <p:txBody>
          <a:bodyPr vert="vert"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grpSp>
        <p:nvGrpSpPr>
          <p:cNvPr id="244" name="object 22">
            <a:extLst>
              <a:ext uri="{FF2B5EF4-FFF2-40B4-BE49-F238E27FC236}">
                <a16:creationId xmlns:a16="http://schemas.microsoft.com/office/drawing/2014/main" id="{C49FC003-AEC0-4228-B0BA-611EAB15AAE8}"/>
              </a:ext>
            </a:extLst>
          </p:cNvPr>
          <p:cNvGrpSpPr/>
          <p:nvPr/>
        </p:nvGrpSpPr>
        <p:grpSpPr>
          <a:xfrm>
            <a:off x="2181558" y="2810829"/>
            <a:ext cx="41275" cy="298450"/>
            <a:chOff x="1962865" y="1618499"/>
            <a:chExt cx="41275" cy="298450"/>
          </a:xfrm>
        </p:grpSpPr>
        <p:sp>
          <p:nvSpPr>
            <p:cNvPr id="245" name="object 23">
              <a:extLst>
                <a:ext uri="{FF2B5EF4-FFF2-40B4-BE49-F238E27FC236}">
                  <a16:creationId xmlns:a16="http://schemas.microsoft.com/office/drawing/2014/main" id="{2D2AB08E-9B53-42F4-B099-655E36934764}"/>
                </a:ext>
              </a:extLst>
            </p:cNvPr>
            <p:cNvSpPr/>
            <p:nvPr/>
          </p:nvSpPr>
          <p:spPr>
            <a:xfrm>
              <a:off x="1984211" y="1661723"/>
              <a:ext cx="0" cy="249554"/>
            </a:xfrm>
            <a:custGeom>
              <a:avLst/>
              <a:gdLst/>
              <a:ahLst/>
              <a:cxnLst/>
              <a:rect l="l" t="t" r="r" b="b"/>
              <a:pathLst>
                <a:path h="249555">
                  <a:moveTo>
                    <a:pt x="0" y="0"/>
                  </a:moveTo>
                  <a:lnTo>
                    <a:pt x="0" y="249413"/>
                  </a:lnTo>
                </a:path>
              </a:pathLst>
            </a:custGeom>
            <a:ln w="11227">
              <a:solidFill>
                <a:srgbClr val="222222"/>
              </a:solidFill>
            </a:ln>
          </p:spPr>
          <p:txBody>
            <a:bodyPr wrap="square" lIns="0" tIns="0" rIns="0" bIns="0" rtlCol="0"/>
            <a:lstStyle/>
            <a:p>
              <a:endParaRPr/>
            </a:p>
          </p:txBody>
        </p:sp>
        <p:sp>
          <p:nvSpPr>
            <p:cNvPr id="246" name="object 24">
              <a:extLst>
                <a:ext uri="{FF2B5EF4-FFF2-40B4-BE49-F238E27FC236}">
                  <a16:creationId xmlns:a16="http://schemas.microsoft.com/office/drawing/2014/main" id="{5696C090-B4DB-4156-A9D1-A86C54838C83}"/>
                </a:ext>
              </a:extLst>
            </p:cNvPr>
            <p:cNvSpPr/>
            <p:nvPr/>
          </p:nvSpPr>
          <p:spPr>
            <a:xfrm>
              <a:off x="1967628" y="1623262"/>
              <a:ext cx="31750" cy="43815"/>
            </a:xfrm>
            <a:custGeom>
              <a:avLst/>
              <a:gdLst/>
              <a:ahLst/>
              <a:cxnLst/>
              <a:rect l="l" t="t" r="r" b="b"/>
              <a:pathLst>
                <a:path w="31750" h="43814">
                  <a:moveTo>
                    <a:pt x="0" y="43333"/>
                  </a:moveTo>
                  <a:lnTo>
                    <a:pt x="15431" y="0"/>
                  </a:lnTo>
                  <a:lnTo>
                    <a:pt x="31464" y="43114"/>
                  </a:lnTo>
                  <a:lnTo>
                    <a:pt x="0" y="43333"/>
                  </a:lnTo>
                  <a:close/>
                </a:path>
              </a:pathLst>
            </a:custGeom>
            <a:solidFill>
              <a:srgbClr val="222222"/>
            </a:solidFill>
          </p:spPr>
          <p:txBody>
            <a:bodyPr wrap="square" lIns="0" tIns="0" rIns="0" bIns="0" rtlCol="0"/>
            <a:lstStyle/>
            <a:p>
              <a:endParaRPr/>
            </a:p>
          </p:txBody>
        </p:sp>
        <p:sp>
          <p:nvSpPr>
            <p:cNvPr id="247" name="object 25">
              <a:extLst>
                <a:ext uri="{FF2B5EF4-FFF2-40B4-BE49-F238E27FC236}">
                  <a16:creationId xmlns:a16="http://schemas.microsoft.com/office/drawing/2014/main" id="{317A5B16-FB11-44F8-8702-2DB065E26455}"/>
                </a:ext>
              </a:extLst>
            </p:cNvPr>
            <p:cNvSpPr/>
            <p:nvPr/>
          </p:nvSpPr>
          <p:spPr>
            <a:xfrm>
              <a:off x="1967628" y="1623262"/>
              <a:ext cx="31750" cy="43815"/>
            </a:xfrm>
            <a:custGeom>
              <a:avLst/>
              <a:gdLst/>
              <a:ahLst/>
              <a:cxnLst/>
              <a:rect l="l" t="t" r="r" b="b"/>
              <a:pathLst>
                <a:path w="31750" h="43814">
                  <a:moveTo>
                    <a:pt x="31464" y="43114"/>
                  </a:moveTo>
                  <a:lnTo>
                    <a:pt x="15431" y="0"/>
                  </a:lnTo>
                  <a:lnTo>
                    <a:pt x="0" y="43333"/>
                  </a:lnTo>
                  <a:lnTo>
                    <a:pt x="31464" y="43114"/>
                  </a:lnTo>
                  <a:close/>
                </a:path>
              </a:pathLst>
            </a:custGeom>
            <a:ln w="9524">
              <a:solidFill>
                <a:srgbClr val="222222"/>
              </a:solidFill>
            </a:ln>
          </p:spPr>
          <p:txBody>
            <a:bodyPr wrap="square" lIns="0" tIns="0" rIns="0" bIns="0" rtlCol="0"/>
            <a:lstStyle/>
            <a:p>
              <a:endParaRPr/>
            </a:p>
          </p:txBody>
        </p:sp>
      </p:grpSp>
      <p:sp>
        <p:nvSpPr>
          <p:cNvPr id="248" name="object 26">
            <a:extLst>
              <a:ext uri="{FF2B5EF4-FFF2-40B4-BE49-F238E27FC236}">
                <a16:creationId xmlns:a16="http://schemas.microsoft.com/office/drawing/2014/main" id="{E0949BC0-B38D-494B-95A7-6DF5946C41CA}"/>
              </a:ext>
            </a:extLst>
          </p:cNvPr>
          <p:cNvSpPr txBox="1"/>
          <p:nvPr/>
        </p:nvSpPr>
        <p:spPr>
          <a:xfrm>
            <a:off x="3340151" y="2995455"/>
            <a:ext cx="224154" cy="1678939"/>
          </a:xfrm>
          <a:prstGeom prst="rect">
            <a:avLst/>
          </a:prstGeom>
        </p:spPr>
        <p:txBody>
          <a:bodyPr vert="vert"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decoder</a:t>
            </a:r>
            <a:endParaRPr sz="1400">
              <a:latin typeface="Arial MT"/>
              <a:cs typeface="Arial MT"/>
            </a:endParaRPr>
          </a:p>
        </p:txBody>
      </p:sp>
      <p:grpSp>
        <p:nvGrpSpPr>
          <p:cNvPr id="249" name="object 27">
            <a:extLst>
              <a:ext uri="{FF2B5EF4-FFF2-40B4-BE49-F238E27FC236}">
                <a16:creationId xmlns:a16="http://schemas.microsoft.com/office/drawing/2014/main" id="{9231A859-0831-4B2E-9A44-C4B712F44AF1}"/>
              </a:ext>
            </a:extLst>
          </p:cNvPr>
          <p:cNvGrpSpPr/>
          <p:nvPr/>
        </p:nvGrpSpPr>
        <p:grpSpPr>
          <a:xfrm>
            <a:off x="1000892" y="2436943"/>
            <a:ext cx="2402205" cy="3176905"/>
            <a:chOff x="782199" y="1244613"/>
            <a:chExt cx="2402205" cy="3176905"/>
          </a:xfrm>
        </p:grpSpPr>
        <p:sp>
          <p:nvSpPr>
            <p:cNvPr id="250" name="object 28">
              <a:extLst>
                <a:ext uri="{FF2B5EF4-FFF2-40B4-BE49-F238E27FC236}">
                  <a16:creationId xmlns:a16="http://schemas.microsoft.com/office/drawing/2014/main" id="{099CD3D5-D134-414D-8C11-06B291E18C57}"/>
                </a:ext>
              </a:extLst>
            </p:cNvPr>
            <p:cNvSpPr/>
            <p:nvPr/>
          </p:nvSpPr>
          <p:spPr>
            <a:xfrm>
              <a:off x="1024178" y="1911146"/>
              <a:ext cx="1920239" cy="1879600"/>
            </a:xfrm>
            <a:custGeom>
              <a:avLst/>
              <a:gdLst/>
              <a:ahLst/>
              <a:cxnLst/>
              <a:rect l="l" t="t" r="r" b="b"/>
              <a:pathLst>
                <a:path w="1920239" h="1879600">
                  <a:moveTo>
                    <a:pt x="1917598" y="1156931"/>
                  </a:moveTo>
                  <a:lnTo>
                    <a:pt x="0" y="1156931"/>
                  </a:lnTo>
                  <a:lnTo>
                    <a:pt x="0" y="1436535"/>
                  </a:lnTo>
                  <a:lnTo>
                    <a:pt x="1917598" y="1436535"/>
                  </a:lnTo>
                  <a:lnTo>
                    <a:pt x="1917598" y="1156931"/>
                  </a:lnTo>
                  <a:close/>
                </a:path>
                <a:path w="1920239" h="1879600">
                  <a:moveTo>
                    <a:pt x="1918995" y="1599488"/>
                  </a:moveTo>
                  <a:lnTo>
                    <a:pt x="1384" y="1599488"/>
                  </a:lnTo>
                  <a:lnTo>
                    <a:pt x="1384"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93C47D"/>
            </a:solidFill>
          </p:spPr>
          <p:txBody>
            <a:bodyPr wrap="square" lIns="0" tIns="0" rIns="0" bIns="0" rtlCol="0"/>
            <a:lstStyle/>
            <a:p>
              <a:endParaRPr/>
            </a:p>
          </p:txBody>
        </p:sp>
        <p:sp>
          <p:nvSpPr>
            <p:cNvPr id="251" name="object 29">
              <a:extLst>
                <a:ext uri="{FF2B5EF4-FFF2-40B4-BE49-F238E27FC236}">
                  <a16:creationId xmlns:a16="http://schemas.microsoft.com/office/drawing/2014/main" id="{7F9DFF9D-62C7-425C-92F1-6B56B2EFC85B}"/>
                </a:ext>
              </a:extLst>
            </p:cNvPr>
            <p:cNvSpPr/>
            <p:nvPr/>
          </p:nvSpPr>
          <p:spPr>
            <a:xfrm>
              <a:off x="1983401" y="3404877"/>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252" name="object 30">
              <a:extLst>
                <a:ext uri="{FF2B5EF4-FFF2-40B4-BE49-F238E27FC236}">
                  <a16:creationId xmlns:a16="http://schemas.microsoft.com/office/drawing/2014/main" id="{6E87C9FF-BD49-47A8-9070-1B672B03C406}"/>
                </a:ext>
              </a:extLst>
            </p:cNvPr>
            <p:cNvSpPr/>
            <p:nvPr/>
          </p:nvSpPr>
          <p:spPr>
            <a:xfrm>
              <a:off x="1967669" y="3361654"/>
              <a:ext cx="31750" cy="43815"/>
            </a:xfrm>
            <a:custGeom>
              <a:avLst/>
              <a:gdLst/>
              <a:ahLst/>
              <a:cxnLst/>
              <a:rect l="l" t="t" r="r" b="b"/>
              <a:pathLst>
                <a:path w="31750" h="43814">
                  <a:moveTo>
                    <a:pt x="0" y="43368"/>
                  </a:moveTo>
                  <a:lnTo>
                    <a:pt x="15333" y="0"/>
                  </a:lnTo>
                  <a:lnTo>
                    <a:pt x="31464" y="43078"/>
                  </a:lnTo>
                  <a:lnTo>
                    <a:pt x="0" y="43368"/>
                  </a:lnTo>
                  <a:close/>
                </a:path>
              </a:pathLst>
            </a:custGeom>
            <a:solidFill>
              <a:srgbClr val="222222"/>
            </a:solidFill>
          </p:spPr>
          <p:txBody>
            <a:bodyPr wrap="square" lIns="0" tIns="0" rIns="0" bIns="0" rtlCol="0"/>
            <a:lstStyle/>
            <a:p>
              <a:endParaRPr/>
            </a:p>
          </p:txBody>
        </p:sp>
        <p:sp>
          <p:nvSpPr>
            <p:cNvPr id="253" name="object 31">
              <a:extLst>
                <a:ext uri="{FF2B5EF4-FFF2-40B4-BE49-F238E27FC236}">
                  <a16:creationId xmlns:a16="http://schemas.microsoft.com/office/drawing/2014/main" id="{79A698A7-8CAA-427F-90CD-BAA55E98700B}"/>
                </a:ext>
              </a:extLst>
            </p:cNvPr>
            <p:cNvSpPr/>
            <p:nvPr/>
          </p:nvSpPr>
          <p:spPr>
            <a:xfrm>
              <a:off x="1967669" y="3361654"/>
              <a:ext cx="31750" cy="43815"/>
            </a:xfrm>
            <a:custGeom>
              <a:avLst/>
              <a:gdLst/>
              <a:ahLst/>
              <a:cxnLst/>
              <a:rect l="l" t="t" r="r" b="b"/>
              <a:pathLst>
                <a:path w="31750" h="43814">
                  <a:moveTo>
                    <a:pt x="31464" y="43078"/>
                  </a:moveTo>
                  <a:lnTo>
                    <a:pt x="15333" y="0"/>
                  </a:lnTo>
                  <a:lnTo>
                    <a:pt x="0" y="43368"/>
                  </a:lnTo>
                  <a:lnTo>
                    <a:pt x="31464" y="43078"/>
                  </a:lnTo>
                  <a:close/>
                </a:path>
              </a:pathLst>
            </a:custGeom>
            <a:ln w="9524">
              <a:solidFill>
                <a:srgbClr val="222222"/>
              </a:solidFill>
            </a:ln>
          </p:spPr>
          <p:txBody>
            <a:bodyPr wrap="square" lIns="0" tIns="0" rIns="0" bIns="0" rtlCol="0"/>
            <a:lstStyle/>
            <a:p>
              <a:endParaRPr/>
            </a:p>
          </p:txBody>
        </p:sp>
        <p:sp>
          <p:nvSpPr>
            <p:cNvPr id="254" name="object 32">
              <a:extLst>
                <a:ext uri="{FF2B5EF4-FFF2-40B4-BE49-F238E27FC236}">
                  <a16:creationId xmlns:a16="http://schemas.microsoft.com/office/drawing/2014/main" id="{6802FAA7-78E2-420B-92B4-286595E6B2F0}"/>
                </a:ext>
              </a:extLst>
            </p:cNvPr>
            <p:cNvSpPr/>
            <p:nvPr/>
          </p:nvSpPr>
          <p:spPr>
            <a:xfrm>
              <a:off x="1024187" y="2571087"/>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93C47D"/>
            </a:solidFill>
          </p:spPr>
          <p:txBody>
            <a:bodyPr wrap="square" lIns="0" tIns="0" rIns="0" bIns="0" rtlCol="0"/>
            <a:lstStyle/>
            <a:p>
              <a:endParaRPr/>
            </a:p>
          </p:txBody>
        </p:sp>
        <p:sp>
          <p:nvSpPr>
            <p:cNvPr id="255" name="object 33">
              <a:extLst>
                <a:ext uri="{FF2B5EF4-FFF2-40B4-BE49-F238E27FC236}">
                  <a16:creationId xmlns:a16="http://schemas.microsoft.com/office/drawing/2014/main" id="{09F9A1B0-B240-4401-A4FE-DCEBC55403F0}"/>
                </a:ext>
              </a:extLst>
            </p:cNvPr>
            <p:cNvSpPr/>
            <p:nvPr/>
          </p:nvSpPr>
          <p:spPr>
            <a:xfrm>
              <a:off x="1982988" y="2907724"/>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256" name="object 34">
              <a:extLst>
                <a:ext uri="{FF2B5EF4-FFF2-40B4-BE49-F238E27FC236}">
                  <a16:creationId xmlns:a16="http://schemas.microsoft.com/office/drawing/2014/main" id="{017770B3-B3B0-437B-85E1-DC58057FF0E9}"/>
                </a:ext>
              </a:extLst>
            </p:cNvPr>
            <p:cNvSpPr/>
            <p:nvPr/>
          </p:nvSpPr>
          <p:spPr>
            <a:xfrm>
              <a:off x="1967255" y="28644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57" name="object 35">
              <a:extLst>
                <a:ext uri="{FF2B5EF4-FFF2-40B4-BE49-F238E27FC236}">
                  <a16:creationId xmlns:a16="http://schemas.microsoft.com/office/drawing/2014/main" id="{6933A4BE-B03A-49A3-82A3-B0CF8F110B97}"/>
                </a:ext>
              </a:extLst>
            </p:cNvPr>
            <p:cNvSpPr/>
            <p:nvPr/>
          </p:nvSpPr>
          <p:spPr>
            <a:xfrm>
              <a:off x="1967255" y="28644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58" name="object 36">
              <a:extLst>
                <a:ext uri="{FF2B5EF4-FFF2-40B4-BE49-F238E27FC236}">
                  <a16:creationId xmlns:a16="http://schemas.microsoft.com/office/drawing/2014/main" id="{1E7E5725-30FB-4F0C-B8C8-2AAE81992D99}"/>
                </a:ext>
              </a:extLst>
            </p:cNvPr>
            <p:cNvSpPr/>
            <p:nvPr/>
          </p:nvSpPr>
          <p:spPr>
            <a:xfrm>
              <a:off x="826724" y="1249375"/>
              <a:ext cx="321310" cy="328295"/>
            </a:xfrm>
            <a:custGeom>
              <a:avLst/>
              <a:gdLst/>
              <a:ahLst/>
              <a:cxnLst/>
              <a:rect l="l" t="t" r="r" b="b"/>
              <a:pathLst>
                <a:path w="321309"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59" name="object 37">
              <a:extLst>
                <a:ext uri="{FF2B5EF4-FFF2-40B4-BE49-F238E27FC236}">
                  <a16:creationId xmlns:a16="http://schemas.microsoft.com/office/drawing/2014/main" id="{8BF9B75C-D9B8-4975-8AD1-877FEEFC9B3B}"/>
                </a:ext>
              </a:extLst>
            </p:cNvPr>
            <p:cNvSpPr/>
            <p:nvPr/>
          </p:nvSpPr>
          <p:spPr>
            <a:xfrm>
              <a:off x="826724" y="1249375"/>
              <a:ext cx="321310" cy="328295"/>
            </a:xfrm>
            <a:custGeom>
              <a:avLst/>
              <a:gdLst/>
              <a:ahLst/>
              <a:cxnLst/>
              <a:rect l="l" t="t" r="r" b="b"/>
              <a:pathLst>
                <a:path w="321309"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260" name="object 38">
              <a:extLst>
                <a:ext uri="{FF2B5EF4-FFF2-40B4-BE49-F238E27FC236}">
                  <a16:creationId xmlns:a16="http://schemas.microsoft.com/office/drawing/2014/main" id="{B419EC70-DFEE-409D-BCCA-12553C3D2F50}"/>
                </a:ext>
              </a:extLst>
            </p:cNvPr>
            <p:cNvSpPr/>
            <p:nvPr/>
          </p:nvSpPr>
          <p:spPr>
            <a:xfrm>
              <a:off x="826724" y="4047126"/>
              <a:ext cx="321310" cy="328295"/>
            </a:xfrm>
            <a:custGeom>
              <a:avLst/>
              <a:gdLst/>
              <a:ahLst/>
              <a:cxnLst/>
              <a:rect l="l" t="t" r="r" b="b"/>
              <a:pathLst>
                <a:path w="321309"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61" name="object 39">
              <a:extLst>
                <a:ext uri="{FF2B5EF4-FFF2-40B4-BE49-F238E27FC236}">
                  <a16:creationId xmlns:a16="http://schemas.microsoft.com/office/drawing/2014/main" id="{6558B8EC-C419-433E-BD25-FFB99DD37C7A}"/>
                </a:ext>
              </a:extLst>
            </p:cNvPr>
            <p:cNvSpPr/>
            <p:nvPr/>
          </p:nvSpPr>
          <p:spPr>
            <a:xfrm>
              <a:off x="826724" y="4047126"/>
              <a:ext cx="321310" cy="328295"/>
            </a:xfrm>
            <a:custGeom>
              <a:avLst/>
              <a:gdLst/>
              <a:ahLst/>
              <a:cxnLst/>
              <a:rect l="l" t="t" r="r" b="b"/>
              <a:pathLst>
                <a:path w="321309"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262" name="object 40">
              <a:extLst>
                <a:ext uri="{FF2B5EF4-FFF2-40B4-BE49-F238E27FC236}">
                  <a16:creationId xmlns:a16="http://schemas.microsoft.com/office/drawing/2014/main" id="{D11E523C-EE26-4B1B-8963-4DA2BE666A18}"/>
                </a:ext>
              </a:extLst>
            </p:cNvPr>
            <p:cNvSpPr/>
            <p:nvPr/>
          </p:nvSpPr>
          <p:spPr>
            <a:xfrm>
              <a:off x="1454466"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63" name="object 41">
              <a:extLst>
                <a:ext uri="{FF2B5EF4-FFF2-40B4-BE49-F238E27FC236}">
                  <a16:creationId xmlns:a16="http://schemas.microsoft.com/office/drawing/2014/main" id="{5E96774E-994D-4E0C-82E7-723BD4887B8A}"/>
                </a:ext>
              </a:extLst>
            </p:cNvPr>
            <p:cNvSpPr/>
            <p:nvPr/>
          </p:nvSpPr>
          <p:spPr>
            <a:xfrm>
              <a:off x="1454466"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264" name="object 42">
              <a:extLst>
                <a:ext uri="{FF2B5EF4-FFF2-40B4-BE49-F238E27FC236}">
                  <a16:creationId xmlns:a16="http://schemas.microsoft.com/office/drawing/2014/main" id="{4EAFA83B-4CCB-4680-BC3E-C72754D7EDDC}"/>
                </a:ext>
              </a:extLst>
            </p:cNvPr>
            <p:cNvSpPr/>
            <p:nvPr/>
          </p:nvSpPr>
          <p:spPr>
            <a:xfrm>
              <a:off x="2199781"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65" name="object 43">
              <a:extLst>
                <a:ext uri="{FF2B5EF4-FFF2-40B4-BE49-F238E27FC236}">
                  <a16:creationId xmlns:a16="http://schemas.microsoft.com/office/drawing/2014/main" id="{7CCF86B3-4DB8-444E-B933-7A7C9D269090}"/>
                </a:ext>
              </a:extLst>
            </p:cNvPr>
            <p:cNvSpPr/>
            <p:nvPr/>
          </p:nvSpPr>
          <p:spPr>
            <a:xfrm>
              <a:off x="2199781"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266" name="object 44">
              <a:extLst>
                <a:ext uri="{FF2B5EF4-FFF2-40B4-BE49-F238E27FC236}">
                  <a16:creationId xmlns:a16="http://schemas.microsoft.com/office/drawing/2014/main" id="{5AB2AC92-9B35-41DC-9797-2E7B78466FD6}"/>
                </a:ext>
              </a:extLst>
            </p:cNvPr>
            <p:cNvSpPr/>
            <p:nvPr/>
          </p:nvSpPr>
          <p:spPr>
            <a:xfrm>
              <a:off x="2795849" y="4044759"/>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67" name="object 45">
              <a:extLst>
                <a:ext uri="{FF2B5EF4-FFF2-40B4-BE49-F238E27FC236}">
                  <a16:creationId xmlns:a16="http://schemas.microsoft.com/office/drawing/2014/main" id="{49DD823A-87A4-4588-B784-A93DCC1AE14B}"/>
                </a:ext>
              </a:extLst>
            </p:cNvPr>
            <p:cNvSpPr/>
            <p:nvPr/>
          </p:nvSpPr>
          <p:spPr>
            <a:xfrm>
              <a:off x="2795849" y="4044759"/>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268" name="object 46">
              <a:extLst>
                <a:ext uri="{FF2B5EF4-FFF2-40B4-BE49-F238E27FC236}">
                  <a16:creationId xmlns:a16="http://schemas.microsoft.com/office/drawing/2014/main" id="{54BFF822-5DC2-4A9E-A275-B642B5298E11}"/>
                </a:ext>
              </a:extLst>
            </p:cNvPr>
            <p:cNvSpPr/>
            <p:nvPr/>
          </p:nvSpPr>
          <p:spPr>
            <a:xfrm>
              <a:off x="791724" y="4018174"/>
              <a:ext cx="2383155" cy="393700"/>
            </a:xfrm>
            <a:custGeom>
              <a:avLst/>
              <a:gdLst/>
              <a:ahLst/>
              <a:cxnLst/>
              <a:rect l="l" t="t" r="r" b="b"/>
              <a:pathLst>
                <a:path w="2383155" h="393700">
                  <a:moveTo>
                    <a:pt x="2382599" y="393599"/>
                  </a:moveTo>
                  <a:lnTo>
                    <a:pt x="0" y="393599"/>
                  </a:lnTo>
                  <a:lnTo>
                    <a:pt x="0" y="0"/>
                  </a:lnTo>
                  <a:lnTo>
                    <a:pt x="2382599" y="0"/>
                  </a:lnTo>
                  <a:lnTo>
                    <a:pt x="2382599" y="393599"/>
                  </a:lnTo>
                  <a:close/>
                </a:path>
              </a:pathLst>
            </a:custGeom>
            <a:solidFill>
              <a:srgbClr val="EAD1DC">
                <a:alpha val="30587"/>
              </a:srgbClr>
            </a:solidFill>
          </p:spPr>
          <p:txBody>
            <a:bodyPr wrap="square" lIns="0" tIns="0" rIns="0" bIns="0" rtlCol="0"/>
            <a:lstStyle/>
            <a:p>
              <a:endParaRPr/>
            </a:p>
          </p:txBody>
        </p:sp>
        <p:sp>
          <p:nvSpPr>
            <p:cNvPr id="269" name="object 47">
              <a:extLst>
                <a:ext uri="{FF2B5EF4-FFF2-40B4-BE49-F238E27FC236}">
                  <a16:creationId xmlns:a16="http://schemas.microsoft.com/office/drawing/2014/main" id="{CABB7296-3C56-4CD8-B801-BE41F635CFCE}"/>
                </a:ext>
              </a:extLst>
            </p:cNvPr>
            <p:cNvSpPr/>
            <p:nvPr/>
          </p:nvSpPr>
          <p:spPr>
            <a:xfrm>
              <a:off x="791724" y="4018174"/>
              <a:ext cx="2383155" cy="393700"/>
            </a:xfrm>
            <a:custGeom>
              <a:avLst/>
              <a:gdLst/>
              <a:ahLst/>
              <a:cxnLst/>
              <a:rect l="l" t="t" r="r" b="b"/>
              <a:pathLst>
                <a:path w="2383155" h="393700">
                  <a:moveTo>
                    <a:pt x="0" y="0"/>
                  </a:moveTo>
                  <a:lnTo>
                    <a:pt x="2382599" y="0"/>
                  </a:lnTo>
                  <a:lnTo>
                    <a:pt x="2382599" y="393599"/>
                  </a:lnTo>
                  <a:lnTo>
                    <a:pt x="0" y="393599"/>
                  </a:lnTo>
                  <a:lnTo>
                    <a:pt x="0" y="0"/>
                  </a:lnTo>
                  <a:close/>
                </a:path>
              </a:pathLst>
            </a:custGeom>
            <a:ln w="19049">
              <a:solidFill>
                <a:srgbClr val="731B47"/>
              </a:solidFill>
            </a:ln>
          </p:spPr>
          <p:txBody>
            <a:bodyPr wrap="square" lIns="0" tIns="0" rIns="0" bIns="0" rtlCol="0"/>
            <a:lstStyle/>
            <a:p>
              <a:endParaRPr/>
            </a:p>
          </p:txBody>
        </p:sp>
      </p:grpSp>
      <p:sp>
        <p:nvSpPr>
          <p:cNvPr id="270" name="object 48">
            <a:extLst>
              <a:ext uri="{FF2B5EF4-FFF2-40B4-BE49-F238E27FC236}">
                <a16:creationId xmlns:a16="http://schemas.microsoft.com/office/drawing/2014/main" id="{552BE25A-9A8D-48E5-876A-A74E78321766}"/>
              </a:ext>
            </a:extLst>
          </p:cNvPr>
          <p:cNvSpPr txBox="1"/>
          <p:nvPr/>
        </p:nvSpPr>
        <p:spPr>
          <a:xfrm>
            <a:off x="2307916" y="3486556"/>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271" name="object 49">
            <a:extLst>
              <a:ext uri="{FF2B5EF4-FFF2-40B4-BE49-F238E27FC236}">
                <a16:creationId xmlns:a16="http://schemas.microsoft.com/office/drawing/2014/main" id="{BFE21BD8-DC6C-48B2-B967-15B8DFFFB854}"/>
              </a:ext>
            </a:extLst>
          </p:cNvPr>
          <p:cNvSpPr txBox="1"/>
          <p:nvPr/>
        </p:nvSpPr>
        <p:spPr>
          <a:xfrm>
            <a:off x="1045418" y="2441705"/>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272" name="object 50">
            <a:extLst>
              <a:ext uri="{FF2B5EF4-FFF2-40B4-BE49-F238E27FC236}">
                <a16:creationId xmlns:a16="http://schemas.microsoft.com/office/drawing/2014/main" id="{DAF2FA6B-791A-4559-B861-8D49EE3524B2}"/>
              </a:ext>
            </a:extLst>
          </p:cNvPr>
          <p:cNvGrpSpPr/>
          <p:nvPr/>
        </p:nvGrpSpPr>
        <p:grpSpPr>
          <a:xfrm>
            <a:off x="1701547" y="2436943"/>
            <a:ext cx="330835" cy="337820"/>
            <a:chOff x="1482854" y="1244613"/>
            <a:chExt cx="330835" cy="337820"/>
          </a:xfrm>
        </p:grpSpPr>
        <p:sp>
          <p:nvSpPr>
            <p:cNvPr id="273" name="object 51">
              <a:extLst>
                <a:ext uri="{FF2B5EF4-FFF2-40B4-BE49-F238E27FC236}">
                  <a16:creationId xmlns:a16="http://schemas.microsoft.com/office/drawing/2014/main" id="{F645CF80-72A3-447E-8CAA-9FB551C33FF0}"/>
                </a:ext>
              </a:extLst>
            </p:cNvPr>
            <p:cNvSpPr/>
            <p:nvPr/>
          </p:nvSpPr>
          <p:spPr>
            <a:xfrm>
              <a:off x="1487616"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74" name="object 52">
              <a:extLst>
                <a:ext uri="{FF2B5EF4-FFF2-40B4-BE49-F238E27FC236}">
                  <a16:creationId xmlns:a16="http://schemas.microsoft.com/office/drawing/2014/main" id="{1D37E7DF-7D91-4AC4-A883-B1A5935FCAE7}"/>
                </a:ext>
              </a:extLst>
            </p:cNvPr>
            <p:cNvSpPr/>
            <p:nvPr/>
          </p:nvSpPr>
          <p:spPr>
            <a:xfrm>
              <a:off x="1487616"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75" name="object 53">
            <a:extLst>
              <a:ext uri="{FF2B5EF4-FFF2-40B4-BE49-F238E27FC236}">
                <a16:creationId xmlns:a16="http://schemas.microsoft.com/office/drawing/2014/main" id="{7B1F7DAA-B5BC-4735-9CD3-9F98BA746FB6}"/>
              </a:ext>
            </a:extLst>
          </p:cNvPr>
          <p:cNvSpPr txBox="1"/>
          <p:nvPr/>
        </p:nvSpPr>
        <p:spPr>
          <a:xfrm>
            <a:off x="1706309" y="2441705"/>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276" name="object 54">
            <a:extLst>
              <a:ext uri="{FF2B5EF4-FFF2-40B4-BE49-F238E27FC236}">
                <a16:creationId xmlns:a16="http://schemas.microsoft.com/office/drawing/2014/main" id="{9CD6748F-B83C-4E18-A1B4-DCE1B5091CCE}"/>
              </a:ext>
            </a:extLst>
          </p:cNvPr>
          <p:cNvGrpSpPr/>
          <p:nvPr/>
        </p:nvGrpSpPr>
        <p:grpSpPr>
          <a:xfrm>
            <a:off x="2446862" y="2436943"/>
            <a:ext cx="330835" cy="337820"/>
            <a:chOff x="2228169" y="1244613"/>
            <a:chExt cx="330835" cy="337820"/>
          </a:xfrm>
        </p:grpSpPr>
        <p:sp>
          <p:nvSpPr>
            <p:cNvPr id="277" name="object 55">
              <a:extLst>
                <a:ext uri="{FF2B5EF4-FFF2-40B4-BE49-F238E27FC236}">
                  <a16:creationId xmlns:a16="http://schemas.microsoft.com/office/drawing/2014/main" id="{338E20CB-8BE1-4D87-A052-FD286E858A54}"/>
                </a:ext>
              </a:extLst>
            </p:cNvPr>
            <p:cNvSpPr/>
            <p:nvPr/>
          </p:nvSpPr>
          <p:spPr>
            <a:xfrm>
              <a:off x="2232931"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78" name="object 56">
              <a:extLst>
                <a:ext uri="{FF2B5EF4-FFF2-40B4-BE49-F238E27FC236}">
                  <a16:creationId xmlns:a16="http://schemas.microsoft.com/office/drawing/2014/main" id="{00C07945-0098-4F4A-90CD-CC947103E179}"/>
                </a:ext>
              </a:extLst>
            </p:cNvPr>
            <p:cNvSpPr/>
            <p:nvPr/>
          </p:nvSpPr>
          <p:spPr>
            <a:xfrm>
              <a:off x="2232931"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79" name="object 57">
            <a:extLst>
              <a:ext uri="{FF2B5EF4-FFF2-40B4-BE49-F238E27FC236}">
                <a16:creationId xmlns:a16="http://schemas.microsoft.com/office/drawing/2014/main" id="{A2CA77F0-0A37-4FD9-83D7-96AB9838074F}"/>
              </a:ext>
            </a:extLst>
          </p:cNvPr>
          <p:cNvSpPr txBox="1"/>
          <p:nvPr/>
        </p:nvSpPr>
        <p:spPr>
          <a:xfrm>
            <a:off x="2451624" y="2441705"/>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280" name="object 58">
            <a:extLst>
              <a:ext uri="{FF2B5EF4-FFF2-40B4-BE49-F238E27FC236}">
                <a16:creationId xmlns:a16="http://schemas.microsoft.com/office/drawing/2014/main" id="{4F49AFD5-AB23-4A02-84EF-BDBA27A89340}"/>
              </a:ext>
            </a:extLst>
          </p:cNvPr>
          <p:cNvGrpSpPr/>
          <p:nvPr/>
        </p:nvGrpSpPr>
        <p:grpSpPr>
          <a:xfrm>
            <a:off x="3015180" y="2436951"/>
            <a:ext cx="330835" cy="337820"/>
            <a:chOff x="2796487" y="1244621"/>
            <a:chExt cx="330835" cy="337820"/>
          </a:xfrm>
        </p:grpSpPr>
        <p:sp>
          <p:nvSpPr>
            <p:cNvPr id="281" name="object 59">
              <a:extLst>
                <a:ext uri="{FF2B5EF4-FFF2-40B4-BE49-F238E27FC236}">
                  <a16:creationId xmlns:a16="http://schemas.microsoft.com/office/drawing/2014/main" id="{3E067BE6-0316-4BC3-9FD3-D32D06EDD445}"/>
                </a:ext>
              </a:extLst>
            </p:cNvPr>
            <p:cNvSpPr/>
            <p:nvPr/>
          </p:nvSpPr>
          <p:spPr>
            <a:xfrm>
              <a:off x="2801249" y="1249384"/>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82" name="object 60">
              <a:extLst>
                <a:ext uri="{FF2B5EF4-FFF2-40B4-BE49-F238E27FC236}">
                  <a16:creationId xmlns:a16="http://schemas.microsoft.com/office/drawing/2014/main" id="{B4B24C98-1643-466A-8A9E-E41CBBC74B3F}"/>
                </a:ext>
              </a:extLst>
            </p:cNvPr>
            <p:cNvSpPr/>
            <p:nvPr/>
          </p:nvSpPr>
          <p:spPr>
            <a:xfrm>
              <a:off x="2801249" y="1249384"/>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83" name="object 61">
            <a:extLst>
              <a:ext uri="{FF2B5EF4-FFF2-40B4-BE49-F238E27FC236}">
                <a16:creationId xmlns:a16="http://schemas.microsoft.com/office/drawing/2014/main" id="{3384C8D2-7365-4808-8EA4-BBA6F6000038}"/>
              </a:ext>
            </a:extLst>
          </p:cNvPr>
          <p:cNvSpPr txBox="1"/>
          <p:nvPr/>
        </p:nvSpPr>
        <p:spPr>
          <a:xfrm>
            <a:off x="1010392" y="2401465"/>
            <a:ext cx="2383155" cy="400685"/>
          </a:xfrm>
          <a:prstGeom prst="rect">
            <a:avLst/>
          </a:prstGeom>
          <a:ln w="19049">
            <a:solidFill>
              <a:srgbClr val="731B47"/>
            </a:solidFill>
          </a:ln>
        </p:spPr>
        <p:txBody>
          <a:bodyPr vert="horz" wrap="square" lIns="0" tIns="106680" rIns="0" bIns="0" rtlCol="0">
            <a:spAutoFit/>
          </a:bodyPr>
          <a:lstStyle/>
          <a:p>
            <a:pPr marR="138430" algn="r">
              <a:lnSpc>
                <a:spcPct val="100000"/>
              </a:lnSpc>
              <a:spcBef>
                <a:spcPts val="840"/>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284" name="object 62">
            <a:extLst>
              <a:ext uri="{FF2B5EF4-FFF2-40B4-BE49-F238E27FC236}">
                <a16:creationId xmlns:a16="http://schemas.microsoft.com/office/drawing/2014/main" id="{D5CF309E-89A7-4881-A894-B7CED9FC956B}"/>
              </a:ext>
            </a:extLst>
          </p:cNvPr>
          <p:cNvSpPr/>
          <p:nvPr/>
        </p:nvSpPr>
        <p:spPr>
          <a:xfrm>
            <a:off x="1010392" y="2401465"/>
            <a:ext cx="2383155" cy="400685"/>
          </a:xfrm>
          <a:custGeom>
            <a:avLst/>
            <a:gdLst/>
            <a:ahLst/>
            <a:cxnLst/>
            <a:rect l="l" t="t" r="r" b="b"/>
            <a:pathLst>
              <a:path w="2383155" h="400684">
                <a:moveTo>
                  <a:pt x="2382599" y="400199"/>
                </a:moveTo>
                <a:lnTo>
                  <a:pt x="0" y="400199"/>
                </a:lnTo>
                <a:lnTo>
                  <a:pt x="0" y="0"/>
                </a:lnTo>
                <a:lnTo>
                  <a:pt x="2382599" y="0"/>
                </a:lnTo>
                <a:lnTo>
                  <a:pt x="2382599" y="400199"/>
                </a:lnTo>
                <a:close/>
              </a:path>
            </a:pathLst>
          </a:custGeom>
          <a:solidFill>
            <a:srgbClr val="EAD1DC">
              <a:alpha val="30587"/>
            </a:srgbClr>
          </a:solidFill>
        </p:spPr>
        <p:txBody>
          <a:bodyPr wrap="square" lIns="0" tIns="0" rIns="0" bIns="0" rtlCol="0"/>
          <a:lstStyle/>
          <a:p>
            <a:endParaRPr/>
          </a:p>
        </p:txBody>
      </p:sp>
      <p:grpSp>
        <p:nvGrpSpPr>
          <p:cNvPr id="286" name="object 64">
            <a:extLst>
              <a:ext uri="{FF2B5EF4-FFF2-40B4-BE49-F238E27FC236}">
                <a16:creationId xmlns:a16="http://schemas.microsoft.com/office/drawing/2014/main" id="{D7EC6786-AD4F-4C0C-BD6E-45318C4FFB8F}"/>
              </a:ext>
            </a:extLst>
          </p:cNvPr>
          <p:cNvGrpSpPr/>
          <p:nvPr/>
        </p:nvGrpSpPr>
        <p:grpSpPr>
          <a:xfrm>
            <a:off x="793498" y="1964904"/>
            <a:ext cx="5909310" cy="3888740"/>
            <a:chOff x="574805" y="772574"/>
            <a:chExt cx="5909310" cy="3888740"/>
          </a:xfrm>
        </p:grpSpPr>
        <p:sp>
          <p:nvSpPr>
            <p:cNvPr id="287" name="object 65">
              <a:extLst>
                <a:ext uri="{FF2B5EF4-FFF2-40B4-BE49-F238E27FC236}">
                  <a16:creationId xmlns:a16="http://schemas.microsoft.com/office/drawing/2014/main" id="{40D7495A-4F6B-4184-A637-10845D869EC3}"/>
                </a:ext>
              </a:extLst>
            </p:cNvPr>
            <p:cNvSpPr/>
            <p:nvPr/>
          </p:nvSpPr>
          <p:spPr>
            <a:xfrm>
              <a:off x="579568" y="3491101"/>
              <a:ext cx="389255" cy="159385"/>
            </a:xfrm>
            <a:custGeom>
              <a:avLst/>
              <a:gdLst/>
              <a:ahLst/>
              <a:cxnLst/>
              <a:rect l="l" t="t" r="r" b="b"/>
              <a:pathLst>
                <a:path w="389255" h="159385">
                  <a:moveTo>
                    <a:pt x="0" y="0"/>
                  </a:moveTo>
                  <a:lnTo>
                    <a:pt x="223005" y="0"/>
                  </a:lnTo>
                  <a:lnTo>
                    <a:pt x="223005" y="159299"/>
                  </a:lnTo>
                  <a:lnTo>
                    <a:pt x="388949" y="159299"/>
                  </a:lnTo>
                </a:path>
              </a:pathLst>
            </a:custGeom>
            <a:ln w="9524">
              <a:solidFill>
                <a:srgbClr val="222222"/>
              </a:solidFill>
            </a:ln>
          </p:spPr>
          <p:txBody>
            <a:bodyPr wrap="square" lIns="0" tIns="0" rIns="0" bIns="0" rtlCol="0"/>
            <a:lstStyle/>
            <a:p>
              <a:endParaRPr/>
            </a:p>
          </p:txBody>
        </p:sp>
        <p:sp>
          <p:nvSpPr>
            <p:cNvPr id="288" name="object 66">
              <a:extLst>
                <a:ext uri="{FF2B5EF4-FFF2-40B4-BE49-F238E27FC236}">
                  <a16:creationId xmlns:a16="http://schemas.microsoft.com/office/drawing/2014/main" id="{DF8565F0-ECDC-4ABE-8D9D-FEE928DE68A2}"/>
                </a:ext>
              </a:extLst>
            </p:cNvPr>
            <p:cNvSpPr/>
            <p:nvPr/>
          </p:nvSpPr>
          <p:spPr>
            <a:xfrm>
              <a:off x="968518" y="363466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89" name="object 67">
              <a:extLst>
                <a:ext uri="{FF2B5EF4-FFF2-40B4-BE49-F238E27FC236}">
                  <a16:creationId xmlns:a16="http://schemas.microsoft.com/office/drawing/2014/main" id="{7E543C0A-6A84-4A10-B03A-059DCDA96528}"/>
                </a:ext>
              </a:extLst>
            </p:cNvPr>
            <p:cNvSpPr/>
            <p:nvPr/>
          </p:nvSpPr>
          <p:spPr>
            <a:xfrm>
              <a:off x="968518" y="363466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90" name="object 68">
              <a:extLst>
                <a:ext uri="{FF2B5EF4-FFF2-40B4-BE49-F238E27FC236}">
                  <a16:creationId xmlns:a16="http://schemas.microsoft.com/office/drawing/2014/main" id="{76CC5B6B-E143-4539-887E-5663DAA27946}"/>
                </a:ext>
              </a:extLst>
            </p:cNvPr>
            <p:cNvSpPr/>
            <p:nvPr/>
          </p:nvSpPr>
          <p:spPr>
            <a:xfrm>
              <a:off x="579568" y="3207900"/>
              <a:ext cx="387985" cy="283210"/>
            </a:xfrm>
            <a:custGeom>
              <a:avLst/>
              <a:gdLst/>
              <a:ahLst/>
              <a:cxnLst/>
              <a:rect l="l" t="t" r="r" b="b"/>
              <a:pathLst>
                <a:path w="387984" h="283210">
                  <a:moveTo>
                    <a:pt x="0" y="283200"/>
                  </a:moveTo>
                  <a:lnTo>
                    <a:pt x="222308" y="283200"/>
                  </a:lnTo>
                  <a:lnTo>
                    <a:pt x="222308" y="0"/>
                  </a:lnTo>
                  <a:lnTo>
                    <a:pt x="387449" y="0"/>
                  </a:lnTo>
                </a:path>
              </a:pathLst>
            </a:custGeom>
            <a:ln w="9524">
              <a:solidFill>
                <a:srgbClr val="222222"/>
              </a:solidFill>
            </a:ln>
          </p:spPr>
          <p:txBody>
            <a:bodyPr wrap="square" lIns="0" tIns="0" rIns="0" bIns="0" rtlCol="0"/>
            <a:lstStyle/>
            <a:p>
              <a:endParaRPr/>
            </a:p>
          </p:txBody>
        </p:sp>
        <p:sp>
          <p:nvSpPr>
            <p:cNvPr id="291" name="object 69">
              <a:extLst>
                <a:ext uri="{FF2B5EF4-FFF2-40B4-BE49-F238E27FC236}">
                  <a16:creationId xmlns:a16="http://schemas.microsoft.com/office/drawing/2014/main" id="{8C330C12-BE00-49E1-AA4E-E19FE618BD01}"/>
                </a:ext>
              </a:extLst>
            </p:cNvPr>
            <p:cNvSpPr/>
            <p:nvPr/>
          </p:nvSpPr>
          <p:spPr>
            <a:xfrm>
              <a:off x="967018" y="319216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92" name="object 70">
              <a:extLst>
                <a:ext uri="{FF2B5EF4-FFF2-40B4-BE49-F238E27FC236}">
                  <a16:creationId xmlns:a16="http://schemas.microsoft.com/office/drawing/2014/main" id="{2E2D09E0-5F9B-4DEF-AF1E-E1EF57A1D3CD}"/>
                </a:ext>
              </a:extLst>
            </p:cNvPr>
            <p:cNvSpPr/>
            <p:nvPr/>
          </p:nvSpPr>
          <p:spPr>
            <a:xfrm>
              <a:off x="967018" y="319216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93" name="object 71">
              <a:extLst>
                <a:ext uri="{FF2B5EF4-FFF2-40B4-BE49-F238E27FC236}">
                  <a16:creationId xmlns:a16="http://schemas.microsoft.com/office/drawing/2014/main" id="{DA12D27F-F8D4-4E52-B9AC-D2947E2B8C18}"/>
                </a:ext>
              </a:extLst>
            </p:cNvPr>
            <p:cNvSpPr/>
            <p:nvPr/>
          </p:nvSpPr>
          <p:spPr>
            <a:xfrm>
              <a:off x="579568" y="2710801"/>
              <a:ext cx="387985" cy="780415"/>
            </a:xfrm>
            <a:custGeom>
              <a:avLst/>
              <a:gdLst/>
              <a:ahLst/>
              <a:cxnLst/>
              <a:rect l="l" t="t" r="r" b="b"/>
              <a:pathLst>
                <a:path w="387984" h="780414">
                  <a:moveTo>
                    <a:pt x="0" y="780300"/>
                  </a:moveTo>
                  <a:lnTo>
                    <a:pt x="222308" y="780300"/>
                  </a:lnTo>
                  <a:lnTo>
                    <a:pt x="222308" y="0"/>
                  </a:lnTo>
                  <a:lnTo>
                    <a:pt x="387449" y="0"/>
                  </a:lnTo>
                </a:path>
              </a:pathLst>
            </a:custGeom>
            <a:ln w="9524">
              <a:solidFill>
                <a:srgbClr val="222222"/>
              </a:solidFill>
            </a:ln>
          </p:spPr>
          <p:txBody>
            <a:bodyPr wrap="square" lIns="0" tIns="0" rIns="0" bIns="0" rtlCol="0"/>
            <a:lstStyle/>
            <a:p>
              <a:endParaRPr/>
            </a:p>
          </p:txBody>
        </p:sp>
        <p:sp>
          <p:nvSpPr>
            <p:cNvPr id="294" name="object 72">
              <a:extLst>
                <a:ext uri="{FF2B5EF4-FFF2-40B4-BE49-F238E27FC236}">
                  <a16:creationId xmlns:a16="http://schemas.microsoft.com/office/drawing/2014/main" id="{BD3834AE-1A73-405E-9A79-F0AC5760AD7C}"/>
                </a:ext>
              </a:extLst>
            </p:cNvPr>
            <p:cNvSpPr/>
            <p:nvPr/>
          </p:nvSpPr>
          <p:spPr>
            <a:xfrm>
              <a:off x="967018" y="269506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95" name="object 73">
              <a:extLst>
                <a:ext uri="{FF2B5EF4-FFF2-40B4-BE49-F238E27FC236}">
                  <a16:creationId xmlns:a16="http://schemas.microsoft.com/office/drawing/2014/main" id="{12AC07D8-D78B-46B5-8510-5CAE8BD90533}"/>
                </a:ext>
              </a:extLst>
            </p:cNvPr>
            <p:cNvSpPr/>
            <p:nvPr/>
          </p:nvSpPr>
          <p:spPr>
            <a:xfrm>
              <a:off x="967018" y="269506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96" name="object 74">
              <a:extLst>
                <a:ext uri="{FF2B5EF4-FFF2-40B4-BE49-F238E27FC236}">
                  <a16:creationId xmlns:a16="http://schemas.microsoft.com/office/drawing/2014/main" id="{D3776293-CF33-4D20-99A5-509997D54148}"/>
                </a:ext>
              </a:extLst>
            </p:cNvPr>
            <p:cNvSpPr/>
            <p:nvPr/>
          </p:nvSpPr>
          <p:spPr>
            <a:xfrm>
              <a:off x="579568" y="2050800"/>
              <a:ext cx="389890" cy="1440815"/>
            </a:xfrm>
            <a:custGeom>
              <a:avLst/>
              <a:gdLst/>
              <a:ahLst/>
              <a:cxnLst/>
              <a:rect l="l" t="t" r="r" b="b"/>
              <a:pathLst>
                <a:path w="389890" h="1440814">
                  <a:moveTo>
                    <a:pt x="0" y="1440300"/>
                  </a:moveTo>
                  <a:lnTo>
                    <a:pt x="223345" y="1440300"/>
                  </a:lnTo>
                  <a:lnTo>
                    <a:pt x="223345" y="0"/>
                  </a:lnTo>
                  <a:lnTo>
                    <a:pt x="389549" y="0"/>
                  </a:lnTo>
                </a:path>
              </a:pathLst>
            </a:custGeom>
            <a:ln w="9524">
              <a:solidFill>
                <a:srgbClr val="222222"/>
              </a:solidFill>
            </a:ln>
          </p:spPr>
          <p:txBody>
            <a:bodyPr wrap="square" lIns="0" tIns="0" rIns="0" bIns="0" rtlCol="0"/>
            <a:lstStyle/>
            <a:p>
              <a:endParaRPr/>
            </a:p>
          </p:txBody>
        </p:sp>
        <p:sp>
          <p:nvSpPr>
            <p:cNvPr id="297" name="object 75">
              <a:extLst>
                <a:ext uri="{FF2B5EF4-FFF2-40B4-BE49-F238E27FC236}">
                  <a16:creationId xmlns:a16="http://schemas.microsoft.com/office/drawing/2014/main" id="{1C6330EF-639E-4305-B2CA-044BF15B45AE}"/>
                </a:ext>
              </a:extLst>
            </p:cNvPr>
            <p:cNvSpPr/>
            <p:nvPr/>
          </p:nvSpPr>
          <p:spPr>
            <a:xfrm>
              <a:off x="969118" y="203506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98" name="object 76">
              <a:extLst>
                <a:ext uri="{FF2B5EF4-FFF2-40B4-BE49-F238E27FC236}">
                  <a16:creationId xmlns:a16="http://schemas.microsoft.com/office/drawing/2014/main" id="{7EE1B0BD-64E7-4326-8062-9AD282D2DE07}"/>
                </a:ext>
              </a:extLst>
            </p:cNvPr>
            <p:cNvSpPr/>
            <p:nvPr/>
          </p:nvSpPr>
          <p:spPr>
            <a:xfrm>
              <a:off x="969118" y="203506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99" name="object 77">
              <a:extLst>
                <a:ext uri="{FF2B5EF4-FFF2-40B4-BE49-F238E27FC236}">
                  <a16:creationId xmlns:a16="http://schemas.microsoft.com/office/drawing/2014/main" id="{F810A4D9-2C7B-4913-8B10-2ADAB86B9F50}"/>
                </a:ext>
              </a:extLst>
            </p:cNvPr>
            <p:cNvSpPr/>
            <p:nvPr/>
          </p:nvSpPr>
          <p:spPr>
            <a:xfrm>
              <a:off x="4323575" y="772574"/>
              <a:ext cx="2160905" cy="3498850"/>
            </a:xfrm>
            <a:custGeom>
              <a:avLst/>
              <a:gdLst/>
              <a:ahLst/>
              <a:cxnLst/>
              <a:rect l="l" t="t" r="r" b="b"/>
              <a:pathLst>
                <a:path w="2160904" h="3498850">
                  <a:moveTo>
                    <a:pt x="2160299" y="3498299"/>
                  </a:moveTo>
                  <a:lnTo>
                    <a:pt x="0" y="3498299"/>
                  </a:lnTo>
                  <a:lnTo>
                    <a:pt x="0" y="0"/>
                  </a:lnTo>
                  <a:lnTo>
                    <a:pt x="2160299" y="0"/>
                  </a:lnTo>
                  <a:lnTo>
                    <a:pt x="2160299" y="3498299"/>
                  </a:lnTo>
                  <a:close/>
                </a:path>
              </a:pathLst>
            </a:custGeom>
            <a:solidFill>
              <a:srgbClr val="93C47D"/>
            </a:solidFill>
          </p:spPr>
          <p:txBody>
            <a:bodyPr wrap="square" lIns="0" tIns="0" rIns="0" bIns="0" rtlCol="0"/>
            <a:lstStyle/>
            <a:p>
              <a:endParaRPr/>
            </a:p>
          </p:txBody>
        </p:sp>
        <p:sp>
          <p:nvSpPr>
            <p:cNvPr id="300" name="object 78">
              <a:extLst>
                <a:ext uri="{FF2B5EF4-FFF2-40B4-BE49-F238E27FC236}">
                  <a16:creationId xmlns:a16="http://schemas.microsoft.com/office/drawing/2014/main" id="{F3F9A146-43E9-4111-BFD7-2C08F6D73AE6}"/>
                </a:ext>
              </a:extLst>
            </p:cNvPr>
            <p:cNvSpPr/>
            <p:nvPr/>
          </p:nvSpPr>
          <p:spPr>
            <a:xfrm>
              <a:off x="4589949" y="4025736"/>
              <a:ext cx="1602740" cy="177165"/>
            </a:xfrm>
            <a:custGeom>
              <a:avLst/>
              <a:gdLst/>
              <a:ahLst/>
              <a:cxnLst/>
              <a:rect l="l" t="t" r="r" b="b"/>
              <a:pathLst>
                <a:path w="1602739" h="177164">
                  <a:moveTo>
                    <a:pt x="1602599" y="176699"/>
                  </a:moveTo>
                  <a:lnTo>
                    <a:pt x="0" y="176699"/>
                  </a:lnTo>
                  <a:lnTo>
                    <a:pt x="0" y="0"/>
                  </a:lnTo>
                  <a:lnTo>
                    <a:pt x="1602599" y="0"/>
                  </a:lnTo>
                  <a:lnTo>
                    <a:pt x="1602599" y="176699"/>
                  </a:lnTo>
                  <a:close/>
                </a:path>
              </a:pathLst>
            </a:custGeom>
            <a:solidFill>
              <a:srgbClr val="CCCCCC"/>
            </a:solidFill>
          </p:spPr>
          <p:txBody>
            <a:bodyPr wrap="square" lIns="0" tIns="0" rIns="0" bIns="0" rtlCol="0"/>
            <a:lstStyle/>
            <a:p>
              <a:endParaRPr/>
            </a:p>
          </p:txBody>
        </p:sp>
        <p:sp>
          <p:nvSpPr>
            <p:cNvPr id="301" name="object 79">
              <a:extLst>
                <a:ext uri="{FF2B5EF4-FFF2-40B4-BE49-F238E27FC236}">
                  <a16:creationId xmlns:a16="http://schemas.microsoft.com/office/drawing/2014/main" id="{4DED63EA-1605-4C78-8655-6A4E1B4E4E74}"/>
                </a:ext>
              </a:extLst>
            </p:cNvPr>
            <p:cNvSpPr/>
            <p:nvPr/>
          </p:nvSpPr>
          <p:spPr>
            <a:xfrm>
              <a:off x="4589949" y="4025736"/>
              <a:ext cx="1602740" cy="177165"/>
            </a:xfrm>
            <a:custGeom>
              <a:avLst/>
              <a:gdLst/>
              <a:ahLst/>
              <a:cxnLst/>
              <a:rect l="l" t="t" r="r" b="b"/>
              <a:pathLst>
                <a:path w="1602739" h="177164">
                  <a:moveTo>
                    <a:pt x="0" y="0"/>
                  </a:moveTo>
                  <a:lnTo>
                    <a:pt x="1602599" y="0"/>
                  </a:lnTo>
                  <a:lnTo>
                    <a:pt x="1602599" y="176699"/>
                  </a:lnTo>
                  <a:lnTo>
                    <a:pt x="0" y="176699"/>
                  </a:lnTo>
                  <a:lnTo>
                    <a:pt x="0" y="0"/>
                  </a:lnTo>
                  <a:close/>
                </a:path>
              </a:pathLst>
            </a:custGeom>
            <a:ln w="9524">
              <a:solidFill>
                <a:srgbClr val="000000"/>
              </a:solidFill>
            </a:ln>
          </p:spPr>
          <p:txBody>
            <a:bodyPr wrap="square" lIns="0" tIns="0" rIns="0" bIns="0" rtlCol="0"/>
            <a:lstStyle/>
            <a:p>
              <a:endParaRPr/>
            </a:p>
          </p:txBody>
        </p:sp>
        <p:sp>
          <p:nvSpPr>
            <p:cNvPr id="302" name="object 80">
              <a:extLst>
                <a:ext uri="{FF2B5EF4-FFF2-40B4-BE49-F238E27FC236}">
                  <a16:creationId xmlns:a16="http://schemas.microsoft.com/office/drawing/2014/main" id="{19A01FE3-8874-422F-A0CF-21F9E270D860}"/>
                </a:ext>
              </a:extLst>
            </p:cNvPr>
            <p:cNvSpPr/>
            <p:nvPr/>
          </p:nvSpPr>
          <p:spPr>
            <a:xfrm>
              <a:off x="54120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303" name="object 81">
              <a:extLst>
                <a:ext uri="{FF2B5EF4-FFF2-40B4-BE49-F238E27FC236}">
                  <a16:creationId xmlns:a16="http://schemas.microsoft.com/office/drawing/2014/main" id="{27841199-282E-4223-A4D5-A9FF086BB650}"/>
                </a:ext>
              </a:extLst>
            </p:cNvPr>
            <p:cNvSpPr/>
            <p:nvPr/>
          </p:nvSpPr>
          <p:spPr>
            <a:xfrm>
              <a:off x="54120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04" name="object 82">
              <a:extLst>
                <a:ext uri="{FF2B5EF4-FFF2-40B4-BE49-F238E27FC236}">
                  <a16:creationId xmlns:a16="http://schemas.microsoft.com/office/drawing/2014/main" id="{3847C154-AEB2-4C2D-BC85-95232335B535}"/>
                </a:ext>
              </a:extLst>
            </p:cNvPr>
            <p:cNvSpPr/>
            <p:nvPr/>
          </p:nvSpPr>
          <p:spPr>
            <a:xfrm>
              <a:off x="50576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305" name="object 83">
              <a:extLst>
                <a:ext uri="{FF2B5EF4-FFF2-40B4-BE49-F238E27FC236}">
                  <a16:creationId xmlns:a16="http://schemas.microsoft.com/office/drawing/2014/main" id="{677C3514-80D8-4BB8-98E8-2ABC651B220A}"/>
                </a:ext>
              </a:extLst>
            </p:cNvPr>
            <p:cNvSpPr/>
            <p:nvPr/>
          </p:nvSpPr>
          <p:spPr>
            <a:xfrm>
              <a:off x="50576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06" name="object 84">
              <a:extLst>
                <a:ext uri="{FF2B5EF4-FFF2-40B4-BE49-F238E27FC236}">
                  <a16:creationId xmlns:a16="http://schemas.microsoft.com/office/drawing/2014/main" id="{230EE0E8-5B15-4FB2-9EAB-96730F65EDBC}"/>
                </a:ext>
              </a:extLst>
            </p:cNvPr>
            <p:cNvSpPr/>
            <p:nvPr/>
          </p:nvSpPr>
          <p:spPr>
            <a:xfrm>
              <a:off x="4703296"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307" name="object 85">
              <a:extLst>
                <a:ext uri="{FF2B5EF4-FFF2-40B4-BE49-F238E27FC236}">
                  <a16:creationId xmlns:a16="http://schemas.microsoft.com/office/drawing/2014/main" id="{EA75B8DB-BC31-4685-BEA3-25D0E428836C}"/>
                </a:ext>
              </a:extLst>
            </p:cNvPr>
            <p:cNvSpPr/>
            <p:nvPr/>
          </p:nvSpPr>
          <p:spPr>
            <a:xfrm>
              <a:off x="4703296"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08" name="object 86">
              <a:extLst>
                <a:ext uri="{FF2B5EF4-FFF2-40B4-BE49-F238E27FC236}">
                  <a16:creationId xmlns:a16="http://schemas.microsoft.com/office/drawing/2014/main" id="{5FC37CC1-6767-4F7A-8D93-387AF93BC391}"/>
                </a:ext>
              </a:extLst>
            </p:cNvPr>
            <p:cNvSpPr/>
            <p:nvPr/>
          </p:nvSpPr>
          <p:spPr>
            <a:xfrm>
              <a:off x="5392322" y="4259490"/>
              <a:ext cx="1905" cy="80645"/>
            </a:xfrm>
            <a:custGeom>
              <a:avLst/>
              <a:gdLst/>
              <a:ahLst/>
              <a:cxnLst/>
              <a:rect l="l" t="t" r="r" b="b"/>
              <a:pathLst>
                <a:path w="1904" h="80645">
                  <a:moveTo>
                    <a:pt x="788" y="-4762"/>
                  </a:moveTo>
                  <a:lnTo>
                    <a:pt x="788" y="85023"/>
                  </a:lnTo>
                </a:path>
              </a:pathLst>
            </a:custGeom>
            <a:ln w="11102">
              <a:solidFill>
                <a:srgbClr val="222222"/>
              </a:solidFill>
            </a:ln>
          </p:spPr>
          <p:txBody>
            <a:bodyPr wrap="square" lIns="0" tIns="0" rIns="0" bIns="0" rtlCol="0"/>
            <a:lstStyle/>
            <a:p>
              <a:endParaRPr/>
            </a:p>
          </p:txBody>
        </p:sp>
        <p:sp>
          <p:nvSpPr>
            <p:cNvPr id="309" name="object 87">
              <a:extLst>
                <a:ext uri="{FF2B5EF4-FFF2-40B4-BE49-F238E27FC236}">
                  <a16:creationId xmlns:a16="http://schemas.microsoft.com/office/drawing/2014/main" id="{D47F1B8A-3C98-4664-8E71-B1BAFCF4BEA0}"/>
                </a:ext>
              </a:extLst>
            </p:cNvPr>
            <p:cNvSpPr/>
            <p:nvPr/>
          </p:nvSpPr>
          <p:spPr>
            <a:xfrm>
              <a:off x="5376593" y="4216272"/>
              <a:ext cx="31750" cy="43815"/>
            </a:xfrm>
            <a:custGeom>
              <a:avLst/>
              <a:gdLst/>
              <a:ahLst/>
              <a:cxnLst/>
              <a:rect l="l" t="t" r="r" b="b"/>
              <a:pathLst>
                <a:path w="31750" h="43814">
                  <a:moveTo>
                    <a:pt x="0" y="43526"/>
                  </a:moveTo>
                  <a:lnTo>
                    <a:pt x="14880" y="0"/>
                  </a:lnTo>
                  <a:lnTo>
                    <a:pt x="31459" y="42907"/>
                  </a:lnTo>
                  <a:lnTo>
                    <a:pt x="0" y="43526"/>
                  </a:lnTo>
                  <a:close/>
                </a:path>
              </a:pathLst>
            </a:custGeom>
            <a:solidFill>
              <a:srgbClr val="222222"/>
            </a:solidFill>
          </p:spPr>
          <p:txBody>
            <a:bodyPr wrap="square" lIns="0" tIns="0" rIns="0" bIns="0" rtlCol="0"/>
            <a:lstStyle/>
            <a:p>
              <a:endParaRPr/>
            </a:p>
          </p:txBody>
        </p:sp>
        <p:sp>
          <p:nvSpPr>
            <p:cNvPr id="310" name="object 88">
              <a:extLst>
                <a:ext uri="{FF2B5EF4-FFF2-40B4-BE49-F238E27FC236}">
                  <a16:creationId xmlns:a16="http://schemas.microsoft.com/office/drawing/2014/main" id="{F13F141E-2503-4CDF-AF54-C117CA27711C}"/>
                </a:ext>
              </a:extLst>
            </p:cNvPr>
            <p:cNvSpPr/>
            <p:nvPr/>
          </p:nvSpPr>
          <p:spPr>
            <a:xfrm>
              <a:off x="5376593" y="4216272"/>
              <a:ext cx="31750" cy="43815"/>
            </a:xfrm>
            <a:custGeom>
              <a:avLst/>
              <a:gdLst/>
              <a:ahLst/>
              <a:cxnLst/>
              <a:rect l="l" t="t" r="r" b="b"/>
              <a:pathLst>
                <a:path w="31750" h="43814">
                  <a:moveTo>
                    <a:pt x="31459" y="42907"/>
                  </a:moveTo>
                  <a:lnTo>
                    <a:pt x="14880" y="0"/>
                  </a:lnTo>
                  <a:lnTo>
                    <a:pt x="0" y="43526"/>
                  </a:lnTo>
                  <a:lnTo>
                    <a:pt x="31459" y="42907"/>
                  </a:lnTo>
                  <a:close/>
                </a:path>
              </a:pathLst>
            </a:custGeom>
            <a:ln w="9524">
              <a:solidFill>
                <a:srgbClr val="222222"/>
              </a:solidFill>
            </a:ln>
          </p:spPr>
          <p:txBody>
            <a:bodyPr wrap="square" lIns="0" tIns="0" rIns="0" bIns="0" rtlCol="0"/>
            <a:lstStyle/>
            <a:p>
              <a:endParaRPr/>
            </a:p>
          </p:txBody>
        </p:sp>
        <p:sp>
          <p:nvSpPr>
            <p:cNvPr id="311" name="object 89">
              <a:extLst>
                <a:ext uri="{FF2B5EF4-FFF2-40B4-BE49-F238E27FC236}">
                  <a16:creationId xmlns:a16="http://schemas.microsoft.com/office/drawing/2014/main" id="{FCB210DC-6385-49FB-87D8-A371F67EFF47}"/>
                </a:ext>
              </a:extLst>
            </p:cNvPr>
            <p:cNvSpPr/>
            <p:nvPr/>
          </p:nvSpPr>
          <p:spPr>
            <a:xfrm>
              <a:off x="57664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312" name="object 90">
              <a:extLst>
                <a:ext uri="{FF2B5EF4-FFF2-40B4-BE49-F238E27FC236}">
                  <a16:creationId xmlns:a16="http://schemas.microsoft.com/office/drawing/2014/main" id="{312AF299-FEE2-4C4A-B448-D2600EC20324}"/>
                </a:ext>
              </a:extLst>
            </p:cNvPr>
            <p:cNvSpPr/>
            <p:nvPr/>
          </p:nvSpPr>
          <p:spPr>
            <a:xfrm>
              <a:off x="57664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13" name="object 91">
              <a:extLst>
                <a:ext uri="{FF2B5EF4-FFF2-40B4-BE49-F238E27FC236}">
                  <a16:creationId xmlns:a16="http://schemas.microsoft.com/office/drawing/2014/main" id="{7890E511-E63E-47B7-8D23-271FDC60CC88}"/>
                </a:ext>
              </a:extLst>
            </p:cNvPr>
            <p:cNvSpPr/>
            <p:nvPr/>
          </p:nvSpPr>
          <p:spPr>
            <a:xfrm>
              <a:off x="4589949" y="3519105"/>
              <a:ext cx="1602740" cy="366395"/>
            </a:xfrm>
            <a:custGeom>
              <a:avLst/>
              <a:gdLst/>
              <a:ahLst/>
              <a:cxnLst/>
              <a:rect l="l" t="t" r="r" b="b"/>
              <a:pathLst>
                <a:path w="1602739" h="366395">
                  <a:moveTo>
                    <a:pt x="1602599" y="366299"/>
                  </a:moveTo>
                  <a:lnTo>
                    <a:pt x="0" y="366299"/>
                  </a:lnTo>
                  <a:lnTo>
                    <a:pt x="0" y="0"/>
                  </a:lnTo>
                  <a:lnTo>
                    <a:pt x="1602599" y="0"/>
                  </a:lnTo>
                  <a:lnTo>
                    <a:pt x="1602599" y="366299"/>
                  </a:lnTo>
                  <a:close/>
                </a:path>
              </a:pathLst>
            </a:custGeom>
            <a:solidFill>
              <a:srgbClr val="FF9900"/>
            </a:solidFill>
          </p:spPr>
          <p:txBody>
            <a:bodyPr wrap="square" lIns="0" tIns="0" rIns="0" bIns="0" rtlCol="0"/>
            <a:lstStyle/>
            <a:p>
              <a:endParaRPr/>
            </a:p>
          </p:txBody>
        </p:sp>
        <p:sp>
          <p:nvSpPr>
            <p:cNvPr id="314" name="object 92">
              <a:extLst>
                <a:ext uri="{FF2B5EF4-FFF2-40B4-BE49-F238E27FC236}">
                  <a16:creationId xmlns:a16="http://schemas.microsoft.com/office/drawing/2014/main" id="{7810CF1A-A2F9-49E0-B372-5FEA3DA24FB1}"/>
                </a:ext>
              </a:extLst>
            </p:cNvPr>
            <p:cNvSpPr/>
            <p:nvPr/>
          </p:nvSpPr>
          <p:spPr>
            <a:xfrm>
              <a:off x="4589949" y="3519105"/>
              <a:ext cx="1602740" cy="366395"/>
            </a:xfrm>
            <a:custGeom>
              <a:avLst/>
              <a:gdLst/>
              <a:ahLst/>
              <a:cxnLst/>
              <a:rect l="l" t="t" r="r" b="b"/>
              <a:pathLst>
                <a:path w="1602739" h="366395">
                  <a:moveTo>
                    <a:pt x="0" y="0"/>
                  </a:moveTo>
                  <a:lnTo>
                    <a:pt x="1602599" y="0"/>
                  </a:lnTo>
                  <a:lnTo>
                    <a:pt x="1602599" y="366299"/>
                  </a:lnTo>
                  <a:lnTo>
                    <a:pt x="0" y="366299"/>
                  </a:lnTo>
                  <a:lnTo>
                    <a:pt x="0" y="0"/>
                  </a:lnTo>
                  <a:close/>
                </a:path>
              </a:pathLst>
            </a:custGeom>
            <a:ln w="9524">
              <a:solidFill>
                <a:srgbClr val="000000"/>
              </a:solidFill>
            </a:ln>
          </p:spPr>
          <p:txBody>
            <a:bodyPr wrap="square" lIns="0" tIns="0" rIns="0" bIns="0" rtlCol="0"/>
            <a:lstStyle/>
            <a:p>
              <a:endParaRPr/>
            </a:p>
          </p:txBody>
        </p:sp>
      </p:grpSp>
      <p:sp>
        <p:nvSpPr>
          <p:cNvPr id="315" name="object 93">
            <a:extLst>
              <a:ext uri="{FF2B5EF4-FFF2-40B4-BE49-F238E27FC236}">
                <a16:creationId xmlns:a16="http://schemas.microsoft.com/office/drawing/2014/main" id="{29FD28AA-256E-4394-9E7B-F2307ED54368}"/>
              </a:ext>
            </a:extLst>
          </p:cNvPr>
          <p:cNvSpPr txBox="1"/>
          <p:nvPr/>
        </p:nvSpPr>
        <p:spPr>
          <a:xfrm>
            <a:off x="4940762" y="4692910"/>
            <a:ext cx="1338580" cy="391160"/>
          </a:xfrm>
          <a:prstGeom prst="rect">
            <a:avLst/>
          </a:prstGeom>
        </p:spPr>
        <p:txBody>
          <a:bodyPr vert="horz" wrap="square" lIns="0" tIns="12700" rIns="0" bIns="0" rtlCol="0">
            <a:spAutoFit/>
          </a:bodyPr>
          <a:lstStyle/>
          <a:p>
            <a:pPr marL="232410" marR="5080" indent="-220345">
              <a:lnSpc>
                <a:spcPct val="100000"/>
              </a:lnSpc>
              <a:spcBef>
                <a:spcPts val="100"/>
              </a:spcBef>
            </a:pPr>
            <a:r>
              <a:rPr sz="1200" b="1" dirty="0">
                <a:latin typeface="Arial"/>
                <a:cs typeface="Arial"/>
              </a:rPr>
              <a:t>Masked</a:t>
            </a:r>
            <a:r>
              <a:rPr sz="1200" b="1" spc="-5" dirty="0">
                <a:latin typeface="Arial"/>
                <a:cs typeface="Arial"/>
              </a:rPr>
              <a:t> </a:t>
            </a:r>
            <a:r>
              <a:rPr sz="1200" dirty="0">
                <a:latin typeface="Arial MT"/>
                <a:cs typeface="Arial MT"/>
              </a:rPr>
              <a:t>Multi-head  self-attention</a:t>
            </a:r>
            <a:endParaRPr sz="1200">
              <a:latin typeface="Arial MT"/>
              <a:cs typeface="Arial MT"/>
            </a:endParaRPr>
          </a:p>
        </p:txBody>
      </p:sp>
      <p:grpSp>
        <p:nvGrpSpPr>
          <p:cNvPr id="316" name="object 94">
            <a:extLst>
              <a:ext uri="{FF2B5EF4-FFF2-40B4-BE49-F238E27FC236}">
                <a16:creationId xmlns:a16="http://schemas.microsoft.com/office/drawing/2014/main" id="{845BF71C-E478-455C-A0D3-A264DAD3A490}"/>
              </a:ext>
            </a:extLst>
          </p:cNvPr>
          <p:cNvGrpSpPr/>
          <p:nvPr/>
        </p:nvGrpSpPr>
        <p:grpSpPr>
          <a:xfrm>
            <a:off x="5539449" y="4403874"/>
            <a:ext cx="145415" cy="819150"/>
            <a:chOff x="5320756" y="3211544"/>
            <a:chExt cx="145415" cy="819150"/>
          </a:xfrm>
        </p:grpSpPr>
        <p:sp>
          <p:nvSpPr>
            <p:cNvPr id="317" name="object 95">
              <a:extLst>
                <a:ext uri="{FF2B5EF4-FFF2-40B4-BE49-F238E27FC236}">
                  <a16:creationId xmlns:a16="http://schemas.microsoft.com/office/drawing/2014/main" id="{CF4D6EEC-A817-4ACC-BF59-5F6AB7ABFCFB}"/>
                </a:ext>
              </a:extLst>
            </p:cNvPr>
            <p:cNvSpPr/>
            <p:nvPr/>
          </p:nvSpPr>
          <p:spPr>
            <a:xfrm>
              <a:off x="5391249" y="3942485"/>
              <a:ext cx="0" cy="83820"/>
            </a:xfrm>
            <a:custGeom>
              <a:avLst/>
              <a:gdLst/>
              <a:ahLst/>
              <a:cxnLst/>
              <a:rect l="l" t="t" r="r" b="b"/>
              <a:pathLst>
                <a:path h="83820">
                  <a:moveTo>
                    <a:pt x="0" y="83249"/>
                  </a:moveTo>
                  <a:lnTo>
                    <a:pt x="0" y="0"/>
                  </a:lnTo>
                </a:path>
              </a:pathLst>
            </a:custGeom>
            <a:ln w="9524">
              <a:solidFill>
                <a:srgbClr val="222222"/>
              </a:solidFill>
            </a:ln>
          </p:spPr>
          <p:txBody>
            <a:bodyPr wrap="square" lIns="0" tIns="0" rIns="0" bIns="0" rtlCol="0"/>
            <a:lstStyle/>
            <a:p>
              <a:endParaRPr/>
            </a:p>
          </p:txBody>
        </p:sp>
        <p:sp>
          <p:nvSpPr>
            <p:cNvPr id="318" name="object 96">
              <a:extLst>
                <a:ext uri="{FF2B5EF4-FFF2-40B4-BE49-F238E27FC236}">
                  <a16:creationId xmlns:a16="http://schemas.microsoft.com/office/drawing/2014/main" id="{010B4FA7-3EA6-45C3-9CC7-CD34D0865DEF}"/>
                </a:ext>
              </a:extLst>
            </p:cNvPr>
            <p:cNvSpPr/>
            <p:nvPr/>
          </p:nvSpPr>
          <p:spPr>
            <a:xfrm>
              <a:off x="5375517" y="3899260"/>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19" name="object 97">
              <a:extLst>
                <a:ext uri="{FF2B5EF4-FFF2-40B4-BE49-F238E27FC236}">
                  <a16:creationId xmlns:a16="http://schemas.microsoft.com/office/drawing/2014/main" id="{A23359BA-5884-4A60-A95F-F388B24ED8F7}"/>
                </a:ext>
              </a:extLst>
            </p:cNvPr>
            <p:cNvSpPr/>
            <p:nvPr/>
          </p:nvSpPr>
          <p:spPr>
            <a:xfrm>
              <a:off x="5375517" y="3899260"/>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320" name="object 98">
              <a:extLst>
                <a:ext uri="{FF2B5EF4-FFF2-40B4-BE49-F238E27FC236}">
                  <a16:creationId xmlns:a16="http://schemas.microsoft.com/office/drawing/2014/main" id="{A7E05D8D-372E-4BF7-876F-8DC45AAE8118}"/>
                </a:ext>
              </a:extLst>
            </p:cNvPr>
            <p:cNvSpPr/>
            <p:nvPr/>
          </p:nvSpPr>
          <p:spPr>
            <a:xfrm>
              <a:off x="5391249" y="3431055"/>
              <a:ext cx="0" cy="88265"/>
            </a:xfrm>
            <a:custGeom>
              <a:avLst/>
              <a:gdLst/>
              <a:ahLst/>
              <a:cxnLst/>
              <a:rect l="l" t="t" r="r" b="b"/>
              <a:pathLst>
                <a:path h="88264">
                  <a:moveTo>
                    <a:pt x="0" y="88049"/>
                  </a:moveTo>
                  <a:lnTo>
                    <a:pt x="0" y="0"/>
                  </a:lnTo>
                </a:path>
              </a:pathLst>
            </a:custGeom>
            <a:ln w="9524">
              <a:solidFill>
                <a:srgbClr val="222222"/>
              </a:solidFill>
            </a:ln>
          </p:spPr>
          <p:txBody>
            <a:bodyPr wrap="square" lIns="0" tIns="0" rIns="0" bIns="0" rtlCol="0"/>
            <a:lstStyle/>
            <a:p>
              <a:endParaRPr/>
            </a:p>
          </p:txBody>
        </p:sp>
        <p:sp>
          <p:nvSpPr>
            <p:cNvPr id="321" name="object 99">
              <a:extLst>
                <a:ext uri="{FF2B5EF4-FFF2-40B4-BE49-F238E27FC236}">
                  <a16:creationId xmlns:a16="http://schemas.microsoft.com/office/drawing/2014/main" id="{DDA3DFD5-F43C-440B-9597-B09C4513DCEF}"/>
                </a:ext>
              </a:extLst>
            </p:cNvPr>
            <p:cNvSpPr/>
            <p:nvPr/>
          </p:nvSpPr>
          <p:spPr>
            <a:xfrm>
              <a:off x="5375517" y="3387830"/>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22" name="object 100">
              <a:extLst>
                <a:ext uri="{FF2B5EF4-FFF2-40B4-BE49-F238E27FC236}">
                  <a16:creationId xmlns:a16="http://schemas.microsoft.com/office/drawing/2014/main" id="{54CD2F43-CBBF-4B96-B969-333B792E469D}"/>
                </a:ext>
              </a:extLst>
            </p:cNvPr>
            <p:cNvSpPr/>
            <p:nvPr/>
          </p:nvSpPr>
          <p:spPr>
            <a:xfrm>
              <a:off x="5375517" y="3387830"/>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pic>
          <p:nvPicPr>
            <p:cNvPr id="323" name="object 101">
              <a:extLst>
                <a:ext uri="{FF2B5EF4-FFF2-40B4-BE49-F238E27FC236}">
                  <a16:creationId xmlns:a16="http://schemas.microsoft.com/office/drawing/2014/main" id="{DBC360F8-67BE-4B6A-ACD6-4C1961CA9B6C}"/>
                </a:ext>
              </a:extLst>
            </p:cNvPr>
            <p:cNvPicPr/>
            <p:nvPr/>
          </p:nvPicPr>
          <p:blipFill>
            <a:blip r:embed="rId3" cstate="print"/>
            <a:stretch>
              <a:fillRect/>
            </a:stretch>
          </p:blipFill>
          <p:spPr>
            <a:xfrm>
              <a:off x="5320756" y="3211544"/>
              <a:ext cx="145124" cy="150824"/>
            </a:xfrm>
            <a:prstGeom prst="rect">
              <a:avLst/>
            </a:prstGeom>
          </p:spPr>
        </p:pic>
      </p:grpSp>
      <p:sp>
        <p:nvSpPr>
          <p:cNvPr id="324" name="object 102">
            <a:extLst>
              <a:ext uri="{FF2B5EF4-FFF2-40B4-BE49-F238E27FC236}">
                <a16:creationId xmlns:a16="http://schemas.microsoft.com/office/drawing/2014/main" id="{A917775D-13B8-4344-AA22-9EB6611C9F2C}"/>
              </a:ext>
            </a:extLst>
          </p:cNvPr>
          <p:cNvSpPr txBox="1"/>
          <p:nvPr/>
        </p:nvSpPr>
        <p:spPr>
          <a:xfrm>
            <a:off x="4674793" y="4391118"/>
            <a:ext cx="979805" cy="147320"/>
          </a:xfrm>
          <a:prstGeom prst="rect">
            <a:avLst/>
          </a:prstGeom>
        </p:spPr>
        <p:txBody>
          <a:bodyPr vert="horz" wrap="square" lIns="0" tIns="12700" rIns="0" bIns="0" rtlCol="0">
            <a:spAutoFit/>
          </a:bodyPr>
          <a:lstStyle/>
          <a:p>
            <a:pPr marL="12700">
              <a:lnSpc>
                <a:spcPct val="100000"/>
              </a:lnSpc>
              <a:spcBef>
                <a:spcPts val="100"/>
              </a:spcBef>
              <a:tabLst>
                <a:tab pos="835025" algn="l"/>
              </a:tabLst>
            </a:pPr>
            <a:r>
              <a:rPr sz="800" u="sng" dirty="0">
                <a:uFill>
                  <a:solidFill>
                    <a:srgbClr val="222222"/>
                  </a:solidFill>
                </a:uFill>
                <a:latin typeface="Times New Roman"/>
                <a:cs typeface="Times New Roman"/>
              </a:rPr>
              <a:t> 	</a:t>
            </a:r>
            <a:r>
              <a:rPr sz="800" dirty="0">
                <a:latin typeface="Times New Roman"/>
                <a:cs typeface="Times New Roman"/>
              </a:rPr>
              <a:t>  </a:t>
            </a:r>
            <a:r>
              <a:rPr sz="800" spc="-30" dirty="0">
                <a:latin typeface="Times New Roman"/>
                <a:cs typeface="Times New Roman"/>
              </a:rPr>
              <a:t> </a:t>
            </a:r>
            <a:r>
              <a:rPr sz="800" dirty="0">
                <a:latin typeface="Arial MT"/>
                <a:cs typeface="Arial MT"/>
              </a:rPr>
              <a:t>+</a:t>
            </a:r>
          </a:p>
        </p:txBody>
      </p:sp>
      <p:grpSp>
        <p:nvGrpSpPr>
          <p:cNvPr id="325" name="object 103">
            <a:extLst>
              <a:ext uri="{FF2B5EF4-FFF2-40B4-BE49-F238E27FC236}">
                <a16:creationId xmlns:a16="http://schemas.microsoft.com/office/drawing/2014/main" id="{D4F6541A-0418-47E3-B462-DDC52EC30751}"/>
              </a:ext>
            </a:extLst>
          </p:cNvPr>
          <p:cNvGrpSpPr/>
          <p:nvPr/>
        </p:nvGrpSpPr>
        <p:grpSpPr>
          <a:xfrm>
            <a:off x="4803880" y="2915904"/>
            <a:ext cx="1612265" cy="1590675"/>
            <a:chOff x="4585187" y="1723574"/>
            <a:chExt cx="1612265" cy="1590675"/>
          </a:xfrm>
        </p:grpSpPr>
        <p:sp>
          <p:nvSpPr>
            <p:cNvPr id="326" name="object 104">
              <a:extLst>
                <a:ext uri="{FF2B5EF4-FFF2-40B4-BE49-F238E27FC236}">
                  <a16:creationId xmlns:a16="http://schemas.microsoft.com/office/drawing/2014/main" id="{8FD3DB42-0F51-4723-BB64-FA49A8596FD7}"/>
                </a:ext>
              </a:extLst>
            </p:cNvPr>
            <p:cNvSpPr/>
            <p:nvPr/>
          </p:nvSpPr>
          <p:spPr>
            <a:xfrm>
              <a:off x="5268172" y="3277640"/>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27" name="object 105">
              <a:extLst>
                <a:ext uri="{FF2B5EF4-FFF2-40B4-BE49-F238E27FC236}">
                  <a16:creationId xmlns:a16="http://schemas.microsoft.com/office/drawing/2014/main" id="{D089882F-7BF6-435B-8B4A-67264CFABA83}"/>
                </a:ext>
              </a:extLst>
            </p:cNvPr>
            <p:cNvSpPr/>
            <p:nvPr/>
          </p:nvSpPr>
          <p:spPr>
            <a:xfrm>
              <a:off x="5268172" y="327764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28" name="object 106">
              <a:extLst>
                <a:ext uri="{FF2B5EF4-FFF2-40B4-BE49-F238E27FC236}">
                  <a16:creationId xmlns:a16="http://schemas.microsoft.com/office/drawing/2014/main" id="{1680D39F-49C4-45F0-9A6E-899E4D41DB63}"/>
                </a:ext>
              </a:extLst>
            </p:cNvPr>
            <p:cNvSpPr/>
            <p:nvPr/>
          </p:nvSpPr>
          <p:spPr>
            <a:xfrm>
              <a:off x="4589950" y="1728336"/>
              <a:ext cx="1602740" cy="156845"/>
            </a:xfrm>
            <a:custGeom>
              <a:avLst/>
              <a:gdLst/>
              <a:ahLst/>
              <a:cxnLst/>
              <a:rect l="l" t="t" r="r" b="b"/>
              <a:pathLst>
                <a:path w="1602739" h="156844">
                  <a:moveTo>
                    <a:pt x="1602599" y="156299"/>
                  </a:moveTo>
                  <a:lnTo>
                    <a:pt x="0" y="156299"/>
                  </a:lnTo>
                  <a:lnTo>
                    <a:pt x="0" y="0"/>
                  </a:lnTo>
                  <a:lnTo>
                    <a:pt x="1602599" y="0"/>
                  </a:lnTo>
                  <a:lnTo>
                    <a:pt x="1602599" y="156299"/>
                  </a:lnTo>
                  <a:close/>
                </a:path>
              </a:pathLst>
            </a:custGeom>
            <a:solidFill>
              <a:srgbClr val="CCCCCC"/>
            </a:solidFill>
          </p:spPr>
          <p:txBody>
            <a:bodyPr wrap="square" lIns="0" tIns="0" rIns="0" bIns="0" rtlCol="0"/>
            <a:lstStyle/>
            <a:p>
              <a:endParaRPr/>
            </a:p>
          </p:txBody>
        </p:sp>
        <p:sp>
          <p:nvSpPr>
            <p:cNvPr id="329" name="object 107">
              <a:extLst>
                <a:ext uri="{FF2B5EF4-FFF2-40B4-BE49-F238E27FC236}">
                  <a16:creationId xmlns:a16="http://schemas.microsoft.com/office/drawing/2014/main" id="{9C0DBD53-181A-44CB-B047-B1598DCCE015}"/>
                </a:ext>
              </a:extLst>
            </p:cNvPr>
            <p:cNvSpPr/>
            <p:nvPr/>
          </p:nvSpPr>
          <p:spPr>
            <a:xfrm>
              <a:off x="4589950" y="1728336"/>
              <a:ext cx="1602740" cy="156845"/>
            </a:xfrm>
            <a:custGeom>
              <a:avLst/>
              <a:gdLst/>
              <a:ahLst/>
              <a:cxnLst/>
              <a:rect l="l" t="t" r="r" b="b"/>
              <a:pathLst>
                <a:path w="1602739" h="156844">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330" name="object 108">
            <a:extLst>
              <a:ext uri="{FF2B5EF4-FFF2-40B4-BE49-F238E27FC236}">
                <a16:creationId xmlns:a16="http://schemas.microsoft.com/office/drawing/2014/main" id="{0F8E0846-63EC-41AD-AA53-F41CDA6F2BC2}"/>
              </a:ext>
            </a:extLst>
          </p:cNvPr>
          <p:cNvSpPr txBox="1"/>
          <p:nvPr/>
        </p:nvSpPr>
        <p:spPr>
          <a:xfrm>
            <a:off x="5211852" y="2888581"/>
            <a:ext cx="796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Layer</a:t>
            </a:r>
            <a:r>
              <a:rPr sz="1200" spc="-75" dirty="0">
                <a:latin typeface="Arial MT"/>
                <a:cs typeface="Arial MT"/>
              </a:rPr>
              <a:t> </a:t>
            </a:r>
            <a:r>
              <a:rPr sz="1200" spc="-5" dirty="0">
                <a:latin typeface="Arial MT"/>
                <a:cs typeface="Arial MT"/>
              </a:rPr>
              <a:t>norm</a:t>
            </a:r>
            <a:endParaRPr sz="1200">
              <a:latin typeface="Arial MT"/>
              <a:cs typeface="Arial MT"/>
            </a:endParaRPr>
          </a:p>
        </p:txBody>
      </p:sp>
      <p:sp>
        <p:nvSpPr>
          <p:cNvPr id="331" name="object 109">
            <a:extLst>
              <a:ext uri="{FF2B5EF4-FFF2-40B4-BE49-F238E27FC236}">
                <a16:creationId xmlns:a16="http://schemas.microsoft.com/office/drawing/2014/main" id="{CEF2EAF0-438F-458B-8F2A-02EF47DDDA16}"/>
              </a:ext>
            </a:extLst>
          </p:cNvPr>
          <p:cNvSpPr txBox="1"/>
          <p:nvPr/>
        </p:nvSpPr>
        <p:spPr>
          <a:xfrm>
            <a:off x="4808543" y="2045819"/>
            <a:ext cx="1602740" cy="156845"/>
          </a:xfrm>
          <a:prstGeom prst="rect">
            <a:avLst/>
          </a:prstGeom>
          <a:solidFill>
            <a:srgbClr val="CCCCCC"/>
          </a:solidFill>
          <a:ln w="9524">
            <a:solidFill>
              <a:srgbClr val="000000"/>
            </a:solidFill>
          </a:ln>
        </p:spPr>
        <p:txBody>
          <a:bodyPr vert="horz" wrap="square" lIns="0" tIns="0" rIns="0" bIns="0" rtlCol="0">
            <a:spAutoFit/>
          </a:bodyPr>
          <a:lstStyle/>
          <a:p>
            <a:pPr marL="415290">
              <a:lnSpc>
                <a:spcPts val="1230"/>
              </a:lnSpc>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grpSp>
        <p:nvGrpSpPr>
          <p:cNvPr id="332" name="object 110">
            <a:extLst>
              <a:ext uri="{FF2B5EF4-FFF2-40B4-BE49-F238E27FC236}">
                <a16:creationId xmlns:a16="http://schemas.microsoft.com/office/drawing/2014/main" id="{52251FD0-7D56-4606-AC45-778C3585E18B}"/>
              </a:ext>
            </a:extLst>
          </p:cNvPr>
          <p:cNvGrpSpPr/>
          <p:nvPr/>
        </p:nvGrpSpPr>
        <p:grpSpPr>
          <a:xfrm>
            <a:off x="4803780" y="2620868"/>
            <a:ext cx="1612265" cy="166370"/>
            <a:chOff x="4585087" y="1428538"/>
            <a:chExt cx="1612265" cy="166370"/>
          </a:xfrm>
        </p:grpSpPr>
        <p:sp>
          <p:nvSpPr>
            <p:cNvPr id="333" name="object 111">
              <a:extLst>
                <a:ext uri="{FF2B5EF4-FFF2-40B4-BE49-F238E27FC236}">
                  <a16:creationId xmlns:a16="http://schemas.microsoft.com/office/drawing/2014/main" id="{491B8005-E47F-47CC-B0F9-DE4D8B0B1AA6}"/>
                </a:ext>
              </a:extLst>
            </p:cNvPr>
            <p:cNvSpPr/>
            <p:nvPr/>
          </p:nvSpPr>
          <p:spPr>
            <a:xfrm>
              <a:off x="4589850" y="1433300"/>
              <a:ext cx="1602740" cy="156845"/>
            </a:xfrm>
            <a:custGeom>
              <a:avLst/>
              <a:gdLst/>
              <a:ahLst/>
              <a:cxnLst/>
              <a:rect l="l" t="t" r="r" b="b"/>
              <a:pathLst>
                <a:path w="1602739" h="156844">
                  <a:moveTo>
                    <a:pt x="1602599" y="156299"/>
                  </a:moveTo>
                  <a:lnTo>
                    <a:pt x="0" y="156299"/>
                  </a:lnTo>
                  <a:lnTo>
                    <a:pt x="0" y="0"/>
                  </a:lnTo>
                  <a:lnTo>
                    <a:pt x="1602599" y="0"/>
                  </a:lnTo>
                  <a:lnTo>
                    <a:pt x="1602599" y="156299"/>
                  </a:lnTo>
                  <a:close/>
                </a:path>
              </a:pathLst>
            </a:custGeom>
            <a:solidFill>
              <a:srgbClr val="FFF1CC"/>
            </a:solidFill>
          </p:spPr>
          <p:txBody>
            <a:bodyPr wrap="square" lIns="0" tIns="0" rIns="0" bIns="0" rtlCol="0"/>
            <a:lstStyle/>
            <a:p>
              <a:endParaRPr/>
            </a:p>
          </p:txBody>
        </p:sp>
        <p:sp>
          <p:nvSpPr>
            <p:cNvPr id="334" name="object 112">
              <a:extLst>
                <a:ext uri="{FF2B5EF4-FFF2-40B4-BE49-F238E27FC236}">
                  <a16:creationId xmlns:a16="http://schemas.microsoft.com/office/drawing/2014/main" id="{3FF19FB0-9D47-4776-87EA-120CFB2F48F2}"/>
                </a:ext>
              </a:extLst>
            </p:cNvPr>
            <p:cNvSpPr/>
            <p:nvPr/>
          </p:nvSpPr>
          <p:spPr>
            <a:xfrm>
              <a:off x="4589850" y="1433300"/>
              <a:ext cx="1602740" cy="156845"/>
            </a:xfrm>
            <a:custGeom>
              <a:avLst/>
              <a:gdLst/>
              <a:ahLst/>
              <a:cxnLst/>
              <a:rect l="l" t="t" r="r" b="b"/>
              <a:pathLst>
                <a:path w="1602739" h="156844">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335" name="object 113">
            <a:extLst>
              <a:ext uri="{FF2B5EF4-FFF2-40B4-BE49-F238E27FC236}">
                <a16:creationId xmlns:a16="http://schemas.microsoft.com/office/drawing/2014/main" id="{F5531F87-2924-498C-900B-E0E6E81ECF2E}"/>
              </a:ext>
            </a:extLst>
          </p:cNvPr>
          <p:cNvSpPr txBox="1"/>
          <p:nvPr/>
        </p:nvSpPr>
        <p:spPr>
          <a:xfrm>
            <a:off x="5440464" y="2593545"/>
            <a:ext cx="3390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MLP</a:t>
            </a:r>
            <a:endParaRPr sz="1200">
              <a:latin typeface="Arial MT"/>
              <a:cs typeface="Arial MT"/>
            </a:endParaRPr>
          </a:p>
        </p:txBody>
      </p:sp>
      <p:pic>
        <p:nvPicPr>
          <p:cNvPr id="336" name="object 114">
            <a:extLst>
              <a:ext uri="{FF2B5EF4-FFF2-40B4-BE49-F238E27FC236}">
                <a16:creationId xmlns:a16="http://schemas.microsoft.com/office/drawing/2014/main" id="{95D7CC31-BE17-470A-AB0A-5B3EE863787A}"/>
              </a:ext>
            </a:extLst>
          </p:cNvPr>
          <p:cNvPicPr/>
          <p:nvPr/>
        </p:nvPicPr>
        <p:blipFill>
          <a:blip r:embed="rId4" cstate="print"/>
          <a:stretch>
            <a:fillRect/>
          </a:stretch>
        </p:blipFill>
        <p:spPr>
          <a:xfrm>
            <a:off x="5542420" y="2328890"/>
            <a:ext cx="145124" cy="150824"/>
          </a:xfrm>
          <a:prstGeom prst="rect">
            <a:avLst/>
          </a:prstGeom>
        </p:spPr>
      </p:pic>
      <p:sp>
        <p:nvSpPr>
          <p:cNvPr id="337" name="object 115">
            <a:extLst>
              <a:ext uri="{FF2B5EF4-FFF2-40B4-BE49-F238E27FC236}">
                <a16:creationId xmlns:a16="http://schemas.microsoft.com/office/drawing/2014/main" id="{63E4D79A-2524-42EA-B664-310CBA2ADDDC}"/>
              </a:ext>
            </a:extLst>
          </p:cNvPr>
          <p:cNvSpPr txBox="1"/>
          <p:nvPr/>
        </p:nvSpPr>
        <p:spPr>
          <a:xfrm>
            <a:off x="5572645" y="2316133"/>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grpSp>
        <p:nvGrpSpPr>
          <p:cNvPr id="338" name="object 116">
            <a:extLst>
              <a:ext uri="{FF2B5EF4-FFF2-40B4-BE49-F238E27FC236}">
                <a16:creationId xmlns:a16="http://schemas.microsoft.com/office/drawing/2014/main" id="{E843C7BB-AC63-48D0-8D4F-05839C9990C4}"/>
              </a:ext>
            </a:extLst>
          </p:cNvPr>
          <p:cNvGrpSpPr/>
          <p:nvPr/>
        </p:nvGrpSpPr>
        <p:grpSpPr>
          <a:xfrm>
            <a:off x="4644105" y="1310433"/>
            <a:ext cx="1652270" cy="1615440"/>
            <a:chOff x="4425412" y="118103"/>
            <a:chExt cx="1652270" cy="1615440"/>
          </a:xfrm>
        </p:grpSpPr>
        <p:sp>
          <p:nvSpPr>
            <p:cNvPr id="339" name="object 117">
              <a:extLst>
                <a:ext uri="{FF2B5EF4-FFF2-40B4-BE49-F238E27FC236}">
                  <a16:creationId xmlns:a16="http://schemas.microsoft.com/office/drawing/2014/main" id="{37970B9C-D8CD-4E43-BA0D-6E617552D404}"/>
                </a:ext>
              </a:extLst>
            </p:cNvPr>
            <p:cNvSpPr/>
            <p:nvPr/>
          </p:nvSpPr>
          <p:spPr>
            <a:xfrm>
              <a:off x="4430174" y="1211470"/>
              <a:ext cx="961390" cy="492125"/>
            </a:xfrm>
            <a:custGeom>
              <a:avLst/>
              <a:gdLst/>
              <a:ahLst/>
              <a:cxnLst/>
              <a:rect l="l" t="t" r="r" b="b"/>
              <a:pathLst>
                <a:path w="961389" h="492125">
                  <a:moveTo>
                    <a:pt x="961056" y="491999"/>
                  </a:moveTo>
                  <a:lnTo>
                    <a:pt x="0" y="491999"/>
                  </a:lnTo>
                  <a:lnTo>
                    <a:pt x="0" y="0"/>
                  </a:lnTo>
                  <a:lnTo>
                    <a:pt x="838506" y="0"/>
                  </a:lnTo>
                </a:path>
              </a:pathLst>
            </a:custGeom>
            <a:ln w="9524">
              <a:solidFill>
                <a:srgbClr val="222222"/>
              </a:solidFill>
            </a:ln>
          </p:spPr>
          <p:txBody>
            <a:bodyPr wrap="square" lIns="0" tIns="0" rIns="0" bIns="0" rtlCol="0"/>
            <a:lstStyle/>
            <a:p>
              <a:endParaRPr/>
            </a:p>
          </p:txBody>
        </p:sp>
        <p:sp>
          <p:nvSpPr>
            <p:cNvPr id="340" name="object 118">
              <a:extLst>
                <a:ext uri="{FF2B5EF4-FFF2-40B4-BE49-F238E27FC236}">
                  <a16:creationId xmlns:a16="http://schemas.microsoft.com/office/drawing/2014/main" id="{62E67EE1-11D8-43E6-986E-585BBABAAE03}"/>
                </a:ext>
              </a:extLst>
            </p:cNvPr>
            <p:cNvSpPr/>
            <p:nvPr/>
          </p:nvSpPr>
          <p:spPr>
            <a:xfrm>
              <a:off x="5268680" y="1195738"/>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41" name="object 119">
              <a:extLst>
                <a:ext uri="{FF2B5EF4-FFF2-40B4-BE49-F238E27FC236}">
                  <a16:creationId xmlns:a16="http://schemas.microsoft.com/office/drawing/2014/main" id="{1AA84786-18E6-42AC-8FC5-DC4729EEB31A}"/>
                </a:ext>
              </a:extLst>
            </p:cNvPr>
            <p:cNvSpPr/>
            <p:nvPr/>
          </p:nvSpPr>
          <p:spPr>
            <a:xfrm>
              <a:off x="5268680" y="1195738"/>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42" name="object 120">
              <a:extLst>
                <a:ext uri="{FF2B5EF4-FFF2-40B4-BE49-F238E27FC236}">
                  <a16:creationId xmlns:a16="http://schemas.microsoft.com/office/drawing/2014/main" id="{A0CEC8EE-E0A1-4FA0-B6A5-BD50DE4E6CDB}"/>
                </a:ext>
              </a:extLst>
            </p:cNvPr>
            <p:cNvSpPr/>
            <p:nvPr/>
          </p:nvSpPr>
          <p:spPr>
            <a:xfrm>
              <a:off x="5391250" y="1646887"/>
              <a:ext cx="0" cy="81915"/>
            </a:xfrm>
            <a:custGeom>
              <a:avLst/>
              <a:gdLst/>
              <a:ahLst/>
              <a:cxnLst/>
              <a:rect l="l" t="t" r="r" b="b"/>
              <a:pathLst>
                <a:path h="81914">
                  <a:moveTo>
                    <a:pt x="0" y="81449"/>
                  </a:moveTo>
                  <a:lnTo>
                    <a:pt x="0" y="0"/>
                  </a:lnTo>
                </a:path>
              </a:pathLst>
            </a:custGeom>
            <a:ln w="9524">
              <a:solidFill>
                <a:srgbClr val="222222"/>
              </a:solidFill>
            </a:ln>
          </p:spPr>
          <p:txBody>
            <a:bodyPr wrap="square" lIns="0" tIns="0" rIns="0" bIns="0" rtlCol="0"/>
            <a:lstStyle/>
            <a:p>
              <a:endParaRPr/>
            </a:p>
          </p:txBody>
        </p:sp>
        <p:sp>
          <p:nvSpPr>
            <p:cNvPr id="343" name="object 121">
              <a:extLst>
                <a:ext uri="{FF2B5EF4-FFF2-40B4-BE49-F238E27FC236}">
                  <a16:creationId xmlns:a16="http://schemas.microsoft.com/office/drawing/2014/main" id="{2CB869B3-A61E-4398-8FAF-943D5A5734A1}"/>
                </a:ext>
              </a:extLst>
            </p:cNvPr>
            <p:cNvSpPr/>
            <p:nvPr/>
          </p:nvSpPr>
          <p:spPr>
            <a:xfrm>
              <a:off x="5375517" y="1603661"/>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44" name="object 122">
              <a:extLst>
                <a:ext uri="{FF2B5EF4-FFF2-40B4-BE49-F238E27FC236}">
                  <a16:creationId xmlns:a16="http://schemas.microsoft.com/office/drawing/2014/main" id="{FE0D40CE-ED93-49D2-9BFF-099E21476153}"/>
                </a:ext>
              </a:extLst>
            </p:cNvPr>
            <p:cNvSpPr/>
            <p:nvPr/>
          </p:nvSpPr>
          <p:spPr>
            <a:xfrm>
              <a:off x="5375517" y="1603661"/>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345" name="object 123">
              <a:extLst>
                <a:ext uri="{FF2B5EF4-FFF2-40B4-BE49-F238E27FC236}">
                  <a16:creationId xmlns:a16="http://schemas.microsoft.com/office/drawing/2014/main" id="{C354B416-6A34-45C3-98FD-DFDF483C61CD}"/>
                </a:ext>
              </a:extLst>
            </p:cNvPr>
            <p:cNvSpPr/>
            <p:nvPr/>
          </p:nvSpPr>
          <p:spPr>
            <a:xfrm>
              <a:off x="5391150" y="1349450"/>
              <a:ext cx="635" cy="84455"/>
            </a:xfrm>
            <a:custGeom>
              <a:avLst/>
              <a:gdLst/>
              <a:ahLst/>
              <a:cxnLst/>
              <a:rect l="l" t="t" r="r" b="b"/>
              <a:pathLst>
                <a:path w="635" h="84455">
                  <a:moveTo>
                    <a:pt x="178" y="-4762"/>
                  </a:moveTo>
                  <a:lnTo>
                    <a:pt x="178" y="88612"/>
                  </a:lnTo>
                </a:path>
              </a:pathLst>
            </a:custGeom>
            <a:ln w="9881">
              <a:solidFill>
                <a:srgbClr val="222222"/>
              </a:solidFill>
            </a:ln>
          </p:spPr>
          <p:txBody>
            <a:bodyPr wrap="square" lIns="0" tIns="0" rIns="0" bIns="0" rtlCol="0"/>
            <a:lstStyle/>
            <a:p>
              <a:endParaRPr/>
            </a:p>
          </p:txBody>
        </p:sp>
        <p:sp>
          <p:nvSpPr>
            <p:cNvPr id="346" name="object 124">
              <a:extLst>
                <a:ext uri="{FF2B5EF4-FFF2-40B4-BE49-F238E27FC236}">
                  <a16:creationId xmlns:a16="http://schemas.microsoft.com/office/drawing/2014/main" id="{EEE43066-C390-4D0F-BF4D-B04ED194EB2E}"/>
                </a:ext>
              </a:extLst>
            </p:cNvPr>
            <p:cNvSpPr/>
            <p:nvPr/>
          </p:nvSpPr>
          <p:spPr>
            <a:xfrm>
              <a:off x="5375774" y="1306225"/>
              <a:ext cx="31750" cy="43815"/>
            </a:xfrm>
            <a:custGeom>
              <a:avLst/>
              <a:gdLst/>
              <a:ahLst/>
              <a:cxnLst/>
              <a:rect l="l" t="t" r="r" b="b"/>
              <a:pathLst>
                <a:path w="31750" h="43815">
                  <a:moveTo>
                    <a:pt x="31465" y="43291"/>
                  </a:moveTo>
                  <a:lnTo>
                    <a:pt x="0" y="43157"/>
                  </a:lnTo>
                  <a:lnTo>
                    <a:pt x="15916" y="0"/>
                  </a:lnTo>
                  <a:lnTo>
                    <a:pt x="31465" y="43291"/>
                  </a:lnTo>
                  <a:close/>
                </a:path>
              </a:pathLst>
            </a:custGeom>
            <a:solidFill>
              <a:srgbClr val="222222"/>
            </a:solidFill>
          </p:spPr>
          <p:txBody>
            <a:bodyPr wrap="square" lIns="0" tIns="0" rIns="0" bIns="0" rtlCol="0"/>
            <a:lstStyle/>
            <a:p>
              <a:endParaRPr/>
            </a:p>
          </p:txBody>
        </p:sp>
        <p:sp>
          <p:nvSpPr>
            <p:cNvPr id="347" name="object 125">
              <a:extLst>
                <a:ext uri="{FF2B5EF4-FFF2-40B4-BE49-F238E27FC236}">
                  <a16:creationId xmlns:a16="http://schemas.microsoft.com/office/drawing/2014/main" id="{7309F3AF-3971-4441-81C2-E194795EAB34}"/>
                </a:ext>
              </a:extLst>
            </p:cNvPr>
            <p:cNvSpPr/>
            <p:nvPr/>
          </p:nvSpPr>
          <p:spPr>
            <a:xfrm>
              <a:off x="5375774" y="1306225"/>
              <a:ext cx="31750" cy="43815"/>
            </a:xfrm>
            <a:custGeom>
              <a:avLst/>
              <a:gdLst/>
              <a:ahLst/>
              <a:cxnLst/>
              <a:rect l="l" t="t" r="r" b="b"/>
              <a:pathLst>
                <a:path w="31750" h="43815">
                  <a:moveTo>
                    <a:pt x="31465" y="43291"/>
                  </a:moveTo>
                  <a:lnTo>
                    <a:pt x="15916" y="0"/>
                  </a:lnTo>
                  <a:lnTo>
                    <a:pt x="0" y="43157"/>
                  </a:lnTo>
                  <a:lnTo>
                    <a:pt x="31465" y="43291"/>
                  </a:lnTo>
                  <a:close/>
                </a:path>
              </a:pathLst>
            </a:custGeom>
            <a:ln w="9524">
              <a:solidFill>
                <a:srgbClr val="222222"/>
              </a:solidFill>
            </a:ln>
          </p:spPr>
          <p:txBody>
            <a:bodyPr wrap="square" lIns="0" tIns="0" rIns="0" bIns="0" rtlCol="0"/>
            <a:lstStyle/>
            <a:p>
              <a:endParaRPr/>
            </a:p>
          </p:txBody>
        </p:sp>
        <p:sp>
          <p:nvSpPr>
            <p:cNvPr id="348" name="object 126">
              <a:extLst>
                <a:ext uri="{FF2B5EF4-FFF2-40B4-BE49-F238E27FC236}">
                  <a16:creationId xmlns:a16="http://schemas.microsoft.com/office/drawing/2014/main" id="{E80C24CE-B802-458E-B8E7-D371DFD34C4C}"/>
                </a:ext>
              </a:extLst>
            </p:cNvPr>
            <p:cNvSpPr/>
            <p:nvPr/>
          </p:nvSpPr>
          <p:spPr>
            <a:xfrm>
              <a:off x="5391440" y="1067020"/>
              <a:ext cx="635" cy="64135"/>
            </a:xfrm>
            <a:custGeom>
              <a:avLst/>
              <a:gdLst/>
              <a:ahLst/>
              <a:cxnLst/>
              <a:rect l="l" t="t" r="r" b="b"/>
              <a:pathLst>
                <a:path w="635" h="64134">
                  <a:moveTo>
                    <a:pt x="158" y="-4762"/>
                  </a:moveTo>
                  <a:lnTo>
                    <a:pt x="158" y="68813"/>
                  </a:lnTo>
                </a:path>
              </a:pathLst>
            </a:custGeom>
            <a:ln w="9841">
              <a:solidFill>
                <a:srgbClr val="222222"/>
              </a:solidFill>
            </a:ln>
          </p:spPr>
          <p:txBody>
            <a:bodyPr wrap="square" lIns="0" tIns="0" rIns="0" bIns="0" rtlCol="0"/>
            <a:lstStyle/>
            <a:p>
              <a:endParaRPr/>
            </a:p>
          </p:txBody>
        </p:sp>
        <p:sp>
          <p:nvSpPr>
            <p:cNvPr id="349" name="object 127">
              <a:extLst>
                <a:ext uri="{FF2B5EF4-FFF2-40B4-BE49-F238E27FC236}">
                  <a16:creationId xmlns:a16="http://schemas.microsoft.com/office/drawing/2014/main" id="{B4D9CEB6-7C74-48E2-8D95-08755DDB2E9C}"/>
                </a:ext>
              </a:extLst>
            </p:cNvPr>
            <p:cNvSpPr/>
            <p:nvPr/>
          </p:nvSpPr>
          <p:spPr>
            <a:xfrm>
              <a:off x="5375707" y="1023795"/>
              <a:ext cx="31750" cy="43815"/>
            </a:xfrm>
            <a:custGeom>
              <a:avLst/>
              <a:gdLst/>
              <a:ahLst/>
              <a:cxnLst/>
              <a:rect l="l" t="t" r="r" b="b"/>
              <a:pathLst>
                <a:path w="31750" h="43815">
                  <a:moveTo>
                    <a:pt x="0" y="43302"/>
                  </a:moveTo>
                  <a:lnTo>
                    <a:pt x="15518" y="0"/>
                  </a:lnTo>
                  <a:lnTo>
                    <a:pt x="31464" y="43146"/>
                  </a:lnTo>
                  <a:lnTo>
                    <a:pt x="0" y="43302"/>
                  </a:lnTo>
                  <a:close/>
                </a:path>
              </a:pathLst>
            </a:custGeom>
            <a:solidFill>
              <a:srgbClr val="222222"/>
            </a:solidFill>
          </p:spPr>
          <p:txBody>
            <a:bodyPr wrap="square" lIns="0" tIns="0" rIns="0" bIns="0" rtlCol="0"/>
            <a:lstStyle/>
            <a:p>
              <a:endParaRPr/>
            </a:p>
          </p:txBody>
        </p:sp>
        <p:sp>
          <p:nvSpPr>
            <p:cNvPr id="350" name="object 128">
              <a:extLst>
                <a:ext uri="{FF2B5EF4-FFF2-40B4-BE49-F238E27FC236}">
                  <a16:creationId xmlns:a16="http://schemas.microsoft.com/office/drawing/2014/main" id="{7AA086D9-7147-47E7-8B72-56021C8834A6}"/>
                </a:ext>
              </a:extLst>
            </p:cNvPr>
            <p:cNvSpPr/>
            <p:nvPr/>
          </p:nvSpPr>
          <p:spPr>
            <a:xfrm>
              <a:off x="5375707" y="1023795"/>
              <a:ext cx="31750" cy="43815"/>
            </a:xfrm>
            <a:custGeom>
              <a:avLst/>
              <a:gdLst/>
              <a:ahLst/>
              <a:cxnLst/>
              <a:rect l="l" t="t" r="r" b="b"/>
              <a:pathLst>
                <a:path w="31750" h="43815">
                  <a:moveTo>
                    <a:pt x="31464" y="43146"/>
                  </a:moveTo>
                  <a:lnTo>
                    <a:pt x="15518" y="0"/>
                  </a:lnTo>
                  <a:lnTo>
                    <a:pt x="0" y="43302"/>
                  </a:lnTo>
                  <a:lnTo>
                    <a:pt x="31464" y="43146"/>
                  </a:lnTo>
                  <a:close/>
                </a:path>
              </a:pathLst>
            </a:custGeom>
            <a:ln w="9524">
              <a:solidFill>
                <a:srgbClr val="222222"/>
              </a:solidFill>
            </a:ln>
          </p:spPr>
          <p:txBody>
            <a:bodyPr wrap="square" lIns="0" tIns="0" rIns="0" bIns="0" rtlCol="0"/>
            <a:lstStyle/>
            <a:p>
              <a:endParaRPr/>
            </a:p>
          </p:txBody>
        </p:sp>
        <p:sp>
          <p:nvSpPr>
            <p:cNvPr id="351" name="object 129">
              <a:extLst>
                <a:ext uri="{FF2B5EF4-FFF2-40B4-BE49-F238E27FC236}">
                  <a16:creationId xmlns:a16="http://schemas.microsoft.com/office/drawing/2014/main" id="{D370C569-71CF-4727-BB10-E539D68C2E60}"/>
                </a:ext>
              </a:extLst>
            </p:cNvPr>
            <p:cNvSpPr/>
            <p:nvPr/>
          </p:nvSpPr>
          <p:spPr>
            <a:xfrm>
              <a:off x="5391150" y="770840"/>
              <a:ext cx="0" cy="83185"/>
            </a:xfrm>
            <a:custGeom>
              <a:avLst/>
              <a:gdLst/>
              <a:ahLst/>
              <a:cxnLst/>
              <a:rect l="l" t="t" r="r" b="b"/>
              <a:pathLst>
                <a:path h="83184">
                  <a:moveTo>
                    <a:pt x="0" y="82649"/>
                  </a:moveTo>
                  <a:lnTo>
                    <a:pt x="0" y="0"/>
                  </a:lnTo>
                </a:path>
              </a:pathLst>
            </a:custGeom>
            <a:ln w="9524">
              <a:solidFill>
                <a:srgbClr val="222222"/>
              </a:solidFill>
            </a:ln>
          </p:spPr>
          <p:txBody>
            <a:bodyPr wrap="square" lIns="0" tIns="0" rIns="0" bIns="0" rtlCol="0"/>
            <a:lstStyle/>
            <a:p>
              <a:endParaRPr/>
            </a:p>
          </p:txBody>
        </p:sp>
        <p:sp>
          <p:nvSpPr>
            <p:cNvPr id="352" name="object 130">
              <a:extLst>
                <a:ext uri="{FF2B5EF4-FFF2-40B4-BE49-F238E27FC236}">
                  <a16:creationId xmlns:a16="http://schemas.microsoft.com/office/drawing/2014/main" id="{CFAD98EC-303A-48D1-BD45-417A6CAAB37E}"/>
                </a:ext>
              </a:extLst>
            </p:cNvPr>
            <p:cNvSpPr/>
            <p:nvPr/>
          </p:nvSpPr>
          <p:spPr>
            <a:xfrm>
              <a:off x="5375417" y="727614"/>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53" name="object 131">
              <a:extLst>
                <a:ext uri="{FF2B5EF4-FFF2-40B4-BE49-F238E27FC236}">
                  <a16:creationId xmlns:a16="http://schemas.microsoft.com/office/drawing/2014/main" id="{B9277574-9B0D-4139-9669-2714C8A6B84B}"/>
                </a:ext>
              </a:extLst>
            </p:cNvPr>
            <p:cNvSpPr/>
            <p:nvPr/>
          </p:nvSpPr>
          <p:spPr>
            <a:xfrm>
              <a:off x="5375417" y="727614"/>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354" name="object 132">
              <a:extLst>
                <a:ext uri="{FF2B5EF4-FFF2-40B4-BE49-F238E27FC236}">
                  <a16:creationId xmlns:a16="http://schemas.microsoft.com/office/drawing/2014/main" id="{879EB15E-15D1-44A7-AB38-12B77303BE44}"/>
                </a:ext>
              </a:extLst>
            </p:cNvPr>
            <p:cNvSpPr/>
            <p:nvPr/>
          </p:nvSpPr>
          <p:spPr>
            <a:xfrm>
              <a:off x="505295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55" name="object 133">
              <a:extLst>
                <a:ext uri="{FF2B5EF4-FFF2-40B4-BE49-F238E27FC236}">
                  <a16:creationId xmlns:a16="http://schemas.microsoft.com/office/drawing/2014/main" id="{C1073DDE-DA61-4DCE-9AEA-53F005D6A195}"/>
                </a:ext>
              </a:extLst>
            </p:cNvPr>
            <p:cNvSpPr/>
            <p:nvPr/>
          </p:nvSpPr>
          <p:spPr>
            <a:xfrm>
              <a:off x="505295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56" name="object 134">
              <a:extLst>
                <a:ext uri="{FF2B5EF4-FFF2-40B4-BE49-F238E27FC236}">
                  <a16:creationId xmlns:a16="http://schemas.microsoft.com/office/drawing/2014/main" id="{114D5293-17DF-4BF1-AA89-64803C0AEB38}"/>
                </a:ext>
              </a:extLst>
            </p:cNvPr>
            <p:cNvSpPr/>
            <p:nvPr/>
          </p:nvSpPr>
          <p:spPr>
            <a:xfrm>
              <a:off x="540240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57" name="object 135">
              <a:extLst>
                <a:ext uri="{FF2B5EF4-FFF2-40B4-BE49-F238E27FC236}">
                  <a16:creationId xmlns:a16="http://schemas.microsoft.com/office/drawing/2014/main" id="{4D7ED06E-2165-4C26-B7EC-877589500171}"/>
                </a:ext>
              </a:extLst>
            </p:cNvPr>
            <p:cNvSpPr/>
            <p:nvPr/>
          </p:nvSpPr>
          <p:spPr>
            <a:xfrm>
              <a:off x="540240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58" name="object 136">
              <a:extLst>
                <a:ext uri="{FF2B5EF4-FFF2-40B4-BE49-F238E27FC236}">
                  <a16:creationId xmlns:a16="http://schemas.microsoft.com/office/drawing/2014/main" id="{D89B0A86-4E0B-4A3B-A5FF-87F410A0BCE1}"/>
                </a:ext>
              </a:extLst>
            </p:cNvPr>
            <p:cNvSpPr/>
            <p:nvPr/>
          </p:nvSpPr>
          <p:spPr>
            <a:xfrm>
              <a:off x="470350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59" name="object 137">
              <a:extLst>
                <a:ext uri="{FF2B5EF4-FFF2-40B4-BE49-F238E27FC236}">
                  <a16:creationId xmlns:a16="http://schemas.microsoft.com/office/drawing/2014/main" id="{199FBF37-8114-45EE-A0FA-04C4EE49A090}"/>
                </a:ext>
              </a:extLst>
            </p:cNvPr>
            <p:cNvSpPr/>
            <p:nvPr/>
          </p:nvSpPr>
          <p:spPr>
            <a:xfrm>
              <a:off x="470350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60" name="object 138">
              <a:extLst>
                <a:ext uri="{FF2B5EF4-FFF2-40B4-BE49-F238E27FC236}">
                  <a16:creationId xmlns:a16="http://schemas.microsoft.com/office/drawing/2014/main" id="{0D9F7CBF-5FE8-4998-83C3-A11225E3B3A1}"/>
                </a:ext>
              </a:extLst>
            </p:cNvPr>
            <p:cNvSpPr/>
            <p:nvPr/>
          </p:nvSpPr>
          <p:spPr>
            <a:xfrm>
              <a:off x="575185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61" name="object 139">
              <a:extLst>
                <a:ext uri="{FF2B5EF4-FFF2-40B4-BE49-F238E27FC236}">
                  <a16:creationId xmlns:a16="http://schemas.microsoft.com/office/drawing/2014/main" id="{599D941A-E5E6-49DB-B22F-5F270D568F1E}"/>
                </a:ext>
              </a:extLst>
            </p:cNvPr>
            <p:cNvSpPr/>
            <p:nvPr/>
          </p:nvSpPr>
          <p:spPr>
            <a:xfrm>
              <a:off x="575185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62" name="object 140">
            <a:extLst>
              <a:ext uri="{FF2B5EF4-FFF2-40B4-BE49-F238E27FC236}">
                <a16:creationId xmlns:a16="http://schemas.microsoft.com/office/drawing/2014/main" id="{3D92A41F-E4DC-49FF-8F8A-C3D72F8B84E2}"/>
              </a:ext>
            </a:extLst>
          </p:cNvPr>
          <p:cNvSpPr txBox="1"/>
          <p:nvPr/>
        </p:nvSpPr>
        <p:spPr>
          <a:xfrm>
            <a:off x="4884093" y="1344759"/>
            <a:ext cx="1444625" cy="208279"/>
          </a:xfrm>
          <a:prstGeom prst="rect">
            <a:avLst/>
          </a:prstGeom>
        </p:spPr>
        <p:txBody>
          <a:bodyPr vert="horz" wrap="square" lIns="0" tIns="12700" rIns="0" bIns="0" rtlCol="0">
            <a:spAutoFit/>
          </a:bodyPr>
          <a:lstStyle/>
          <a:p>
            <a:pPr marL="132080">
              <a:lnSpc>
                <a:spcPct val="100000"/>
              </a:lnSpc>
              <a:spcBef>
                <a:spcPts val="100"/>
              </a:spcBef>
              <a:tabLst>
                <a:tab pos="481330" algn="l"/>
                <a:tab pos="830580" algn="l"/>
                <a:tab pos="1180465"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	</a:t>
            </a: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363" name="object 141">
            <a:extLst>
              <a:ext uri="{FF2B5EF4-FFF2-40B4-BE49-F238E27FC236}">
                <a16:creationId xmlns:a16="http://schemas.microsoft.com/office/drawing/2014/main" id="{78302C1D-8594-4C21-BD15-FA458ACD8E7F}"/>
              </a:ext>
            </a:extLst>
          </p:cNvPr>
          <p:cNvGrpSpPr/>
          <p:nvPr/>
        </p:nvGrpSpPr>
        <p:grpSpPr>
          <a:xfrm>
            <a:off x="3993480" y="1274134"/>
            <a:ext cx="2368550" cy="4634230"/>
            <a:chOff x="3774787" y="81804"/>
            <a:chExt cx="2368550" cy="4634230"/>
          </a:xfrm>
        </p:grpSpPr>
        <p:sp>
          <p:nvSpPr>
            <p:cNvPr id="364" name="object 142">
              <a:extLst>
                <a:ext uri="{FF2B5EF4-FFF2-40B4-BE49-F238E27FC236}">
                  <a16:creationId xmlns:a16="http://schemas.microsoft.com/office/drawing/2014/main" id="{F59265D0-89DA-4740-9761-A65FE525DE03}"/>
                </a:ext>
              </a:extLst>
            </p:cNvPr>
            <p:cNvSpPr/>
            <p:nvPr/>
          </p:nvSpPr>
          <p:spPr>
            <a:xfrm>
              <a:off x="4654549" y="4339751"/>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EAD1DC">
                <a:alpha val="30587"/>
              </a:srgbClr>
            </a:solidFill>
          </p:spPr>
          <p:txBody>
            <a:bodyPr wrap="square" lIns="0" tIns="0" rIns="0" bIns="0" rtlCol="0"/>
            <a:lstStyle/>
            <a:p>
              <a:endParaRPr/>
            </a:p>
          </p:txBody>
        </p:sp>
        <p:sp>
          <p:nvSpPr>
            <p:cNvPr id="365" name="object 143">
              <a:extLst>
                <a:ext uri="{FF2B5EF4-FFF2-40B4-BE49-F238E27FC236}">
                  <a16:creationId xmlns:a16="http://schemas.microsoft.com/office/drawing/2014/main" id="{4511B23F-ED82-4F26-892F-D874B88EEB81}"/>
                </a:ext>
              </a:extLst>
            </p:cNvPr>
            <p:cNvSpPr/>
            <p:nvPr/>
          </p:nvSpPr>
          <p:spPr>
            <a:xfrm>
              <a:off x="4654549" y="4339751"/>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731B47"/>
              </a:solidFill>
            </a:ln>
          </p:spPr>
          <p:txBody>
            <a:bodyPr wrap="square" lIns="0" tIns="0" rIns="0" bIns="0" rtlCol="0"/>
            <a:lstStyle/>
            <a:p>
              <a:endParaRPr/>
            </a:p>
          </p:txBody>
        </p:sp>
        <p:sp>
          <p:nvSpPr>
            <p:cNvPr id="366" name="object 144">
              <a:extLst>
                <a:ext uri="{FF2B5EF4-FFF2-40B4-BE49-F238E27FC236}">
                  <a16:creationId xmlns:a16="http://schemas.microsoft.com/office/drawing/2014/main" id="{88DD0BA5-2713-40EB-9990-2D916DBEDB85}"/>
                </a:ext>
              </a:extLst>
            </p:cNvPr>
            <p:cNvSpPr/>
            <p:nvPr/>
          </p:nvSpPr>
          <p:spPr>
            <a:xfrm>
              <a:off x="4654749" y="91329"/>
              <a:ext cx="1473200" cy="342900"/>
            </a:xfrm>
            <a:custGeom>
              <a:avLst/>
              <a:gdLst/>
              <a:ahLst/>
              <a:cxnLst/>
              <a:rect l="l" t="t" r="r" b="b"/>
              <a:pathLst>
                <a:path w="1473200" h="342900">
                  <a:moveTo>
                    <a:pt x="1472999" y="342599"/>
                  </a:moveTo>
                  <a:lnTo>
                    <a:pt x="0" y="342599"/>
                  </a:lnTo>
                  <a:lnTo>
                    <a:pt x="0" y="0"/>
                  </a:lnTo>
                  <a:lnTo>
                    <a:pt x="1472999" y="0"/>
                  </a:lnTo>
                  <a:lnTo>
                    <a:pt x="1472999" y="342599"/>
                  </a:lnTo>
                  <a:close/>
                </a:path>
              </a:pathLst>
            </a:custGeom>
            <a:solidFill>
              <a:srgbClr val="FCE4CD">
                <a:alpha val="30587"/>
              </a:srgbClr>
            </a:solidFill>
          </p:spPr>
          <p:txBody>
            <a:bodyPr wrap="square" lIns="0" tIns="0" rIns="0" bIns="0" rtlCol="0"/>
            <a:lstStyle/>
            <a:p>
              <a:endParaRPr/>
            </a:p>
          </p:txBody>
        </p:sp>
        <p:sp>
          <p:nvSpPr>
            <p:cNvPr id="367" name="object 145">
              <a:extLst>
                <a:ext uri="{FF2B5EF4-FFF2-40B4-BE49-F238E27FC236}">
                  <a16:creationId xmlns:a16="http://schemas.microsoft.com/office/drawing/2014/main" id="{E45381FC-CFB4-4001-96F1-0DBD560EE2A7}"/>
                </a:ext>
              </a:extLst>
            </p:cNvPr>
            <p:cNvSpPr/>
            <p:nvPr/>
          </p:nvSpPr>
          <p:spPr>
            <a:xfrm>
              <a:off x="4654749" y="91329"/>
              <a:ext cx="1473200" cy="342900"/>
            </a:xfrm>
            <a:custGeom>
              <a:avLst/>
              <a:gdLst/>
              <a:ahLst/>
              <a:cxnLst/>
              <a:rect l="l" t="t" r="r" b="b"/>
              <a:pathLst>
                <a:path w="1473200" h="342900">
                  <a:moveTo>
                    <a:pt x="0" y="0"/>
                  </a:moveTo>
                  <a:lnTo>
                    <a:pt x="1472999" y="0"/>
                  </a:lnTo>
                  <a:lnTo>
                    <a:pt x="1472999" y="342599"/>
                  </a:lnTo>
                  <a:lnTo>
                    <a:pt x="0" y="342599"/>
                  </a:lnTo>
                  <a:lnTo>
                    <a:pt x="0" y="0"/>
                  </a:lnTo>
                  <a:close/>
                </a:path>
              </a:pathLst>
            </a:custGeom>
            <a:ln w="19049">
              <a:solidFill>
                <a:srgbClr val="B45F06"/>
              </a:solidFill>
            </a:ln>
          </p:spPr>
          <p:txBody>
            <a:bodyPr wrap="square" lIns="0" tIns="0" rIns="0" bIns="0" rtlCol="0"/>
            <a:lstStyle/>
            <a:p>
              <a:endParaRPr/>
            </a:p>
          </p:txBody>
        </p:sp>
        <p:sp>
          <p:nvSpPr>
            <p:cNvPr id="368" name="object 146">
              <a:extLst>
                <a:ext uri="{FF2B5EF4-FFF2-40B4-BE49-F238E27FC236}">
                  <a16:creationId xmlns:a16="http://schemas.microsoft.com/office/drawing/2014/main" id="{0B174CE0-57FA-4BF8-84D1-996386155DB8}"/>
                </a:ext>
              </a:extLst>
            </p:cNvPr>
            <p:cNvSpPr/>
            <p:nvPr/>
          </p:nvSpPr>
          <p:spPr>
            <a:xfrm>
              <a:off x="3779549" y="274742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69" name="object 147">
              <a:extLst>
                <a:ext uri="{FF2B5EF4-FFF2-40B4-BE49-F238E27FC236}">
                  <a16:creationId xmlns:a16="http://schemas.microsoft.com/office/drawing/2014/main" id="{18D6C5DF-E36B-4691-BAAA-8992FC5BF9E5}"/>
                </a:ext>
              </a:extLst>
            </p:cNvPr>
            <p:cNvSpPr/>
            <p:nvPr/>
          </p:nvSpPr>
          <p:spPr>
            <a:xfrm>
              <a:off x="3779549" y="2747425"/>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70" name="object 148">
            <a:extLst>
              <a:ext uri="{FF2B5EF4-FFF2-40B4-BE49-F238E27FC236}">
                <a16:creationId xmlns:a16="http://schemas.microsoft.com/office/drawing/2014/main" id="{BDDC6C90-9487-4EFF-B9F8-469805A58159}"/>
              </a:ext>
            </a:extLst>
          </p:cNvPr>
          <p:cNvSpPr txBox="1"/>
          <p:nvPr/>
        </p:nvSpPr>
        <p:spPr>
          <a:xfrm>
            <a:off x="4082940" y="3994547"/>
            <a:ext cx="9525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c</a:t>
            </a:r>
            <a:endParaRPr sz="1100">
              <a:latin typeface="Arial MT"/>
              <a:cs typeface="Arial MT"/>
            </a:endParaRPr>
          </a:p>
        </p:txBody>
      </p:sp>
      <p:sp>
        <p:nvSpPr>
          <p:cNvPr id="371" name="object 149">
            <a:extLst>
              <a:ext uri="{FF2B5EF4-FFF2-40B4-BE49-F238E27FC236}">
                <a16:creationId xmlns:a16="http://schemas.microsoft.com/office/drawing/2014/main" id="{312F3FA0-858D-42FB-B868-C722B7D7D9D1}"/>
              </a:ext>
            </a:extLst>
          </p:cNvPr>
          <p:cNvSpPr txBox="1"/>
          <p:nvPr/>
        </p:nvSpPr>
        <p:spPr>
          <a:xfrm>
            <a:off x="4152740" y="4093502"/>
            <a:ext cx="154940" cy="137160"/>
          </a:xfrm>
          <a:prstGeom prst="rect">
            <a:avLst/>
          </a:prstGeom>
        </p:spPr>
        <p:txBody>
          <a:bodyPr vert="horz" wrap="square" lIns="0" tIns="16510" rIns="0" bIns="0" rtlCol="0">
            <a:spAutoFit/>
          </a:bodyPr>
          <a:lstStyle/>
          <a:p>
            <a:pPr marL="12700">
              <a:lnSpc>
                <a:spcPct val="100000"/>
              </a:lnSpc>
              <a:spcBef>
                <a:spcPts val="130"/>
              </a:spcBef>
            </a:pPr>
            <a:r>
              <a:rPr sz="700" spc="10" dirty="0">
                <a:latin typeface="Arial MT"/>
                <a:cs typeface="Arial MT"/>
              </a:rPr>
              <a:t>0,2</a:t>
            </a:r>
            <a:endParaRPr sz="700">
              <a:latin typeface="Arial MT"/>
              <a:cs typeface="Arial MT"/>
            </a:endParaRPr>
          </a:p>
        </p:txBody>
      </p:sp>
      <p:grpSp>
        <p:nvGrpSpPr>
          <p:cNvPr id="372" name="object 150">
            <a:extLst>
              <a:ext uri="{FF2B5EF4-FFF2-40B4-BE49-F238E27FC236}">
                <a16:creationId xmlns:a16="http://schemas.microsoft.com/office/drawing/2014/main" id="{602B56F4-BCE7-4EBA-9AA3-8CA8CA4ABF6C}"/>
              </a:ext>
            </a:extLst>
          </p:cNvPr>
          <p:cNvGrpSpPr/>
          <p:nvPr/>
        </p:nvGrpSpPr>
        <p:grpSpPr>
          <a:xfrm>
            <a:off x="3988830" y="3577993"/>
            <a:ext cx="403860" cy="323850"/>
            <a:chOff x="3770137" y="2385663"/>
            <a:chExt cx="403860" cy="323850"/>
          </a:xfrm>
        </p:grpSpPr>
        <p:sp>
          <p:nvSpPr>
            <p:cNvPr id="373" name="object 151">
              <a:extLst>
                <a:ext uri="{FF2B5EF4-FFF2-40B4-BE49-F238E27FC236}">
                  <a16:creationId xmlns:a16="http://schemas.microsoft.com/office/drawing/2014/main" id="{5D330AF9-F810-47A1-859A-AEA868CD1D1D}"/>
                </a:ext>
              </a:extLst>
            </p:cNvPr>
            <p:cNvSpPr/>
            <p:nvPr/>
          </p:nvSpPr>
          <p:spPr>
            <a:xfrm>
              <a:off x="3774899" y="239042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74" name="object 152">
              <a:extLst>
                <a:ext uri="{FF2B5EF4-FFF2-40B4-BE49-F238E27FC236}">
                  <a16:creationId xmlns:a16="http://schemas.microsoft.com/office/drawing/2014/main" id="{63867FBA-5422-412D-8E5D-E13B691D2428}"/>
                </a:ext>
              </a:extLst>
            </p:cNvPr>
            <p:cNvSpPr/>
            <p:nvPr/>
          </p:nvSpPr>
          <p:spPr>
            <a:xfrm>
              <a:off x="3774899" y="2390425"/>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75" name="object 153">
            <a:extLst>
              <a:ext uri="{FF2B5EF4-FFF2-40B4-BE49-F238E27FC236}">
                <a16:creationId xmlns:a16="http://schemas.microsoft.com/office/drawing/2014/main" id="{3F66D905-AF7B-403E-8DB1-C5DA966522CE}"/>
              </a:ext>
            </a:extLst>
          </p:cNvPr>
          <p:cNvSpPr txBox="1"/>
          <p:nvPr/>
        </p:nvSpPr>
        <p:spPr>
          <a:xfrm>
            <a:off x="3945062" y="3689935"/>
            <a:ext cx="467995" cy="193040"/>
          </a:xfrm>
          <a:prstGeom prst="rect">
            <a:avLst/>
          </a:prstGeom>
        </p:spPr>
        <p:txBody>
          <a:bodyPr vert="horz" wrap="square" lIns="0" tIns="12700" rIns="0" bIns="0" rtlCol="0">
            <a:spAutoFit/>
          </a:bodyPr>
          <a:lstStyle/>
          <a:p>
            <a:pPr marL="145415">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376" name="object 154">
            <a:extLst>
              <a:ext uri="{FF2B5EF4-FFF2-40B4-BE49-F238E27FC236}">
                <a16:creationId xmlns:a16="http://schemas.microsoft.com/office/drawing/2014/main" id="{B03AD7F8-BB2A-428E-9627-2D2E88264162}"/>
              </a:ext>
            </a:extLst>
          </p:cNvPr>
          <p:cNvGrpSpPr/>
          <p:nvPr/>
        </p:nvGrpSpPr>
        <p:grpSpPr>
          <a:xfrm>
            <a:off x="3985380" y="3220993"/>
            <a:ext cx="403860" cy="323850"/>
            <a:chOff x="3766687" y="2028663"/>
            <a:chExt cx="403860" cy="323850"/>
          </a:xfrm>
        </p:grpSpPr>
        <p:sp>
          <p:nvSpPr>
            <p:cNvPr id="377" name="object 155">
              <a:extLst>
                <a:ext uri="{FF2B5EF4-FFF2-40B4-BE49-F238E27FC236}">
                  <a16:creationId xmlns:a16="http://schemas.microsoft.com/office/drawing/2014/main" id="{27A160DF-206E-47BB-A00F-BF8B0022EC36}"/>
                </a:ext>
              </a:extLst>
            </p:cNvPr>
            <p:cNvSpPr/>
            <p:nvPr/>
          </p:nvSpPr>
          <p:spPr>
            <a:xfrm>
              <a:off x="3771450" y="2033426"/>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78" name="object 156">
              <a:extLst>
                <a:ext uri="{FF2B5EF4-FFF2-40B4-BE49-F238E27FC236}">
                  <a16:creationId xmlns:a16="http://schemas.microsoft.com/office/drawing/2014/main" id="{10CC2E8F-1C79-4643-8591-DE6A5C4719D2}"/>
                </a:ext>
              </a:extLst>
            </p:cNvPr>
            <p:cNvSpPr/>
            <p:nvPr/>
          </p:nvSpPr>
          <p:spPr>
            <a:xfrm>
              <a:off x="3771450" y="2033426"/>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79" name="object 157">
            <a:extLst>
              <a:ext uri="{FF2B5EF4-FFF2-40B4-BE49-F238E27FC236}">
                <a16:creationId xmlns:a16="http://schemas.microsoft.com/office/drawing/2014/main" id="{028CE3D5-04FE-4F04-8B23-8C2BED23D866}"/>
              </a:ext>
            </a:extLst>
          </p:cNvPr>
          <p:cNvSpPr txBox="1"/>
          <p:nvPr/>
        </p:nvSpPr>
        <p:spPr>
          <a:xfrm>
            <a:off x="3945062" y="3332935"/>
            <a:ext cx="467995" cy="193040"/>
          </a:xfrm>
          <a:prstGeom prst="rect">
            <a:avLst/>
          </a:prstGeom>
        </p:spPr>
        <p:txBody>
          <a:bodyPr vert="horz" wrap="square" lIns="0" tIns="12700" rIns="0" bIns="0" rtlCol="0">
            <a:spAutoFit/>
          </a:bodyPr>
          <a:lstStyle/>
          <a:p>
            <a:pPr marL="14224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380" name="object 158">
            <a:extLst>
              <a:ext uri="{FF2B5EF4-FFF2-40B4-BE49-F238E27FC236}">
                <a16:creationId xmlns:a16="http://schemas.microsoft.com/office/drawing/2014/main" id="{A3568664-41FD-4837-8F29-20953091BE15}"/>
              </a:ext>
            </a:extLst>
          </p:cNvPr>
          <p:cNvGrpSpPr/>
          <p:nvPr/>
        </p:nvGrpSpPr>
        <p:grpSpPr>
          <a:xfrm>
            <a:off x="3951412" y="3192873"/>
            <a:ext cx="492125" cy="1696720"/>
            <a:chOff x="3732719" y="2000543"/>
            <a:chExt cx="492125" cy="1696720"/>
          </a:xfrm>
        </p:grpSpPr>
        <p:sp>
          <p:nvSpPr>
            <p:cNvPr id="381" name="object 159">
              <a:extLst>
                <a:ext uri="{FF2B5EF4-FFF2-40B4-BE49-F238E27FC236}">
                  <a16:creationId xmlns:a16="http://schemas.microsoft.com/office/drawing/2014/main" id="{2A00D63E-2064-4563-BD8E-CCF2D6D759A1}"/>
                </a:ext>
              </a:extLst>
            </p:cNvPr>
            <p:cNvSpPr/>
            <p:nvPr/>
          </p:nvSpPr>
          <p:spPr>
            <a:xfrm>
              <a:off x="3742244" y="2000543"/>
              <a:ext cx="482600" cy="1696720"/>
            </a:xfrm>
            <a:custGeom>
              <a:avLst/>
              <a:gdLst/>
              <a:ahLst/>
              <a:cxnLst/>
              <a:rect l="l" t="t" r="r" b="b"/>
              <a:pathLst>
                <a:path w="482600" h="1696720">
                  <a:moveTo>
                    <a:pt x="482099" y="1696500"/>
                  </a:moveTo>
                  <a:lnTo>
                    <a:pt x="0" y="1696500"/>
                  </a:lnTo>
                  <a:lnTo>
                    <a:pt x="0" y="0"/>
                  </a:lnTo>
                  <a:lnTo>
                    <a:pt x="482099" y="0"/>
                  </a:lnTo>
                  <a:lnTo>
                    <a:pt x="482099" y="1696500"/>
                  </a:lnTo>
                  <a:close/>
                </a:path>
              </a:pathLst>
            </a:custGeom>
            <a:solidFill>
              <a:srgbClr val="D9D1E9">
                <a:alpha val="30587"/>
              </a:srgbClr>
            </a:solidFill>
          </p:spPr>
          <p:txBody>
            <a:bodyPr wrap="square" lIns="0" tIns="0" rIns="0" bIns="0" rtlCol="0"/>
            <a:lstStyle/>
            <a:p>
              <a:endParaRPr/>
            </a:p>
          </p:txBody>
        </p:sp>
        <p:sp>
          <p:nvSpPr>
            <p:cNvPr id="382" name="object 160">
              <a:extLst>
                <a:ext uri="{FF2B5EF4-FFF2-40B4-BE49-F238E27FC236}">
                  <a16:creationId xmlns:a16="http://schemas.microsoft.com/office/drawing/2014/main" id="{9EC2270B-EA71-4DB5-8D87-94C0FB8CC97A}"/>
                </a:ext>
              </a:extLst>
            </p:cNvPr>
            <p:cNvSpPr/>
            <p:nvPr/>
          </p:nvSpPr>
          <p:spPr>
            <a:xfrm>
              <a:off x="3732719" y="2000543"/>
              <a:ext cx="482600" cy="1696720"/>
            </a:xfrm>
            <a:custGeom>
              <a:avLst/>
              <a:gdLst/>
              <a:ahLst/>
              <a:cxnLst/>
              <a:rect l="l" t="t" r="r" b="b"/>
              <a:pathLst>
                <a:path w="482600" h="1696720">
                  <a:moveTo>
                    <a:pt x="0" y="0"/>
                  </a:moveTo>
                  <a:lnTo>
                    <a:pt x="482099" y="0"/>
                  </a:lnTo>
                  <a:lnTo>
                    <a:pt x="482099" y="1696500"/>
                  </a:lnTo>
                  <a:lnTo>
                    <a:pt x="0" y="1696500"/>
                  </a:lnTo>
                  <a:lnTo>
                    <a:pt x="0" y="0"/>
                  </a:lnTo>
                  <a:close/>
                </a:path>
              </a:pathLst>
            </a:custGeom>
            <a:ln w="19049">
              <a:solidFill>
                <a:srgbClr val="674EA7"/>
              </a:solidFill>
            </a:ln>
          </p:spPr>
          <p:txBody>
            <a:bodyPr wrap="square" lIns="0" tIns="0" rIns="0" bIns="0" rtlCol="0"/>
            <a:lstStyle/>
            <a:p>
              <a:endParaRPr/>
            </a:p>
          </p:txBody>
        </p:sp>
        <p:sp>
          <p:nvSpPr>
            <p:cNvPr id="383" name="object 161">
              <a:extLst>
                <a:ext uri="{FF2B5EF4-FFF2-40B4-BE49-F238E27FC236}">
                  <a16:creationId xmlns:a16="http://schemas.microsoft.com/office/drawing/2014/main" id="{6E4DDDB8-EB7E-4B16-AB6B-49C19E862961}"/>
                </a:ext>
              </a:extLst>
            </p:cNvPr>
            <p:cNvSpPr/>
            <p:nvPr/>
          </p:nvSpPr>
          <p:spPr>
            <a:xfrm>
              <a:off x="3772872" y="3340084"/>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84" name="object 162">
              <a:extLst>
                <a:ext uri="{FF2B5EF4-FFF2-40B4-BE49-F238E27FC236}">
                  <a16:creationId xmlns:a16="http://schemas.microsoft.com/office/drawing/2014/main" id="{2252D42A-A508-448C-8B3B-1E2AD63869C0}"/>
                </a:ext>
              </a:extLst>
            </p:cNvPr>
            <p:cNvSpPr/>
            <p:nvPr/>
          </p:nvSpPr>
          <p:spPr>
            <a:xfrm>
              <a:off x="3772872" y="3340084"/>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85" name="object 163">
            <a:extLst>
              <a:ext uri="{FF2B5EF4-FFF2-40B4-BE49-F238E27FC236}">
                <a16:creationId xmlns:a16="http://schemas.microsoft.com/office/drawing/2014/main" id="{8922D473-E299-4E38-BF94-0FBDAFFFC39C}"/>
              </a:ext>
            </a:extLst>
          </p:cNvPr>
          <p:cNvSpPr txBox="1"/>
          <p:nvPr/>
        </p:nvSpPr>
        <p:spPr>
          <a:xfrm>
            <a:off x="4050863" y="4639594"/>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386" name="object 164">
            <a:extLst>
              <a:ext uri="{FF2B5EF4-FFF2-40B4-BE49-F238E27FC236}">
                <a16:creationId xmlns:a16="http://schemas.microsoft.com/office/drawing/2014/main" id="{E7E7DA83-3754-4DDA-83D4-A079D69FE3C4}"/>
              </a:ext>
            </a:extLst>
          </p:cNvPr>
          <p:cNvSpPr txBox="1"/>
          <p:nvPr/>
        </p:nvSpPr>
        <p:spPr>
          <a:xfrm>
            <a:off x="4139990" y="4284696"/>
            <a:ext cx="224154" cy="173355"/>
          </a:xfrm>
          <a:prstGeom prst="rect">
            <a:avLst/>
          </a:prstGeom>
        </p:spPr>
        <p:txBody>
          <a:bodyPr vert="vert"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grpSp>
        <p:nvGrpSpPr>
          <p:cNvPr id="387" name="object 165">
            <a:extLst>
              <a:ext uri="{FF2B5EF4-FFF2-40B4-BE49-F238E27FC236}">
                <a16:creationId xmlns:a16="http://schemas.microsoft.com/office/drawing/2014/main" id="{A1A6F846-834A-40E4-97C1-BEA276408D4D}"/>
              </a:ext>
            </a:extLst>
          </p:cNvPr>
          <p:cNvGrpSpPr/>
          <p:nvPr/>
        </p:nvGrpSpPr>
        <p:grpSpPr>
          <a:xfrm>
            <a:off x="4803880" y="1744821"/>
            <a:ext cx="1612265" cy="166370"/>
            <a:chOff x="4585187" y="552491"/>
            <a:chExt cx="1612265" cy="166370"/>
          </a:xfrm>
        </p:grpSpPr>
        <p:sp>
          <p:nvSpPr>
            <p:cNvPr id="388" name="object 166">
              <a:extLst>
                <a:ext uri="{FF2B5EF4-FFF2-40B4-BE49-F238E27FC236}">
                  <a16:creationId xmlns:a16="http://schemas.microsoft.com/office/drawing/2014/main" id="{A902151D-ECBE-4D54-9DE0-E26088594F49}"/>
                </a:ext>
              </a:extLst>
            </p:cNvPr>
            <p:cNvSpPr/>
            <p:nvPr/>
          </p:nvSpPr>
          <p:spPr>
            <a:xfrm>
              <a:off x="4589950" y="557254"/>
              <a:ext cx="1602740" cy="156845"/>
            </a:xfrm>
            <a:custGeom>
              <a:avLst/>
              <a:gdLst/>
              <a:ahLst/>
              <a:cxnLst/>
              <a:rect l="l" t="t" r="r" b="b"/>
              <a:pathLst>
                <a:path w="1602739" h="156845">
                  <a:moveTo>
                    <a:pt x="1602599" y="156299"/>
                  </a:moveTo>
                  <a:lnTo>
                    <a:pt x="0" y="156299"/>
                  </a:lnTo>
                  <a:lnTo>
                    <a:pt x="0" y="0"/>
                  </a:lnTo>
                  <a:lnTo>
                    <a:pt x="1602599" y="0"/>
                  </a:lnTo>
                  <a:lnTo>
                    <a:pt x="1602599" y="156299"/>
                  </a:lnTo>
                  <a:close/>
                </a:path>
              </a:pathLst>
            </a:custGeom>
            <a:solidFill>
              <a:srgbClr val="FFF1CC"/>
            </a:solidFill>
          </p:spPr>
          <p:txBody>
            <a:bodyPr wrap="square" lIns="0" tIns="0" rIns="0" bIns="0" rtlCol="0"/>
            <a:lstStyle/>
            <a:p>
              <a:endParaRPr/>
            </a:p>
          </p:txBody>
        </p:sp>
        <p:sp>
          <p:nvSpPr>
            <p:cNvPr id="389" name="object 167">
              <a:extLst>
                <a:ext uri="{FF2B5EF4-FFF2-40B4-BE49-F238E27FC236}">
                  <a16:creationId xmlns:a16="http://schemas.microsoft.com/office/drawing/2014/main" id="{F3E076BE-287F-40A8-A799-8B965EA2C0C1}"/>
                </a:ext>
              </a:extLst>
            </p:cNvPr>
            <p:cNvSpPr/>
            <p:nvPr/>
          </p:nvSpPr>
          <p:spPr>
            <a:xfrm>
              <a:off x="4589950" y="557254"/>
              <a:ext cx="1602740" cy="156845"/>
            </a:xfrm>
            <a:custGeom>
              <a:avLst/>
              <a:gdLst/>
              <a:ahLst/>
              <a:cxnLst/>
              <a:rect l="l" t="t" r="r" b="b"/>
              <a:pathLst>
                <a:path w="1602739" h="156845">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390" name="object 168">
            <a:extLst>
              <a:ext uri="{FF2B5EF4-FFF2-40B4-BE49-F238E27FC236}">
                <a16:creationId xmlns:a16="http://schemas.microsoft.com/office/drawing/2014/main" id="{702100D1-107D-4A5A-8799-84EE871EEB0E}"/>
              </a:ext>
            </a:extLst>
          </p:cNvPr>
          <p:cNvSpPr txBox="1"/>
          <p:nvPr/>
        </p:nvSpPr>
        <p:spPr>
          <a:xfrm>
            <a:off x="5495668" y="1717497"/>
            <a:ext cx="2286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FC</a:t>
            </a:r>
            <a:endParaRPr sz="1200">
              <a:latin typeface="Arial MT"/>
              <a:cs typeface="Arial MT"/>
            </a:endParaRPr>
          </a:p>
        </p:txBody>
      </p:sp>
      <p:grpSp>
        <p:nvGrpSpPr>
          <p:cNvPr id="391" name="object 169">
            <a:extLst>
              <a:ext uri="{FF2B5EF4-FFF2-40B4-BE49-F238E27FC236}">
                <a16:creationId xmlns:a16="http://schemas.microsoft.com/office/drawing/2014/main" id="{26A66DE1-662B-486B-8869-FD4C056A9878}"/>
              </a:ext>
            </a:extLst>
          </p:cNvPr>
          <p:cNvGrpSpPr/>
          <p:nvPr/>
        </p:nvGrpSpPr>
        <p:grpSpPr>
          <a:xfrm>
            <a:off x="5540524" y="1635446"/>
            <a:ext cx="145415" cy="1870075"/>
            <a:chOff x="5321831" y="443116"/>
            <a:chExt cx="145415" cy="1870075"/>
          </a:xfrm>
        </p:grpSpPr>
        <p:sp>
          <p:nvSpPr>
            <p:cNvPr id="392" name="object 170">
              <a:extLst>
                <a:ext uri="{FF2B5EF4-FFF2-40B4-BE49-F238E27FC236}">
                  <a16:creationId xmlns:a16="http://schemas.microsoft.com/office/drawing/2014/main" id="{8C30CD41-6476-4702-B988-9CFCA35E8F53}"/>
                </a:ext>
              </a:extLst>
            </p:cNvPr>
            <p:cNvSpPr/>
            <p:nvPr/>
          </p:nvSpPr>
          <p:spPr>
            <a:xfrm>
              <a:off x="5391249" y="491103"/>
              <a:ext cx="0" cy="66675"/>
            </a:xfrm>
            <a:custGeom>
              <a:avLst/>
              <a:gdLst/>
              <a:ahLst/>
              <a:cxnLst/>
              <a:rect l="l" t="t" r="r" b="b"/>
              <a:pathLst>
                <a:path h="66675">
                  <a:moveTo>
                    <a:pt x="0" y="66149"/>
                  </a:moveTo>
                  <a:lnTo>
                    <a:pt x="0" y="0"/>
                  </a:lnTo>
                </a:path>
              </a:pathLst>
            </a:custGeom>
            <a:ln w="9524">
              <a:solidFill>
                <a:srgbClr val="222222"/>
              </a:solidFill>
            </a:ln>
          </p:spPr>
          <p:txBody>
            <a:bodyPr wrap="square" lIns="0" tIns="0" rIns="0" bIns="0" rtlCol="0"/>
            <a:lstStyle/>
            <a:p>
              <a:endParaRPr/>
            </a:p>
          </p:txBody>
        </p:sp>
        <p:sp>
          <p:nvSpPr>
            <p:cNvPr id="393" name="object 171">
              <a:extLst>
                <a:ext uri="{FF2B5EF4-FFF2-40B4-BE49-F238E27FC236}">
                  <a16:creationId xmlns:a16="http://schemas.microsoft.com/office/drawing/2014/main" id="{D0B47C4B-8C2F-4C5F-A8FB-5C88E950D90D}"/>
                </a:ext>
              </a:extLst>
            </p:cNvPr>
            <p:cNvSpPr/>
            <p:nvPr/>
          </p:nvSpPr>
          <p:spPr>
            <a:xfrm>
              <a:off x="5375517" y="447878"/>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94" name="object 172">
              <a:extLst>
                <a:ext uri="{FF2B5EF4-FFF2-40B4-BE49-F238E27FC236}">
                  <a16:creationId xmlns:a16="http://schemas.microsoft.com/office/drawing/2014/main" id="{01EFD180-50A4-4728-9F16-7F3A6D0B4BF1}"/>
                </a:ext>
              </a:extLst>
            </p:cNvPr>
            <p:cNvSpPr/>
            <p:nvPr/>
          </p:nvSpPr>
          <p:spPr>
            <a:xfrm>
              <a:off x="5375517" y="447878"/>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pic>
          <p:nvPicPr>
            <p:cNvPr id="395" name="object 173">
              <a:extLst>
                <a:ext uri="{FF2B5EF4-FFF2-40B4-BE49-F238E27FC236}">
                  <a16:creationId xmlns:a16="http://schemas.microsoft.com/office/drawing/2014/main" id="{DC47FD00-766A-400F-BD1B-63F9B2250129}"/>
                </a:ext>
              </a:extLst>
            </p:cNvPr>
            <p:cNvPicPr/>
            <p:nvPr/>
          </p:nvPicPr>
          <p:blipFill>
            <a:blip r:embed="rId5" cstate="print"/>
            <a:stretch>
              <a:fillRect/>
            </a:stretch>
          </p:blipFill>
          <p:spPr>
            <a:xfrm>
              <a:off x="5321831" y="1893905"/>
              <a:ext cx="145124" cy="418937"/>
            </a:xfrm>
            <a:prstGeom prst="rect">
              <a:avLst/>
            </a:prstGeom>
          </p:spPr>
        </p:pic>
      </p:grpSp>
      <p:sp>
        <p:nvSpPr>
          <p:cNvPr id="396" name="object 174">
            <a:extLst>
              <a:ext uri="{FF2B5EF4-FFF2-40B4-BE49-F238E27FC236}">
                <a16:creationId xmlns:a16="http://schemas.microsoft.com/office/drawing/2014/main" id="{323A60BA-5ACF-452F-86DA-35DC90604F9D}"/>
              </a:ext>
            </a:extLst>
          </p:cNvPr>
          <p:cNvSpPr txBox="1"/>
          <p:nvPr/>
        </p:nvSpPr>
        <p:spPr>
          <a:xfrm>
            <a:off x="5570749" y="3187076"/>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sp>
        <p:nvSpPr>
          <p:cNvPr id="397" name="object 175">
            <a:extLst>
              <a:ext uri="{FF2B5EF4-FFF2-40B4-BE49-F238E27FC236}">
                <a16:creationId xmlns:a16="http://schemas.microsoft.com/office/drawing/2014/main" id="{5D71FFA6-6865-44BB-BE05-BA0231FC4F1C}"/>
              </a:ext>
            </a:extLst>
          </p:cNvPr>
          <p:cNvSpPr txBox="1"/>
          <p:nvPr/>
        </p:nvSpPr>
        <p:spPr>
          <a:xfrm>
            <a:off x="4808543" y="4123951"/>
            <a:ext cx="1602740" cy="156845"/>
          </a:xfrm>
          <a:prstGeom prst="rect">
            <a:avLst/>
          </a:prstGeom>
          <a:solidFill>
            <a:srgbClr val="CCCCCC"/>
          </a:solidFill>
          <a:ln w="9524">
            <a:solidFill>
              <a:srgbClr val="000000"/>
            </a:solidFill>
          </a:ln>
        </p:spPr>
        <p:txBody>
          <a:bodyPr vert="horz" wrap="square" lIns="0" tIns="0" rIns="0" bIns="0" rtlCol="0">
            <a:spAutoFit/>
          </a:bodyPr>
          <a:lstStyle/>
          <a:p>
            <a:pPr marL="415290">
              <a:lnSpc>
                <a:spcPts val="1230"/>
              </a:lnSpc>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grpSp>
        <p:nvGrpSpPr>
          <p:cNvPr id="398" name="object 176">
            <a:extLst>
              <a:ext uri="{FF2B5EF4-FFF2-40B4-BE49-F238E27FC236}">
                <a16:creationId xmlns:a16="http://schemas.microsoft.com/office/drawing/2014/main" id="{EB38BA73-6FF9-4D00-8E5F-5D73B761D82E}"/>
              </a:ext>
            </a:extLst>
          </p:cNvPr>
          <p:cNvGrpSpPr/>
          <p:nvPr/>
        </p:nvGrpSpPr>
        <p:grpSpPr>
          <a:xfrm>
            <a:off x="2182347" y="1958429"/>
            <a:ext cx="3448685" cy="3507740"/>
            <a:chOff x="1963654" y="766099"/>
            <a:chExt cx="3448685" cy="3507740"/>
          </a:xfrm>
        </p:grpSpPr>
        <p:sp>
          <p:nvSpPr>
            <p:cNvPr id="399" name="object 177">
              <a:extLst>
                <a:ext uri="{FF2B5EF4-FFF2-40B4-BE49-F238E27FC236}">
                  <a16:creationId xmlns:a16="http://schemas.microsoft.com/office/drawing/2014/main" id="{4B7C17D1-2A75-40A6-855A-3F76CE18B664}"/>
                </a:ext>
              </a:extLst>
            </p:cNvPr>
            <p:cNvSpPr/>
            <p:nvPr/>
          </p:nvSpPr>
          <p:spPr>
            <a:xfrm>
              <a:off x="5391249" y="3144992"/>
              <a:ext cx="0" cy="67945"/>
            </a:xfrm>
            <a:custGeom>
              <a:avLst/>
              <a:gdLst/>
              <a:ahLst/>
              <a:cxnLst/>
              <a:rect l="l" t="t" r="r" b="b"/>
              <a:pathLst>
                <a:path h="67944">
                  <a:moveTo>
                    <a:pt x="0" y="67949"/>
                  </a:moveTo>
                  <a:lnTo>
                    <a:pt x="0" y="0"/>
                  </a:lnTo>
                </a:path>
              </a:pathLst>
            </a:custGeom>
            <a:ln w="9524">
              <a:solidFill>
                <a:srgbClr val="222222"/>
              </a:solidFill>
            </a:ln>
          </p:spPr>
          <p:txBody>
            <a:bodyPr wrap="square" lIns="0" tIns="0" rIns="0" bIns="0" rtlCol="0"/>
            <a:lstStyle/>
            <a:p>
              <a:endParaRPr/>
            </a:p>
          </p:txBody>
        </p:sp>
        <p:sp>
          <p:nvSpPr>
            <p:cNvPr id="400" name="object 178">
              <a:extLst>
                <a:ext uri="{FF2B5EF4-FFF2-40B4-BE49-F238E27FC236}">
                  <a16:creationId xmlns:a16="http://schemas.microsoft.com/office/drawing/2014/main" id="{04A9C46E-3B3B-4741-824C-2501E0492CDD}"/>
                </a:ext>
              </a:extLst>
            </p:cNvPr>
            <p:cNvSpPr/>
            <p:nvPr/>
          </p:nvSpPr>
          <p:spPr>
            <a:xfrm>
              <a:off x="5375517" y="3101767"/>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401" name="object 179">
              <a:extLst>
                <a:ext uri="{FF2B5EF4-FFF2-40B4-BE49-F238E27FC236}">
                  <a16:creationId xmlns:a16="http://schemas.microsoft.com/office/drawing/2014/main" id="{B638D936-AD05-4B96-9ACB-C08C0FBAD007}"/>
                </a:ext>
              </a:extLst>
            </p:cNvPr>
            <p:cNvSpPr/>
            <p:nvPr/>
          </p:nvSpPr>
          <p:spPr>
            <a:xfrm>
              <a:off x="5375517" y="3101767"/>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402" name="object 180">
              <a:extLst>
                <a:ext uri="{FF2B5EF4-FFF2-40B4-BE49-F238E27FC236}">
                  <a16:creationId xmlns:a16="http://schemas.microsoft.com/office/drawing/2014/main" id="{2F3118BC-7BB3-44D7-A7A8-C48B660F115E}"/>
                </a:ext>
              </a:extLst>
            </p:cNvPr>
            <p:cNvSpPr/>
            <p:nvPr/>
          </p:nvSpPr>
          <p:spPr>
            <a:xfrm>
              <a:off x="2918525" y="775624"/>
              <a:ext cx="1417320" cy="3488690"/>
            </a:xfrm>
            <a:custGeom>
              <a:avLst/>
              <a:gdLst/>
              <a:ahLst/>
              <a:cxnLst/>
              <a:rect l="l" t="t" r="r" b="b"/>
              <a:pathLst>
                <a:path w="1417320" h="3488690">
                  <a:moveTo>
                    <a:pt x="17224" y="2733599"/>
                  </a:moveTo>
                  <a:lnTo>
                    <a:pt x="1402024" y="0"/>
                  </a:lnTo>
                </a:path>
                <a:path w="1417320" h="3488690">
                  <a:moveTo>
                    <a:pt x="0" y="2994274"/>
                  </a:moveTo>
                  <a:lnTo>
                    <a:pt x="1416899" y="3488374"/>
                  </a:lnTo>
                </a:path>
              </a:pathLst>
            </a:custGeom>
            <a:ln w="19049">
              <a:solidFill>
                <a:srgbClr val="93C47D"/>
              </a:solidFill>
            </a:ln>
          </p:spPr>
          <p:txBody>
            <a:bodyPr wrap="square" lIns="0" tIns="0" rIns="0" bIns="0" rtlCol="0"/>
            <a:lstStyle/>
            <a:p>
              <a:endParaRPr/>
            </a:p>
          </p:txBody>
        </p:sp>
        <p:sp>
          <p:nvSpPr>
            <p:cNvPr id="403" name="object 181">
              <a:extLst>
                <a:ext uri="{FF2B5EF4-FFF2-40B4-BE49-F238E27FC236}">
                  <a16:creationId xmlns:a16="http://schemas.microsoft.com/office/drawing/2014/main" id="{12EDB662-3E3E-454C-AD93-2422CEC5D47A}"/>
                </a:ext>
              </a:extLst>
            </p:cNvPr>
            <p:cNvSpPr/>
            <p:nvPr/>
          </p:nvSpPr>
          <p:spPr>
            <a:xfrm>
              <a:off x="1983025" y="3847323"/>
              <a:ext cx="1270" cy="171450"/>
            </a:xfrm>
            <a:custGeom>
              <a:avLst/>
              <a:gdLst/>
              <a:ahLst/>
              <a:cxnLst/>
              <a:rect l="l" t="t" r="r" b="b"/>
              <a:pathLst>
                <a:path w="1269" h="171450">
                  <a:moveTo>
                    <a:pt x="0" y="170851"/>
                  </a:moveTo>
                  <a:lnTo>
                    <a:pt x="1123" y="0"/>
                  </a:lnTo>
                </a:path>
              </a:pathLst>
            </a:custGeom>
            <a:ln w="9524">
              <a:solidFill>
                <a:srgbClr val="222222"/>
              </a:solidFill>
            </a:ln>
          </p:spPr>
          <p:txBody>
            <a:bodyPr wrap="square" lIns="0" tIns="0" rIns="0" bIns="0" rtlCol="0"/>
            <a:lstStyle/>
            <a:p>
              <a:endParaRPr/>
            </a:p>
          </p:txBody>
        </p:sp>
        <p:sp>
          <p:nvSpPr>
            <p:cNvPr id="404" name="object 182">
              <a:extLst>
                <a:ext uri="{FF2B5EF4-FFF2-40B4-BE49-F238E27FC236}">
                  <a16:creationId xmlns:a16="http://schemas.microsoft.com/office/drawing/2014/main" id="{E46B5AC0-BF94-4790-B5B2-A9ED7FE46FFB}"/>
                </a:ext>
              </a:extLst>
            </p:cNvPr>
            <p:cNvSpPr/>
            <p:nvPr/>
          </p:nvSpPr>
          <p:spPr>
            <a:xfrm>
              <a:off x="1968416" y="3804099"/>
              <a:ext cx="31750" cy="43815"/>
            </a:xfrm>
            <a:custGeom>
              <a:avLst/>
              <a:gdLst/>
              <a:ahLst/>
              <a:cxnLst/>
              <a:rect l="l" t="t" r="r" b="b"/>
              <a:pathLst>
                <a:path w="31750" h="43814">
                  <a:moveTo>
                    <a:pt x="31464" y="43328"/>
                  </a:moveTo>
                  <a:lnTo>
                    <a:pt x="0" y="43120"/>
                  </a:lnTo>
                  <a:lnTo>
                    <a:pt x="16016" y="0"/>
                  </a:lnTo>
                  <a:lnTo>
                    <a:pt x="31464" y="43328"/>
                  </a:lnTo>
                  <a:close/>
                </a:path>
              </a:pathLst>
            </a:custGeom>
            <a:solidFill>
              <a:srgbClr val="222222"/>
            </a:solidFill>
          </p:spPr>
          <p:txBody>
            <a:bodyPr wrap="square" lIns="0" tIns="0" rIns="0" bIns="0" rtlCol="0"/>
            <a:lstStyle/>
            <a:p>
              <a:endParaRPr/>
            </a:p>
          </p:txBody>
        </p:sp>
        <p:sp>
          <p:nvSpPr>
            <p:cNvPr id="405" name="object 183">
              <a:extLst>
                <a:ext uri="{FF2B5EF4-FFF2-40B4-BE49-F238E27FC236}">
                  <a16:creationId xmlns:a16="http://schemas.microsoft.com/office/drawing/2014/main" id="{CF864009-86A4-407F-A40E-FB361466D1A4}"/>
                </a:ext>
              </a:extLst>
            </p:cNvPr>
            <p:cNvSpPr/>
            <p:nvPr/>
          </p:nvSpPr>
          <p:spPr>
            <a:xfrm>
              <a:off x="1968416" y="3804099"/>
              <a:ext cx="31750" cy="43815"/>
            </a:xfrm>
            <a:custGeom>
              <a:avLst/>
              <a:gdLst/>
              <a:ahLst/>
              <a:cxnLst/>
              <a:rect l="l" t="t" r="r" b="b"/>
              <a:pathLst>
                <a:path w="31750" h="43814">
                  <a:moveTo>
                    <a:pt x="31464" y="43328"/>
                  </a:moveTo>
                  <a:lnTo>
                    <a:pt x="16016" y="0"/>
                  </a:lnTo>
                  <a:lnTo>
                    <a:pt x="0" y="43120"/>
                  </a:lnTo>
                  <a:lnTo>
                    <a:pt x="31464" y="43328"/>
                  </a:lnTo>
                  <a:close/>
                </a:path>
              </a:pathLst>
            </a:custGeom>
            <a:ln w="9524">
              <a:solidFill>
                <a:srgbClr val="222222"/>
              </a:solidFill>
            </a:ln>
          </p:spPr>
          <p:txBody>
            <a:bodyPr wrap="square" lIns="0" tIns="0" rIns="0" bIns="0" rtlCol="0"/>
            <a:lstStyle/>
            <a:p>
              <a:endParaRPr/>
            </a:p>
          </p:txBody>
        </p:sp>
      </p:grpSp>
      <p:sp>
        <p:nvSpPr>
          <p:cNvPr id="406" name="object 184">
            <a:extLst>
              <a:ext uri="{FF2B5EF4-FFF2-40B4-BE49-F238E27FC236}">
                <a16:creationId xmlns:a16="http://schemas.microsoft.com/office/drawing/2014/main" id="{DD99CFF9-4DA7-4875-B2BB-2FE62B0B3DED}"/>
              </a:ext>
            </a:extLst>
          </p:cNvPr>
          <p:cNvSpPr txBox="1"/>
          <p:nvPr/>
        </p:nvSpPr>
        <p:spPr>
          <a:xfrm>
            <a:off x="7008072" y="2068040"/>
            <a:ext cx="1987590" cy="659155"/>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Arial MT"/>
                <a:cs typeface="Arial MT"/>
              </a:rPr>
              <a:t>Most</a:t>
            </a:r>
            <a:r>
              <a:rPr sz="1400" spc="-25" dirty="0">
                <a:latin typeface="Arial MT"/>
                <a:cs typeface="Arial MT"/>
              </a:rPr>
              <a:t> </a:t>
            </a:r>
            <a:r>
              <a:rPr sz="1400" spc="-5" dirty="0">
                <a:latin typeface="Arial MT"/>
                <a:cs typeface="Arial MT"/>
              </a:rPr>
              <a:t>of</a:t>
            </a:r>
            <a:r>
              <a:rPr sz="1400" spc="-20" dirty="0">
                <a:latin typeface="Arial MT"/>
                <a:cs typeface="Arial MT"/>
              </a:rPr>
              <a:t> </a:t>
            </a:r>
            <a:r>
              <a:rPr sz="1400" spc="-5" dirty="0">
                <a:latin typeface="Arial MT"/>
                <a:cs typeface="Arial MT"/>
              </a:rPr>
              <a:t>the</a:t>
            </a:r>
            <a:r>
              <a:rPr sz="1400" spc="-20" dirty="0">
                <a:latin typeface="Arial MT"/>
                <a:cs typeface="Arial MT"/>
              </a:rPr>
              <a:t> </a:t>
            </a:r>
            <a:r>
              <a:rPr sz="1400" spc="-5" dirty="0">
                <a:latin typeface="Arial MT"/>
                <a:cs typeface="Arial MT"/>
              </a:rPr>
              <a:t>network</a:t>
            </a:r>
            <a:r>
              <a:rPr sz="1400" spc="-20" dirty="0">
                <a:latin typeface="Arial MT"/>
                <a:cs typeface="Arial MT"/>
              </a:rPr>
              <a:t> </a:t>
            </a:r>
            <a:r>
              <a:rPr sz="1400" spc="-5" dirty="0">
                <a:latin typeface="Arial MT"/>
                <a:cs typeface="Arial MT"/>
              </a:rPr>
              <a:t>is</a:t>
            </a:r>
            <a:r>
              <a:rPr sz="1400" spc="-20" dirty="0">
                <a:latin typeface="Arial MT"/>
                <a:cs typeface="Arial MT"/>
              </a:rPr>
              <a:t> </a:t>
            </a:r>
            <a:r>
              <a:rPr sz="1400" spc="-5" dirty="0">
                <a:latin typeface="Arial MT"/>
                <a:cs typeface="Arial MT"/>
              </a:rPr>
              <a:t>the </a:t>
            </a:r>
            <a:r>
              <a:rPr sz="1400" spc="-375" dirty="0">
                <a:latin typeface="Arial MT"/>
                <a:cs typeface="Arial MT"/>
              </a:rPr>
              <a:t> </a:t>
            </a:r>
            <a:r>
              <a:rPr sz="1400" dirty="0" smtClean="0">
                <a:latin typeface="Arial MT"/>
                <a:cs typeface="Arial MT"/>
              </a:rPr>
              <a:t>same</a:t>
            </a:r>
            <a:r>
              <a:rPr lang="en-US" sz="1400" dirty="0" smtClean="0">
                <a:latin typeface="Arial MT"/>
                <a:cs typeface="Arial MT"/>
              </a:rPr>
              <a:t> to</a:t>
            </a:r>
            <a:r>
              <a:rPr sz="1400" spc="-5" dirty="0" smtClean="0">
                <a:latin typeface="Arial MT"/>
                <a:cs typeface="Arial MT"/>
              </a:rPr>
              <a:t> </a:t>
            </a:r>
            <a:r>
              <a:rPr sz="1400" spc="-5" dirty="0">
                <a:latin typeface="Arial MT"/>
                <a:cs typeface="Arial MT"/>
              </a:rPr>
              <a:t>transformer </a:t>
            </a:r>
            <a:r>
              <a:rPr sz="1400" dirty="0">
                <a:latin typeface="Arial MT"/>
                <a:cs typeface="Arial MT"/>
              </a:rPr>
              <a:t> </a:t>
            </a:r>
            <a:r>
              <a:rPr sz="1400" spc="-15" dirty="0">
                <a:latin typeface="Arial MT"/>
                <a:cs typeface="Arial MT"/>
              </a:rPr>
              <a:t>encoder.</a:t>
            </a:r>
            <a:endParaRPr sz="1400" dirty="0">
              <a:latin typeface="Arial MT"/>
              <a:cs typeface="Arial MT"/>
            </a:endParaRPr>
          </a:p>
        </p:txBody>
      </p:sp>
      <p:sp>
        <p:nvSpPr>
          <p:cNvPr id="407" name="object 185">
            <a:extLst>
              <a:ext uri="{FF2B5EF4-FFF2-40B4-BE49-F238E27FC236}">
                <a16:creationId xmlns:a16="http://schemas.microsoft.com/office/drawing/2014/main" id="{BB3F3329-3FBF-4A87-81E1-BDE04D4DDDCE}"/>
              </a:ext>
            </a:extLst>
          </p:cNvPr>
          <p:cNvSpPr txBox="1"/>
          <p:nvPr/>
        </p:nvSpPr>
        <p:spPr>
          <a:xfrm>
            <a:off x="4936372" y="5210616"/>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408" name="object 186">
            <a:extLst>
              <a:ext uri="{FF2B5EF4-FFF2-40B4-BE49-F238E27FC236}">
                <a16:creationId xmlns:a16="http://schemas.microsoft.com/office/drawing/2014/main" id="{B88EAA19-6904-434C-A3C3-1ACB7DFE61BA}"/>
              </a:ext>
            </a:extLst>
          </p:cNvPr>
          <p:cNvSpPr txBox="1"/>
          <p:nvPr/>
        </p:nvSpPr>
        <p:spPr>
          <a:xfrm>
            <a:off x="446440" y="5238492"/>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c</a:t>
            </a:r>
            <a:r>
              <a:rPr sz="700" spc="10" dirty="0">
                <a:latin typeface="Arial MT"/>
                <a:cs typeface="Arial MT"/>
              </a:rPr>
              <a:t>2,2</a:t>
            </a:r>
            <a:endParaRPr sz="700">
              <a:latin typeface="Arial MT"/>
              <a:cs typeface="Arial MT"/>
            </a:endParaRPr>
          </a:p>
        </p:txBody>
      </p:sp>
      <p:sp>
        <p:nvSpPr>
          <p:cNvPr id="409" name="object 187">
            <a:extLst>
              <a:ext uri="{FF2B5EF4-FFF2-40B4-BE49-F238E27FC236}">
                <a16:creationId xmlns:a16="http://schemas.microsoft.com/office/drawing/2014/main" id="{08760C28-5D39-475A-B2EB-826C492CF4E7}"/>
              </a:ext>
            </a:extLst>
          </p:cNvPr>
          <p:cNvSpPr txBox="1"/>
          <p:nvPr/>
        </p:nvSpPr>
        <p:spPr>
          <a:xfrm>
            <a:off x="1126892" y="5307756"/>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410" name="object 188">
            <a:extLst>
              <a:ext uri="{FF2B5EF4-FFF2-40B4-BE49-F238E27FC236}">
                <a16:creationId xmlns:a16="http://schemas.microsoft.com/office/drawing/2014/main" id="{9E5DA608-BAD5-4528-B544-DF62E7ED692D}"/>
              </a:ext>
            </a:extLst>
          </p:cNvPr>
          <p:cNvSpPr txBox="1"/>
          <p:nvPr/>
        </p:nvSpPr>
        <p:spPr>
          <a:xfrm>
            <a:off x="1754635" y="5305381"/>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411" name="object 189">
            <a:extLst>
              <a:ext uri="{FF2B5EF4-FFF2-40B4-BE49-F238E27FC236}">
                <a16:creationId xmlns:a16="http://schemas.microsoft.com/office/drawing/2014/main" id="{9BB93EAE-13D9-4DFE-B497-77803AF1E619}"/>
              </a:ext>
            </a:extLst>
          </p:cNvPr>
          <p:cNvSpPr txBox="1"/>
          <p:nvPr/>
        </p:nvSpPr>
        <p:spPr>
          <a:xfrm>
            <a:off x="2314968" y="5305381"/>
            <a:ext cx="559435" cy="575945"/>
          </a:xfrm>
          <a:prstGeom prst="rect">
            <a:avLst/>
          </a:prstGeom>
        </p:spPr>
        <p:txBody>
          <a:bodyPr vert="horz" wrap="square" lIns="0" tIns="0" rIns="0" bIns="0" rtlCol="0">
            <a:spAutoFit/>
          </a:bodyPr>
          <a:lstStyle/>
          <a:p>
            <a:pPr marR="22860" algn="ctr">
              <a:lnSpc>
                <a:spcPts val="1425"/>
              </a:lnSpc>
            </a:pPr>
            <a:r>
              <a:rPr sz="1200" dirty="0">
                <a:latin typeface="Arial MT"/>
                <a:cs typeface="Arial MT"/>
              </a:rPr>
              <a:t>y</a:t>
            </a:r>
            <a:r>
              <a:rPr sz="1200" baseline="-31250" dirty="0">
                <a:latin typeface="Arial MT"/>
                <a:cs typeface="Arial MT"/>
              </a:rPr>
              <a:t>2</a:t>
            </a:r>
            <a:endParaRPr sz="1200" baseline="-31250">
              <a:latin typeface="Arial MT"/>
              <a:cs typeface="Arial MT"/>
            </a:endParaRPr>
          </a:p>
          <a:p>
            <a:pPr>
              <a:lnSpc>
                <a:spcPct val="100000"/>
              </a:lnSpc>
              <a:spcBef>
                <a:spcPts val="55"/>
              </a:spcBef>
            </a:pPr>
            <a:endParaRPr sz="1300">
              <a:latin typeface="Arial MT"/>
              <a:cs typeface="Arial MT"/>
            </a:endParaRPr>
          </a:p>
          <a:p>
            <a:pPr algn="ctr">
              <a:lnSpc>
                <a:spcPct val="100000"/>
              </a:lnSpc>
            </a:pPr>
            <a:r>
              <a:rPr sz="1200" spc="-5" dirty="0">
                <a:latin typeface="Arial MT"/>
                <a:cs typeface="Arial MT"/>
              </a:rPr>
              <a:t>wearing</a:t>
            </a:r>
            <a:endParaRPr sz="1200">
              <a:latin typeface="Arial MT"/>
              <a:cs typeface="Arial MT"/>
            </a:endParaRPr>
          </a:p>
        </p:txBody>
      </p:sp>
      <p:sp>
        <p:nvSpPr>
          <p:cNvPr id="412" name="object 190">
            <a:extLst>
              <a:ext uri="{FF2B5EF4-FFF2-40B4-BE49-F238E27FC236}">
                <a16:creationId xmlns:a16="http://schemas.microsoft.com/office/drawing/2014/main" id="{947DB976-A66C-49BE-9E21-73A1EC1C7BDA}"/>
              </a:ext>
            </a:extLst>
          </p:cNvPr>
          <p:cNvSpPr txBox="1"/>
          <p:nvPr/>
        </p:nvSpPr>
        <p:spPr>
          <a:xfrm>
            <a:off x="3051798" y="5305389"/>
            <a:ext cx="237490" cy="575945"/>
          </a:xfrm>
          <a:prstGeom prst="rect">
            <a:avLst/>
          </a:prstGeom>
        </p:spPr>
        <p:txBody>
          <a:bodyPr vert="horz" wrap="square" lIns="0" tIns="0" rIns="0" bIns="0" rtlCol="0">
            <a:spAutoFit/>
          </a:bodyPr>
          <a:lstStyle/>
          <a:p>
            <a:pPr marL="56515">
              <a:lnSpc>
                <a:spcPts val="1425"/>
              </a:lnSpc>
            </a:pPr>
            <a:r>
              <a:rPr sz="1200" dirty="0">
                <a:latin typeface="Arial MT"/>
                <a:cs typeface="Arial MT"/>
              </a:rPr>
              <a:t>y</a:t>
            </a:r>
            <a:r>
              <a:rPr sz="1200" baseline="-31250" dirty="0">
                <a:latin typeface="Arial MT"/>
                <a:cs typeface="Arial MT"/>
              </a:rPr>
              <a:t>3</a:t>
            </a:r>
            <a:endParaRPr sz="1200" baseline="-31250">
              <a:latin typeface="Arial MT"/>
              <a:cs typeface="Arial MT"/>
            </a:endParaRPr>
          </a:p>
          <a:p>
            <a:pPr>
              <a:lnSpc>
                <a:spcPct val="100000"/>
              </a:lnSpc>
              <a:spcBef>
                <a:spcPts val="55"/>
              </a:spcBef>
            </a:pPr>
            <a:endParaRPr sz="1300">
              <a:latin typeface="Arial MT"/>
              <a:cs typeface="Arial MT"/>
            </a:endParaRPr>
          </a:p>
          <a:p>
            <a:pPr marL="12700">
              <a:lnSpc>
                <a:spcPct val="100000"/>
              </a:lnSpc>
            </a:pPr>
            <a:r>
              <a:rPr sz="1200" spc="-5" dirty="0">
                <a:latin typeface="Arial MT"/>
                <a:cs typeface="Arial MT"/>
              </a:rPr>
              <a:t>hat</a:t>
            </a:r>
            <a:endParaRPr sz="1200">
              <a:latin typeface="Arial MT"/>
              <a:cs typeface="Arial MT"/>
            </a:endParaRPr>
          </a:p>
        </p:txBody>
      </p:sp>
      <p:sp>
        <p:nvSpPr>
          <p:cNvPr id="413" name="object 191">
            <a:extLst>
              <a:ext uri="{FF2B5EF4-FFF2-40B4-BE49-F238E27FC236}">
                <a16:creationId xmlns:a16="http://schemas.microsoft.com/office/drawing/2014/main" id="{3D903FF3-8532-427D-BC4C-39FD5C940459}"/>
              </a:ext>
            </a:extLst>
          </p:cNvPr>
          <p:cNvSpPr txBox="1"/>
          <p:nvPr/>
        </p:nvSpPr>
        <p:spPr>
          <a:xfrm>
            <a:off x="5003464" y="5612738"/>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414" name="object 192">
            <a:extLst>
              <a:ext uri="{FF2B5EF4-FFF2-40B4-BE49-F238E27FC236}">
                <a16:creationId xmlns:a16="http://schemas.microsoft.com/office/drawing/2014/main" id="{9CDD2CFD-5739-4955-8A30-8A0B70F88E0D}"/>
              </a:ext>
            </a:extLst>
          </p:cNvPr>
          <p:cNvSpPr txBox="1"/>
          <p:nvPr/>
        </p:nvSpPr>
        <p:spPr>
          <a:xfrm>
            <a:off x="5357864" y="5612738"/>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415" name="object 193">
            <a:extLst>
              <a:ext uri="{FF2B5EF4-FFF2-40B4-BE49-F238E27FC236}">
                <a16:creationId xmlns:a16="http://schemas.microsoft.com/office/drawing/2014/main" id="{979E0603-F065-4368-9BA8-3240687C0CF3}"/>
              </a:ext>
            </a:extLst>
          </p:cNvPr>
          <p:cNvSpPr txBox="1"/>
          <p:nvPr/>
        </p:nvSpPr>
        <p:spPr>
          <a:xfrm>
            <a:off x="5712265" y="5612738"/>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416" name="object 194">
            <a:extLst>
              <a:ext uri="{FF2B5EF4-FFF2-40B4-BE49-F238E27FC236}">
                <a16:creationId xmlns:a16="http://schemas.microsoft.com/office/drawing/2014/main" id="{9CECD3BD-F4E5-4819-973A-C5F2426FDBE0}"/>
              </a:ext>
            </a:extLst>
          </p:cNvPr>
          <p:cNvSpPr txBox="1"/>
          <p:nvPr/>
        </p:nvSpPr>
        <p:spPr>
          <a:xfrm>
            <a:off x="6066665" y="5612738"/>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3</a:t>
            </a:r>
            <a:endParaRPr sz="1200" baseline="-31250">
              <a:latin typeface="Arial MT"/>
              <a:cs typeface="Arial MT"/>
            </a:endParaRPr>
          </a:p>
        </p:txBody>
      </p:sp>
      <p:sp>
        <p:nvSpPr>
          <p:cNvPr id="417" name="object 195">
            <a:extLst>
              <a:ext uri="{FF2B5EF4-FFF2-40B4-BE49-F238E27FC236}">
                <a16:creationId xmlns:a16="http://schemas.microsoft.com/office/drawing/2014/main" id="{DB284BD6-7B03-4ABF-8EF7-0C59ABC349EB}"/>
              </a:ext>
            </a:extLst>
          </p:cNvPr>
          <p:cNvSpPr txBox="1"/>
          <p:nvPr/>
        </p:nvSpPr>
        <p:spPr>
          <a:xfrm>
            <a:off x="939328" y="5685378"/>
            <a:ext cx="1207135" cy="196215"/>
          </a:xfrm>
          <a:prstGeom prst="rect">
            <a:avLst/>
          </a:prstGeom>
        </p:spPr>
        <p:txBody>
          <a:bodyPr vert="horz" wrap="square" lIns="0" tIns="0" rIns="0" bIns="0" rtlCol="0">
            <a:spAutoFit/>
          </a:bodyPr>
          <a:lstStyle/>
          <a:p>
            <a:pPr marL="12700">
              <a:lnSpc>
                <a:spcPts val="1425"/>
              </a:lnSpc>
              <a:tabLst>
                <a:tab pos="727710"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person</a:t>
            </a:r>
            <a:endParaRPr sz="1200">
              <a:latin typeface="Arial MT"/>
              <a:cs typeface="Arial MT"/>
            </a:endParaRPr>
          </a:p>
        </p:txBody>
      </p:sp>
      <p:sp>
        <p:nvSpPr>
          <p:cNvPr id="3" name="矩形 2"/>
          <p:cNvSpPr/>
          <p:nvPr/>
        </p:nvSpPr>
        <p:spPr>
          <a:xfrm>
            <a:off x="6887418" y="3830692"/>
            <a:ext cx="2097386" cy="2160591"/>
          </a:xfrm>
          <a:prstGeom prst="rect">
            <a:avLst/>
          </a:prstGeom>
        </p:spPr>
        <p:txBody>
          <a:bodyPr wrap="square">
            <a:spAutoFit/>
          </a:bodyPr>
          <a:lstStyle/>
          <a:p>
            <a:pPr>
              <a:lnSpc>
                <a:spcPct val="120000"/>
              </a:lnSpc>
            </a:pPr>
            <a:r>
              <a:rPr lang="zh-CN" altLang="en-US" sz="1600" dirty="0"/>
              <a:t>第一个自注意力层加上了</a:t>
            </a:r>
            <a:r>
              <a:rPr lang="en-US" altLang="zh-CN" sz="1600" dirty="0">
                <a:solidFill>
                  <a:srgbClr val="FF9900"/>
                </a:solidFill>
              </a:rPr>
              <a:t>mask</a:t>
            </a:r>
            <a:r>
              <a:rPr lang="zh-CN" altLang="en-US" sz="1600" dirty="0"/>
              <a:t>，原因是</a:t>
            </a:r>
            <a:r>
              <a:rPr lang="zh-CN" altLang="en-US" sz="1600" dirty="0">
                <a:solidFill>
                  <a:srgbClr val="FF9900"/>
                </a:solidFill>
              </a:rPr>
              <a:t>在当前</a:t>
            </a:r>
            <a:r>
              <a:rPr lang="en-US" altLang="zh-CN" sz="1600" dirty="0">
                <a:solidFill>
                  <a:srgbClr val="FF9900"/>
                </a:solidFill>
              </a:rPr>
              <a:t>step</a:t>
            </a:r>
            <a:r>
              <a:rPr lang="zh-CN" altLang="en-US" sz="1600" dirty="0">
                <a:solidFill>
                  <a:srgbClr val="FF9900"/>
                </a:solidFill>
              </a:rPr>
              <a:t>的时候，不应该看到后面时间的输入</a:t>
            </a:r>
            <a:r>
              <a:rPr lang="zh-CN" altLang="en-US" sz="1600" dirty="0"/>
              <a:t>，因此需要</a:t>
            </a:r>
            <a:r>
              <a:rPr lang="en-US" altLang="zh-CN" sz="1600" dirty="0"/>
              <a:t>mask</a:t>
            </a:r>
            <a:r>
              <a:rPr lang="zh-CN" altLang="en-US" sz="1600" dirty="0"/>
              <a:t>掉，保证做</a:t>
            </a:r>
            <a:r>
              <a:rPr lang="en-US" altLang="zh-CN" sz="1600" dirty="0"/>
              <a:t>inference </a:t>
            </a:r>
            <a:r>
              <a:rPr lang="zh-CN" altLang="en-US" sz="1600" dirty="0"/>
              <a:t>的时候和</a:t>
            </a:r>
            <a:r>
              <a:rPr lang="en-US" altLang="zh-CN" sz="1600" dirty="0"/>
              <a:t>train</a:t>
            </a:r>
            <a:r>
              <a:rPr lang="zh-CN" altLang="en-US" sz="1600" dirty="0"/>
              <a:t>一致</a:t>
            </a:r>
            <a:endParaRPr lang="zh-CN" altLang="en-US" sz="1600" dirty="0"/>
          </a:p>
        </p:txBody>
      </p:sp>
    </p:spTree>
    <p:extLst>
      <p:ext uri="{BB962C8B-B14F-4D97-AF65-F5344CB8AC3E}">
        <p14:creationId xmlns:p14="http://schemas.microsoft.com/office/powerpoint/2010/main" val="2435191450"/>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66CCB-6FA9-489D-8CAC-8AD4A747990A}"/>
              </a:ext>
            </a:extLst>
          </p:cNvPr>
          <p:cNvSpPr>
            <a:spLocks noGrp="1"/>
          </p:cNvSpPr>
          <p:nvPr>
            <p:ph type="title"/>
          </p:nvPr>
        </p:nvSpPr>
        <p:spPr/>
        <p:txBody>
          <a:bodyPr/>
          <a:lstStyle/>
          <a:p>
            <a:r>
              <a:rPr lang="en-US" altLang="zh-CN" spc="-10" dirty="0"/>
              <a:t>Sequence</a:t>
            </a:r>
            <a:r>
              <a:rPr lang="en-US" altLang="zh-CN" spc="-30" dirty="0"/>
              <a:t> </a:t>
            </a:r>
            <a:r>
              <a:rPr lang="en-US" altLang="zh-CN" spc="-5" dirty="0"/>
              <a:t>to</a:t>
            </a:r>
            <a:r>
              <a:rPr lang="en-US" altLang="zh-CN" spc="-25" dirty="0"/>
              <a:t> </a:t>
            </a:r>
            <a:r>
              <a:rPr lang="en-US" altLang="zh-CN" spc="-10" dirty="0"/>
              <a:t>Sequence</a:t>
            </a:r>
            <a:r>
              <a:rPr lang="en-US" altLang="zh-CN" spc="-25" dirty="0"/>
              <a:t> </a:t>
            </a:r>
            <a:r>
              <a:rPr lang="en-US" altLang="zh-CN" spc="-5" dirty="0"/>
              <a:t>with</a:t>
            </a:r>
            <a:r>
              <a:rPr lang="en-US" altLang="zh-CN" spc="-25" dirty="0"/>
              <a:t> </a:t>
            </a:r>
            <a:r>
              <a:rPr lang="en-US" altLang="zh-CN" spc="-5" dirty="0"/>
              <a:t>RNNs</a:t>
            </a:r>
            <a:endParaRPr lang="zh-CN" altLang="en-US" dirty="0"/>
          </a:p>
        </p:txBody>
      </p:sp>
      <p:sp>
        <p:nvSpPr>
          <p:cNvPr id="9" name="object 7">
            <a:extLst>
              <a:ext uri="{FF2B5EF4-FFF2-40B4-BE49-F238E27FC236}">
                <a16:creationId xmlns:a16="http://schemas.microsoft.com/office/drawing/2014/main" id="{6B8E2319-E4F0-403B-96A1-47146A2CC2FC}"/>
              </a:ext>
            </a:extLst>
          </p:cNvPr>
          <p:cNvSpPr txBox="1"/>
          <p:nvPr/>
        </p:nvSpPr>
        <p:spPr>
          <a:xfrm>
            <a:off x="381652"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0" name="object 8">
            <a:extLst>
              <a:ext uri="{FF2B5EF4-FFF2-40B4-BE49-F238E27FC236}">
                <a16:creationId xmlns:a16="http://schemas.microsoft.com/office/drawing/2014/main" id="{5BD951FA-7291-41C0-AA90-E2576522208B}"/>
              </a:ext>
            </a:extLst>
          </p:cNvPr>
          <p:cNvSpPr txBox="1"/>
          <p:nvPr/>
        </p:nvSpPr>
        <p:spPr>
          <a:xfrm>
            <a:off x="426594" y="5068612"/>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1" name="object 9">
            <a:extLst>
              <a:ext uri="{FF2B5EF4-FFF2-40B4-BE49-F238E27FC236}">
                <a16:creationId xmlns:a16="http://schemas.microsoft.com/office/drawing/2014/main" id="{0971071C-9922-40B0-B813-9BBA40A14B95}"/>
              </a:ext>
            </a:extLst>
          </p:cNvPr>
          <p:cNvSpPr txBox="1"/>
          <p:nvPr/>
        </p:nvSpPr>
        <p:spPr>
          <a:xfrm>
            <a:off x="1117589" y="5068612"/>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2" name="object 10">
            <a:extLst>
              <a:ext uri="{FF2B5EF4-FFF2-40B4-BE49-F238E27FC236}">
                <a16:creationId xmlns:a16="http://schemas.microsoft.com/office/drawing/2014/main" id="{C7EAB437-24A1-4F6C-B4AC-5344EB42E672}"/>
              </a:ext>
            </a:extLst>
          </p:cNvPr>
          <p:cNvSpPr txBox="1"/>
          <p:nvPr/>
        </p:nvSpPr>
        <p:spPr>
          <a:xfrm>
            <a:off x="1734418" y="5068612"/>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3" name="object 11">
            <a:extLst>
              <a:ext uri="{FF2B5EF4-FFF2-40B4-BE49-F238E27FC236}">
                <a16:creationId xmlns:a16="http://schemas.microsoft.com/office/drawing/2014/main" id="{0BC6176C-A3ED-451C-82DB-0C876E0C52E0}"/>
              </a:ext>
            </a:extLst>
          </p:cNvPr>
          <p:cNvSpPr txBox="1"/>
          <p:nvPr/>
        </p:nvSpPr>
        <p:spPr>
          <a:xfrm>
            <a:off x="1083779"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4" name="object 12">
            <a:extLst>
              <a:ext uri="{FF2B5EF4-FFF2-40B4-BE49-F238E27FC236}">
                <a16:creationId xmlns:a16="http://schemas.microsoft.com/office/drawing/2014/main" id="{C855212D-B1A6-45A2-9CC3-477D2E96B58F}"/>
              </a:ext>
            </a:extLst>
          </p:cNvPr>
          <p:cNvSpPr txBox="1"/>
          <p:nvPr/>
        </p:nvSpPr>
        <p:spPr>
          <a:xfrm>
            <a:off x="1785906" y="448931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5" name="object 13">
            <a:extLst>
              <a:ext uri="{FF2B5EF4-FFF2-40B4-BE49-F238E27FC236}">
                <a16:creationId xmlns:a16="http://schemas.microsoft.com/office/drawing/2014/main" id="{F08C5F68-EA0F-4169-A08A-385B4D922534}"/>
              </a:ext>
            </a:extLst>
          </p:cNvPr>
          <p:cNvSpPr txBox="1"/>
          <p:nvPr/>
        </p:nvSpPr>
        <p:spPr>
          <a:xfrm>
            <a:off x="35715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6" name="object 14">
            <a:extLst>
              <a:ext uri="{FF2B5EF4-FFF2-40B4-BE49-F238E27FC236}">
                <a16:creationId xmlns:a16="http://schemas.microsoft.com/office/drawing/2014/main" id="{BB9CB6DC-DD34-42BD-B3A0-355079C342DB}"/>
              </a:ext>
            </a:extLst>
          </p:cNvPr>
          <p:cNvSpPr txBox="1"/>
          <p:nvPr/>
        </p:nvSpPr>
        <p:spPr>
          <a:xfrm>
            <a:off x="1062041"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7" name="object 15">
            <a:extLst>
              <a:ext uri="{FF2B5EF4-FFF2-40B4-BE49-F238E27FC236}">
                <a16:creationId xmlns:a16="http://schemas.microsoft.com/office/drawing/2014/main" id="{E2AA4DFD-A279-4224-8F18-C1AF562E41C8}"/>
              </a:ext>
            </a:extLst>
          </p:cNvPr>
          <p:cNvSpPr txBox="1"/>
          <p:nvPr/>
        </p:nvSpPr>
        <p:spPr>
          <a:xfrm>
            <a:off x="176416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26" name="object 24">
            <a:extLst>
              <a:ext uri="{FF2B5EF4-FFF2-40B4-BE49-F238E27FC236}">
                <a16:creationId xmlns:a16="http://schemas.microsoft.com/office/drawing/2014/main" id="{A23BADD2-7649-4211-A728-0CA0E9C62852}"/>
              </a:ext>
            </a:extLst>
          </p:cNvPr>
          <p:cNvSpPr txBox="1"/>
          <p:nvPr/>
        </p:nvSpPr>
        <p:spPr>
          <a:xfrm>
            <a:off x="2447678" y="5068612"/>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27" name="object 25">
            <a:extLst>
              <a:ext uri="{FF2B5EF4-FFF2-40B4-BE49-F238E27FC236}">
                <a16:creationId xmlns:a16="http://schemas.microsoft.com/office/drawing/2014/main" id="{3B4DA7AD-3FED-40D6-B9C5-10B78BCC7A89}"/>
              </a:ext>
            </a:extLst>
          </p:cNvPr>
          <p:cNvSpPr txBox="1"/>
          <p:nvPr/>
        </p:nvSpPr>
        <p:spPr>
          <a:xfrm>
            <a:off x="2488032" y="4489311"/>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28" name="object 26">
            <a:extLst>
              <a:ext uri="{FF2B5EF4-FFF2-40B4-BE49-F238E27FC236}">
                <a16:creationId xmlns:a16="http://schemas.microsoft.com/office/drawing/2014/main" id="{34287A08-B2FC-45DD-A80B-E2369B43B5D9}"/>
              </a:ext>
            </a:extLst>
          </p:cNvPr>
          <p:cNvSpPr txBox="1"/>
          <p:nvPr/>
        </p:nvSpPr>
        <p:spPr>
          <a:xfrm>
            <a:off x="2466294" y="3617773"/>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40" name="object 38">
            <a:extLst>
              <a:ext uri="{FF2B5EF4-FFF2-40B4-BE49-F238E27FC236}">
                <a16:creationId xmlns:a16="http://schemas.microsoft.com/office/drawing/2014/main" id="{993B9A27-BB08-4186-A4DD-DC51A8B11988}"/>
              </a:ext>
            </a:extLst>
          </p:cNvPr>
          <p:cNvGrpSpPr/>
          <p:nvPr/>
        </p:nvGrpSpPr>
        <p:grpSpPr>
          <a:xfrm>
            <a:off x="468158" y="4095244"/>
            <a:ext cx="109855" cy="407034"/>
            <a:chOff x="584525" y="3041055"/>
            <a:chExt cx="109855" cy="407034"/>
          </a:xfrm>
        </p:grpSpPr>
        <p:sp>
          <p:nvSpPr>
            <p:cNvPr id="41" name="object 39">
              <a:extLst>
                <a:ext uri="{FF2B5EF4-FFF2-40B4-BE49-F238E27FC236}">
                  <a16:creationId xmlns:a16="http://schemas.microsoft.com/office/drawing/2014/main" id="{AF304E1D-343E-4AF2-B05D-227ED2CF2B35}"/>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42" name="object 40">
              <a:extLst>
                <a:ext uri="{FF2B5EF4-FFF2-40B4-BE49-F238E27FC236}">
                  <a16:creationId xmlns:a16="http://schemas.microsoft.com/office/drawing/2014/main" id="{0616A1AC-DBAD-4E9C-A909-EB65E6BE0523}"/>
                </a:ext>
              </a:extLst>
            </p:cNvPr>
            <p:cNvPicPr/>
            <p:nvPr/>
          </p:nvPicPr>
          <p:blipFill>
            <a:blip r:embed="rId3" cstate="print"/>
            <a:stretch>
              <a:fillRect/>
            </a:stretch>
          </p:blipFill>
          <p:spPr>
            <a:xfrm>
              <a:off x="584525" y="3041055"/>
              <a:ext cx="109306" cy="140935"/>
            </a:xfrm>
            <a:prstGeom prst="rect">
              <a:avLst/>
            </a:prstGeom>
          </p:spPr>
        </p:pic>
      </p:grpSp>
      <p:grpSp>
        <p:nvGrpSpPr>
          <p:cNvPr id="43" name="object 41">
            <a:extLst>
              <a:ext uri="{FF2B5EF4-FFF2-40B4-BE49-F238E27FC236}">
                <a16:creationId xmlns:a16="http://schemas.microsoft.com/office/drawing/2014/main" id="{661670B0-60AF-4D68-A3E6-17762074C5E5}"/>
              </a:ext>
            </a:extLst>
          </p:cNvPr>
          <p:cNvGrpSpPr/>
          <p:nvPr/>
        </p:nvGrpSpPr>
        <p:grpSpPr>
          <a:xfrm>
            <a:off x="1172001" y="4095245"/>
            <a:ext cx="109855" cy="394335"/>
            <a:chOff x="1288368" y="3041056"/>
            <a:chExt cx="109855" cy="394335"/>
          </a:xfrm>
        </p:grpSpPr>
        <p:sp>
          <p:nvSpPr>
            <p:cNvPr id="44" name="object 42">
              <a:extLst>
                <a:ext uri="{FF2B5EF4-FFF2-40B4-BE49-F238E27FC236}">
                  <a16:creationId xmlns:a16="http://schemas.microsoft.com/office/drawing/2014/main" id="{CADE01AF-604A-4DF9-A412-CA3453D1B490}"/>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45" name="object 43">
              <a:extLst>
                <a:ext uri="{FF2B5EF4-FFF2-40B4-BE49-F238E27FC236}">
                  <a16:creationId xmlns:a16="http://schemas.microsoft.com/office/drawing/2014/main" id="{856E8657-89FB-4A5F-9F90-3109050FBEBD}"/>
                </a:ext>
              </a:extLst>
            </p:cNvPr>
            <p:cNvPicPr/>
            <p:nvPr/>
          </p:nvPicPr>
          <p:blipFill>
            <a:blip r:embed="rId4" cstate="print"/>
            <a:stretch>
              <a:fillRect/>
            </a:stretch>
          </p:blipFill>
          <p:spPr>
            <a:xfrm>
              <a:off x="1288368" y="3041056"/>
              <a:ext cx="109307" cy="140667"/>
            </a:xfrm>
            <a:prstGeom prst="rect">
              <a:avLst/>
            </a:prstGeom>
          </p:spPr>
        </p:pic>
      </p:grpSp>
      <p:pic>
        <p:nvPicPr>
          <p:cNvPr id="46" name="object 44">
            <a:extLst>
              <a:ext uri="{FF2B5EF4-FFF2-40B4-BE49-F238E27FC236}">
                <a16:creationId xmlns:a16="http://schemas.microsoft.com/office/drawing/2014/main" id="{EACCEB40-67F4-451C-BEB6-DEC94694A4EF}"/>
              </a:ext>
            </a:extLst>
          </p:cNvPr>
          <p:cNvPicPr/>
          <p:nvPr/>
        </p:nvPicPr>
        <p:blipFill>
          <a:blip r:embed="rId5" cstate="print"/>
          <a:stretch>
            <a:fillRect/>
          </a:stretch>
        </p:blipFill>
        <p:spPr>
          <a:xfrm>
            <a:off x="686384" y="3789681"/>
            <a:ext cx="351167" cy="109307"/>
          </a:xfrm>
          <a:prstGeom prst="rect">
            <a:avLst/>
          </a:prstGeom>
        </p:spPr>
      </p:pic>
      <p:pic>
        <p:nvPicPr>
          <p:cNvPr id="47" name="object 45">
            <a:extLst>
              <a:ext uri="{FF2B5EF4-FFF2-40B4-BE49-F238E27FC236}">
                <a16:creationId xmlns:a16="http://schemas.microsoft.com/office/drawing/2014/main" id="{257C7BBD-86A6-475E-99B5-ECA2E86E4515}"/>
              </a:ext>
            </a:extLst>
          </p:cNvPr>
          <p:cNvPicPr/>
          <p:nvPr/>
        </p:nvPicPr>
        <p:blipFill>
          <a:blip r:embed="rId6" cstate="print"/>
          <a:stretch>
            <a:fillRect/>
          </a:stretch>
        </p:blipFill>
        <p:spPr>
          <a:xfrm>
            <a:off x="1391267" y="3789681"/>
            <a:ext cx="348467" cy="109307"/>
          </a:xfrm>
          <a:prstGeom prst="rect">
            <a:avLst/>
          </a:prstGeom>
        </p:spPr>
      </p:pic>
      <p:pic>
        <p:nvPicPr>
          <p:cNvPr id="48" name="object 46">
            <a:extLst>
              <a:ext uri="{FF2B5EF4-FFF2-40B4-BE49-F238E27FC236}">
                <a16:creationId xmlns:a16="http://schemas.microsoft.com/office/drawing/2014/main" id="{39601BD0-1D0A-4C69-A9F8-A93C9BFEC9E4}"/>
              </a:ext>
            </a:extLst>
          </p:cNvPr>
          <p:cNvPicPr/>
          <p:nvPr/>
        </p:nvPicPr>
        <p:blipFill>
          <a:blip r:embed="rId6" cstate="print"/>
          <a:stretch>
            <a:fillRect/>
          </a:stretch>
        </p:blipFill>
        <p:spPr>
          <a:xfrm>
            <a:off x="2093394" y="3789681"/>
            <a:ext cx="348467" cy="109307"/>
          </a:xfrm>
          <a:prstGeom prst="rect">
            <a:avLst/>
          </a:prstGeom>
        </p:spPr>
      </p:pic>
      <p:grpSp>
        <p:nvGrpSpPr>
          <p:cNvPr id="49" name="object 47">
            <a:extLst>
              <a:ext uri="{FF2B5EF4-FFF2-40B4-BE49-F238E27FC236}">
                <a16:creationId xmlns:a16="http://schemas.microsoft.com/office/drawing/2014/main" id="{F6677F68-5BD2-4417-B7AE-C91C32A53AB0}"/>
              </a:ext>
            </a:extLst>
          </p:cNvPr>
          <p:cNvGrpSpPr/>
          <p:nvPr/>
        </p:nvGrpSpPr>
        <p:grpSpPr>
          <a:xfrm>
            <a:off x="1874127" y="4095246"/>
            <a:ext cx="109855" cy="394335"/>
            <a:chOff x="1990494" y="3041057"/>
            <a:chExt cx="109855" cy="394335"/>
          </a:xfrm>
        </p:grpSpPr>
        <p:sp>
          <p:nvSpPr>
            <p:cNvPr id="50" name="object 48">
              <a:extLst>
                <a:ext uri="{FF2B5EF4-FFF2-40B4-BE49-F238E27FC236}">
                  <a16:creationId xmlns:a16="http://schemas.microsoft.com/office/drawing/2014/main" id="{EE662520-6F33-4183-A6BD-8EFC9A5663F6}"/>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1" name="object 49">
              <a:extLst>
                <a:ext uri="{FF2B5EF4-FFF2-40B4-BE49-F238E27FC236}">
                  <a16:creationId xmlns:a16="http://schemas.microsoft.com/office/drawing/2014/main" id="{AB7BFAB0-E52C-4AC9-9D59-448DC9904AB8}"/>
                </a:ext>
              </a:extLst>
            </p:cNvPr>
            <p:cNvPicPr/>
            <p:nvPr/>
          </p:nvPicPr>
          <p:blipFill>
            <a:blip r:embed="rId7" cstate="print"/>
            <a:stretch>
              <a:fillRect/>
            </a:stretch>
          </p:blipFill>
          <p:spPr>
            <a:xfrm>
              <a:off x="1990494" y="3041057"/>
              <a:ext cx="109307" cy="140667"/>
            </a:xfrm>
            <a:prstGeom prst="rect">
              <a:avLst/>
            </a:prstGeom>
          </p:spPr>
        </p:pic>
      </p:grpSp>
      <p:grpSp>
        <p:nvGrpSpPr>
          <p:cNvPr id="52" name="object 50">
            <a:extLst>
              <a:ext uri="{FF2B5EF4-FFF2-40B4-BE49-F238E27FC236}">
                <a16:creationId xmlns:a16="http://schemas.microsoft.com/office/drawing/2014/main" id="{898BDDF2-4D86-4B40-9ACA-28A505648C20}"/>
              </a:ext>
            </a:extLst>
          </p:cNvPr>
          <p:cNvGrpSpPr/>
          <p:nvPr/>
        </p:nvGrpSpPr>
        <p:grpSpPr>
          <a:xfrm>
            <a:off x="2576254" y="4095244"/>
            <a:ext cx="109855" cy="394335"/>
            <a:chOff x="2692621" y="3041055"/>
            <a:chExt cx="109855" cy="394335"/>
          </a:xfrm>
        </p:grpSpPr>
        <p:sp>
          <p:nvSpPr>
            <p:cNvPr id="53" name="object 51">
              <a:extLst>
                <a:ext uri="{FF2B5EF4-FFF2-40B4-BE49-F238E27FC236}">
                  <a16:creationId xmlns:a16="http://schemas.microsoft.com/office/drawing/2014/main" id="{2D16908A-7E44-4B79-912C-957051892A4F}"/>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4" name="object 52">
              <a:extLst>
                <a:ext uri="{FF2B5EF4-FFF2-40B4-BE49-F238E27FC236}">
                  <a16:creationId xmlns:a16="http://schemas.microsoft.com/office/drawing/2014/main" id="{ED8722AD-C152-4221-BD00-770851906B76}"/>
                </a:ext>
              </a:extLst>
            </p:cNvPr>
            <p:cNvPicPr/>
            <p:nvPr/>
          </p:nvPicPr>
          <p:blipFill>
            <a:blip r:embed="rId7" cstate="print"/>
            <a:stretch>
              <a:fillRect/>
            </a:stretch>
          </p:blipFill>
          <p:spPr>
            <a:xfrm>
              <a:off x="2692621" y="3041055"/>
              <a:ext cx="109308" cy="140667"/>
            </a:xfrm>
            <a:prstGeom prst="rect">
              <a:avLst/>
            </a:prstGeom>
          </p:spPr>
        </p:pic>
      </p:grpSp>
      <p:sp>
        <p:nvSpPr>
          <p:cNvPr id="94" name="object 92">
            <a:extLst>
              <a:ext uri="{FF2B5EF4-FFF2-40B4-BE49-F238E27FC236}">
                <a16:creationId xmlns:a16="http://schemas.microsoft.com/office/drawing/2014/main" id="{78ABAFF7-601E-488A-94C0-4193651AAEF1}"/>
              </a:ext>
            </a:extLst>
          </p:cNvPr>
          <p:cNvSpPr txBox="1"/>
          <p:nvPr/>
        </p:nvSpPr>
        <p:spPr>
          <a:xfrm>
            <a:off x="561208" y="1886140"/>
            <a:ext cx="2943225" cy="574040"/>
          </a:xfrm>
          <a:prstGeom prst="rect">
            <a:avLst/>
          </a:prstGeom>
        </p:spPr>
        <p:txBody>
          <a:bodyPr vert="horz" wrap="square" lIns="0" tIns="12700" rIns="0" bIns="0" rtlCol="0">
            <a:spAutoFit/>
          </a:bodyPr>
          <a:lstStyle/>
          <a:p>
            <a:pPr marL="25400">
              <a:lnSpc>
                <a:spcPct val="100000"/>
              </a:lnSpc>
              <a:spcBef>
                <a:spcPts val="100"/>
              </a:spcBef>
            </a:pPr>
            <a:r>
              <a:rPr sz="1800" b="1" spc="-5" dirty="0">
                <a:latin typeface="Arial"/>
                <a:cs typeface="Arial"/>
              </a:rPr>
              <a:t>Input</a:t>
            </a:r>
            <a:r>
              <a:rPr sz="1800" spc="-5" dirty="0">
                <a:latin typeface="Arial MT"/>
                <a:cs typeface="Arial MT"/>
              </a:rPr>
              <a:t>:</a:t>
            </a:r>
            <a:r>
              <a:rPr sz="1800" spc="-20"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x</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x</a:t>
            </a:r>
            <a:r>
              <a:rPr sz="1800" baseline="-32407" dirty="0">
                <a:latin typeface="Arial MT"/>
                <a:cs typeface="Arial MT"/>
              </a:rPr>
              <a:t>T</a:t>
            </a:r>
          </a:p>
          <a:p>
            <a:pPr marL="25400">
              <a:lnSpc>
                <a:spcPct val="100000"/>
              </a:lnSpc>
            </a:pPr>
            <a:r>
              <a:rPr sz="1800" b="1" spc="-5" dirty="0">
                <a:latin typeface="Arial"/>
                <a:cs typeface="Arial"/>
              </a:rPr>
              <a:t>Output</a:t>
            </a:r>
            <a:r>
              <a:rPr sz="1800" spc="-5" dirty="0">
                <a:latin typeface="Arial MT"/>
                <a:cs typeface="Arial MT"/>
              </a:rPr>
              <a:t>:</a:t>
            </a:r>
            <a:r>
              <a:rPr sz="1800" spc="-25"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y</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spc="-5" dirty="0">
                <a:latin typeface="Arial MT"/>
                <a:cs typeface="Arial MT"/>
              </a:rPr>
              <a:t>y</a:t>
            </a:r>
            <a:r>
              <a:rPr sz="1800" spc="-7" baseline="-32407" dirty="0">
                <a:latin typeface="Arial MT"/>
                <a:cs typeface="Arial MT"/>
              </a:rPr>
              <a:t>T’</a:t>
            </a:r>
            <a:endParaRPr sz="1800" baseline="-32407" dirty="0">
              <a:latin typeface="Arial MT"/>
              <a:cs typeface="Arial MT"/>
            </a:endParaRPr>
          </a:p>
        </p:txBody>
      </p:sp>
      <p:sp>
        <p:nvSpPr>
          <p:cNvPr id="95" name="object 93">
            <a:extLst>
              <a:ext uri="{FF2B5EF4-FFF2-40B4-BE49-F238E27FC236}">
                <a16:creationId xmlns:a16="http://schemas.microsoft.com/office/drawing/2014/main" id="{AC037B77-A347-4F66-9417-BDC1BF178179}"/>
              </a:ext>
            </a:extLst>
          </p:cNvPr>
          <p:cNvSpPr txBox="1"/>
          <p:nvPr/>
        </p:nvSpPr>
        <p:spPr>
          <a:xfrm>
            <a:off x="464481" y="2963816"/>
            <a:ext cx="2508885" cy="299720"/>
          </a:xfrm>
          <a:prstGeom prst="rect">
            <a:avLst/>
          </a:prstGeom>
        </p:spPr>
        <p:txBody>
          <a:bodyPr vert="horz" wrap="square" lIns="0" tIns="12700" rIns="0" bIns="0" rtlCol="0">
            <a:spAutoFit/>
          </a:bodyPr>
          <a:lstStyle/>
          <a:p>
            <a:pPr marL="38100">
              <a:lnSpc>
                <a:spcPct val="100000"/>
              </a:lnSpc>
              <a:spcBef>
                <a:spcPts val="100"/>
              </a:spcBef>
            </a:pPr>
            <a:r>
              <a:rPr sz="1800" b="1" spc="-5" dirty="0" smtClean="0">
                <a:latin typeface="Arial"/>
                <a:cs typeface="Arial"/>
              </a:rPr>
              <a:t>Encoder</a:t>
            </a:r>
            <a:r>
              <a:rPr sz="1800" b="1" spc="-5" dirty="0">
                <a:latin typeface="Arial"/>
                <a:cs typeface="Arial"/>
              </a:rPr>
              <a:t>:</a:t>
            </a:r>
            <a:r>
              <a:rPr sz="1800" b="1" spc="5" dirty="0">
                <a:latin typeface="Arial"/>
                <a:cs typeface="Arial"/>
              </a:rPr>
              <a:t> </a:t>
            </a:r>
            <a:r>
              <a:rPr sz="1800" dirty="0">
                <a:latin typeface="Arial MT"/>
                <a:cs typeface="Arial MT"/>
              </a:rPr>
              <a:t>h</a:t>
            </a:r>
            <a:r>
              <a:rPr sz="1800" baseline="-32407" dirty="0">
                <a:latin typeface="Arial MT"/>
                <a:cs typeface="Arial MT"/>
              </a:rPr>
              <a:t>t</a:t>
            </a:r>
            <a:r>
              <a:rPr sz="1800" spc="225" baseline="-32407"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f</a:t>
            </a:r>
            <a:r>
              <a:rPr sz="1800" baseline="-32407" dirty="0">
                <a:latin typeface="Arial MT"/>
                <a:cs typeface="Arial MT"/>
              </a:rPr>
              <a:t>W</a:t>
            </a:r>
            <a:r>
              <a:rPr sz="1800" dirty="0">
                <a:latin typeface="Arial MT"/>
                <a:cs typeface="Arial MT"/>
              </a:rPr>
              <a:t>(x</a:t>
            </a:r>
            <a:r>
              <a:rPr sz="1800" baseline="-32407" dirty="0">
                <a:latin typeface="Arial MT"/>
                <a:cs typeface="Arial MT"/>
              </a:rPr>
              <a:t>t</a:t>
            </a:r>
            <a:r>
              <a:rPr sz="1800" dirty="0">
                <a:latin typeface="Arial MT"/>
                <a:cs typeface="Arial MT"/>
              </a:rPr>
              <a:t>,</a:t>
            </a:r>
            <a:r>
              <a:rPr sz="1800" spc="-20" dirty="0">
                <a:latin typeface="Arial MT"/>
                <a:cs typeface="Arial MT"/>
              </a:rPr>
              <a:t> </a:t>
            </a:r>
            <a:r>
              <a:rPr sz="1800" spc="-5" dirty="0">
                <a:latin typeface="Arial MT"/>
                <a:cs typeface="Arial MT"/>
              </a:rPr>
              <a:t>h</a:t>
            </a:r>
            <a:r>
              <a:rPr sz="1800" spc="-7" baseline="-32407" dirty="0">
                <a:latin typeface="Arial MT"/>
                <a:cs typeface="Arial MT"/>
              </a:rPr>
              <a:t>t-1</a:t>
            </a:r>
            <a:r>
              <a:rPr sz="1800" spc="-5" dirty="0">
                <a:latin typeface="Arial MT"/>
                <a:cs typeface="Arial MT"/>
              </a:rPr>
              <a:t>)</a:t>
            </a:r>
            <a:endParaRPr sz="1800" dirty="0">
              <a:latin typeface="Arial MT"/>
              <a:cs typeface="Arial MT"/>
            </a:endParaRPr>
          </a:p>
        </p:txBody>
      </p:sp>
      <p:sp>
        <p:nvSpPr>
          <p:cNvPr id="32" name="object 93">
            <a:extLst>
              <a:ext uri="{FF2B5EF4-FFF2-40B4-BE49-F238E27FC236}">
                <a16:creationId xmlns:a16="http://schemas.microsoft.com/office/drawing/2014/main" id="{AC037B77-A347-4F66-9417-BDC1BF178179}"/>
              </a:ext>
            </a:extLst>
          </p:cNvPr>
          <p:cNvSpPr txBox="1"/>
          <p:nvPr/>
        </p:nvSpPr>
        <p:spPr>
          <a:xfrm>
            <a:off x="3606661" y="2963816"/>
            <a:ext cx="2508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Encoder:</a:t>
            </a:r>
            <a:r>
              <a:rPr sz="1800" b="1" spc="5" dirty="0">
                <a:latin typeface="Arial"/>
                <a:cs typeface="Arial"/>
              </a:rPr>
              <a:t> </a:t>
            </a:r>
            <a:r>
              <a:rPr sz="1800" dirty="0">
                <a:latin typeface="Arial MT"/>
                <a:cs typeface="Arial MT"/>
              </a:rPr>
              <a:t>h</a:t>
            </a:r>
            <a:r>
              <a:rPr sz="1800" baseline="-32407" dirty="0">
                <a:latin typeface="Arial MT"/>
                <a:cs typeface="Arial MT"/>
              </a:rPr>
              <a:t>t</a:t>
            </a:r>
            <a:r>
              <a:rPr sz="1800" spc="225" baseline="-32407"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f</a:t>
            </a:r>
            <a:r>
              <a:rPr sz="1800" baseline="-32407" dirty="0">
                <a:latin typeface="Arial MT"/>
                <a:cs typeface="Arial MT"/>
              </a:rPr>
              <a:t>W</a:t>
            </a:r>
            <a:r>
              <a:rPr sz="1800" dirty="0">
                <a:latin typeface="Arial MT"/>
                <a:cs typeface="Arial MT"/>
              </a:rPr>
              <a:t>(x</a:t>
            </a:r>
            <a:r>
              <a:rPr sz="1800" baseline="-32407" dirty="0">
                <a:latin typeface="Arial MT"/>
                <a:cs typeface="Arial MT"/>
              </a:rPr>
              <a:t>t</a:t>
            </a:r>
            <a:r>
              <a:rPr sz="1800" dirty="0">
                <a:latin typeface="Arial MT"/>
                <a:cs typeface="Arial MT"/>
              </a:rPr>
              <a:t>,</a:t>
            </a:r>
            <a:r>
              <a:rPr sz="1800" spc="-20" dirty="0">
                <a:latin typeface="Arial MT"/>
                <a:cs typeface="Arial MT"/>
              </a:rPr>
              <a:t> </a:t>
            </a:r>
            <a:r>
              <a:rPr sz="1800" spc="-5" dirty="0">
                <a:latin typeface="Arial MT"/>
                <a:cs typeface="Arial MT"/>
              </a:rPr>
              <a:t>h</a:t>
            </a:r>
            <a:r>
              <a:rPr sz="1800" spc="-7" baseline="-32407" dirty="0">
                <a:latin typeface="Arial MT"/>
                <a:cs typeface="Arial MT"/>
              </a:rPr>
              <a:t>t-1</a:t>
            </a:r>
            <a:r>
              <a:rPr sz="1800" spc="-5" dirty="0">
                <a:latin typeface="Arial MT"/>
                <a:cs typeface="Arial MT"/>
              </a:rPr>
              <a:t>)</a:t>
            </a:r>
            <a:endParaRPr sz="1800" dirty="0">
              <a:latin typeface="Arial MT"/>
              <a:cs typeface="Arial MT"/>
            </a:endParaRPr>
          </a:p>
        </p:txBody>
      </p:sp>
    </p:spTree>
    <p:extLst>
      <p:ext uri="{BB962C8B-B14F-4D97-AF65-F5344CB8AC3E}">
        <p14:creationId xmlns:p14="http://schemas.microsoft.com/office/powerpoint/2010/main" val="1038198870"/>
      </p:ext>
    </p:extLst>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0344C-228B-4289-AED2-EDB9A97556B1}"/>
              </a:ext>
            </a:extLst>
          </p:cNvPr>
          <p:cNvSpPr>
            <a:spLocks noGrp="1"/>
          </p:cNvSpPr>
          <p:nvPr>
            <p:ph type="title"/>
          </p:nvPr>
        </p:nvSpPr>
        <p:spPr/>
        <p:txBody>
          <a:bodyPr/>
          <a:lstStyle/>
          <a:p>
            <a:pPr marL="50800" marR="291465">
              <a:spcBef>
                <a:spcPts val="100"/>
              </a:spcBef>
            </a:pPr>
            <a:r>
              <a:rPr lang="en-US" altLang="zh-CN" spc="-1540" dirty="0"/>
              <a:t>T</a:t>
            </a:r>
            <a:r>
              <a:rPr lang="en-US" altLang="zh-CN" sz="2000" baseline="27777" dirty="0"/>
              <a:t>...</a:t>
            </a:r>
            <a:r>
              <a:rPr lang="en-US" altLang="zh-CN" sz="2000" spc="-37" baseline="27777" dirty="0"/>
              <a:t> </a:t>
            </a:r>
            <a:r>
              <a:rPr lang="en-US" altLang="zh-CN" spc="-5" dirty="0"/>
              <a:t>h</a:t>
            </a:r>
            <a:r>
              <a:rPr lang="en-US" altLang="zh-CN" dirty="0"/>
              <a:t>e</a:t>
            </a:r>
            <a:r>
              <a:rPr lang="en-US" altLang="zh-CN" spc="-65" dirty="0"/>
              <a:t> </a:t>
            </a:r>
            <a:r>
              <a:rPr lang="en-US" altLang="zh-CN" spc="-114" dirty="0"/>
              <a:t>T</a:t>
            </a:r>
            <a:r>
              <a:rPr lang="en-US" altLang="zh-CN" dirty="0"/>
              <a:t>ransformer  </a:t>
            </a:r>
            <a:r>
              <a:rPr lang="en-US" altLang="zh-CN" spc="-5" dirty="0"/>
              <a:t>Decoder</a:t>
            </a:r>
            <a:r>
              <a:rPr lang="en-US" altLang="zh-CN" spc="-30" dirty="0"/>
              <a:t> </a:t>
            </a:r>
            <a:r>
              <a:rPr lang="en-US" altLang="zh-CN" spc="-5" dirty="0"/>
              <a:t>block</a:t>
            </a:r>
            <a:endParaRPr lang="zh-CN" altLang="en-US" dirty="0"/>
          </a:p>
        </p:txBody>
      </p:sp>
      <p:sp>
        <p:nvSpPr>
          <p:cNvPr id="104" name="object 102">
            <a:extLst>
              <a:ext uri="{FF2B5EF4-FFF2-40B4-BE49-F238E27FC236}">
                <a16:creationId xmlns:a16="http://schemas.microsoft.com/office/drawing/2014/main" id="{429E1CB3-D26E-4F03-830F-6F22EF0B75C9}"/>
              </a:ext>
            </a:extLst>
          </p:cNvPr>
          <p:cNvSpPr txBox="1"/>
          <p:nvPr/>
        </p:nvSpPr>
        <p:spPr>
          <a:xfrm>
            <a:off x="5417812" y="6237415"/>
            <a:ext cx="3460981" cy="182101"/>
          </a:xfrm>
          <a:prstGeom prst="rect">
            <a:avLst/>
          </a:prstGeom>
        </p:spPr>
        <p:txBody>
          <a:bodyPr vert="horz" wrap="square" lIns="0" tIns="12700" rIns="0" bIns="0" rtlCol="0">
            <a:spAutoFit/>
          </a:bodyPr>
          <a:lstStyle/>
          <a:p>
            <a:pPr marL="12700">
              <a:lnSpc>
                <a:spcPct val="100000"/>
              </a:lnSpc>
              <a:spcBef>
                <a:spcPts val="100"/>
              </a:spcBef>
            </a:pPr>
            <a:r>
              <a:rPr sz="1100" spc="-15" dirty="0">
                <a:solidFill>
                  <a:srgbClr val="999999"/>
                </a:solidFill>
                <a:latin typeface="Arial MT"/>
                <a:cs typeface="Arial MT"/>
              </a:rPr>
              <a:t>Vaswani </a:t>
            </a:r>
            <a:r>
              <a:rPr sz="1100" spc="-5" dirty="0">
                <a:solidFill>
                  <a:srgbClr val="999999"/>
                </a:solidFill>
                <a:latin typeface="Arial MT"/>
                <a:cs typeface="Arial MT"/>
              </a:rPr>
              <a:t>et</a:t>
            </a:r>
            <a:r>
              <a:rPr sz="1100" spc="-10" dirty="0">
                <a:solidFill>
                  <a:srgbClr val="999999"/>
                </a:solidFill>
                <a:latin typeface="Arial MT"/>
                <a:cs typeface="Arial MT"/>
              </a:rPr>
              <a:t> </a:t>
            </a:r>
            <a:r>
              <a:rPr sz="1100" spc="-5" dirty="0">
                <a:solidFill>
                  <a:srgbClr val="999999"/>
                </a:solidFill>
                <a:latin typeface="Arial MT"/>
                <a:cs typeface="Arial MT"/>
              </a:rPr>
              <a:t>al,</a:t>
            </a:r>
            <a:r>
              <a:rPr sz="1100" spc="-10" dirty="0">
                <a:solidFill>
                  <a:srgbClr val="999999"/>
                </a:solidFill>
                <a:latin typeface="Arial MT"/>
                <a:cs typeface="Arial MT"/>
              </a:rPr>
              <a:t> </a:t>
            </a:r>
            <a:r>
              <a:rPr sz="1100" dirty="0">
                <a:solidFill>
                  <a:srgbClr val="999999"/>
                </a:solidFill>
                <a:latin typeface="Arial MT"/>
                <a:cs typeface="Arial MT"/>
              </a:rPr>
              <a:t>“Attention</a:t>
            </a:r>
            <a:r>
              <a:rPr sz="1100" spc="-10" dirty="0">
                <a:solidFill>
                  <a:srgbClr val="999999"/>
                </a:solidFill>
                <a:latin typeface="Arial MT"/>
                <a:cs typeface="Arial MT"/>
              </a:rPr>
              <a:t> </a:t>
            </a:r>
            <a:r>
              <a:rPr sz="1100" spc="-5" dirty="0">
                <a:solidFill>
                  <a:srgbClr val="999999"/>
                </a:solidFill>
                <a:latin typeface="Arial MT"/>
                <a:cs typeface="Arial MT"/>
              </a:rPr>
              <a:t>is</a:t>
            </a:r>
            <a:r>
              <a:rPr sz="1100" spc="-10" dirty="0">
                <a:solidFill>
                  <a:srgbClr val="999999"/>
                </a:solidFill>
                <a:latin typeface="Arial MT"/>
                <a:cs typeface="Arial MT"/>
              </a:rPr>
              <a:t> </a:t>
            </a:r>
            <a:r>
              <a:rPr sz="1100" spc="-5" dirty="0">
                <a:solidFill>
                  <a:srgbClr val="999999"/>
                </a:solidFill>
                <a:latin typeface="Arial MT"/>
                <a:cs typeface="Arial MT"/>
              </a:rPr>
              <a:t>all</a:t>
            </a:r>
            <a:r>
              <a:rPr sz="1100" spc="-15" dirty="0">
                <a:solidFill>
                  <a:srgbClr val="999999"/>
                </a:solidFill>
                <a:latin typeface="Arial MT"/>
                <a:cs typeface="Arial MT"/>
              </a:rPr>
              <a:t> </a:t>
            </a:r>
            <a:r>
              <a:rPr sz="1100" dirty="0">
                <a:solidFill>
                  <a:srgbClr val="999999"/>
                </a:solidFill>
                <a:latin typeface="Arial MT"/>
                <a:cs typeface="Arial MT"/>
              </a:rPr>
              <a:t>you</a:t>
            </a:r>
            <a:r>
              <a:rPr sz="1100" spc="-10" dirty="0">
                <a:solidFill>
                  <a:srgbClr val="999999"/>
                </a:solidFill>
                <a:latin typeface="Arial MT"/>
                <a:cs typeface="Arial MT"/>
              </a:rPr>
              <a:t> </a:t>
            </a:r>
            <a:r>
              <a:rPr sz="1100" spc="-5" dirty="0">
                <a:solidFill>
                  <a:srgbClr val="999999"/>
                </a:solidFill>
                <a:latin typeface="Arial MT"/>
                <a:cs typeface="Arial MT"/>
              </a:rPr>
              <a:t>need”,</a:t>
            </a:r>
            <a:r>
              <a:rPr sz="1100" spc="-10" dirty="0">
                <a:solidFill>
                  <a:srgbClr val="999999"/>
                </a:solidFill>
                <a:latin typeface="Arial MT"/>
                <a:cs typeface="Arial MT"/>
              </a:rPr>
              <a:t> </a:t>
            </a:r>
            <a:r>
              <a:rPr sz="1100" spc="-5" dirty="0">
                <a:solidFill>
                  <a:srgbClr val="999999"/>
                </a:solidFill>
                <a:latin typeface="Arial MT"/>
                <a:cs typeface="Arial MT"/>
              </a:rPr>
              <a:t>NeurIPS</a:t>
            </a:r>
            <a:r>
              <a:rPr sz="1100" spc="-10" dirty="0">
                <a:solidFill>
                  <a:srgbClr val="999999"/>
                </a:solidFill>
                <a:latin typeface="Arial MT"/>
                <a:cs typeface="Arial MT"/>
              </a:rPr>
              <a:t> </a:t>
            </a:r>
            <a:r>
              <a:rPr sz="1100" spc="-5" dirty="0">
                <a:solidFill>
                  <a:srgbClr val="999999"/>
                </a:solidFill>
                <a:latin typeface="Arial MT"/>
                <a:cs typeface="Arial MT"/>
              </a:rPr>
              <a:t>2017</a:t>
            </a:r>
            <a:endParaRPr sz="1100" dirty="0">
              <a:latin typeface="Arial MT"/>
              <a:cs typeface="Arial MT"/>
            </a:endParaRPr>
          </a:p>
        </p:txBody>
      </p:sp>
      <p:sp>
        <p:nvSpPr>
          <p:cNvPr id="223" name="矩形 222">
            <a:extLst>
              <a:ext uri="{FF2B5EF4-FFF2-40B4-BE49-F238E27FC236}">
                <a16:creationId xmlns:a16="http://schemas.microsoft.com/office/drawing/2014/main" id="{94CD57DD-0660-438C-992E-EBEFDF620B4D}"/>
              </a:ext>
            </a:extLst>
          </p:cNvPr>
          <p:cNvSpPr/>
          <p:nvPr/>
        </p:nvSpPr>
        <p:spPr>
          <a:xfrm>
            <a:off x="676254" y="2070681"/>
            <a:ext cx="2694969" cy="276999"/>
          </a:xfrm>
          <a:prstGeom prst="rect">
            <a:avLst/>
          </a:prstGeom>
        </p:spPr>
        <p:txBody>
          <a:bodyPr wrap="none">
            <a:spAutoFit/>
          </a:bodyPr>
          <a:lstStyle/>
          <a:p>
            <a:r>
              <a:rPr lang="en-US" altLang="zh-CN" sz="1200" spc="-5" dirty="0"/>
              <a:t>person</a:t>
            </a:r>
            <a:r>
              <a:rPr lang="en-US" altLang="zh-CN" sz="1200" spc="665" dirty="0"/>
              <a:t>  </a:t>
            </a:r>
            <a:r>
              <a:rPr lang="en-US" altLang="zh-CN" sz="1200" spc="-5" dirty="0"/>
              <a:t>wearing        hat       [END]</a:t>
            </a:r>
            <a:endParaRPr lang="zh-CN" altLang="en-US" sz="1200" dirty="0"/>
          </a:p>
        </p:txBody>
      </p:sp>
      <p:sp>
        <p:nvSpPr>
          <p:cNvPr id="224" name="object 2">
            <a:extLst>
              <a:ext uri="{FF2B5EF4-FFF2-40B4-BE49-F238E27FC236}">
                <a16:creationId xmlns:a16="http://schemas.microsoft.com/office/drawing/2014/main" id="{417D1EF0-8276-44AC-A5D8-47E3F5FA6CBE}"/>
              </a:ext>
            </a:extLst>
          </p:cNvPr>
          <p:cNvSpPr txBox="1"/>
          <p:nvPr/>
        </p:nvSpPr>
        <p:spPr>
          <a:xfrm>
            <a:off x="6777430" y="3101993"/>
            <a:ext cx="2254250" cy="665480"/>
          </a:xfrm>
          <a:prstGeom prst="rect">
            <a:avLst/>
          </a:prstGeom>
        </p:spPr>
        <p:txBody>
          <a:bodyPr vert="horz" wrap="square" lIns="0" tIns="12700" rIns="0" bIns="0" rtlCol="0">
            <a:spAutoFit/>
          </a:bodyPr>
          <a:lstStyle/>
          <a:p>
            <a:pPr marL="12700" marR="5080">
              <a:lnSpc>
                <a:spcPct val="100000"/>
              </a:lnSpc>
              <a:spcBef>
                <a:spcPts val="100"/>
              </a:spcBef>
            </a:pPr>
            <a:r>
              <a:rPr sz="1400" dirty="0">
                <a:solidFill>
                  <a:srgbClr val="FF0000"/>
                </a:solidFill>
                <a:latin typeface="Arial MT"/>
                <a:cs typeface="Arial MT"/>
              </a:rPr>
              <a:t>Multi-head </a:t>
            </a:r>
            <a:r>
              <a:rPr sz="1400" spc="-5" dirty="0">
                <a:solidFill>
                  <a:srgbClr val="FF0000"/>
                </a:solidFill>
                <a:latin typeface="Arial MT"/>
                <a:cs typeface="Arial MT"/>
              </a:rPr>
              <a:t>attention </a:t>
            </a:r>
            <a:r>
              <a:rPr sz="1400" spc="-5" dirty="0">
                <a:latin typeface="Arial MT"/>
                <a:cs typeface="Arial MT"/>
              </a:rPr>
              <a:t>block </a:t>
            </a:r>
            <a:r>
              <a:rPr sz="1400" dirty="0">
                <a:latin typeface="Arial MT"/>
                <a:cs typeface="Arial MT"/>
              </a:rPr>
              <a:t> </a:t>
            </a:r>
            <a:r>
              <a:rPr sz="1400" spc="-5" dirty="0">
                <a:latin typeface="Arial MT"/>
                <a:cs typeface="Arial MT"/>
              </a:rPr>
              <a:t>attends over the transformer </a:t>
            </a:r>
            <a:r>
              <a:rPr sz="1400" spc="-380" dirty="0">
                <a:latin typeface="Arial MT"/>
                <a:cs typeface="Arial MT"/>
              </a:rPr>
              <a:t> </a:t>
            </a:r>
            <a:r>
              <a:rPr sz="1400" spc="-5" dirty="0">
                <a:latin typeface="Arial MT"/>
                <a:cs typeface="Arial MT"/>
              </a:rPr>
              <a:t>encoder</a:t>
            </a:r>
            <a:r>
              <a:rPr sz="1400" spc="-10" dirty="0">
                <a:latin typeface="Arial MT"/>
                <a:cs typeface="Arial MT"/>
              </a:rPr>
              <a:t> </a:t>
            </a:r>
            <a:r>
              <a:rPr sz="1400" spc="-5" dirty="0">
                <a:latin typeface="Arial MT"/>
                <a:cs typeface="Arial MT"/>
              </a:rPr>
              <a:t>outputs.</a:t>
            </a:r>
            <a:endParaRPr sz="1400" dirty="0">
              <a:latin typeface="Arial MT"/>
              <a:cs typeface="Arial MT"/>
            </a:endParaRPr>
          </a:p>
        </p:txBody>
      </p:sp>
      <p:sp>
        <p:nvSpPr>
          <p:cNvPr id="225" name="object 3">
            <a:extLst>
              <a:ext uri="{FF2B5EF4-FFF2-40B4-BE49-F238E27FC236}">
                <a16:creationId xmlns:a16="http://schemas.microsoft.com/office/drawing/2014/main" id="{7992AD51-21F9-439E-B265-B9568FE3C256}"/>
              </a:ext>
            </a:extLst>
          </p:cNvPr>
          <p:cNvSpPr txBox="1"/>
          <p:nvPr/>
        </p:nvSpPr>
        <p:spPr>
          <a:xfrm>
            <a:off x="6777430" y="3955433"/>
            <a:ext cx="208788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For</a:t>
            </a:r>
            <a:r>
              <a:rPr sz="1400" spc="-30" dirty="0">
                <a:latin typeface="Arial MT"/>
                <a:cs typeface="Arial MT"/>
              </a:rPr>
              <a:t> </a:t>
            </a:r>
            <a:r>
              <a:rPr sz="1400" spc="-5" dirty="0">
                <a:latin typeface="Arial MT"/>
                <a:cs typeface="Arial MT"/>
              </a:rPr>
              <a:t>image</a:t>
            </a:r>
            <a:r>
              <a:rPr sz="1400" spc="-25" dirty="0">
                <a:latin typeface="Arial MT"/>
                <a:cs typeface="Arial MT"/>
              </a:rPr>
              <a:t> </a:t>
            </a:r>
            <a:r>
              <a:rPr sz="1400" dirty="0">
                <a:latin typeface="Arial MT"/>
                <a:cs typeface="Arial MT"/>
              </a:rPr>
              <a:t>captions,</a:t>
            </a:r>
            <a:r>
              <a:rPr sz="1400" spc="-25" dirty="0">
                <a:latin typeface="Arial MT"/>
                <a:cs typeface="Arial MT"/>
              </a:rPr>
              <a:t> </a:t>
            </a:r>
            <a:r>
              <a:rPr sz="1400" spc="-5" dirty="0">
                <a:latin typeface="Arial MT"/>
                <a:cs typeface="Arial MT"/>
              </a:rPr>
              <a:t>this</a:t>
            </a:r>
            <a:r>
              <a:rPr sz="1400" spc="-25" dirty="0">
                <a:latin typeface="Arial MT"/>
                <a:cs typeface="Arial MT"/>
              </a:rPr>
              <a:t> </a:t>
            </a:r>
            <a:r>
              <a:rPr sz="1400" spc="-5" dirty="0">
                <a:latin typeface="Arial MT"/>
                <a:cs typeface="Arial MT"/>
              </a:rPr>
              <a:t>is </a:t>
            </a:r>
            <a:r>
              <a:rPr sz="1400" spc="-375" dirty="0">
                <a:latin typeface="Arial MT"/>
                <a:cs typeface="Arial MT"/>
              </a:rPr>
              <a:t> </a:t>
            </a:r>
            <a:r>
              <a:rPr sz="1400" spc="-5" dirty="0">
                <a:latin typeface="Arial MT"/>
                <a:cs typeface="Arial MT"/>
              </a:rPr>
              <a:t>how we inject image </a:t>
            </a:r>
            <a:r>
              <a:rPr sz="1400" dirty="0">
                <a:latin typeface="Arial MT"/>
                <a:cs typeface="Arial MT"/>
              </a:rPr>
              <a:t> </a:t>
            </a:r>
            <a:r>
              <a:rPr sz="1400" spc="-5" dirty="0">
                <a:latin typeface="Arial MT"/>
                <a:cs typeface="Arial MT"/>
              </a:rPr>
              <a:t>features</a:t>
            </a:r>
            <a:r>
              <a:rPr sz="1400" spc="-25" dirty="0">
                <a:latin typeface="Arial MT"/>
                <a:cs typeface="Arial MT"/>
              </a:rPr>
              <a:t> </a:t>
            </a:r>
            <a:r>
              <a:rPr sz="1400" spc="-5" dirty="0">
                <a:latin typeface="Arial MT"/>
                <a:cs typeface="Arial MT"/>
              </a:rPr>
              <a:t>into</a:t>
            </a:r>
            <a:r>
              <a:rPr sz="1400" spc="-20" dirty="0">
                <a:latin typeface="Arial MT"/>
                <a:cs typeface="Arial MT"/>
              </a:rPr>
              <a:t> </a:t>
            </a:r>
            <a:r>
              <a:rPr sz="1400" spc="-5" dirty="0">
                <a:latin typeface="Arial MT"/>
                <a:cs typeface="Arial MT"/>
              </a:rPr>
              <a:t>the</a:t>
            </a:r>
            <a:r>
              <a:rPr sz="1400" spc="-25" dirty="0">
                <a:latin typeface="Arial MT"/>
                <a:cs typeface="Arial MT"/>
              </a:rPr>
              <a:t> </a:t>
            </a:r>
            <a:r>
              <a:rPr sz="1400" spc="-15" dirty="0">
                <a:latin typeface="Arial MT"/>
                <a:cs typeface="Arial MT"/>
              </a:rPr>
              <a:t>decoder.</a:t>
            </a:r>
            <a:endParaRPr sz="1400" dirty="0">
              <a:latin typeface="Arial MT"/>
              <a:cs typeface="Arial MT"/>
            </a:endParaRPr>
          </a:p>
        </p:txBody>
      </p:sp>
      <p:grpSp>
        <p:nvGrpSpPr>
          <p:cNvPr id="226" name="object 4">
            <a:extLst>
              <a:ext uri="{FF2B5EF4-FFF2-40B4-BE49-F238E27FC236}">
                <a16:creationId xmlns:a16="http://schemas.microsoft.com/office/drawing/2014/main" id="{F03021AB-EFDA-4B21-A7B5-8C65D3863035}"/>
              </a:ext>
            </a:extLst>
          </p:cNvPr>
          <p:cNvGrpSpPr/>
          <p:nvPr/>
        </p:nvGrpSpPr>
        <p:grpSpPr>
          <a:xfrm>
            <a:off x="204043" y="2902630"/>
            <a:ext cx="2894965" cy="2235835"/>
            <a:chOff x="138287" y="1710300"/>
            <a:chExt cx="2894965" cy="2235835"/>
          </a:xfrm>
        </p:grpSpPr>
        <p:sp>
          <p:nvSpPr>
            <p:cNvPr id="227" name="object 5">
              <a:extLst>
                <a:ext uri="{FF2B5EF4-FFF2-40B4-BE49-F238E27FC236}">
                  <a16:creationId xmlns:a16="http://schemas.microsoft.com/office/drawing/2014/main" id="{FFB2A90C-2DC8-44EF-8E4C-6B4E235A3562}"/>
                </a:ext>
              </a:extLst>
            </p:cNvPr>
            <p:cNvSpPr/>
            <p:nvPr/>
          </p:nvSpPr>
          <p:spPr>
            <a:xfrm>
              <a:off x="937949" y="1715062"/>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D9EAD3"/>
            </a:solidFill>
          </p:spPr>
          <p:txBody>
            <a:bodyPr wrap="square" lIns="0" tIns="0" rIns="0" bIns="0" rtlCol="0"/>
            <a:lstStyle/>
            <a:p>
              <a:endParaRPr/>
            </a:p>
          </p:txBody>
        </p:sp>
        <p:sp>
          <p:nvSpPr>
            <p:cNvPr id="228" name="object 6">
              <a:extLst>
                <a:ext uri="{FF2B5EF4-FFF2-40B4-BE49-F238E27FC236}">
                  <a16:creationId xmlns:a16="http://schemas.microsoft.com/office/drawing/2014/main" id="{C268C3EC-1755-4FE9-BF0F-2F351E199043}"/>
                </a:ext>
              </a:extLst>
            </p:cNvPr>
            <p:cNvSpPr/>
            <p:nvPr/>
          </p:nvSpPr>
          <p:spPr>
            <a:xfrm>
              <a:off x="937949" y="1715062"/>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9524">
              <a:solidFill>
                <a:srgbClr val="666666"/>
              </a:solidFill>
            </a:ln>
          </p:spPr>
          <p:txBody>
            <a:bodyPr wrap="square" lIns="0" tIns="0" rIns="0" bIns="0" rtlCol="0"/>
            <a:lstStyle/>
            <a:p>
              <a:endParaRPr/>
            </a:p>
          </p:txBody>
        </p:sp>
        <p:sp>
          <p:nvSpPr>
            <p:cNvPr id="229" name="object 7">
              <a:extLst>
                <a:ext uri="{FF2B5EF4-FFF2-40B4-BE49-F238E27FC236}">
                  <a16:creationId xmlns:a16="http://schemas.microsoft.com/office/drawing/2014/main" id="{6B42D3E0-6860-4602-91E4-65DCEC3C5DE1}"/>
                </a:ext>
              </a:extLst>
            </p:cNvPr>
            <p:cNvSpPr/>
            <p:nvPr/>
          </p:nvSpPr>
          <p:spPr>
            <a:xfrm>
              <a:off x="143050" y="338845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30" name="object 8">
              <a:extLst>
                <a:ext uri="{FF2B5EF4-FFF2-40B4-BE49-F238E27FC236}">
                  <a16:creationId xmlns:a16="http://schemas.microsoft.com/office/drawing/2014/main" id="{CFD3E32B-689D-40A0-8094-B2E259B15F12}"/>
                </a:ext>
              </a:extLst>
            </p:cNvPr>
            <p:cNvSpPr/>
            <p:nvPr/>
          </p:nvSpPr>
          <p:spPr>
            <a:xfrm>
              <a:off x="143050" y="338845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31" name="object 9">
            <a:extLst>
              <a:ext uri="{FF2B5EF4-FFF2-40B4-BE49-F238E27FC236}">
                <a16:creationId xmlns:a16="http://schemas.microsoft.com/office/drawing/2014/main" id="{AF4B36DB-7EB3-41E4-869D-8B844F0BB138}"/>
              </a:ext>
            </a:extLst>
          </p:cNvPr>
          <p:cNvSpPr txBox="1"/>
          <p:nvPr/>
        </p:nvSpPr>
        <p:spPr>
          <a:xfrm>
            <a:off x="208806" y="4580785"/>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232" name="object 10">
            <a:extLst>
              <a:ext uri="{FF2B5EF4-FFF2-40B4-BE49-F238E27FC236}">
                <a16:creationId xmlns:a16="http://schemas.microsoft.com/office/drawing/2014/main" id="{062B842E-2AD6-4D0D-A1FB-BD5490E86BBA}"/>
              </a:ext>
            </a:extLst>
          </p:cNvPr>
          <p:cNvGrpSpPr/>
          <p:nvPr/>
        </p:nvGrpSpPr>
        <p:grpSpPr>
          <a:xfrm>
            <a:off x="204043" y="4213093"/>
            <a:ext cx="403860" cy="323850"/>
            <a:chOff x="138287" y="3020763"/>
            <a:chExt cx="403860" cy="323850"/>
          </a:xfrm>
        </p:grpSpPr>
        <p:sp>
          <p:nvSpPr>
            <p:cNvPr id="233" name="object 11">
              <a:extLst>
                <a:ext uri="{FF2B5EF4-FFF2-40B4-BE49-F238E27FC236}">
                  <a16:creationId xmlns:a16="http://schemas.microsoft.com/office/drawing/2014/main" id="{4EF83E53-A30F-4341-A3F4-979217478233}"/>
                </a:ext>
              </a:extLst>
            </p:cNvPr>
            <p:cNvSpPr/>
            <p:nvPr/>
          </p:nvSpPr>
          <p:spPr>
            <a:xfrm>
              <a:off x="143050" y="3025525"/>
              <a:ext cx="394335" cy="314325"/>
            </a:xfrm>
            <a:custGeom>
              <a:avLst/>
              <a:gdLst/>
              <a:ahLst/>
              <a:cxnLst/>
              <a:rect l="l" t="t" r="r" b="b"/>
              <a:pathLst>
                <a:path w="394334" h="314325">
                  <a:moveTo>
                    <a:pt x="393899" y="313800"/>
                  </a:moveTo>
                  <a:lnTo>
                    <a:pt x="0" y="313800"/>
                  </a:lnTo>
                  <a:lnTo>
                    <a:pt x="0" y="0"/>
                  </a:lnTo>
                  <a:lnTo>
                    <a:pt x="393899" y="0"/>
                  </a:lnTo>
                  <a:lnTo>
                    <a:pt x="393899" y="313800"/>
                  </a:lnTo>
                  <a:close/>
                </a:path>
              </a:pathLst>
            </a:custGeom>
            <a:solidFill>
              <a:srgbClr val="B4A7D6"/>
            </a:solidFill>
          </p:spPr>
          <p:txBody>
            <a:bodyPr wrap="square" lIns="0" tIns="0" rIns="0" bIns="0" rtlCol="0"/>
            <a:lstStyle/>
            <a:p>
              <a:endParaRPr/>
            </a:p>
          </p:txBody>
        </p:sp>
        <p:sp>
          <p:nvSpPr>
            <p:cNvPr id="234" name="object 12">
              <a:extLst>
                <a:ext uri="{FF2B5EF4-FFF2-40B4-BE49-F238E27FC236}">
                  <a16:creationId xmlns:a16="http://schemas.microsoft.com/office/drawing/2014/main" id="{DBB32696-3DDC-4301-954F-2A8517A8CC29}"/>
                </a:ext>
              </a:extLst>
            </p:cNvPr>
            <p:cNvSpPr/>
            <p:nvPr/>
          </p:nvSpPr>
          <p:spPr>
            <a:xfrm>
              <a:off x="143050" y="3025525"/>
              <a:ext cx="394335" cy="314325"/>
            </a:xfrm>
            <a:custGeom>
              <a:avLst/>
              <a:gdLst/>
              <a:ahLst/>
              <a:cxnLst/>
              <a:rect l="l" t="t" r="r" b="b"/>
              <a:pathLst>
                <a:path w="394334" h="314325">
                  <a:moveTo>
                    <a:pt x="0" y="0"/>
                  </a:moveTo>
                  <a:lnTo>
                    <a:pt x="393899" y="0"/>
                  </a:lnTo>
                  <a:lnTo>
                    <a:pt x="393899" y="313800"/>
                  </a:lnTo>
                  <a:lnTo>
                    <a:pt x="0" y="313800"/>
                  </a:lnTo>
                  <a:lnTo>
                    <a:pt x="0" y="0"/>
                  </a:lnTo>
                  <a:close/>
                </a:path>
              </a:pathLst>
            </a:custGeom>
            <a:ln w="9524">
              <a:solidFill>
                <a:srgbClr val="666666"/>
              </a:solidFill>
            </a:ln>
          </p:spPr>
          <p:txBody>
            <a:bodyPr wrap="square" lIns="0" tIns="0" rIns="0" bIns="0" rtlCol="0"/>
            <a:lstStyle/>
            <a:p>
              <a:endParaRPr/>
            </a:p>
          </p:txBody>
        </p:sp>
      </p:grpSp>
      <p:sp>
        <p:nvSpPr>
          <p:cNvPr id="235" name="object 13">
            <a:extLst>
              <a:ext uri="{FF2B5EF4-FFF2-40B4-BE49-F238E27FC236}">
                <a16:creationId xmlns:a16="http://schemas.microsoft.com/office/drawing/2014/main" id="{7CA547FB-B674-4A82-A320-1FDFBA6B6055}"/>
              </a:ext>
            </a:extLst>
          </p:cNvPr>
          <p:cNvSpPr txBox="1"/>
          <p:nvPr/>
        </p:nvSpPr>
        <p:spPr>
          <a:xfrm>
            <a:off x="208806" y="4217855"/>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236" name="object 14">
            <a:extLst>
              <a:ext uri="{FF2B5EF4-FFF2-40B4-BE49-F238E27FC236}">
                <a16:creationId xmlns:a16="http://schemas.microsoft.com/office/drawing/2014/main" id="{47BEA419-82F9-4C8A-A3F2-E17EC014C380}"/>
              </a:ext>
            </a:extLst>
          </p:cNvPr>
          <p:cNvGrpSpPr/>
          <p:nvPr/>
        </p:nvGrpSpPr>
        <p:grpSpPr>
          <a:xfrm>
            <a:off x="200593" y="3856093"/>
            <a:ext cx="403860" cy="323850"/>
            <a:chOff x="134837" y="2663763"/>
            <a:chExt cx="403860" cy="323850"/>
          </a:xfrm>
        </p:grpSpPr>
        <p:sp>
          <p:nvSpPr>
            <p:cNvPr id="237" name="object 15">
              <a:extLst>
                <a:ext uri="{FF2B5EF4-FFF2-40B4-BE49-F238E27FC236}">
                  <a16:creationId xmlns:a16="http://schemas.microsoft.com/office/drawing/2014/main" id="{DA221E86-1116-4292-A42D-B93B36B6ECC4}"/>
                </a:ext>
              </a:extLst>
            </p:cNvPr>
            <p:cNvSpPr/>
            <p:nvPr/>
          </p:nvSpPr>
          <p:spPr>
            <a:xfrm>
              <a:off x="139599" y="2668526"/>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38" name="object 16">
              <a:extLst>
                <a:ext uri="{FF2B5EF4-FFF2-40B4-BE49-F238E27FC236}">
                  <a16:creationId xmlns:a16="http://schemas.microsoft.com/office/drawing/2014/main" id="{BD31B106-5071-48F6-92C0-26DB6CE8A214}"/>
                </a:ext>
              </a:extLst>
            </p:cNvPr>
            <p:cNvSpPr/>
            <p:nvPr/>
          </p:nvSpPr>
          <p:spPr>
            <a:xfrm>
              <a:off x="139599" y="2668526"/>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39" name="object 17">
            <a:extLst>
              <a:ext uri="{FF2B5EF4-FFF2-40B4-BE49-F238E27FC236}">
                <a16:creationId xmlns:a16="http://schemas.microsoft.com/office/drawing/2014/main" id="{14D521D7-6875-4294-9A7D-9422AB44409F}"/>
              </a:ext>
            </a:extLst>
          </p:cNvPr>
          <p:cNvSpPr txBox="1"/>
          <p:nvPr/>
        </p:nvSpPr>
        <p:spPr>
          <a:xfrm>
            <a:off x="141456" y="3968035"/>
            <a:ext cx="514350" cy="193040"/>
          </a:xfrm>
          <a:prstGeom prst="rect">
            <a:avLst/>
          </a:prstGeom>
        </p:spPr>
        <p:txBody>
          <a:bodyPr vert="horz" wrap="square" lIns="0" tIns="12700" rIns="0" bIns="0" rtlCol="0">
            <a:spAutoFit/>
          </a:bodyPr>
          <a:lstStyle/>
          <a:p>
            <a:pPr marL="16129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240" name="object 18">
            <a:extLst>
              <a:ext uri="{FF2B5EF4-FFF2-40B4-BE49-F238E27FC236}">
                <a16:creationId xmlns:a16="http://schemas.microsoft.com/office/drawing/2014/main" id="{D8363A80-3A10-42B1-8051-982FEAA244A7}"/>
              </a:ext>
            </a:extLst>
          </p:cNvPr>
          <p:cNvGrpSpPr/>
          <p:nvPr/>
        </p:nvGrpSpPr>
        <p:grpSpPr>
          <a:xfrm>
            <a:off x="147806" y="3831505"/>
            <a:ext cx="501650" cy="1715770"/>
            <a:chOff x="82050" y="2639175"/>
            <a:chExt cx="501650" cy="1715770"/>
          </a:xfrm>
        </p:grpSpPr>
        <p:sp>
          <p:nvSpPr>
            <p:cNvPr id="241" name="object 19">
              <a:extLst>
                <a:ext uri="{FF2B5EF4-FFF2-40B4-BE49-F238E27FC236}">
                  <a16:creationId xmlns:a16="http://schemas.microsoft.com/office/drawing/2014/main" id="{5E299E06-BF20-42F0-9FDE-1AC1F2DA0DE9}"/>
                </a:ext>
              </a:extLst>
            </p:cNvPr>
            <p:cNvSpPr/>
            <p:nvPr/>
          </p:nvSpPr>
          <p:spPr>
            <a:xfrm>
              <a:off x="91575" y="2648700"/>
              <a:ext cx="482600" cy="1696720"/>
            </a:xfrm>
            <a:custGeom>
              <a:avLst/>
              <a:gdLst/>
              <a:ahLst/>
              <a:cxnLst/>
              <a:rect l="l" t="t" r="r" b="b"/>
              <a:pathLst>
                <a:path w="482600" h="1696720">
                  <a:moveTo>
                    <a:pt x="482099" y="1696500"/>
                  </a:moveTo>
                  <a:lnTo>
                    <a:pt x="0" y="1696500"/>
                  </a:lnTo>
                  <a:lnTo>
                    <a:pt x="0" y="0"/>
                  </a:lnTo>
                  <a:lnTo>
                    <a:pt x="482099" y="0"/>
                  </a:lnTo>
                  <a:lnTo>
                    <a:pt x="482099" y="1696500"/>
                  </a:lnTo>
                  <a:close/>
                </a:path>
              </a:pathLst>
            </a:custGeom>
            <a:solidFill>
              <a:srgbClr val="D9D1E9">
                <a:alpha val="30587"/>
              </a:srgbClr>
            </a:solidFill>
          </p:spPr>
          <p:txBody>
            <a:bodyPr wrap="square" lIns="0" tIns="0" rIns="0" bIns="0" rtlCol="0"/>
            <a:lstStyle/>
            <a:p>
              <a:endParaRPr/>
            </a:p>
          </p:txBody>
        </p:sp>
        <p:sp>
          <p:nvSpPr>
            <p:cNvPr id="242" name="object 20">
              <a:extLst>
                <a:ext uri="{FF2B5EF4-FFF2-40B4-BE49-F238E27FC236}">
                  <a16:creationId xmlns:a16="http://schemas.microsoft.com/office/drawing/2014/main" id="{22140C0E-D1FC-4CA0-B824-5BAD35B4BA46}"/>
                </a:ext>
              </a:extLst>
            </p:cNvPr>
            <p:cNvSpPr/>
            <p:nvPr/>
          </p:nvSpPr>
          <p:spPr>
            <a:xfrm>
              <a:off x="91575" y="2648700"/>
              <a:ext cx="482600" cy="1696720"/>
            </a:xfrm>
            <a:custGeom>
              <a:avLst/>
              <a:gdLst/>
              <a:ahLst/>
              <a:cxnLst/>
              <a:rect l="l" t="t" r="r" b="b"/>
              <a:pathLst>
                <a:path w="482600" h="1696720">
                  <a:moveTo>
                    <a:pt x="0" y="0"/>
                  </a:moveTo>
                  <a:lnTo>
                    <a:pt x="482099" y="0"/>
                  </a:lnTo>
                  <a:lnTo>
                    <a:pt x="482099" y="1696500"/>
                  </a:lnTo>
                  <a:lnTo>
                    <a:pt x="0" y="1696500"/>
                  </a:lnTo>
                  <a:lnTo>
                    <a:pt x="0" y="0"/>
                  </a:lnTo>
                  <a:close/>
                </a:path>
              </a:pathLst>
            </a:custGeom>
            <a:ln w="19049">
              <a:solidFill>
                <a:srgbClr val="674EA7"/>
              </a:solidFill>
            </a:ln>
          </p:spPr>
          <p:txBody>
            <a:bodyPr wrap="square" lIns="0" tIns="0" rIns="0" bIns="0" rtlCol="0"/>
            <a:lstStyle/>
            <a:p>
              <a:endParaRPr/>
            </a:p>
          </p:txBody>
        </p:sp>
      </p:grpSp>
      <p:sp>
        <p:nvSpPr>
          <p:cNvPr id="243" name="object 21">
            <a:extLst>
              <a:ext uri="{FF2B5EF4-FFF2-40B4-BE49-F238E27FC236}">
                <a16:creationId xmlns:a16="http://schemas.microsoft.com/office/drawing/2014/main" id="{5FE75213-32B9-4FC0-B0FD-9170D30990ED}"/>
              </a:ext>
            </a:extLst>
          </p:cNvPr>
          <p:cNvSpPr txBox="1"/>
          <p:nvPr/>
        </p:nvSpPr>
        <p:spPr>
          <a:xfrm>
            <a:off x="205355" y="5174995"/>
            <a:ext cx="394335" cy="314325"/>
          </a:xfrm>
          <a:prstGeom prst="rect">
            <a:avLst/>
          </a:prstGeom>
          <a:solidFill>
            <a:srgbClr val="B4A7D6"/>
          </a:solidFill>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244" name="object 22">
            <a:extLst>
              <a:ext uri="{FF2B5EF4-FFF2-40B4-BE49-F238E27FC236}">
                <a16:creationId xmlns:a16="http://schemas.microsoft.com/office/drawing/2014/main" id="{1682939E-9F14-4C53-B6C4-926C04385A49}"/>
              </a:ext>
            </a:extLst>
          </p:cNvPr>
          <p:cNvSpPr txBox="1"/>
          <p:nvPr/>
        </p:nvSpPr>
        <p:spPr>
          <a:xfrm>
            <a:off x="332274" y="4920668"/>
            <a:ext cx="224154" cy="173355"/>
          </a:xfrm>
          <a:prstGeom prst="rect">
            <a:avLst/>
          </a:prstGeom>
        </p:spPr>
        <p:txBody>
          <a:bodyPr vert="vert"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grpSp>
        <p:nvGrpSpPr>
          <p:cNvPr id="245" name="object 23">
            <a:extLst>
              <a:ext uri="{FF2B5EF4-FFF2-40B4-BE49-F238E27FC236}">
                <a16:creationId xmlns:a16="http://schemas.microsoft.com/office/drawing/2014/main" id="{98B450E0-DD45-4565-BA5B-5820F1388241}"/>
              </a:ext>
            </a:extLst>
          </p:cNvPr>
          <p:cNvGrpSpPr/>
          <p:nvPr/>
        </p:nvGrpSpPr>
        <p:grpSpPr>
          <a:xfrm>
            <a:off x="2028621" y="2810829"/>
            <a:ext cx="41275" cy="298450"/>
            <a:chOff x="1962865" y="1618499"/>
            <a:chExt cx="41275" cy="298450"/>
          </a:xfrm>
        </p:grpSpPr>
        <p:sp>
          <p:nvSpPr>
            <p:cNvPr id="246" name="object 24">
              <a:extLst>
                <a:ext uri="{FF2B5EF4-FFF2-40B4-BE49-F238E27FC236}">
                  <a16:creationId xmlns:a16="http://schemas.microsoft.com/office/drawing/2014/main" id="{F93F4662-CB43-4669-A5D7-A58348500B56}"/>
                </a:ext>
              </a:extLst>
            </p:cNvPr>
            <p:cNvSpPr/>
            <p:nvPr/>
          </p:nvSpPr>
          <p:spPr>
            <a:xfrm>
              <a:off x="1984211" y="1661723"/>
              <a:ext cx="0" cy="249554"/>
            </a:xfrm>
            <a:custGeom>
              <a:avLst/>
              <a:gdLst/>
              <a:ahLst/>
              <a:cxnLst/>
              <a:rect l="l" t="t" r="r" b="b"/>
              <a:pathLst>
                <a:path h="249555">
                  <a:moveTo>
                    <a:pt x="0" y="0"/>
                  </a:moveTo>
                  <a:lnTo>
                    <a:pt x="0" y="249413"/>
                  </a:lnTo>
                </a:path>
              </a:pathLst>
            </a:custGeom>
            <a:ln w="11227">
              <a:solidFill>
                <a:srgbClr val="222222"/>
              </a:solidFill>
            </a:ln>
          </p:spPr>
          <p:txBody>
            <a:bodyPr wrap="square" lIns="0" tIns="0" rIns="0" bIns="0" rtlCol="0"/>
            <a:lstStyle/>
            <a:p>
              <a:endParaRPr/>
            </a:p>
          </p:txBody>
        </p:sp>
        <p:sp>
          <p:nvSpPr>
            <p:cNvPr id="247" name="object 25">
              <a:extLst>
                <a:ext uri="{FF2B5EF4-FFF2-40B4-BE49-F238E27FC236}">
                  <a16:creationId xmlns:a16="http://schemas.microsoft.com/office/drawing/2014/main" id="{9414497E-DC60-475F-BF73-3CB5590EB856}"/>
                </a:ext>
              </a:extLst>
            </p:cNvPr>
            <p:cNvSpPr/>
            <p:nvPr/>
          </p:nvSpPr>
          <p:spPr>
            <a:xfrm>
              <a:off x="1967628" y="1623262"/>
              <a:ext cx="31750" cy="43815"/>
            </a:xfrm>
            <a:custGeom>
              <a:avLst/>
              <a:gdLst/>
              <a:ahLst/>
              <a:cxnLst/>
              <a:rect l="l" t="t" r="r" b="b"/>
              <a:pathLst>
                <a:path w="31750" h="43814">
                  <a:moveTo>
                    <a:pt x="0" y="43333"/>
                  </a:moveTo>
                  <a:lnTo>
                    <a:pt x="15431" y="0"/>
                  </a:lnTo>
                  <a:lnTo>
                    <a:pt x="31464" y="43114"/>
                  </a:lnTo>
                  <a:lnTo>
                    <a:pt x="0" y="43333"/>
                  </a:lnTo>
                  <a:close/>
                </a:path>
              </a:pathLst>
            </a:custGeom>
            <a:solidFill>
              <a:srgbClr val="222222"/>
            </a:solidFill>
          </p:spPr>
          <p:txBody>
            <a:bodyPr wrap="square" lIns="0" tIns="0" rIns="0" bIns="0" rtlCol="0"/>
            <a:lstStyle/>
            <a:p>
              <a:endParaRPr/>
            </a:p>
          </p:txBody>
        </p:sp>
        <p:sp>
          <p:nvSpPr>
            <p:cNvPr id="248" name="object 26">
              <a:extLst>
                <a:ext uri="{FF2B5EF4-FFF2-40B4-BE49-F238E27FC236}">
                  <a16:creationId xmlns:a16="http://schemas.microsoft.com/office/drawing/2014/main" id="{0BC63E97-DB7B-4F7A-9083-15A20E579BE1}"/>
                </a:ext>
              </a:extLst>
            </p:cNvPr>
            <p:cNvSpPr/>
            <p:nvPr/>
          </p:nvSpPr>
          <p:spPr>
            <a:xfrm>
              <a:off x="1967628" y="1623262"/>
              <a:ext cx="31750" cy="43815"/>
            </a:xfrm>
            <a:custGeom>
              <a:avLst/>
              <a:gdLst/>
              <a:ahLst/>
              <a:cxnLst/>
              <a:rect l="l" t="t" r="r" b="b"/>
              <a:pathLst>
                <a:path w="31750" h="43814">
                  <a:moveTo>
                    <a:pt x="31464" y="43114"/>
                  </a:moveTo>
                  <a:lnTo>
                    <a:pt x="15431" y="0"/>
                  </a:lnTo>
                  <a:lnTo>
                    <a:pt x="0" y="43333"/>
                  </a:lnTo>
                  <a:lnTo>
                    <a:pt x="31464" y="43114"/>
                  </a:lnTo>
                  <a:close/>
                </a:path>
              </a:pathLst>
            </a:custGeom>
            <a:ln w="9524">
              <a:solidFill>
                <a:srgbClr val="222222"/>
              </a:solidFill>
            </a:ln>
          </p:spPr>
          <p:txBody>
            <a:bodyPr wrap="square" lIns="0" tIns="0" rIns="0" bIns="0" rtlCol="0"/>
            <a:lstStyle/>
            <a:p>
              <a:endParaRPr/>
            </a:p>
          </p:txBody>
        </p:sp>
      </p:grpSp>
      <p:sp>
        <p:nvSpPr>
          <p:cNvPr id="249" name="object 27">
            <a:extLst>
              <a:ext uri="{FF2B5EF4-FFF2-40B4-BE49-F238E27FC236}">
                <a16:creationId xmlns:a16="http://schemas.microsoft.com/office/drawing/2014/main" id="{1D80A5EA-FA53-4C3C-96F0-A08B498F8629}"/>
              </a:ext>
            </a:extLst>
          </p:cNvPr>
          <p:cNvSpPr txBox="1"/>
          <p:nvPr/>
        </p:nvSpPr>
        <p:spPr>
          <a:xfrm>
            <a:off x="3187214" y="2995455"/>
            <a:ext cx="224154" cy="1678939"/>
          </a:xfrm>
          <a:prstGeom prst="rect">
            <a:avLst/>
          </a:prstGeom>
        </p:spPr>
        <p:txBody>
          <a:bodyPr vert="vert"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decoder</a:t>
            </a:r>
            <a:endParaRPr sz="1400">
              <a:latin typeface="Arial MT"/>
              <a:cs typeface="Arial MT"/>
            </a:endParaRPr>
          </a:p>
        </p:txBody>
      </p:sp>
      <p:grpSp>
        <p:nvGrpSpPr>
          <p:cNvPr id="250" name="object 28">
            <a:extLst>
              <a:ext uri="{FF2B5EF4-FFF2-40B4-BE49-F238E27FC236}">
                <a16:creationId xmlns:a16="http://schemas.microsoft.com/office/drawing/2014/main" id="{C4C48C4F-399A-40A4-A6D3-98D1F6DEC9B9}"/>
              </a:ext>
            </a:extLst>
          </p:cNvPr>
          <p:cNvGrpSpPr/>
          <p:nvPr/>
        </p:nvGrpSpPr>
        <p:grpSpPr>
          <a:xfrm>
            <a:off x="887718" y="3103467"/>
            <a:ext cx="2122170" cy="2469515"/>
            <a:chOff x="821962" y="1911137"/>
            <a:chExt cx="2122170" cy="2469515"/>
          </a:xfrm>
        </p:grpSpPr>
        <p:sp>
          <p:nvSpPr>
            <p:cNvPr id="251" name="object 29">
              <a:extLst>
                <a:ext uri="{FF2B5EF4-FFF2-40B4-BE49-F238E27FC236}">
                  <a16:creationId xmlns:a16="http://schemas.microsoft.com/office/drawing/2014/main" id="{AE6E1936-6755-422F-B63C-E3F319C2B4C2}"/>
                </a:ext>
              </a:extLst>
            </p:cNvPr>
            <p:cNvSpPr/>
            <p:nvPr/>
          </p:nvSpPr>
          <p:spPr>
            <a:xfrm>
              <a:off x="1024178" y="1911146"/>
              <a:ext cx="1920239" cy="1879600"/>
            </a:xfrm>
            <a:custGeom>
              <a:avLst/>
              <a:gdLst/>
              <a:ahLst/>
              <a:cxnLst/>
              <a:rect l="l" t="t" r="r" b="b"/>
              <a:pathLst>
                <a:path w="1920239" h="1879600">
                  <a:moveTo>
                    <a:pt x="1917598" y="1156931"/>
                  </a:moveTo>
                  <a:lnTo>
                    <a:pt x="0" y="1156931"/>
                  </a:lnTo>
                  <a:lnTo>
                    <a:pt x="0" y="1436535"/>
                  </a:lnTo>
                  <a:lnTo>
                    <a:pt x="1917598" y="1436535"/>
                  </a:lnTo>
                  <a:lnTo>
                    <a:pt x="1917598" y="1156931"/>
                  </a:lnTo>
                  <a:close/>
                </a:path>
                <a:path w="1920239" h="1879600">
                  <a:moveTo>
                    <a:pt x="1918995" y="1599488"/>
                  </a:moveTo>
                  <a:lnTo>
                    <a:pt x="1384" y="1599488"/>
                  </a:lnTo>
                  <a:lnTo>
                    <a:pt x="1384"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93C47D"/>
            </a:solidFill>
          </p:spPr>
          <p:txBody>
            <a:bodyPr wrap="square" lIns="0" tIns="0" rIns="0" bIns="0" rtlCol="0"/>
            <a:lstStyle/>
            <a:p>
              <a:endParaRPr/>
            </a:p>
          </p:txBody>
        </p:sp>
        <p:sp>
          <p:nvSpPr>
            <p:cNvPr id="252" name="object 30">
              <a:extLst>
                <a:ext uri="{FF2B5EF4-FFF2-40B4-BE49-F238E27FC236}">
                  <a16:creationId xmlns:a16="http://schemas.microsoft.com/office/drawing/2014/main" id="{8AED5593-C90A-48EB-9EA7-AF3D79E03BA2}"/>
                </a:ext>
              </a:extLst>
            </p:cNvPr>
            <p:cNvSpPr/>
            <p:nvPr/>
          </p:nvSpPr>
          <p:spPr>
            <a:xfrm>
              <a:off x="1983401" y="3404877"/>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253" name="object 31">
              <a:extLst>
                <a:ext uri="{FF2B5EF4-FFF2-40B4-BE49-F238E27FC236}">
                  <a16:creationId xmlns:a16="http://schemas.microsoft.com/office/drawing/2014/main" id="{CA1AE597-5723-4781-A2F2-C7231C93563E}"/>
                </a:ext>
              </a:extLst>
            </p:cNvPr>
            <p:cNvSpPr/>
            <p:nvPr/>
          </p:nvSpPr>
          <p:spPr>
            <a:xfrm>
              <a:off x="1967669" y="3361654"/>
              <a:ext cx="31750" cy="43815"/>
            </a:xfrm>
            <a:custGeom>
              <a:avLst/>
              <a:gdLst/>
              <a:ahLst/>
              <a:cxnLst/>
              <a:rect l="l" t="t" r="r" b="b"/>
              <a:pathLst>
                <a:path w="31750" h="43814">
                  <a:moveTo>
                    <a:pt x="0" y="43368"/>
                  </a:moveTo>
                  <a:lnTo>
                    <a:pt x="15333" y="0"/>
                  </a:lnTo>
                  <a:lnTo>
                    <a:pt x="31464" y="43078"/>
                  </a:lnTo>
                  <a:lnTo>
                    <a:pt x="0" y="43368"/>
                  </a:lnTo>
                  <a:close/>
                </a:path>
              </a:pathLst>
            </a:custGeom>
            <a:solidFill>
              <a:srgbClr val="222222"/>
            </a:solidFill>
          </p:spPr>
          <p:txBody>
            <a:bodyPr wrap="square" lIns="0" tIns="0" rIns="0" bIns="0" rtlCol="0"/>
            <a:lstStyle/>
            <a:p>
              <a:endParaRPr/>
            </a:p>
          </p:txBody>
        </p:sp>
        <p:sp>
          <p:nvSpPr>
            <p:cNvPr id="254" name="object 32">
              <a:extLst>
                <a:ext uri="{FF2B5EF4-FFF2-40B4-BE49-F238E27FC236}">
                  <a16:creationId xmlns:a16="http://schemas.microsoft.com/office/drawing/2014/main" id="{CF093977-AE18-4727-A813-592F4C284AD6}"/>
                </a:ext>
              </a:extLst>
            </p:cNvPr>
            <p:cNvSpPr/>
            <p:nvPr/>
          </p:nvSpPr>
          <p:spPr>
            <a:xfrm>
              <a:off x="1967669" y="3361654"/>
              <a:ext cx="31750" cy="43815"/>
            </a:xfrm>
            <a:custGeom>
              <a:avLst/>
              <a:gdLst/>
              <a:ahLst/>
              <a:cxnLst/>
              <a:rect l="l" t="t" r="r" b="b"/>
              <a:pathLst>
                <a:path w="31750" h="43814">
                  <a:moveTo>
                    <a:pt x="31464" y="43078"/>
                  </a:moveTo>
                  <a:lnTo>
                    <a:pt x="15333" y="0"/>
                  </a:lnTo>
                  <a:lnTo>
                    <a:pt x="0" y="43368"/>
                  </a:lnTo>
                  <a:lnTo>
                    <a:pt x="31464" y="43078"/>
                  </a:lnTo>
                  <a:close/>
                </a:path>
              </a:pathLst>
            </a:custGeom>
            <a:ln w="9524">
              <a:solidFill>
                <a:srgbClr val="222222"/>
              </a:solidFill>
            </a:ln>
          </p:spPr>
          <p:txBody>
            <a:bodyPr wrap="square" lIns="0" tIns="0" rIns="0" bIns="0" rtlCol="0"/>
            <a:lstStyle/>
            <a:p>
              <a:endParaRPr/>
            </a:p>
          </p:txBody>
        </p:sp>
        <p:sp>
          <p:nvSpPr>
            <p:cNvPr id="255" name="object 33">
              <a:extLst>
                <a:ext uri="{FF2B5EF4-FFF2-40B4-BE49-F238E27FC236}">
                  <a16:creationId xmlns:a16="http://schemas.microsoft.com/office/drawing/2014/main" id="{F2901586-3534-40DC-9D02-E88A5D36ED7A}"/>
                </a:ext>
              </a:extLst>
            </p:cNvPr>
            <p:cNvSpPr/>
            <p:nvPr/>
          </p:nvSpPr>
          <p:spPr>
            <a:xfrm>
              <a:off x="1024188" y="2571087"/>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93C47D"/>
            </a:solidFill>
          </p:spPr>
          <p:txBody>
            <a:bodyPr wrap="square" lIns="0" tIns="0" rIns="0" bIns="0" rtlCol="0"/>
            <a:lstStyle/>
            <a:p>
              <a:endParaRPr/>
            </a:p>
          </p:txBody>
        </p:sp>
        <p:sp>
          <p:nvSpPr>
            <p:cNvPr id="256" name="object 34">
              <a:extLst>
                <a:ext uri="{FF2B5EF4-FFF2-40B4-BE49-F238E27FC236}">
                  <a16:creationId xmlns:a16="http://schemas.microsoft.com/office/drawing/2014/main" id="{AE754601-4748-425F-8D4A-400ACFA2FA35}"/>
                </a:ext>
              </a:extLst>
            </p:cNvPr>
            <p:cNvSpPr/>
            <p:nvPr/>
          </p:nvSpPr>
          <p:spPr>
            <a:xfrm>
              <a:off x="1982987" y="2907725"/>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257" name="object 35">
              <a:extLst>
                <a:ext uri="{FF2B5EF4-FFF2-40B4-BE49-F238E27FC236}">
                  <a16:creationId xmlns:a16="http://schemas.microsoft.com/office/drawing/2014/main" id="{FF8BFFEF-9223-4771-9502-8D5DF73ABBD8}"/>
                </a:ext>
              </a:extLst>
            </p:cNvPr>
            <p:cNvSpPr/>
            <p:nvPr/>
          </p:nvSpPr>
          <p:spPr>
            <a:xfrm>
              <a:off x="1967255" y="28644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58" name="object 36">
              <a:extLst>
                <a:ext uri="{FF2B5EF4-FFF2-40B4-BE49-F238E27FC236}">
                  <a16:creationId xmlns:a16="http://schemas.microsoft.com/office/drawing/2014/main" id="{E739042E-94AC-4377-9A52-D8E85BCA35A1}"/>
                </a:ext>
              </a:extLst>
            </p:cNvPr>
            <p:cNvSpPr/>
            <p:nvPr/>
          </p:nvSpPr>
          <p:spPr>
            <a:xfrm>
              <a:off x="1967255" y="28644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59" name="object 37">
              <a:extLst>
                <a:ext uri="{FF2B5EF4-FFF2-40B4-BE49-F238E27FC236}">
                  <a16:creationId xmlns:a16="http://schemas.microsoft.com/office/drawing/2014/main" id="{00619729-C0D4-4EB3-9FFD-53EEFA6FB2B7}"/>
                </a:ext>
              </a:extLst>
            </p:cNvPr>
            <p:cNvSpPr/>
            <p:nvPr/>
          </p:nvSpPr>
          <p:spPr>
            <a:xfrm>
              <a:off x="826725" y="4047126"/>
              <a:ext cx="321310" cy="328295"/>
            </a:xfrm>
            <a:custGeom>
              <a:avLst/>
              <a:gdLst/>
              <a:ahLst/>
              <a:cxnLst/>
              <a:rect l="l" t="t" r="r" b="b"/>
              <a:pathLst>
                <a:path w="321309"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60" name="object 38">
              <a:extLst>
                <a:ext uri="{FF2B5EF4-FFF2-40B4-BE49-F238E27FC236}">
                  <a16:creationId xmlns:a16="http://schemas.microsoft.com/office/drawing/2014/main" id="{0D9D5688-6E36-46A9-8F20-395E74536090}"/>
                </a:ext>
              </a:extLst>
            </p:cNvPr>
            <p:cNvSpPr/>
            <p:nvPr/>
          </p:nvSpPr>
          <p:spPr>
            <a:xfrm>
              <a:off x="826725" y="4047126"/>
              <a:ext cx="321310" cy="328295"/>
            </a:xfrm>
            <a:custGeom>
              <a:avLst/>
              <a:gdLst/>
              <a:ahLst/>
              <a:cxnLst/>
              <a:rect l="l" t="t" r="r" b="b"/>
              <a:pathLst>
                <a:path w="321309"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61" name="object 39">
            <a:extLst>
              <a:ext uri="{FF2B5EF4-FFF2-40B4-BE49-F238E27FC236}">
                <a16:creationId xmlns:a16="http://schemas.microsoft.com/office/drawing/2014/main" id="{1E08B2FF-C184-4D38-97E1-134028992C5B}"/>
              </a:ext>
            </a:extLst>
          </p:cNvPr>
          <p:cNvSpPr txBox="1"/>
          <p:nvPr/>
        </p:nvSpPr>
        <p:spPr>
          <a:xfrm>
            <a:off x="2154979" y="3486556"/>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262" name="object 40">
            <a:extLst>
              <a:ext uri="{FF2B5EF4-FFF2-40B4-BE49-F238E27FC236}">
                <a16:creationId xmlns:a16="http://schemas.microsoft.com/office/drawing/2014/main" id="{917BC18B-A65A-4853-982C-E76FB2B689EF}"/>
              </a:ext>
            </a:extLst>
          </p:cNvPr>
          <p:cNvSpPr txBox="1"/>
          <p:nvPr/>
        </p:nvSpPr>
        <p:spPr>
          <a:xfrm>
            <a:off x="845728" y="5293319"/>
            <a:ext cx="393700" cy="208279"/>
          </a:xfrm>
          <a:prstGeom prst="rect">
            <a:avLst/>
          </a:prstGeom>
        </p:spPr>
        <p:txBody>
          <a:bodyPr vert="horz" wrap="square" lIns="0" tIns="12700" rIns="0" bIns="0" rtlCol="0">
            <a:spAutoFit/>
          </a:bodyPr>
          <a:lstStyle/>
          <a:p>
            <a:pPr marL="140335">
              <a:lnSpc>
                <a:spcPct val="100000"/>
              </a:lnSpc>
              <a:spcBef>
                <a:spcPts val="10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263" name="object 41">
            <a:extLst>
              <a:ext uri="{FF2B5EF4-FFF2-40B4-BE49-F238E27FC236}">
                <a16:creationId xmlns:a16="http://schemas.microsoft.com/office/drawing/2014/main" id="{9B5FC90D-A860-4A3B-8DD8-246A75DCD746}"/>
              </a:ext>
            </a:extLst>
          </p:cNvPr>
          <p:cNvSpPr txBox="1"/>
          <p:nvPr/>
        </p:nvSpPr>
        <p:spPr>
          <a:xfrm>
            <a:off x="786391" y="5670942"/>
            <a:ext cx="59499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endParaRPr sz="1200">
              <a:latin typeface="Arial MT"/>
              <a:cs typeface="Arial MT"/>
            </a:endParaRPr>
          </a:p>
        </p:txBody>
      </p:sp>
      <p:grpSp>
        <p:nvGrpSpPr>
          <p:cNvPr id="264" name="object 42">
            <a:extLst>
              <a:ext uri="{FF2B5EF4-FFF2-40B4-BE49-F238E27FC236}">
                <a16:creationId xmlns:a16="http://schemas.microsoft.com/office/drawing/2014/main" id="{6759B1D1-77AE-4E82-AD0D-7D73487099E9}"/>
              </a:ext>
            </a:extLst>
          </p:cNvPr>
          <p:cNvGrpSpPr/>
          <p:nvPr/>
        </p:nvGrpSpPr>
        <p:grpSpPr>
          <a:xfrm>
            <a:off x="1515460" y="5232318"/>
            <a:ext cx="330835" cy="337820"/>
            <a:chOff x="1449704" y="4039988"/>
            <a:chExt cx="330835" cy="337820"/>
          </a:xfrm>
        </p:grpSpPr>
        <p:sp>
          <p:nvSpPr>
            <p:cNvPr id="265" name="object 43">
              <a:extLst>
                <a:ext uri="{FF2B5EF4-FFF2-40B4-BE49-F238E27FC236}">
                  <a16:creationId xmlns:a16="http://schemas.microsoft.com/office/drawing/2014/main" id="{41986AE7-4B04-40DA-8010-921FED94DCF9}"/>
                </a:ext>
              </a:extLst>
            </p:cNvPr>
            <p:cNvSpPr/>
            <p:nvPr/>
          </p:nvSpPr>
          <p:spPr>
            <a:xfrm>
              <a:off x="1454467"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66" name="object 44">
              <a:extLst>
                <a:ext uri="{FF2B5EF4-FFF2-40B4-BE49-F238E27FC236}">
                  <a16:creationId xmlns:a16="http://schemas.microsoft.com/office/drawing/2014/main" id="{A3E06BED-FA3E-4299-A85D-965B3F426625}"/>
                </a:ext>
              </a:extLst>
            </p:cNvPr>
            <p:cNvSpPr/>
            <p:nvPr/>
          </p:nvSpPr>
          <p:spPr>
            <a:xfrm>
              <a:off x="1454467"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67" name="object 45">
            <a:extLst>
              <a:ext uri="{FF2B5EF4-FFF2-40B4-BE49-F238E27FC236}">
                <a16:creationId xmlns:a16="http://schemas.microsoft.com/office/drawing/2014/main" id="{CF87FCC7-D6AD-4ECB-8BE2-ADBC3EE54EB2}"/>
              </a:ext>
            </a:extLst>
          </p:cNvPr>
          <p:cNvSpPr txBox="1"/>
          <p:nvPr/>
        </p:nvSpPr>
        <p:spPr>
          <a:xfrm>
            <a:off x="1494823" y="5290945"/>
            <a:ext cx="372110" cy="208279"/>
          </a:xfrm>
          <a:prstGeom prst="rect">
            <a:avLst/>
          </a:prstGeom>
        </p:spPr>
        <p:txBody>
          <a:bodyPr vert="horz" wrap="square" lIns="0" tIns="12700" rIns="0" bIns="0" rtlCol="0">
            <a:spAutoFit/>
          </a:bodyPr>
          <a:lstStyle/>
          <a:p>
            <a:pPr marL="119380">
              <a:lnSpc>
                <a:spcPct val="100000"/>
              </a:lnSpc>
              <a:spcBef>
                <a:spcPts val="100"/>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268" name="object 46">
            <a:extLst>
              <a:ext uri="{FF2B5EF4-FFF2-40B4-BE49-F238E27FC236}">
                <a16:creationId xmlns:a16="http://schemas.microsoft.com/office/drawing/2014/main" id="{AEF016D1-CB42-4FEE-85A8-A574D4800DA8}"/>
              </a:ext>
            </a:extLst>
          </p:cNvPr>
          <p:cNvGrpSpPr/>
          <p:nvPr/>
        </p:nvGrpSpPr>
        <p:grpSpPr>
          <a:xfrm>
            <a:off x="2260775" y="5232318"/>
            <a:ext cx="330835" cy="337820"/>
            <a:chOff x="2195019" y="4039988"/>
            <a:chExt cx="330835" cy="337820"/>
          </a:xfrm>
        </p:grpSpPr>
        <p:sp>
          <p:nvSpPr>
            <p:cNvPr id="269" name="object 47">
              <a:extLst>
                <a:ext uri="{FF2B5EF4-FFF2-40B4-BE49-F238E27FC236}">
                  <a16:creationId xmlns:a16="http://schemas.microsoft.com/office/drawing/2014/main" id="{711D9DE7-9A7F-485B-AC62-C555B038BE3C}"/>
                </a:ext>
              </a:extLst>
            </p:cNvPr>
            <p:cNvSpPr/>
            <p:nvPr/>
          </p:nvSpPr>
          <p:spPr>
            <a:xfrm>
              <a:off x="2199782"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70" name="object 48">
              <a:extLst>
                <a:ext uri="{FF2B5EF4-FFF2-40B4-BE49-F238E27FC236}">
                  <a16:creationId xmlns:a16="http://schemas.microsoft.com/office/drawing/2014/main" id="{3842D169-784A-49F7-98AB-953FE041E5EF}"/>
                </a:ext>
              </a:extLst>
            </p:cNvPr>
            <p:cNvSpPr/>
            <p:nvPr/>
          </p:nvSpPr>
          <p:spPr>
            <a:xfrm>
              <a:off x="2199782"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71" name="object 49">
            <a:extLst>
              <a:ext uri="{FF2B5EF4-FFF2-40B4-BE49-F238E27FC236}">
                <a16:creationId xmlns:a16="http://schemas.microsoft.com/office/drawing/2014/main" id="{6B6E288B-7240-4046-9D9B-488C22DF8796}"/>
              </a:ext>
            </a:extLst>
          </p:cNvPr>
          <p:cNvSpPr txBox="1"/>
          <p:nvPr/>
        </p:nvSpPr>
        <p:spPr>
          <a:xfrm>
            <a:off x="2240138" y="5290945"/>
            <a:ext cx="372110" cy="208279"/>
          </a:xfrm>
          <a:prstGeom prst="rect">
            <a:avLst/>
          </a:prstGeom>
        </p:spPr>
        <p:txBody>
          <a:bodyPr vert="horz" wrap="square" lIns="0" tIns="12700" rIns="0" bIns="0" rtlCol="0">
            <a:spAutoFit/>
          </a:bodyPr>
          <a:lstStyle/>
          <a:p>
            <a:pPr marL="119380">
              <a:lnSpc>
                <a:spcPct val="100000"/>
              </a:lnSpc>
              <a:spcBef>
                <a:spcPts val="100"/>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272" name="object 50">
            <a:extLst>
              <a:ext uri="{FF2B5EF4-FFF2-40B4-BE49-F238E27FC236}">
                <a16:creationId xmlns:a16="http://schemas.microsoft.com/office/drawing/2014/main" id="{96BCE98A-FA5D-4EFD-8ACE-EB3AF8172D9B}"/>
              </a:ext>
            </a:extLst>
          </p:cNvPr>
          <p:cNvSpPr txBox="1"/>
          <p:nvPr/>
        </p:nvSpPr>
        <p:spPr>
          <a:xfrm>
            <a:off x="1501999" y="5670942"/>
            <a:ext cx="1634489" cy="208279"/>
          </a:xfrm>
          <a:prstGeom prst="rect">
            <a:avLst/>
          </a:prstGeom>
        </p:spPr>
        <p:txBody>
          <a:bodyPr vert="horz" wrap="square" lIns="0" tIns="12700" rIns="0" bIns="0" rtlCol="0">
            <a:spAutoFit/>
          </a:bodyPr>
          <a:lstStyle/>
          <a:p>
            <a:pPr marL="12700">
              <a:lnSpc>
                <a:spcPct val="100000"/>
              </a:lnSpc>
              <a:spcBef>
                <a:spcPts val="100"/>
              </a:spcBef>
              <a:tabLst>
                <a:tab pos="672465" algn="l"/>
                <a:tab pos="1409065" algn="l"/>
              </a:tabLst>
            </a:pPr>
            <a:r>
              <a:rPr sz="1200" spc="-5" dirty="0">
                <a:latin typeface="Arial MT"/>
                <a:cs typeface="Arial MT"/>
              </a:rPr>
              <a:t>perso</a:t>
            </a:r>
            <a:r>
              <a:rPr sz="1200" dirty="0">
                <a:latin typeface="Arial MT"/>
                <a:cs typeface="Arial MT"/>
              </a:rPr>
              <a:t>n	</a:t>
            </a:r>
            <a:r>
              <a:rPr sz="1200" spc="-5" dirty="0">
                <a:latin typeface="Arial MT"/>
                <a:cs typeface="Arial MT"/>
              </a:rPr>
              <a:t>wearin</a:t>
            </a:r>
            <a:r>
              <a:rPr sz="1200" dirty="0">
                <a:latin typeface="Arial MT"/>
                <a:cs typeface="Arial MT"/>
              </a:rPr>
              <a:t>g	</a:t>
            </a:r>
            <a:r>
              <a:rPr sz="1200" spc="-5" dirty="0">
                <a:latin typeface="Arial MT"/>
                <a:cs typeface="Arial MT"/>
              </a:rPr>
              <a:t>hat</a:t>
            </a:r>
            <a:endParaRPr sz="1200">
              <a:latin typeface="Arial MT"/>
              <a:cs typeface="Arial MT"/>
            </a:endParaRPr>
          </a:p>
        </p:txBody>
      </p:sp>
      <p:grpSp>
        <p:nvGrpSpPr>
          <p:cNvPr id="273" name="object 51">
            <a:extLst>
              <a:ext uri="{FF2B5EF4-FFF2-40B4-BE49-F238E27FC236}">
                <a16:creationId xmlns:a16="http://schemas.microsoft.com/office/drawing/2014/main" id="{6085A189-DC42-4AEF-9115-52C3AE5AAA41}"/>
              </a:ext>
            </a:extLst>
          </p:cNvPr>
          <p:cNvGrpSpPr/>
          <p:nvPr/>
        </p:nvGrpSpPr>
        <p:grpSpPr>
          <a:xfrm>
            <a:off x="2856843" y="5232326"/>
            <a:ext cx="330835" cy="337820"/>
            <a:chOff x="2791087" y="4039996"/>
            <a:chExt cx="330835" cy="337820"/>
          </a:xfrm>
        </p:grpSpPr>
        <p:sp>
          <p:nvSpPr>
            <p:cNvPr id="274" name="object 52">
              <a:extLst>
                <a:ext uri="{FF2B5EF4-FFF2-40B4-BE49-F238E27FC236}">
                  <a16:creationId xmlns:a16="http://schemas.microsoft.com/office/drawing/2014/main" id="{612CD00B-3681-4D88-8E7B-7921C5487C9F}"/>
                </a:ext>
              </a:extLst>
            </p:cNvPr>
            <p:cNvSpPr/>
            <p:nvPr/>
          </p:nvSpPr>
          <p:spPr>
            <a:xfrm>
              <a:off x="2795850" y="4044758"/>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75" name="object 53">
              <a:extLst>
                <a:ext uri="{FF2B5EF4-FFF2-40B4-BE49-F238E27FC236}">
                  <a16:creationId xmlns:a16="http://schemas.microsoft.com/office/drawing/2014/main" id="{E885F47E-CDA0-4EC5-AEF3-5F9E7F3AA517}"/>
                </a:ext>
              </a:extLst>
            </p:cNvPr>
            <p:cNvSpPr/>
            <p:nvPr/>
          </p:nvSpPr>
          <p:spPr>
            <a:xfrm>
              <a:off x="2795850" y="4044758"/>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76" name="object 54">
            <a:extLst>
              <a:ext uri="{FF2B5EF4-FFF2-40B4-BE49-F238E27FC236}">
                <a16:creationId xmlns:a16="http://schemas.microsoft.com/office/drawing/2014/main" id="{FC9FBC05-30D3-4236-8730-B373EC2C984A}"/>
              </a:ext>
            </a:extLst>
          </p:cNvPr>
          <p:cNvSpPr txBox="1"/>
          <p:nvPr/>
        </p:nvSpPr>
        <p:spPr>
          <a:xfrm>
            <a:off x="2836206" y="5290953"/>
            <a:ext cx="429895" cy="208279"/>
          </a:xfrm>
          <a:prstGeom prst="rect">
            <a:avLst/>
          </a:prstGeom>
        </p:spPr>
        <p:txBody>
          <a:bodyPr vert="horz" wrap="square" lIns="0" tIns="12700" rIns="0" bIns="0" rtlCol="0">
            <a:spAutoFit/>
          </a:bodyPr>
          <a:lstStyle/>
          <a:p>
            <a:pPr marL="119380">
              <a:lnSpc>
                <a:spcPct val="100000"/>
              </a:lnSpc>
              <a:spcBef>
                <a:spcPts val="100"/>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277" name="object 55">
            <a:extLst>
              <a:ext uri="{FF2B5EF4-FFF2-40B4-BE49-F238E27FC236}">
                <a16:creationId xmlns:a16="http://schemas.microsoft.com/office/drawing/2014/main" id="{AE990550-715E-4D8E-BFAF-A5F39E2A6B1F}"/>
              </a:ext>
            </a:extLst>
          </p:cNvPr>
          <p:cNvGrpSpPr/>
          <p:nvPr/>
        </p:nvGrpSpPr>
        <p:grpSpPr>
          <a:xfrm>
            <a:off x="847955" y="2436943"/>
            <a:ext cx="2402205" cy="3176905"/>
            <a:chOff x="782199" y="1244613"/>
            <a:chExt cx="2402205" cy="3176905"/>
          </a:xfrm>
        </p:grpSpPr>
        <p:sp>
          <p:nvSpPr>
            <p:cNvPr id="278" name="object 56">
              <a:extLst>
                <a:ext uri="{FF2B5EF4-FFF2-40B4-BE49-F238E27FC236}">
                  <a16:creationId xmlns:a16="http://schemas.microsoft.com/office/drawing/2014/main" id="{AF5D4D58-9285-43E3-9A32-89D89D235207}"/>
                </a:ext>
              </a:extLst>
            </p:cNvPr>
            <p:cNvSpPr/>
            <p:nvPr/>
          </p:nvSpPr>
          <p:spPr>
            <a:xfrm>
              <a:off x="826724" y="1249375"/>
              <a:ext cx="321310" cy="328295"/>
            </a:xfrm>
            <a:custGeom>
              <a:avLst/>
              <a:gdLst/>
              <a:ahLst/>
              <a:cxnLst/>
              <a:rect l="l" t="t" r="r" b="b"/>
              <a:pathLst>
                <a:path w="321309"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79" name="object 57">
              <a:extLst>
                <a:ext uri="{FF2B5EF4-FFF2-40B4-BE49-F238E27FC236}">
                  <a16:creationId xmlns:a16="http://schemas.microsoft.com/office/drawing/2014/main" id="{79A34AA1-F5CB-42A3-A22E-77872DED247D}"/>
                </a:ext>
              </a:extLst>
            </p:cNvPr>
            <p:cNvSpPr/>
            <p:nvPr/>
          </p:nvSpPr>
          <p:spPr>
            <a:xfrm>
              <a:off x="826724" y="1249375"/>
              <a:ext cx="321310" cy="328295"/>
            </a:xfrm>
            <a:custGeom>
              <a:avLst/>
              <a:gdLst/>
              <a:ahLst/>
              <a:cxnLst/>
              <a:rect l="l" t="t" r="r" b="b"/>
              <a:pathLst>
                <a:path w="321309"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280" name="object 58">
              <a:extLst>
                <a:ext uri="{FF2B5EF4-FFF2-40B4-BE49-F238E27FC236}">
                  <a16:creationId xmlns:a16="http://schemas.microsoft.com/office/drawing/2014/main" id="{62768509-8607-49EB-8B98-F98836E866E7}"/>
                </a:ext>
              </a:extLst>
            </p:cNvPr>
            <p:cNvSpPr/>
            <p:nvPr/>
          </p:nvSpPr>
          <p:spPr>
            <a:xfrm>
              <a:off x="791724" y="4018174"/>
              <a:ext cx="2383155" cy="393700"/>
            </a:xfrm>
            <a:custGeom>
              <a:avLst/>
              <a:gdLst/>
              <a:ahLst/>
              <a:cxnLst/>
              <a:rect l="l" t="t" r="r" b="b"/>
              <a:pathLst>
                <a:path w="2383155" h="393700">
                  <a:moveTo>
                    <a:pt x="2382599" y="393599"/>
                  </a:moveTo>
                  <a:lnTo>
                    <a:pt x="0" y="393599"/>
                  </a:lnTo>
                  <a:lnTo>
                    <a:pt x="0" y="0"/>
                  </a:lnTo>
                  <a:lnTo>
                    <a:pt x="2382599" y="0"/>
                  </a:lnTo>
                  <a:lnTo>
                    <a:pt x="2382599" y="393599"/>
                  </a:lnTo>
                  <a:close/>
                </a:path>
              </a:pathLst>
            </a:custGeom>
            <a:solidFill>
              <a:srgbClr val="EAD1DC">
                <a:alpha val="30587"/>
              </a:srgbClr>
            </a:solidFill>
          </p:spPr>
          <p:txBody>
            <a:bodyPr wrap="square" lIns="0" tIns="0" rIns="0" bIns="0" rtlCol="0"/>
            <a:lstStyle/>
            <a:p>
              <a:endParaRPr/>
            </a:p>
          </p:txBody>
        </p:sp>
        <p:sp>
          <p:nvSpPr>
            <p:cNvPr id="281" name="object 59">
              <a:extLst>
                <a:ext uri="{FF2B5EF4-FFF2-40B4-BE49-F238E27FC236}">
                  <a16:creationId xmlns:a16="http://schemas.microsoft.com/office/drawing/2014/main" id="{5441CE94-6427-42C2-B9E9-5C4285581A1A}"/>
                </a:ext>
              </a:extLst>
            </p:cNvPr>
            <p:cNvSpPr/>
            <p:nvPr/>
          </p:nvSpPr>
          <p:spPr>
            <a:xfrm>
              <a:off x="791724" y="4018174"/>
              <a:ext cx="2383155" cy="393700"/>
            </a:xfrm>
            <a:custGeom>
              <a:avLst/>
              <a:gdLst/>
              <a:ahLst/>
              <a:cxnLst/>
              <a:rect l="l" t="t" r="r" b="b"/>
              <a:pathLst>
                <a:path w="2383155" h="393700">
                  <a:moveTo>
                    <a:pt x="0" y="0"/>
                  </a:moveTo>
                  <a:lnTo>
                    <a:pt x="2382599" y="0"/>
                  </a:lnTo>
                  <a:lnTo>
                    <a:pt x="2382599" y="393599"/>
                  </a:lnTo>
                  <a:lnTo>
                    <a:pt x="0" y="393599"/>
                  </a:lnTo>
                  <a:lnTo>
                    <a:pt x="0" y="0"/>
                  </a:lnTo>
                  <a:close/>
                </a:path>
              </a:pathLst>
            </a:custGeom>
            <a:ln w="19049">
              <a:solidFill>
                <a:srgbClr val="731B47"/>
              </a:solidFill>
            </a:ln>
          </p:spPr>
          <p:txBody>
            <a:bodyPr wrap="square" lIns="0" tIns="0" rIns="0" bIns="0" rtlCol="0"/>
            <a:lstStyle/>
            <a:p>
              <a:endParaRPr/>
            </a:p>
          </p:txBody>
        </p:sp>
      </p:grpSp>
      <p:sp>
        <p:nvSpPr>
          <p:cNvPr id="282" name="object 60">
            <a:extLst>
              <a:ext uri="{FF2B5EF4-FFF2-40B4-BE49-F238E27FC236}">
                <a16:creationId xmlns:a16="http://schemas.microsoft.com/office/drawing/2014/main" id="{1457EA68-1462-4C50-8725-39D0328AE03D}"/>
              </a:ext>
            </a:extLst>
          </p:cNvPr>
          <p:cNvSpPr txBox="1"/>
          <p:nvPr/>
        </p:nvSpPr>
        <p:spPr>
          <a:xfrm>
            <a:off x="892481" y="2441705"/>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283" name="object 61">
            <a:extLst>
              <a:ext uri="{FF2B5EF4-FFF2-40B4-BE49-F238E27FC236}">
                <a16:creationId xmlns:a16="http://schemas.microsoft.com/office/drawing/2014/main" id="{50E01C6D-96B5-4F35-BFBB-6ADC72A2D5C1}"/>
              </a:ext>
            </a:extLst>
          </p:cNvPr>
          <p:cNvGrpSpPr/>
          <p:nvPr/>
        </p:nvGrpSpPr>
        <p:grpSpPr>
          <a:xfrm>
            <a:off x="1548610" y="2436943"/>
            <a:ext cx="330835" cy="337820"/>
            <a:chOff x="1482854" y="1244613"/>
            <a:chExt cx="330835" cy="337820"/>
          </a:xfrm>
        </p:grpSpPr>
        <p:sp>
          <p:nvSpPr>
            <p:cNvPr id="284" name="object 62">
              <a:extLst>
                <a:ext uri="{FF2B5EF4-FFF2-40B4-BE49-F238E27FC236}">
                  <a16:creationId xmlns:a16="http://schemas.microsoft.com/office/drawing/2014/main" id="{00057D76-89FB-4CAA-B4E2-80D877107B06}"/>
                </a:ext>
              </a:extLst>
            </p:cNvPr>
            <p:cNvSpPr/>
            <p:nvPr/>
          </p:nvSpPr>
          <p:spPr>
            <a:xfrm>
              <a:off x="1487616"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85" name="object 63">
              <a:extLst>
                <a:ext uri="{FF2B5EF4-FFF2-40B4-BE49-F238E27FC236}">
                  <a16:creationId xmlns:a16="http://schemas.microsoft.com/office/drawing/2014/main" id="{0332D064-64FB-4DA6-80A6-2B65E8CF3317}"/>
                </a:ext>
              </a:extLst>
            </p:cNvPr>
            <p:cNvSpPr/>
            <p:nvPr/>
          </p:nvSpPr>
          <p:spPr>
            <a:xfrm>
              <a:off x="1487616"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86" name="object 64">
            <a:extLst>
              <a:ext uri="{FF2B5EF4-FFF2-40B4-BE49-F238E27FC236}">
                <a16:creationId xmlns:a16="http://schemas.microsoft.com/office/drawing/2014/main" id="{29F27EF4-1302-46C7-80ED-DC6CA1D534A9}"/>
              </a:ext>
            </a:extLst>
          </p:cNvPr>
          <p:cNvSpPr txBox="1"/>
          <p:nvPr/>
        </p:nvSpPr>
        <p:spPr>
          <a:xfrm>
            <a:off x="1553372" y="2441705"/>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287" name="object 65">
            <a:extLst>
              <a:ext uri="{FF2B5EF4-FFF2-40B4-BE49-F238E27FC236}">
                <a16:creationId xmlns:a16="http://schemas.microsoft.com/office/drawing/2014/main" id="{4D141C21-339A-4EB9-BCD8-ED50B2C35AC4}"/>
              </a:ext>
            </a:extLst>
          </p:cNvPr>
          <p:cNvGrpSpPr/>
          <p:nvPr/>
        </p:nvGrpSpPr>
        <p:grpSpPr>
          <a:xfrm>
            <a:off x="2293925" y="2436943"/>
            <a:ext cx="330835" cy="337820"/>
            <a:chOff x="2228169" y="1244613"/>
            <a:chExt cx="330835" cy="337820"/>
          </a:xfrm>
        </p:grpSpPr>
        <p:sp>
          <p:nvSpPr>
            <p:cNvPr id="288" name="object 66">
              <a:extLst>
                <a:ext uri="{FF2B5EF4-FFF2-40B4-BE49-F238E27FC236}">
                  <a16:creationId xmlns:a16="http://schemas.microsoft.com/office/drawing/2014/main" id="{E485D3C2-7A07-4841-AED1-7B603E258D94}"/>
                </a:ext>
              </a:extLst>
            </p:cNvPr>
            <p:cNvSpPr/>
            <p:nvPr/>
          </p:nvSpPr>
          <p:spPr>
            <a:xfrm>
              <a:off x="2232931"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89" name="object 67">
              <a:extLst>
                <a:ext uri="{FF2B5EF4-FFF2-40B4-BE49-F238E27FC236}">
                  <a16:creationId xmlns:a16="http://schemas.microsoft.com/office/drawing/2014/main" id="{3A50D52A-4035-4665-8630-4547EA7FCF2D}"/>
                </a:ext>
              </a:extLst>
            </p:cNvPr>
            <p:cNvSpPr/>
            <p:nvPr/>
          </p:nvSpPr>
          <p:spPr>
            <a:xfrm>
              <a:off x="2232931"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90" name="object 68">
            <a:extLst>
              <a:ext uri="{FF2B5EF4-FFF2-40B4-BE49-F238E27FC236}">
                <a16:creationId xmlns:a16="http://schemas.microsoft.com/office/drawing/2014/main" id="{D7593D92-B071-4CE2-8D0B-7B301DDDF807}"/>
              </a:ext>
            </a:extLst>
          </p:cNvPr>
          <p:cNvSpPr txBox="1"/>
          <p:nvPr/>
        </p:nvSpPr>
        <p:spPr>
          <a:xfrm>
            <a:off x="2298687" y="2441705"/>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291" name="object 69">
            <a:extLst>
              <a:ext uri="{FF2B5EF4-FFF2-40B4-BE49-F238E27FC236}">
                <a16:creationId xmlns:a16="http://schemas.microsoft.com/office/drawing/2014/main" id="{984F97FE-5820-4439-8437-983E0A069CC6}"/>
              </a:ext>
            </a:extLst>
          </p:cNvPr>
          <p:cNvGrpSpPr/>
          <p:nvPr/>
        </p:nvGrpSpPr>
        <p:grpSpPr>
          <a:xfrm>
            <a:off x="2862243" y="2436951"/>
            <a:ext cx="330835" cy="337820"/>
            <a:chOff x="2796487" y="1244621"/>
            <a:chExt cx="330835" cy="337820"/>
          </a:xfrm>
        </p:grpSpPr>
        <p:sp>
          <p:nvSpPr>
            <p:cNvPr id="292" name="object 70">
              <a:extLst>
                <a:ext uri="{FF2B5EF4-FFF2-40B4-BE49-F238E27FC236}">
                  <a16:creationId xmlns:a16="http://schemas.microsoft.com/office/drawing/2014/main" id="{1059B435-483A-43F5-BC41-FC1895A2D0FE}"/>
                </a:ext>
              </a:extLst>
            </p:cNvPr>
            <p:cNvSpPr/>
            <p:nvPr/>
          </p:nvSpPr>
          <p:spPr>
            <a:xfrm>
              <a:off x="2801249" y="1249384"/>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293" name="object 71">
              <a:extLst>
                <a:ext uri="{FF2B5EF4-FFF2-40B4-BE49-F238E27FC236}">
                  <a16:creationId xmlns:a16="http://schemas.microsoft.com/office/drawing/2014/main" id="{CD83A310-04A1-451F-9E18-F5BB1D5A2F98}"/>
                </a:ext>
              </a:extLst>
            </p:cNvPr>
            <p:cNvSpPr/>
            <p:nvPr/>
          </p:nvSpPr>
          <p:spPr>
            <a:xfrm>
              <a:off x="2801249" y="1249384"/>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294" name="object 72">
            <a:extLst>
              <a:ext uri="{FF2B5EF4-FFF2-40B4-BE49-F238E27FC236}">
                <a16:creationId xmlns:a16="http://schemas.microsoft.com/office/drawing/2014/main" id="{8C415529-3A52-4351-B6C3-D389078B1A4D}"/>
              </a:ext>
            </a:extLst>
          </p:cNvPr>
          <p:cNvSpPr txBox="1"/>
          <p:nvPr/>
        </p:nvSpPr>
        <p:spPr>
          <a:xfrm>
            <a:off x="857455" y="2401465"/>
            <a:ext cx="2383155" cy="400685"/>
          </a:xfrm>
          <a:prstGeom prst="rect">
            <a:avLst/>
          </a:prstGeom>
          <a:ln w="19049">
            <a:solidFill>
              <a:srgbClr val="731B47"/>
            </a:solidFill>
          </a:ln>
        </p:spPr>
        <p:txBody>
          <a:bodyPr vert="horz" wrap="square" lIns="0" tIns="106680" rIns="0" bIns="0" rtlCol="0">
            <a:spAutoFit/>
          </a:bodyPr>
          <a:lstStyle/>
          <a:p>
            <a:pPr marR="138430" algn="r">
              <a:lnSpc>
                <a:spcPct val="100000"/>
              </a:lnSpc>
              <a:spcBef>
                <a:spcPts val="840"/>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295" name="object 73">
            <a:extLst>
              <a:ext uri="{FF2B5EF4-FFF2-40B4-BE49-F238E27FC236}">
                <a16:creationId xmlns:a16="http://schemas.microsoft.com/office/drawing/2014/main" id="{42B3760C-0B00-4BDE-8C3D-A8F8921FA14F}"/>
              </a:ext>
            </a:extLst>
          </p:cNvPr>
          <p:cNvSpPr/>
          <p:nvPr/>
        </p:nvSpPr>
        <p:spPr>
          <a:xfrm>
            <a:off x="857455" y="2401465"/>
            <a:ext cx="2383155" cy="400685"/>
          </a:xfrm>
          <a:custGeom>
            <a:avLst/>
            <a:gdLst/>
            <a:ahLst/>
            <a:cxnLst/>
            <a:rect l="l" t="t" r="r" b="b"/>
            <a:pathLst>
              <a:path w="2383155" h="400684">
                <a:moveTo>
                  <a:pt x="2382599" y="400199"/>
                </a:moveTo>
                <a:lnTo>
                  <a:pt x="0" y="400199"/>
                </a:lnTo>
                <a:lnTo>
                  <a:pt x="0" y="0"/>
                </a:lnTo>
                <a:lnTo>
                  <a:pt x="2382599" y="0"/>
                </a:lnTo>
                <a:lnTo>
                  <a:pt x="2382599" y="400199"/>
                </a:lnTo>
                <a:close/>
              </a:path>
            </a:pathLst>
          </a:custGeom>
          <a:solidFill>
            <a:srgbClr val="EAD1DC">
              <a:alpha val="30587"/>
            </a:srgbClr>
          </a:solidFill>
        </p:spPr>
        <p:txBody>
          <a:bodyPr wrap="square" lIns="0" tIns="0" rIns="0" bIns="0" rtlCol="0"/>
          <a:lstStyle/>
          <a:p>
            <a:endParaRPr/>
          </a:p>
        </p:txBody>
      </p:sp>
      <p:grpSp>
        <p:nvGrpSpPr>
          <p:cNvPr id="297" name="object 75">
            <a:extLst>
              <a:ext uri="{FF2B5EF4-FFF2-40B4-BE49-F238E27FC236}">
                <a16:creationId xmlns:a16="http://schemas.microsoft.com/office/drawing/2014/main" id="{E8A8F88B-1EBC-412D-8D52-5E5F21986989}"/>
              </a:ext>
            </a:extLst>
          </p:cNvPr>
          <p:cNvGrpSpPr/>
          <p:nvPr/>
        </p:nvGrpSpPr>
        <p:grpSpPr>
          <a:xfrm>
            <a:off x="634668" y="1964904"/>
            <a:ext cx="5915025" cy="3888740"/>
            <a:chOff x="568912" y="772574"/>
            <a:chExt cx="5915025" cy="3888740"/>
          </a:xfrm>
        </p:grpSpPr>
        <p:sp>
          <p:nvSpPr>
            <p:cNvPr id="298" name="object 76">
              <a:extLst>
                <a:ext uri="{FF2B5EF4-FFF2-40B4-BE49-F238E27FC236}">
                  <a16:creationId xmlns:a16="http://schemas.microsoft.com/office/drawing/2014/main" id="{929899C6-B943-484E-9721-CE49DDDB1AFD}"/>
                </a:ext>
              </a:extLst>
            </p:cNvPr>
            <p:cNvSpPr/>
            <p:nvPr/>
          </p:nvSpPr>
          <p:spPr>
            <a:xfrm>
              <a:off x="573675" y="3496951"/>
              <a:ext cx="394970" cy="153670"/>
            </a:xfrm>
            <a:custGeom>
              <a:avLst/>
              <a:gdLst/>
              <a:ahLst/>
              <a:cxnLst/>
              <a:rect l="l" t="t" r="r" b="b"/>
              <a:pathLst>
                <a:path w="394969" h="153670">
                  <a:moveTo>
                    <a:pt x="0" y="0"/>
                  </a:moveTo>
                  <a:lnTo>
                    <a:pt x="225949" y="0"/>
                  </a:lnTo>
                  <a:lnTo>
                    <a:pt x="225949" y="153599"/>
                  </a:lnTo>
                  <a:lnTo>
                    <a:pt x="394649" y="153599"/>
                  </a:lnTo>
                </a:path>
              </a:pathLst>
            </a:custGeom>
            <a:ln w="9524">
              <a:solidFill>
                <a:srgbClr val="222222"/>
              </a:solidFill>
            </a:ln>
          </p:spPr>
          <p:txBody>
            <a:bodyPr wrap="square" lIns="0" tIns="0" rIns="0" bIns="0" rtlCol="0"/>
            <a:lstStyle/>
            <a:p>
              <a:endParaRPr/>
            </a:p>
          </p:txBody>
        </p:sp>
        <p:sp>
          <p:nvSpPr>
            <p:cNvPr id="299" name="object 77">
              <a:extLst>
                <a:ext uri="{FF2B5EF4-FFF2-40B4-BE49-F238E27FC236}">
                  <a16:creationId xmlns:a16="http://schemas.microsoft.com/office/drawing/2014/main" id="{2851F9C9-55AF-4E08-8295-A9EAC95065C3}"/>
                </a:ext>
              </a:extLst>
            </p:cNvPr>
            <p:cNvSpPr/>
            <p:nvPr/>
          </p:nvSpPr>
          <p:spPr>
            <a:xfrm>
              <a:off x="968325" y="363481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0" name="object 78">
              <a:extLst>
                <a:ext uri="{FF2B5EF4-FFF2-40B4-BE49-F238E27FC236}">
                  <a16:creationId xmlns:a16="http://schemas.microsoft.com/office/drawing/2014/main" id="{7EA3E88E-883F-4B5C-8FDD-0BC1AEF95652}"/>
                </a:ext>
              </a:extLst>
            </p:cNvPr>
            <p:cNvSpPr/>
            <p:nvPr/>
          </p:nvSpPr>
          <p:spPr>
            <a:xfrm>
              <a:off x="968325" y="363481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01" name="object 79">
              <a:extLst>
                <a:ext uri="{FF2B5EF4-FFF2-40B4-BE49-F238E27FC236}">
                  <a16:creationId xmlns:a16="http://schemas.microsoft.com/office/drawing/2014/main" id="{E0930EEA-848A-4DC5-88F8-35C6D2508C04}"/>
                </a:ext>
              </a:extLst>
            </p:cNvPr>
            <p:cNvSpPr/>
            <p:nvPr/>
          </p:nvSpPr>
          <p:spPr>
            <a:xfrm>
              <a:off x="573675" y="3207750"/>
              <a:ext cx="393700" cy="289560"/>
            </a:xfrm>
            <a:custGeom>
              <a:avLst/>
              <a:gdLst/>
              <a:ahLst/>
              <a:cxnLst/>
              <a:rect l="l" t="t" r="r" b="b"/>
              <a:pathLst>
                <a:path w="393700" h="289560">
                  <a:moveTo>
                    <a:pt x="0" y="289200"/>
                  </a:moveTo>
                  <a:lnTo>
                    <a:pt x="225254" y="289200"/>
                  </a:lnTo>
                  <a:lnTo>
                    <a:pt x="225254" y="0"/>
                  </a:lnTo>
                  <a:lnTo>
                    <a:pt x="393449" y="0"/>
                  </a:lnTo>
                </a:path>
              </a:pathLst>
            </a:custGeom>
            <a:ln w="9524">
              <a:solidFill>
                <a:srgbClr val="222222"/>
              </a:solidFill>
            </a:ln>
          </p:spPr>
          <p:txBody>
            <a:bodyPr wrap="square" lIns="0" tIns="0" rIns="0" bIns="0" rtlCol="0"/>
            <a:lstStyle/>
            <a:p>
              <a:endParaRPr/>
            </a:p>
          </p:txBody>
        </p:sp>
        <p:sp>
          <p:nvSpPr>
            <p:cNvPr id="302" name="object 80">
              <a:extLst>
                <a:ext uri="{FF2B5EF4-FFF2-40B4-BE49-F238E27FC236}">
                  <a16:creationId xmlns:a16="http://schemas.microsoft.com/office/drawing/2014/main" id="{7ECE5BA8-4B98-4901-8934-125E7AF13EAF}"/>
                </a:ext>
              </a:extLst>
            </p:cNvPr>
            <p:cNvSpPr/>
            <p:nvPr/>
          </p:nvSpPr>
          <p:spPr>
            <a:xfrm>
              <a:off x="967125" y="319201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3" name="object 81">
              <a:extLst>
                <a:ext uri="{FF2B5EF4-FFF2-40B4-BE49-F238E27FC236}">
                  <a16:creationId xmlns:a16="http://schemas.microsoft.com/office/drawing/2014/main" id="{52050DA3-4A7A-45EA-B22E-50751218652D}"/>
                </a:ext>
              </a:extLst>
            </p:cNvPr>
            <p:cNvSpPr/>
            <p:nvPr/>
          </p:nvSpPr>
          <p:spPr>
            <a:xfrm>
              <a:off x="967125" y="319201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04" name="object 82">
              <a:extLst>
                <a:ext uri="{FF2B5EF4-FFF2-40B4-BE49-F238E27FC236}">
                  <a16:creationId xmlns:a16="http://schemas.microsoft.com/office/drawing/2014/main" id="{4444DC93-62DD-462B-9063-70A779ABD41C}"/>
                </a:ext>
              </a:extLst>
            </p:cNvPr>
            <p:cNvSpPr/>
            <p:nvPr/>
          </p:nvSpPr>
          <p:spPr>
            <a:xfrm>
              <a:off x="573675" y="2710951"/>
              <a:ext cx="393700" cy="786130"/>
            </a:xfrm>
            <a:custGeom>
              <a:avLst/>
              <a:gdLst/>
              <a:ahLst/>
              <a:cxnLst/>
              <a:rect l="l" t="t" r="r" b="b"/>
              <a:pathLst>
                <a:path w="393700" h="786129">
                  <a:moveTo>
                    <a:pt x="0" y="786000"/>
                  </a:moveTo>
                  <a:lnTo>
                    <a:pt x="225254" y="786000"/>
                  </a:lnTo>
                  <a:lnTo>
                    <a:pt x="225254" y="0"/>
                  </a:lnTo>
                  <a:lnTo>
                    <a:pt x="393449" y="0"/>
                  </a:lnTo>
                </a:path>
              </a:pathLst>
            </a:custGeom>
            <a:ln w="9524">
              <a:solidFill>
                <a:srgbClr val="222222"/>
              </a:solidFill>
            </a:ln>
          </p:spPr>
          <p:txBody>
            <a:bodyPr wrap="square" lIns="0" tIns="0" rIns="0" bIns="0" rtlCol="0"/>
            <a:lstStyle/>
            <a:p>
              <a:endParaRPr/>
            </a:p>
          </p:txBody>
        </p:sp>
        <p:sp>
          <p:nvSpPr>
            <p:cNvPr id="305" name="object 83">
              <a:extLst>
                <a:ext uri="{FF2B5EF4-FFF2-40B4-BE49-F238E27FC236}">
                  <a16:creationId xmlns:a16="http://schemas.microsoft.com/office/drawing/2014/main" id="{D37C0E5E-5EA3-4AC2-BF74-8BCB2DC5D543}"/>
                </a:ext>
              </a:extLst>
            </p:cNvPr>
            <p:cNvSpPr/>
            <p:nvPr/>
          </p:nvSpPr>
          <p:spPr>
            <a:xfrm>
              <a:off x="967125" y="269521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6" name="object 84">
              <a:extLst>
                <a:ext uri="{FF2B5EF4-FFF2-40B4-BE49-F238E27FC236}">
                  <a16:creationId xmlns:a16="http://schemas.microsoft.com/office/drawing/2014/main" id="{6C1C121B-EA9A-46C6-90A1-39A24A9D46C2}"/>
                </a:ext>
              </a:extLst>
            </p:cNvPr>
            <p:cNvSpPr/>
            <p:nvPr/>
          </p:nvSpPr>
          <p:spPr>
            <a:xfrm>
              <a:off x="967125" y="269521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07" name="object 85">
              <a:extLst>
                <a:ext uri="{FF2B5EF4-FFF2-40B4-BE49-F238E27FC236}">
                  <a16:creationId xmlns:a16="http://schemas.microsoft.com/office/drawing/2014/main" id="{33B4AAC2-9F99-4D87-80DD-2CCD2FD2927B}"/>
                </a:ext>
              </a:extLst>
            </p:cNvPr>
            <p:cNvSpPr/>
            <p:nvPr/>
          </p:nvSpPr>
          <p:spPr>
            <a:xfrm>
              <a:off x="573675" y="2050951"/>
              <a:ext cx="395605" cy="1446530"/>
            </a:xfrm>
            <a:custGeom>
              <a:avLst/>
              <a:gdLst/>
              <a:ahLst/>
              <a:cxnLst/>
              <a:rect l="l" t="t" r="r" b="b"/>
              <a:pathLst>
                <a:path w="395605" h="1446529">
                  <a:moveTo>
                    <a:pt x="0" y="1446000"/>
                  </a:moveTo>
                  <a:lnTo>
                    <a:pt x="226295" y="1446000"/>
                  </a:lnTo>
                  <a:lnTo>
                    <a:pt x="226295" y="0"/>
                  </a:lnTo>
                  <a:lnTo>
                    <a:pt x="395549" y="0"/>
                  </a:lnTo>
                </a:path>
              </a:pathLst>
            </a:custGeom>
            <a:ln w="9524">
              <a:solidFill>
                <a:srgbClr val="222222"/>
              </a:solidFill>
            </a:ln>
          </p:spPr>
          <p:txBody>
            <a:bodyPr wrap="square" lIns="0" tIns="0" rIns="0" bIns="0" rtlCol="0"/>
            <a:lstStyle/>
            <a:p>
              <a:endParaRPr/>
            </a:p>
          </p:txBody>
        </p:sp>
        <p:sp>
          <p:nvSpPr>
            <p:cNvPr id="308" name="object 86">
              <a:extLst>
                <a:ext uri="{FF2B5EF4-FFF2-40B4-BE49-F238E27FC236}">
                  <a16:creationId xmlns:a16="http://schemas.microsoft.com/office/drawing/2014/main" id="{D3E6172D-4472-4000-B9DC-D8048DC134AF}"/>
                </a:ext>
              </a:extLst>
            </p:cNvPr>
            <p:cNvSpPr/>
            <p:nvPr/>
          </p:nvSpPr>
          <p:spPr>
            <a:xfrm>
              <a:off x="969225" y="2035218"/>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09" name="object 87">
              <a:extLst>
                <a:ext uri="{FF2B5EF4-FFF2-40B4-BE49-F238E27FC236}">
                  <a16:creationId xmlns:a16="http://schemas.microsoft.com/office/drawing/2014/main" id="{F7CB62F5-C930-4FC4-BC64-2887A836F73F}"/>
                </a:ext>
              </a:extLst>
            </p:cNvPr>
            <p:cNvSpPr/>
            <p:nvPr/>
          </p:nvSpPr>
          <p:spPr>
            <a:xfrm>
              <a:off x="969225" y="2035218"/>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10" name="object 88">
              <a:extLst>
                <a:ext uri="{FF2B5EF4-FFF2-40B4-BE49-F238E27FC236}">
                  <a16:creationId xmlns:a16="http://schemas.microsoft.com/office/drawing/2014/main" id="{421E62DD-5CCA-4BBE-9733-696D12B95AAD}"/>
                </a:ext>
              </a:extLst>
            </p:cNvPr>
            <p:cNvSpPr/>
            <p:nvPr/>
          </p:nvSpPr>
          <p:spPr>
            <a:xfrm>
              <a:off x="4323574" y="772574"/>
              <a:ext cx="2160905" cy="3498850"/>
            </a:xfrm>
            <a:custGeom>
              <a:avLst/>
              <a:gdLst/>
              <a:ahLst/>
              <a:cxnLst/>
              <a:rect l="l" t="t" r="r" b="b"/>
              <a:pathLst>
                <a:path w="2160904" h="3498850">
                  <a:moveTo>
                    <a:pt x="2160299" y="3498299"/>
                  </a:moveTo>
                  <a:lnTo>
                    <a:pt x="0" y="3498299"/>
                  </a:lnTo>
                  <a:lnTo>
                    <a:pt x="0" y="0"/>
                  </a:lnTo>
                  <a:lnTo>
                    <a:pt x="2160299" y="0"/>
                  </a:lnTo>
                  <a:lnTo>
                    <a:pt x="2160299" y="3498299"/>
                  </a:lnTo>
                  <a:close/>
                </a:path>
              </a:pathLst>
            </a:custGeom>
            <a:solidFill>
              <a:srgbClr val="93C47D"/>
            </a:solidFill>
          </p:spPr>
          <p:txBody>
            <a:bodyPr wrap="square" lIns="0" tIns="0" rIns="0" bIns="0" rtlCol="0"/>
            <a:lstStyle/>
            <a:p>
              <a:endParaRPr/>
            </a:p>
          </p:txBody>
        </p:sp>
        <p:sp>
          <p:nvSpPr>
            <p:cNvPr id="311" name="object 89">
              <a:extLst>
                <a:ext uri="{FF2B5EF4-FFF2-40B4-BE49-F238E27FC236}">
                  <a16:creationId xmlns:a16="http://schemas.microsoft.com/office/drawing/2014/main" id="{3E55060E-6D1D-47AA-97C5-AEE2B798698E}"/>
                </a:ext>
              </a:extLst>
            </p:cNvPr>
            <p:cNvSpPr/>
            <p:nvPr/>
          </p:nvSpPr>
          <p:spPr>
            <a:xfrm>
              <a:off x="4589950" y="4025736"/>
              <a:ext cx="1602740" cy="177165"/>
            </a:xfrm>
            <a:custGeom>
              <a:avLst/>
              <a:gdLst/>
              <a:ahLst/>
              <a:cxnLst/>
              <a:rect l="l" t="t" r="r" b="b"/>
              <a:pathLst>
                <a:path w="1602739" h="177164">
                  <a:moveTo>
                    <a:pt x="1602599" y="176699"/>
                  </a:moveTo>
                  <a:lnTo>
                    <a:pt x="0" y="176699"/>
                  </a:lnTo>
                  <a:lnTo>
                    <a:pt x="0" y="0"/>
                  </a:lnTo>
                  <a:lnTo>
                    <a:pt x="1602599" y="0"/>
                  </a:lnTo>
                  <a:lnTo>
                    <a:pt x="1602599" y="176699"/>
                  </a:lnTo>
                  <a:close/>
                </a:path>
              </a:pathLst>
            </a:custGeom>
            <a:solidFill>
              <a:srgbClr val="CCCCCC"/>
            </a:solidFill>
          </p:spPr>
          <p:txBody>
            <a:bodyPr wrap="square" lIns="0" tIns="0" rIns="0" bIns="0" rtlCol="0"/>
            <a:lstStyle/>
            <a:p>
              <a:endParaRPr/>
            </a:p>
          </p:txBody>
        </p:sp>
        <p:sp>
          <p:nvSpPr>
            <p:cNvPr id="312" name="object 90">
              <a:extLst>
                <a:ext uri="{FF2B5EF4-FFF2-40B4-BE49-F238E27FC236}">
                  <a16:creationId xmlns:a16="http://schemas.microsoft.com/office/drawing/2014/main" id="{FEDE0781-A344-47D2-B437-F52A791162C1}"/>
                </a:ext>
              </a:extLst>
            </p:cNvPr>
            <p:cNvSpPr/>
            <p:nvPr/>
          </p:nvSpPr>
          <p:spPr>
            <a:xfrm>
              <a:off x="4589950" y="4025736"/>
              <a:ext cx="1602740" cy="177165"/>
            </a:xfrm>
            <a:custGeom>
              <a:avLst/>
              <a:gdLst/>
              <a:ahLst/>
              <a:cxnLst/>
              <a:rect l="l" t="t" r="r" b="b"/>
              <a:pathLst>
                <a:path w="1602739" h="177164">
                  <a:moveTo>
                    <a:pt x="0" y="0"/>
                  </a:moveTo>
                  <a:lnTo>
                    <a:pt x="1602599" y="0"/>
                  </a:lnTo>
                  <a:lnTo>
                    <a:pt x="1602599" y="176699"/>
                  </a:lnTo>
                  <a:lnTo>
                    <a:pt x="0" y="176699"/>
                  </a:lnTo>
                  <a:lnTo>
                    <a:pt x="0" y="0"/>
                  </a:lnTo>
                  <a:close/>
                </a:path>
              </a:pathLst>
            </a:custGeom>
            <a:ln w="9524">
              <a:solidFill>
                <a:srgbClr val="000000"/>
              </a:solidFill>
            </a:ln>
          </p:spPr>
          <p:txBody>
            <a:bodyPr wrap="square" lIns="0" tIns="0" rIns="0" bIns="0" rtlCol="0"/>
            <a:lstStyle/>
            <a:p>
              <a:endParaRPr/>
            </a:p>
          </p:txBody>
        </p:sp>
        <p:sp>
          <p:nvSpPr>
            <p:cNvPr id="313" name="object 91">
              <a:extLst>
                <a:ext uri="{FF2B5EF4-FFF2-40B4-BE49-F238E27FC236}">
                  <a16:creationId xmlns:a16="http://schemas.microsoft.com/office/drawing/2014/main" id="{BB2A36EB-1756-457C-8FE3-BCAC32A0EEC0}"/>
                </a:ext>
              </a:extLst>
            </p:cNvPr>
            <p:cNvSpPr/>
            <p:nvPr/>
          </p:nvSpPr>
          <p:spPr>
            <a:xfrm>
              <a:off x="54120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314" name="object 92">
              <a:extLst>
                <a:ext uri="{FF2B5EF4-FFF2-40B4-BE49-F238E27FC236}">
                  <a16:creationId xmlns:a16="http://schemas.microsoft.com/office/drawing/2014/main" id="{97F84EDF-B8F6-4094-993D-87CB7235BD32}"/>
                </a:ext>
              </a:extLst>
            </p:cNvPr>
            <p:cNvSpPr/>
            <p:nvPr/>
          </p:nvSpPr>
          <p:spPr>
            <a:xfrm>
              <a:off x="54120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15" name="object 93">
              <a:extLst>
                <a:ext uri="{FF2B5EF4-FFF2-40B4-BE49-F238E27FC236}">
                  <a16:creationId xmlns:a16="http://schemas.microsoft.com/office/drawing/2014/main" id="{942C7C5F-71E5-48BF-BEFA-739C20C520EE}"/>
                </a:ext>
              </a:extLst>
            </p:cNvPr>
            <p:cNvSpPr/>
            <p:nvPr/>
          </p:nvSpPr>
          <p:spPr>
            <a:xfrm>
              <a:off x="50576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316" name="object 94">
              <a:extLst>
                <a:ext uri="{FF2B5EF4-FFF2-40B4-BE49-F238E27FC236}">
                  <a16:creationId xmlns:a16="http://schemas.microsoft.com/office/drawing/2014/main" id="{209166C7-0B08-41BE-A263-1E7853789237}"/>
                </a:ext>
              </a:extLst>
            </p:cNvPr>
            <p:cNvSpPr/>
            <p:nvPr/>
          </p:nvSpPr>
          <p:spPr>
            <a:xfrm>
              <a:off x="50576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17" name="object 95">
              <a:extLst>
                <a:ext uri="{FF2B5EF4-FFF2-40B4-BE49-F238E27FC236}">
                  <a16:creationId xmlns:a16="http://schemas.microsoft.com/office/drawing/2014/main" id="{39AE3F74-6556-45CE-A3B6-B71A38C50BC0}"/>
                </a:ext>
              </a:extLst>
            </p:cNvPr>
            <p:cNvSpPr/>
            <p:nvPr/>
          </p:nvSpPr>
          <p:spPr>
            <a:xfrm>
              <a:off x="4703296"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318" name="object 96">
              <a:extLst>
                <a:ext uri="{FF2B5EF4-FFF2-40B4-BE49-F238E27FC236}">
                  <a16:creationId xmlns:a16="http://schemas.microsoft.com/office/drawing/2014/main" id="{64D937AA-93F1-4DDE-9715-1C6B0AF77D75}"/>
                </a:ext>
              </a:extLst>
            </p:cNvPr>
            <p:cNvSpPr/>
            <p:nvPr/>
          </p:nvSpPr>
          <p:spPr>
            <a:xfrm>
              <a:off x="4703296"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20" name="object 98">
            <a:extLst>
              <a:ext uri="{FF2B5EF4-FFF2-40B4-BE49-F238E27FC236}">
                <a16:creationId xmlns:a16="http://schemas.microsoft.com/office/drawing/2014/main" id="{7E83DF5E-88A5-4302-8DE2-4F4209FA8B3A}"/>
              </a:ext>
            </a:extLst>
          </p:cNvPr>
          <p:cNvSpPr txBox="1"/>
          <p:nvPr/>
        </p:nvSpPr>
        <p:spPr>
          <a:xfrm>
            <a:off x="4783435" y="5196180"/>
            <a:ext cx="134429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grpSp>
        <p:nvGrpSpPr>
          <p:cNvPr id="321" name="object 99">
            <a:extLst>
              <a:ext uri="{FF2B5EF4-FFF2-40B4-BE49-F238E27FC236}">
                <a16:creationId xmlns:a16="http://schemas.microsoft.com/office/drawing/2014/main" id="{189B2AEA-B95C-4DB2-ABE4-87E4E1A24CC2}"/>
              </a:ext>
            </a:extLst>
          </p:cNvPr>
          <p:cNvGrpSpPr/>
          <p:nvPr/>
        </p:nvGrpSpPr>
        <p:grpSpPr>
          <a:xfrm>
            <a:off x="5437586" y="5403840"/>
            <a:ext cx="720725" cy="449580"/>
            <a:chOff x="5371830" y="4211510"/>
            <a:chExt cx="720725" cy="449580"/>
          </a:xfrm>
        </p:grpSpPr>
        <p:sp>
          <p:nvSpPr>
            <p:cNvPr id="322" name="object 100">
              <a:extLst>
                <a:ext uri="{FF2B5EF4-FFF2-40B4-BE49-F238E27FC236}">
                  <a16:creationId xmlns:a16="http://schemas.microsoft.com/office/drawing/2014/main" id="{92DF24B2-A8BC-4C54-8AA1-C73C1835BBB0}"/>
                </a:ext>
              </a:extLst>
            </p:cNvPr>
            <p:cNvSpPr/>
            <p:nvPr/>
          </p:nvSpPr>
          <p:spPr>
            <a:xfrm>
              <a:off x="5392322" y="4259490"/>
              <a:ext cx="1905" cy="80645"/>
            </a:xfrm>
            <a:custGeom>
              <a:avLst/>
              <a:gdLst/>
              <a:ahLst/>
              <a:cxnLst/>
              <a:rect l="l" t="t" r="r" b="b"/>
              <a:pathLst>
                <a:path w="1904" h="80645">
                  <a:moveTo>
                    <a:pt x="788" y="-4762"/>
                  </a:moveTo>
                  <a:lnTo>
                    <a:pt x="788" y="85023"/>
                  </a:lnTo>
                </a:path>
              </a:pathLst>
            </a:custGeom>
            <a:ln w="11102">
              <a:solidFill>
                <a:srgbClr val="222222"/>
              </a:solidFill>
            </a:ln>
          </p:spPr>
          <p:txBody>
            <a:bodyPr wrap="square" lIns="0" tIns="0" rIns="0" bIns="0" rtlCol="0"/>
            <a:lstStyle/>
            <a:p>
              <a:endParaRPr/>
            </a:p>
          </p:txBody>
        </p:sp>
        <p:sp>
          <p:nvSpPr>
            <p:cNvPr id="323" name="object 101">
              <a:extLst>
                <a:ext uri="{FF2B5EF4-FFF2-40B4-BE49-F238E27FC236}">
                  <a16:creationId xmlns:a16="http://schemas.microsoft.com/office/drawing/2014/main" id="{4BD1D0A2-2F35-4EBA-9FF8-6F686E8EE0F6}"/>
                </a:ext>
              </a:extLst>
            </p:cNvPr>
            <p:cNvSpPr/>
            <p:nvPr/>
          </p:nvSpPr>
          <p:spPr>
            <a:xfrm>
              <a:off x="5376593" y="4216272"/>
              <a:ext cx="31750" cy="43815"/>
            </a:xfrm>
            <a:custGeom>
              <a:avLst/>
              <a:gdLst/>
              <a:ahLst/>
              <a:cxnLst/>
              <a:rect l="l" t="t" r="r" b="b"/>
              <a:pathLst>
                <a:path w="31750" h="43814">
                  <a:moveTo>
                    <a:pt x="0" y="43526"/>
                  </a:moveTo>
                  <a:lnTo>
                    <a:pt x="14880" y="0"/>
                  </a:lnTo>
                  <a:lnTo>
                    <a:pt x="31459" y="42907"/>
                  </a:lnTo>
                  <a:lnTo>
                    <a:pt x="0" y="43526"/>
                  </a:lnTo>
                  <a:close/>
                </a:path>
              </a:pathLst>
            </a:custGeom>
            <a:solidFill>
              <a:srgbClr val="222222"/>
            </a:solidFill>
          </p:spPr>
          <p:txBody>
            <a:bodyPr wrap="square" lIns="0" tIns="0" rIns="0" bIns="0" rtlCol="0"/>
            <a:lstStyle/>
            <a:p>
              <a:endParaRPr/>
            </a:p>
          </p:txBody>
        </p:sp>
        <p:sp>
          <p:nvSpPr>
            <p:cNvPr id="324" name="object 102">
              <a:extLst>
                <a:ext uri="{FF2B5EF4-FFF2-40B4-BE49-F238E27FC236}">
                  <a16:creationId xmlns:a16="http://schemas.microsoft.com/office/drawing/2014/main" id="{AD3E1F43-4C9C-46A6-9132-DB5C09EE5344}"/>
                </a:ext>
              </a:extLst>
            </p:cNvPr>
            <p:cNvSpPr/>
            <p:nvPr/>
          </p:nvSpPr>
          <p:spPr>
            <a:xfrm>
              <a:off x="5376593" y="4216272"/>
              <a:ext cx="31750" cy="43815"/>
            </a:xfrm>
            <a:custGeom>
              <a:avLst/>
              <a:gdLst/>
              <a:ahLst/>
              <a:cxnLst/>
              <a:rect l="l" t="t" r="r" b="b"/>
              <a:pathLst>
                <a:path w="31750" h="43814">
                  <a:moveTo>
                    <a:pt x="31459" y="42907"/>
                  </a:moveTo>
                  <a:lnTo>
                    <a:pt x="14880" y="0"/>
                  </a:lnTo>
                  <a:lnTo>
                    <a:pt x="0" y="43526"/>
                  </a:lnTo>
                  <a:lnTo>
                    <a:pt x="31459" y="42907"/>
                  </a:lnTo>
                  <a:close/>
                </a:path>
              </a:pathLst>
            </a:custGeom>
            <a:ln w="9524">
              <a:solidFill>
                <a:srgbClr val="222222"/>
              </a:solidFill>
            </a:ln>
          </p:spPr>
          <p:txBody>
            <a:bodyPr wrap="square" lIns="0" tIns="0" rIns="0" bIns="0" rtlCol="0"/>
            <a:lstStyle/>
            <a:p>
              <a:endParaRPr/>
            </a:p>
          </p:txBody>
        </p:sp>
        <p:sp>
          <p:nvSpPr>
            <p:cNvPr id="325" name="object 103">
              <a:extLst>
                <a:ext uri="{FF2B5EF4-FFF2-40B4-BE49-F238E27FC236}">
                  <a16:creationId xmlns:a16="http://schemas.microsoft.com/office/drawing/2014/main" id="{415E2248-0D43-4F3A-86F2-CD213EB8B4A3}"/>
                </a:ext>
              </a:extLst>
            </p:cNvPr>
            <p:cNvSpPr/>
            <p:nvPr/>
          </p:nvSpPr>
          <p:spPr>
            <a:xfrm>
              <a:off x="57664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326" name="object 104">
              <a:extLst>
                <a:ext uri="{FF2B5EF4-FFF2-40B4-BE49-F238E27FC236}">
                  <a16:creationId xmlns:a16="http://schemas.microsoft.com/office/drawing/2014/main" id="{F41EADF2-C27F-46EF-BCA1-EF9611FD9A3F}"/>
                </a:ext>
              </a:extLst>
            </p:cNvPr>
            <p:cNvSpPr/>
            <p:nvPr/>
          </p:nvSpPr>
          <p:spPr>
            <a:xfrm>
              <a:off x="57664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27" name="object 105">
            <a:extLst>
              <a:ext uri="{FF2B5EF4-FFF2-40B4-BE49-F238E27FC236}">
                <a16:creationId xmlns:a16="http://schemas.microsoft.com/office/drawing/2014/main" id="{9BE6025F-A74D-4F30-90A0-A67AAD8B4F4A}"/>
              </a:ext>
            </a:extLst>
          </p:cNvPr>
          <p:cNvSpPr txBox="1"/>
          <p:nvPr/>
        </p:nvSpPr>
        <p:spPr>
          <a:xfrm>
            <a:off x="4720306" y="5532081"/>
            <a:ext cx="1478915" cy="366395"/>
          </a:xfrm>
          <a:prstGeom prst="rect">
            <a:avLst/>
          </a:prstGeom>
          <a:ln w="19049">
            <a:solidFill>
              <a:srgbClr val="731B47"/>
            </a:solidFill>
          </a:ln>
        </p:spPr>
        <p:txBody>
          <a:bodyPr vert="horz" wrap="square" lIns="0" tIns="78740" rIns="0" bIns="0" rtlCol="0">
            <a:spAutoFit/>
          </a:bodyPr>
          <a:lstStyle/>
          <a:p>
            <a:pPr marL="142875">
              <a:lnSpc>
                <a:spcPct val="100000"/>
              </a:lnSpc>
              <a:spcBef>
                <a:spcPts val="620"/>
              </a:spcBef>
              <a:tabLst>
                <a:tab pos="497205" algn="l"/>
                <a:tab pos="851535" algn="l"/>
                <a:tab pos="1205865"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	</a:t>
            </a:r>
            <a:r>
              <a:rPr sz="1200" dirty="0">
                <a:latin typeface="Arial MT"/>
                <a:cs typeface="Arial MT"/>
              </a:rPr>
              <a:t>x</a:t>
            </a:r>
            <a:r>
              <a:rPr sz="1200" baseline="-31250" dirty="0">
                <a:latin typeface="Arial MT"/>
                <a:cs typeface="Arial MT"/>
              </a:rPr>
              <a:t>3</a:t>
            </a:r>
            <a:endParaRPr sz="1200" baseline="-31250">
              <a:latin typeface="Arial MT"/>
              <a:cs typeface="Arial MT"/>
            </a:endParaRPr>
          </a:p>
        </p:txBody>
      </p:sp>
      <p:grpSp>
        <p:nvGrpSpPr>
          <p:cNvPr id="328" name="object 106">
            <a:extLst>
              <a:ext uri="{FF2B5EF4-FFF2-40B4-BE49-F238E27FC236}">
                <a16:creationId xmlns:a16="http://schemas.microsoft.com/office/drawing/2014/main" id="{ADD4C2CD-33DA-432B-B6E6-E1C4B72DD450}"/>
              </a:ext>
            </a:extLst>
          </p:cNvPr>
          <p:cNvGrpSpPr/>
          <p:nvPr/>
        </p:nvGrpSpPr>
        <p:grpSpPr>
          <a:xfrm>
            <a:off x="4650943" y="4706673"/>
            <a:ext cx="1612265" cy="375920"/>
            <a:chOff x="4585187" y="3514343"/>
            <a:chExt cx="1612265" cy="375920"/>
          </a:xfrm>
        </p:grpSpPr>
        <p:sp>
          <p:nvSpPr>
            <p:cNvPr id="329" name="object 107">
              <a:extLst>
                <a:ext uri="{FF2B5EF4-FFF2-40B4-BE49-F238E27FC236}">
                  <a16:creationId xmlns:a16="http://schemas.microsoft.com/office/drawing/2014/main" id="{3B0D747D-7F09-4A71-90A1-C096E5FC273D}"/>
                </a:ext>
              </a:extLst>
            </p:cNvPr>
            <p:cNvSpPr/>
            <p:nvPr/>
          </p:nvSpPr>
          <p:spPr>
            <a:xfrm>
              <a:off x="4589950" y="3519105"/>
              <a:ext cx="1602740" cy="366395"/>
            </a:xfrm>
            <a:custGeom>
              <a:avLst/>
              <a:gdLst/>
              <a:ahLst/>
              <a:cxnLst/>
              <a:rect l="l" t="t" r="r" b="b"/>
              <a:pathLst>
                <a:path w="1602739" h="366395">
                  <a:moveTo>
                    <a:pt x="1602599" y="366299"/>
                  </a:moveTo>
                  <a:lnTo>
                    <a:pt x="0" y="366299"/>
                  </a:lnTo>
                  <a:lnTo>
                    <a:pt x="0" y="0"/>
                  </a:lnTo>
                  <a:lnTo>
                    <a:pt x="1602599" y="0"/>
                  </a:lnTo>
                  <a:lnTo>
                    <a:pt x="1602599" y="366299"/>
                  </a:lnTo>
                  <a:close/>
                </a:path>
              </a:pathLst>
            </a:custGeom>
            <a:solidFill>
              <a:srgbClr val="FF9900"/>
            </a:solidFill>
          </p:spPr>
          <p:txBody>
            <a:bodyPr wrap="square" lIns="0" tIns="0" rIns="0" bIns="0" rtlCol="0"/>
            <a:lstStyle/>
            <a:p>
              <a:endParaRPr/>
            </a:p>
          </p:txBody>
        </p:sp>
        <p:sp>
          <p:nvSpPr>
            <p:cNvPr id="330" name="object 108">
              <a:extLst>
                <a:ext uri="{FF2B5EF4-FFF2-40B4-BE49-F238E27FC236}">
                  <a16:creationId xmlns:a16="http://schemas.microsoft.com/office/drawing/2014/main" id="{A5ADDB9E-9AD6-45D0-901D-4546EF69F6C1}"/>
                </a:ext>
              </a:extLst>
            </p:cNvPr>
            <p:cNvSpPr/>
            <p:nvPr/>
          </p:nvSpPr>
          <p:spPr>
            <a:xfrm>
              <a:off x="4589950" y="3519105"/>
              <a:ext cx="1602740" cy="366395"/>
            </a:xfrm>
            <a:custGeom>
              <a:avLst/>
              <a:gdLst/>
              <a:ahLst/>
              <a:cxnLst/>
              <a:rect l="l" t="t" r="r" b="b"/>
              <a:pathLst>
                <a:path w="1602739" h="366395">
                  <a:moveTo>
                    <a:pt x="0" y="0"/>
                  </a:moveTo>
                  <a:lnTo>
                    <a:pt x="1602599" y="0"/>
                  </a:lnTo>
                  <a:lnTo>
                    <a:pt x="1602599" y="366299"/>
                  </a:lnTo>
                  <a:lnTo>
                    <a:pt x="0" y="366299"/>
                  </a:lnTo>
                  <a:lnTo>
                    <a:pt x="0" y="0"/>
                  </a:lnTo>
                  <a:close/>
                </a:path>
              </a:pathLst>
            </a:custGeom>
            <a:ln w="9524">
              <a:solidFill>
                <a:srgbClr val="000000"/>
              </a:solidFill>
            </a:ln>
          </p:spPr>
          <p:txBody>
            <a:bodyPr wrap="square" lIns="0" tIns="0" rIns="0" bIns="0" rtlCol="0"/>
            <a:lstStyle/>
            <a:p>
              <a:endParaRPr/>
            </a:p>
          </p:txBody>
        </p:sp>
      </p:grpSp>
      <p:sp>
        <p:nvSpPr>
          <p:cNvPr id="331" name="object 109">
            <a:extLst>
              <a:ext uri="{FF2B5EF4-FFF2-40B4-BE49-F238E27FC236}">
                <a16:creationId xmlns:a16="http://schemas.microsoft.com/office/drawing/2014/main" id="{185DFF1A-6420-48FE-9ED1-B577A887CCFC}"/>
              </a:ext>
            </a:extLst>
          </p:cNvPr>
          <p:cNvSpPr txBox="1"/>
          <p:nvPr/>
        </p:nvSpPr>
        <p:spPr>
          <a:xfrm>
            <a:off x="4787825" y="4692910"/>
            <a:ext cx="1338580" cy="391160"/>
          </a:xfrm>
          <a:prstGeom prst="rect">
            <a:avLst/>
          </a:prstGeom>
        </p:spPr>
        <p:txBody>
          <a:bodyPr vert="horz" wrap="square" lIns="0" tIns="12700" rIns="0" bIns="0" rtlCol="0">
            <a:spAutoFit/>
          </a:bodyPr>
          <a:lstStyle/>
          <a:p>
            <a:pPr marL="232410" marR="5080" indent="-220345">
              <a:lnSpc>
                <a:spcPct val="100000"/>
              </a:lnSpc>
              <a:spcBef>
                <a:spcPts val="100"/>
              </a:spcBef>
            </a:pPr>
            <a:r>
              <a:rPr sz="1200" b="1" dirty="0">
                <a:latin typeface="Arial"/>
                <a:cs typeface="Arial"/>
              </a:rPr>
              <a:t>Masked</a:t>
            </a:r>
            <a:r>
              <a:rPr sz="1200" b="1" spc="-5" dirty="0">
                <a:latin typeface="Arial"/>
                <a:cs typeface="Arial"/>
              </a:rPr>
              <a:t> </a:t>
            </a:r>
            <a:r>
              <a:rPr sz="1200" dirty="0">
                <a:latin typeface="Arial MT"/>
                <a:cs typeface="Arial MT"/>
              </a:rPr>
              <a:t>Multi-head  self-attention</a:t>
            </a:r>
            <a:endParaRPr sz="1200">
              <a:latin typeface="Arial MT"/>
              <a:cs typeface="Arial MT"/>
            </a:endParaRPr>
          </a:p>
        </p:txBody>
      </p:sp>
      <p:grpSp>
        <p:nvGrpSpPr>
          <p:cNvPr id="332" name="object 110">
            <a:extLst>
              <a:ext uri="{FF2B5EF4-FFF2-40B4-BE49-F238E27FC236}">
                <a16:creationId xmlns:a16="http://schemas.microsoft.com/office/drawing/2014/main" id="{3ACB45DC-0BCC-4A85-8704-BFA574FA2C23}"/>
              </a:ext>
            </a:extLst>
          </p:cNvPr>
          <p:cNvGrpSpPr/>
          <p:nvPr/>
        </p:nvGrpSpPr>
        <p:grpSpPr>
          <a:xfrm>
            <a:off x="5386512" y="4403874"/>
            <a:ext cx="145415" cy="819150"/>
            <a:chOff x="5320756" y="3211544"/>
            <a:chExt cx="145415" cy="819150"/>
          </a:xfrm>
        </p:grpSpPr>
        <p:sp>
          <p:nvSpPr>
            <p:cNvPr id="333" name="object 111">
              <a:extLst>
                <a:ext uri="{FF2B5EF4-FFF2-40B4-BE49-F238E27FC236}">
                  <a16:creationId xmlns:a16="http://schemas.microsoft.com/office/drawing/2014/main" id="{259D6F67-E56C-453C-82A5-5B3A8BED3A10}"/>
                </a:ext>
              </a:extLst>
            </p:cNvPr>
            <p:cNvSpPr/>
            <p:nvPr/>
          </p:nvSpPr>
          <p:spPr>
            <a:xfrm>
              <a:off x="5391249" y="3942485"/>
              <a:ext cx="0" cy="83820"/>
            </a:xfrm>
            <a:custGeom>
              <a:avLst/>
              <a:gdLst/>
              <a:ahLst/>
              <a:cxnLst/>
              <a:rect l="l" t="t" r="r" b="b"/>
              <a:pathLst>
                <a:path h="83820">
                  <a:moveTo>
                    <a:pt x="0" y="83249"/>
                  </a:moveTo>
                  <a:lnTo>
                    <a:pt x="0" y="0"/>
                  </a:lnTo>
                </a:path>
              </a:pathLst>
            </a:custGeom>
            <a:ln w="9524">
              <a:solidFill>
                <a:srgbClr val="222222"/>
              </a:solidFill>
            </a:ln>
          </p:spPr>
          <p:txBody>
            <a:bodyPr wrap="square" lIns="0" tIns="0" rIns="0" bIns="0" rtlCol="0"/>
            <a:lstStyle/>
            <a:p>
              <a:endParaRPr/>
            </a:p>
          </p:txBody>
        </p:sp>
        <p:sp>
          <p:nvSpPr>
            <p:cNvPr id="334" name="object 112">
              <a:extLst>
                <a:ext uri="{FF2B5EF4-FFF2-40B4-BE49-F238E27FC236}">
                  <a16:creationId xmlns:a16="http://schemas.microsoft.com/office/drawing/2014/main" id="{53611ED5-05DE-4568-81E3-65C418C27BBB}"/>
                </a:ext>
              </a:extLst>
            </p:cNvPr>
            <p:cNvSpPr/>
            <p:nvPr/>
          </p:nvSpPr>
          <p:spPr>
            <a:xfrm>
              <a:off x="5375517" y="3899260"/>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35" name="object 113">
              <a:extLst>
                <a:ext uri="{FF2B5EF4-FFF2-40B4-BE49-F238E27FC236}">
                  <a16:creationId xmlns:a16="http://schemas.microsoft.com/office/drawing/2014/main" id="{D495134D-7AF8-4C5F-8935-5056F2D30B71}"/>
                </a:ext>
              </a:extLst>
            </p:cNvPr>
            <p:cNvSpPr/>
            <p:nvPr/>
          </p:nvSpPr>
          <p:spPr>
            <a:xfrm>
              <a:off x="5375517" y="3899260"/>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336" name="object 114">
              <a:extLst>
                <a:ext uri="{FF2B5EF4-FFF2-40B4-BE49-F238E27FC236}">
                  <a16:creationId xmlns:a16="http://schemas.microsoft.com/office/drawing/2014/main" id="{34DB3821-D4BB-4809-9EC3-452C75CC8685}"/>
                </a:ext>
              </a:extLst>
            </p:cNvPr>
            <p:cNvSpPr/>
            <p:nvPr/>
          </p:nvSpPr>
          <p:spPr>
            <a:xfrm>
              <a:off x="5391249" y="3431055"/>
              <a:ext cx="0" cy="88265"/>
            </a:xfrm>
            <a:custGeom>
              <a:avLst/>
              <a:gdLst/>
              <a:ahLst/>
              <a:cxnLst/>
              <a:rect l="l" t="t" r="r" b="b"/>
              <a:pathLst>
                <a:path h="88264">
                  <a:moveTo>
                    <a:pt x="0" y="88049"/>
                  </a:moveTo>
                  <a:lnTo>
                    <a:pt x="0" y="0"/>
                  </a:lnTo>
                </a:path>
              </a:pathLst>
            </a:custGeom>
            <a:ln w="9524">
              <a:solidFill>
                <a:srgbClr val="222222"/>
              </a:solidFill>
            </a:ln>
          </p:spPr>
          <p:txBody>
            <a:bodyPr wrap="square" lIns="0" tIns="0" rIns="0" bIns="0" rtlCol="0"/>
            <a:lstStyle/>
            <a:p>
              <a:endParaRPr/>
            </a:p>
          </p:txBody>
        </p:sp>
        <p:sp>
          <p:nvSpPr>
            <p:cNvPr id="337" name="object 115">
              <a:extLst>
                <a:ext uri="{FF2B5EF4-FFF2-40B4-BE49-F238E27FC236}">
                  <a16:creationId xmlns:a16="http://schemas.microsoft.com/office/drawing/2014/main" id="{05349AEA-E2DE-4701-9840-6E6A0D396DC1}"/>
                </a:ext>
              </a:extLst>
            </p:cNvPr>
            <p:cNvSpPr/>
            <p:nvPr/>
          </p:nvSpPr>
          <p:spPr>
            <a:xfrm>
              <a:off x="5375517" y="3387830"/>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38" name="object 116">
              <a:extLst>
                <a:ext uri="{FF2B5EF4-FFF2-40B4-BE49-F238E27FC236}">
                  <a16:creationId xmlns:a16="http://schemas.microsoft.com/office/drawing/2014/main" id="{698FD929-D8B0-4048-B12B-65B10D3E2DA0}"/>
                </a:ext>
              </a:extLst>
            </p:cNvPr>
            <p:cNvSpPr/>
            <p:nvPr/>
          </p:nvSpPr>
          <p:spPr>
            <a:xfrm>
              <a:off x="5375517" y="3387830"/>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pic>
          <p:nvPicPr>
            <p:cNvPr id="339" name="object 117">
              <a:extLst>
                <a:ext uri="{FF2B5EF4-FFF2-40B4-BE49-F238E27FC236}">
                  <a16:creationId xmlns:a16="http://schemas.microsoft.com/office/drawing/2014/main" id="{5F94990A-A87A-46AB-BBA3-62B8F3617774}"/>
                </a:ext>
              </a:extLst>
            </p:cNvPr>
            <p:cNvPicPr/>
            <p:nvPr/>
          </p:nvPicPr>
          <p:blipFill>
            <a:blip r:embed="rId3" cstate="print"/>
            <a:stretch>
              <a:fillRect/>
            </a:stretch>
          </p:blipFill>
          <p:spPr>
            <a:xfrm>
              <a:off x="5320756" y="3211544"/>
              <a:ext cx="145124" cy="150824"/>
            </a:xfrm>
            <a:prstGeom prst="rect">
              <a:avLst/>
            </a:prstGeom>
          </p:spPr>
        </p:pic>
      </p:grpSp>
      <p:sp>
        <p:nvSpPr>
          <p:cNvPr id="340" name="object 118">
            <a:extLst>
              <a:ext uri="{FF2B5EF4-FFF2-40B4-BE49-F238E27FC236}">
                <a16:creationId xmlns:a16="http://schemas.microsoft.com/office/drawing/2014/main" id="{E5AE5617-2BC0-4327-BA9E-C82BFF1EA7E5}"/>
              </a:ext>
            </a:extLst>
          </p:cNvPr>
          <p:cNvSpPr txBox="1"/>
          <p:nvPr/>
        </p:nvSpPr>
        <p:spPr>
          <a:xfrm>
            <a:off x="4521856" y="4391118"/>
            <a:ext cx="979805" cy="147320"/>
          </a:xfrm>
          <a:prstGeom prst="rect">
            <a:avLst/>
          </a:prstGeom>
        </p:spPr>
        <p:txBody>
          <a:bodyPr vert="horz" wrap="square" lIns="0" tIns="12700" rIns="0" bIns="0" rtlCol="0">
            <a:spAutoFit/>
          </a:bodyPr>
          <a:lstStyle/>
          <a:p>
            <a:pPr marL="12700">
              <a:lnSpc>
                <a:spcPct val="100000"/>
              </a:lnSpc>
              <a:spcBef>
                <a:spcPts val="100"/>
              </a:spcBef>
              <a:tabLst>
                <a:tab pos="835025" algn="l"/>
              </a:tabLst>
            </a:pPr>
            <a:r>
              <a:rPr sz="800" u="sng" dirty="0">
                <a:uFill>
                  <a:solidFill>
                    <a:srgbClr val="222222"/>
                  </a:solidFill>
                </a:uFill>
                <a:latin typeface="Times New Roman"/>
                <a:cs typeface="Times New Roman"/>
              </a:rPr>
              <a:t> 	</a:t>
            </a:r>
            <a:r>
              <a:rPr sz="800" dirty="0">
                <a:latin typeface="Times New Roman"/>
                <a:cs typeface="Times New Roman"/>
              </a:rPr>
              <a:t>  </a:t>
            </a:r>
            <a:r>
              <a:rPr sz="800" spc="-30" dirty="0">
                <a:latin typeface="Times New Roman"/>
                <a:cs typeface="Times New Roman"/>
              </a:rPr>
              <a:t> </a:t>
            </a:r>
            <a:r>
              <a:rPr sz="800" dirty="0">
                <a:latin typeface="Arial MT"/>
                <a:cs typeface="Arial MT"/>
              </a:rPr>
              <a:t>+</a:t>
            </a:r>
            <a:endParaRPr sz="800">
              <a:latin typeface="Arial MT"/>
              <a:cs typeface="Arial MT"/>
            </a:endParaRPr>
          </a:p>
        </p:txBody>
      </p:sp>
      <p:grpSp>
        <p:nvGrpSpPr>
          <p:cNvPr id="341" name="object 119">
            <a:extLst>
              <a:ext uri="{FF2B5EF4-FFF2-40B4-BE49-F238E27FC236}">
                <a16:creationId xmlns:a16="http://schemas.microsoft.com/office/drawing/2014/main" id="{E0C77ED6-09F1-4242-A4E9-54E61D9F3086}"/>
              </a:ext>
            </a:extLst>
          </p:cNvPr>
          <p:cNvGrpSpPr/>
          <p:nvPr/>
        </p:nvGrpSpPr>
        <p:grpSpPr>
          <a:xfrm>
            <a:off x="4650943" y="2915904"/>
            <a:ext cx="1612265" cy="1590675"/>
            <a:chOff x="4585187" y="1723574"/>
            <a:chExt cx="1612265" cy="1590675"/>
          </a:xfrm>
        </p:grpSpPr>
        <p:sp>
          <p:nvSpPr>
            <p:cNvPr id="342" name="object 120">
              <a:extLst>
                <a:ext uri="{FF2B5EF4-FFF2-40B4-BE49-F238E27FC236}">
                  <a16:creationId xmlns:a16="http://schemas.microsoft.com/office/drawing/2014/main" id="{E8CD7CDA-F71D-4DC2-A3AC-19B8C182ABA8}"/>
                </a:ext>
              </a:extLst>
            </p:cNvPr>
            <p:cNvSpPr/>
            <p:nvPr/>
          </p:nvSpPr>
          <p:spPr>
            <a:xfrm>
              <a:off x="5268172" y="3277640"/>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43" name="object 121">
              <a:extLst>
                <a:ext uri="{FF2B5EF4-FFF2-40B4-BE49-F238E27FC236}">
                  <a16:creationId xmlns:a16="http://schemas.microsoft.com/office/drawing/2014/main" id="{24D8193E-57F2-4D0A-B187-63D923D114DE}"/>
                </a:ext>
              </a:extLst>
            </p:cNvPr>
            <p:cNvSpPr/>
            <p:nvPr/>
          </p:nvSpPr>
          <p:spPr>
            <a:xfrm>
              <a:off x="5268172" y="327764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44" name="object 122">
              <a:extLst>
                <a:ext uri="{FF2B5EF4-FFF2-40B4-BE49-F238E27FC236}">
                  <a16:creationId xmlns:a16="http://schemas.microsoft.com/office/drawing/2014/main" id="{52820302-90E2-4AFF-9D51-862540D2EA52}"/>
                </a:ext>
              </a:extLst>
            </p:cNvPr>
            <p:cNvSpPr/>
            <p:nvPr/>
          </p:nvSpPr>
          <p:spPr>
            <a:xfrm>
              <a:off x="4589950" y="1728336"/>
              <a:ext cx="1602740" cy="156845"/>
            </a:xfrm>
            <a:custGeom>
              <a:avLst/>
              <a:gdLst/>
              <a:ahLst/>
              <a:cxnLst/>
              <a:rect l="l" t="t" r="r" b="b"/>
              <a:pathLst>
                <a:path w="1602739" h="156844">
                  <a:moveTo>
                    <a:pt x="1602599" y="156299"/>
                  </a:moveTo>
                  <a:lnTo>
                    <a:pt x="0" y="156299"/>
                  </a:lnTo>
                  <a:lnTo>
                    <a:pt x="0" y="0"/>
                  </a:lnTo>
                  <a:lnTo>
                    <a:pt x="1602599" y="0"/>
                  </a:lnTo>
                  <a:lnTo>
                    <a:pt x="1602599" y="156299"/>
                  </a:lnTo>
                  <a:close/>
                </a:path>
              </a:pathLst>
            </a:custGeom>
            <a:solidFill>
              <a:srgbClr val="CCCCCC"/>
            </a:solidFill>
          </p:spPr>
          <p:txBody>
            <a:bodyPr wrap="square" lIns="0" tIns="0" rIns="0" bIns="0" rtlCol="0"/>
            <a:lstStyle/>
            <a:p>
              <a:endParaRPr/>
            </a:p>
          </p:txBody>
        </p:sp>
        <p:sp>
          <p:nvSpPr>
            <p:cNvPr id="345" name="object 123">
              <a:extLst>
                <a:ext uri="{FF2B5EF4-FFF2-40B4-BE49-F238E27FC236}">
                  <a16:creationId xmlns:a16="http://schemas.microsoft.com/office/drawing/2014/main" id="{D932274C-0137-481E-A531-B0D606521121}"/>
                </a:ext>
              </a:extLst>
            </p:cNvPr>
            <p:cNvSpPr/>
            <p:nvPr/>
          </p:nvSpPr>
          <p:spPr>
            <a:xfrm>
              <a:off x="4589950" y="1728336"/>
              <a:ext cx="1602740" cy="156845"/>
            </a:xfrm>
            <a:custGeom>
              <a:avLst/>
              <a:gdLst/>
              <a:ahLst/>
              <a:cxnLst/>
              <a:rect l="l" t="t" r="r" b="b"/>
              <a:pathLst>
                <a:path w="1602739" h="156844">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346" name="object 124">
            <a:extLst>
              <a:ext uri="{FF2B5EF4-FFF2-40B4-BE49-F238E27FC236}">
                <a16:creationId xmlns:a16="http://schemas.microsoft.com/office/drawing/2014/main" id="{F80D35CF-7447-46B8-9154-BE7A5CC193E0}"/>
              </a:ext>
            </a:extLst>
          </p:cNvPr>
          <p:cNvSpPr txBox="1"/>
          <p:nvPr/>
        </p:nvSpPr>
        <p:spPr>
          <a:xfrm>
            <a:off x="5058915" y="2888581"/>
            <a:ext cx="796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Layer</a:t>
            </a:r>
            <a:r>
              <a:rPr sz="1200" spc="-75" dirty="0">
                <a:latin typeface="Arial MT"/>
                <a:cs typeface="Arial MT"/>
              </a:rPr>
              <a:t> </a:t>
            </a:r>
            <a:r>
              <a:rPr sz="1200" spc="-5" dirty="0">
                <a:latin typeface="Arial MT"/>
                <a:cs typeface="Arial MT"/>
              </a:rPr>
              <a:t>norm</a:t>
            </a:r>
            <a:endParaRPr sz="1200">
              <a:latin typeface="Arial MT"/>
              <a:cs typeface="Arial MT"/>
            </a:endParaRPr>
          </a:p>
        </p:txBody>
      </p:sp>
      <p:grpSp>
        <p:nvGrpSpPr>
          <p:cNvPr id="347" name="object 125">
            <a:extLst>
              <a:ext uri="{FF2B5EF4-FFF2-40B4-BE49-F238E27FC236}">
                <a16:creationId xmlns:a16="http://schemas.microsoft.com/office/drawing/2014/main" id="{920EACD5-F6A3-4E77-BE0A-CC7F614244CD}"/>
              </a:ext>
            </a:extLst>
          </p:cNvPr>
          <p:cNvGrpSpPr/>
          <p:nvPr/>
        </p:nvGrpSpPr>
        <p:grpSpPr>
          <a:xfrm>
            <a:off x="4650843" y="2041057"/>
            <a:ext cx="1612265" cy="166370"/>
            <a:chOff x="4585087" y="848727"/>
            <a:chExt cx="1612265" cy="166370"/>
          </a:xfrm>
        </p:grpSpPr>
        <p:sp>
          <p:nvSpPr>
            <p:cNvPr id="348" name="object 126">
              <a:extLst>
                <a:ext uri="{FF2B5EF4-FFF2-40B4-BE49-F238E27FC236}">
                  <a16:creationId xmlns:a16="http://schemas.microsoft.com/office/drawing/2014/main" id="{D1231D9A-0020-46C5-9B07-591408305635}"/>
                </a:ext>
              </a:extLst>
            </p:cNvPr>
            <p:cNvSpPr/>
            <p:nvPr/>
          </p:nvSpPr>
          <p:spPr>
            <a:xfrm>
              <a:off x="4589850" y="853489"/>
              <a:ext cx="1602740" cy="156845"/>
            </a:xfrm>
            <a:custGeom>
              <a:avLst/>
              <a:gdLst/>
              <a:ahLst/>
              <a:cxnLst/>
              <a:rect l="l" t="t" r="r" b="b"/>
              <a:pathLst>
                <a:path w="1602739" h="156844">
                  <a:moveTo>
                    <a:pt x="1602599" y="156299"/>
                  </a:moveTo>
                  <a:lnTo>
                    <a:pt x="0" y="156299"/>
                  </a:lnTo>
                  <a:lnTo>
                    <a:pt x="0" y="0"/>
                  </a:lnTo>
                  <a:lnTo>
                    <a:pt x="1602599" y="0"/>
                  </a:lnTo>
                  <a:lnTo>
                    <a:pt x="1602599" y="156299"/>
                  </a:lnTo>
                  <a:close/>
                </a:path>
              </a:pathLst>
            </a:custGeom>
            <a:solidFill>
              <a:srgbClr val="CCCCCC"/>
            </a:solidFill>
          </p:spPr>
          <p:txBody>
            <a:bodyPr wrap="square" lIns="0" tIns="0" rIns="0" bIns="0" rtlCol="0"/>
            <a:lstStyle/>
            <a:p>
              <a:endParaRPr/>
            </a:p>
          </p:txBody>
        </p:sp>
        <p:sp>
          <p:nvSpPr>
            <p:cNvPr id="349" name="object 127">
              <a:extLst>
                <a:ext uri="{FF2B5EF4-FFF2-40B4-BE49-F238E27FC236}">
                  <a16:creationId xmlns:a16="http://schemas.microsoft.com/office/drawing/2014/main" id="{FD7506F1-D253-4BA9-9431-286F1B490C10}"/>
                </a:ext>
              </a:extLst>
            </p:cNvPr>
            <p:cNvSpPr/>
            <p:nvPr/>
          </p:nvSpPr>
          <p:spPr>
            <a:xfrm>
              <a:off x="4589850" y="853489"/>
              <a:ext cx="1602740" cy="156845"/>
            </a:xfrm>
            <a:custGeom>
              <a:avLst/>
              <a:gdLst/>
              <a:ahLst/>
              <a:cxnLst/>
              <a:rect l="l" t="t" r="r" b="b"/>
              <a:pathLst>
                <a:path w="1602739" h="156844">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350" name="object 128">
            <a:extLst>
              <a:ext uri="{FF2B5EF4-FFF2-40B4-BE49-F238E27FC236}">
                <a16:creationId xmlns:a16="http://schemas.microsoft.com/office/drawing/2014/main" id="{26D01B2F-4A04-4B21-BD90-DC6C50DE593E}"/>
              </a:ext>
            </a:extLst>
          </p:cNvPr>
          <p:cNvSpPr txBox="1"/>
          <p:nvPr/>
        </p:nvSpPr>
        <p:spPr>
          <a:xfrm>
            <a:off x="5058815" y="2013734"/>
            <a:ext cx="796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Layer</a:t>
            </a:r>
            <a:r>
              <a:rPr sz="1200" spc="-75" dirty="0">
                <a:latin typeface="Arial MT"/>
                <a:cs typeface="Arial MT"/>
              </a:rPr>
              <a:t> </a:t>
            </a:r>
            <a:r>
              <a:rPr sz="1200" spc="-5" dirty="0">
                <a:latin typeface="Arial MT"/>
                <a:cs typeface="Arial MT"/>
              </a:rPr>
              <a:t>norm</a:t>
            </a:r>
            <a:endParaRPr sz="1200">
              <a:latin typeface="Arial MT"/>
              <a:cs typeface="Arial MT"/>
            </a:endParaRPr>
          </a:p>
        </p:txBody>
      </p:sp>
      <p:grpSp>
        <p:nvGrpSpPr>
          <p:cNvPr id="351" name="object 129">
            <a:extLst>
              <a:ext uri="{FF2B5EF4-FFF2-40B4-BE49-F238E27FC236}">
                <a16:creationId xmlns:a16="http://schemas.microsoft.com/office/drawing/2014/main" id="{541F0E09-D0BA-4061-9152-0DDED1D4DBC9}"/>
              </a:ext>
            </a:extLst>
          </p:cNvPr>
          <p:cNvGrpSpPr/>
          <p:nvPr/>
        </p:nvGrpSpPr>
        <p:grpSpPr>
          <a:xfrm>
            <a:off x="4650843" y="2620868"/>
            <a:ext cx="1612265" cy="166370"/>
            <a:chOff x="4585087" y="1428538"/>
            <a:chExt cx="1612265" cy="166370"/>
          </a:xfrm>
        </p:grpSpPr>
        <p:sp>
          <p:nvSpPr>
            <p:cNvPr id="352" name="object 130">
              <a:extLst>
                <a:ext uri="{FF2B5EF4-FFF2-40B4-BE49-F238E27FC236}">
                  <a16:creationId xmlns:a16="http://schemas.microsoft.com/office/drawing/2014/main" id="{EBB77BA4-F974-4D94-BFC5-D2A2C2745924}"/>
                </a:ext>
              </a:extLst>
            </p:cNvPr>
            <p:cNvSpPr/>
            <p:nvPr/>
          </p:nvSpPr>
          <p:spPr>
            <a:xfrm>
              <a:off x="4589850" y="1433300"/>
              <a:ext cx="1602740" cy="156845"/>
            </a:xfrm>
            <a:custGeom>
              <a:avLst/>
              <a:gdLst/>
              <a:ahLst/>
              <a:cxnLst/>
              <a:rect l="l" t="t" r="r" b="b"/>
              <a:pathLst>
                <a:path w="1602739" h="156844">
                  <a:moveTo>
                    <a:pt x="1602599" y="156299"/>
                  </a:moveTo>
                  <a:lnTo>
                    <a:pt x="0" y="156299"/>
                  </a:lnTo>
                  <a:lnTo>
                    <a:pt x="0" y="0"/>
                  </a:lnTo>
                  <a:lnTo>
                    <a:pt x="1602599" y="0"/>
                  </a:lnTo>
                  <a:lnTo>
                    <a:pt x="1602599" y="156299"/>
                  </a:lnTo>
                  <a:close/>
                </a:path>
              </a:pathLst>
            </a:custGeom>
            <a:solidFill>
              <a:srgbClr val="FFF1CC"/>
            </a:solidFill>
          </p:spPr>
          <p:txBody>
            <a:bodyPr wrap="square" lIns="0" tIns="0" rIns="0" bIns="0" rtlCol="0"/>
            <a:lstStyle/>
            <a:p>
              <a:endParaRPr/>
            </a:p>
          </p:txBody>
        </p:sp>
        <p:sp>
          <p:nvSpPr>
            <p:cNvPr id="353" name="object 131">
              <a:extLst>
                <a:ext uri="{FF2B5EF4-FFF2-40B4-BE49-F238E27FC236}">
                  <a16:creationId xmlns:a16="http://schemas.microsoft.com/office/drawing/2014/main" id="{32C871A8-7839-448E-BC06-0A907F5EDED2}"/>
                </a:ext>
              </a:extLst>
            </p:cNvPr>
            <p:cNvSpPr/>
            <p:nvPr/>
          </p:nvSpPr>
          <p:spPr>
            <a:xfrm>
              <a:off x="4589850" y="1433300"/>
              <a:ext cx="1602740" cy="156845"/>
            </a:xfrm>
            <a:custGeom>
              <a:avLst/>
              <a:gdLst/>
              <a:ahLst/>
              <a:cxnLst/>
              <a:rect l="l" t="t" r="r" b="b"/>
              <a:pathLst>
                <a:path w="1602739" h="156844">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354" name="object 132">
            <a:extLst>
              <a:ext uri="{FF2B5EF4-FFF2-40B4-BE49-F238E27FC236}">
                <a16:creationId xmlns:a16="http://schemas.microsoft.com/office/drawing/2014/main" id="{48204124-04D4-4CF4-936A-754B03F662CE}"/>
              </a:ext>
            </a:extLst>
          </p:cNvPr>
          <p:cNvSpPr txBox="1"/>
          <p:nvPr/>
        </p:nvSpPr>
        <p:spPr>
          <a:xfrm>
            <a:off x="5287527" y="2593545"/>
            <a:ext cx="3390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MLP</a:t>
            </a:r>
            <a:endParaRPr sz="1200">
              <a:latin typeface="Arial MT"/>
              <a:cs typeface="Arial MT"/>
            </a:endParaRPr>
          </a:p>
        </p:txBody>
      </p:sp>
      <p:pic>
        <p:nvPicPr>
          <p:cNvPr id="355" name="object 133">
            <a:extLst>
              <a:ext uri="{FF2B5EF4-FFF2-40B4-BE49-F238E27FC236}">
                <a16:creationId xmlns:a16="http://schemas.microsoft.com/office/drawing/2014/main" id="{C8D63CFD-888F-4D78-B268-D22BC6A906B3}"/>
              </a:ext>
            </a:extLst>
          </p:cNvPr>
          <p:cNvPicPr/>
          <p:nvPr/>
        </p:nvPicPr>
        <p:blipFill>
          <a:blip r:embed="rId4" cstate="print"/>
          <a:stretch>
            <a:fillRect/>
          </a:stretch>
        </p:blipFill>
        <p:spPr>
          <a:xfrm>
            <a:off x="5389483" y="2328890"/>
            <a:ext cx="145124" cy="150824"/>
          </a:xfrm>
          <a:prstGeom prst="rect">
            <a:avLst/>
          </a:prstGeom>
        </p:spPr>
      </p:pic>
      <p:sp>
        <p:nvSpPr>
          <p:cNvPr id="356" name="object 134">
            <a:extLst>
              <a:ext uri="{FF2B5EF4-FFF2-40B4-BE49-F238E27FC236}">
                <a16:creationId xmlns:a16="http://schemas.microsoft.com/office/drawing/2014/main" id="{1F5A1468-4484-441E-A100-5D1F269E2376}"/>
              </a:ext>
            </a:extLst>
          </p:cNvPr>
          <p:cNvSpPr txBox="1"/>
          <p:nvPr/>
        </p:nvSpPr>
        <p:spPr>
          <a:xfrm>
            <a:off x="5419708" y="2316133"/>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grpSp>
        <p:nvGrpSpPr>
          <p:cNvPr id="357" name="object 135">
            <a:extLst>
              <a:ext uri="{FF2B5EF4-FFF2-40B4-BE49-F238E27FC236}">
                <a16:creationId xmlns:a16="http://schemas.microsoft.com/office/drawing/2014/main" id="{E6BB3EED-7250-4AB1-A582-A19B4AF8CC41}"/>
              </a:ext>
            </a:extLst>
          </p:cNvPr>
          <p:cNvGrpSpPr/>
          <p:nvPr/>
        </p:nvGrpSpPr>
        <p:grpSpPr>
          <a:xfrm>
            <a:off x="4491168" y="1310433"/>
            <a:ext cx="1652270" cy="1615440"/>
            <a:chOff x="4425412" y="118103"/>
            <a:chExt cx="1652270" cy="1615440"/>
          </a:xfrm>
        </p:grpSpPr>
        <p:sp>
          <p:nvSpPr>
            <p:cNvPr id="358" name="object 136">
              <a:extLst>
                <a:ext uri="{FF2B5EF4-FFF2-40B4-BE49-F238E27FC236}">
                  <a16:creationId xmlns:a16="http://schemas.microsoft.com/office/drawing/2014/main" id="{E6A858FD-4856-4BEB-BDCD-1BE33A619356}"/>
                </a:ext>
              </a:extLst>
            </p:cNvPr>
            <p:cNvSpPr/>
            <p:nvPr/>
          </p:nvSpPr>
          <p:spPr>
            <a:xfrm>
              <a:off x="4430174" y="1211470"/>
              <a:ext cx="961390" cy="492125"/>
            </a:xfrm>
            <a:custGeom>
              <a:avLst/>
              <a:gdLst/>
              <a:ahLst/>
              <a:cxnLst/>
              <a:rect l="l" t="t" r="r" b="b"/>
              <a:pathLst>
                <a:path w="961389" h="492125">
                  <a:moveTo>
                    <a:pt x="961056" y="491999"/>
                  </a:moveTo>
                  <a:lnTo>
                    <a:pt x="0" y="491999"/>
                  </a:lnTo>
                  <a:lnTo>
                    <a:pt x="0" y="0"/>
                  </a:lnTo>
                  <a:lnTo>
                    <a:pt x="838506" y="0"/>
                  </a:lnTo>
                </a:path>
              </a:pathLst>
            </a:custGeom>
            <a:ln w="9524">
              <a:solidFill>
                <a:srgbClr val="222222"/>
              </a:solidFill>
            </a:ln>
          </p:spPr>
          <p:txBody>
            <a:bodyPr wrap="square" lIns="0" tIns="0" rIns="0" bIns="0" rtlCol="0"/>
            <a:lstStyle/>
            <a:p>
              <a:endParaRPr/>
            </a:p>
          </p:txBody>
        </p:sp>
        <p:sp>
          <p:nvSpPr>
            <p:cNvPr id="359" name="object 137">
              <a:extLst>
                <a:ext uri="{FF2B5EF4-FFF2-40B4-BE49-F238E27FC236}">
                  <a16:creationId xmlns:a16="http://schemas.microsoft.com/office/drawing/2014/main" id="{001DD451-E883-45DD-AF30-E5EA86E5A789}"/>
                </a:ext>
              </a:extLst>
            </p:cNvPr>
            <p:cNvSpPr/>
            <p:nvPr/>
          </p:nvSpPr>
          <p:spPr>
            <a:xfrm>
              <a:off x="5268680" y="1195738"/>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60" name="object 138">
              <a:extLst>
                <a:ext uri="{FF2B5EF4-FFF2-40B4-BE49-F238E27FC236}">
                  <a16:creationId xmlns:a16="http://schemas.microsoft.com/office/drawing/2014/main" id="{5E9FE858-C1C8-43C8-B685-D5033B9C8819}"/>
                </a:ext>
              </a:extLst>
            </p:cNvPr>
            <p:cNvSpPr/>
            <p:nvPr/>
          </p:nvSpPr>
          <p:spPr>
            <a:xfrm>
              <a:off x="5268680" y="1195738"/>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61" name="object 139">
              <a:extLst>
                <a:ext uri="{FF2B5EF4-FFF2-40B4-BE49-F238E27FC236}">
                  <a16:creationId xmlns:a16="http://schemas.microsoft.com/office/drawing/2014/main" id="{DB0FE45D-2DE6-46E8-90B1-32EE78D35318}"/>
                </a:ext>
              </a:extLst>
            </p:cNvPr>
            <p:cNvSpPr/>
            <p:nvPr/>
          </p:nvSpPr>
          <p:spPr>
            <a:xfrm>
              <a:off x="5391250" y="1646887"/>
              <a:ext cx="0" cy="81915"/>
            </a:xfrm>
            <a:custGeom>
              <a:avLst/>
              <a:gdLst/>
              <a:ahLst/>
              <a:cxnLst/>
              <a:rect l="l" t="t" r="r" b="b"/>
              <a:pathLst>
                <a:path h="81914">
                  <a:moveTo>
                    <a:pt x="0" y="81449"/>
                  </a:moveTo>
                  <a:lnTo>
                    <a:pt x="0" y="0"/>
                  </a:lnTo>
                </a:path>
              </a:pathLst>
            </a:custGeom>
            <a:ln w="9524">
              <a:solidFill>
                <a:srgbClr val="222222"/>
              </a:solidFill>
            </a:ln>
          </p:spPr>
          <p:txBody>
            <a:bodyPr wrap="square" lIns="0" tIns="0" rIns="0" bIns="0" rtlCol="0"/>
            <a:lstStyle/>
            <a:p>
              <a:endParaRPr/>
            </a:p>
          </p:txBody>
        </p:sp>
        <p:sp>
          <p:nvSpPr>
            <p:cNvPr id="362" name="object 140">
              <a:extLst>
                <a:ext uri="{FF2B5EF4-FFF2-40B4-BE49-F238E27FC236}">
                  <a16:creationId xmlns:a16="http://schemas.microsoft.com/office/drawing/2014/main" id="{291EED13-B2F2-4776-A1F9-F6E6B087737C}"/>
                </a:ext>
              </a:extLst>
            </p:cNvPr>
            <p:cNvSpPr/>
            <p:nvPr/>
          </p:nvSpPr>
          <p:spPr>
            <a:xfrm>
              <a:off x="5375517" y="1603661"/>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63" name="object 141">
              <a:extLst>
                <a:ext uri="{FF2B5EF4-FFF2-40B4-BE49-F238E27FC236}">
                  <a16:creationId xmlns:a16="http://schemas.microsoft.com/office/drawing/2014/main" id="{3A762A87-2826-4DD2-AB24-5BF95C646B2E}"/>
                </a:ext>
              </a:extLst>
            </p:cNvPr>
            <p:cNvSpPr/>
            <p:nvPr/>
          </p:nvSpPr>
          <p:spPr>
            <a:xfrm>
              <a:off x="5375517" y="1603661"/>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364" name="object 142">
              <a:extLst>
                <a:ext uri="{FF2B5EF4-FFF2-40B4-BE49-F238E27FC236}">
                  <a16:creationId xmlns:a16="http://schemas.microsoft.com/office/drawing/2014/main" id="{65E4C36D-87BF-4D33-A1D2-A7EEE5629DDD}"/>
                </a:ext>
              </a:extLst>
            </p:cNvPr>
            <p:cNvSpPr/>
            <p:nvPr/>
          </p:nvSpPr>
          <p:spPr>
            <a:xfrm>
              <a:off x="5391150" y="1349450"/>
              <a:ext cx="635" cy="84455"/>
            </a:xfrm>
            <a:custGeom>
              <a:avLst/>
              <a:gdLst/>
              <a:ahLst/>
              <a:cxnLst/>
              <a:rect l="l" t="t" r="r" b="b"/>
              <a:pathLst>
                <a:path w="635" h="84455">
                  <a:moveTo>
                    <a:pt x="178" y="-4762"/>
                  </a:moveTo>
                  <a:lnTo>
                    <a:pt x="178" y="88612"/>
                  </a:lnTo>
                </a:path>
              </a:pathLst>
            </a:custGeom>
            <a:ln w="9881">
              <a:solidFill>
                <a:srgbClr val="222222"/>
              </a:solidFill>
            </a:ln>
          </p:spPr>
          <p:txBody>
            <a:bodyPr wrap="square" lIns="0" tIns="0" rIns="0" bIns="0" rtlCol="0"/>
            <a:lstStyle/>
            <a:p>
              <a:endParaRPr/>
            </a:p>
          </p:txBody>
        </p:sp>
        <p:sp>
          <p:nvSpPr>
            <p:cNvPr id="365" name="object 143">
              <a:extLst>
                <a:ext uri="{FF2B5EF4-FFF2-40B4-BE49-F238E27FC236}">
                  <a16:creationId xmlns:a16="http://schemas.microsoft.com/office/drawing/2014/main" id="{021A89AF-8045-4587-BC4F-3828E31CCEF5}"/>
                </a:ext>
              </a:extLst>
            </p:cNvPr>
            <p:cNvSpPr/>
            <p:nvPr/>
          </p:nvSpPr>
          <p:spPr>
            <a:xfrm>
              <a:off x="5375774" y="1306225"/>
              <a:ext cx="31750" cy="43815"/>
            </a:xfrm>
            <a:custGeom>
              <a:avLst/>
              <a:gdLst/>
              <a:ahLst/>
              <a:cxnLst/>
              <a:rect l="l" t="t" r="r" b="b"/>
              <a:pathLst>
                <a:path w="31750" h="43815">
                  <a:moveTo>
                    <a:pt x="31465" y="43291"/>
                  </a:moveTo>
                  <a:lnTo>
                    <a:pt x="0" y="43157"/>
                  </a:lnTo>
                  <a:lnTo>
                    <a:pt x="15916" y="0"/>
                  </a:lnTo>
                  <a:lnTo>
                    <a:pt x="31465" y="43291"/>
                  </a:lnTo>
                  <a:close/>
                </a:path>
              </a:pathLst>
            </a:custGeom>
            <a:solidFill>
              <a:srgbClr val="222222"/>
            </a:solidFill>
          </p:spPr>
          <p:txBody>
            <a:bodyPr wrap="square" lIns="0" tIns="0" rIns="0" bIns="0" rtlCol="0"/>
            <a:lstStyle/>
            <a:p>
              <a:endParaRPr/>
            </a:p>
          </p:txBody>
        </p:sp>
        <p:sp>
          <p:nvSpPr>
            <p:cNvPr id="366" name="object 144">
              <a:extLst>
                <a:ext uri="{FF2B5EF4-FFF2-40B4-BE49-F238E27FC236}">
                  <a16:creationId xmlns:a16="http://schemas.microsoft.com/office/drawing/2014/main" id="{06FFF4D2-1B48-4B44-BF64-8F5FACE533CA}"/>
                </a:ext>
              </a:extLst>
            </p:cNvPr>
            <p:cNvSpPr/>
            <p:nvPr/>
          </p:nvSpPr>
          <p:spPr>
            <a:xfrm>
              <a:off x="5375774" y="1306225"/>
              <a:ext cx="31750" cy="43815"/>
            </a:xfrm>
            <a:custGeom>
              <a:avLst/>
              <a:gdLst/>
              <a:ahLst/>
              <a:cxnLst/>
              <a:rect l="l" t="t" r="r" b="b"/>
              <a:pathLst>
                <a:path w="31750" h="43815">
                  <a:moveTo>
                    <a:pt x="31465" y="43291"/>
                  </a:moveTo>
                  <a:lnTo>
                    <a:pt x="15916" y="0"/>
                  </a:lnTo>
                  <a:lnTo>
                    <a:pt x="0" y="43157"/>
                  </a:lnTo>
                  <a:lnTo>
                    <a:pt x="31465" y="43291"/>
                  </a:lnTo>
                  <a:close/>
                </a:path>
              </a:pathLst>
            </a:custGeom>
            <a:ln w="9524">
              <a:solidFill>
                <a:srgbClr val="222222"/>
              </a:solidFill>
            </a:ln>
          </p:spPr>
          <p:txBody>
            <a:bodyPr wrap="square" lIns="0" tIns="0" rIns="0" bIns="0" rtlCol="0"/>
            <a:lstStyle/>
            <a:p>
              <a:endParaRPr/>
            </a:p>
          </p:txBody>
        </p:sp>
        <p:sp>
          <p:nvSpPr>
            <p:cNvPr id="367" name="object 145">
              <a:extLst>
                <a:ext uri="{FF2B5EF4-FFF2-40B4-BE49-F238E27FC236}">
                  <a16:creationId xmlns:a16="http://schemas.microsoft.com/office/drawing/2014/main" id="{AA44B0C4-89ED-4386-B2C2-D8C80DB0B785}"/>
                </a:ext>
              </a:extLst>
            </p:cNvPr>
            <p:cNvSpPr/>
            <p:nvPr/>
          </p:nvSpPr>
          <p:spPr>
            <a:xfrm>
              <a:off x="5391440" y="1067020"/>
              <a:ext cx="635" cy="64135"/>
            </a:xfrm>
            <a:custGeom>
              <a:avLst/>
              <a:gdLst/>
              <a:ahLst/>
              <a:cxnLst/>
              <a:rect l="l" t="t" r="r" b="b"/>
              <a:pathLst>
                <a:path w="635" h="64134">
                  <a:moveTo>
                    <a:pt x="158" y="-4762"/>
                  </a:moveTo>
                  <a:lnTo>
                    <a:pt x="158" y="68813"/>
                  </a:lnTo>
                </a:path>
              </a:pathLst>
            </a:custGeom>
            <a:ln w="9841">
              <a:solidFill>
                <a:srgbClr val="222222"/>
              </a:solidFill>
            </a:ln>
          </p:spPr>
          <p:txBody>
            <a:bodyPr wrap="square" lIns="0" tIns="0" rIns="0" bIns="0" rtlCol="0"/>
            <a:lstStyle/>
            <a:p>
              <a:endParaRPr/>
            </a:p>
          </p:txBody>
        </p:sp>
        <p:sp>
          <p:nvSpPr>
            <p:cNvPr id="368" name="object 146">
              <a:extLst>
                <a:ext uri="{FF2B5EF4-FFF2-40B4-BE49-F238E27FC236}">
                  <a16:creationId xmlns:a16="http://schemas.microsoft.com/office/drawing/2014/main" id="{1DD7EA16-F46C-4B10-97DA-38BC07F6255E}"/>
                </a:ext>
              </a:extLst>
            </p:cNvPr>
            <p:cNvSpPr/>
            <p:nvPr/>
          </p:nvSpPr>
          <p:spPr>
            <a:xfrm>
              <a:off x="5375707" y="1023795"/>
              <a:ext cx="31750" cy="43815"/>
            </a:xfrm>
            <a:custGeom>
              <a:avLst/>
              <a:gdLst/>
              <a:ahLst/>
              <a:cxnLst/>
              <a:rect l="l" t="t" r="r" b="b"/>
              <a:pathLst>
                <a:path w="31750" h="43815">
                  <a:moveTo>
                    <a:pt x="0" y="43302"/>
                  </a:moveTo>
                  <a:lnTo>
                    <a:pt x="15518" y="0"/>
                  </a:lnTo>
                  <a:lnTo>
                    <a:pt x="31464" y="43146"/>
                  </a:lnTo>
                  <a:lnTo>
                    <a:pt x="0" y="43302"/>
                  </a:lnTo>
                  <a:close/>
                </a:path>
              </a:pathLst>
            </a:custGeom>
            <a:solidFill>
              <a:srgbClr val="222222"/>
            </a:solidFill>
          </p:spPr>
          <p:txBody>
            <a:bodyPr wrap="square" lIns="0" tIns="0" rIns="0" bIns="0" rtlCol="0"/>
            <a:lstStyle/>
            <a:p>
              <a:endParaRPr/>
            </a:p>
          </p:txBody>
        </p:sp>
        <p:sp>
          <p:nvSpPr>
            <p:cNvPr id="369" name="object 147">
              <a:extLst>
                <a:ext uri="{FF2B5EF4-FFF2-40B4-BE49-F238E27FC236}">
                  <a16:creationId xmlns:a16="http://schemas.microsoft.com/office/drawing/2014/main" id="{93F63474-320E-45FB-8B73-5497195BFA59}"/>
                </a:ext>
              </a:extLst>
            </p:cNvPr>
            <p:cNvSpPr/>
            <p:nvPr/>
          </p:nvSpPr>
          <p:spPr>
            <a:xfrm>
              <a:off x="5375707" y="1023795"/>
              <a:ext cx="31750" cy="43815"/>
            </a:xfrm>
            <a:custGeom>
              <a:avLst/>
              <a:gdLst/>
              <a:ahLst/>
              <a:cxnLst/>
              <a:rect l="l" t="t" r="r" b="b"/>
              <a:pathLst>
                <a:path w="31750" h="43815">
                  <a:moveTo>
                    <a:pt x="31464" y="43146"/>
                  </a:moveTo>
                  <a:lnTo>
                    <a:pt x="15518" y="0"/>
                  </a:lnTo>
                  <a:lnTo>
                    <a:pt x="0" y="43302"/>
                  </a:lnTo>
                  <a:lnTo>
                    <a:pt x="31464" y="43146"/>
                  </a:lnTo>
                  <a:close/>
                </a:path>
              </a:pathLst>
            </a:custGeom>
            <a:ln w="9524">
              <a:solidFill>
                <a:srgbClr val="222222"/>
              </a:solidFill>
            </a:ln>
          </p:spPr>
          <p:txBody>
            <a:bodyPr wrap="square" lIns="0" tIns="0" rIns="0" bIns="0" rtlCol="0"/>
            <a:lstStyle/>
            <a:p>
              <a:endParaRPr/>
            </a:p>
          </p:txBody>
        </p:sp>
        <p:sp>
          <p:nvSpPr>
            <p:cNvPr id="370" name="object 148">
              <a:extLst>
                <a:ext uri="{FF2B5EF4-FFF2-40B4-BE49-F238E27FC236}">
                  <a16:creationId xmlns:a16="http://schemas.microsoft.com/office/drawing/2014/main" id="{07F8D855-1096-45B6-A60A-33B86D7632E6}"/>
                </a:ext>
              </a:extLst>
            </p:cNvPr>
            <p:cNvSpPr/>
            <p:nvPr/>
          </p:nvSpPr>
          <p:spPr>
            <a:xfrm>
              <a:off x="5391150" y="770840"/>
              <a:ext cx="0" cy="83185"/>
            </a:xfrm>
            <a:custGeom>
              <a:avLst/>
              <a:gdLst/>
              <a:ahLst/>
              <a:cxnLst/>
              <a:rect l="l" t="t" r="r" b="b"/>
              <a:pathLst>
                <a:path h="83184">
                  <a:moveTo>
                    <a:pt x="0" y="82649"/>
                  </a:moveTo>
                  <a:lnTo>
                    <a:pt x="0" y="0"/>
                  </a:lnTo>
                </a:path>
              </a:pathLst>
            </a:custGeom>
            <a:ln w="9524">
              <a:solidFill>
                <a:srgbClr val="222222"/>
              </a:solidFill>
            </a:ln>
          </p:spPr>
          <p:txBody>
            <a:bodyPr wrap="square" lIns="0" tIns="0" rIns="0" bIns="0" rtlCol="0"/>
            <a:lstStyle/>
            <a:p>
              <a:endParaRPr/>
            </a:p>
          </p:txBody>
        </p:sp>
        <p:sp>
          <p:nvSpPr>
            <p:cNvPr id="371" name="object 149">
              <a:extLst>
                <a:ext uri="{FF2B5EF4-FFF2-40B4-BE49-F238E27FC236}">
                  <a16:creationId xmlns:a16="http://schemas.microsoft.com/office/drawing/2014/main" id="{6FC9BBC6-7C95-4A5D-9F40-4F17FBA9E0AF}"/>
                </a:ext>
              </a:extLst>
            </p:cNvPr>
            <p:cNvSpPr/>
            <p:nvPr/>
          </p:nvSpPr>
          <p:spPr>
            <a:xfrm>
              <a:off x="5375417" y="727614"/>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72" name="object 150">
              <a:extLst>
                <a:ext uri="{FF2B5EF4-FFF2-40B4-BE49-F238E27FC236}">
                  <a16:creationId xmlns:a16="http://schemas.microsoft.com/office/drawing/2014/main" id="{CD51065A-70E0-460E-9DF0-85174A7C8B62}"/>
                </a:ext>
              </a:extLst>
            </p:cNvPr>
            <p:cNvSpPr/>
            <p:nvPr/>
          </p:nvSpPr>
          <p:spPr>
            <a:xfrm>
              <a:off x="5375417" y="727614"/>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373" name="object 151">
              <a:extLst>
                <a:ext uri="{FF2B5EF4-FFF2-40B4-BE49-F238E27FC236}">
                  <a16:creationId xmlns:a16="http://schemas.microsoft.com/office/drawing/2014/main" id="{C4A53493-BCE2-4177-99BB-22D756E626DF}"/>
                </a:ext>
              </a:extLst>
            </p:cNvPr>
            <p:cNvSpPr/>
            <p:nvPr/>
          </p:nvSpPr>
          <p:spPr>
            <a:xfrm>
              <a:off x="505295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74" name="object 152">
              <a:extLst>
                <a:ext uri="{FF2B5EF4-FFF2-40B4-BE49-F238E27FC236}">
                  <a16:creationId xmlns:a16="http://schemas.microsoft.com/office/drawing/2014/main" id="{89300DDD-D58B-4B97-93BB-BAB11C3F0226}"/>
                </a:ext>
              </a:extLst>
            </p:cNvPr>
            <p:cNvSpPr/>
            <p:nvPr/>
          </p:nvSpPr>
          <p:spPr>
            <a:xfrm>
              <a:off x="505295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75" name="object 153">
              <a:extLst>
                <a:ext uri="{FF2B5EF4-FFF2-40B4-BE49-F238E27FC236}">
                  <a16:creationId xmlns:a16="http://schemas.microsoft.com/office/drawing/2014/main" id="{CCE5D2B2-3128-4C28-93E1-623D78105932}"/>
                </a:ext>
              </a:extLst>
            </p:cNvPr>
            <p:cNvSpPr/>
            <p:nvPr/>
          </p:nvSpPr>
          <p:spPr>
            <a:xfrm>
              <a:off x="540240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76" name="object 154">
              <a:extLst>
                <a:ext uri="{FF2B5EF4-FFF2-40B4-BE49-F238E27FC236}">
                  <a16:creationId xmlns:a16="http://schemas.microsoft.com/office/drawing/2014/main" id="{AF5D2839-357D-49D8-AAD0-7601837B1963}"/>
                </a:ext>
              </a:extLst>
            </p:cNvPr>
            <p:cNvSpPr/>
            <p:nvPr/>
          </p:nvSpPr>
          <p:spPr>
            <a:xfrm>
              <a:off x="540240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77" name="object 155">
              <a:extLst>
                <a:ext uri="{FF2B5EF4-FFF2-40B4-BE49-F238E27FC236}">
                  <a16:creationId xmlns:a16="http://schemas.microsoft.com/office/drawing/2014/main" id="{6A58B2A8-4814-4668-A2E8-C19A2C84F3A7}"/>
                </a:ext>
              </a:extLst>
            </p:cNvPr>
            <p:cNvSpPr/>
            <p:nvPr/>
          </p:nvSpPr>
          <p:spPr>
            <a:xfrm>
              <a:off x="470350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78" name="object 156">
              <a:extLst>
                <a:ext uri="{FF2B5EF4-FFF2-40B4-BE49-F238E27FC236}">
                  <a16:creationId xmlns:a16="http://schemas.microsoft.com/office/drawing/2014/main" id="{048D44FE-875C-460B-88B6-D12C93C48677}"/>
                </a:ext>
              </a:extLst>
            </p:cNvPr>
            <p:cNvSpPr/>
            <p:nvPr/>
          </p:nvSpPr>
          <p:spPr>
            <a:xfrm>
              <a:off x="470350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79" name="object 157">
              <a:extLst>
                <a:ext uri="{FF2B5EF4-FFF2-40B4-BE49-F238E27FC236}">
                  <a16:creationId xmlns:a16="http://schemas.microsoft.com/office/drawing/2014/main" id="{73819D90-E527-447E-AC97-7FC151336746}"/>
                </a:ext>
              </a:extLst>
            </p:cNvPr>
            <p:cNvSpPr/>
            <p:nvPr/>
          </p:nvSpPr>
          <p:spPr>
            <a:xfrm>
              <a:off x="575185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80" name="object 158">
              <a:extLst>
                <a:ext uri="{FF2B5EF4-FFF2-40B4-BE49-F238E27FC236}">
                  <a16:creationId xmlns:a16="http://schemas.microsoft.com/office/drawing/2014/main" id="{86391AC4-92B0-45AE-A696-4FDFA647895C}"/>
                </a:ext>
              </a:extLst>
            </p:cNvPr>
            <p:cNvSpPr/>
            <p:nvPr/>
          </p:nvSpPr>
          <p:spPr>
            <a:xfrm>
              <a:off x="575185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81" name="object 159">
            <a:extLst>
              <a:ext uri="{FF2B5EF4-FFF2-40B4-BE49-F238E27FC236}">
                <a16:creationId xmlns:a16="http://schemas.microsoft.com/office/drawing/2014/main" id="{D4263DDB-2486-4867-92D6-337BBDF3F18D}"/>
              </a:ext>
            </a:extLst>
          </p:cNvPr>
          <p:cNvSpPr txBox="1"/>
          <p:nvPr/>
        </p:nvSpPr>
        <p:spPr>
          <a:xfrm>
            <a:off x="4731156" y="1344759"/>
            <a:ext cx="1444625" cy="208279"/>
          </a:xfrm>
          <a:prstGeom prst="rect">
            <a:avLst/>
          </a:prstGeom>
        </p:spPr>
        <p:txBody>
          <a:bodyPr vert="horz" wrap="square" lIns="0" tIns="12700" rIns="0" bIns="0" rtlCol="0">
            <a:spAutoFit/>
          </a:bodyPr>
          <a:lstStyle/>
          <a:p>
            <a:pPr marL="132080">
              <a:lnSpc>
                <a:spcPct val="100000"/>
              </a:lnSpc>
              <a:spcBef>
                <a:spcPts val="100"/>
              </a:spcBef>
              <a:tabLst>
                <a:tab pos="481330" algn="l"/>
                <a:tab pos="830580" algn="l"/>
                <a:tab pos="1180465"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	</a:t>
            </a: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382" name="object 160">
            <a:extLst>
              <a:ext uri="{FF2B5EF4-FFF2-40B4-BE49-F238E27FC236}">
                <a16:creationId xmlns:a16="http://schemas.microsoft.com/office/drawing/2014/main" id="{D6F67218-3B3E-4104-98B2-46EB312A3FB1}"/>
              </a:ext>
            </a:extLst>
          </p:cNvPr>
          <p:cNvGrpSpPr/>
          <p:nvPr/>
        </p:nvGrpSpPr>
        <p:grpSpPr>
          <a:xfrm>
            <a:off x="3824718" y="1274134"/>
            <a:ext cx="2384425" cy="4634230"/>
            <a:chOff x="3758962" y="81804"/>
            <a:chExt cx="2384425" cy="4634230"/>
          </a:xfrm>
        </p:grpSpPr>
        <p:sp>
          <p:nvSpPr>
            <p:cNvPr id="383" name="object 161">
              <a:extLst>
                <a:ext uri="{FF2B5EF4-FFF2-40B4-BE49-F238E27FC236}">
                  <a16:creationId xmlns:a16="http://schemas.microsoft.com/office/drawing/2014/main" id="{63E9A560-8F40-4435-86D4-7C9E093EAAE0}"/>
                </a:ext>
              </a:extLst>
            </p:cNvPr>
            <p:cNvSpPr/>
            <p:nvPr/>
          </p:nvSpPr>
          <p:spPr>
            <a:xfrm>
              <a:off x="4654549" y="4339751"/>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EAD1DC">
                <a:alpha val="30587"/>
              </a:srgbClr>
            </a:solidFill>
          </p:spPr>
          <p:txBody>
            <a:bodyPr wrap="square" lIns="0" tIns="0" rIns="0" bIns="0" rtlCol="0"/>
            <a:lstStyle/>
            <a:p>
              <a:endParaRPr/>
            </a:p>
          </p:txBody>
        </p:sp>
        <p:sp>
          <p:nvSpPr>
            <p:cNvPr id="384" name="object 162">
              <a:extLst>
                <a:ext uri="{FF2B5EF4-FFF2-40B4-BE49-F238E27FC236}">
                  <a16:creationId xmlns:a16="http://schemas.microsoft.com/office/drawing/2014/main" id="{2C1C28C9-AB5E-47A2-A5CF-BA21A8190ECE}"/>
                </a:ext>
              </a:extLst>
            </p:cNvPr>
            <p:cNvSpPr/>
            <p:nvPr/>
          </p:nvSpPr>
          <p:spPr>
            <a:xfrm>
              <a:off x="4654549" y="4339751"/>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731B47"/>
              </a:solidFill>
            </a:ln>
          </p:spPr>
          <p:txBody>
            <a:bodyPr wrap="square" lIns="0" tIns="0" rIns="0" bIns="0" rtlCol="0"/>
            <a:lstStyle/>
            <a:p>
              <a:endParaRPr/>
            </a:p>
          </p:txBody>
        </p:sp>
        <p:sp>
          <p:nvSpPr>
            <p:cNvPr id="385" name="object 163">
              <a:extLst>
                <a:ext uri="{FF2B5EF4-FFF2-40B4-BE49-F238E27FC236}">
                  <a16:creationId xmlns:a16="http://schemas.microsoft.com/office/drawing/2014/main" id="{BC07B35C-39DC-4957-8F13-4568B46AAD6E}"/>
                </a:ext>
              </a:extLst>
            </p:cNvPr>
            <p:cNvSpPr/>
            <p:nvPr/>
          </p:nvSpPr>
          <p:spPr>
            <a:xfrm>
              <a:off x="4654749" y="91329"/>
              <a:ext cx="1473200" cy="342900"/>
            </a:xfrm>
            <a:custGeom>
              <a:avLst/>
              <a:gdLst/>
              <a:ahLst/>
              <a:cxnLst/>
              <a:rect l="l" t="t" r="r" b="b"/>
              <a:pathLst>
                <a:path w="1473200" h="342900">
                  <a:moveTo>
                    <a:pt x="1472999" y="342599"/>
                  </a:moveTo>
                  <a:lnTo>
                    <a:pt x="0" y="342599"/>
                  </a:lnTo>
                  <a:lnTo>
                    <a:pt x="0" y="0"/>
                  </a:lnTo>
                  <a:lnTo>
                    <a:pt x="1472999" y="0"/>
                  </a:lnTo>
                  <a:lnTo>
                    <a:pt x="1472999" y="342599"/>
                  </a:lnTo>
                  <a:close/>
                </a:path>
              </a:pathLst>
            </a:custGeom>
            <a:solidFill>
              <a:srgbClr val="FCE4CD">
                <a:alpha val="30587"/>
              </a:srgbClr>
            </a:solidFill>
          </p:spPr>
          <p:txBody>
            <a:bodyPr wrap="square" lIns="0" tIns="0" rIns="0" bIns="0" rtlCol="0"/>
            <a:lstStyle/>
            <a:p>
              <a:endParaRPr/>
            </a:p>
          </p:txBody>
        </p:sp>
        <p:sp>
          <p:nvSpPr>
            <p:cNvPr id="386" name="object 164">
              <a:extLst>
                <a:ext uri="{FF2B5EF4-FFF2-40B4-BE49-F238E27FC236}">
                  <a16:creationId xmlns:a16="http://schemas.microsoft.com/office/drawing/2014/main" id="{B5E02ABE-08FE-46E2-937B-5E9F5A3D4C13}"/>
                </a:ext>
              </a:extLst>
            </p:cNvPr>
            <p:cNvSpPr/>
            <p:nvPr/>
          </p:nvSpPr>
          <p:spPr>
            <a:xfrm>
              <a:off x="4654749" y="91329"/>
              <a:ext cx="1473200" cy="342900"/>
            </a:xfrm>
            <a:custGeom>
              <a:avLst/>
              <a:gdLst/>
              <a:ahLst/>
              <a:cxnLst/>
              <a:rect l="l" t="t" r="r" b="b"/>
              <a:pathLst>
                <a:path w="1473200" h="342900">
                  <a:moveTo>
                    <a:pt x="0" y="0"/>
                  </a:moveTo>
                  <a:lnTo>
                    <a:pt x="1472999" y="0"/>
                  </a:lnTo>
                  <a:lnTo>
                    <a:pt x="1472999" y="342599"/>
                  </a:lnTo>
                  <a:lnTo>
                    <a:pt x="0" y="342599"/>
                  </a:lnTo>
                  <a:lnTo>
                    <a:pt x="0" y="0"/>
                  </a:lnTo>
                  <a:close/>
                </a:path>
              </a:pathLst>
            </a:custGeom>
            <a:ln w="19049">
              <a:solidFill>
                <a:srgbClr val="B45F06"/>
              </a:solidFill>
            </a:ln>
          </p:spPr>
          <p:txBody>
            <a:bodyPr wrap="square" lIns="0" tIns="0" rIns="0" bIns="0" rtlCol="0"/>
            <a:lstStyle/>
            <a:p>
              <a:endParaRPr/>
            </a:p>
          </p:txBody>
        </p:sp>
        <p:sp>
          <p:nvSpPr>
            <p:cNvPr id="387" name="object 165">
              <a:extLst>
                <a:ext uri="{FF2B5EF4-FFF2-40B4-BE49-F238E27FC236}">
                  <a16:creationId xmlns:a16="http://schemas.microsoft.com/office/drawing/2014/main" id="{D2273800-BC50-49CB-8BBB-F6906AC08533}"/>
                </a:ext>
              </a:extLst>
            </p:cNvPr>
            <p:cNvSpPr/>
            <p:nvPr/>
          </p:nvSpPr>
          <p:spPr>
            <a:xfrm>
              <a:off x="3763724" y="274742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88" name="object 166">
              <a:extLst>
                <a:ext uri="{FF2B5EF4-FFF2-40B4-BE49-F238E27FC236}">
                  <a16:creationId xmlns:a16="http://schemas.microsoft.com/office/drawing/2014/main" id="{83C51E90-47D1-4E85-9B34-1E3C5C9334D8}"/>
                </a:ext>
              </a:extLst>
            </p:cNvPr>
            <p:cNvSpPr/>
            <p:nvPr/>
          </p:nvSpPr>
          <p:spPr>
            <a:xfrm>
              <a:off x="3763724" y="2747425"/>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89" name="object 167">
            <a:extLst>
              <a:ext uri="{FF2B5EF4-FFF2-40B4-BE49-F238E27FC236}">
                <a16:creationId xmlns:a16="http://schemas.microsoft.com/office/drawing/2014/main" id="{65857C3D-0E52-4CE8-8ED3-D0C013A21594}"/>
              </a:ext>
            </a:extLst>
          </p:cNvPr>
          <p:cNvSpPr txBox="1"/>
          <p:nvPr/>
        </p:nvSpPr>
        <p:spPr>
          <a:xfrm>
            <a:off x="3829480" y="3939755"/>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390" name="object 168">
            <a:extLst>
              <a:ext uri="{FF2B5EF4-FFF2-40B4-BE49-F238E27FC236}">
                <a16:creationId xmlns:a16="http://schemas.microsoft.com/office/drawing/2014/main" id="{ABB3B55B-8668-494A-B87E-80A4529EAB1E}"/>
              </a:ext>
            </a:extLst>
          </p:cNvPr>
          <p:cNvGrpSpPr/>
          <p:nvPr/>
        </p:nvGrpSpPr>
        <p:grpSpPr>
          <a:xfrm>
            <a:off x="3835893" y="3577993"/>
            <a:ext cx="403860" cy="323850"/>
            <a:chOff x="3770137" y="2385663"/>
            <a:chExt cx="403860" cy="323850"/>
          </a:xfrm>
        </p:grpSpPr>
        <p:sp>
          <p:nvSpPr>
            <p:cNvPr id="391" name="object 169">
              <a:extLst>
                <a:ext uri="{FF2B5EF4-FFF2-40B4-BE49-F238E27FC236}">
                  <a16:creationId xmlns:a16="http://schemas.microsoft.com/office/drawing/2014/main" id="{AE4A2AB2-299F-48D7-B73F-1F36102A670C}"/>
                </a:ext>
              </a:extLst>
            </p:cNvPr>
            <p:cNvSpPr/>
            <p:nvPr/>
          </p:nvSpPr>
          <p:spPr>
            <a:xfrm>
              <a:off x="3774899" y="239042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92" name="object 170">
              <a:extLst>
                <a:ext uri="{FF2B5EF4-FFF2-40B4-BE49-F238E27FC236}">
                  <a16:creationId xmlns:a16="http://schemas.microsoft.com/office/drawing/2014/main" id="{1403022E-4BDC-47B1-AB05-2526FBB9A8D3}"/>
                </a:ext>
              </a:extLst>
            </p:cNvPr>
            <p:cNvSpPr/>
            <p:nvPr/>
          </p:nvSpPr>
          <p:spPr>
            <a:xfrm>
              <a:off x="3774899" y="2390425"/>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93" name="object 171">
            <a:extLst>
              <a:ext uri="{FF2B5EF4-FFF2-40B4-BE49-F238E27FC236}">
                <a16:creationId xmlns:a16="http://schemas.microsoft.com/office/drawing/2014/main" id="{3C332F28-4F19-4714-80AA-A98272C5A9B6}"/>
              </a:ext>
            </a:extLst>
          </p:cNvPr>
          <p:cNvSpPr txBox="1"/>
          <p:nvPr/>
        </p:nvSpPr>
        <p:spPr>
          <a:xfrm>
            <a:off x="3840655" y="3582755"/>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394" name="object 172">
            <a:extLst>
              <a:ext uri="{FF2B5EF4-FFF2-40B4-BE49-F238E27FC236}">
                <a16:creationId xmlns:a16="http://schemas.microsoft.com/office/drawing/2014/main" id="{528C2069-8AA2-41AE-B131-E4C54270C9F2}"/>
              </a:ext>
            </a:extLst>
          </p:cNvPr>
          <p:cNvGrpSpPr/>
          <p:nvPr/>
        </p:nvGrpSpPr>
        <p:grpSpPr>
          <a:xfrm>
            <a:off x="3832443" y="3220993"/>
            <a:ext cx="403860" cy="323850"/>
            <a:chOff x="3766687" y="2028663"/>
            <a:chExt cx="403860" cy="323850"/>
          </a:xfrm>
        </p:grpSpPr>
        <p:sp>
          <p:nvSpPr>
            <p:cNvPr id="395" name="object 173">
              <a:extLst>
                <a:ext uri="{FF2B5EF4-FFF2-40B4-BE49-F238E27FC236}">
                  <a16:creationId xmlns:a16="http://schemas.microsoft.com/office/drawing/2014/main" id="{51B3A1C1-8896-4810-9E13-DF25B0575C6C}"/>
                </a:ext>
              </a:extLst>
            </p:cNvPr>
            <p:cNvSpPr/>
            <p:nvPr/>
          </p:nvSpPr>
          <p:spPr>
            <a:xfrm>
              <a:off x="3771450" y="2033426"/>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96" name="object 174">
              <a:extLst>
                <a:ext uri="{FF2B5EF4-FFF2-40B4-BE49-F238E27FC236}">
                  <a16:creationId xmlns:a16="http://schemas.microsoft.com/office/drawing/2014/main" id="{E28364F2-E169-4184-879E-601F9FFFAB3C}"/>
                </a:ext>
              </a:extLst>
            </p:cNvPr>
            <p:cNvSpPr/>
            <p:nvPr/>
          </p:nvSpPr>
          <p:spPr>
            <a:xfrm>
              <a:off x="3771450" y="2033426"/>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97" name="object 175">
            <a:extLst>
              <a:ext uri="{FF2B5EF4-FFF2-40B4-BE49-F238E27FC236}">
                <a16:creationId xmlns:a16="http://schemas.microsoft.com/office/drawing/2014/main" id="{9E7F0632-4156-4319-9949-43BF56D9E5FA}"/>
              </a:ext>
            </a:extLst>
          </p:cNvPr>
          <p:cNvSpPr txBox="1"/>
          <p:nvPr/>
        </p:nvSpPr>
        <p:spPr>
          <a:xfrm>
            <a:off x="3811806" y="3332935"/>
            <a:ext cx="454659" cy="193040"/>
          </a:xfrm>
          <a:prstGeom prst="rect">
            <a:avLst/>
          </a:prstGeom>
        </p:spPr>
        <p:txBody>
          <a:bodyPr vert="horz" wrap="square" lIns="0" tIns="12700" rIns="0" bIns="0" rtlCol="0">
            <a:spAutoFit/>
          </a:bodyPr>
          <a:lstStyle/>
          <a:p>
            <a:pPr marL="122555">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398" name="object 176">
            <a:extLst>
              <a:ext uri="{FF2B5EF4-FFF2-40B4-BE49-F238E27FC236}">
                <a16:creationId xmlns:a16="http://schemas.microsoft.com/office/drawing/2014/main" id="{6F3BA962-2003-4F7B-B509-3C26A6B883EA}"/>
              </a:ext>
            </a:extLst>
          </p:cNvPr>
          <p:cNvGrpSpPr/>
          <p:nvPr/>
        </p:nvGrpSpPr>
        <p:grpSpPr>
          <a:xfrm>
            <a:off x="3758518" y="3188561"/>
            <a:ext cx="501650" cy="1715770"/>
            <a:chOff x="3692762" y="1996231"/>
            <a:chExt cx="501650" cy="1715770"/>
          </a:xfrm>
        </p:grpSpPr>
        <p:sp>
          <p:nvSpPr>
            <p:cNvPr id="399" name="object 177">
              <a:extLst>
                <a:ext uri="{FF2B5EF4-FFF2-40B4-BE49-F238E27FC236}">
                  <a16:creationId xmlns:a16="http://schemas.microsoft.com/office/drawing/2014/main" id="{D735FBE4-28B4-49DC-90C7-91E3B41C035F}"/>
                </a:ext>
              </a:extLst>
            </p:cNvPr>
            <p:cNvSpPr/>
            <p:nvPr/>
          </p:nvSpPr>
          <p:spPr>
            <a:xfrm>
              <a:off x="3702287" y="2005756"/>
              <a:ext cx="482600" cy="1696720"/>
            </a:xfrm>
            <a:custGeom>
              <a:avLst/>
              <a:gdLst/>
              <a:ahLst/>
              <a:cxnLst/>
              <a:rect l="l" t="t" r="r" b="b"/>
              <a:pathLst>
                <a:path w="482600" h="1696720">
                  <a:moveTo>
                    <a:pt x="482099" y="1696499"/>
                  </a:moveTo>
                  <a:lnTo>
                    <a:pt x="0" y="1696499"/>
                  </a:lnTo>
                  <a:lnTo>
                    <a:pt x="0" y="0"/>
                  </a:lnTo>
                  <a:lnTo>
                    <a:pt x="482099" y="0"/>
                  </a:lnTo>
                  <a:lnTo>
                    <a:pt x="482099" y="1696499"/>
                  </a:lnTo>
                  <a:close/>
                </a:path>
              </a:pathLst>
            </a:custGeom>
            <a:solidFill>
              <a:srgbClr val="D9D1E9">
                <a:alpha val="30587"/>
              </a:srgbClr>
            </a:solidFill>
          </p:spPr>
          <p:txBody>
            <a:bodyPr wrap="square" lIns="0" tIns="0" rIns="0" bIns="0" rtlCol="0"/>
            <a:lstStyle/>
            <a:p>
              <a:endParaRPr/>
            </a:p>
          </p:txBody>
        </p:sp>
        <p:sp>
          <p:nvSpPr>
            <p:cNvPr id="400" name="object 178">
              <a:extLst>
                <a:ext uri="{FF2B5EF4-FFF2-40B4-BE49-F238E27FC236}">
                  <a16:creationId xmlns:a16="http://schemas.microsoft.com/office/drawing/2014/main" id="{AD645712-A889-410F-A8BF-EA32469C5960}"/>
                </a:ext>
              </a:extLst>
            </p:cNvPr>
            <p:cNvSpPr/>
            <p:nvPr/>
          </p:nvSpPr>
          <p:spPr>
            <a:xfrm>
              <a:off x="3702287" y="2005756"/>
              <a:ext cx="482600" cy="1696720"/>
            </a:xfrm>
            <a:custGeom>
              <a:avLst/>
              <a:gdLst/>
              <a:ahLst/>
              <a:cxnLst/>
              <a:rect l="l" t="t" r="r" b="b"/>
              <a:pathLst>
                <a:path w="482600" h="1696720">
                  <a:moveTo>
                    <a:pt x="0" y="0"/>
                  </a:moveTo>
                  <a:lnTo>
                    <a:pt x="482099" y="0"/>
                  </a:lnTo>
                  <a:lnTo>
                    <a:pt x="482099" y="1696499"/>
                  </a:lnTo>
                  <a:lnTo>
                    <a:pt x="0" y="1696499"/>
                  </a:lnTo>
                  <a:lnTo>
                    <a:pt x="0" y="0"/>
                  </a:lnTo>
                  <a:close/>
                </a:path>
              </a:pathLst>
            </a:custGeom>
            <a:ln w="19049">
              <a:solidFill>
                <a:srgbClr val="674EA7"/>
              </a:solidFill>
            </a:ln>
          </p:spPr>
          <p:txBody>
            <a:bodyPr wrap="square" lIns="0" tIns="0" rIns="0" bIns="0" rtlCol="0"/>
            <a:lstStyle/>
            <a:p>
              <a:endParaRPr/>
            </a:p>
          </p:txBody>
        </p:sp>
        <p:sp>
          <p:nvSpPr>
            <p:cNvPr id="401" name="object 179">
              <a:extLst>
                <a:ext uri="{FF2B5EF4-FFF2-40B4-BE49-F238E27FC236}">
                  <a16:creationId xmlns:a16="http://schemas.microsoft.com/office/drawing/2014/main" id="{8A49F595-4108-4D39-BC0F-B7150464E340}"/>
                </a:ext>
              </a:extLst>
            </p:cNvPr>
            <p:cNvSpPr/>
            <p:nvPr/>
          </p:nvSpPr>
          <p:spPr>
            <a:xfrm>
              <a:off x="3746949" y="3340051"/>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402" name="object 180">
            <a:extLst>
              <a:ext uri="{FF2B5EF4-FFF2-40B4-BE49-F238E27FC236}">
                <a16:creationId xmlns:a16="http://schemas.microsoft.com/office/drawing/2014/main" id="{8D32274B-30E3-4E70-8204-19C52ADCAFD9}"/>
              </a:ext>
            </a:extLst>
          </p:cNvPr>
          <p:cNvSpPr txBox="1"/>
          <p:nvPr/>
        </p:nvSpPr>
        <p:spPr>
          <a:xfrm>
            <a:off x="3812705" y="453238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403" name="object 181">
            <a:extLst>
              <a:ext uri="{FF2B5EF4-FFF2-40B4-BE49-F238E27FC236}">
                <a16:creationId xmlns:a16="http://schemas.microsoft.com/office/drawing/2014/main" id="{836A152F-E7F9-4961-BF05-7E0410D6838B}"/>
              </a:ext>
            </a:extLst>
          </p:cNvPr>
          <p:cNvSpPr txBox="1"/>
          <p:nvPr/>
        </p:nvSpPr>
        <p:spPr>
          <a:xfrm>
            <a:off x="3964124" y="4285568"/>
            <a:ext cx="224154" cy="173355"/>
          </a:xfrm>
          <a:prstGeom prst="rect">
            <a:avLst/>
          </a:prstGeom>
        </p:spPr>
        <p:txBody>
          <a:bodyPr vert="vert"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grpSp>
        <p:nvGrpSpPr>
          <p:cNvPr id="404" name="object 182">
            <a:extLst>
              <a:ext uri="{FF2B5EF4-FFF2-40B4-BE49-F238E27FC236}">
                <a16:creationId xmlns:a16="http://schemas.microsoft.com/office/drawing/2014/main" id="{57932189-0B0A-4AA9-85FC-1D4B6D983D77}"/>
              </a:ext>
            </a:extLst>
          </p:cNvPr>
          <p:cNvGrpSpPr/>
          <p:nvPr/>
        </p:nvGrpSpPr>
        <p:grpSpPr>
          <a:xfrm>
            <a:off x="4650943" y="1744821"/>
            <a:ext cx="1612265" cy="166370"/>
            <a:chOff x="4585187" y="552491"/>
            <a:chExt cx="1612265" cy="166370"/>
          </a:xfrm>
        </p:grpSpPr>
        <p:sp>
          <p:nvSpPr>
            <p:cNvPr id="405" name="object 183">
              <a:extLst>
                <a:ext uri="{FF2B5EF4-FFF2-40B4-BE49-F238E27FC236}">
                  <a16:creationId xmlns:a16="http://schemas.microsoft.com/office/drawing/2014/main" id="{63042F40-220C-446D-8202-C9F242227A44}"/>
                </a:ext>
              </a:extLst>
            </p:cNvPr>
            <p:cNvSpPr/>
            <p:nvPr/>
          </p:nvSpPr>
          <p:spPr>
            <a:xfrm>
              <a:off x="4589950" y="557254"/>
              <a:ext cx="1602740" cy="156845"/>
            </a:xfrm>
            <a:custGeom>
              <a:avLst/>
              <a:gdLst/>
              <a:ahLst/>
              <a:cxnLst/>
              <a:rect l="l" t="t" r="r" b="b"/>
              <a:pathLst>
                <a:path w="1602739" h="156845">
                  <a:moveTo>
                    <a:pt x="1602599" y="156299"/>
                  </a:moveTo>
                  <a:lnTo>
                    <a:pt x="0" y="156299"/>
                  </a:lnTo>
                  <a:lnTo>
                    <a:pt x="0" y="0"/>
                  </a:lnTo>
                  <a:lnTo>
                    <a:pt x="1602599" y="0"/>
                  </a:lnTo>
                  <a:lnTo>
                    <a:pt x="1602599" y="156299"/>
                  </a:lnTo>
                  <a:close/>
                </a:path>
              </a:pathLst>
            </a:custGeom>
            <a:solidFill>
              <a:srgbClr val="FFF1CC"/>
            </a:solidFill>
          </p:spPr>
          <p:txBody>
            <a:bodyPr wrap="square" lIns="0" tIns="0" rIns="0" bIns="0" rtlCol="0"/>
            <a:lstStyle/>
            <a:p>
              <a:endParaRPr/>
            </a:p>
          </p:txBody>
        </p:sp>
        <p:sp>
          <p:nvSpPr>
            <p:cNvPr id="406" name="object 184">
              <a:extLst>
                <a:ext uri="{FF2B5EF4-FFF2-40B4-BE49-F238E27FC236}">
                  <a16:creationId xmlns:a16="http://schemas.microsoft.com/office/drawing/2014/main" id="{B3AC49C0-1FED-43DC-A1A4-7D9761D78F4B}"/>
                </a:ext>
              </a:extLst>
            </p:cNvPr>
            <p:cNvSpPr/>
            <p:nvPr/>
          </p:nvSpPr>
          <p:spPr>
            <a:xfrm>
              <a:off x="4589950" y="557254"/>
              <a:ext cx="1602740" cy="156845"/>
            </a:xfrm>
            <a:custGeom>
              <a:avLst/>
              <a:gdLst/>
              <a:ahLst/>
              <a:cxnLst/>
              <a:rect l="l" t="t" r="r" b="b"/>
              <a:pathLst>
                <a:path w="1602739" h="156845">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407" name="object 185">
            <a:extLst>
              <a:ext uri="{FF2B5EF4-FFF2-40B4-BE49-F238E27FC236}">
                <a16:creationId xmlns:a16="http://schemas.microsoft.com/office/drawing/2014/main" id="{6197C70F-5473-4626-938E-3ADCCCEC0DDC}"/>
              </a:ext>
            </a:extLst>
          </p:cNvPr>
          <p:cNvSpPr txBox="1"/>
          <p:nvPr/>
        </p:nvSpPr>
        <p:spPr>
          <a:xfrm>
            <a:off x="5342731" y="1717497"/>
            <a:ext cx="2286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FC</a:t>
            </a:r>
            <a:endParaRPr sz="1200">
              <a:latin typeface="Arial MT"/>
              <a:cs typeface="Arial MT"/>
            </a:endParaRPr>
          </a:p>
        </p:txBody>
      </p:sp>
      <p:grpSp>
        <p:nvGrpSpPr>
          <p:cNvPr id="408" name="object 186">
            <a:extLst>
              <a:ext uri="{FF2B5EF4-FFF2-40B4-BE49-F238E27FC236}">
                <a16:creationId xmlns:a16="http://schemas.microsoft.com/office/drawing/2014/main" id="{10F4BC8C-F7AF-4EC4-B6E4-B4EAF1951C22}"/>
              </a:ext>
            </a:extLst>
          </p:cNvPr>
          <p:cNvGrpSpPr/>
          <p:nvPr/>
        </p:nvGrpSpPr>
        <p:grpSpPr>
          <a:xfrm>
            <a:off x="4641418" y="1635446"/>
            <a:ext cx="1631314" cy="2250440"/>
            <a:chOff x="4575662" y="443116"/>
            <a:chExt cx="1631314" cy="2250440"/>
          </a:xfrm>
        </p:grpSpPr>
        <p:sp>
          <p:nvSpPr>
            <p:cNvPr id="409" name="object 187">
              <a:extLst>
                <a:ext uri="{FF2B5EF4-FFF2-40B4-BE49-F238E27FC236}">
                  <a16:creationId xmlns:a16="http://schemas.microsoft.com/office/drawing/2014/main" id="{CEDD491C-6FD8-4AC7-9579-207338D57296}"/>
                </a:ext>
              </a:extLst>
            </p:cNvPr>
            <p:cNvSpPr/>
            <p:nvPr/>
          </p:nvSpPr>
          <p:spPr>
            <a:xfrm>
              <a:off x="5391250" y="491103"/>
              <a:ext cx="0" cy="66675"/>
            </a:xfrm>
            <a:custGeom>
              <a:avLst/>
              <a:gdLst/>
              <a:ahLst/>
              <a:cxnLst/>
              <a:rect l="l" t="t" r="r" b="b"/>
              <a:pathLst>
                <a:path h="66675">
                  <a:moveTo>
                    <a:pt x="0" y="66149"/>
                  </a:moveTo>
                  <a:lnTo>
                    <a:pt x="0" y="0"/>
                  </a:lnTo>
                </a:path>
              </a:pathLst>
            </a:custGeom>
            <a:ln w="9524">
              <a:solidFill>
                <a:srgbClr val="222222"/>
              </a:solidFill>
            </a:ln>
          </p:spPr>
          <p:txBody>
            <a:bodyPr wrap="square" lIns="0" tIns="0" rIns="0" bIns="0" rtlCol="0"/>
            <a:lstStyle/>
            <a:p>
              <a:endParaRPr/>
            </a:p>
          </p:txBody>
        </p:sp>
        <p:sp>
          <p:nvSpPr>
            <p:cNvPr id="410" name="object 188">
              <a:extLst>
                <a:ext uri="{FF2B5EF4-FFF2-40B4-BE49-F238E27FC236}">
                  <a16:creationId xmlns:a16="http://schemas.microsoft.com/office/drawing/2014/main" id="{658FF9F0-9B4D-44BD-A346-D299B3F7247D}"/>
                </a:ext>
              </a:extLst>
            </p:cNvPr>
            <p:cNvSpPr/>
            <p:nvPr/>
          </p:nvSpPr>
          <p:spPr>
            <a:xfrm>
              <a:off x="5375517" y="447878"/>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411" name="object 189">
              <a:extLst>
                <a:ext uri="{FF2B5EF4-FFF2-40B4-BE49-F238E27FC236}">
                  <a16:creationId xmlns:a16="http://schemas.microsoft.com/office/drawing/2014/main" id="{BDE5BA4C-9AFE-4E66-BA05-3258636FC8F9}"/>
                </a:ext>
              </a:extLst>
            </p:cNvPr>
            <p:cNvSpPr/>
            <p:nvPr/>
          </p:nvSpPr>
          <p:spPr>
            <a:xfrm>
              <a:off x="5375517" y="447878"/>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412" name="object 190">
              <a:extLst>
                <a:ext uri="{FF2B5EF4-FFF2-40B4-BE49-F238E27FC236}">
                  <a16:creationId xmlns:a16="http://schemas.microsoft.com/office/drawing/2014/main" id="{25B899EC-A5E6-4603-A16D-355701A68C58}"/>
                </a:ext>
              </a:extLst>
            </p:cNvPr>
            <p:cNvSpPr/>
            <p:nvPr/>
          </p:nvSpPr>
          <p:spPr>
            <a:xfrm>
              <a:off x="4589950" y="2312741"/>
              <a:ext cx="1602740" cy="366395"/>
            </a:xfrm>
            <a:custGeom>
              <a:avLst/>
              <a:gdLst/>
              <a:ahLst/>
              <a:cxnLst/>
              <a:rect l="l" t="t" r="r" b="b"/>
              <a:pathLst>
                <a:path w="1602739" h="366394">
                  <a:moveTo>
                    <a:pt x="1602599" y="366299"/>
                  </a:moveTo>
                  <a:lnTo>
                    <a:pt x="0" y="366299"/>
                  </a:lnTo>
                  <a:lnTo>
                    <a:pt x="0" y="0"/>
                  </a:lnTo>
                  <a:lnTo>
                    <a:pt x="1602599" y="0"/>
                  </a:lnTo>
                  <a:lnTo>
                    <a:pt x="1602599" y="366299"/>
                  </a:lnTo>
                  <a:close/>
                </a:path>
              </a:pathLst>
            </a:custGeom>
            <a:solidFill>
              <a:srgbClr val="FF9900"/>
            </a:solidFill>
          </p:spPr>
          <p:txBody>
            <a:bodyPr wrap="square" lIns="0" tIns="0" rIns="0" bIns="0" rtlCol="0"/>
            <a:lstStyle/>
            <a:p>
              <a:endParaRPr/>
            </a:p>
          </p:txBody>
        </p:sp>
        <p:sp>
          <p:nvSpPr>
            <p:cNvPr id="413" name="object 191">
              <a:extLst>
                <a:ext uri="{FF2B5EF4-FFF2-40B4-BE49-F238E27FC236}">
                  <a16:creationId xmlns:a16="http://schemas.microsoft.com/office/drawing/2014/main" id="{98C30063-6335-49C6-80FC-16E9A8A7631D}"/>
                </a:ext>
              </a:extLst>
            </p:cNvPr>
            <p:cNvSpPr/>
            <p:nvPr/>
          </p:nvSpPr>
          <p:spPr>
            <a:xfrm>
              <a:off x="4589950" y="2312741"/>
              <a:ext cx="1602740" cy="366395"/>
            </a:xfrm>
            <a:custGeom>
              <a:avLst/>
              <a:gdLst/>
              <a:ahLst/>
              <a:cxnLst/>
              <a:rect l="l" t="t" r="r" b="b"/>
              <a:pathLst>
                <a:path w="1602739" h="366394">
                  <a:moveTo>
                    <a:pt x="0" y="0"/>
                  </a:moveTo>
                  <a:lnTo>
                    <a:pt x="1602599" y="0"/>
                  </a:lnTo>
                  <a:lnTo>
                    <a:pt x="1602599" y="366299"/>
                  </a:lnTo>
                  <a:lnTo>
                    <a:pt x="0" y="366299"/>
                  </a:lnTo>
                  <a:lnTo>
                    <a:pt x="0" y="0"/>
                  </a:lnTo>
                  <a:close/>
                </a:path>
              </a:pathLst>
            </a:custGeom>
            <a:ln w="28574">
              <a:solidFill>
                <a:srgbClr val="000000"/>
              </a:solidFill>
            </a:ln>
          </p:spPr>
          <p:txBody>
            <a:bodyPr wrap="square" lIns="0" tIns="0" rIns="0" bIns="0" rtlCol="0"/>
            <a:lstStyle/>
            <a:p>
              <a:endParaRPr/>
            </a:p>
          </p:txBody>
        </p:sp>
      </p:grpSp>
      <p:sp>
        <p:nvSpPr>
          <p:cNvPr id="414" name="object 192">
            <a:extLst>
              <a:ext uri="{FF2B5EF4-FFF2-40B4-BE49-F238E27FC236}">
                <a16:creationId xmlns:a16="http://schemas.microsoft.com/office/drawing/2014/main" id="{D92A15F9-5650-4C0C-BF88-0CBF3A191AD1}"/>
              </a:ext>
            </a:extLst>
          </p:cNvPr>
          <p:cNvSpPr txBox="1"/>
          <p:nvPr/>
        </p:nvSpPr>
        <p:spPr>
          <a:xfrm>
            <a:off x="4745669" y="3486546"/>
            <a:ext cx="1423035" cy="391160"/>
          </a:xfrm>
          <a:prstGeom prst="rect">
            <a:avLst/>
          </a:prstGeom>
        </p:spPr>
        <p:txBody>
          <a:bodyPr vert="horz" wrap="square" lIns="0" tIns="12700" rIns="0" bIns="0" rtlCol="0">
            <a:spAutoFit/>
          </a:bodyPr>
          <a:lstStyle/>
          <a:p>
            <a:pPr algn="ctr">
              <a:lnSpc>
                <a:spcPct val="100000"/>
              </a:lnSpc>
              <a:spcBef>
                <a:spcPts val="100"/>
              </a:spcBef>
            </a:pPr>
            <a:r>
              <a:rPr sz="1200" dirty="0">
                <a:latin typeface="Arial MT"/>
                <a:cs typeface="Arial MT"/>
              </a:rPr>
              <a:t>Multi-head</a:t>
            </a:r>
            <a:r>
              <a:rPr sz="1200" spc="-60" dirty="0">
                <a:latin typeface="Arial MT"/>
                <a:cs typeface="Arial MT"/>
              </a:rPr>
              <a:t> </a:t>
            </a:r>
            <a:r>
              <a:rPr sz="1200" b="1" spc="-5" dirty="0">
                <a:latin typeface="Arial"/>
                <a:cs typeface="Arial"/>
              </a:rPr>
              <a:t>attention</a:t>
            </a:r>
            <a:endParaRPr sz="1200">
              <a:latin typeface="Arial"/>
              <a:cs typeface="Arial"/>
            </a:endParaRPr>
          </a:p>
          <a:p>
            <a:pPr algn="ctr">
              <a:lnSpc>
                <a:spcPct val="100000"/>
              </a:lnSpc>
              <a:tabLst>
                <a:tab pos="455930" algn="l"/>
                <a:tab pos="911860" algn="l"/>
              </a:tabLst>
            </a:pPr>
            <a:r>
              <a:rPr sz="1200" dirty="0">
                <a:latin typeface="Arial MT"/>
                <a:cs typeface="Arial MT"/>
              </a:rPr>
              <a:t>k	v	q</a:t>
            </a:r>
            <a:endParaRPr sz="1200">
              <a:latin typeface="Arial MT"/>
              <a:cs typeface="Arial MT"/>
            </a:endParaRPr>
          </a:p>
        </p:txBody>
      </p:sp>
      <p:grpSp>
        <p:nvGrpSpPr>
          <p:cNvPr id="415" name="object 193">
            <a:extLst>
              <a:ext uri="{FF2B5EF4-FFF2-40B4-BE49-F238E27FC236}">
                <a16:creationId xmlns:a16="http://schemas.microsoft.com/office/drawing/2014/main" id="{81F18EAF-04B1-420F-8114-203158CE12D1}"/>
              </a:ext>
            </a:extLst>
          </p:cNvPr>
          <p:cNvGrpSpPr/>
          <p:nvPr/>
        </p:nvGrpSpPr>
        <p:grpSpPr>
          <a:xfrm>
            <a:off x="5387587" y="3086235"/>
            <a:ext cx="1012190" cy="951230"/>
            <a:chOff x="5321831" y="1893905"/>
            <a:chExt cx="1012190" cy="951230"/>
          </a:xfrm>
        </p:grpSpPr>
        <p:sp>
          <p:nvSpPr>
            <p:cNvPr id="416" name="object 194">
              <a:extLst>
                <a:ext uri="{FF2B5EF4-FFF2-40B4-BE49-F238E27FC236}">
                  <a16:creationId xmlns:a16="http://schemas.microsoft.com/office/drawing/2014/main" id="{A349707F-AC72-4DE7-BE4C-F5DCF6992B7B}"/>
                </a:ext>
              </a:extLst>
            </p:cNvPr>
            <p:cNvSpPr/>
            <p:nvPr/>
          </p:nvSpPr>
          <p:spPr>
            <a:xfrm>
              <a:off x="5391249" y="2218691"/>
              <a:ext cx="0" cy="94615"/>
            </a:xfrm>
            <a:custGeom>
              <a:avLst/>
              <a:gdLst/>
              <a:ahLst/>
              <a:cxnLst/>
              <a:rect l="l" t="t" r="r" b="b"/>
              <a:pathLst>
                <a:path h="94614">
                  <a:moveTo>
                    <a:pt x="0" y="94049"/>
                  </a:moveTo>
                  <a:lnTo>
                    <a:pt x="0" y="0"/>
                  </a:lnTo>
                </a:path>
              </a:pathLst>
            </a:custGeom>
            <a:ln w="9524">
              <a:solidFill>
                <a:srgbClr val="222222"/>
              </a:solidFill>
            </a:ln>
          </p:spPr>
          <p:txBody>
            <a:bodyPr wrap="square" lIns="0" tIns="0" rIns="0" bIns="0" rtlCol="0"/>
            <a:lstStyle/>
            <a:p>
              <a:endParaRPr/>
            </a:p>
          </p:txBody>
        </p:sp>
        <p:sp>
          <p:nvSpPr>
            <p:cNvPr id="417" name="object 195">
              <a:extLst>
                <a:ext uri="{FF2B5EF4-FFF2-40B4-BE49-F238E27FC236}">
                  <a16:creationId xmlns:a16="http://schemas.microsoft.com/office/drawing/2014/main" id="{AEB2E1BB-E5B2-425B-864C-2D0A63E5B9C2}"/>
                </a:ext>
              </a:extLst>
            </p:cNvPr>
            <p:cNvSpPr/>
            <p:nvPr/>
          </p:nvSpPr>
          <p:spPr>
            <a:xfrm>
              <a:off x="5375517" y="2175466"/>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418" name="object 196">
              <a:extLst>
                <a:ext uri="{FF2B5EF4-FFF2-40B4-BE49-F238E27FC236}">
                  <a16:creationId xmlns:a16="http://schemas.microsoft.com/office/drawing/2014/main" id="{F59AEA9F-3D79-483C-85F6-680AEC27011E}"/>
                </a:ext>
              </a:extLst>
            </p:cNvPr>
            <p:cNvSpPr/>
            <p:nvPr/>
          </p:nvSpPr>
          <p:spPr>
            <a:xfrm>
              <a:off x="5375517" y="2175466"/>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419" name="object 197">
              <a:extLst>
                <a:ext uri="{FF2B5EF4-FFF2-40B4-BE49-F238E27FC236}">
                  <a16:creationId xmlns:a16="http://schemas.microsoft.com/office/drawing/2014/main" id="{B5454947-CDC1-4438-8DDD-4BF5E311844E}"/>
                </a:ext>
              </a:extLst>
            </p:cNvPr>
            <p:cNvSpPr/>
            <p:nvPr/>
          </p:nvSpPr>
          <p:spPr>
            <a:xfrm>
              <a:off x="5514300" y="2081090"/>
              <a:ext cx="814705" cy="758825"/>
            </a:xfrm>
            <a:custGeom>
              <a:avLst/>
              <a:gdLst/>
              <a:ahLst/>
              <a:cxnLst/>
              <a:rect l="l" t="t" r="r" b="b"/>
              <a:pathLst>
                <a:path w="814704" h="758825">
                  <a:moveTo>
                    <a:pt x="327149" y="758699"/>
                  </a:moveTo>
                  <a:lnTo>
                    <a:pt x="814599" y="758699"/>
                  </a:lnTo>
                  <a:lnTo>
                    <a:pt x="814599" y="0"/>
                  </a:lnTo>
                  <a:lnTo>
                    <a:pt x="0" y="0"/>
                  </a:lnTo>
                </a:path>
              </a:pathLst>
            </a:custGeom>
            <a:ln w="9524">
              <a:solidFill>
                <a:srgbClr val="222222"/>
              </a:solidFill>
            </a:ln>
          </p:spPr>
          <p:txBody>
            <a:bodyPr wrap="square" lIns="0" tIns="0" rIns="0" bIns="0" rtlCol="0"/>
            <a:lstStyle/>
            <a:p>
              <a:endParaRPr/>
            </a:p>
          </p:txBody>
        </p:sp>
        <p:pic>
          <p:nvPicPr>
            <p:cNvPr id="420" name="object 198">
              <a:extLst>
                <a:ext uri="{FF2B5EF4-FFF2-40B4-BE49-F238E27FC236}">
                  <a16:creationId xmlns:a16="http://schemas.microsoft.com/office/drawing/2014/main" id="{AAE610EA-A3A1-497A-83CE-35E9082B6058}"/>
                </a:ext>
              </a:extLst>
            </p:cNvPr>
            <p:cNvPicPr/>
            <p:nvPr/>
          </p:nvPicPr>
          <p:blipFill>
            <a:blip r:embed="rId5" cstate="print"/>
            <a:stretch>
              <a:fillRect/>
            </a:stretch>
          </p:blipFill>
          <p:spPr>
            <a:xfrm>
              <a:off x="5321831" y="1893905"/>
              <a:ext cx="197230" cy="264421"/>
            </a:xfrm>
            <a:prstGeom prst="rect">
              <a:avLst/>
            </a:prstGeom>
          </p:spPr>
        </p:pic>
      </p:grpSp>
      <p:sp>
        <p:nvSpPr>
          <p:cNvPr id="421" name="object 199">
            <a:extLst>
              <a:ext uri="{FF2B5EF4-FFF2-40B4-BE49-F238E27FC236}">
                <a16:creationId xmlns:a16="http://schemas.microsoft.com/office/drawing/2014/main" id="{3AF32FBF-CB18-4F3B-8C66-1A3CCD5D19E9}"/>
              </a:ext>
            </a:extLst>
          </p:cNvPr>
          <p:cNvSpPr txBox="1"/>
          <p:nvPr/>
        </p:nvSpPr>
        <p:spPr>
          <a:xfrm>
            <a:off x="5417812" y="3187076"/>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sp>
        <p:nvSpPr>
          <p:cNvPr id="422" name="object 200">
            <a:extLst>
              <a:ext uri="{FF2B5EF4-FFF2-40B4-BE49-F238E27FC236}">
                <a16:creationId xmlns:a16="http://schemas.microsoft.com/office/drawing/2014/main" id="{A138C3B6-0694-4BB1-898D-9E73073F49DF}"/>
              </a:ext>
            </a:extLst>
          </p:cNvPr>
          <p:cNvSpPr txBox="1"/>
          <p:nvPr/>
        </p:nvSpPr>
        <p:spPr>
          <a:xfrm>
            <a:off x="4655606" y="4123951"/>
            <a:ext cx="1602740" cy="156845"/>
          </a:xfrm>
          <a:prstGeom prst="rect">
            <a:avLst/>
          </a:prstGeom>
          <a:solidFill>
            <a:srgbClr val="CCCCCC"/>
          </a:solidFill>
          <a:ln w="9524">
            <a:solidFill>
              <a:srgbClr val="000000"/>
            </a:solidFill>
          </a:ln>
        </p:spPr>
        <p:txBody>
          <a:bodyPr vert="horz" wrap="square" lIns="0" tIns="0" rIns="0" bIns="0" rtlCol="0">
            <a:spAutoFit/>
          </a:bodyPr>
          <a:lstStyle/>
          <a:p>
            <a:pPr marL="415290">
              <a:lnSpc>
                <a:spcPts val="1230"/>
              </a:lnSpc>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grpSp>
        <p:nvGrpSpPr>
          <p:cNvPr id="423" name="object 201">
            <a:extLst>
              <a:ext uri="{FF2B5EF4-FFF2-40B4-BE49-F238E27FC236}">
                <a16:creationId xmlns:a16="http://schemas.microsoft.com/office/drawing/2014/main" id="{E9969B60-16CF-4AD2-8ADA-AC1E507D21BD}"/>
              </a:ext>
            </a:extLst>
          </p:cNvPr>
          <p:cNvGrpSpPr/>
          <p:nvPr/>
        </p:nvGrpSpPr>
        <p:grpSpPr>
          <a:xfrm>
            <a:off x="2029410" y="1958429"/>
            <a:ext cx="3899535" cy="3507740"/>
            <a:chOff x="1963654" y="766099"/>
            <a:chExt cx="3899535" cy="3507740"/>
          </a:xfrm>
        </p:grpSpPr>
        <p:sp>
          <p:nvSpPr>
            <p:cNvPr id="424" name="object 202">
              <a:extLst>
                <a:ext uri="{FF2B5EF4-FFF2-40B4-BE49-F238E27FC236}">
                  <a16:creationId xmlns:a16="http://schemas.microsoft.com/office/drawing/2014/main" id="{3BC316EE-96F1-4B2D-8367-72708208597C}"/>
                </a:ext>
              </a:extLst>
            </p:cNvPr>
            <p:cNvSpPr/>
            <p:nvPr/>
          </p:nvSpPr>
          <p:spPr>
            <a:xfrm>
              <a:off x="5391249" y="3144992"/>
              <a:ext cx="0" cy="67945"/>
            </a:xfrm>
            <a:custGeom>
              <a:avLst/>
              <a:gdLst/>
              <a:ahLst/>
              <a:cxnLst/>
              <a:rect l="l" t="t" r="r" b="b"/>
              <a:pathLst>
                <a:path h="67944">
                  <a:moveTo>
                    <a:pt x="0" y="67949"/>
                  </a:moveTo>
                  <a:lnTo>
                    <a:pt x="0" y="0"/>
                  </a:lnTo>
                </a:path>
              </a:pathLst>
            </a:custGeom>
            <a:ln w="9524">
              <a:solidFill>
                <a:srgbClr val="222222"/>
              </a:solidFill>
            </a:ln>
          </p:spPr>
          <p:txBody>
            <a:bodyPr wrap="square" lIns="0" tIns="0" rIns="0" bIns="0" rtlCol="0"/>
            <a:lstStyle/>
            <a:p>
              <a:endParaRPr/>
            </a:p>
          </p:txBody>
        </p:sp>
        <p:sp>
          <p:nvSpPr>
            <p:cNvPr id="425" name="object 203">
              <a:extLst>
                <a:ext uri="{FF2B5EF4-FFF2-40B4-BE49-F238E27FC236}">
                  <a16:creationId xmlns:a16="http://schemas.microsoft.com/office/drawing/2014/main" id="{74830A84-1C83-46DA-B7BA-95D0889380E0}"/>
                </a:ext>
              </a:extLst>
            </p:cNvPr>
            <p:cNvSpPr/>
            <p:nvPr/>
          </p:nvSpPr>
          <p:spPr>
            <a:xfrm>
              <a:off x="5375517" y="3101767"/>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426" name="object 204">
              <a:extLst>
                <a:ext uri="{FF2B5EF4-FFF2-40B4-BE49-F238E27FC236}">
                  <a16:creationId xmlns:a16="http://schemas.microsoft.com/office/drawing/2014/main" id="{E7537B48-9CAF-45D4-B117-C68A2E9F9F37}"/>
                </a:ext>
              </a:extLst>
            </p:cNvPr>
            <p:cNvSpPr/>
            <p:nvPr/>
          </p:nvSpPr>
          <p:spPr>
            <a:xfrm>
              <a:off x="5375517" y="3101767"/>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pic>
          <p:nvPicPr>
            <p:cNvPr id="427" name="object 205">
              <a:extLst>
                <a:ext uri="{FF2B5EF4-FFF2-40B4-BE49-F238E27FC236}">
                  <a16:creationId xmlns:a16="http://schemas.microsoft.com/office/drawing/2014/main" id="{2C664606-F67A-43A6-876B-ACA6AEBE892D}"/>
                </a:ext>
              </a:extLst>
            </p:cNvPr>
            <p:cNvPicPr/>
            <p:nvPr/>
          </p:nvPicPr>
          <p:blipFill>
            <a:blip r:embed="rId6" cstate="print"/>
            <a:stretch>
              <a:fillRect/>
            </a:stretch>
          </p:blipFill>
          <p:spPr>
            <a:xfrm>
              <a:off x="5611837" y="2695653"/>
              <a:ext cx="250857" cy="247900"/>
            </a:xfrm>
            <a:prstGeom prst="rect">
              <a:avLst/>
            </a:prstGeom>
          </p:spPr>
        </p:pic>
        <p:sp>
          <p:nvSpPr>
            <p:cNvPr id="428" name="object 206">
              <a:extLst>
                <a:ext uri="{FF2B5EF4-FFF2-40B4-BE49-F238E27FC236}">
                  <a16:creationId xmlns:a16="http://schemas.microsoft.com/office/drawing/2014/main" id="{7C171587-3FCF-44EB-A651-D2792D656FB1}"/>
                </a:ext>
              </a:extLst>
            </p:cNvPr>
            <p:cNvSpPr/>
            <p:nvPr/>
          </p:nvSpPr>
          <p:spPr>
            <a:xfrm>
              <a:off x="4184388" y="2854006"/>
              <a:ext cx="1059180" cy="0"/>
            </a:xfrm>
            <a:custGeom>
              <a:avLst/>
              <a:gdLst/>
              <a:ahLst/>
              <a:cxnLst/>
              <a:rect l="l" t="t" r="r" b="b"/>
              <a:pathLst>
                <a:path w="1059179">
                  <a:moveTo>
                    <a:pt x="0" y="0"/>
                  </a:moveTo>
                  <a:lnTo>
                    <a:pt x="1058636" y="0"/>
                  </a:lnTo>
                </a:path>
              </a:pathLst>
            </a:custGeom>
            <a:ln w="38099">
              <a:solidFill>
                <a:srgbClr val="222222"/>
              </a:solidFill>
            </a:ln>
          </p:spPr>
          <p:txBody>
            <a:bodyPr wrap="square" lIns="0" tIns="0" rIns="0" bIns="0" rtlCol="0"/>
            <a:lstStyle/>
            <a:p>
              <a:endParaRPr/>
            </a:p>
          </p:txBody>
        </p:sp>
        <p:pic>
          <p:nvPicPr>
            <p:cNvPr id="429" name="object 207">
              <a:extLst>
                <a:ext uri="{FF2B5EF4-FFF2-40B4-BE49-F238E27FC236}">
                  <a16:creationId xmlns:a16="http://schemas.microsoft.com/office/drawing/2014/main" id="{2CBBACCB-E3A6-40C9-BB86-FF58AD5D7C3A}"/>
                </a:ext>
              </a:extLst>
            </p:cNvPr>
            <p:cNvPicPr/>
            <p:nvPr/>
          </p:nvPicPr>
          <p:blipFill>
            <a:blip r:embed="rId7" cstate="print"/>
            <a:stretch>
              <a:fillRect/>
            </a:stretch>
          </p:blipFill>
          <p:spPr>
            <a:xfrm>
              <a:off x="5176074" y="2703351"/>
              <a:ext cx="198139" cy="210519"/>
            </a:xfrm>
            <a:prstGeom prst="rect">
              <a:avLst/>
            </a:prstGeom>
          </p:spPr>
        </p:pic>
        <p:sp>
          <p:nvSpPr>
            <p:cNvPr id="430" name="object 208">
              <a:extLst>
                <a:ext uri="{FF2B5EF4-FFF2-40B4-BE49-F238E27FC236}">
                  <a16:creationId xmlns:a16="http://schemas.microsoft.com/office/drawing/2014/main" id="{F28887BF-B8DB-4B79-9018-7C41122F71F6}"/>
                </a:ext>
              </a:extLst>
            </p:cNvPr>
            <p:cNvSpPr/>
            <p:nvPr/>
          </p:nvSpPr>
          <p:spPr>
            <a:xfrm>
              <a:off x="4184388" y="2854006"/>
              <a:ext cx="593090" cy="0"/>
            </a:xfrm>
            <a:custGeom>
              <a:avLst/>
              <a:gdLst/>
              <a:ahLst/>
              <a:cxnLst/>
              <a:rect l="l" t="t" r="r" b="b"/>
              <a:pathLst>
                <a:path w="593089">
                  <a:moveTo>
                    <a:pt x="0" y="0"/>
                  </a:moveTo>
                  <a:lnTo>
                    <a:pt x="592565" y="0"/>
                  </a:lnTo>
                </a:path>
              </a:pathLst>
            </a:custGeom>
            <a:ln w="38099">
              <a:solidFill>
                <a:srgbClr val="222222"/>
              </a:solidFill>
            </a:ln>
          </p:spPr>
          <p:txBody>
            <a:bodyPr wrap="square" lIns="0" tIns="0" rIns="0" bIns="0" rtlCol="0"/>
            <a:lstStyle/>
            <a:p>
              <a:endParaRPr/>
            </a:p>
          </p:txBody>
        </p:sp>
        <p:pic>
          <p:nvPicPr>
            <p:cNvPr id="431" name="object 209">
              <a:extLst>
                <a:ext uri="{FF2B5EF4-FFF2-40B4-BE49-F238E27FC236}">
                  <a16:creationId xmlns:a16="http://schemas.microsoft.com/office/drawing/2014/main" id="{24455A1A-950A-48FA-B258-DADD99BF6C16}"/>
                </a:ext>
              </a:extLst>
            </p:cNvPr>
            <p:cNvPicPr/>
            <p:nvPr/>
          </p:nvPicPr>
          <p:blipFill>
            <a:blip r:embed="rId8" cstate="print"/>
            <a:stretch>
              <a:fillRect/>
            </a:stretch>
          </p:blipFill>
          <p:spPr>
            <a:xfrm>
              <a:off x="4706865" y="2694728"/>
              <a:ext cx="190288" cy="215142"/>
            </a:xfrm>
            <a:prstGeom prst="rect">
              <a:avLst/>
            </a:prstGeom>
          </p:spPr>
        </p:pic>
        <p:sp>
          <p:nvSpPr>
            <p:cNvPr id="432" name="object 210">
              <a:extLst>
                <a:ext uri="{FF2B5EF4-FFF2-40B4-BE49-F238E27FC236}">
                  <a16:creationId xmlns:a16="http://schemas.microsoft.com/office/drawing/2014/main" id="{5C9EE0B6-7B5A-4401-908C-6401CC410C0D}"/>
                </a:ext>
              </a:extLst>
            </p:cNvPr>
            <p:cNvSpPr/>
            <p:nvPr/>
          </p:nvSpPr>
          <p:spPr>
            <a:xfrm>
              <a:off x="2918525" y="775624"/>
              <a:ext cx="1417320" cy="3488690"/>
            </a:xfrm>
            <a:custGeom>
              <a:avLst/>
              <a:gdLst/>
              <a:ahLst/>
              <a:cxnLst/>
              <a:rect l="l" t="t" r="r" b="b"/>
              <a:pathLst>
                <a:path w="1417320" h="3488690">
                  <a:moveTo>
                    <a:pt x="17224" y="2733599"/>
                  </a:moveTo>
                  <a:lnTo>
                    <a:pt x="1402024" y="0"/>
                  </a:lnTo>
                </a:path>
                <a:path w="1417320" h="3488690">
                  <a:moveTo>
                    <a:pt x="0" y="2994274"/>
                  </a:moveTo>
                  <a:lnTo>
                    <a:pt x="1416899" y="3488374"/>
                  </a:lnTo>
                </a:path>
              </a:pathLst>
            </a:custGeom>
            <a:ln w="19049">
              <a:solidFill>
                <a:srgbClr val="93C47D"/>
              </a:solidFill>
            </a:ln>
          </p:spPr>
          <p:txBody>
            <a:bodyPr wrap="square" lIns="0" tIns="0" rIns="0" bIns="0" rtlCol="0"/>
            <a:lstStyle/>
            <a:p>
              <a:endParaRPr/>
            </a:p>
          </p:txBody>
        </p:sp>
        <p:sp>
          <p:nvSpPr>
            <p:cNvPr id="433" name="object 211">
              <a:extLst>
                <a:ext uri="{FF2B5EF4-FFF2-40B4-BE49-F238E27FC236}">
                  <a16:creationId xmlns:a16="http://schemas.microsoft.com/office/drawing/2014/main" id="{811FEB28-5C33-48B8-B71C-50CEDD4A4F55}"/>
                </a:ext>
              </a:extLst>
            </p:cNvPr>
            <p:cNvSpPr/>
            <p:nvPr/>
          </p:nvSpPr>
          <p:spPr>
            <a:xfrm>
              <a:off x="1983025" y="3847323"/>
              <a:ext cx="1270" cy="171450"/>
            </a:xfrm>
            <a:custGeom>
              <a:avLst/>
              <a:gdLst/>
              <a:ahLst/>
              <a:cxnLst/>
              <a:rect l="l" t="t" r="r" b="b"/>
              <a:pathLst>
                <a:path w="1269" h="171450">
                  <a:moveTo>
                    <a:pt x="0" y="170851"/>
                  </a:moveTo>
                  <a:lnTo>
                    <a:pt x="1123" y="0"/>
                  </a:lnTo>
                </a:path>
              </a:pathLst>
            </a:custGeom>
            <a:ln w="9524">
              <a:solidFill>
                <a:srgbClr val="222222"/>
              </a:solidFill>
            </a:ln>
          </p:spPr>
          <p:txBody>
            <a:bodyPr wrap="square" lIns="0" tIns="0" rIns="0" bIns="0" rtlCol="0"/>
            <a:lstStyle/>
            <a:p>
              <a:endParaRPr/>
            </a:p>
          </p:txBody>
        </p:sp>
        <p:sp>
          <p:nvSpPr>
            <p:cNvPr id="434" name="object 212">
              <a:extLst>
                <a:ext uri="{FF2B5EF4-FFF2-40B4-BE49-F238E27FC236}">
                  <a16:creationId xmlns:a16="http://schemas.microsoft.com/office/drawing/2014/main" id="{2F87537F-7E9C-4BFE-AC56-A132C2E6E735}"/>
                </a:ext>
              </a:extLst>
            </p:cNvPr>
            <p:cNvSpPr/>
            <p:nvPr/>
          </p:nvSpPr>
          <p:spPr>
            <a:xfrm>
              <a:off x="1968416" y="3804099"/>
              <a:ext cx="31750" cy="43815"/>
            </a:xfrm>
            <a:custGeom>
              <a:avLst/>
              <a:gdLst/>
              <a:ahLst/>
              <a:cxnLst/>
              <a:rect l="l" t="t" r="r" b="b"/>
              <a:pathLst>
                <a:path w="31750" h="43814">
                  <a:moveTo>
                    <a:pt x="31464" y="43328"/>
                  </a:moveTo>
                  <a:lnTo>
                    <a:pt x="0" y="43120"/>
                  </a:lnTo>
                  <a:lnTo>
                    <a:pt x="16016" y="0"/>
                  </a:lnTo>
                  <a:lnTo>
                    <a:pt x="31464" y="43328"/>
                  </a:lnTo>
                  <a:close/>
                </a:path>
              </a:pathLst>
            </a:custGeom>
            <a:solidFill>
              <a:srgbClr val="222222"/>
            </a:solidFill>
          </p:spPr>
          <p:txBody>
            <a:bodyPr wrap="square" lIns="0" tIns="0" rIns="0" bIns="0" rtlCol="0"/>
            <a:lstStyle/>
            <a:p>
              <a:endParaRPr/>
            </a:p>
          </p:txBody>
        </p:sp>
        <p:sp>
          <p:nvSpPr>
            <p:cNvPr id="435" name="object 213">
              <a:extLst>
                <a:ext uri="{FF2B5EF4-FFF2-40B4-BE49-F238E27FC236}">
                  <a16:creationId xmlns:a16="http://schemas.microsoft.com/office/drawing/2014/main" id="{0250EAA2-605B-4452-A3D4-1B6B2A74C995}"/>
                </a:ext>
              </a:extLst>
            </p:cNvPr>
            <p:cNvSpPr/>
            <p:nvPr/>
          </p:nvSpPr>
          <p:spPr>
            <a:xfrm>
              <a:off x="1968416" y="3804099"/>
              <a:ext cx="31750" cy="43815"/>
            </a:xfrm>
            <a:custGeom>
              <a:avLst/>
              <a:gdLst/>
              <a:ahLst/>
              <a:cxnLst/>
              <a:rect l="l" t="t" r="r" b="b"/>
              <a:pathLst>
                <a:path w="31750" h="43814">
                  <a:moveTo>
                    <a:pt x="31464" y="43328"/>
                  </a:moveTo>
                  <a:lnTo>
                    <a:pt x="16016" y="0"/>
                  </a:lnTo>
                  <a:lnTo>
                    <a:pt x="0" y="43120"/>
                  </a:lnTo>
                  <a:lnTo>
                    <a:pt x="31464" y="43328"/>
                  </a:lnTo>
                  <a:close/>
                </a:path>
              </a:pathLst>
            </a:custGeom>
            <a:ln w="9524">
              <a:solidFill>
                <a:srgbClr val="222222"/>
              </a:solidFill>
            </a:ln>
          </p:spPr>
          <p:txBody>
            <a:bodyPr wrap="square" lIns="0" tIns="0" rIns="0" bIns="0" rtlCol="0"/>
            <a:lstStyle/>
            <a:p>
              <a:endParaRPr/>
            </a:p>
          </p:txBody>
        </p:sp>
      </p:grpSp>
    </p:spTree>
    <p:extLst>
      <p:ext uri="{BB962C8B-B14F-4D97-AF65-F5344CB8AC3E}">
        <p14:creationId xmlns:p14="http://schemas.microsoft.com/office/powerpoint/2010/main" val="541599466"/>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0344C-228B-4289-AED2-EDB9A97556B1}"/>
              </a:ext>
            </a:extLst>
          </p:cNvPr>
          <p:cNvSpPr>
            <a:spLocks noGrp="1"/>
          </p:cNvSpPr>
          <p:nvPr>
            <p:ph type="title"/>
          </p:nvPr>
        </p:nvSpPr>
        <p:spPr/>
        <p:txBody>
          <a:bodyPr/>
          <a:lstStyle/>
          <a:p>
            <a:pPr marL="50800" marR="291465">
              <a:spcBef>
                <a:spcPts val="100"/>
              </a:spcBef>
            </a:pPr>
            <a:r>
              <a:rPr lang="en-US" altLang="zh-CN" spc="-1540" dirty="0"/>
              <a:t>T</a:t>
            </a:r>
            <a:r>
              <a:rPr lang="en-US" altLang="zh-CN" sz="2000" baseline="27777" dirty="0"/>
              <a:t>...</a:t>
            </a:r>
            <a:r>
              <a:rPr lang="en-US" altLang="zh-CN" sz="2000" spc="-37" baseline="27777" dirty="0"/>
              <a:t> </a:t>
            </a:r>
            <a:r>
              <a:rPr lang="en-US" altLang="zh-CN" spc="-5" dirty="0"/>
              <a:t>h</a:t>
            </a:r>
            <a:r>
              <a:rPr lang="en-US" altLang="zh-CN" dirty="0"/>
              <a:t>e</a:t>
            </a:r>
            <a:r>
              <a:rPr lang="en-US" altLang="zh-CN" spc="-65" dirty="0"/>
              <a:t> </a:t>
            </a:r>
            <a:r>
              <a:rPr lang="en-US" altLang="zh-CN" spc="-114" dirty="0"/>
              <a:t>T</a:t>
            </a:r>
            <a:r>
              <a:rPr lang="en-US" altLang="zh-CN" dirty="0"/>
              <a:t>ransformer  </a:t>
            </a:r>
            <a:r>
              <a:rPr lang="en-US" altLang="zh-CN" spc="-5" dirty="0"/>
              <a:t>Decoder</a:t>
            </a:r>
            <a:r>
              <a:rPr lang="en-US" altLang="zh-CN" spc="-30" dirty="0"/>
              <a:t> </a:t>
            </a:r>
            <a:r>
              <a:rPr lang="en-US" altLang="zh-CN" spc="-5" dirty="0"/>
              <a:t>block</a:t>
            </a:r>
            <a:endParaRPr lang="zh-CN" altLang="en-US" dirty="0"/>
          </a:p>
        </p:txBody>
      </p:sp>
      <p:sp>
        <p:nvSpPr>
          <p:cNvPr id="4" name="object 2">
            <a:extLst>
              <a:ext uri="{FF2B5EF4-FFF2-40B4-BE49-F238E27FC236}">
                <a16:creationId xmlns:a16="http://schemas.microsoft.com/office/drawing/2014/main" id="{5738D482-F40C-4C26-81FA-1507351E4BA1}"/>
              </a:ext>
            </a:extLst>
          </p:cNvPr>
          <p:cNvSpPr txBox="1"/>
          <p:nvPr/>
        </p:nvSpPr>
        <p:spPr>
          <a:xfrm>
            <a:off x="6720490" y="1911099"/>
            <a:ext cx="2415540" cy="238760"/>
          </a:xfrm>
          <a:prstGeom prst="rect">
            <a:avLst/>
          </a:prstGeom>
        </p:spPr>
        <p:txBody>
          <a:bodyPr vert="horz" wrap="square" lIns="0" tIns="12700" rIns="0" bIns="0" rtlCol="0">
            <a:spAutoFit/>
          </a:bodyPr>
          <a:lstStyle/>
          <a:p>
            <a:pPr marL="12700">
              <a:lnSpc>
                <a:spcPct val="100000"/>
              </a:lnSpc>
              <a:spcBef>
                <a:spcPts val="100"/>
              </a:spcBef>
            </a:pPr>
            <a:r>
              <a:rPr sz="1400" b="1" spc="-15" dirty="0">
                <a:latin typeface="Arial"/>
                <a:cs typeface="Arial"/>
              </a:rPr>
              <a:t>Transformer</a:t>
            </a:r>
            <a:r>
              <a:rPr sz="1400" b="1" spc="-30" dirty="0">
                <a:latin typeface="Arial"/>
                <a:cs typeface="Arial"/>
              </a:rPr>
              <a:t> </a:t>
            </a:r>
            <a:r>
              <a:rPr sz="1400" b="1" spc="-5" dirty="0">
                <a:latin typeface="Arial"/>
                <a:cs typeface="Arial"/>
              </a:rPr>
              <a:t>Decoder</a:t>
            </a:r>
            <a:r>
              <a:rPr sz="1400" b="1" spc="-25" dirty="0">
                <a:latin typeface="Arial"/>
                <a:cs typeface="Arial"/>
              </a:rPr>
              <a:t> </a:t>
            </a:r>
            <a:r>
              <a:rPr sz="1400" b="1" spc="-5" dirty="0">
                <a:latin typeface="Arial"/>
                <a:cs typeface="Arial"/>
              </a:rPr>
              <a:t>Block:</a:t>
            </a:r>
            <a:endParaRPr sz="1400" dirty="0">
              <a:latin typeface="Arial"/>
              <a:cs typeface="Arial"/>
            </a:endParaRPr>
          </a:p>
        </p:txBody>
      </p:sp>
      <p:sp>
        <p:nvSpPr>
          <p:cNvPr id="5" name="object 3">
            <a:extLst>
              <a:ext uri="{FF2B5EF4-FFF2-40B4-BE49-F238E27FC236}">
                <a16:creationId xmlns:a16="http://schemas.microsoft.com/office/drawing/2014/main" id="{B509F8F7-725A-4FEE-8C28-C3FA2D38F71D}"/>
              </a:ext>
            </a:extLst>
          </p:cNvPr>
          <p:cNvSpPr txBox="1"/>
          <p:nvPr/>
        </p:nvSpPr>
        <p:spPr>
          <a:xfrm>
            <a:off x="6720490" y="2337818"/>
            <a:ext cx="2237740" cy="665480"/>
          </a:xfrm>
          <a:prstGeom prst="rect">
            <a:avLst/>
          </a:prstGeom>
        </p:spPr>
        <p:txBody>
          <a:bodyPr vert="horz" wrap="square" lIns="0" tIns="12700" rIns="0" bIns="0" rtlCol="0">
            <a:spAutoFit/>
          </a:bodyPr>
          <a:lstStyle/>
          <a:p>
            <a:pPr marL="12700" marR="5080">
              <a:lnSpc>
                <a:spcPct val="100000"/>
              </a:lnSpc>
              <a:spcBef>
                <a:spcPts val="100"/>
              </a:spcBef>
            </a:pPr>
            <a:r>
              <a:rPr sz="1400" b="1" spc="-5" dirty="0">
                <a:latin typeface="Arial"/>
                <a:cs typeface="Arial"/>
              </a:rPr>
              <a:t>Inputs</a:t>
            </a:r>
            <a:r>
              <a:rPr sz="1400" spc="-5" dirty="0">
                <a:latin typeface="Arial MT"/>
                <a:cs typeface="Arial MT"/>
              </a:rPr>
              <a:t>:</a:t>
            </a:r>
            <a:r>
              <a:rPr sz="1400" spc="-25" dirty="0">
                <a:latin typeface="Arial MT"/>
                <a:cs typeface="Arial MT"/>
              </a:rPr>
              <a:t> </a:t>
            </a:r>
            <a:r>
              <a:rPr sz="1400" spc="-5" dirty="0">
                <a:latin typeface="Arial MT"/>
                <a:cs typeface="Arial MT"/>
              </a:rPr>
              <a:t>Set</a:t>
            </a:r>
            <a:r>
              <a:rPr sz="1400" spc="-20" dirty="0">
                <a:latin typeface="Arial MT"/>
                <a:cs typeface="Arial MT"/>
              </a:rPr>
              <a:t> </a:t>
            </a:r>
            <a:r>
              <a:rPr sz="1400" spc="-5" dirty="0">
                <a:latin typeface="Arial MT"/>
                <a:cs typeface="Arial MT"/>
              </a:rPr>
              <a:t>of</a:t>
            </a:r>
            <a:r>
              <a:rPr sz="1400" spc="-20" dirty="0">
                <a:latin typeface="Arial MT"/>
                <a:cs typeface="Arial MT"/>
              </a:rPr>
              <a:t> </a:t>
            </a:r>
            <a:r>
              <a:rPr sz="1400" dirty="0">
                <a:latin typeface="Arial MT"/>
                <a:cs typeface="Arial MT"/>
              </a:rPr>
              <a:t>vectors</a:t>
            </a:r>
            <a:r>
              <a:rPr sz="1400" spc="-10" dirty="0">
                <a:latin typeface="Arial MT"/>
                <a:cs typeface="Arial MT"/>
              </a:rPr>
              <a:t> </a:t>
            </a:r>
            <a:r>
              <a:rPr sz="1400" b="1" dirty="0">
                <a:latin typeface="Arial"/>
                <a:cs typeface="Arial"/>
              </a:rPr>
              <a:t>x</a:t>
            </a:r>
            <a:r>
              <a:rPr sz="1400" b="1" spc="-20" dirty="0">
                <a:latin typeface="Arial"/>
                <a:cs typeface="Arial"/>
              </a:rPr>
              <a:t> </a:t>
            </a:r>
            <a:r>
              <a:rPr sz="1400" spc="-5" dirty="0">
                <a:latin typeface="Arial MT"/>
                <a:cs typeface="Arial MT"/>
              </a:rPr>
              <a:t>and </a:t>
            </a:r>
            <a:r>
              <a:rPr sz="1400" spc="-375" dirty="0">
                <a:latin typeface="Arial MT"/>
                <a:cs typeface="Arial MT"/>
              </a:rPr>
              <a:t> </a:t>
            </a:r>
            <a:r>
              <a:rPr sz="1400" spc="-5" dirty="0">
                <a:latin typeface="Arial MT"/>
                <a:cs typeface="Arial MT"/>
              </a:rPr>
              <a:t>Set</a:t>
            </a:r>
            <a:r>
              <a:rPr sz="1400" spc="-15" dirty="0">
                <a:latin typeface="Arial MT"/>
                <a:cs typeface="Arial MT"/>
              </a:rPr>
              <a:t> </a:t>
            </a:r>
            <a:r>
              <a:rPr sz="1400" spc="-5" dirty="0">
                <a:latin typeface="Arial MT"/>
                <a:cs typeface="Arial MT"/>
              </a:rPr>
              <a:t>of</a:t>
            </a:r>
            <a:r>
              <a:rPr sz="1400" spc="-15" dirty="0">
                <a:latin typeface="Arial MT"/>
                <a:cs typeface="Arial MT"/>
              </a:rPr>
              <a:t> </a:t>
            </a:r>
            <a:r>
              <a:rPr sz="1400" dirty="0">
                <a:latin typeface="Arial MT"/>
                <a:cs typeface="Arial MT"/>
              </a:rPr>
              <a:t>context</a:t>
            </a:r>
            <a:r>
              <a:rPr sz="1400" spc="-15" dirty="0">
                <a:latin typeface="Arial MT"/>
                <a:cs typeface="Arial MT"/>
              </a:rPr>
              <a:t> </a:t>
            </a:r>
            <a:r>
              <a:rPr sz="1400" dirty="0">
                <a:latin typeface="Arial MT"/>
                <a:cs typeface="Arial MT"/>
              </a:rPr>
              <a:t>vectors </a:t>
            </a:r>
            <a:r>
              <a:rPr sz="1400" b="1" spc="-5" dirty="0">
                <a:latin typeface="Arial"/>
                <a:cs typeface="Arial"/>
              </a:rPr>
              <a:t>c.</a:t>
            </a:r>
            <a:endParaRPr sz="1400" dirty="0">
              <a:latin typeface="Arial"/>
              <a:cs typeface="Arial"/>
            </a:endParaRPr>
          </a:p>
          <a:p>
            <a:pPr marL="12700">
              <a:lnSpc>
                <a:spcPct val="100000"/>
              </a:lnSpc>
            </a:pPr>
            <a:r>
              <a:rPr sz="1400" b="1" spc="-5" dirty="0">
                <a:latin typeface="Arial"/>
                <a:cs typeface="Arial"/>
              </a:rPr>
              <a:t>Outputs</a:t>
            </a:r>
            <a:r>
              <a:rPr sz="1400" spc="-5" dirty="0">
                <a:latin typeface="Arial MT"/>
                <a:cs typeface="Arial MT"/>
              </a:rPr>
              <a:t>:</a:t>
            </a:r>
            <a:r>
              <a:rPr sz="1400" spc="-20" dirty="0">
                <a:latin typeface="Arial MT"/>
                <a:cs typeface="Arial MT"/>
              </a:rPr>
              <a:t> </a:t>
            </a:r>
            <a:r>
              <a:rPr sz="1400" spc="-5" dirty="0">
                <a:latin typeface="Arial MT"/>
                <a:cs typeface="Arial MT"/>
              </a:rPr>
              <a:t>Set</a:t>
            </a:r>
            <a:r>
              <a:rPr sz="1400" spc="-20" dirty="0">
                <a:latin typeface="Arial MT"/>
                <a:cs typeface="Arial MT"/>
              </a:rPr>
              <a:t> </a:t>
            </a:r>
            <a:r>
              <a:rPr sz="1400" spc="-5" dirty="0">
                <a:latin typeface="Arial MT"/>
                <a:cs typeface="Arial MT"/>
              </a:rPr>
              <a:t>of</a:t>
            </a:r>
            <a:r>
              <a:rPr sz="1400" spc="-20" dirty="0">
                <a:latin typeface="Arial MT"/>
                <a:cs typeface="Arial MT"/>
              </a:rPr>
              <a:t> </a:t>
            </a:r>
            <a:r>
              <a:rPr sz="1400" dirty="0">
                <a:latin typeface="Arial MT"/>
                <a:cs typeface="Arial MT"/>
              </a:rPr>
              <a:t>vectors</a:t>
            </a:r>
            <a:r>
              <a:rPr sz="1400" spc="-10" dirty="0">
                <a:latin typeface="Arial MT"/>
                <a:cs typeface="Arial MT"/>
              </a:rPr>
              <a:t> </a:t>
            </a:r>
            <a:r>
              <a:rPr sz="1400" b="1" spc="-55" dirty="0">
                <a:latin typeface="Arial"/>
                <a:cs typeface="Arial"/>
              </a:rPr>
              <a:t>y.</a:t>
            </a:r>
            <a:endParaRPr sz="1400" dirty="0">
              <a:latin typeface="Arial"/>
              <a:cs typeface="Arial"/>
            </a:endParaRPr>
          </a:p>
        </p:txBody>
      </p:sp>
      <p:sp>
        <p:nvSpPr>
          <p:cNvPr id="6" name="object 4">
            <a:extLst>
              <a:ext uri="{FF2B5EF4-FFF2-40B4-BE49-F238E27FC236}">
                <a16:creationId xmlns:a16="http://schemas.microsoft.com/office/drawing/2014/main" id="{9E6CBC53-BBA8-488B-931D-5FE24B3AC8FD}"/>
              </a:ext>
            </a:extLst>
          </p:cNvPr>
          <p:cNvSpPr txBox="1"/>
          <p:nvPr/>
        </p:nvSpPr>
        <p:spPr>
          <a:xfrm>
            <a:off x="6720490" y="3191258"/>
            <a:ext cx="2115185" cy="452120"/>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Arial MT"/>
                <a:cs typeface="Arial MT"/>
              </a:rPr>
              <a:t>Masked</a:t>
            </a:r>
            <a:r>
              <a:rPr sz="1400" spc="-50" dirty="0">
                <a:latin typeface="Arial MT"/>
                <a:cs typeface="Arial MT"/>
              </a:rPr>
              <a:t> </a:t>
            </a:r>
            <a:r>
              <a:rPr sz="1400" spc="-5" dirty="0">
                <a:latin typeface="Arial MT"/>
                <a:cs typeface="Arial MT"/>
              </a:rPr>
              <a:t>Self-attention</a:t>
            </a:r>
            <a:r>
              <a:rPr sz="1400" spc="-50" dirty="0">
                <a:latin typeface="Arial MT"/>
                <a:cs typeface="Arial MT"/>
              </a:rPr>
              <a:t> </a:t>
            </a:r>
            <a:r>
              <a:rPr sz="1400" spc="-5" dirty="0">
                <a:latin typeface="Arial MT"/>
                <a:cs typeface="Arial MT"/>
              </a:rPr>
              <a:t>only </a:t>
            </a:r>
            <a:r>
              <a:rPr sz="1400" spc="-375" dirty="0">
                <a:latin typeface="Arial MT"/>
                <a:cs typeface="Arial MT"/>
              </a:rPr>
              <a:t> </a:t>
            </a:r>
            <a:r>
              <a:rPr sz="1400" spc="-5" dirty="0">
                <a:latin typeface="Arial MT"/>
                <a:cs typeface="Arial MT"/>
              </a:rPr>
              <a:t>interacts</a:t>
            </a:r>
            <a:r>
              <a:rPr sz="1400" spc="-25" dirty="0">
                <a:latin typeface="Arial MT"/>
                <a:cs typeface="Arial MT"/>
              </a:rPr>
              <a:t> </a:t>
            </a:r>
            <a:r>
              <a:rPr sz="1400" spc="-5" dirty="0">
                <a:latin typeface="Arial MT"/>
                <a:cs typeface="Arial MT"/>
              </a:rPr>
              <a:t>with</a:t>
            </a:r>
            <a:r>
              <a:rPr sz="1400" spc="-20" dirty="0">
                <a:latin typeface="Arial MT"/>
                <a:cs typeface="Arial MT"/>
              </a:rPr>
              <a:t> </a:t>
            </a:r>
            <a:r>
              <a:rPr sz="1400" spc="-5" dirty="0">
                <a:latin typeface="Arial MT"/>
                <a:cs typeface="Arial MT"/>
              </a:rPr>
              <a:t>past</a:t>
            </a:r>
            <a:r>
              <a:rPr sz="1400" spc="-20" dirty="0">
                <a:latin typeface="Arial MT"/>
                <a:cs typeface="Arial MT"/>
              </a:rPr>
              <a:t> </a:t>
            </a:r>
            <a:r>
              <a:rPr sz="1400" spc="-5" dirty="0">
                <a:latin typeface="Arial MT"/>
                <a:cs typeface="Arial MT"/>
              </a:rPr>
              <a:t>inputs.</a:t>
            </a:r>
            <a:endParaRPr sz="1400" dirty="0">
              <a:latin typeface="Arial MT"/>
              <a:cs typeface="Arial MT"/>
            </a:endParaRPr>
          </a:p>
        </p:txBody>
      </p:sp>
      <p:sp>
        <p:nvSpPr>
          <p:cNvPr id="7" name="object 5">
            <a:extLst>
              <a:ext uri="{FF2B5EF4-FFF2-40B4-BE49-F238E27FC236}">
                <a16:creationId xmlns:a16="http://schemas.microsoft.com/office/drawing/2014/main" id="{917A18DB-9E6B-4226-82B1-4974997961C7}"/>
              </a:ext>
            </a:extLst>
          </p:cNvPr>
          <p:cNvSpPr txBox="1"/>
          <p:nvPr/>
        </p:nvSpPr>
        <p:spPr>
          <a:xfrm>
            <a:off x="6720490" y="3831338"/>
            <a:ext cx="2294255" cy="665480"/>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Arial MT"/>
                <a:cs typeface="Arial MT"/>
              </a:rPr>
              <a:t>Multi-head </a:t>
            </a:r>
            <a:r>
              <a:rPr sz="1400" spc="-5" dirty="0">
                <a:latin typeface="Arial MT"/>
                <a:cs typeface="Arial MT"/>
              </a:rPr>
              <a:t>attention block is </a:t>
            </a:r>
            <a:r>
              <a:rPr sz="1400" dirty="0">
                <a:latin typeface="Arial MT"/>
                <a:cs typeface="Arial MT"/>
              </a:rPr>
              <a:t> </a:t>
            </a:r>
            <a:r>
              <a:rPr sz="1400" b="1" spc="-5" dirty="0">
                <a:solidFill>
                  <a:srgbClr val="FF9900"/>
                </a:solidFill>
                <a:latin typeface="Arial MT"/>
                <a:cs typeface="Arial MT"/>
              </a:rPr>
              <a:t>NOT</a:t>
            </a:r>
            <a:r>
              <a:rPr sz="1400" b="1" spc="-60" dirty="0">
                <a:solidFill>
                  <a:srgbClr val="FF9900"/>
                </a:solidFill>
                <a:latin typeface="Arial MT"/>
                <a:cs typeface="Arial MT"/>
              </a:rPr>
              <a:t> </a:t>
            </a:r>
            <a:r>
              <a:rPr sz="1400" b="1" dirty="0">
                <a:solidFill>
                  <a:srgbClr val="FF9900"/>
                </a:solidFill>
                <a:latin typeface="Arial MT"/>
                <a:cs typeface="Arial MT"/>
              </a:rPr>
              <a:t>self-attention</a:t>
            </a:r>
            <a:r>
              <a:rPr sz="1400" dirty="0">
                <a:latin typeface="Arial MT"/>
                <a:cs typeface="Arial MT"/>
              </a:rPr>
              <a:t>.</a:t>
            </a:r>
            <a:r>
              <a:rPr sz="1400" spc="-35" dirty="0">
                <a:latin typeface="Arial MT"/>
                <a:cs typeface="Arial MT"/>
              </a:rPr>
              <a:t> </a:t>
            </a:r>
            <a:r>
              <a:rPr sz="1400" spc="-5" dirty="0">
                <a:latin typeface="Arial MT"/>
                <a:cs typeface="Arial MT"/>
              </a:rPr>
              <a:t>It</a:t>
            </a:r>
            <a:r>
              <a:rPr sz="1400" spc="-30" dirty="0">
                <a:latin typeface="Arial MT"/>
                <a:cs typeface="Arial MT"/>
              </a:rPr>
              <a:t> </a:t>
            </a:r>
            <a:r>
              <a:rPr sz="1400" spc="-5" dirty="0">
                <a:latin typeface="Arial MT"/>
                <a:cs typeface="Arial MT"/>
              </a:rPr>
              <a:t>attends </a:t>
            </a:r>
            <a:r>
              <a:rPr sz="1400" spc="-375" dirty="0">
                <a:latin typeface="Arial MT"/>
                <a:cs typeface="Arial MT"/>
              </a:rPr>
              <a:t> </a:t>
            </a:r>
            <a:r>
              <a:rPr sz="1400" spc="-5" dirty="0">
                <a:latin typeface="Arial MT"/>
                <a:cs typeface="Arial MT"/>
              </a:rPr>
              <a:t>over</a:t>
            </a:r>
            <a:r>
              <a:rPr sz="1400" spc="-15" dirty="0">
                <a:latin typeface="Arial MT"/>
                <a:cs typeface="Arial MT"/>
              </a:rPr>
              <a:t> </a:t>
            </a:r>
            <a:r>
              <a:rPr sz="1400" spc="-5" dirty="0">
                <a:latin typeface="Arial MT"/>
                <a:cs typeface="Arial MT"/>
              </a:rPr>
              <a:t>encoder</a:t>
            </a:r>
            <a:r>
              <a:rPr sz="1400" spc="-10" dirty="0">
                <a:latin typeface="Arial MT"/>
                <a:cs typeface="Arial MT"/>
              </a:rPr>
              <a:t> </a:t>
            </a:r>
            <a:r>
              <a:rPr sz="1400" spc="-5" dirty="0">
                <a:latin typeface="Arial MT"/>
                <a:cs typeface="Arial MT"/>
              </a:rPr>
              <a:t>outputs.</a:t>
            </a:r>
            <a:endParaRPr sz="1400" dirty="0">
              <a:latin typeface="Arial MT"/>
              <a:cs typeface="Arial MT"/>
            </a:endParaRPr>
          </a:p>
        </p:txBody>
      </p:sp>
      <p:sp>
        <p:nvSpPr>
          <p:cNvPr id="8" name="object 6">
            <a:extLst>
              <a:ext uri="{FF2B5EF4-FFF2-40B4-BE49-F238E27FC236}">
                <a16:creationId xmlns:a16="http://schemas.microsoft.com/office/drawing/2014/main" id="{A5DB6B42-A3C8-41CE-A7F5-D3D5FAA1CE30}"/>
              </a:ext>
            </a:extLst>
          </p:cNvPr>
          <p:cNvSpPr txBox="1"/>
          <p:nvPr/>
        </p:nvSpPr>
        <p:spPr>
          <a:xfrm>
            <a:off x="6720491" y="4684779"/>
            <a:ext cx="242351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Highly </a:t>
            </a:r>
            <a:r>
              <a:rPr sz="1400" dirty="0">
                <a:latin typeface="Arial MT"/>
                <a:cs typeface="Arial MT"/>
              </a:rPr>
              <a:t>scalable, </a:t>
            </a:r>
            <a:r>
              <a:rPr sz="1400" spc="-5" dirty="0">
                <a:latin typeface="Arial MT"/>
                <a:cs typeface="Arial MT"/>
              </a:rPr>
              <a:t>highly </a:t>
            </a:r>
            <a:r>
              <a:rPr sz="1400" dirty="0">
                <a:latin typeface="Arial MT"/>
                <a:cs typeface="Arial MT"/>
              </a:rPr>
              <a:t> </a:t>
            </a:r>
            <a:r>
              <a:rPr sz="1400" spc="-5" dirty="0">
                <a:latin typeface="Arial MT"/>
                <a:cs typeface="Arial MT"/>
              </a:rPr>
              <a:t>parallelizable, but high </a:t>
            </a:r>
            <a:r>
              <a:rPr sz="1400" dirty="0">
                <a:latin typeface="Arial MT"/>
                <a:cs typeface="Arial MT"/>
              </a:rPr>
              <a:t>memory </a:t>
            </a:r>
            <a:r>
              <a:rPr sz="1400" spc="-375" dirty="0">
                <a:latin typeface="Arial MT"/>
                <a:cs typeface="Arial MT"/>
              </a:rPr>
              <a:t> </a:t>
            </a:r>
            <a:r>
              <a:rPr sz="1400" spc="-5" dirty="0">
                <a:latin typeface="Arial MT"/>
                <a:cs typeface="Arial MT"/>
              </a:rPr>
              <a:t>usage.</a:t>
            </a:r>
            <a:endParaRPr sz="1400" dirty="0">
              <a:latin typeface="Arial MT"/>
              <a:cs typeface="Arial MT"/>
            </a:endParaRPr>
          </a:p>
        </p:txBody>
      </p:sp>
      <p:grpSp>
        <p:nvGrpSpPr>
          <p:cNvPr id="9" name="object 7">
            <a:extLst>
              <a:ext uri="{FF2B5EF4-FFF2-40B4-BE49-F238E27FC236}">
                <a16:creationId xmlns:a16="http://schemas.microsoft.com/office/drawing/2014/main" id="{42EAE205-23CA-4D2D-808C-200AAA4D1F8E}"/>
              </a:ext>
            </a:extLst>
          </p:cNvPr>
          <p:cNvGrpSpPr/>
          <p:nvPr/>
        </p:nvGrpSpPr>
        <p:grpSpPr>
          <a:xfrm>
            <a:off x="243012" y="3153020"/>
            <a:ext cx="2905760" cy="2235835"/>
            <a:chOff x="127112" y="1710300"/>
            <a:chExt cx="2905760" cy="2235835"/>
          </a:xfrm>
        </p:grpSpPr>
        <p:sp>
          <p:nvSpPr>
            <p:cNvPr id="10" name="object 8">
              <a:extLst>
                <a:ext uri="{FF2B5EF4-FFF2-40B4-BE49-F238E27FC236}">
                  <a16:creationId xmlns:a16="http://schemas.microsoft.com/office/drawing/2014/main" id="{A9B0E298-20BA-43B8-ADCE-E5DB7A553BA9}"/>
                </a:ext>
              </a:extLst>
            </p:cNvPr>
            <p:cNvSpPr/>
            <p:nvPr/>
          </p:nvSpPr>
          <p:spPr>
            <a:xfrm>
              <a:off x="937949" y="1715062"/>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D9EAD3"/>
            </a:solidFill>
          </p:spPr>
          <p:txBody>
            <a:bodyPr wrap="square" lIns="0" tIns="0" rIns="0" bIns="0" rtlCol="0"/>
            <a:lstStyle/>
            <a:p>
              <a:endParaRPr/>
            </a:p>
          </p:txBody>
        </p:sp>
        <p:sp>
          <p:nvSpPr>
            <p:cNvPr id="11" name="object 9">
              <a:extLst>
                <a:ext uri="{FF2B5EF4-FFF2-40B4-BE49-F238E27FC236}">
                  <a16:creationId xmlns:a16="http://schemas.microsoft.com/office/drawing/2014/main" id="{330A0D65-068E-46CB-9E3C-358EB05595FD}"/>
                </a:ext>
              </a:extLst>
            </p:cNvPr>
            <p:cNvSpPr/>
            <p:nvPr/>
          </p:nvSpPr>
          <p:spPr>
            <a:xfrm>
              <a:off x="937949" y="1715062"/>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21E71192-1AFE-4578-BB9F-7A0BCB1276E1}"/>
                </a:ext>
              </a:extLst>
            </p:cNvPr>
            <p:cNvSpPr/>
            <p:nvPr/>
          </p:nvSpPr>
          <p:spPr>
            <a:xfrm>
              <a:off x="131875" y="3382526"/>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663B54C-D272-463B-BE40-2B2AE0E62C22}"/>
                </a:ext>
              </a:extLst>
            </p:cNvPr>
            <p:cNvSpPr/>
            <p:nvPr/>
          </p:nvSpPr>
          <p:spPr>
            <a:xfrm>
              <a:off x="131875" y="3382526"/>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4" name="object 12">
            <a:extLst>
              <a:ext uri="{FF2B5EF4-FFF2-40B4-BE49-F238E27FC236}">
                <a16:creationId xmlns:a16="http://schemas.microsoft.com/office/drawing/2014/main" id="{A3099F54-2BEA-4F78-9F15-BDBF99EC7ABC}"/>
              </a:ext>
            </a:extLst>
          </p:cNvPr>
          <p:cNvSpPr txBox="1"/>
          <p:nvPr/>
        </p:nvSpPr>
        <p:spPr>
          <a:xfrm>
            <a:off x="247775" y="4825246"/>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15" name="object 13">
            <a:extLst>
              <a:ext uri="{FF2B5EF4-FFF2-40B4-BE49-F238E27FC236}">
                <a16:creationId xmlns:a16="http://schemas.microsoft.com/office/drawing/2014/main" id="{26135672-158C-4ED0-BD1C-4A865B2A11FE}"/>
              </a:ext>
            </a:extLst>
          </p:cNvPr>
          <p:cNvGrpSpPr/>
          <p:nvPr/>
        </p:nvGrpSpPr>
        <p:grpSpPr>
          <a:xfrm>
            <a:off x="254187" y="4463483"/>
            <a:ext cx="403860" cy="323850"/>
            <a:chOff x="138287" y="3020763"/>
            <a:chExt cx="403860" cy="323850"/>
          </a:xfrm>
        </p:grpSpPr>
        <p:sp>
          <p:nvSpPr>
            <p:cNvPr id="16" name="object 14">
              <a:extLst>
                <a:ext uri="{FF2B5EF4-FFF2-40B4-BE49-F238E27FC236}">
                  <a16:creationId xmlns:a16="http://schemas.microsoft.com/office/drawing/2014/main" id="{B245A865-7855-4536-9826-1A6CA3637E12}"/>
                </a:ext>
              </a:extLst>
            </p:cNvPr>
            <p:cNvSpPr/>
            <p:nvPr/>
          </p:nvSpPr>
          <p:spPr>
            <a:xfrm>
              <a:off x="143050" y="3025525"/>
              <a:ext cx="394335" cy="314325"/>
            </a:xfrm>
            <a:custGeom>
              <a:avLst/>
              <a:gdLst/>
              <a:ahLst/>
              <a:cxnLst/>
              <a:rect l="l" t="t" r="r" b="b"/>
              <a:pathLst>
                <a:path w="394334" h="314325">
                  <a:moveTo>
                    <a:pt x="393899" y="313800"/>
                  </a:moveTo>
                  <a:lnTo>
                    <a:pt x="0" y="313800"/>
                  </a:lnTo>
                  <a:lnTo>
                    <a:pt x="0" y="0"/>
                  </a:lnTo>
                  <a:lnTo>
                    <a:pt x="393899" y="0"/>
                  </a:lnTo>
                  <a:lnTo>
                    <a:pt x="393899" y="313800"/>
                  </a:lnTo>
                  <a:close/>
                </a:path>
              </a:pathLst>
            </a:custGeom>
            <a:solidFill>
              <a:srgbClr val="B4A7D6"/>
            </a:solidFill>
          </p:spPr>
          <p:txBody>
            <a:bodyPr wrap="square" lIns="0" tIns="0" rIns="0" bIns="0" rtlCol="0"/>
            <a:lstStyle/>
            <a:p>
              <a:endParaRPr/>
            </a:p>
          </p:txBody>
        </p:sp>
        <p:sp>
          <p:nvSpPr>
            <p:cNvPr id="17" name="object 15">
              <a:extLst>
                <a:ext uri="{FF2B5EF4-FFF2-40B4-BE49-F238E27FC236}">
                  <a16:creationId xmlns:a16="http://schemas.microsoft.com/office/drawing/2014/main" id="{D4508295-CF4F-4635-9B17-38C2A73A9D14}"/>
                </a:ext>
              </a:extLst>
            </p:cNvPr>
            <p:cNvSpPr/>
            <p:nvPr/>
          </p:nvSpPr>
          <p:spPr>
            <a:xfrm>
              <a:off x="143050" y="3025525"/>
              <a:ext cx="394335" cy="314325"/>
            </a:xfrm>
            <a:custGeom>
              <a:avLst/>
              <a:gdLst/>
              <a:ahLst/>
              <a:cxnLst/>
              <a:rect l="l" t="t" r="r" b="b"/>
              <a:pathLst>
                <a:path w="394334" h="314325">
                  <a:moveTo>
                    <a:pt x="0" y="0"/>
                  </a:moveTo>
                  <a:lnTo>
                    <a:pt x="393899" y="0"/>
                  </a:lnTo>
                  <a:lnTo>
                    <a:pt x="393899" y="313800"/>
                  </a:lnTo>
                  <a:lnTo>
                    <a:pt x="0" y="313800"/>
                  </a:lnTo>
                  <a:lnTo>
                    <a:pt x="0" y="0"/>
                  </a:lnTo>
                  <a:close/>
                </a:path>
              </a:pathLst>
            </a:custGeom>
            <a:ln w="9524">
              <a:solidFill>
                <a:srgbClr val="666666"/>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D15230E2-3555-465E-B883-E0885BDD6112}"/>
              </a:ext>
            </a:extLst>
          </p:cNvPr>
          <p:cNvSpPr txBox="1"/>
          <p:nvPr/>
        </p:nvSpPr>
        <p:spPr>
          <a:xfrm>
            <a:off x="258950" y="4468245"/>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19" name="object 17">
            <a:extLst>
              <a:ext uri="{FF2B5EF4-FFF2-40B4-BE49-F238E27FC236}">
                <a16:creationId xmlns:a16="http://schemas.microsoft.com/office/drawing/2014/main" id="{01651542-BB54-48DE-9D3E-1448539E8411}"/>
              </a:ext>
            </a:extLst>
          </p:cNvPr>
          <p:cNvGrpSpPr/>
          <p:nvPr/>
        </p:nvGrpSpPr>
        <p:grpSpPr>
          <a:xfrm>
            <a:off x="250737" y="4106483"/>
            <a:ext cx="403860" cy="323850"/>
            <a:chOff x="134837" y="2663763"/>
            <a:chExt cx="403860" cy="323850"/>
          </a:xfrm>
        </p:grpSpPr>
        <p:sp>
          <p:nvSpPr>
            <p:cNvPr id="20" name="object 18">
              <a:extLst>
                <a:ext uri="{FF2B5EF4-FFF2-40B4-BE49-F238E27FC236}">
                  <a16:creationId xmlns:a16="http://schemas.microsoft.com/office/drawing/2014/main" id="{A2C48BBB-542B-4ED4-B31F-DE22F279B7CA}"/>
                </a:ext>
              </a:extLst>
            </p:cNvPr>
            <p:cNvSpPr/>
            <p:nvPr/>
          </p:nvSpPr>
          <p:spPr>
            <a:xfrm>
              <a:off x="139599" y="2668526"/>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1" name="object 19">
              <a:extLst>
                <a:ext uri="{FF2B5EF4-FFF2-40B4-BE49-F238E27FC236}">
                  <a16:creationId xmlns:a16="http://schemas.microsoft.com/office/drawing/2014/main" id="{55E8C3BB-6136-4E7B-94E8-57970E93FBDE}"/>
                </a:ext>
              </a:extLst>
            </p:cNvPr>
            <p:cNvSpPr/>
            <p:nvPr/>
          </p:nvSpPr>
          <p:spPr>
            <a:xfrm>
              <a:off x="139599" y="2668526"/>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2" name="object 20">
            <a:extLst>
              <a:ext uri="{FF2B5EF4-FFF2-40B4-BE49-F238E27FC236}">
                <a16:creationId xmlns:a16="http://schemas.microsoft.com/office/drawing/2014/main" id="{D9113DD9-CF17-460B-9A76-CE64FFCA2DB6}"/>
              </a:ext>
            </a:extLst>
          </p:cNvPr>
          <p:cNvSpPr txBox="1"/>
          <p:nvPr/>
        </p:nvSpPr>
        <p:spPr>
          <a:xfrm>
            <a:off x="255499" y="4111246"/>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23" name="object 21">
            <a:extLst>
              <a:ext uri="{FF2B5EF4-FFF2-40B4-BE49-F238E27FC236}">
                <a16:creationId xmlns:a16="http://schemas.microsoft.com/office/drawing/2014/main" id="{E501DC18-ED84-4683-8087-016D842EF7D3}"/>
              </a:ext>
            </a:extLst>
          </p:cNvPr>
          <p:cNvGrpSpPr/>
          <p:nvPr/>
        </p:nvGrpSpPr>
        <p:grpSpPr>
          <a:xfrm>
            <a:off x="186495" y="4058721"/>
            <a:ext cx="501650" cy="1715770"/>
            <a:chOff x="70595" y="2616001"/>
            <a:chExt cx="501650" cy="1715770"/>
          </a:xfrm>
        </p:grpSpPr>
        <p:sp>
          <p:nvSpPr>
            <p:cNvPr id="24" name="object 22">
              <a:extLst>
                <a:ext uri="{FF2B5EF4-FFF2-40B4-BE49-F238E27FC236}">
                  <a16:creationId xmlns:a16="http://schemas.microsoft.com/office/drawing/2014/main" id="{D08E2063-CDEA-4F29-91C8-60F707982B14}"/>
                </a:ext>
              </a:extLst>
            </p:cNvPr>
            <p:cNvSpPr/>
            <p:nvPr/>
          </p:nvSpPr>
          <p:spPr>
            <a:xfrm>
              <a:off x="80120" y="2625526"/>
              <a:ext cx="482600" cy="1696720"/>
            </a:xfrm>
            <a:custGeom>
              <a:avLst/>
              <a:gdLst/>
              <a:ahLst/>
              <a:cxnLst/>
              <a:rect l="l" t="t" r="r" b="b"/>
              <a:pathLst>
                <a:path w="482600" h="1696720">
                  <a:moveTo>
                    <a:pt x="482099" y="1696499"/>
                  </a:moveTo>
                  <a:lnTo>
                    <a:pt x="0" y="1696499"/>
                  </a:lnTo>
                  <a:lnTo>
                    <a:pt x="0" y="0"/>
                  </a:lnTo>
                  <a:lnTo>
                    <a:pt x="482099" y="0"/>
                  </a:lnTo>
                  <a:lnTo>
                    <a:pt x="482099" y="1696499"/>
                  </a:lnTo>
                  <a:close/>
                </a:path>
              </a:pathLst>
            </a:custGeom>
            <a:solidFill>
              <a:srgbClr val="D9D1E9">
                <a:alpha val="30587"/>
              </a:srgbClr>
            </a:solidFill>
          </p:spPr>
          <p:txBody>
            <a:bodyPr wrap="square" lIns="0" tIns="0" rIns="0" bIns="0" rtlCol="0"/>
            <a:lstStyle/>
            <a:p>
              <a:endParaRPr/>
            </a:p>
          </p:txBody>
        </p:sp>
        <p:sp>
          <p:nvSpPr>
            <p:cNvPr id="25" name="object 23">
              <a:extLst>
                <a:ext uri="{FF2B5EF4-FFF2-40B4-BE49-F238E27FC236}">
                  <a16:creationId xmlns:a16="http://schemas.microsoft.com/office/drawing/2014/main" id="{0FD28A62-D508-4C67-8F3B-8777D352194A}"/>
                </a:ext>
              </a:extLst>
            </p:cNvPr>
            <p:cNvSpPr/>
            <p:nvPr/>
          </p:nvSpPr>
          <p:spPr>
            <a:xfrm>
              <a:off x="80120" y="2625526"/>
              <a:ext cx="482600" cy="1696720"/>
            </a:xfrm>
            <a:custGeom>
              <a:avLst/>
              <a:gdLst/>
              <a:ahLst/>
              <a:cxnLst/>
              <a:rect l="l" t="t" r="r" b="b"/>
              <a:pathLst>
                <a:path w="482600" h="1696720">
                  <a:moveTo>
                    <a:pt x="0" y="0"/>
                  </a:moveTo>
                  <a:lnTo>
                    <a:pt x="482099" y="0"/>
                  </a:lnTo>
                  <a:lnTo>
                    <a:pt x="482099" y="1696499"/>
                  </a:lnTo>
                  <a:lnTo>
                    <a:pt x="0" y="1696499"/>
                  </a:lnTo>
                  <a:lnTo>
                    <a:pt x="0" y="0"/>
                  </a:lnTo>
                  <a:close/>
                </a:path>
              </a:pathLst>
            </a:custGeom>
            <a:ln w="19049">
              <a:solidFill>
                <a:srgbClr val="674EA7"/>
              </a:solidFill>
            </a:ln>
          </p:spPr>
          <p:txBody>
            <a:bodyPr wrap="square" lIns="0" tIns="0" rIns="0" bIns="0" rtlCol="0"/>
            <a:lstStyle/>
            <a:p>
              <a:endParaRPr/>
            </a:p>
          </p:txBody>
        </p:sp>
        <p:sp>
          <p:nvSpPr>
            <p:cNvPr id="26" name="object 24">
              <a:extLst>
                <a:ext uri="{FF2B5EF4-FFF2-40B4-BE49-F238E27FC236}">
                  <a16:creationId xmlns:a16="http://schemas.microsoft.com/office/drawing/2014/main" id="{884286BF-FE66-4879-B082-DFCFACBEDF33}"/>
                </a:ext>
              </a:extLst>
            </p:cNvPr>
            <p:cNvSpPr/>
            <p:nvPr/>
          </p:nvSpPr>
          <p:spPr>
            <a:xfrm>
              <a:off x="115099" y="3975151"/>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7" name="object 25">
              <a:extLst>
                <a:ext uri="{FF2B5EF4-FFF2-40B4-BE49-F238E27FC236}">
                  <a16:creationId xmlns:a16="http://schemas.microsoft.com/office/drawing/2014/main" id="{FA3AF72A-BB7A-4C32-8318-1E8FF9C18605}"/>
                </a:ext>
              </a:extLst>
            </p:cNvPr>
            <p:cNvSpPr/>
            <p:nvPr/>
          </p:nvSpPr>
          <p:spPr>
            <a:xfrm>
              <a:off x="115099" y="3975151"/>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8" name="object 26">
            <a:extLst>
              <a:ext uri="{FF2B5EF4-FFF2-40B4-BE49-F238E27FC236}">
                <a16:creationId xmlns:a16="http://schemas.microsoft.com/office/drawing/2014/main" id="{4438B969-FA04-4596-BC5B-F5E2C2726A87}"/>
              </a:ext>
            </a:extLst>
          </p:cNvPr>
          <p:cNvSpPr txBox="1"/>
          <p:nvPr/>
        </p:nvSpPr>
        <p:spPr>
          <a:xfrm>
            <a:off x="290297" y="5525050"/>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29" name="object 27">
            <a:extLst>
              <a:ext uri="{FF2B5EF4-FFF2-40B4-BE49-F238E27FC236}">
                <a16:creationId xmlns:a16="http://schemas.microsoft.com/office/drawing/2014/main" id="{401975AB-A830-432D-B817-9FA6213B0335}"/>
              </a:ext>
            </a:extLst>
          </p:cNvPr>
          <p:cNvSpPr txBox="1"/>
          <p:nvPr/>
        </p:nvSpPr>
        <p:spPr>
          <a:xfrm>
            <a:off x="382418" y="5171058"/>
            <a:ext cx="224154" cy="173355"/>
          </a:xfrm>
          <a:prstGeom prst="rect">
            <a:avLst/>
          </a:prstGeom>
        </p:spPr>
        <p:txBody>
          <a:bodyPr vert="vert"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grpSp>
        <p:nvGrpSpPr>
          <p:cNvPr id="30" name="object 28">
            <a:extLst>
              <a:ext uri="{FF2B5EF4-FFF2-40B4-BE49-F238E27FC236}">
                <a16:creationId xmlns:a16="http://schemas.microsoft.com/office/drawing/2014/main" id="{14E31B4E-FD2A-4521-8558-843E10CC3083}"/>
              </a:ext>
            </a:extLst>
          </p:cNvPr>
          <p:cNvGrpSpPr/>
          <p:nvPr/>
        </p:nvGrpSpPr>
        <p:grpSpPr>
          <a:xfrm>
            <a:off x="2078765" y="3061219"/>
            <a:ext cx="41275" cy="298450"/>
            <a:chOff x="1962865" y="1618499"/>
            <a:chExt cx="41275" cy="298450"/>
          </a:xfrm>
        </p:grpSpPr>
        <p:sp>
          <p:nvSpPr>
            <p:cNvPr id="31" name="object 29">
              <a:extLst>
                <a:ext uri="{FF2B5EF4-FFF2-40B4-BE49-F238E27FC236}">
                  <a16:creationId xmlns:a16="http://schemas.microsoft.com/office/drawing/2014/main" id="{B5E45138-BD11-4C46-94A9-62D2CC90FDFC}"/>
                </a:ext>
              </a:extLst>
            </p:cNvPr>
            <p:cNvSpPr/>
            <p:nvPr/>
          </p:nvSpPr>
          <p:spPr>
            <a:xfrm>
              <a:off x="1984211" y="1661723"/>
              <a:ext cx="0" cy="249554"/>
            </a:xfrm>
            <a:custGeom>
              <a:avLst/>
              <a:gdLst/>
              <a:ahLst/>
              <a:cxnLst/>
              <a:rect l="l" t="t" r="r" b="b"/>
              <a:pathLst>
                <a:path h="249555">
                  <a:moveTo>
                    <a:pt x="0" y="0"/>
                  </a:moveTo>
                  <a:lnTo>
                    <a:pt x="0" y="249413"/>
                  </a:lnTo>
                </a:path>
              </a:pathLst>
            </a:custGeom>
            <a:ln w="11227">
              <a:solidFill>
                <a:srgbClr val="222222"/>
              </a:solidFill>
            </a:ln>
          </p:spPr>
          <p:txBody>
            <a:bodyPr wrap="square" lIns="0" tIns="0" rIns="0" bIns="0" rtlCol="0"/>
            <a:lstStyle/>
            <a:p>
              <a:endParaRPr/>
            </a:p>
          </p:txBody>
        </p:sp>
        <p:sp>
          <p:nvSpPr>
            <p:cNvPr id="32" name="object 30">
              <a:extLst>
                <a:ext uri="{FF2B5EF4-FFF2-40B4-BE49-F238E27FC236}">
                  <a16:creationId xmlns:a16="http://schemas.microsoft.com/office/drawing/2014/main" id="{894C0C1F-30E8-4F30-9704-F0C15D072B54}"/>
                </a:ext>
              </a:extLst>
            </p:cNvPr>
            <p:cNvSpPr/>
            <p:nvPr/>
          </p:nvSpPr>
          <p:spPr>
            <a:xfrm>
              <a:off x="1967628" y="1623262"/>
              <a:ext cx="31750" cy="43815"/>
            </a:xfrm>
            <a:custGeom>
              <a:avLst/>
              <a:gdLst/>
              <a:ahLst/>
              <a:cxnLst/>
              <a:rect l="l" t="t" r="r" b="b"/>
              <a:pathLst>
                <a:path w="31750" h="43814">
                  <a:moveTo>
                    <a:pt x="0" y="43333"/>
                  </a:moveTo>
                  <a:lnTo>
                    <a:pt x="15431" y="0"/>
                  </a:lnTo>
                  <a:lnTo>
                    <a:pt x="31464" y="43114"/>
                  </a:lnTo>
                  <a:lnTo>
                    <a:pt x="0" y="43333"/>
                  </a:lnTo>
                  <a:close/>
                </a:path>
              </a:pathLst>
            </a:custGeom>
            <a:solidFill>
              <a:srgbClr val="222222"/>
            </a:solidFill>
          </p:spPr>
          <p:txBody>
            <a:bodyPr wrap="square" lIns="0" tIns="0" rIns="0" bIns="0" rtlCol="0"/>
            <a:lstStyle/>
            <a:p>
              <a:endParaRPr/>
            </a:p>
          </p:txBody>
        </p:sp>
        <p:sp>
          <p:nvSpPr>
            <p:cNvPr id="33" name="object 31">
              <a:extLst>
                <a:ext uri="{FF2B5EF4-FFF2-40B4-BE49-F238E27FC236}">
                  <a16:creationId xmlns:a16="http://schemas.microsoft.com/office/drawing/2014/main" id="{E0D1A911-EF2B-4090-95BE-152064B89391}"/>
                </a:ext>
              </a:extLst>
            </p:cNvPr>
            <p:cNvSpPr/>
            <p:nvPr/>
          </p:nvSpPr>
          <p:spPr>
            <a:xfrm>
              <a:off x="1967628" y="1623262"/>
              <a:ext cx="31750" cy="43815"/>
            </a:xfrm>
            <a:custGeom>
              <a:avLst/>
              <a:gdLst/>
              <a:ahLst/>
              <a:cxnLst/>
              <a:rect l="l" t="t" r="r" b="b"/>
              <a:pathLst>
                <a:path w="31750" h="43814">
                  <a:moveTo>
                    <a:pt x="31464" y="43114"/>
                  </a:moveTo>
                  <a:lnTo>
                    <a:pt x="15431" y="0"/>
                  </a:lnTo>
                  <a:lnTo>
                    <a:pt x="0" y="43333"/>
                  </a:lnTo>
                  <a:lnTo>
                    <a:pt x="31464" y="43114"/>
                  </a:lnTo>
                  <a:close/>
                </a:path>
              </a:pathLst>
            </a:custGeom>
            <a:ln w="9524">
              <a:solidFill>
                <a:srgbClr val="222222"/>
              </a:solidFill>
            </a:ln>
          </p:spPr>
          <p:txBody>
            <a:bodyPr wrap="square" lIns="0" tIns="0" rIns="0" bIns="0" rtlCol="0"/>
            <a:lstStyle/>
            <a:p>
              <a:endParaRPr/>
            </a:p>
          </p:txBody>
        </p:sp>
      </p:grpSp>
      <p:sp>
        <p:nvSpPr>
          <p:cNvPr id="34" name="object 32">
            <a:extLst>
              <a:ext uri="{FF2B5EF4-FFF2-40B4-BE49-F238E27FC236}">
                <a16:creationId xmlns:a16="http://schemas.microsoft.com/office/drawing/2014/main" id="{9EEB07A3-9CB0-4235-8CE1-F7AF22340FD1}"/>
              </a:ext>
            </a:extLst>
          </p:cNvPr>
          <p:cNvSpPr txBox="1"/>
          <p:nvPr/>
        </p:nvSpPr>
        <p:spPr>
          <a:xfrm>
            <a:off x="3237358" y="3245845"/>
            <a:ext cx="224154" cy="1678939"/>
          </a:xfrm>
          <a:prstGeom prst="rect">
            <a:avLst/>
          </a:prstGeom>
        </p:spPr>
        <p:txBody>
          <a:bodyPr vert="vert"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decoder</a:t>
            </a:r>
            <a:endParaRPr sz="1400">
              <a:latin typeface="Arial MT"/>
              <a:cs typeface="Arial MT"/>
            </a:endParaRPr>
          </a:p>
        </p:txBody>
      </p:sp>
      <p:grpSp>
        <p:nvGrpSpPr>
          <p:cNvPr id="35" name="object 33">
            <a:extLst>
              <a:ext uri="{FF2B5EF4-FFF2-40B4-BE49-F238E27FC236}">
                <a16:creationId xmlns:a16="http://schemas.microsoft.com/office/drawing/2014/main" id="{F48EF022-9483-420D-B7A0-D5EE1FD96FDD}"/>
              </a:ext>
            </a:extLst>
          </p:cNvPr>
          <p:cNvGrpSpPr/>
          <p:nvPr/>
        </p:nvGrpSpPr>
        <p:grpSpPr>
          <a:xfrm>
            <a:off x="937862" y="3353857"/>
            <a:ext cx="2122170" cy="2469515"/>
            <a:chOff x="821962" y="1911137"/>
            <a:chExt cx="2122170" cy="2469515"/>
          </a:xfrm>
        </p:grpSpPr>
        <p:sp>
          <p:nvSpPr>
            <p:cNvPr id="36" name="object 34">
              <a:extLst>
                <a:ext uri="{FF2B5EF4-FFF2-40B4-BE49-F238E27FC236}">
                  <a16:creationId xmlns:a16="http://schemas.microsoft.com/office/drawing/2014/main" id="{73D1525E-0A3E-433F-A0AE-50CC9B9106FF}"/>
                </a:ext>
              </a:extLst>
            </p:cNvPr>
            <p:cNvSpPr/>
            <p:nvPr/>
          </p:nvSpPr>
          <p:spPr>
            <a:xfrm>
              <a:off x="1024178" y="1911146"/>
              <a:ext cx="1920239" cy="1879600"/>
            </a:xfrm>
            <a:custGeom>
              <a:avLst/>
              <a:gdLst/>
              <a:ahLst/>
              <a:cxnLst/>
              <a:rect l="l" t="t" r="r" b="b"/>
              <a:pathLst>
                <a:path w="1920239" h="1879600">
                  <a:moveTo>
                    <a:pt x="1917598" y="1156931"/>
                  </a:moveTo>
                  <a:lnTo>
                    <a:pt x="0" y="1156931"/>
                  </a:lnTo>
                  <a:lnTo>
                    <a:pt x="0" y="1436535"/>
                  </a:lnTo>
                  <a:lnTo>
                    <a:pt x="1917598" y="1436535"/>
                  </a:lnTo>
                  <a:lnTo>
                    <a:pt x="1917598" y="1156931"/>
                  </a:lnTo>
                  <a:close/>
                </a:path>
                <a:path w="1920239" h="1879600">
                  <a:moveTo>
                    <a:pt x="1918995" y="1599488"/>
                  </a:moveTo>
                  <a:lnTo>
                    <a:pt x="1384" y="1599488"/>
                  </a:lnTo>
                  <a:lnTo>
                    <a:pt x="1384"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93C47D"/>
            </a:solidFill>
          </p:spPr>
          <p:txBody>
            <a:bodyPr wrap="square" lIns="0" tIns="0" rIns="0" bIns="0" rtlCol="0"/>
            <a:lstStyle/>
            <a:p>
              <a:endParaRPr/>
            </a:p>
          </p:txBody>
        </p:sp>
        <p:sp>
          <p:nvSpPr>
            <p:cNvPr id="37" name="object 35">
              <a:extLst>
                <a:ext uri="{FF2B5EF4-FFF2-40B4-BE49-F238E27FC236}">
                  <a16:creationId xmlns:a16="http://schemas.microsoft.com/office/drawing/2014/main" id="{F673F61F-C01C-4630-8EC4-67E44929EBC1}"/>
                </a:ext>
              </a:extLst>
            </p:cNvPr>
            <p:cNvSpPr/>
            <p:nvPr/>
          </p:nvSpPr>
          <p:spPr>
            <a:xfrm>
              <a:off x="1983401" y="3404877"/>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38" name="object 36">
              <a:extLst>
                <a:ext uri="{FF2B5EF4-FFF2-40B4-BE49-F238E27FC236}">
                  <a16:creationId xmlns:a16="http://schemas.microsoft.com/office/drawing/2014/main" id="{0E9D81E8-C743-48AB-ACFB-6B52AE37BB3D}"/>
                </a:ext>
              </a:extLst>
            </p:cNvPr>
            <p:cNvSpPr/>
            <p:nvPr/>
          </p:nvSpPr>
          <p:spPr>
            <a:xfrm>
              <a:off x="1967669" y="3361654"/>
              <a:ext cx="31750" cy="43815"/>
            </a:xfrm>
            <a:custGeom>
              <a:avLst/>
              <a:gdLst/>
              <a:ahLst/>
              <a:cxnLst/>
              <a:rect l="l" t="t" r="r" b="b"/>
              <a:pathLst>
                <a:path w="31750" h="43814">
                  <a:moveTo>
                    <a:pt x="0" y="43368"/>
                  </a:moveTo>
                  <a:lnTo>
                    <a:pt x="15333" y="0"/>
                  </a:lnTo>
                  <a:lnTo>
                    <a:pt x="31464" y="43078"/>
                  </a:lnTo>
                  <a:lnTo>
                    <a:pt x="0" y="43368"/>
                  </a:lnTo>
                  <a:close/>
                </a:path>
              </a:pathLst>
            </a:custGeom>
            <a:solidFill>
              <a:srgbClr val="222222"/>
            </a:solidFill>
          </p:spPr>
          <p:txBody>
            <a:bodyPr wrap="square" lIns="0" tIns="0" rIns="0" bIns="0" rtlCol="0"/>
            <a:lstStyle/>
            <a:p>
              <a:endParaRPr/>
            </a:p>
          </p:txBody>
        </p:sp>
        <p:sp>
          <p:nvSpPr>
            <p:cNvPr id="39" name="object 37">
              <a:extLst>
                <a:ext uri="{FF2B5EF4-FFF2-40B4-BE49-F238E27FC236}">
                  <a16:creationId xmlns:a16="http://schemas.microsoft.com/office/drawing/2014/main" id="{477F48E3-5F76-4C7B-B8C6-CE4D922A061E}"/>
                </a:ext>
              </a:extLst>
            </p:cNvPr>
            <p:cNvSpPr/>
            <p:nvPr/>
          </p:nvSpPr>
          <p:spPr>
            <a:xfrm>
              <a:off x="1967669" y="3361654"/>
              <a:ext cx="31750" cy="43815"/>
            </a:xfrm>
            <a:custGeom>
              <a:avLst/>
              <a:gdLst/>
              <a:ahLst/>
              <a:cxnLst/>
              <a:rect l="l" t="t" r="r" b="b"/>
              <a:pathLst>
                <a:path w="31750" h="43814">
                  <a:moveTo>
                    <a:pt x="31464" y="43078"/>
                  </a:moveTo>
                  <a:lnTo>
                    <a:pt x="15333" y="0"/>
                  </a:lnTo>
                  <a:lnTo>
                    <a:pt x="0" y="43368"/>
                  </a:lnTo>
                  <a:lnTo>
                    <a:pt x="31464" y="43078"/>
                  </a:lnTo>
                  <a:close/>
                </a:path>
              </a:pathLst>
            </a:custGeom>
            <a:ln w="9524">
              <a:solidFill>
                <a:srgbClr val="222222"/>
              </a:solidFill>
            </a:ln>
          </p:spPr>
          <p:txBody>
            <a:bodyPr wrap="square" lIns="0" tIns="0" rIns="0" bIns="0" rtlCol="0"/>
            <a:lstStyle/>
            <a:p>
              <a:endParaRPr/>
            </a:p>
          </p:txBody>
        </p:sp>
        <p:sp>
          <p:nvSpPr>
            <p:cNvPr id="40" name="object 38">
              <a:extLst>
                <a:ext uri="{FF2B5EF4-FFF2-40B4-BE49-F238E27FC236}">
                  <a16:creationId xmlns:a16="http://schemas.microsoft.com/office/drawing/2014/main" id="{07465A90-06DB-472A-95E0-072EF2708DB9}"/>
                </a:ext>
              </a:extLst>
            </p:cNvPr>
            <p:cNvSpPr/>
            <p:nvPr/>
          </p:nvSpPr>
          <p:spPr>
            <a:xfrm>
              <a:off x="1024188" y="2571087"/>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93C47D"/>
            </a:solidFill>
          </p:spPr>
          <p:txBody>
            <a:bodyPr wrap="square" lIns="0" tIns="0" rIns="0" bIns="0" rtlCol="0"/>
            <a:lstStyle/>
            <a:p>
              <a:endParaRPr/>
            </a:p>
          </p:txBody>
        </p:sp>
        <p:sp>
          <p:nvSpPr>
            <p:cNvPr id="41" name="object 39">
              <a:extLst>
                <a:ext uri="{FF2B5EF4-FFF2-40B4-BE49-F238E27FC236}">
                  <a16:creationId xmlns:a16="http://schemas.microsoft.com/office/drawing/2014/main" id="{5FC48DC5-DEF6-4896-8C19-3FF113228627}"/>
                </a:ext>
              </a:extLst>
            </p:cNvPr>
            <p:cNvSpPr/>
            <p:nvPr/>
          </p:nvSpPr>
          <p:spPr>
            <a:xfrm>
              <a:off x="1982987" y="2907725"/>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42" name="object 40">
              <a:extLst>
                <a:ext uri="{FF2B5EF4-FFF2-40B4-BE49-F238E27FC236}">
                  <a16:creationId xmlns:a16="http://schemas.microsoft.com/office/drawing/2014/main" id="{284426DE-F2B4-4692-8C2F-1E0D4835B681}"/>
                </a:ext>
              </a:extLst>
            </p:cNvPr>
            <p:cNvSpPr/>
            <p:nvPr/>
          </p:nvSpPr>
          <p:spPr>
            <a:xfrm>
              <a:off x="1967255" y="28644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43" name="object 41">
              <a:extLst>
                <a:ext uri="{FF2B5EF4-FFF2-40B4-BE49-F238E27FC236}">
                  <a16:creationId xmlns:a16="http://schemas.microsoft.com/office/drawing/2014/main" id="{A57FF712-0753-4702-938C-DA94D521B090}"/>
                </a:ext>
              </a:extLst>
            </p:cNvPr>
            <p:cNvSpPr/>
            <p:nvPr/>
          </p:nvSpPr>
          <p:spPr>
            <a:xfrm>
              <a:off x="1967255" y="28644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44" name="object 42">
              <a:extLst>
                <a:ext uri="{FF2B5EF4-FFF2-40B4-BE49-F238E27FC236}">
                  <a16:creationId xmlns:a16="http://schemas.microsoft.com/office/drawing/2014/main" id="{9C917FFA-F10D-4A32-A515-55C75D2CBCAC}"/>
                </a:ext>
              </a:extLst>
            </p:cNvPr>
            <p:cNvSpPr/>
            <p:nvPr/>
          </p:nvSpPr>
          <p:spPr>
            <a:xfrm>
              <a:off x="826725" y="4047126"/>
              <a:ext cx="321310" cy="328295"/>
            </a:xfrm>
            <a:custGeom>
              <a:avLst/>
              <a:gdLst/>
              <a:ahLst/>
              <a:cxnLst/>
              <a:rect l="l" t="t" r="r" b="b"/>
              <a:pathLst>
                <a:path w="321309"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45" name="object 43">
              <a:extLst>
                <a:ext uri="{FF2B5EF4-FFF2-40B4-BE49-F238E27FC236}">
                  <a16:creationId xmlns:a16="http://schemas.microsoft.com/office/drawing/2014/main" id="{C4A5ACD0-AA9C-4A8B-99DF-52ABE15BD4C5}"/>
                </a:ext>
              </a:extLst>
            </p:cNvPr>
            <p:cNvSpPr/>
            <p:nvPr/>
          </p:nvSpPr>
          <p:spPr>
            <a:xfrm>
              <a:off x="826725" y="4047126"/>
              <a:ext cx="321310" cy="328295"/>
            </a:xfrm>
            <a:custGeom>
              <a:avLst/>
              <a:gdLst/>
              <a:ahLst/>
              <a:cxnLst/>
              <a:rect l="l" t="t" r="r" b="b"/>
              <a:pathLst>
                <a:path w="321309"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46" name="object 44">
            <a:extLst>
              <a:ext uri="{FF2B5EF4-FFF2-40B4-BE49-F238E27FC236}">
                <a16:creationId xmlns:a16="http://schemas.microsoft.com/office/drawing/2014/main" id="{F61F9505-6559-44E9-8A56-C98BD3C5F36A}"/>
              </a:ext>
            </a:extLst>
          </p:cNvPr>
          <p:cNvSpPr txBox="1"/>
          <p:nvPr/>
        </p:nvSpPr>
        <p:spPr>
          <a:xfrm>
            <a:off x="2205123" y="3736946"/>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47" name="object 45">
            <a:extLst>
              <a:ext uri="{FF2B5EF4-FFF2-40B4-BE49-F238E27FC236}">
                <a16:creationId xmlns:a16="http://schemas.microsoft.com/office/drawing/2014/main" id="{209CEF77-B88C-4142-9E5E-944825E8852D}"/>
              </a:ext>
            </a:extLst>
          </p:cNvPr>
          <p:cNvSpPr txBox="1"/>
          <p:nvPr/>
        </p:nvSpPr>
        <p:spPr>
          <a:xfrm>
            <a:off x="893009" y="5543709"/>
            <a:ext cx="396240" cy="208279"/>
          </a:xfrm>
          <a:prstGeom prst="rect">
            <a:avLst/>
          </a:prstGeom>
        </p:spPr>
        <p:txBody>
          <a:bodyPr vert="horz" wrap="square" lIns="0" tIns="12700" rIns="0" bIns="0" rtlCol="0">
            <a:spAutoFit/>
          </a:bodyPr>
          <a:lstStyle/>
          <a:p>
            <a:pPr marL="143510">
              <a:lnSpc>
                <a:spcPct val="100000"/>
              </a:lnSpc>
              <a:spcBef>
                <a:spcPts val="10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48" name="object 46">
            <a:extLst>
              <a:ext uri="{FF2B5EF4-FFF2-40B4-BE49-F238E27FC236}">
                <a16:creationId xmlns:a16="http://schemas.microsoft.com/office/drawing/2014/main" id="{590FE1DC-E826-43D8-BE29-804734C518E9}"/>
              </a:ext>
            </a:extLst>
          </p:cNvPr>
          <p:cNvSpPr txBox="1"/>
          <p:nvPr/>
        </p:nvSpPr>
        <p:spPr>
          <a:xfrm>
            <a:off x="836535" y="5921332"/>
            <a:ext cx="59499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endParaRPr sz="1200" dirty="0">
              <a:latin typeface="Arial MT"/>
              <a:cs typeface="Arial MT"/>
            </a:endParaRPr>
          </a:p>
        </p:txBody>
      </p:sp>
      <p:grpSp>
        <p:nvGrpSpPr>
          <p:cNvPr id="49" name="object 47">
            <a:extLst>
              <a:ext uri="{FF2B5EF4-FFF2-40B4-BE49-F238E27FC236}">
                <a16:creationId xmlns:a16="http://schemas.microsoft.com/office/drawing/2014/main" id="{6C13BDFF-76FA-48D1-9AAE-A36DB580CB4E}"/>
              </a:ext>
            </a:extLst>
          </p:cNvPr>
          <p:cNvGrpSpPr/>
          <p:nvPr/>
        </p:nvGrpSpPr>
        <p:grpSpPr>
          <a:xfrm>
            <a:off x="1565604" y="5482708"/>
            <a:ext cx="330835" cy="337820"/>
            <a:chOff x="1449704" y="4039988"/>
            <a:chExt cx="330835" cy="337820"/>
          </a:xfrm>
        </p:grpSpPr>
        <p:sp>
          <p:nvSpPr>
            <p:cNvPr id="50" name="object 48">
              <a:extLst>
                <a:ext uri="{FF2B5EF4-FFF2-40B4-BE49-F238E27FC236}">
                  <a16:creationId xmlns:a16="http://schemas.microsoft.com/office/drawing/2014/main" id="{277EBCFD-2E0E-47F2-B38B-956341D263C1}"/>
                </a:ext>
              </a:extLst>
            </p:cNvPr>
            <p:cNvSpPr/>
            <p:nvPr/>
          </p:nvSpPr>
          <p:spPr>
            <a:xfrm>
              <a:off x="1454467"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1" name="object 49">
              <a:extLst>
                <a:ext uri="{FF2B5EF4-FFF2-40B4-BE49-F238E27FC236}">
                  <a16:creationId xmlns:a16="http://schemas.microsoft.com/office/drawing/2014/main" id="{77AC815A-341F-4CAF-AF28-867CB99C9C10}"/>
                </a:ext>
              </a:extLst>
            </p:cNvPr>
            <p:cNvSpPr/>
            <p:nvPr/>
          </p:nvSpPr>
          <p:spPr>
            <a:xfrm>
              <a:off x="1454467"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52" name="object 50">
            <a:extLst>
              <a:ext uri="{FF2B5EF4-FFF2-40B4-BE49-F238E27FC236}">
                <a16:creationId xmlns:a16="http://schemas.microsoft.com/office/drawing/2014/main" id="{58868661-405E-4254-BAB4-375268DE923C}"/>
              </a:ext>
            </a:extLst>
          </p:cNvPr>
          <p:cNvSpPr txBox="1"/>
          <p:nvPr/>
        </p:nvSpPr>
        <p:spPr>
          <a:xfrm>
            <a:off x="1544967" y="5541335"/>
            <a:ext cx="372110" cy="208279"/>
          </a:xfrm>
          <a:prstGeom prst="rect">
            <a:avLst/>
          </a:prstGeom>
        </p:spPr>
        <p:txBody>
          <a:bodyPr vert="horz" wrap="square" lIns="0" tIns="12700" rIns="0" bIns="0" rtlCol="0">
            <a:spAutoFit/>
          </a:bodyPr>
          <a:lstStyle/>
          <a:p>
            <a:pPr marL="119380">
              <a:lnSpc>
                <a:spcPct val="100000"/>
              </a:lnSpc>
              <a:spcBef>
                <a:spcPts val="100"/>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53" name="object 51">
            <a:extLst>
              <a:ext uri="{FF2B5EF4-FFF2-40B4-BE49-F238E27FC236}">
                <a16:creationId xmlns:a16="http://schemas.microsoft.com/office/drawing/2014/main" id="{B028C224-0509-4E2D-9B16-5D7C3C41FB6D}"/>
              </a:ext>
            </a:extLst>
          </p:cNvPr>
          <p:cNvGrpSpPr/>
          <p:nvPr/>
        </p:nvGrpSpPr>
        <p:grpSpPr>
          <a:xfrm>
            <a:off x="2310919" y="5482708"/>
            <a:ext cx="330835" cy="337820"/>
            <a:chOff x="2195019" y="4039988"/>
            <a:chExt cx="330835" cy="337820"/>
          </a:xfrm>
        </p:grpSpPr>
        <p:sp>
          <p:nvSpPr>
            <p:cNvPr id="54" name="object 52">
              <a:extLst>
                <a:ext uri="{FF2B5EF4-FFF2-40B4-BE49-F238E27FC236}">
                  <a16:creationId xmlns:a16="http://schemas.microsoft.com/office/drawing/2014/main" id="{096862D8-FC6E-425B-BE36-0D88D9AF4EC9}"/>
                </a:ext>
              </a:extLst>
            </p:cNvPr>
            <p:cNvSpPr/>
            <p:nvPr/>
          </p:nvSpPr>
          <p:spPr>
            <a:xfrm>
              <a:off x="2199782" y="4044751"/>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55" name="object 53">
              <a:extLst>
                <a:ext uri="{FF2B5EF4-FFF2-40B4-BE49-F238E27FC236}">
                  <a16:creationId xmlns:a16="http://schemas.microsoft.com/office/drawing/2014/main" id="{9FAC195C-CDEB-49FD-9526-CFC4E8FA2266}"/>
                </a:ext>
              </a:extLst>
            </p:cNvPr>
            <p:cNvSpPr/>
            <p:nvPr/>
          </p:nvSpPr>
          <p:spPr>
            <a:xfrm>
              <a:off x="2199782" y="4044751"/>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56" name="object 54">
            <a:extLst>
              <a:ext uri="{FF2B5EF4-FFF2-40B4-BE49-F238E27FC236}">
                <a16:creationId xmlns:a16="http://schemas.microsoft.com/office/drawing/2014/main" id="{45AF0BC3-E99D-401A-A2F3-FD9A1F73EC3B}"/>
              </a:ext>
            </a:extLst>
          </p:cNvPr>
          <p:cNvSpPr txBox="1"/>
          <p:nvPr/>
        </p:nvSpPr>
        <p:spPr>
          <a:xfrm>
            <a:off x="2290282" y="5541335"/>
            <a:ext cx="372110" cy="208279"/>
          </a:xfrm>
          <a:prstGeom prst="rect">
            <a:avLst/>
          </a:prstGeom>
        </p:spPr>
        <p:txBody>
          <a:bodyPr vert="horz" wrap="square" lIns="0" tIns="12700" rIns="0" bIns="0" rtlCol="0">
            <a:spAutoFit/>
          </a:bodyPr>
          <a:lstStyle/>
          <a:p>
            <a:pPr marL="119380">
              <a:lnSpc>
                <a:spcPct val="100000"/>
              </a:lnSpc>
              <a:spcBef>
                <a:spcPts val="100"/>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57" name="object 55">
            <a:extLst>
              <a:ext uri="{FF2B5EF4-FFF2-40B4-BE49-F238E27FC236}">
                <a16:creationId xmlns:a16="http://schemas.microsoft.com/office/drawing/2014/main" id="{3D295D71-935B-4B28-B475-09559B8C8B72}"/>
              </a:ext>
            </a:extLst>
          </p:cNvPr>
          <p:cNvSpPr txBox="1"/>
          <p:nvPr/>
        </p:nvSpPr>
        <p:spPr>
          <a:xfrm>
            <a:off x="1552143" y="5921332"/>
            <a:ext cx="1634489" cy="208279"/>
          </a:xfrm>
          <a:prstGeom prst="rect">
            <a:avLst/>
          </a:prstGeom>
        </p:spPr>
        <p:txBody>
          <a:bodyPr vert="horz" wrap="square" lIns="0" tIns="12700" rIns="0" bIns="0" rtlCol="0">
            <a:spAutoFit/>
          </a:bodyPr>
          <a:lstStyle/>
          <a:p>
            <a:pPr marL="12700">
              <a:lnSpc>
                <a:spcPct val="100000"/>
              </a:lnSpc>
              <a:spcBef>
                <a:spcPts val="100"/>
              </a:spcBef>
              <a:tabLst>
                <a:tab pos="672465" algn="l"/>
                <a:tab pos="1409065" algn="l"/>
              </a:tabLst>
            </a:pPr>
            <a:r>
              <a:rPr sz="1200" spc="-5" dirty="0">
                <a:latin typeface="Arial MT"/>
                <a:cs typeface="Arial MT"/>
              </a:rPr>
              <a:t>perso</a:t>
            </a:r>
            <a:r>
              <a:rPr sz="1200" dirty="0">
                <a:latin typeface="Arial MT"/>
                <a:cs typeface="Arial MT"/>
              </a:rPr>
              <a:t>n	</a:t>
            </a:r>
            <a:r>
              <a:rPr sz="1200" spc="-5" dirty="0">
                <a:latin typeface="Arial MT"/>
                <a:cs typeface="Arial MT"/>
              </a:rPr>
              <a:t>wearin</a:t>
            </a:r>
            <a:r>
              <a:rPr sz="1200" dirty="0">
                <a:latin typeface="Arial MT"/>
                <a:cs typeface="Arial MT"/>
              </a:rPr>
              <a:t>g	</a:t>
            </a:r>
            <a:r>
              <a:rPr sz="1200" spc="-5" dirty="0">
                <a:latin typeface="Arial MT"/>
                <a:cs typeface="Arial MT"/>
              </a:rPr>
              <a:t>hat</a:t>
            </a:r>
            <a:endParaRPr sz="1200" dirty="0">
              <a:latin typeface="Arial MT"/>
              <a:cs typeface="Arial MT"/>
            </a:endParaRPr>
          </a:p>
        </p:txBody>
      </p:sp>
      <p:grpSp>
        <p:nvGrpSpPr>
          <p:cNvPr id="58" name="object 56">
            <a:extLst>
              <a:ext uri="{FF2B5EF4-FFF2-40B4-BE49-F238E27FC236}">
                <a16:creationId xmlns:a16="http://schemas.microsoft.com/office/drawing/2014/main" id="{6813B906-0ECB-4E3E-8DA9-68DF343C3091}"/>
              </a:ext>
            </a:extLst>
          </p:cNvPr>
          <p:cNvGrpSpPr/>
          <p:nvPr/>
        </p:nvGrpSpPr>
        <p:grpSpPr>
          <a:xfrm>
            <a:off x="2906987" y="5482716"/>
            <a:ext cx="330835" cy="337820"/>
            <a:chOff x="2791087" y="4039996"/>
            <a:chExt cx="330835" cy="337820"/>
          </a:xfrm>
        </p:grpSpPr>
        <p:sp>
          <p:nvSpPr>
            <p:cNvPr id="59" name="object 57">
              <a:extLst>
                <a:ext uri="{FF2B5EF4-FFF2-40B4-BE49-F238E27FC236}">
                  <a16:creationId xmlns:a16="http://schemas.microsoft.com/office/drawing/2014/main" id="{2BD5EDFB-54D3-427C-9ECD-A63E88C64681}"/>
                </a:ext>
              </a:extLst>
            </p:cNvPr>
            <p:cNvSpPr/>
            <p:nvPr/>
          </p:nvSpPr>
          <p:spPr>
            <a:xfrm>
              <a:off x="2795850" y="4044758"/>
              <a:ext cx="321310" cy="328295"/>
            </a:xfrm>
            <a:custGeom>
              <a:avLst/>
              <a:gdLst/>
              <a:ahLst/>
              <a:cxnLst/>
              <a:rect l="l" t="t" r="r" b="b"/>
              <a:pathLst>
                <a:path w="321310" h="328295">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60" name="object 58">
              <a:extLst>
                <a:ext uri="{FF2B5EF4-FFF2-40B4-BE49-F238E27FC236}">
                  <a16:creationId xmlns:a16="http://schemas.microsoft.com/office/drawing/2014/main" id="{893C0832-7576-4782-9AC0-0A1F34921095}"/>
                </a:ext>
              </a:extLst>
            </p:cNvPr>
            <p:cNvSpPr/>
            <p:nvPr/>
          </p:nvSpPr>
          <p:spPr>
            <a:xfrm>
              <a:off x="2795850" y="4044758"/>
              <a:ext cx="321310" cy="328295"/>
            </a:xfrm>
            <a:custGeom>
              <a:avLst/>
              <a:gdLst/>
              <a:ahLst/>
              <a:cxnLst/>
              <a:rect l="l" t="t" r="r" b="b"/>
              <a:pathLst>
                <a:path w="321310" h="328295">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61" name="object 59">
            <a:extLst>
              <a:ext uri="{FF2B5EF4-FFF2-40B4-BE49-F238E27FC236}">
                <a16:creationId xmlns:a16="http://schemas.microsoft.com/office/drawing/2014/main" id="{E9DCEDB9-1251-4E5C-9C36-29C5D15D0FE9}"/>
              </a:ext>
            </a:extLst>
          </p:cNvPr>
          <p:cNvSpPr txBox="1"/>
          <p:nvPr/>
        </p:nvSpPr>
        <p:spPr>
          <a:xfrm>
            <a:off x="2886350" y="5541343"/>
            <a:ext cx="429895" cy="208279"/>
          </a:xfrm>
          <a:prstGeom prst="rect">
            <a:avLst/>
          </a:prstGeom>
        </p:spPr>
        <p:txBody>
          <a:bodyPr vert="horz" wrap="square" lIns="0" tIns="12700" rIns="0" bIns="0" rtlCol="0">
            <a:spAutoFit/>
          </a:bodyPr>
          <a:lstStyle/>
          <a:p>
            <a:pPr marL="119380">
              <a:lnSpc>
                <a:spcPct val="100000"/>
              </a:lnSpc>
              <a:spcBef>
                <a:spcPts val="100"/>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62" name="object 60">
            <a:extLst>
              <a:ext uri="{FF2B5EF4-FFF2-40B4-BE49-F238E27FC236}">
                <a16:creationId xmlns:a16="http://schemas.microsoft.com/office/drawing/2014/main" id="{52548D73-9F89-4BB8-8A84-A61E5EE1CA63}"/>
              </a:ext>
            </a:extLst>
          </p:cNvPr>
          <p:cNvGrpSpPr/>
          <p:nvPr/>
        </p:nvGrpSpPr>
        <p:grpSpPr>
          <a:xfrm>
            <a:off x="898099" y="2687333"/>
            <a:ext cx="2402205" cy="3176905"/>
            <a:chOff x="782199" y="1244613"/>
            <a:chExt cx="2402205" cy="3176905"/>
          </a:xfrm>
        </p:grpSpPr>
        <p:sp>
          <p:nvSpPr>
            <p:cNvPr id="63" name="object 61">
              <a:extLst>
                <a:ext uri="{FF2B5EF4-FFF2-40B4-BE49-F238E27FC236}">
                  <a16:creationId xmlns:a16="http://schemas.microsoft.com/office/drawing/2014/main" id="{4A36B332-E3BA-4DD8-9AE0-FB3E7E80B625}"/>
                </a:ext>
              </a:extLst>
            </p:cNvPr>
            <p:cNvSpPr/>
            <p:nvPr/>
          </p:nvSpPr>
          <p:spPr>
            <a:xfrm>
              <a:off x="826724" y="1249375"/>
              <a:ext cx="321310" cy="328295"/>
            </a:xfrm>
            <a:custGeom>
              <a:avLst/>
              <a:gdLst/>
              <a:ahLst/>
              <a:cxnLst/>
              <a:rect l="l" t="t" r="r" b="b"/>
              <a:pathLst>
                <a:path w="321309"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64" name="object 62">
              <a:extLst>
                <a:ext uri="{FF2B5EF4-FFF2-40B4-BE49-F238E27FC236}">
                  <a16:creationId xmlns:a16="http://schemas.microsoft.com/office/drawing/2014/main" id="{5ED5FFA3-F935-4A55-9982-F38DA440F32B}"/>
                </a:ext>
              </a:extLst>
            </p:cNvPr>
            <p:cNvSpPr/>
            <p:nvPr/>
          </p:nvSpPr>
          <p:spPr>
            <a:xfrm>
              <a:off x="826724" y="1249375"/>
              <a:ext cx="321310" cy="328295"/>
            </a:xfrm>
            <a:custGeom>
              <a:avLst/>
              <a:gdLst/>
              <a:ahLst/>
              <a:cxnLst/>
              <a:rect l="l" t="t" r="r" b="b"/>
              <a:pathLst>
                <a:path w="321309"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sp>
          <p:nvSpPr>
            <p:cNvPr id="65" name="object 63">
              <a:extLst>
                <a:ext uri="{FF2B5EF4-FFF2-40B4-BE49-F238E27FC236}">
                  <a16:creationId xmlns:a16="http://schemas.microsoft.com/office/drawing/2014/main" id="{9FC9B38D-0187-4AE0-9F0B-95B21B1C3D69}"/>
                </a:ext>
              </a:extLst>
            </p:cNvPr>
            <p:cNvSpPr/>
            <p:nvPr/>
          </p:nvSpPr>
          <p:spPr>
            <a:xfrm>
              <a:off x="791724" y="4018174"/>
              <a:ext cx="2383155" cy="393700"/>
            </a:xfrm>
            <a:custGeom>
              <a:avLst/>
              <a:gdLst/>
              <a:ahLst/>
              <a:cxnLst/>
              <a:rect l="l" t="t" r="r" b="b"/>
              <a:pathLst>
                <a:path w="2383155" h="393700">
                  <a:moveTo>
                    <a:pt x="2382599" y="393599"/>
                  </a:moveTo>
                  <a:lnTo>
                    <a:pt x="0" y="393599"/>
                  </a:lnTo>
                  <a:lnTo>
                    <a:pt x="0" y="0"/>
                  </a:lnTo>
                  <a:lnTo>
                    <a:pt x="2382599" y="0"/>
                  </a:lnTo>
                  <a:lnTo>
                    <a:pt x="2382599" y="393599"/>
                  </a:lnTo>
                  <a:close/>
                </a:path>
              </a:pathLst>
            </a:custGeom>
            <a:solidFill>
              <a:srgbClr val="EAD1DC">
                <a:alpha val="30587"/>
              </a:srgbClr>
            </a:solidFill>
          </p:spPr>
          <p:txBody>
            <a:bodyPr wrap="square" lIns="0" tIns="0" rIns="0" bIns="0" rtlCol="0"/>
            <a:lstStyle/>
            <a:p>
              <a:endParaRPr/>
            </a:p>
          </p:txBody>
        </p:sp>
        <p:sp>
          <p:nvSpPr>
            <p:cNvPr id="66" name="object 64">
              <a:extLst>
                <a:ext uri="{FF2B5EF4-FFF2-40B4-BE49-F238E27FC236}">
                  <a16:creationId xmlns:a16="http://schemas.microsoft.com/office/drawing/2014/main" id="{B039F0CF-793F-45DC-8932-13B4DA370523}"/>
                </a:ext>
              </a:extLst>
            </p:cNvPr>
            <p:cNvSpPr/>
            <p:nvPr/>
          </p:nvSpPr>
          <p:spPr>
            <a:xfrm>
              <a:off x="791724" y="4018174"/>
              <a:ext cx="2383155" cy="393700"/>
            </a:xfrm>
            <a:custGeom>
              <a:avLst/>
              <a:gdLst/>
              <a:ahLst/>
              <a:cxnLst/>
              <a:rect l="l" t="t" r="r" b="b"/>
              <a:pathLst>
                <a:path w="2383155" h="393700">
                  <a:moveTo>
                    <a:pt x="0" y="0"/>
                  </a:moveTo>
                  <a:lnTo>
                    <a:pt x="2382599" y="0"/>
                  </a:lnTo>
                  <a:lnTo>
                    <a:pt x="2382599" y="393599"/>
                  </a:lnTo>
                  <a:lnTo>
                    <a:pt x="0" y="393599"/>
                  </a:lnTo>
                  <a:lnTo>
                    <a:pt x="0" y="0"/>
                  </a:lnTo>
                  <a:close/>
                </a:path>
              </a:pathLst>
            </a:custGeom>
            <a:ln w="19049">
              <a:solidFill>
                <a:srgbClr val="731B47"/>
              </a:solidFill>
            </a:ln>
          </p:spPr>
          <p:txBody>
            <a:bodyPr wrap="square" lIns="0" tIns="0" rIns="0" bIns="0" rtlCol="0"/>
            <a:lstStyle/>
            <a:p>
              <a:endParaRPr/>
            </a:p>
          </p:txBody>
        </p:sp>
      </p:grpSp>
      <p:sp>
        <p:nvSpPr>
          <p:cNvPr id="67" name="object 65">
            <a:extLst>
              <a:ext uri="{FF2B5EF4-FFF2-40B4-BE49-F238E27FC236}">
                <a16:creationId xmlns:a16="http://schemas.microsoft.com/office/drawing/2014/main" id="{1AA50A04-9439-4631-A1C4-DD6E6E7BC851}"/>
              </a:ext>
            </a:extLst>
          </p:cNvPr>
          <p:cNvSpPr txBox="1"/>
          <p:nvPr/>
        </p:nvSpPr>
        <p:spPr>
          <a:xfrm>
            <a:off x="942625" y="2692095"/>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68" name="object 66">
            <a:extLst>
              <a:ext uri="{FF2B5EF4-FFF2-40B4-BE49-F238E27FC236}">
                <a16:creationId xmlns:a16="http://schemas.microsoft.com/office/drawing/2014/main" id="{AA07F2C1-A901-411A-9C98-F073BD547200}"/>
              </a:ext>
            </a:extLst>
          </p:cNvPr>
          <p:cNvGrpSpPr/>
          <p:nvPr/>
        </p:nvGrpSpPr>
        <p:grpSpPr>
          <a:xfrm>
            <a:off x="1598754" y="2687333"/>
            <a:ext cx="330835" cy="337820"/>
            <a:chOff x="1482854" y="1244613"/>
            <a:chExt cx="330835" cy="337820"/>
          </a:xfrm>
        </p:grpSpPr>
        <p:sp>
          <p:nvSpPr>
            <p:cNvPr id="69" name="object 67">
              <a:extLst>
                <a:ext uri="{FF2B5EF4-FFF2-40B4-BE49-F238E27FC236}">
                  <a16:creationId xmlns:a16="http://schemas.microsoft.com/office/drawing/2014/main" id="{1B7209D1-4EE6-4534-8372-FAE7CB9018A0}"/>
                </a:ext>
              </a:extLst>
            </p:cNvPr>
            <p:cNvSpPr/>
            <p:nvPr/>
          </p:nvSpPr>
          <p:spPr>
            <a:xfrm>
              <a:off x="1487616"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70" name="object 68">
              <a:extLst>
                <a:ext uri="{FF2B5EF4-FFF2-40B4-BE49-F238E27FC236}">
                  <a16:creationId xmlns:a16="http://schemas.microsoft.com/office/drawing/2014/main" id="{E2D44F8B-35A8-4796-9DEC-B9EF89B2FFDC}"/>
                </a:ext>
              </a:extLst>
            </p:cNvPr>
            <p:cNvSpPr/>
            <p:nvPr/>
          </p:nvSpPr>
          <p:spPr>
            <a:xfrm>
              <a:off x="1487616"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71" name="object 69">
            <a:extLst>
              <a:ext uri="{FF2B5EF4-FFF2-40B4-BE49-F238E27FC236}">
                <a16:creationId xmlns:a16="http://schemas.microsoft.com/office/drawing/2014/main" id="{EA1E4ED2-1E99-4D71-8E1B-7EBC384BE4D4}"/>
              </a:ext>
            </a:extLst>
          </p:cNvPr>
          <p:cNvSpPr txBox="1"/>
          <p:nvPr/>
        </p:nvSpPr>
        <p:spPr>
          <a:xfrm>
            <a:off x="1603516" y="2692095"/>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72" name="object 70">
            <a:extLst>
              <a:ext uri="{FF2B5EF4-FFF2-40B4-BE49-F238E27FC236}">
                <a16:creationId xmlns:a16="http://schemas.microsoft.com/office/drawing/2014/main" id="{12F97A39-8813-4A85-A1BC-AD3588000BEA}"/>
              </a:ext>
            </a:extLst>
          </p:cNvPr>
          <p:cNvGrpSpPr/>
          <p:nvPr/>
        </p:nvGrpSpPr>
        <p:grpSpPr>
          <a:xfrm>
            <a:off x="2344069" y="2687333"/>
            <a:ext cx="330835" cy="337820"/>
            <a:chOff x="2228169" y="1244613"/>
            <a:chExt cx="330835" cy="337820"/>
          </a:xfrm>
        </p:grpSpPr>
        <p:sp>
          <p:nvSpPr>
            <p:cNvPr id="73" name="object 71">
              <a:extLst>
                <a:ext uri="{FF2B5EF4-FFF2-40B4-BE49-F238E27FC236}">
                  <a16:creationId xmlns:a16="http://schemas.microsoft.com/office/drawing/2014/main" id="{F156E750-8EE3-445E-A599-D79CE9E007F6}"/>
                </a:ext>
              </a:extLst>
            </p:cNvPr>
            <p:cNvSpPr/>
            <p:nvPr/>
          </p:nvSpPr>
          <p:spPr>
            <a:xfrm>
              <a:off x="2232931" y="1249375"/>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74" name="object 72">
              <a:extLst>
                <a:ext uri="{FF2B5EF4-FFF2-40B4-BE49-F238E27FC236}">
                  <a16:creationId xmlns:a16="http://schemas.microsoft.com/office/drawing/2014/main" id="{F83D57F9-1201-464D-85CC-6E723079BFD5}"/>
                </a:ext>
              </a:extLst>
            </p:cNvPr>
            <p:cNvSpPr/>
            <p:nvPr/>
          </p:nvSpPr>
          <p:spPr>
            <a:xfrm>
              <a:off x="2232931" y="1249375"/>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75" name="object 73">
            <a:extLst>
              <a:ext uri="{FF2B5EF4-FFF2-40B4-BE49-F238E27FC236}">
                <a16:creationId xmlns:a16="http://schemas.microsoft.com/office/drawing/2014/main" id="{70CDB376-0D09-43D2-BBA7-EE77775C811D}"/>
              </a:ext>
            </a:extLst>
          </p:cNvPr>
          <p:cNvSpPr txBox="1"/>
          <p:nvPr/>
        </p:nvSpPr>
        <p:spPr>
          <a:xfrm>
            <a:off x="2348831" y="2692095"/>
            <a:ext cx="321310" cy="328295"/>
          </a:xfrm>
          <a:prstGeom prst="rect">
            <a:avLst/>
          </a:prstGeom>
        </p:spPr>
        <p:txBody>
          <a:bodyPr vert="horz" wrap="square" lIns="0" tIns="66675" rIns="0" bIns="0" rtlCol="0">
            <a:spAutoFit/>
          </a:bodyPr>
          <a:lstStyle/>
          <a:p>
            <a:pPr marL="93980">
              <a:lnSpc>
                <a:spcPct val="100000"/>
              </a:lnSpc>
              <a:spcBef>
                <a:spcPts val="52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76" name="object 74">
            <a:extLst>
              <a:ext uri="{FF2B5EF4-FFF2-40B4-BE49-F238E27FC236}">
                <a16:creationId xmlns:a16="http://schemas.microsoft.com/office/drawing/2014/main" id="{7BB73C11-DFC4-461F-B55A-0BCC5DDF0B83}"/>
              </a:ext>
            </a:extLst>
          </p:cNvPr>
          <p:cNvGrpSpPr/>
          <p:nvPr/>
        </p:nvGrpSpPr>
        <p:grpSpPr>
          <a:xfrm>
            <a:off x="2912387" y="2687341"/>
            <a:ext cx="330835" cy="337820"/>
            <a:chOff x="2796487" y="1244621"/>
            <a:chExt cx="330835" cy="337820"/>
          </a:xfrm>
        </p:grpSpPr>
        <p:sp>
          <p:nvSpPr>
            <p:cNvPr id="77" name="object 75">
              <a:extLst>
                <a:ext uri="{FF2B5EF4-FFF2-40B4-BE49-F238E27FC236}">
                  <a16:creationId xmlns:a16="http://schemas.microsoft.com/office/drawing/2014/main" id="{ACBE4059-502C-4853-9215-11396886AAA7}"/>
                </a:ext>
              </a:extLst>
            </p:cNvPr>
            <p:cNvSpPr/>
            <p:nvPr/>
          </p:nvSpPr>
          <p:spPr>
            <a:xfrm>
              <a:off x="2801249" y="1249384"/>
              <a:ext cx="321310" cy="328295"/>
            </a:xfrm>
            <a:custGeom>
              <a:avLst/>
              <a:gdLst/>
              <a:ahLst/>
              <a:cxnLst/>
              <a:rect l="l" t="t" r="r" b="b"/>
              <a:pathLst>
                <a:path w="321310" h="328294">
                  <a:moveTo>
                    <a:pt x="320999" y="328199"/>
                  </a:moveTo>
                  <a:lnTo>
                    <a:pt x="0" y="328199"/>
                  </a:lnTo>
                  <a:lnTo>
                    <a:pt x="0" y="0"/>
                  </a:lnTo>
                  <a:lnTo>
                    <a:pt x="320999" y="0"/>
                  </a:lnTo>
                  <a:lnTo>
                    <a:pt x="320999" y="328199"/>
                  </a:lnTo>
                  <a:close/>
                </a:path>
              </a:pathLst>
            </a:custGeom>
            <a:solidFill>
              <a:srgbClr val="EAD1DC"/>
            </a:solidFill>
          </p:spPr>
          <p:txBody>
            <a:bodyPr wrap="square" lIns="0" tIns="0" rIns="0" bIns="0" rtlCol="0"/>
            <a:lstStyle/>
            <a:p>
              <a:endParaRPr/>
            </a:p>
          </p:txBody>
        </p:sp>
        <p:sp>
          <p:nvSpPr>
            <p:cNvPr id="78" name="object 76">
              <a:extLst>
                <a:ext uri="{FF2B5EF4-FFF2-40B4-BE49-F238E27FC236}">
                  <a16:creationId xmlns:a16="http://schemas.microsoft.com/office/drawing/2014/main" id="{18B85F6D-BF3F-4F26-958C-F25101F5A50A}"/>
                </a:ext>
              </a:extLst>
            </p:cNvPr>
            <p:cNvSpPr/>
            <p:nvPr/>
          </p:nvSpPr>
          <p:spPr>
            <a:xfrm>
              <a:off x="2801249" y="1249384"/>
              <a:ext cx="321310" cy="328295"/>
            </a:xfrm>
            <a:custGeom>
              <a:avLst/>
              <a:gdLst/>
              <a:ahLst/>
              <a:cxnLst/>
              <a:rect l="l" t="t" r="r" b="b"/>
              <a:pathLst>
                <a:path w="321310" h="328294">
                  <a:moveTo>
                    <a:pt x="0" y="0"/>
                  </a:moveTo>
                  <a:lnTo>
                    <a:pt x="320999" y="0"/>
                  </a:lnTo>
                  <a:lnTo>
                    <a:pt x="320999" y="328199"/>
                  </a:lnTo>
                  <a:lnTo>
                    <a:pt x="0" y="328199"/>
                  </a:lnTo>
                  <a:lnTo>
                    <a:pt x="0" y="0"/>
                  </a:lnTo>
                  <a:close/>
                </a:path>
              </a:pathLst>
            </a:custGeom>
            <a:ln w="9524">
              <a:solidFill>
                <a:srgbClr val="666666"/>
              </a:solidFill>
            </a:ln>
          </p:spPr>
          <p:txBody>
            <a:bodyPr wrap="square" lIns="0" tIns="0" rIns="0" bIns="0" rtlCol="0"/>
            <a:lstStyle/>
            <a:p>
              <a:endParaRPr/>
            </a:p>
          </p:txBody>
        </p:sp>
      </p:grpSp>
      <p:sp>
        <p:nvSpPr>
          <p:cNvPr id="79" name="object 77">
            <a:extLst>
              <a:ext uri="{FF2B5EF4-FFF2-40B4-BE49-F238E27FC236}">
                <a16:creationId xmlns:a16="http://schemas.microsoft.com/office/drawing/2014/main" id="{FFB19360-558D-4BDC-95A0-0AD8A5DDFD97}"/>
              </a:ext>
            </a:extLst>
          </p:cNvPr>
          <p:cNvSpPr txBox="1"/>
          <p:nvPr/>
        </p:nvSpPr>
        <p:spPr>
          <a:xfrm>
            <a:off x="907599" y="2651855"/>
            <a:ext cx="2383155" cy="400685"/>
          </a:xfrm>
          <a:prstGeom prst="rect">
            <a:avLst/>
          </a:prstGeom>
          <a:ln w="19049">
            <a:solidFill>
              <a:srgbClr val="731B47"/>
            </a:solidFill>
          </a:ln>
        </p:spPr>
        <p:txBody>
          <a:bodyPr vert="horz" wrap="square" lIns="0" tIns="106680" rIns="0" bIns="0" rtlCol="0">
            <a:spAutoFit/>
          </a:bodyPr>
          <a:lstStyle/>
          <a:p>
            <a:pPr marR="138430" algn="r">
              <a:lnSpc>
                <a:spcPct val="100000"/>
              </a:lnSpc>
              <a:spcBef>
                <a:spcPts val="840"/>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80" name="object 78">
            <a:extLst>
              <a:ext uri="{FF2B5EF4-FFF2-40B4-BE49-F238E27FC236}">
                <a16:creationId xmlns:a16="http://schemas.microsoft.com/office/drawing/2014/main" id="{5F5D781F-60C9-435F-BF78-D4AFFD5C281A}"/>
              </a:ext>
            </a:extLst>
          </p:cNvPr>
          <p:cNvSpPr/>
          <p:nvPr/>
        </p:nvSpPr>
        <p:spPr>
          <a:xfrm>
            <a:off x="907599" y="2651855"/>
            <a:ext cx="2383155" cy="400685"/>
          </a:xfrm>
          <a:custGeom>
            <a:avLst/>
            <a:gdLst/>
            <a:ahLst/>
            <a:cxnLst/>
            <a:rect l="l" t="t" r="r" b="b"/>
            <a:pathLst>
              <a:path w="2383155" h="400684">
                <a:moveTo>
                  <a:pt x="2382599" y="400199"/>
                </a:moveTo>
                <a:lnTo>
                  <a:pt x="0" y="400199"/>
                </a:lnTo>
                <a:lnTo>
                  <a:pt x="0" y="0"/>
                </a:lnTo>
                <a:lnTo>
                  <a:pt x="2382599" y="0"/>
                </a:lnTo>
                <a:lnTo>
                  <a:pt x="2382599" y="400199"/>
                </a:lnTo>
                <a:close/>
              </a:path>
            </a:pathLst>
          </a:custGeom>
          <a:solidFill>
            <a:srgbClr val="EAD1DC">
              <a:alpha val="30587"/>
            </a:srgbClr>
          </a:solidFill>
        </p:spPr>
        <p:txBody>
          <a:bodyPr wrap="square" lIns="0" tIns="0" rIns="0" bIns="0" rtlCol="0"/>
          <a:lstStyle/>
          <a:p>
            <a:endParaRPr/>
          </a:p>
        </p:txBody>
      </p:sp>
      <p:grpSp>
        <p:nvGrpSpPr>
          <p:cNvPr id="82" name="object 80">
            <a:extLst>
              <a:ext uri="{FF2B5EF4-FFF2-40B4-BE49-F238E27FC236}">
                <a16:creationId xmlns:a16="http://schemas.microsoft.com/office/drawing/2014/main" id="{F876DB8D-B10E-4F00-A1D2-5260A60D1184}"/>
              </a:ext>
            </a:extLst>
          </p:cNvPr>
          <p:cNvGrpSpPr/>
          <p:nvPr/>
        </p:nvGrpSpPr>
        <p:grpSpPr>
          <a:xfrm>
            <a:off x="673358" y="2215294"/>
            <a:ext cx="5926455" cy="3888740"/>
            <a:chOff x="557458" y="772574"/>
            <a:chExt cx="5926455" cy="3888740"/>
          </a:xfrm>
        </p:grpSpPr>
        <p:sp>
          <p:nvSpPr>
            <p:cNvPr id="83" name="object 81">
              <a:extLst>
                <a:ext uri="{FF2B5EF4-FFF2-40B4-BE49-F238E27FC236}">
                  <a16:creationId xmlns:a16="http://schemas.microsoft.com/office/drawing/2014/main" id="{4BE90393-4AF1-415E-A330-91427472341C}"/>
                </a:ext>
              </a:extLst>
            </p:cNvPr>
            <p:cNvSpPr/>
            <p:nvPr/>
          </p:nvSpPr>
          <p:spPr>
            <a:xfrm>
              <a:off x="562221" y="3473776"/>
              <a:ext cx="406400" cy="177165"/>
            </a:xfrm>
            <a:custGeom>
              <a:avLst/>
              <a:gdLst/>
              <a:ahLst/>
              <a:cxnLst/>
              <a:rect l="l" t="t" r="r" b="b"/>
              <a:pathLst>
                <a:path w="406400" h="177164">
                  <a:moveTo>
                    <a:pt x="0" y="0"/>
                  </a:moveTo>
                  <a:lnTo>
                    <a:pt x="231675" y="0"/>
                  </a:lnTo>
                  <a:lnTo>
                    <a:pt x="231675" y="176699"/>
                  </a:lnTo>
                  <a:lnTo>
                    <a:pt x="406349" y="176699"/>
                  </a:lnTo>
                </a:path>
              </a:pathLst>
            </a:custGeom>
            <a:ln w="9524">
              <a:solidFill>
                <a:srgbClr val="222222"/>
              </a:solidFill>
            </a:ln>
          </p:spPr>
          <p:txBody>
            <a:bodyPr wrap="square" lIns="0" tIns="0" rIns="0" bIns="0" rtlCol="0"/>
            <a:lstStyle/>
            <a:p>
              <a:endParaRPr/>
            </a:p>
          </p:txBody>
        </p:sp>
        <p:sp>
          <p:nvSpPr>
            <p:cNvPr id="84" name="object 82">
              <a:extLst>
                <a:ext uri="{FF2B5EF4-FFF2-40B4-BE49-F238E27FC236}">
                  <a16:creationId xmlns:a16="http://schemas.microsoft.com/office/drawing/2014/main" id="{DBBEFD02-3617-4EBF-949E-0E9255DAE504}"/>
                </a:ext>
              </a:extLst>
            </p:cNvPr>
            <p:cNvSpPr/>
            <p:nvPr/>
          </p:nvSpPr>
          <p:spPr>
            <a:xfrm>
              <a:off x="968571" y="3634744"/>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85" name="object 83">
              <a:extLst>
                <a:ext uri="{FF2B5EF4-FFF2-40B4-BE49-F238E27FC236}">
                  <a16:creationId xmlns:a16="http://schemas.microsoft.com/office/drawing/2014/main" id="{C4B02EC5-EFCE-4687-8047-4FD67E59CC3A}"/>
                </a:ext>
              </a:extLst>
            </p:cNvPr>
            <p:cNvSpPr/>
            <p:nvPr/>
          </p:nvSpPr>
          <p:spPr>
            <a:xfrm>
              <a:off x="968571" y="3634744"/>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86" name="object 84">
              <a:extLst>
                <a:ext uri="{FF2B5EF4-FFF2-40B4-BE49-F238E27FC236}">
                  <a16:creationId xmlns:a16="http://schemas.microsoft.com/office/drawing/2014/main" id="{B0440160-64BF-4937-B2C5-C12A7463CE19}"/>
                </a:ext>
              </a:extLst>
            </p:cNvPr>
            <p:cNvSpPr/>
            <p:nvPr/>
          </p:nvSpPr>
          <p:spPr>
            <a:xfrm>
              <a:off x="562221" y="3207976"/>
              <a:ext cx="405130" cy="266065"/>
            </a:xfrm>
            <a:custGeom>
              <a:avLst/>
              <a:gdLst/>
              <a:ahLst/>
              <a:cxnLst/>
              <a:rect l="l" t="t" r="r" b="b"/>
              <a:pathLst>
                <a:path w="405130" h="266064">
                  <a:moveTo>
                    <a:pt x="0" y="265799"/>
                  </a:moveTo>
                  <a:lnTo>
                    <a:pt x="230981" y="265799"/>
                  </a:lnTo>
                  <a:lnTo>
                    <a:pt x="230981" y="0"/>
                  </a:lnTo>
                  <a:lnTo>
                    <a:pt x="404849" y="0"/>
                  </a:lnTo>
                </a:path>
              </a:pathLst>
            </a:custGeom>
            <a:ln w="9524">
              <a:solidFill>
                <a:srgbClr val="222222"/>
              </a:solidFill>
            </a:ln>
          </p:spPr>
          <p:txBody>
            <a:bodyPr wrap="square" lIns="0" tIns="0" rIns="0" bIns="0" rtlCol="0"/>
            <a:lstStyle/>
            <a:p>
              <a:endParaRPr/>
            </a:p>
          </p:txBody>
        </p:sp>
        <p:sp>
          <p:nvSpPr>
            <p:cNvPr id="87" name="object 85">
              <a:extLst>
                <a:ext uri="{FF2B5EF4-FFF2-40B4-BE49-F238E27FC236}">
                  <a16:creationId xmlns:a16="http://schemas.microsoft.com/office/drawing/2014/main" id="{2E6B9984-7295-41AE-9AB7-F038C2966B71}"/>
                </a:ext>
              </a:extLst>
            </p:cNvPr>
            <p:cNvSpPr/>
            <p:nvPr/>
          </p:nvSpPr>
          <p:spPr>
            <a:xfrm>
              <a:off x="967071" y="3192244"/>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88" name="object 86">
              <a:extLst>
                <a:ext uri="{FF2B5EF4-FFF2-40B4-BE49-F238E27FC236}">
                  <a16:creationId xmlns:a16="http://schemas.microsoft.com/office/drawing/2014/main" id="{433A68C2-244A-4E32-8DC4-BFEEC2EF4BC7}"/>
                </a:ext>
              </a:extLst>
            </p:cNvPr>
            <p:cNvSpPr/>
            <p:nvPr/>
          </p:nvSpPr>
          <p:spPr>
            <a:xfrm>
              <a:off x="967071" y="3192244"/>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89" name="object 87">
              <a:extLst>
                <a:ext uri="{FF2B5EF4-FFF2-40B4-BE49-F238E27FC236}">
                  <a16:creationId xmlns:a16="http://schemas.microsoft.com/office/drawing/2014/main" id="{6DF8846C-F391-4124-9039-EFA71D7994C0}"/>
                </a:ext>
              </a:extLst>
            </p:cNvPr>
            <p:cNvSpPr/>
            <p:nvPr/>
          </p:nvSpPr>
          <p:spPr>
            <a:xfrm>
              <a:off x="562221" y="2710877"/>
              <a:ext cx="405130" cy="763270"/>
            </a:xfrm>
            <a:custGeom>
              <a:avLst/>
              <a:gdLst/>
              <a:ahLst/>
              <a:cxnLst/>
              <a:rect l="l" t="t" r="r" b="b"/>
              <a:pathLst>
                <a:path w="405130" h="763270">
                  <a:moveTo>
                    <a:pt x="0" y="762899"/>
                  </a:moveTo>
                  <a:lnTo>
                    <a:pt x="230981" y="762899"/>
                  </a:lnTo>
                  <a:lnTo>
                    <a:pt x="230981" y="0"/>
                  </a:lnTo>
                  <a:lnTo>
                    <a:pt x="404849" y="0"/>
                  </a:lnTo>
                </a:path>
              </a:pathLst>
            </a:custGeom>
            <a:ln w="9524">
              <a:solidFill>
                <a:srgbClr val="222222"/>
              </a:solidFill>
            </a:ln>
          </p:spPr>
          <p:txBody>
            <a:bodyPr wrap="square" lIns="0" tIns="0" rIns="0" bIns="0" rtlCol="0"/>
            <a:lstStyle/>
            <a:p>
              <a:endParaRPr/>
            </a:p>
          </p:txBody>
        </p:sp>
        <p:sp>
          <p:nvSpPr>
            <p:cNvPr id="90" name="object 88">
              <a:extLst>
                <a:ext uri="{FF2B5EF4-FFF2-40B4-BE49-F238E27FC236}">
                  <a16:creationId xmlns:a16="http://schemas.microsoft.com/office/drawing/2014/main" id="{5D37E939-B6EB-4FFF-A90E-93C8D98CADC3}"/>
                </a:ext>
              </a:extLst>
            </p:cNvPr>
            <p:cNvSpPr/>
            <p:nvPr/>
          </p:nvSpPr>
          <p:spPr>
            <a:xfrm>
              <a:off x="967071" y="2695144"/>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91" name="object 89">
              <a:extLst>
                <a:ext uri="{FF2B5EF4-FFF2-40B4-BE49-F238E27FC236}">
                  <a16:creationId xmlns:a16="http://schemas.microsoft.com/office/drawing/2014/main" id="{CD601951-11F8-4213-B992-74D43FEF6F8C}"/>
                </a:ext>
              </a:extLst>
            </p:cNvPr>
            <p:cNvSpPr/>
            <p:nvPr/>
          </p:nvSpPr>
          <p:spPr>
            <a:xfrm>
              <a:off x="967071" y="2695144"/>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92" name="object 90">
              <a:extLst>
                <a:ext uri="{FF2B5EF4-FFF2-40B4-BE49-F238E27FC236}">
                  <a16:creationId xmlns:a16="http://schemas.microsoft.com/office/drawing/2014/main" id="{058AF0CA-F36E-4031-AEE4-DD1247086173}"/>
                </a:ext>
              </a:extLst>
            </p:cNvPr>
            <p:cNvSpPr/>
            <p:nvPr/>
          </p:nvSpPr>
          <p:spPr>
            <a:xfrm>
              <a:off x="562221" y="2050876"/>
              <a:ext cx="407034" cy="1423035"/>
            </a:xfrm>
            <a:custGeom>
              <a:avLst/>
              <a:gdLst/>
              <a:ahLst/>
              <a:cxnLst/>
              <a:rect l="l" t="t" r="r" b="b"/>
              <a:pathLst>
                <a:path w="407034" h="1423035">
                  <a:moveTo>
                    <a:pt x="0" y="1422899"/>
                  </a:moveTo>
                  <a:lnTo>
                    <a:pt x="232022" y="1422899"/>
                  </a:lnTo>
                  <a:lnTo>
                    <a:pt x="232022" y="0"/>
                  </a:lnTo>
                  <a:lnTo>
                    <a:pt x="406949" y="0"/>
                  </a:lnTo>
                </a:path>
              </a:pathLst>
            </a:custGeom>
            <a:ln w="9524">
              <a:solidFill>
                <a:srgbClr val="222222"/>
              </a:solidFill>
            </a:ln>
          </p:spPr>
          <p:txBody>
            <a:bodyPr wrap="square" lIns="0" tIns="0" rIns="0" bIns="0" rtlCol="0"/>
            <a:lstStyle/>
            <a:p>
              <a:endParaRPr/>
            </a:p>
          </p:txBody>
        </p:sp>
        <p:sp>
          <p:nvSpPr>
            <p:cNvPr id="93" name="object 91">
              <a:extLst>
                <a:ext uri="{FF2B5EF4-FFF2-40B4-BE49-F238E27FC236}">
                  <a16:creationId xmlns:a16="http://schemas.microsoft.com/office/drawing/2014/main" id="{0C47D7B7-1DF0-4F0D-AF39-3E3AE8841BB8}"/>
                </a:ext>
              </a:extLst>
            </p:cNvPr>
            <p:cNvSpPr/>
            <p:nvPr/>
          </p:nvSpPr>
          <p:spPr>
            <a:xfrm>
              <a:off x="969171" y="2035144"/>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94" name="object 92">
              <a:extLst>
                <a:ext uri="{FF2B5EF4-FFF2-40B4-BE49-F238E27FC236}">
                  <a16:creationId xmlns:a16="http://schemas.microsoft.com/office/drawing/2014/main" id="{47DE4856-AD88-43A8-B05B-A4C8BA9A957A}"/>
                </a:ext>
              </a:extLst>
            </p:cNvPr>
            <p:cNvSpPr/>
            <p:nvPr/>
          </p:nvSpPr>
          <p:spPr>
            <a:xfrm>
              <a:off x="969171" y="2035144"/>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95" name="object 93">
              <a:extLst>
                <a:ext uri="{FF2B5EF4-FFF2-40B4-BE49-F238E27FC236}">
                  <a16:creationId xmlns:a16="http://schemas.microsoft.com/office/drawing/2014/main" id="{64113A36-2573-44AC-9200-14A1F22D2AE3}"/>
                </a:ext>
              </a:extLst>
            </p:cNvPr>
            <p:cNvSpPr/>
            <p:nvPr/>
          </p:nvSpPr>
          <p:spPr>
            <a:xfrm>
              <a:off x="4323575" y="772574"/>
              <a:ext cx="2160905" cy="3498850"/>
            </a:xfrm>
            <a:custGeom>
              <a:avLst/>
              <a:gdLst/>
              <a:ahLst/>
              <a:cxnLst/>
              <a:rect l="l" t="t" r="r" b="b"/>
              <a:pathLst>
                <a:path w="2160904" h="3498850">
                  <a:moveTo>
                    <a:pt x="2160299" y="3498299"/>
                  </a:moveTo>
                  <a:lnTo>
                    <a:pt x="0" y="3498299"/>
                  </a:lnTo>
                  <a:lnTo>
                    <a:pt x="0" y="0"/>
                  </a:lnTo>
                  <a:lnTo>
                    <a:pt x="2160299" y="0"/>
                  </a:lnTo>
                  <a:lnTo>
                    <a:pt x="2160299" y="3498299"/>
                  </a:lnTo>
                  <a:close/>
                </a:path>
              </a:pathLst>
            </a:custGeom>
            <a:solidFill>
              <a:srgbClr val="93C47D"/>
            </a:solidFill>
          </p:spPr>
          <p:txBody>
            <a:bodyPr wrap="square" lIns="0" tIns="0" rIns="0" bIns="0" rtlCol="0"/>
            <a:lstStyle/>
            <a:p>
              <a:endParaRPr/>
            </a:p>
          </p:txBody>
        </p:sp>
        <p:sp>
          <p:nvSpPr>
            <p:cNvPr id="96" name="object 94">
              <a:extLst>
                <a:ext uri="{FF2B5EF4-FFF2-40B4-BE49-F238E27FC236}">
                  <a16:creationId xmlns:a16="http://schemas.microsoft.com/office/drawing/2014/main" id="{2043EB19-BCB0-402F-8208-27C6D48FAD79}"/>
                </a:ext>
              </a:extLst>
            </p:cNvPr>
            <p:cNvSpPr/>
            <p:nvPr/>
          </p:nvSpPr>
          <p:spPr>
            <a:xfrm>
              <a:off x="4589949" y="4025736"/>
              <a:ext cx="1602740" cy="177165"/>
            </a:xfrm>
            <a:custGeom>
              <a:avLst/>
              <a:gdLst/>
              <a:ahLst/>
              <a:cxnLst/>
              <a:rect l="l" t="t" r="r" b="b"/>
              <a:pathLst>
                <a:path w="1602739" h="177164">
                  <a:moveTo>
                    <a:pt x="1602599" y="176699"/>
                  </a:moveTo>
                  <a:lnTo>
                    <a:pt x="0" y="176699"/>
                  </a:lnTo>
                  <a:lnTo>
                    <a:pt x="0" y="0"/>
                  </a:lnTo>
                  <a:lnTo>
                    <a:pt x="1602599" y="0"/>
                  </a:lnTo>
                  <a:lnTo>
                    <a:pt x="1602599" y="176699"/>
                  </a:lnTo>
                  <a:close/>
                </a:path>
              </a:pathLst>
            </a:custGeom>
            <a:solidFill>
              <a:srgbClr val="CCCCCC"/>
            </a:solidFill>
          </p:spPr>
          <p:txBody>
            <a:bodyPr wrap="square" lIns="0" tIns="0" rIns="0" bIns="0" rtlCol="0"/>
            <a:lstStyle/>
            <a:p>
              <a:endParaRPr/>
            </a:p>
          </p:txBody>
        </p:sp>
        <p:sp>
          <p:nvSpPr>
            <p:cNvPr id="97" name="object 95">
              <a:extLst>
                <a:ext uri="{FF2B5EF4-FFF2-40B4-BE49-F238E27FC236}">
                  <a16:creationId xmlns:a16="http://schemas.microsoft.com/office/drawing/2014/main" id="{7DCF6AEC-A9A0-44AE-B7FF-5774F2FC1D3C}"/>
                </a:ext>
              </a:extLst>
            </p:cNvPr>
            <p:cNvSpPr/>
            <p:nvPr/>
          </p:nvSpPr>
          <p:spPr>
            <a:xfrm>
              <a:off x="4589949" y="4025736"/>
              <a:ext cx="1602740" cy="177165"/>
            </a:xfrm>
            <a:custGeom>
              <a:avLst/>
              <a:gdLst/>
              <a:ahLst/>
              <a:cxnLst/>
              <a:rect l="l" t="t" r="r" b="b"/>
              <a:pathLst>
                <a:path w="1602739" h="177164">
                  <a:moveTo>
                    <a:pt x="0" y="0"/>
                  </a:moveTo>
                  <a:lnTo>
                    <a:pt x="1602599" y="0"/>
                  </a:lnTo>
                  <a:lnTo>
                    <a:pt x="1602599" y="176699"/>
                  </a:lnTo>
                  <a:lnTo>
                    <a:pt x="0" y="176699"/>
                  </a:lnTo>
                  <a:lnTo>
                    <a:pt x="0" y="0"/>
                  </a:lnTo>
                  <a:close/>
                </a:path>
              </a:pathLst>
            </a:custGeom>
            <a:ln w="9524">
              <a:solidFill>
                <a:srgbClr val="000000"/>
              </a:solidFill>
            </a:ln>
          </p:spPr>
          <p:txBody>
            <a:bodyPr wrap="square" lIns="0" tIns="0" rIns="0" bIns="0" rtlCol="0"/>
            <a:lstStyle/>
            <a:p>
              <a:endParaRPr/>
            </a:p>
          </p:txBody>
        </p:sp>
        <p:sp>
          <p:nvSpPr>
            <p:cNvPr id="98" name="object 96">
              <a:extLst>
                <a:ext uri="{FF2B5EF4-FFF2-40B4-BE49-F238E27FC236}">
                  <a16:creationId xmlns:a16="http://schemas.microsoft.com/office/drawing/2014/main" id="{574A3C6E-E98F-405D-AFE0-62136B6BA6EA}"/>
                </a:ext>
              </a:extLst>
            </p:cNvPr>
            <p:cNvSpPr/>
            <p:nvPr/>
          </p:nvSpPr>
          <p:spPr>
            <a:xfrm>
              <a:off x="54120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99" name="object 97">
              <a:extLst>
                <a:ext uri="{FF2B5EF4-FFF2-40B4-BE49-F238E27FC236}">
                  <a16:creationId xmlns:a16="http://schemas.microsoft.com/office/drawing/2014/main" id="{A33265F5-BF6B-410A-A4AE-C9401D563A7C}"/>
                </a:ext>
              </a:extLst>
            </p:cNvPr>
            <p:cNvSpPr/>
            <p:nvPr/>
          </p:nvSpPr>
          <p:spPr>
            <a:xfrm>
              <a:off x="54120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0" name="object 98">
              <a:extLst>
                <a:ext uri="{FF2B5EF4-FFF2-40B4-BE49-F238E27FC236}">
                  <a16:creationId xmlns:a16="http://schemas.microsoft.com/office/drawing/2014/main" id="{32ADAD6E-D18B-41D1-B19A-DD66CBD051FF}"/>
                </a:ext>
              </a:extLst>
            </p:cNvPr>
            <p:cNvSpPr/>
            <p:nvPr/>
          </p:nvSpPr>
          <p:spPr>
            <a:xfrm>
              <a:off x="50576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101" name="object 99">
              <a:extLst>
                <a:ext uri="{FF2B5EF4-FFF2-40B4-BE49-F238E27FC236}">
                  <a16:creationId xmlns:a16="http://schemas.microsoft.com/office/drawing/2014/main" id="{181C5D89-6142-455C-BF4B-CB936CB29ECF}"/>
                </a:ext>
              </a:extLst>
            </p:cNvPr>
            <p:cNvSpPr/>
            <p:nvPr/>
          </p:nvSpPr>
          <p:spPr>
            <a:xfrm>
              <a:off x="50576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2" name="object 100">
              <a:extLst>
                <a:ext uri="{FF2B5EF4-FFF2-40B4-BE49-F238E27FC236}">
                  <a16:creationId xmlns:a16="http://schemas.microsoft.com/office/drawing/2014/main" id="{4F572D68-EA84-49D1-A5D3-1DA7759AEAA5}"/>
                </a:ext>
              </a:extLst>
            </p:cNvPr>
            <p:cNvSpPr/>
            <p:nvPr/>
          </p:nvSpPr>
          <p:spPr>
            <a:xfrm>
              <a:off x="4703296"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103" name="object 101">
              <a:extLst>
                <a:ext uri="{FF2B5EF4-FFF2-40B4-BE49-F238E27FC236}">
                  <a16:creationId xmlns:a16="http://schemas.microsoft.com/office/drawing/2014/main" id="{E73FDDA0-E553-4AE3-BB5C-7DF55F79E818}"/>
                </a:ext>
              </a:extLst>
            </p:cNvPr>
            <p:cNvSpPr/>
            <p:nvPr/>
          </p:nvSpPr>
          <p:spPr>
            <a:xfrm>
              <a:off x="4703296"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4" name="object 102">
            <a:extLst>
              <a:ext uri="{FF2B5EF4-FFF2-40B4-BE49-F238E27FC236}">
                <a16:creationId xmlns:a16="http://schemas.microsoft.com/office/drawing/2014/main" id="{429E1CB3-D26E-4F03-830F-6F22EF0B75C9}"/>
              </a:ext>
            </a:extLst>
          </p:cNvPr>
          <p:cNvSpPr txBox="1"/>
          <p:nvPr/>
        </p:nvSpPr>
        <p:spPr>
          <a:xfrm>
            <a:off x="5456976" y="6325249"/>
            <a:ext cx="3460981" cy="182101"/>
          </a:xfrm>
          <a:prstGeom prst="rect">
            <a:avLst/>
          </a:prstGeom>
        </p:spPr>
        <p:txBody>
          <a:bodyPr vert="horz" wrap="square" lIns="0" tIns="12700" rIns="0" bIns="0" rtlCol="0">
            <a:spAutoFit/>
          </a:bodyPr>
          <a:lstStyle/>
          <a:p>
            <a:pPr marL="12700">
              <a:lnSpc>
                <a:spcPct val="100000"/>
              </a:lnSpc>
              <a:spcBef>
                <a:spcPts val="100"/>
              </a:spcBef>
            </a:pPr>
            <a:r>
              <a:rPr sz="1100" spc="-15" dirty="0">
                <a:solidFill>
                  <a:srgbClr val="999999"/>
                </a:solidFill>
                <a:latin typeface="Arial MT"/>
                <a:cs typeface="Arial MT"/>
              </a:rPr>
              <a:t>Vaswani </a:t>
            </a:r>
            <a:r>
              <a:rPr sz="1100" spc="-5" dirty="0">
                <a:solidFill>
                  <a:srgbClr val="999999"/>
                </a:solidFill>
                <a:latin typeface="Arial MT"/>
                <a:cs typeface="Arial MT"/>
              </a:rPr>
              <a:t>et</a:t>
            </a:r>
            <a:r>
              <a:rPr sz="1100" spc="-10" dirty="0">
                <a:solidFill>
                  <a:srgbClr val="999999"/>
                </a:solidFill>
                <a:latin typeface="Arial MT"/>
                <a:cs typeface="Arial MT"/>
              </a:rPr>
              <a:t> </a:t>
            </a:r>
            <a:r>
              <a:rPr sz="1100" spc="-5" dirty="0">
                <a:solidFill>
                  <a:srgbClr val="999999"/>
                </a:solidFill>
                <a:latin typeface="Arial MT"/>
                <a:cs typeface="Arial MT"/>
              </a:rPr>
              <a:t>al,</a:t>
            </a:r>
            <a:r>
              <a:rPr sz="1100" spc="-10" dirty="0">
                <a:solidFill>
                  <a:srgbClr val="999999"/>
                </a:solidFill>
                <a:latin typeface="Arial MT"/>
                <a:cs typeface="Arial MT"/>
              </a:rPr>
              <a:t> </a:t>
            </a:r>
            <a:r>
              <a:rPr sz="1100" dirty="0">
                <a:solidFill>
                  <a:srgbClr val="999999"/>
                </a:solidFill>
                <a:latin typeface="Arial MT"/>
                <a:cs typeface="Arial MT"/>
              </a:rPr>
              <a:t>“Attention</a:t>
            </a:r>
            <a:r>
              <a:rPr sz="1100" spc="-10" dirty="0">
                <a:solidFill>
                  <a:srgbClr val="999999"/>
                </a:solidFill>
                <a:latin typeface="Arial MT"/>
                <a:cs typeface="Arial MT"/>
              </a:rPr>
              <a:t> </a:t>
            </a:r>
            <a:r>
              <a:rPr sz="1100" spc="-5" dirty="0">
                <a:solidFill>
                  <a:srgbClr val="999999"/>
                </a:solidFill>
                <a:latin typeface="Arial MT"/>
                <a:cs typeface="Arial MT"/>
              </a:rPr>
              <a:t>is</a:t>
            </a:r>
            <a:r>
              <a:rPr sz="1100" spc="-10" dirty="0">
                <a:solidFill>
                  <a:srgbClr val="999999"/>
                </a:solidFill>
                <a:latin typeface="Arial MT"/>
                <a:cs typeface="Arial MT"/>
              </a:rPr>
              <a:t> </a:t>
            </a:r>
            <a:r>
              <a:rPr sz="1100" spc="-5" dirty="0">
                <a:solidFill>
                  <a:srgbClr val="999999"/>
                </a:solidFill>
                <a:latin typeface="Arial MT"/>
                <a:cs typeface="Arial MT"/>
              </a:rPr>
              <a:t>all</a:t>
            </a:r>
            <a:r>
              <a:rPr sz="1100" spc="-15" dirty="0">
                <a:solidFill>
                  <a:srgbClr val="999999"/>
                </a:solidFill>
                <a:latin typeface="Arial MT"/>
                <a:cs typeface="Arial MT"/>
              </a:rPr>
              <a:t> </a:t>
            </a:r>
            <a:r>
              <a:rPr sz="1100" dirty="0">
                <a:solidFill>
                  <a:srgbClr val="999999"/>
                </a:solidFill>
                <a:latin typeface="Arial MT"/>
                <a:cs typeface="Arial MT"/>
              </a:rPr>
              <a:t>you</a:t>
            </a:r>
            <a:r>
              <a:rPr sz="1100" spc="-10" dirty="0">
                <a:solidFill>
                  <a:srgbClr val="999999"/>
                </a:solidFill>
                <a:latin typeface="Arial MT"/>
                <a:cs typeface="Arial MT"/>
              </a:rPr>
              <a:t> </a:t>
            </a:r>
            <a:r>
              <a:rPr sz="1100" spc="-5" dirty="0">
                <a:solidFill>
                  <a:srgbClr val="999999"/>
                </a:solidFill>
                <a:latin typeface="Arial MT"/>
                <a:cs typeface="Arial MT"/>
              </a:rPr>
              <a:t>need”,</a:t>
            </a:r>
            <a:r>
              <a:rPr sz="1100" spc="-10" dirty="0">
                <a:solidFill>
                  <a:srgbClr val="999999"/>
                </a:solidFill>
                <a:latin typeface="Arial MT"/>
                <a:cs typeface="Arial MT"/>
              </a:rPr>
              <a:t> </a:t>
            </a:r>
            <a:r>
              <a:rPr sz="1100" spc="-5" dirty="0">
                <a:solidFill>
                  <a:srgbClr val="999999"/>
                </a:solidFill>
                <a:latin typeface="Arial MT"/>
                <a:cs typeface="Arial MT"/>
              </a:rPr>
              <a:t>NeurIPS</a:t>
            </a:r>
            <a:r>
              <a:rPr sz="1100" spc="-10" dirty="0">
                <a:solidFill>
                  <a:srgbClr val="999999"/>
                </a:solidFill>
                <a:latin typeface="Arial MT"/>
                <a:cs typeface="Arial MT"/>
              </a:rPr>
              <a:t> </a:t>
            </a:r>
            <a:r>
              <a:rPr sz="1100" spc="-5" dirty="0">
                <a:solidFill>
                  <a:srgbClr val="999999"/>
                </a:solidFill>
                <a:latin typeface="Arial MT"/>
                <a:cs typeface="Arial MT"/>
              </a:rPr>
              <a:t>2017</a:t>
            </a:r>
            <a:endParaRPr sz="1100" dirty="0">
              <a:latin typeface="Arial MT"/>
              <a:cs typeface="Arial MT"/>
            </a:endParaRPr>
          </a:p>
        </p:txBody>
      </p:sp>
      <p:sp>
        <p:nvSpPr>
          <p:cNvPr id="105" name="object 103">
            <a:extLst>
              <a:ext uri="{FF2B5EF4-FFF2-40B4-BE49-F238E27FC236}">
                <a16:creationId xmlns:a16="http://schemas.microsoft.com/office/drawing/2014/main" id="{C4F4C13C-089B-42E2-AA4A-1A388A90CDAF}"/>
              </a:ext>
            </a:extLst>
          </p:cNvPr>
          <p:cNvSpPr txBox="1"/>
          <p:nvPr/>
        </p:nvSpPr>
        <p:spPr>
          <a:xfrm>
            <a:off x="4833579" y="5446570"/>
            <a:ext cx="134429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grpSp>
        <p:nvGrpSpPr>
          <p:cNvPr id="106" name="object 104">
            <a:extLst>
              <a:ext uri="{FF2B5EF4-FFF2-40B4-BE49-F238E27FC236}">
                <a16:creationId xmlns:a16="http://schemas.microsoft.com/office/drawing/2014/main" id="{1F27D00E-FB21-4D0C-BDAA-C9B9912A4228}"/>
              </a:ext>
            </a:extLst>
          </p:cNvPr>
          <p:cNvGrpSpPr/>
          <p:nvPr/>
        </p:nvGrpSpPr>
        <p:grpSpPr>
          <a:xfrm>
            <a:off x="5487730" y="5654230"/>
            <a:ext cx="720725" cy="449580"/>
            <a:chOff x="5371830" y="4211510"/>
            <a:chExt cx="720725" cy="449580"/>
          </a:xfrm>
        </p:grpSpPr>
        <p:sp>
          <p:nvSpPr>
            <p:cNvPr id="107" name="object 105">
              <a:extLst>
                <a:ext uri="{FF2B5EF4-FFF2-40B4-BE49-F238E27FC236}">
                  <a16:creationId xmlns:a16="http://schemas.microsoft.com/office/drawing/2014/main" id="{5764925F-BB59-4423-BBE2-E5B1790A6CA6}"/>
                </a:ext>
              </a:extLst>
            </p:cNvPr>
            <p:cNvSpPr/>
            <p:nvPr/>
          </p:nvSpPr>
          <p:spPr>
            <a:xfrm>
              <a:off x="5392322" y="4259490"/>
              <a:ext cx="1905" cy="80645"/>
            </a:xfrm>
            <a:custGeom>
              <a:avLst/>
              <a:gdLst/>
              <a:ahLst/>
              <a:cxnLst/>
              <a:rect l="l" t="t" r="r" b="b"/>
              <a:pathLst>
                <a:path w="1904" h="80645">
                  <a:moveTo>
                    <a:pt x="788" y="-4762"/>
                  </a:moveTo>
                  <a:lnTo>
                    <a:pt x="788" y="85023"/>
                  </a:lnTo>
                </a:path>
              </a:pathLst>
            </a:custGeom>
            <a:ln w="11102">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A88B91CD-1C99-4B77-A8C1-01D757B4AA0B}"/>
                </a:ext>
              </a:extLst>
            </p:cNvPr>
            <p:cNvSpPr/>
            <p:nvPr/>
          </p:nvSpPr>
          <p:spPr>
            <a:xfrm>
              <a:off x="5376593" y="4216272"/>
              <a:ext cx="31750" cy="43815"/>
            </a:xfrm>
            <a:custGeom>
              <a:avLst/>
              <a:gdLst/>
              <a:ahLst/>
              <a:cxnLst/>
              <a:rect l="l" t="t" r="r" b="b"/>
              <a:pathLst>
                <a:path w="31750" h="43814">
                  <a:moveTo>
                    <a:pt x="0" y="43526"/>
                  </a:moveTo>
                  <a:lnTo>
                    <a:pt x="14880" y="0"/>
                  </a:lnTo>
                  <a:lnTo>
                    <a:pt x="31459" y="42907"/>
                  </a:lnTo>
                  <a:lnTo>
                    <a:pt x="0" y="43526"/>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8E709B98-6B0C-4D5C-A4B2-74F1EC0E199E}"/>
                </a:ext>
              </a:extLst>
            </p:cNvPr>
            <p:cNvSpPr/>
            <p:nvPr/>
          </p:nvSpPr>
          <p:spPr>
            <a:xfrm>
              <a:off x="5376593" y="4216272"/>
              <a:ext cx="31750" cy="43815"/>
            </a:xfrm>
            <a:custGeom>
              <a:avLst/>
              <a:gdLst/>
              <a:ahLst/>
              <a:cxnLst/>
              <a:rect l="l" t="t" r="r" b="b"/>
              <a:pathLst>
                <a:path w="31750" h="43814">
                  <a:moveTo>
                    <a:pt x="31459" y="42907"/>
                  </a:moveTo>
                  <a:lnTo>
                    <a:pt x="14880" y="0"/>
                  </a:lnTo>
                  <a:lnTo>
                    <a:pt x="0" y="43526"/>
                  </a:lnTo>
                  <a:lnTo>
                    <a:pt x="31459" y="42907"/>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7ADFB3E0-8C7B-4A04-9B68-1EE32B210A0E}"/>
                </a:ext>
              </a:extLst>
            </p:cNvPr>
            <p:cNvSpPr/>
            <p:nvPr/>
          </p:nvSpPr>
          <p:spPr>
            <a:xfrm>
              <a:off x="5766497" y="4376407"/>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EAD1DC"/>
            </a:solidFill>
          </p:spPr>
          <p:txBody>
            <a:bodyPr wrap="square" lIns="0" tIns="0" rIns="0" bIns="0" rtlCol="0"/>
            <a:lstStyle/>
            <a:p>
              <a:endParaRPr/>
            </a:p>
          </p:txBody>
        </p:sp>
        <p:sp>
          <p:nvSpPr>
            <p:cNvPr id="111" name="object 109">
              <a:extLst>
                <a:ext uri="{FF2B5EF4-FFF2-40B4-BE49-F238E27FC236}">
                  <a16:creationId xmlns:a16="http://schemas.microsoft.com/office/drawing/2014/main" id="{71EBCF2B-3C83-4B5E-A72B-D173C5644102}"/>
                </a:ext>
              </a:extLst>
            </p:cNvPr>
            <p:cNvSpPr/>
            <p:nvPr/>
          </p:nvSpPr>
          <p:spPr>
            <a:xfrm>
              <a:off x="5766497" y="437640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12" name="object 110">
            <a:extLst>
              <a:ext uri="{FF2B5EF4-FFF2-40B4-BE49-F238E27FC236}">
                <a16:creationId xmlns:a16="http://schemas.microsoft.com/office/drawing/2014/main" id="{A13EEE9A-224A-4799-9533-EF5974E1FE70}"/>
              </a:ext>
            </a:extLst>
          </p:cNvPr>
          <p:cNvSpPr txBox="1"/>
          <p:nvPr/>
        </p:nvSpPr>
        <p:spPr>
          <a:xfrm>
            <a:off x="4770450" y="5782471"/>
            <a:ext cx="1478915" cy="366395"/>
          </a:xfrm>
          <a:prstGeom prst="rect">
            <a:avLst/>
          </a:prstGeom>
          <a:ln w="19049">
            <a:solidFill>
              <a:srgbClr val="731B47"/>
            </a:solidFill>
          </a:ln>
        </p:spPr>
        <p:txBody>
          <a:bodyPr vert="horz" wrap="square" lIns="0" tIns="78740" rIns="0" bIns="0" rtlCol="0">
            <a:spAutoFit/>
          </a:bodyPr>
          <a:lstStyle/>
          <a:p>
            <a:pPr marL="142875">
              <a:lnSpc>
                <a:spcPct val="100000"/>
              </a:lnSpc>
              <a:spcBef>
                <a:spcPts val="620"/>
              </a:spcBef>
              <a:tabLst>
                <a:tab pos="497205" algn="l"/>
                <a:tab pos="851535" algn="l"/>
                <a:tab pos="1205865"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	</a:t>
            </a:r>
            <a:r>
              <a:rPr sz="1200" dirty="0">
                <a:latin typeface="Arial MT"/>
                <a:cs typeface="Arial MT"/>
              </a:rPr>
              <a:t>x</a:t>
            </a:r>
            <a:r>
              <a:rPr sz="1200" baseline="-31250" dirty="0">
                <a:latin typeface="Arial MT"/>
                <a:cs typeface="Arial MT"/>
              </a:rPr>
              <a:t>3</a:t>
            </a:r>
            <a:endParaRPr sz="1200" baseline="-31250">
              <a:latin typeface="Arial MT"/>
              <a:cs typeface="Arial MT"/>
            </a:endParaRPr>
          </a:p>
        </p:txBody>
      </p:sp>
      <p:grpSp>
        <p:nvGrpSpPr>
          <p:cNvPr id="113" name="object 111">
            <a:extLst>
              <a:ext uri="{FF2B5EF4-FFF2-40B4-BE49-F238E27FC236}">
                <a16:creationId xmlns:a16="http://schemas.microsoft.com/office/drawing/2014/main" id="{1AE0BB00-C9FA-4F80-9587-7AA1506061B2}"/>
              </a:ext>
            </a:extLst>
          </p:cNvPr>
          <p:cNvGrpSpPr/>
          <p:nvPr/>
        </p:nvGrpSpPr>
        <p:grpSpPr>
          <a:xfrm>
            <a:off x="4701087" y="4957063"/>
            <a:ext cx="1612265" cy="375920"/>
            <a:chOff x="4585187" y="3514343"/>
            <a:chExt cx="1612265" cy="375920"/>
          </a:xfrm>
        </p:grpSpPr>
        <p:sp>
          <p:nvSpPr>
            <p:cNvPr id="114" name="object 112">
              <a:extLst>
                <a:ext uri="{FF2B5EF4-FFF2-40B4-BE49-F238E27FC236}">
                  <a16:creationId xmlns:a16="http://schemas.microsoft.com/office/drawing/2014/main" id="{D505AA04-B04A-4EF0-BF17-ECD9C376A8D9}"/>
                </a:ext>
              </a:extLst>
            </p:cNvPr>
            <p:cNvSpPr/>
            <p:nvPr/>
          </p:nvSpPr>
          <p:spPr>
            <a:xfrm>
              <a:off x="4589950" y="3519105"/>
              <a:ext cx="1602740" cy="366395"/>
            </a:xfrm>
            <a:custGeom>
              <a:avLst/>
              <a:gdLst/>
              <a:ahLst/>
              <a:cxnLst/>
              <a:rect l="l" t="t" r="r" b="b"/>
              <a:pathLst>
                <a:path w="1602739" h="366395">
                  <a:moveTo>
                    <a:pt x="1602599" y="366299"/>
                  </a:moveTo>
                  <a:lnTo>
                    <a:pt x="0" y="366299"/>
                  </a:lnTo>
                  <a:lnTo>
                    <a:pt x="0" y="0"/>
                  </a:lnTo>
                  <a:lnTo>
                    <a:pt x="1602599" y="0"/>
                  </a:lnTo>
                  <a:lnTo>
                    <a:pt x="1602599" y="366299"/>
                  </a:lnTo>
                  <a:close/>
                </a:path>
              </a:pathLst>
            </a:custGeom>
            <a:solidFill>
              <a:srgbClr val="FF9900"/>
            </a:solidFill>
          </p:spPr>
          <p:txBody>
            <a:bodyPr wrap="square" lIns="0" tIns="0" rIns="0" bIns="0" rtlCol="0"/>
            <a:lstStyle/>
            <a:p>
              <a:endParaRPr/>
            </a:p>
          </p:txBody>
        </p:sp>
        <p:sp>
          <p:nvSpPr>
            <p:cNvPr id="115" name="object 113">
              <a:extLst>
                <a:ext uri="{FF2B5EF4-FFF2-40B4-BE49-F238E27FC236}">
                  <a16:creationId xmlns:a16="http://schemas.microsoft.com/office/drawing/2014/main" id="{1E7FEE43-37F2-4388-8AAE-5F21699482D1}"/>
                </a:ext>
              </a:extLst>
            </p:cNvPr>
            <p:cNvSpPr/>
            <p:nvPr/>
          </p:nvSpPr>
          <p:spPr>
            <a:xfrm>
              <a:off x="4589950" y="3519105"/>
              <a:ext cx="1602740" cy="366395"/>
            </a:xfrm>
            <a:custGeom>
              <a:avLst/>
              <a:gdLst/>
              <a:ahLst/>
              <a:cxnLst/>
              <a:rect l="l" t="t" r="r" b="b"/>
              <a:pathLst>
                <a:path w="1602739" h="366395">
                  <a:moveTo>
                    <a:pt x="0" y="0"/>
                  </a:moveTo>
                  <a:lnTo>
                    <a:pt x="1602599" y="0"/>
                  </a:lnTo>
                  <a:lnTo>
                    <a:pt x="1602599" y="366299"/>
                  </a:lnTo>
                  <a:lnTo>
                    <a:pt x="0" y="366299"/>
                  </a:lnTo>
                  <a:lnTo>
                    <a:pt x="0" y="0"/>
                  </a:lnTo>
                  <a:close/>
                </a:path>
              </a:pathLst>
            </a:custGeom>
            <a:ln w="9524">
              <a:solidFill>
                <a:srgbClr val="000000"/>
              </a:solidFill>
            </a:ln>
          </p:spPr>
          <p:txBody>
            <a:bodyPr wrap="square" lIns="0" tIns="0" rIns="0" bIns="0" rtlCol="0"/>
            <a:lstStyle/>
            <a:p>
              <a:endParaRPr/>
            </a:p>
          </p:txBody>
        </p:sp>
      </p:grpSp>
      <p:sp>
        <p:nvSpPr>
          <p:cNvPr id="116" name="object 114">
            <a:extLst>
              <a:ext uri="{FF2B5EF4-FFF2-40B4-BE49-F238E27FC236}">
                <a16:creationId xmlns:a16="http://schemas.microsoft.com/office/drawing/2014/main" id="{AE820A70-C031-4633-AE03-AA8C4315053D}"/>
              </a:ext>
            </a:extLst>
          </p:cNvPr>
          <p:cNvSpPr txBox="1"/>
          <p:nvPr/>
        </p:nvSpPr>
        <p:spPr>
          <a:xfrm>
            <a:off x="4837969" y="4943300"/>
            <a:ext cx="1338580" cy="391160"/>
          </a:xfrm>
          <a:prstGeom prst="rect">
            <a:avLst/>
          </a:prstGeom>
        </p:spPr>
        <p:txBody>
          <a:bodyPr vert="horz" wrap="square" lIns="0" tIns="12700" rIns="0" bIns="0" rtlCol="0">
            <a:spAutoFit/>
          </a:bodyPr>
          <a:lstStyle/>
          <a:p>
            <a:pPr marL="232410" marR="5080" indent="-220345">
              <a:lnSpc>
                <a:spcPct val="100000"/>
              </a:lnSpc>
              <a:spcBef>
                <a:spcPts val="100"/>
              </a:spcBef>
            </a:pPr>
            <a:r>
              <a:rPr sz="1200" b="1" dirty="0">
                <a:latin typeface="Arial"/>
                <a:cs typeface="Arial"/>
              </a:rPr>
              <a:t>Masked</a:t>
            </a:r>
            <a:r>
              <a:rPr sz="1200" b="1" spc="-5" dirty="0">
                <a:latin typeface="Arial"/>
                <a:cs typeface="Arial"/>
              </a:rPr>
              <a:t> </a:t>
            </a:r>
            <a:r>
              <a:rPr sz="1200" dirty="0">
                <a:latin typeface="Arial MT"/>
                <a:cs typeface="Arial MT"/>
              </a:rPr>
              <a:t>Multi-head  self-attention</a:t>
            </a:r>
            <a:endParaRPr sz="1200">
              <a:latin typeface="Arial MT"/>
              <a:cs typeface="Arial MT"/>
            </a:endParaRPr>
          </a:p>
        </p:txBody>
      </p:sp>
      <p:grpSp>
        <p:nvGrpSpPr>
          <p:cNvPr id="117" name="object 115">
            <a:extLst>
              <a:ext uri="{FF2B5EF4-FFF2-40B4-BE49-F238E27FC236}">
                <a16:creationId xmlns:a16="http://schemas.microsoft.com/office/drawing/2014/main" id="{B43DB4C9-ED75-4F9E-81C2-BF1C89E010D1}"/>
              </a:ext>
            </a:extLst>
          </p:cNvPr>
          <p:cNvGrpSpPr/>
          <p:nvPr/>
        </p:nvGrpSpPr>
        <p:grpSpPr>
          <a:xfrm>
            <a:off x="5436656" y="4654264"/>
            <a:ext cx="145415" cy="819150"/>
            <a:chOff x="5320756" y="3211544"/>
            <a:chExt cx="145415" cy="819150"/>
          </a:xfrm>
        </p:grpSpPr>
        <p:sp>
          <p:nvSpPr>
            <p:cNvPr id="118" name="object 116">
              <a:extLst>
                <a:ext uri="{FF2B5EF4-FFF2-40B4-BE49-F238E27FC236}">
                  <a16:creationId xmlns:a16="http://schemas.microsoft.com/office/drawing/2014/main" id="{B31045F9-0E01-435B-8FCB-19B64B89A00B}"/>
                </a:ext>
              </a:extLst>
            </p:cNvPr>
            <p:cNvSpPr/>
            <p:nvPr/>
          </p:nvSpPr>
          <p:spPr>
            <a:xfrm>
              <a:off x="5391249" y="3942485"/>
              <a:ext cx="0" cy="83820"/>
            </a:xfrm>
            <a:custGeom>
              <a:avLst/>
              <a:gdLst/>
              <a:ahLst/>
              <a:cxnLst/>
              <a:rect l="l" t="t" r="r" b="b"/>
              <a:pathLst>
                <a:path h="83820">
                  <a:moveTo>
                    <a:pt x="0" y="83249"/>
                  </a:moveTo>
                  <a:lnTo>
                    <a:pt x="0" y="0"/>
                  </a:lnTo>
                </a:path>
              </a:pathLst>
            </a:custGeom>
            <a:ln w="9524">
              <a:solidFill>
                <a:srgbClr val="222222"/>
              </a:solidFill>
            </a:ln>
          </p:spPr>
          <p:txBody>
            <a:bodyPr wrap="square" lIns="0" tIns="0" rIns="0" bIns="0" rtlCol="0"/>
            <a:lstStyle/>
            <a:p>
              <a:endParaRPr/>
            </a:p>
          </p:txBody>
        </p:sp>
        <p:sp>
          <p:nvSpPr>
            <p:cNvPr id="119" name="object 117">
              <a:extLst>
                <a:ext uri="{FF2B5EF4-FFF2-40B4-BE49-F238E27FC236}">
                  <a16:creationId xmlns:a16="http://schemas.microsoft.com/office/drawing/2014/main" id="{47EC9A23-5A34-4B59-BB5A-0ED7EB78FED2}"/>
                </a:ext>
              </a:extLst>
            </p:cNvPr>
            <p:cNvSpPr/>
            <p:nvPr/>
          </p:nvSpPr>
          <p:spPr>
            <a:xfrm>
              <a:off x="5375517" y="3899260"/>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20" name="object 118">
              <a:extLst>
                <a:ext uri="{FF2B5EF4-FFF2-40B4-BE49-F238E27FC236}">
                  <a16:creationId xmlns:a16="http://schemas.microsoft.com/office/drawing/2014/main" id="{39487EC2-7F62-4173-85B8-DF01BB6F0100}"/>
                </a:ext>
              </a:extLst>
            </p:cNvPr>
            <p:cNvSpPr/>
            <p:nvPr/>
          </p:nvSpPr>
          <p:spPr>
            <a:xfrm>
              <a:off x="5375517" y="3899260"/>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21" name="object 119">
              <a:extLst>
                <a:ext uri="{FF2B5EF4-FFF2-40B4-BE49-F238E27FC236}">
                  <a16:creationId xmlns:a16="http://schemas.microsoft.com/office/drawing/2014/main" id="{6BAFEBE7-A0C8-4AB5-8714-33D34C9CB370}"/>
                </a:ext>
              </a:extLst>
            </p:cNvPr>
            <p:cNvSpPr/>
            <p:nvPr/>
          </p:nvSpPr>
          <p:spPr>
            <a:xfrm>
              <a:off x="5391249" y="3431055"/>
              <a:ext cx="0" cy="88265"/>
            </a:xfrm>
            <a:custGeom>
              <a:avLst/>
              <a:gdLst/>
              <a:ahLst/>
              <a:cxnLst/>
              <a:rect l="l" t="t" r="r" b="b"/>
              <a:pathLst>
                <a:path h="88264">
                  <a:moveTo>
                    <a:pt x="0" y="88049"/>
                  </a:moveTo>
                  <a:lnTo>
                    <a:pt x="0" y="0"/>
                  </a:lnTo>
                </a:path>
              </a:pathLst>
            </a:custGeom>
            <a:ln w="9524">
              <a:solidFill>
                <a:srgbClr val="222222"/>
              </a:solidFill>
            </a:ln>
          </p:spPr>
          <p:txBody>
            <a:bodyPr wrap="square" lIns="0" tIns="0" rIns="0" bIns="0" rtlCol="0"/>
            <a:lstStyle/>
            <a:p>
              <a:endParaRPr/>
            </a:p>
          </p:txBody>
        </p:sp>
        <p:sp>
          <p:nvSpPr>
            <p:cNvPr id="122" name="object 120">
              <a:extLst>
                <a:ext uri="{FF2B5EF4-FFF2-40B4-BE49-F238E27FC236}">
                  <a16:creationId xmlns:a16="http://schemas.microsoft.com/office/drawing/2014/main" id="{23B15117-F465-492F-8355-0B56D790CCBB}"/>
                </a:ext>
              </a:extLst>
            </p:cNvPr>
            <p:cNvSpPr/>
            <p:nvPr/>
          </p:nvSpPr>
          <p:spPr>
            <a:xfrm>
              <a:off x="5375517" y="3387830"/>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23" name="object 121">
              <a:extLst>
                <a:ext uri="{FF2B5EF4-FFF2-40B4-BE49-F238E27FC236}">
                  <a16:creationId xmlns:a16="http://schemas.microsoft.com/office/drawing/2014/main" id="{A2FE77E8-0EC1-4754-9B9F-1803281F9E59}"/>
                </a:ext>
              </a:extLst>
            </p:cNvPr>
            <p:cNvSpPr/>
            <p:nvPr/>
          </p:nvSpPr>
          <p:spPr>
            <a:xfrm>
              <a:off x="5375517" y="3387830"/>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pic>
          <p:nvPicPr>
            <p:cNvPr id="124" name="object 122">
              <a:extLst>
                <a:ext uri="{FF2B5EF4-FFF2-40B4-BE49-F238E27FC236}">
                  <a16:creationId xmlns:a16="http://schemas.microsoft.com/office/drawing/2014/main" id="{4E7C4823-322C-4F77-808F-7E8BF0A03D0F}"/>
                </a:ext>
              </a:extLst>
            </p:cNvPr>
            <p:cNvPicPr/>
            <p:nvPr/>
          </p:nvPicPr>
          <p:blipFill>
            <a:blip r:embed="rId3" cstate="print"/>
            <a:stretch>
              <a:fillRect/>
            </a:stretch>
          </p:blipFill>
          <p:spPr>
            <a:xfrm>
              <a:off x="5320756" y="3211544"/>
              <a:ext cx="145124" cy="150824"/>
            </a:xfrm>
            <a:prstGeom prst="rect">
              <a:avLst/>
            </a:prstGeom>
          </p:spPr>
        </p:pic>
      </p:grpSp>
      <p:sp>
        <p:nvSpPr>
          <p:cNvPr id="125" name="object 123">
            <a:extLst>
              <a:ext uri="{FF2B5EF4-FFF2-40B4-BE49-F238E27FC236}">
                <a16:creationId xmlns:a16="http://schemas.microsoft.com/office/drawing/2014/main" id="{9186FDBD-852D-4884-995A-A76952950F23}"/>
              </a:ext>
            </a:extLst>
          </p:cNvPr>
          <p:cNvSpPr txBox="1"/>
          <p:nvPr/>
        </p:nvSpPr>
        <p:spPr>
          <a:xfrm>
            <a:off x="4572000" y="4641508"/>
            <a:ext cx="979805" cy="147320"/>
          </a:xfrm>
          <a:prstGeom prst="rect">
            <a:avLst/>
          </a:prstGeom>
        </p:spPr>
        <p:txBody>
          <a:bodyPr vert="horz" wrap="square" lIns="0" tIns="12700" rIns="0" bIns="0" rtlCol="0">
            <a:spAutoFit/>
          </a:bodyPr>
          <a:lstStyle/>
          <a:p>
            <a:pPr marL="12700">
              <a:lnSpc>
                <a:spcPct val="100000"/>
              </a:lnSpc>
              <a:spcBef>
                <a:spcPts val="100"/>
              </a:spcBef>
              <a:tabLst>
                <a:tab pos="835025" algn="l"/>
              </a:tabLst>
            </a:pPr>
            <a:r>
              <a:rPr sz="800" u="sng" dirty="0">
                <a:uFill>
                  <a:solidFill>
                    <a:srgbClr val="222222"/>
                  </a:solidFill>
                </a:uFill>
                <a:latin typeface="Times New Roman"/>
                <a:cs typeface="Times New Roman"/>
              </a:rPr>
              <a:t> 	</a:t>
            </a:r>
            <a:r>
              <a:rPr sz="800" dirty="0">
                <a:latin typeface="Times New Roman"/>
                <a:cs typeface="Times New Roman"/>
              </a:rPr>
              <a:t>  </a:t>
            </a:r>
            <a:r>
              <a:rPr sz="800" spc="-30" dirty="0">
                <a:latin typeface="Times New Roman"/>
                <a:cs typeface="Times New Roman"/>
              </a:rPr>
              <a:t> </a:t>
            </a:r>
            <a:r>
              <a:rPr sz="800" dirty="0">
                <a:latin typeface="Arial MT"/>
                <a:cs typeface="Arial MT"/>
              </a:rPr>
              <a:t>+</a:t>
            </a:r>
            <a:endParaRPr sz="800">
              <a:latin typeface="Arial MT"/>
              <a:cs typeface="Arial MT"/>
            </a:endParaRPr>
          </a:p>
        </p:txBody>
      </p:sp>
      <p:grpSp>
        <p:nvGrpSpPr>
          <p:cNvPr id="126" name="object 124">
            <a:extLst>
              <a:ext uri="{FF2B5EF4-FFF2-40B4-BE49-F238E27FC236}">
                <a16:creationId xmlns:a16="http://schemas.microsoft.com/office/drawing/2014/main" id="{DEFEF1C9-49B3-4A29-A9EF-4AF687FA47D2}"/>
              </a:ext>
            </a:extLst>
          </p:cNvPr>
          <p:cNvGrpSpPr/>
          <p:nvPr/>
        </p:nvGrpSpPr>
        <p:grpSpPr>
          <a:xfrm>
            <a:off x="4701087" y="3166294"/>
            <a:ext cx="1612265" cy="1590675"/>
            <a:chOff x="4585187" y="1723574"/>
            <a:chExt cx="1612265" cy="1590675"/>
          </a:xfrm>
        </p:grpSpPr>
        <p:sp>
          <p:nvSpPr>
            <p:cNvPr id="127" name="object 125">
              <a:extLst>
                <a:ext uri="{FF2B5EF4-FFF2-40B4-BE49-F238E27FC236}">
                  <a16:creationId xmlns:a16="http://schemas.microsoft.com/office/drawing/2014/main" id="{6900B6E6-A5F8-42AF-8337-0CC94AF7B164}"/>
                </a:ext>
              </a:extLst>
            </p:cNvPr>
            <p:cNvSpPr/>
            <p:nvPr/>
          </p:nvSpPr>
          <p:spPr>
            <a:xfrm>
              <a:off x="5268172" y="3277640"/>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28" name="object 126">
              <a:extLst>
                <a:ext uri="{FF2B5EF4-FFF2-40B4-BE49-F238E27FC236}">
                  <a16:creationId xmlns:a16="http://schemas.microsoft.com/office/drawing/2014/main" id="{34BC65DF-4C86-4A9C-8109-DB598051DD49}"/>
                </a:ext>
              </a:extLst>
            </p:cNvPr>
            <p:cNvSpPr/>
            <p:nvPr/>
          </p:nvSpPr>
          <p:spPr>
            <a:xfrm>
              <a:off x="5268172" y="327764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129" name="object 127">
              <a:extLst>
                <a:ext uri="{FF2B5EF4-FFF2-40B4-BE49-F238E27FC236}">
                  <a16:creationId xmlns:a16="http://schemas.microsoft.com/office/drawing/2014/main" id="{20768D8D-3FB5-4C7D-A8E3-A0ACFF45FAEC}"/>
                </a:ext>
              </a:extLst>
            </p:cNvPr>
            <p:cNvSpPr/>
            <p:nvPr/>
          </p:nvSpPr>
          <p:spPr>
            <a:xfrm>
              <a:off x="4589950" y="1728336"/>
              <a:ext cx="1602740" cy="156845"/>
            </a:xfrm>
            <a:custGeom>
              <a:avLst/>
              <a:gdLst/>
              <a:ahLst/>
              <a:cxnLst/>
              <a:rect l="l" t="t" r="r" b="b"/>
              <a:pathLst>
                <a:path w="1602739" h="156844">
                  <a:moveTo>
                    <a:pt x="1602599" y="156299"/>
                  </a:moveTo>
                  <a:lnTo>
                    <a:pt x="0" y="156299"/>
                  </a:lnTo>
                  <a:lnTo>
                    <a:pt x="0" y="0"/>
                  </a:lnTo>
                  <a:lnTo>
                    <a:pt x="1602599" y="0"/>
                  </a:lnTo>
                  <a:lnTo>
                    <a:pt x="1602599" y="156299"/>
                  </a:lnTo>
                  <a:close/>
                </a:path>
              </a:pathLst>
            </a:custGeom>
            <a:solidFill>
              <a:srgbClr val="CCCCCC"/>
            </a:solidFill>
          </p:spPr>
          <p:txBody>
            <a:bodyPr wrap="square" lIns="0" tIns="0" rIns="0" bIns="0" rtlCol="0"/>
            <a:lstStyle/>
            <a:p>
              <a:endParaRPr/>
            </a:p>
          </p:txBody>
        </p:sp>
        <p:sp>
          <p:nvSpPr>
            <p:cNvPr id="130" name="object 128">
              <a:extLst>
                <a:ext uri="{FF2B5EF4-FFF2-40B4-BE49-F238E27FC236}">
                  <a16:creationId xmlns:a16="http://schemas.microsoft.com/office/drawing/2014/main" id="{3B991EBC-1358-49CE-BE47-BA675B693889}"/>
                </a:ext>
              </a:extLst>
            </p:cNvPr>
            <p:cNvSpPr/>
            <p:nvPr/>
          </p:nvSpPr>
          <p:spPr>
            <a:xfrm>
              <a:off x="4589950" y="1728336"/>
              <a:ext cx="1602740" cy="156845"/>
            </a:xfrm>
            <a:custGeom>
              <a:avLst/>
              <a:gdLst/>
              <a:ahLst/>
              <a:cxnLst/>
              <a:rect l="l" t="t" r="r" b="b"/>
              <a:pathLst>
                <a:path w="1602739" h="156844">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131" name="object 129">
            <a:extLst>
              <a:ext uri="{FF2B5EF4-FFF2-40B4-BE49-F238E27FC236}">
                <a16:creationId xmlns:a16="http://schemas.microsoft.com/office/drawing/2014/main" id="{4F697376-0161-4147-A98E-62BB62076EB2}"/>
              </a:ext>
            </a:extLst>
          </p:cNvPr>
          <p:cNvSpPr txBox="1"/>
          <p:nvPr/>
        </p:nvSpPr>
        <p:spPr>
          <a:xfrm>
            <a:off x="5109059" y="3138971"/>
            <a:ext cx="796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Layer</a:t>
            </a:r>
            <a:r>
              <a:rPr sz="1200" spc="-75" dirty="0">
                <a:latin typeface="Arial MT"/>
                <a:cs typeface="Arial MT"/>
              </a:rPr>
              <a:t> </a:t>
            </a:r>
            <a:r>
              <a:rPr sz="1200" spc="-5" dirty="0">
                <a:latin typeface="Arial MT"/>
                <a:cs typeface="Arial MT"/>
              </a:rPr>
              <a:t>norm</a:t>
            </a:r>
            <a:endParaRPr sz="1200">
              <a:latin typeface="Arial MT"/>
              <a:cs typeface="Arial MT"/>
            </a:endParaRPr>
          </a:p>
        </p:txBody>
      </p:sp>
      <p:grpSp>
        <p:nvGrpSpPr>
          <p:cNvPr id="132" name="object 130">
            <a:extLst>
              <a:ext uri="{FF2B5EF4-FFF2-40B4-BE49-F238E27FC236}">
                <a16:creationId xmlns:a16="http://schemas.microsoft.com/office/drawing/2014/main" id="{36B1D964-119E-4E4D-A6AD-83A841C615BE}"/>
              </a:ext>
            </a:extLst>
          </p:cNvPr>
          <p:cNvGrpSpPr/>
          <p:nvPr/>
        </p:nvGrpSpPr>
        <p:grpSpPr>
          <a:xfrm>
            <a:off x="4700987" y="2291447"/>
            <a:ext cx="1612265" cy="166370"/>
            <a:chOff x="4585087" y="848727"/>
            <a:chExt cx="1612265" cy="166370"/>
          </a:xfrm>
        </p:grpSpPr>
        <p:sp>
          <p:nvSpPr>
            <p:cNvPr id="133" name="object 131">
              <a:extLst>
                <a:ext uri="{FF2B5EF4-FFF2-40B4-BE49-F238E27FC236}">
                  <a16:creationId xmlns:a16="http://schemas.microsoft.com/office/drawing/2014/main" id="{88553A41-5572-4292-937C-0D3DE95A6A3A}"/>
                </a:ext>
              </a:extLst>
            </p:cNvPr>
            <p:cNvSpPr/>
            <p:nvPr/>
          </p:nvSpPr>
          <p:spPr>
            <a:xfrm>
              <a:off x="4589850" y="853489"/>
              <a:ext cx="1602740" cy="156845"/>
            </a:xfrm>
            <a:custGeom>
              <a:avLst/>
              <a:gdLst/>
              <a:ahLst/>
              <a:cxnLst/>
              <a:rect l="l" t="t" r="r" b="b"/>
              <a:pathLst>
                <a:path w="1602739" h="156844">
                  <a:moveTo>
                    <a:pt x="1602599" y="156299"/>
                  </a:moveTo>
                  <a:lnTo>
                    <a:pt x="0" y="156299"/>
                  </a:lnTo>
                  <a:lnTo>
                    <a:pt x="0" y="0"/>
                  </a:lnTo>
                  <a:lnTo>
                    <a:pt x="1602599" y="0"/>
                  </a:lnTo>
                  <a:lnTo>
                    <a:pt x="1602599" y="156299"/>
                  </a:lnTo>
                  <a:close/>
                </a:path>
              </a:pathLst>
            </a:custGeom>
            <a:solidFill>
              <a:srgbClr val="CCCCCC"/>
            </a:solidFill>
          </p:spPr>
          <p:txBody>
            <a:bodyPr wrap="square" lIns="0" tIns="0" rIns="0" bIns="0" rtlCol="0"/>
            <a:lstStyle/>
            <a:p>
              <a:endParaRPr/>
            </a:p>
          </p:txBody>
        </p:sp>
        <p:sp>
          <p:nvSpPr>
            <p:cNvPr id="134" name="object 132">
              <a:extLst>
                <a:ext uri="{FF2B5EF4-FFF2-40B4-BE49-F238E27FC236}">
                  <a16:creationId xmlns:a16="http://schemas.microsoft.com/office/drawing/2014/main" id="{C3BA06F0-38E1-4116-AC6A-3D61872EF5D7}"/>
                </a:ext>
              </a:extLst>
            </p:cNvPr>
            <p:cNvSpPr/>
            <p:nvPr/>
          </p:nvSpPr>
          <p:spPr>
            <a:xfrm>
              <a:off x="4589850" y="853489"/>
              <a:ext cx="1602740" cy="156845"/>
            </a:xfrm>
            <a:custGeom>
              <a:avLst/>
              <a:gdLst/>
              <a:ahLst/>
              <a:cxnLst/>
              <a:rect l="l" t="t" r="r" b="b"/>
              <a:pathLst>
                <a:path w="1602739" h="156844">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135" name="object 133">
            <a:extLst>
              <a:ext uri="{FF2B5EF4-FFF2-40B4-BE49-F238E27FC236}">
                <a16:creationId xmlns:a16="http://schemas.microsoft.com/office/drawing/2014/main" id="{7A1B46B8-83D6-40B6-B786-10DB6AE0258C}"/>
              </a:ext>
            </a:extLst>
          </p:cNvPr>
          <p:cNvSpPr txBox="1"/>
          <p:nvPr/>
        </p:nvSpPr>
        <p:spPr>
          <a:xfrm>
            <a:off x="5108959" y="2264124"/>
            <a:ext cx="796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Layer</a:t>
            </a:r>
            <a:r>
              <a:rPr sz="1200" spc="-75" dirty="0">
                <a:latin typeface="Arial MT"/>
                <a:cs typeface="Arial MT"/>
              </a:rPr>
              <a:t> </a:t>
            </a:r>
            <a:r>
              <a:rPr sz="1200" spc="-5" dirty="0">
                <a:latin typeface="Arial MT"/>
                <a:cs typeface="Arial MT"/>
              </a:rPr>
              <a:t>norm</a:t>
            </a:r>
            <a:endParaRPr sz="1200">
              <a:latin typeface="Arial MT"/>
              <a:cs typeface="Arial MT"/>
            </a:endParaRPr>
          </a:p>
        </p:txBody>
      </p:sp>
      <p:grpSp>
        <p:nvGrpSpPr>
          <p:cNvPr id="136" name="object 134">
            <a:extLst>
              <a:ext uri="{FF2B5EF4-FFF2-40B4-BE49-F238E27FC236}">
                <a16:creationId xmlns:a16="http://schemas.microsoft.com/office/drawing/2014/main" id="{0EA84A91-338E-4BD0-A963-334FF14AECE6}"/>
              </a:ext>
            </a:extLst>
          </p:cNvPr>
          <p:cNvGrpSpPr/>
          <p:nvPr/>
        </p:nvGrpSpPr>
        <p:grpSpPr>
          <a:xfrm>
            <a:off x="4700987" y="2871258"/>
            <a:ext cx="1612265" cy="166370"/>
            <a:chOff x="4585087" y="1428538"/>
            <a:chExt cx="1612265" cy="166370"/>
          </a:xfrm>
        </p:grpSpPr>
        <p:sp>
          <p:nvSpPr>
            <p:cNvPr id="137" name="object 135">
              <a:extLst>
                <a:ext uri="{FF2B5EF4-FFF2-40B4-BE49-F238E27FC236}">
                  <a16:creationId xmlns:a16="http://schemas.microsoft.com/office/drawing/2014/main" id="{B8B96D0A-F314-41CD-B7F8-8CF942F882C4}"/>
                </a:ext>
              </a:extLst>
            </p:cNvPr>
            <p:cNvSpPr/>
            <p:nvPr/>
          </p:nvSpPr>
          <p:spPr>
            <a:xfrm>
              <a:off x="4589850" y="1433300"/>
              <a:ext cx="1602740" cy="156845"/>
            </a:xfrm>
            <a:custGeom>
              <a:avLst/>
              <a:gdLst/>
              <a:ahLst/>
              <a:cxnLst/>
              <a:rect l="l" t="t" r="r" b="b"/>
              <a:pathLst>
                <a:path w="1602739" h="156844">
                  <a:moveTo>
                    <a:pt x="1602599" y="156299"/>
                  </a:moveTo>
                  <a:lnTo>
                    <a:pt x="0" y="156299"/>
                  </a:lnTo>
                  <a:lnTo>
                    <a:pt x="0" y="0"/>
                  </a:lnTo>
                  <a:lnTo>
                    <a:pt x="1602599" y="0"/>
                  </a:lnTo>
                  <a:lnTo>
                    <a:pt x="1602599" y="156299"/>
                  </a:lnTo>
                  <a:close/>
                </a:path>
              </a:pathLst>
            </a:custGeom>
            <a:solidFill>
              <a:srgbClr val="FFF1CC"/>
            </a:solidFill>
          </p:spPr>
          <p:txBody>
            <a:bodyPr wrap="square" lIns="0" tIns="0" rIns="0" bIns="0" rtlCol="0"/>
            <a:lstStyle/>
            <a:p>
              <a:endParaRPr/>
            </a:p>
          </p:txBody>
        </p:sp>
        <p:sp>
          <p:nvSpPr>
            <p:cNvPr id="138" name="object 136">
              <a:extLst>
                <a:ext uri="{FF2B5EF4-FFF2-40B4-BE49-F238E27FC236}">
                  <a16:creationId xmlns:a16="http://schemas.microsoft.com/office/drawing/2014/main" id="{884113E9-B073-4721-9A7E-5D7FAEA47FE0}"/>
                </a:ext>
              </a:extLst>
            </p:cNvPr>
            <p:cNvSpPr/>
            <p:nvPr/>
          </p:nvSpPr>
          <p:spPr>
            <a:xfrm>
              <a:off x="4589850" y="1433300"/>
              <a:ext cx="1602740" cy="156845"/>
            </a:xfrm>
            <a:custGeom>
              <a:avLst/>
              <a:gdLst/>
              <a:ahLst/>
              <a:cxnLst/>
              <a:rect l="l" t="t" r="r" b="b"/>
              <a:pathLst>
                <a:path w="1602739" h="156844">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139" name="object 137">
            <a:extLst>
              <a:ext uri="{FF2B5EF4-FFF2-40B4-BE49-F238E27FC236}">
                <a16:creationId xmlns:a16="http://schemas.microsoft.com/office/drawing/2014/main" id="{8786A8E6-E400-4513-BE3B-C3B6ECD27F9F}"/>
              </a:ext>
            </a:extLst>
          </p:cNvPr>
          <p:cNvSpPr txBox="1"/>
          <p:nvPr/>
        </p:nvSpPr>
        <p:spPr>
          <a:xfrm>
            <a:off x="5337671" y="2843935"/>
            <a:ext cx="33909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MLP</a:t>
            </a:r>
            <a:endParaRPr sz="1200">
              <a:latin typeface="Arial MT"/>
              <a:cs typeface="Arial MT"/>
            </a:endParaRPr>
          </a:p>
        </p:txBody>
      </p:sp>
      <p:pic>
        <p:nvPicPr>
          <p:cNvPr id="140" name="object 138">
            <a:extLst>
              <a:ext uri="{FF2B5EF4-FFF2-40B4-BE49-F238E27FC236}">
                <a16:creationId xmlns:a16="http://schemas.microsoft.com/office/drawing/2014/main" id="{0ABB1B63-F95D-463D-9796-0FA79E88E480}"/>
              </a:ext>
            </a:extLst>
          </p:cNvPr>
          <p:cNvPicPr/>
          <p:nvPr/>
        </p:nvPicPr>
        <p:blipFill>
          <a:blip r:embed="rId4" cstate="print"/>
          <a:stretch>
            <a:fillRect/>
          </a:stretch>
        </p:blipFill>
        <p:spPr>
          <a:xfrm>
            <a:off x="5439627" y="2579280"/>
            <a:ext cx="145124" cy="150824"/>
          </a:xfrm>
          <a:prstGeom prst="rect">
            <a:avLst/>
          </a:prstGeom>
        </p:spPr>
      </p:pic>
      <p:sp>
        <p:nvSpPr>
          <p:cNvPr id="141" name="object 139">
            <a:extLst>
              <a:ext uri="{FF2B5EF4-FFF2-40B4-BE49-F238E27FC236}">
                <a16:creationId xmlns:a16="http://schemas.microsoft.com/office/drawing/2014/main" id="{0E94B6A7-8782-478D-A5D3-7EBA517FB28A}"/>
              </a:ext>
            </a:extLst>
          </p:cNvPr>
          <p:cNvSpPr txBox="1"/>
          <p:nvPr/>
        </p:nvSpPr>
        <p:spPr>
          <a:xfrm>
            <a:off x="5469852" y="2566523"/>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grpSp>
        <p:nvGrpSpPr>
          <p:cNvPr id="142" name="object 140">
            <a:extLst>
              <a:ext uri="{FF2B5EF4-FFF2-40B4-BE49-F238E27FC236}">
                <a16:creationId xmlns:a16="http://schemas.microsoft.com/office/drawing/2014/main" id="{27F409F6-114E-490E-963C-4E2575A47CB5}"/>
              </a:ext>
            </a:extLst>
          </p:cNvPr>
          <p:cNvGrpSpPr/>
          <p:nvPr/>
        </p:nvGrpSpPr>
        <p:grpSpPr>
          <a:xfrm>
            <a:off x="4541312" y="1560823"/>
            <a:ext cx="1652270" cy="1615440"/>
            <a:chOff x="4425412" y="118103"/>
            <a:chExt cx="1652270" cy="1615440"/>
          </a:xfrm>
        </p:grpSpPr>
        <p:sp>
          <p:nvSpPr>
            <p:cNvPr id="143" name="object 141">
              <a:extLst>
                <a:ext uri="{FF2B5EF4-FFF2-40B4-BE49-F238E27FC236}">
                  <a16:creationId xmlns:a16="http://schemas.microsoft.com/office/drawing/2014/main" id="{0DAC17A4-327E-4C8F-BE3D-10D92BCEF0F7}"/>
                </a:ext>
              </a:extLst>
            </p:cNvPr>
            <p:cNvSpPr/>
            <p:nvPr/>
          </p:nvSpPr>
          <p:spPr>
            <a:xfrm>
              <a:off x="4430174" y="1211470"/>
              <a:ext cx="961390" cy="492125"/>
            </a:xfrm>
            <a:custGeom>
              <a:avLst/>
              <a:gdLst/>
              <a:ahLst/>
              <a:cxnLst/>
              <a:rect l="l" t="t" r="r" b="b"/>
              <a:pathLst>
                <a:path w="961389" h="492125">
                  <a:moveTo>
                    <a:pt x="961056" y="491999"/>
                  </a:moveTo>
                  <a:lnTo>
                    <a:pt x="0" y="491999"/>
                  </a:lnTo>
                  <a:lnTo>
                    <a:pt x="0" y="0"/>
                  </a:lnTo>
                  <a:lnTo>
                    <a:pt x="838506" y="0"/>
                  </a:lnTo>
                </a:path>
              </a:pathLst>
            </a:custGeom>
            <a:ln w="9524">
              <a:solidFill>
                <a:srgbClr val="222222"/>
              </a:solidFill>
            </a:ln>
          </p:spPr>
          <p:txBody>
            <a:bodyPr wrap="square" lIns="0" tIns="0" rIns="0" bIns="0" rtlCol="0"/>
            <a:lstStyle/>
            <a:p>
              <a:endParaRPr/>
            </a:p>
          </p:txBody>
        </p:sp>
        <p:sp>
          <p:nvSpPr>
            <p:cNvPr id="144" name="object 142">
              <a:extLst>
                <a:ext uri="{FF2B5EF4-FFF2-40B4-BE49-F238E27FC236}">
                  <a16:creationId xmlns:a16="http://schemas.microsoft.com/office/drawing/2014/main" id="{F78A4160-FB5C-45B8-B2D1-378FA2B8532A}"/>
                </a:ext>
              </a:extLst>
            </p:cNvPr>
            <p:cNvSpPr/>
            <p:nvPr/>
          </p:nvSpPr>
          <p:spPr>
            <a:xfrm>
              <a:off x="5268680" y="1195738"/>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45" name="object 143">
              <a:extLst>
                <a:ext uri="{FF2B5EF4-FFF2-40B4-BE49-F238E27FC236}">
                  <a16:creationId xmlns:a16="http://schemas.microsoft.com/office/drawing/2014/main" id="{A09627B3-0C2D-42FD-8A23-B7DC99CFBDB0}"/>
                </a:ext>
              </a:extLst>
            </p:cNvPr>
            <p:cNvSpPr/>
            <p:nvPr/>
          </p:nvSpPr>
          <p:spPr>
            <a:xfrm>
              <a:off x="5268680" y="1195738"/>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146" name="object 144">
              <a:extLst>
                <a:ext uri="{FF2B5EF4-FFF2-40B4-BE49-F238E27FC236}">
                  <a16:creationId xmlns:a16="http://schemas.microsoft.com/office/drawing/2014/main" id="{E6D312EE-A619-4D39-B849-06C0EF6BFF2F}"/>
                </a:ext>
              </a:extLst>
            </p:cNvPr>
            <p:cNvSpPr/>
            <p:nvPr/>
          </p:nvSpPr>
          <p:spPr>
            <a:xfrm>
              <a:off x="5391250" y="1646887"/>
              <a:ext cx="0" cy="81915"/>
            </a:xfrm>
            <a:custGeom>
              <a:avLst/>
              <a:gdLst/>
              <a:ahLst/>
              <a:cxnLst/>
              <a:rect l="l" t="t" r="r" b="b"/>
              <a:pathLst>
                <a:path h="81914">
                  <a:moveTo>
                    <a:pt x="0" y="81449"/>
                  </a:moveTo>
                  <a:lnTo>
                    <a:pt x="0" y="0"/>
                  </a:lnTo>
                </a:path>
              </a:pathLst>
            </a:custGeom>
            <a:ln w="9524">
              <a:solidFill>
                <a:srgbClr val="222222"/>
              </a:solidFill>
            </a:ln>
          </p:spPr>
          <p:txBody>
            <a:bodyPr wrap="square" lIns="0" tIns="0" rIns="0" bIns="0" rtlCol="0"/>
            <a:lstStyle/>
            <a:p>
              <a:endParaRPr/>
            </a:p>
          </p:txBody>
        </p:sp>
        <p:sp>
          <p:nvSpPr>
            <p:cNvPr id="147" name="object 145">
              <a:extLst>
                <a:ext uri="{FF2B5EF4-FFF2-40B4-BE49-F238E27FC236}">
                  <a16:creationId xmlns:a16="http://schemas.microsoft.com/office/drawing/2014/main" id="{415DB7CD-754A-46DF-BDF4-E699F7BC03F3}"/>
                </a:ext>
              </a:extLst>
            </p:cNvPr>
            <p:cNvSpPr/>
            <p:nvPr/>
          </p:nvSpPr>
          <p:spPr>
            <a:xfrm>
              <a:off x="5375517" y="1603661"/>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48" name="object 146">
              <a:extLst>
                <a:ext uri="{FF2B5EF4-FFF2-40B4-BE49-F238E27FC236}">
                  <a16:creationId xmlns:a16="http://schemas.microsoft.com/office/drawing/2014/main" id="{EB059C30-4CB1-4D85-B736-4DFFC3A20D5D}"/>
                </a:ext>
              </a:extLst>
            </p:cNvPr>
            <p:cNvSpPr/>
            <p:nvPr/>
          </p:nvSpPr>
          <p:spPr>
            <a:xfrm>
              <a:off x="5375517" y="1603661"/>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49" name="object 147">
              <a:extLst>
                <a:ext uri="{FF2B5EF4-FFF2-40B4-BE49-F238E27FC236}">
                  <a16:creationId xmlns:a16="http://schemas.microsoft.com/office/drawing/2014/main" id="{6AF49D70-23F5-4407-B47A-B8E7F86A90D8}"/>
                </a:ext>
              </a:extLst>
            </p:cNvPr>
            <p:cNvSpPr/>
            <p:nvPr/>
          </p:nvSpPr>
          <p:spPr>
            <a:xfrm>
              <a:off x="5391150" y="1349450"/>
              <a:ext cx="635" cy="84455"/>
            </a:xfrm>
            <a:custGeom>
              <a:avLst/>
              <a:gdLst/>
              <a:ahLst/>
              <a:cxnLst/>
              <a:rect l="l" t="t" r="r" b="b"/>
              <a:pathLst>
                <a:path w="635" h="84455">
                  <a:moveTo>
                    <a:pt x="178" y="-4762"/>
                  </a:moveTo>
                  <a:lnTo>
                    <a:pt x="178" y="88612"/>
                  </a:lnTo>
                </a:path>
              </a:pathLst>
            </a:custGeom>
            <a:ln w="9881">
              <a:solidFill>
                <a:srgbClr val="222222"/>
              </a:solidFill>
            </a:ln>
          </p:spPr>
          <p:txBody>
            <a:bodyPr wrap="square" lIns="0" tIns="0" rIns="0" bIns="0" rtlCol="0"/>
            <a:lstStyle/>
            <a:p>
              <a:endParaRPr/>
            </a:p>
          </p:txBody>
        </p:sp>
        <p:sp>
          <p:nvSpPr>
            <p:cNvPr id="150" name="object 148">
              <a:extLst>
                <a:ext uri="{FF2B5EF4-FFF2-40B4-BE49-F238E27FC236}">
                  <a16:creationId xmlns:a16="http://schemas.microsoft.com/office/drawing/2014/main" id="{B1375810-48D9-4D2B-9A19-B9493C823BE8}"/>
                </a:ext>
              </a:extLst>
            </p:cNvPr>
            <p:cNvSpPr/>
            <p:nvPr/>
          </p:nvSpPr>
          <p:spPr>
            <a:xfrm>
              <a:off x="5375774" y="1306225"/>
              <a:ext cx="31750" cy="43815"/>
            </a:xfrm>
            <a:custGeom>
              <a:avLst/>
              <a:gdLst/>
              <a:ahLst/>
              <a:cxnLst/>
              <a:rect l="l" t="t" r="r" b="b"/>
              <a:pathLst>
                <a:path w="31750" h="43815">
                  <a:moveTo>
                    <a:pt x="31465" y="43291"/>
                  </a:moveTo>
                  <a:lnTo>
                    <a:pt x="0" y="43157"/>
                  </a:lnTo>
                  <a:lnTo>
                    <a:pt x="15916" y="0"/>
                  </a:lnTo>
                  <a:lnTo>
                    <a:pt x="31465" y="43291"/>
                  </a:lnTo>
                  <a:close/>
                </a:path>
              </a:pathLst>
            </a:custGeom>
            <a:solidFill>
              <a:srgbClr val="222222"/>
            </a:solidFill>
          </p:spPr>
          <p:txBody>
            <a:bodyPr wrap="square" lIns="0" tIns="0" rIns="0" bIns="0" rtlCol="0"/>
            <a:lstStyle/>
            <a:p>
              <a:endParaRPr/>
            </a:p>
          </p:txBody>
        </p:sp>
        <p:sp>
          <p:nvSpPr>
            <p:cNvPr id="151" name="object 149">
              <a:extLst>
                <a:ext uri="{FF2B5EF4-FFF2-40B4-BE49-F238E27FC236}">
                  <a16:creationId xmlns:a16="http://schemas.microsoft.com/office/drawing/2014/main" id="{FBF58CED-C1FD-42E4-B6CB-67CEEA5BA51D}"/>
                </a:ext>
              </a:extLst>
            </p:cNvPr>
            <p:cNvSpPr/>
            <p:nvPr/>
          </p:nvSpPr>
          <p:spPr>
            <a:xfrm>
              <a:off x="5375774" y="1306225"/>
              <a:ext cx="31750" cy="43815"/>
            </a:xfrm>
            <a:custGeom>
              <a:avLst/>
              <a:gdLst/>
              <a:ahLst/>
              <a:cxnLst/>
              <a:rect l="l" t="t" r="r" b="b"/>
              <a:pathLst>
                <a:path w="31750" h="43815">
                  <a:moveTo>
                    <a:pt x="31465" y="43291"/>
                  </a:moveTo>
                  <a:lnTo>
                    <a:pt x="15916" y="0"/>
                  </a:lnTo>
                  <a:lnTo>
                    <a:pt x="0" y="43157"/>
                  </a:lnTo>
                  <a:lnTo>
                    <a:pt x="31465" y="43291"/>
                  </a:lnTo>
                  <a:close/>
                </a:path>
              </a:pathLst>
            </a:custGeom>
            <a:ln w="9524">
              <a:solidFill>
                <a:srgbClr val="222222"/>
              </a:solidFill>
            </a:ln>
          </p:spPr>
          <p:txBody>
            <a:bodyPr wrap="square" lIns="0" tIns="0" rIns="0" bIns="0" rtlCol="0"/>
            <a:lstStyle/>
            <a:p>
              <a:endParaRPr/>
            </a:p>
          </p:txBody>
        </p:sp>
        <p:sp>
          <p:nvSpPr>
            <p:cNvPr id="152" name="object 150">
              <a:extLst>
                <a:ext uri="{FF2B5EF4-FFF2-40B4-BE49-F238E27FC236}">
                  <a16:creationId xmlns:a16="http://schemas.microsoft.com/office/drawing/2014/main" id="{B7B50048-C77F-48E7-9300-8F33E1DAE3F1}"/>
                </a:ext>
              </a:extLst>
            </p:cNvPr>
            <p:cNvSpPr/>
            <p:nvPr/>
          </p:nvSpPr>
          <p:spPr>
            <a:xfrm>
              <a:off x="5391440" y="1067020"/>
              <a:ext cx="635" cy="64135"/>
            </a:xfrm>
            <a:custGeom>
              <a:avLst/>
              <a:gdLst/>
              <a:ahLst/>
              <a:cxnLst/>
              <a:rect l="l" t="t" r="r" b="b"/>
              <a:pathLst>
                <a:path w="635" h="64134">
                  <a:moveTo>
                    <a:pt x="158" y="-4762"/>
                  </a:moveTo>
                  <a:lnTo>
                    <a:pt x="158" y="68813"/>
                  </a:lnTo>
                </a:path>
              </a:pathLst>
            </a:custGeom>
            <a:ln w="9841">
              <a:solidFill>
                <a:srgbClr val="222222"/>
              </a:solidFill>
            </a:ln>
          </p:spPr>
          <p:txBody>
            <a:bodyPr wrap="square" lIns="0" tIns="0" rIns="0" bIns="0" rtlCol="0"/>
            <a:lstStyle/>
            <a:p>
              <a:endParaRPr/>
            </a:p>
          </p:txBody>
        </p:sp>
        <p:sp>
          <p:nvSpPr>
            <p:cNvPr id="153" name="object 151">
              <a:extLst>
                <a:ext uri="{FF2B5EF4-FFF2-40B4-BE49-F238E27FC236}">
                  <a16:creationId xmlns:a16="http://schemas.microsoft.com/office/drawing/2014/main" id="{BCFF80E2-A14E-406B-8BC3-C8F477758B1E}"/>
                </a:ext>
              </a:extLst>
            </p:cNvPr>
            <p:cNvSpPr/>
            <p:nvPr/>
          </p:nvSpPr>
          <p:spPr>
            <a:xfrm>
              <a:off x="5375707" y="1023795"/>
              <a:ext cx="31750" cy="43815"/>
            </a:xfrm>
            <a:custGeom>
              <a:avLst/>
              <a:gdLst/>
              <a:ahLst/>
              <a:cxnLst/>
              <a:rect l="l" t="t" r="r" b="b"/>
              <a:pathLst>
                <a:path w="31750" h="43815">
                  <a:moveTo>
                    <a:pt x="0" y="43302"/>
                  </a:moveTo>
                  <a:lnTo>
                    <a:pt x="15518" y="0"/>
                  </a:lnTo>
                  <a:lnTo>
                    <a:pt x="31464" y="43146"/>
                  </a:lnTo>
                  <a:lnTo>
                    <a:pt x="0" y="43302"/>
                  </a:lnTo>
                  <a:close/>
                </a:path>
              </a:pathLst>
            </a:custGeom>
            <a:solidFill>
              <a:srgbClr val="222222"/>
            </a:solidFill>
          </p:spPr>
          <p:txBody>
            <a:bodyPr wrap="square" lIns="0" tIns="0" rIns="0" bIns="0" rtlCol="0"/>
            <a:lstStyle/>
            <a:p>
              <a:endParaRPr/>
            </a:p>
          </p:txBody>
        </p:sp>
        <p:sp>
          <p:nvSpPr>
            <p:cNvPr id="154" name="object 152">
              <a:extLst>
                <a:ext uri="{FF2B5EF4-FFF2-40B4-BE49-F238E27FC236}">
                  <a16:creationId xmlns:a16="http://schemas.microsoft.com/office/drawing/2014/main" id="{F715BDF5-909B-4DC1-B01F-1C5929EC8962}"/>
                </a:ext>
              </a:extLst>
            </p:cNvPr>
            <p:cNvSpPr/>
            <p:nvPr/>
          </p:nvSpPr>
          <p:spPr>
            <a:xfrm>
              <a:off x="5375707" y="1023795"/>
              <a:ext cx="31750" cy="43815"/>
            </a:xfrm>
            <a:custGeom>
              <a:avLst/>
              <a:gdLst/>
              <a:ahLst/>
              <a:cxnLst/>
              <a:rect l="l" t="t" r="r" b="b"/>
              <a:pathLst>
                <a:path w="31750" h="43815">
                  <a:moveTo>
                    <a:pt x="31464" y="43146"/>
                  </a:moveTo>
                  <a:lnTo>
                    <a:pt x="15518" y="0"/>
                  </a:lnTo>
                  <a:lnTo>
                    <a:pt x="0" y="43302"/>
                  </a:lnTo>
                  <a:lnTo>
                    <a:pt x="31464" y="43146"/>
                  </a:lnTo>
                  <a:close/>
                </a:path>
              </a:pathLst>
            </a:custGeom>
            <a:ln w="9524">
              <a:solidFill>
                <a:srgbClr val="222222"/>
              </a:solidFill>
            </a:ln>
          </p:spPr>
          <p:txBody>
            <a:bodyPr wrap="square" lIns="0" tIns="0" rIns="0" bIns="0" rtlCol="0"/>
            <a:lstStyle/>
            <a:p>
              <a:endParaRPr/>
            </a:p>
          </p:txBody>
        </p:sp>
        <p:sp>
          <p:nvSpPr>
            <p:cNvPr id="155" name="object 153">
              <a:extLst>
                <a:ext uri="{FF2B5EF4-FFF2-40B4-BE49-F238E27FC236}">
                  <a16:creationId xmlns:a16="http://schemas.microsoft.com/office/drawing/2014/main" id="{B94CC3FC-F316-4F29-8446-8B8290CB48CE}"/>
                </a:ext>
              </a:extLst>
            </p:cNvPr>
            <p:cNvSpPr/>
            <p:nvPr/>
          </p:nvSpPr>
          <p:spPr>
            <a:xfrm>
              <a:off x="5391150" y="770840"/>
              <a:ext cx="0" cy="83185"/>
            </a:xfrm>
            <a:custGeom>
              <a:avLst/>
              <a:gdLst/>
              <a:ahLst/>
              <a:cxnLst/>
              <a:rect l="l" t="t" r="r" b="b"/>
              <a:pathLst>
                <a:path h="83184">
                  <a:moveTo>
                    <a:pt x="0" y="82649"/>
                  </a:moveTo>
                  <a:lnTo>
                    <a:pt x="0" y="0"/>
                  </a:lnTo>
                </a:path>
              </a:pathLst>
            </a:custGeom>
            <a:ln w="9524">
              <a:solidFill>
                <a:srgbClr val="222222"/>
              </a:solidFill>
            </a:ln>
          </p:spPr>
          <p:txBody>
            <a:bodyPr wrap="square" lIns="0" tIns="0" rIns="0" bIns="0" rtlCol="0"/>
            <a:lstStyle/>
            <a:p>
              <a:endParaRPr/>
            </a:p>
          </p:txBody>
        </p:sp>
        <p:sp>
          <p:nvSpPr>
            <p:cNvPr id="156" name="object 154">
              <a:extLst>
                <a:ext uri="{FF2B5EF4-FFF2-40B4-BE49-F238E27FC236}">
                  <a16:creationId xmlns:a16="http://schemas.microsoft.com/office/drawing/2014/main" id="{A1BB8159-F7D5-4485-BD60-BD75C4461E97}"/>
                </a:ext>
              </a:extLst>
            </p:cNvPr>
            <p:cNvSpPr/>
            <p:nvPr/>
          </p:nvSpPr>
          <p:spPr>
            <a:xfrm>
              <a:off x="5375417" y="727614"/>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57" name="object 155">
              <a:extLst>
                <a:ext uri="{FF2B5EF4-FFF2-40B4-BE49-F238E27FC236}">
                  <a16:creationId xmlns:a16="http://schemas.microsoft.com/office/drawing/2014/main" id="{E707277D-C14E-4A5D-BEFA-1B0B471EF59C}"/>
                </a:ext>
              </a:extLst>
            </p:cNvPr>
            <p:cNvSpPr/>
            <p:nvPr/>
          </p:nvSpPr>
          <p:spPr>
            <a:xfrm>
              <a:off x="5375417" y="727614"/>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58" name="object 156">
              <a:extLst>
                <a:ext uri="{FF2B5EF4-FFF2-40B4-BE49-F238E27FC236}">
                  <a16:creationId xmlns:a16="http://schemas.microsoft.com/office/drawing/2014/main" id="{FF22E1C7-FD41-432F-BEA7-08B89FD8C6C4}"/>
                </a:ext>
              </a:extLst>
            </p:cNvPr>
            <p:cNvSpPr/>
            <p:nvPr/>
          </p:nvSpPr>
          <p:spPr>
            <a:xfrm>
              <a:off x="505295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59" name="object 157">
              <a:extLst>
                <a:ext uri="{FF2B5EF4-FFF2-40B4-BE49-F238E27FC236}">
                  <a16:creationId xmlns:a16="http://schemas.microsoft.com/office/drawing/2014/main" id="{BBDB6965-AAEC-4DB7-8CF1-D33D0C33020B}"/>
                </a:ext>
              </a:extLst>
            </p:cNvPr>
            <p:cNvSpPr/>
            <p:nvPr/>
          </p:nvSpPr>
          <p:spPr>
            <a:xfrm>
              <a:off x="505295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60" name="object 158">
              <a:extLst>
                <a:ext uri="{FF2B5EF4-FFF2-40B4-BE49-F238E27FC236}">
                  <a16:creationId xmlns:a16="http://schemas.microsoft.com/office/drawing/2014/main" id="{7AE2DFF3-465D-4731-894E-BA1716D07BE3}"/>
                </a:ext>
              </a:extLst>
            </p:cNvPr>
            <p:cNvSpPr/>
            <p:nvPr/>
          </p:nvSpPr>
          <p:spPr>
            <a:xfrm>
              <a:off x="540240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61" name="object 159">
              <a:extLst>
                <a:ext uri="{FF2B5EF4-FFF2-40B4-BE49-F238E27FC236}">
                  <a16:creationId xmlns:a16="http://schemas.microsoft.com/office/drawing/2014/main" id="{8D954C9F-ABF2-43D1-B4E3-BFB24E1DBA92}"/>
                </a:ext>
              </a:extLst>
            </p:cNvPr>
            <p:cNvSpPr/>
            <p:nvPr/>
          </p:nvSpPr>
          <p:spPr>
            <a:xfrm>
              <a:off x="540240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62" name="object 160">
              <a:extLst>
                <a:ext uri="{FF2B5EF4-FFF2-40B4-BE49-F238E27FC236}">
                  <a16:creationId xmlns:a16="http://schemas.microsoft.com/office/drawing/2014/main" id="{444E7376-1287-4152-9169-312E89DEA4A7}"/>
                </a:ext>
              </a:extLst>
            </p:cNvPr>
            <p:cNvSpPr/>
            <p:nvPr/>
          </p:nvSpPr>
          <p:spPr>
            <a:xfrm>
              <a:off x="470350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63" name="object 161">
              <a:extLst>
                <a:ext uri="{FF2B5EF4-FFF2-40B4-BE49-F238E27FC236}">
                  <a16:creationId xmlns:a16="http://schemas.microsoft.com/office/drawing/2014/main" id="{0326D5CD-44EF-493A-94F5-C32D18E43CF7}"/>
                </a:ext>
              </a:extLst>
            </p:cNvPr>
            <p:cNvSpPr/>
            <p:nvPr/>
          </p:nvSpPr>
          <p:spPr>
            <a:xfrm>
              <a:off x="470350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64" name="object 162">
              <a:extLst>
                <a:ext uri="{FF2B5EF4-FFF2-40B4-BE49-F238E27FC236}">
                  <a16:creationId xmlns:a16="http://schemas.microsoft.com/office/drawing/2014/main" id="{A398A4A3-F15E-46D2-9D36-9E8AD73C5AF4}"/>
                </a:ext>
              </a:extLst>
            </p:cNvPr>
            <p:cNvSpPr/>
            <p:nvPr/>
          </p:nvSpPr>
          <p:spPr>
            <a:xfrm>
              <a:off x="5751850" y="12286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65" name="object 163">
              <a:extLst>
                <a:ext uri="{FF2B5EF4-FFF2-40B4-BE49-F238E27FC236}">
                  <a16:creationId xmlns:a16="http://schemas.microsoft.com/office/drawing/2014/main" id="{6B5D1245-CA06-49EA-A3C6-605DB4B822A2}"/>
                </a:ext>
              </a:extLst>
            </p:cNvPr>
            <p:cNvSpPr/>
            <p:nvPr/>
          </p:nvSpPr>
          <p:spPr>
            <a:xfrm>
              <a:off x="5751850" y="122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6" name="object 164">
            <a:extLst>
              <a:ext uri="{FF2B5EF4-FFF2-40B4-BE49-F238E27FC236}">
                <a16:creationId xmlns:a16="http://schemas.microsoft.com/office/drawing/2014/main" id="{25B51236-1232-4916-B0C8-0C1C1CB3F618}"/>
              </a:ext>
            </a:extLst>
          </p:cNvPr>
          <p:cNvSpPr txBox="1"/>
          <p:nvPr/>
        </p:nvSpPr>
        <p:spPr>
          <a:xfrm>
            <a:off x="4781300" y="1595149"/>
            <a:ext cx="1444625" cy="208279"/>
          </a:xfrm>
          <a:prstGeom prst="rect">
            <a:avLst/>
          </a:prstGeom>
        </p:spPr>
        <p:txBody>
          <a:bodyPr vert="horz" wrap="square" lIns="0" tIns="12700" rIns="0" bIns="0" rtlCol="0">
            <a:spAutoFit/>
          </a:bodyPr>
          <a:lstStyle/>
          <a:p>
            <a:pPr marL="132080">
              <a:lnSpc>
                <a:spcPct val="100000"/>
              </a:lnSpc>
              <a:spcBef>
                <a:spcPts val="100"/>
              </a:spcBef>
              <a:tabLst>
                <a:tab pos="481330" algn="l"/>
                <a:tab pos="830580" algn="l"/>
                <a:tab pos="1180465"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	</a:t>
            </a: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167" name="object 165">
            <a:extLst>
              <a:ext uri="{FF2B5EF4-FFF2-40B4-BE49-F238E27FC236}">
                <a16:creationId xmlns:a16="http://schemas.microsoft.com/office/drawing/2014/main" id="{2CFDB88C-5FB9-43F0-AFC6-86A0EAAC3763}"/>
              </a:ext>
            </a:extLst>
          </p:cNvPr>
          <p:cNvGrpSpPr/>
          <p:nvPr/>
        </p:nvGrpSpPr>
        <p:grpSpPr>
          <a:xfrm>
            <a:off x="3874862" y="1524524"/>
            <a:ext cx="2384425" cy="4634230"/>
            <a:chOff x="3758962" y="81804"/>
            <a:chExt cx="2384425" cy="4634230"/>
          </a:xfrm>
        </p:grpSpPr>
        <p:sp>
          <p:nvSpPr>
            <p:cNvPr id="168" name="object 166">
              <a:extLst>
                <a:ext uri="{FF2B5EF4-FFF2-40B4-BE49-F238E27FC236}">
                  <a16:creationId xmlns:a16="http://schemas.microsoft.com/office/drawing/2014/main" id="{DABA4113-0E31-4963-94F1-BCC720CE83ED}"/>
                </a:ext>
              </a:extLst>
            </p:cNvPr>
            <p:cNvSpPr/>
            <p:nvPr/>
          </p:nvSpPr>
          <p:spPr>
            <a:xfrm>
              <a:off x="4654549" y="4339751"/>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EAD1DC">
                <a:alpha val="30587"/>
              </a:srgbClr>
            </a:solidFill>
          </p:spPr>
          <p:txBody>
            <a:bodyPr wrap="square" lIns="0" tIns="0" rIns="0" bIns="0" rtlCol="0"/>
            <a:lstStyle/>
            <a:p>
              <a:endParaRPr/>
            </a:p>
          </p:txBody>
        </p:sp>
        <p:sp>
          <p:nvSpPr>
            <p:cNvPr id="169" name="object 167">
              <a:extLst>
                <a:ext uri="{FF2B5EF4-FFF2-40B4-BE49-F238E27FC236}">
                  <a16:creationId xmlns:a16="http://schemas.microsoft.com/office/drawing/2014/main" id="{46D49CAD-7CD6-4A5F-AB60-96F204495734}"/>
                </a:ext>
              </a:extLst>
            </p:cNvPr>
            <p:cNvSpPr/>
            <p:nvPr/>
          </p:nvSpPr>
          <p:spPr>
            <a:xfrm>
              <a:off x="4654549" y="4339751"/>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731B47"/>
              </a:solidFill>
            </a:ln>
          </p:spPr>
          <p:txBody>
            <a:bodyPr wrap="square" lIns="0" tIns="0" rIns="0" bIns="0" rtlCol="0"/>
            <a:lstStyle/>
            <a:p>
              <a:endParaRPr/>
            </a:p>
          </p:txBody>
        </p:sp>
        <p:sp>
          <p:nvSpPr>
            <p:cNvPr id="170" name="object 168">
              <a:extLst>
                <a:ext uri="{FF2B5EF4-FFF2-40B4-BE49-F238E27FC236}">
                  <a16:creationId xmlns:a16="http://schemas.microsoft.com/office/drawing/2014/main" id="{1BF40FD0-58B5-48B8-B531-BC04A674882B}"/>
                </a:ext>
              </a:extLst>
            </p:cNvPr>
            <p:cNvSpPr/>
            <p:nvPr/>
          </p:nvSpPr>
          <p:spPr>
            <a:xfrm>
              <a:off x="4654749" y="91329"/>
              <a:ext cx="1473200" cy="342900"/>
            </a:xfrm>
            <a:custGeom>
              <a:avLst/>
              <a:gdLst/>
              <a:ahLst/>
              <a:cxnLst/>
              <a:rect l="l" t="t" r="r" b="b"/>
              <a:pathLst>
                <a:path w="1473200" h="342900">
                  <a:moveTo>
                    <a:pt x="1472999" y="342599"/>
                  </a:moveTo>
                  <a:lnTo>
                    <a:pt x="0" y="342599"/>
                  </a:lnTo>
                  <a:lnTo>
                    <a:pt x="0" y="0"/>
                  </a:lnTo>
                  <a:lnTo>
                    <a:pt x="1472999" y="0"/>
                  </a:lnTo>
                  <a:lnTo>
                    <a:pt x="1472999" y="342599"/>
                  </a:lnTo>
                  <a:close/>
                </a:path>
              </a:pathLst>
            </a:custGeom>
            <a:solidFill>
              <a:srgbClr val="FCE4CD">
                <a:alpha val="30587"/>
              </a:srgbClr>
            </a:solidFill>
          </p:spPr>
          <p:txBody>
            <a:bodyPr wrap="square" lIns="0" tIns="0" rIns="0" bIns="0" rtlCol="0"/>
            <a:lstStyle/>
            <a:p>
              <a:endParaRPr/>
            </a:p>
          </p:txBody>
        </p:sp>
        <p:sp>
          <p:nvSpPr>
            <p:cNvPr id="171" name="object 169">
              <a:extLst>
                <a:ext uri="{FF2B5EF4-FFF2-40B4-BE49-F238E27FC236}">
                  <a16:creationId xmlns:a16="http://schemas.microsoft.com/office/drawing/2014/main" id="{C68ADD55-0F48-4279-A6EA-E51BC2A7E517}"/>
                </a:ext>
              </a:extLst>
            </p:cNvPr>
            <p:cNvSpPr/>
            <p:nvPr/>
          </p:nvSpPr>
          <p:spPr>
            <a:xfrm>
              <a:off x="4654749" y="91329"/>
              <a:ext cx="1473200" cy="342900"/>
            </a:xfrm>
            <a:custGeom>
              <a:avLst/>
              <a:gdLst/>
              <a:ahLst/>
              <a:cxnLst/>
              <a:rect l="l" t="t" r="r" b="b"/>
              <a:pathLst>
                <a:path w="1473200" h="342900">
                  <a:moveTo>
                    <a:pt x="0" y="0"/>
                  </a:moveTo>
                  <a:lnTo>
                    <a:pt x="1472999" y="0"/>
                  </a:lnTo>
                  <a:lnTo>
                    <a:pt x="1472999" y="342599"/>
                  </a:lnTo>
                  <a:lnTo>
                    <a:pt x="0" y="342599"/>
                  </a:lnTo>
                  <a:lnTo>
                    <a:pt x="0" y="0"/>
                  </a:lnTo>
                  <a:close/>
                </a:path>
              </a:pathLst>
            </a:custGeom>
            <a:ln w="19049">
              <a:solidFill>
                <a:srgbClr val="B45F06"/>
              </a:solidFill>
            </a:ln>
          </p:spPr>
          <p:txBody>
            <a:bodyPr wrap="square" lIns="0" tIns="0" rIns="0" bIns="0" rtlCol="0"/>
            <a:lstStyle/>
            <a:p>
              <a:endParaRPr/>
            </a:p>
          </p:txBody>
        </p:sp>
        <p:sp>
          <p:nvSpPr>
            <p:cNvPr id="172" name="object 170">
              <a:extLst>
                <a:ext uri="{FF2B5EF4-FFF2-40B4-BE49-F238E27FC236}">
                  <a16:creationId xmlns:a16="http://schemas.microsoft.com/office/drawing/2014/main" id="{15428D26-0210-4E86-840D-66B5FAFA0569}"/>
                </a:ext>
              </a:extLst>
            </p:cNvPr>
            <p:cNvSpPr/>
            <p:nvPr/>
          </p:nvSpPr>
          <p:spPr>
            <a:xfrm>
              <a:off x="3763724" y="274742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73" name="object 171">
              <a:extLst>
                <a:ext uri="{FF2B5EF4-FFF2-40B4-BE49-F238E27FC236}">
                  <a16:creationId xmlns:a16="http://schemas.microsoft.com/office/drawing/2014/main" id="{40285E44-0A48-46DE-A63E-60CA44D4240B}"/>
                </a:ext>
              </a:extLst>
            </p:cNvPr>
            <p:cNvSpPr/>
            <p:nvPr/>
          </p:nvSpPr>
          <p:spPr>
            <a:xfrm>
              <a:off x="3763724" y="2747425"/>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74" name="object 172">
            <a:extLst>
              <a:ext uri="{FF2B5EF4-FFF2-40B4-BE49-F238E27FC236}">
                <a16:creationId xmlns:a16="http://schemas.microsoft.com/office/drawing/2014/main" id="{DAB09E17-F160-4F9B-BEDF-D602527911EE}"/>
              </a:ext>
            </a:extLst>
          </p:cNvPr>
          <p:cNvSpPr txBox="1"/>
          <p:nvPr/>
        </p:nvSpPr>
        <p:spPr>
          <a:xfrm>
            <a:off x="3879624" y="4190145"/>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175" name="object 173">
            <a:extLst>
              <a:ext uri="{FF2B5EF4-FFF2-40B4-BE49-F238E27FC236}">
                <a16:creationId xmlns:a16="http://schemas.microsoft.com/office/drawing/2014/main" id="{FC5FACB4-2D6C-4E87-B5F0-ED8712F8983C}"/>
              </a:ext>
            </a:extLst>
          </p:cNvPr>
          <p:cNvGrpSpPr/>
          <p:nvPr/>
        </p:nvGrpSpPr>
        <p:grpSpPr>
          <a:xfrm>
            <a:off x="3886037" y="3828383"/>
            <a:ext cx="403860" cy="323850"/>
            <a:chOff x="3770137" y="2385663"/>
            <a:chExt cx="403860" cy="323850"/>
          </a:xfrm>
        </p:grpSpPr>
        <p:sp>
          <p:nvSpPr>
            <p:cNvPr id="176" name="object 174">
              <a:extLst>
                <a:ext uri="{FF2B5EF4-FFF2-40B4-BE49-F238E27FC236}">
                  <a16:creationId xmlns:a16="http://schemas.microsoft.com/office/drawing/2014/main" id="{023DE5BB-CEE9-4BC3-BA3F-4CD7C189C60B}"/>
                </a:ext>
              </a:extLst>
            </p:cNvPr>
            <p:cNvSpPr/>
            <p:nvPr/>
          </p:nvSpPr>
          <p:spPr>
            <a:xfrm>
              <a:off x="3774899" y="239042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77" name="object 175">
              <a:extLst>
                <a:ext uri="{FF2B5EF4-FFF2-40B4-BE49-F238E27FC236}">
                  <a16:creationId xmlns:a16="http://schemas.microsoft.com/office/drawing/2014/main" id="{CD429FE4-DF7F-4E0B-A115-D3E7D28A2553}"/>
                </a:ext>
              </a:extLst>
            </p:cNvPr>
            <p:cNvSpPr/>
            <p:nvPr/>
          </p:nvSpPr>
          <p:spPr>
            <a:xfrm>
              <a:off x="3774899" y="2390425"/>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78" name="object 176">
            <a:extLst>
              <a:ext uri="{FF2B5EF4-FFF2-40B4-BE49-F238E27FC236}">
                <a16:creationId xmlns:a16="http://schemas.microsoft.com/office/drawing/2014/main" id="{55B2391D-32FA-473A-997A-83948DDC313D}"/>
              </a:ext>
            </a:extLst>
          </p:cNvPr>
          <p:cNvSpPr txBox="1"/>
          <p:nvPr/>
        </p:nvSpPr>
        <p:spPr>
          <a:xfrm>
            <a:off x="3890799" y="3833145"/>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179" name="object 177">
            <a:extLst>
              <a:ext uri="{FF2B5EF4-FFF2-40B4-BE49-F238E27FC236}">
                <a16:creationId xmlns:a16="http://schemas.microsoft.com/office/drawing/2014/main" id="{A1700F90-29ED-42D5-961B-33D10B584F0C}"/>
              </a:ext>
            </a:extLst>
          </p:cNvPr>
          <p:cNvGrpSpPr/>
          <p:nvPr/>
        </p:nvGrpSpPr>
        <p:grpSpPr>
          <a:xfrm>
            <a:off x="3882587" y="3471383"/>
            <a:ext cx="403860" cy="323850"/>
            <a:chOff x="3766687" y="2028663"/>
            <a:chExt cx="403860" cy="323850"/>
          </a:xfrm>
        </p:grpSpPr>
        <p:sp>
          <p:nvSpPr>
            <p:cNvPr id="180" name="object 178">
              <a:extLst>
                <a:ext uri="{FF2B5EF4-FFF2-40B4-BE49-F238E27FC236}">
                  <a16:creationId xmlns:a16="http://schemas.microsoft.com/office/drawing/2014/main" id="{44A216FB-E600-4D06-A7F0-66B8BD81C1A1}"/>
                </a:ext>
              </a:extLst>
            </p:cNvPr>
            <p:cNvSpPr/>
            <p:nvPr/>
          </p:nvSpPr>
          <p:spPr>
            <a:xfrm>
              <a:off x="3771450" y="2033426"/>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81" name="object 179">
              <a:extLst>
                <a:ext uri="{FF2B5EF4-FFF2-40B4-BE49-F238E27FC236}">
                  <a16:creationId xmlns:a16="http://schemas.microsoft.com/office/drawing/2014/main" id="{AE99D826-0743-48FA-9FB5-FCD864F25FE6}"/>
                </a:ext>
              </a:extLst>
            </p:cNvPr>
            <p:cNvSpPr/>
            <p:nvPr/>
          </p:nvSpPr>
          <p:spPr>
            <a:xfrm>
              <a:off x="3771450" y="2033426"/>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82" name="object 180">
            <a:extLst>
              <a:ext uri="{FF2B5EF4-FFF2-40B4-BE49-F238E27FC236}">
                <a16:creationId xmlns:a16="http://schemas.microsoft.com/office/drawing/2014/main" id="{9892D41D-7A18-4A5A-BFE4-7004872F9E6B}"/>
              </a:ext>
            </a:extLst>
          </p:cNvPr>
          <p:cNvSpPr txBox="1"/>
          <p:nvPr/>
        </p:nvSpPr>
        <p:spPr>
          <a:xfrm>
            <a:off x="3887350" y="3476146"/>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183" name="object 181">
            <a:extLst>
              <a:ext uri="{FF2B5EF4-FFF2-40B4-BE49-F238E27FC236}">
                <a16:creationId xmlns:a16="http://schemas.microsoft.com/office/drawing/2014/main" id="{AF52C527-7314-49B2-9552-DF34D42A8BAB}"/>
              </a:ext>
            </a:extLst>
          </p:cNvPr>
          <p:cNvGrpSpPr/>
          <p:nvPr/>
        </p:nvGrpSpPr>
        <p:grpSpPr>
          <a:xfrm>
            <a:off x="3826675" y="3424736"/>
            <a:ext cx="501650" cy="1715770"/>
            <a:chOff x="3710775" y="1982016"/>
            <a:chExt cx="501650" cy="1715770"/>
          </a:xfrm>
        </p:grpSpPr>
        <p:sp>
          <p:nvSpPr>
            <p:cNvPr id="184" name="object 182">
              <a:extLst>
                <a:ext uri="{FF2B5EF4-FFF2-40B4-BE49-F238E27FC236}">
                  <a16:creationId xmlns:a16="http://schemas.microsoft.com/office/drawing/2014/main" id="{824ADE50-A110-4265-8FBC-08B9C4377F3F}"/>
                </a:ext>
              </a:extLst>
            </p:cNvPr>
            <p:cNvSpPr/>
            <p:nvPr/>
          </p:nvSpPr>
          <p:spPr>
            <a:xfrm>
              <a:off x="3720300" y="1991541"/>
              <a:ext cx="482600" cy="1696720"/>
            </a:xfrm>
            <a:custGeom>
              <a:avLst/>
              <a:gdLst/>
              <a:ahLst/>
              <a:cxnLst/>
              <a:rect l="l" t="t" r="r" b="b"/>
              <a:pathLst>
                <a:path w="482600" h="1696720">
                  <a:moveTo>
                    <a:pt x="482099" y="1696499"/>
                  </a:moveTo>
                  <a:lnTo>
                    <a:pt x="0" y="1696499"/>
                  </a:lnTo>
                  <a:lnTo>
                    <a:pt x="0" y="0"/>
                  </a:lnTo>
                  <a:lnTo>
                    <a:pt x="482099" y="0"/>
                  </a:lnTo>
                  <a:lnTo>
                    <a:pt x="482099" y="1696499"/>
                  </a:lnTo>
                  <a:close/>
                </a:path>
              </a:pathLst>
            </a:custGeom>
            <a:solidFill>
              <a:srgbClr val="D9D1E9">
                <a:alpha val="30587"/>
              </a:srgbClr>
            </a:solidFill>
          </p:spPr>
          <p:txBody>
            <a:bodyPr wrap="square" lIns="0" tIns="0" rIns="0" bIns="0" rtlCol="0"/>
            <a:lstStyle/>
            <a:p>
              <a:endParaRPr/>
            </a:p>
          </p:txBody>
        </p:sp>
        <p:sp>
          <p:nvSpPr>
            <p:cNvPr id="185" name="object 183">
              <a:extLst>
                <a:ext uri="{FF2B5EF4-FFF2-40B4-BE49-F238E27FC236}">
                  <a16:creationId xmlns:a16="http://schemas.microsoft.com/office/drawing/2014/main" id="{CD831E96-7CC1-4484-B16E-92B0489BC091}"/>
                </a:ext>
              </a:extLst>
            </p:cNvPr>
            <p:cNvSpPr/>
            <p:nvPr/>
          </p:nvSpPr>
          <p:spPr>
            <a:xfrm>
              <a:off x="3720300" y="1991541"/>
              <a:ext cx="482600" cy="1696720"/>
            </a:xfrm>
            <a:custGeom>
              <a:avLst/>
              <a:gdLst/>
              <a:ahLst/>
              <a:cxnLst/>
              <a:rect l="l" t="t" r="r" b="b"/>
              <a:pathLst>
                <a:path w="482600" h="1696720">
                  <a:moveTo>
                    <a:pt x="0" y="0"/>
                  </a:moveTo>
                  <a:lnTo>
                    <a:pt x="482099" y="0"/>
                  </a:lnTo>
                  <a:lnTo>
                    <a:pt x="482099" y="1696499"/>
                  </a:lnTo>
                  <a:lnTo>
                    <a:pt x="0" y="1696499"/>
                  </a:lnTo>
                  <a:lnTo>
                    <a:pt x="0" y="0"/>
                  </a:lnTo>
                  <a:close/>
                </a:path>
              </a:pathLst>
            </a:custGeom>
            <a:ln w="19049">
              <a:solidFill>
                <a:srgbClr val="674EA7"/>
              </a:solidFill>
            </a:ln>
          </p:spPr>
          <p:txBody>
            <a:bodyPr wrap="square" lIns="0" tIns="0" rIns="0" bIns="0" rtlCol="0"/>
            <a:lstStyle/>
            <a:p>
              <a:endParaRPr/>
            </a:p>
          </p:txBody>
        </p:sp>
        <p:sp>
          <p:nvSpPr>
            <p:cNvPr id="186" name="object 184">
              <a:extLst>
                <a:ext uri="{FF2B5EF4-FFF2-40B4-BE49-F238E27FC236}">
                  <a16:creationId xmlns:a16="http://schemas.microsoft.com/office/drawing/2014/main" id="{B5930EB7-13CD-479D-908A-00B89EA1FCFB}"/>
                </a:ext>
              </a:extLst>
            </p:cNvPr>
            <p:cNvSpPr/>
            <p:nvPr/>
          </p:nvSpPr>
          <p:spPr>
            <a:xfrm>
              <a:off x="3746950" y="3340051"/>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187" name="object 185">
            <a:extLst>
              <a:ext uri="{FF2B5EF4-FFF2-40B4-BE49-F238E27FC236}">
                <a16:creationId xmlns:a16="http://schemas.microsoft.com/office/drawing/2014/main" id="{FECC7FEE-22A9-4D18-AC01-D1EA47CD8342}"/>
              </a:ext>
            </a:extLst>
          </p:cNvPr>
          <p:cNvSpPr txBox="1"/>
          <p:nvPr/>
        </p:nvSpPr>
        <p:spPr>
          <a:xfrm>
            <a:off x="3862849" y="478277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188" name="object 186">
            <a:extLst>
              <a:ext uri="{FF2B5EF4-FFF2-40B4-BE49-F238E27FC236}">
                <a16:creationId xmlns:a16="http://schemas.microsoft.com/office/drawing/2014/main" id="{2E7A66FB-0378-48E6-B158-F895301271EF}"/>
              </a:ext>
            </a:extLst>
          </p:cNvPr>
          <p:cNvSpPr txBox="1"/>
          <p:nvPr/>
        </p:nvSpPr>
        <p:spPr>
          <a:xfrm>
            <a:off x="4014268" y="4535958"/>
            <a:ext cx="224154" cy="173355"/>
          </a:xfrm>
          <a:prstGeom prst="rect">
            <a:avLst/>
          </a:prstGeom>
        </p:spPr>
        <p:txBody>
          <a:bodyPr vert="vert"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grpSp>
        <p:nvGrpSpPr>
          <p:cNvPr id="189" name="object 187">
            <a:extLst>
              <a:ext uri="{FF2B5EF4-FFF2-40B4-BE49-F238E27FC236}">
                <a16:creationId xmlns:a16="http://schemas.microsoft.com/office/drawing/2014/main" id="{01EFE855-AEA5-4C40-A7E8-E8DFDF2B9A02}"/>
              </a:ext>
            </a:extLst>
          </p:cNvPr>
          <p:cNvGrpSpPr/>
          <p:nvPr/>
        </p:nvGrpSpPr>
        <p:grpSpPr>
          <a:xfrm>
            <a:off x="4701087" y="1995211"/>
            <a:ext cx="1612265" cy="166370"/>
            <a:chOff x="4585187" y="552491"/>
            <a:chExt cx="1612265" cy="166370"/>
          </a:xfrm>
        </p:grpSpPr>
        <p:sp>
          <p:nvSpPr>
            <p:cNvPr id="190" name="object 188">
              <a:extLst>
                <a:ext uri="{FF2B5EF4-FFF2-40B4-BE49-F238E27FC236}">
                  <a16:creationId xmlns:a16="http://schemas.microsoft.com/office/drawing/2014/main" id="{85FECE76-5DA7-4B4E-B34D-42ECBA9EC6EF}"/>
                </a:ext>
              </a:extLst>
            </p:cNvPr>
            <p:cNvSpPr/>
            <p:nvPr/>
          </p:nvSpPr>
          <p:spPr>
            <a:xfrm>
              <a:off x="4589950" y="557254"/>
              <a:ext cx="1602740" cy="156845"/>
            </a:xfrm>
            <a:custGeom>
              <a:avLst/>
              <a:gdLst/>
              <a:ahLst/>
              <a:cxnLst/>
              <a:rect l="l" t="t" r="r" b="b"/>
              <a:pathLst>
                <a:path w="1602739" h="156845">
                  <a:moveTo>
                    <a:pt x="1602599" y="156299"/>
                  </a:moveTo>
                  <a:lnTo>
                    <a:pt x="0" y="156299"/>
                  </a:lnTo>
                  <a:lnTo>
                    <a:pt x="0" y="0"/>
                  </a:lnTo>
                  <a:lnTo>
                    <a:pt x="1602599" y="0"/>
                  </a:lnTo>
                  <a:lnTo>
                    <a:pt x="1602599" y="156299"/>
                  </a:lnTo>
                  <a:close/>
                </a:path>
              </a:pathLst>
            </a:custGeom>
            <a:solidFill>
              <a:srgbClr val="FFF1CC"/>
            </a:solidFill>
          </p:spPr>
          <p:txBody>
            <a:bodyPr wrap="square" lIns="0" tIns="0" rIns="0" bIns="0" rtlCol="0"/>
            <a:lstStyle/>
            <a:p>
              <a:endParaRPr/>
            </a:p>
          </p:txBody>
        </p:sp>
        <p:sp>
          <p:nvSpPr>
            <p:cNvPr id="191" name="object 189">
              <a:extLst>
                <a:ext uri="{FF2B5EF4-FFF2-40B4-BE49-F238E27FC236}">
                  <a16:creationId xmlns:a16="http://schemas.microsoft.com/office/drawing/2014/main" id="{E8F43A26-4104-40DF-9185-325D32EC7049}"/>
                </a:ext>
              </a:extLst>
            </p:cNvPr>
            <p:cNvSpPr/>
            <p:nvPr/>
          </p:nvSpPr>
          <p:spPr>
            <a:xfrm>
              <a:off x="4589950" y="557254"/>
              <a:ext cx="1602740" cy="156845"/>
            </a:xfrm>
            <a:custGeom>
              <a:avLst/>
              <a:gdLst/>
              <a:ahLst/>
              <a:cxnLst/>
              <a:rect l="l" t="t" r="r" b="b"/>
              <a:pathLst>
                <a:path w="1602739" h="156845">
                  <a:moveTo>
                    <a:pt x="0" y="0"/>
                  </a:moveTo>
                  <a:lnTo>
                    <a:pt x="1602599" y="0"/>
                  </a:lnTo>
                  <a:lnTo>
                    <a:pt x="1602599" y="156299"/>
                  </a:lnTo>
                  <a:lnTo>
                    <a:pt x="0" y="156299"/>
                  </a:lnTo>
                  <a:lnTo>
                    <a:pt x="0" y="0"/>
                  </a:lnTo>
                  <a:close/>
                </a:path>
              </a:pathLst>
            </a:custGeom>
            <a:ln w="9524">
              <a:solidFill>
                <a:srgbClr val="000000"/>
              </a:solidFill>
            </a:ln>
          </p:spPr>
          <p:txBody>
            <a:bodyPr wrap="square" lIns="0" tIns="0" rIns="0" bIns="0" rtlCol="0"/>
            <a:lstStyle/>
            <a:p>
              <a:endParaRPr/>
            </a:p>
          </p:txBody>
        </p:sp>
      </p:grpSp>
      <p:sp>
        <p:nvSpPr>
          <p:cNvPr id="192" name="object 190">
            <a:extLst>
              <a:ext uri="{FF2B5EF4-FFF2-40B4-BE49-F238E27FC236}">
                <a16:creationId xmlns:a16="http://schemas.microsoft.com/office/drawing/2014/main" id="{C8CD77EA-AD85-4268-A8F9-248CA4C390C7}"/>
              </a:ext>
            </a:extLst>
          </p:cNvPr>
          <p:cNvSpPr txBox="1"/>
          <p:nvPr/>
        </p:nvSpPr>
        <p:spPr>
          <a:xfrm>
            <a:off x="5392875" y="1967887"/>
            <a:ext cx="2286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FC</a:t>
            </a:r>
            <a:endParaRPr sz="1200">
              <a:latin typeface="Arial MT"/>
              <a:cs typeface="Arial MT"/>
            </a:endParaRPr>
          </a:p>
        </p:txBody>
      </p:sp>
      <p:grpSp>
        <p:nvGrpSpPr>
          <p:cNvPr id="193" name="object 191">
            <a:extLst>
              <a:ext uri="{FF2B5EF4-FFF2-40B4-BE49-F238E27FC236}">
                <a16:creationId xmlns:a16="http://schemas.microsoft.com/office/drawing/2014/main" id="{FA8083FB-E19D-4911-A0C1-CEC71B714B36}"/>
              </a:ext>
            </a:extLst>
          </p:cNvPr>
          <p:cNvGrpSpPr/>
          <p:nvPr/>
        </p:nvGrpSpPr>
        <p:grpSpPr>
          <a:xfrm>
            <a:off x="4701087" y="1885836"/>
            <a:ext cx="1612265" cy="2240915"/>
            <a:chOff x="4585187" y="443116"/>
            <a:chExt cx="1612265" cy="2240915"/>
          </a:xfrm>
        </p:grpSpPr>
        <p:sp>
          <p:nvSpPr>
            <p:cNvPr id="194" name="object 192">
              <a:extLst>
                <a:ext uri="{FF2B5EF4-FFF2-40B4-BE49-F238E27FC236}">
                  <a16:creationId xmlns:a16="http://schemas.microsoft.com/office/drawing/2014/main" id="{04EB6875-C7E9-45EF-85FC-D5464E0D26C0}"/>
                </a:ext>
              </a:extLst>
            </p:cNvPr>
            <p:cNvSpPr/>
            <p:nvPr/>
          </p:nvSpPr>
          <p:spPr>
            <a:xfrm>
              <a:off x="5391250" y="491103"/>
              <a:ext cx="0" cy="66675"/>
            </a:xfrm>
            <a:custGeom>
              <a:avLst/>
              <a:gdLst/>
              <a:ahLst/>
              <a:cxnLst/>
              <a:rect l="l" t="t" r="r" b="b"/>
              <a:pathLst>
                <a:path h="66675">
                  <a:moveTo>
                    <a:pt x="0" y="66149"/>
                  </a:moveTo>
                  <a:lnTo>
                    <a:pt x="0" y="0"/>
                  </a:lnTo>
                </a:path>
              </a:pathLst>
            </a:custGeom>
            <a:ln w="9524">
              <a:solidFill>
                <a:srgbClr val="222222"/>
              </a:solidFill>
            </a:ln>
          </p:spPr>
          <p:txBody>
            <a:bodyPr wrap="square" lIns="0" tIns="0" rIns="0" bIns="0" rtlCol="0"/>
            <a:lstStyle/>
            <a:p>
              <a:endParaRPr/>
            </a:p>
          </p:txBody>
        </p:sp>
        <p:sp>
          <p:nvSpPr>
            <p:cNvPr id="195" name="object 193">
              <a:extLst>
                <a:ext uri="{FF2B5EF4-FFF2-40B4-BE49-F238E27FC236}">
                  <a16:creationId xmlns:a16="http://schemas.microsoft.com/office/drawing/2014/main" id="{65ACBCCC-93C0-42CB-99F6-01A5C7E4AB24}"/>
                </a:ext>
              </a:extLst>
            </p:cNvPr>
            <p:cNvSpPr/>
            <p:nvPr/>
          </p:nvSpPr>
          <p:spPr>
            <a:xfrm>
              <a:off x="5375517" y="447878"/>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96" name="object 194">
              <a:extLst>
                <a:ext uri="{FF2B5EF4-FFF2-40B4-BE49-F238E27FC236}">
                  <a16:creationId xmlns:a16="http://schemas.microsoft.com/office/drawing/2014/main" id="{BE935379-C57C-40A6-8D1A-10BE3C3F3431}"/>
                </a:ext>
              </a:extLst>
            </p:cNvPr>
            <p:cNvSpPr/>
            <p:nvPr/>
          </p:nvSpPr>
          <p:spPr>
            <a:xfrm>
              <a:off x="5375517" y="447878"/>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97" name="object 195">
              <a:extLst>
                <a:ext uri="{FF2B5EF4-FFF2-40B4-BE49-F238E27FC236}">
                  <a16:creationId xmlns:a16="http://schemas.microsoft.com/office/drawing/2014/main" id="{B32BE70B-B166-467F-8B7F-AB672F982160}"/>
                </a:ext>
              </a:extLst>
            </p:cNvPr>
            <p:cNvSpPr/>
            <p:nvPr/>
          </p:nvSpPr>
          <p:spPr>
            <a:xfrm>
              <a:off x="4589950" y="2312741"/>
              <a:ext cx="1602740" cy="366395"/>
            </a:xfrm>
            <a:custGeom>
              <a:avLst/>
              <a:gdLst/>
              <a:ahLst/>
              <a:cxnLst/>
              <a:rect l="l" t="t" r="r" b="b"/>
              <a:pathLst>
                <a:path w="1602739" h="366394">
                  <a:moveTo>
                    <a:pt x="1602599" y="366299"/>
                  </a:moveTo>
                  <a:lnTo>
                    <a:pt x="0" y="366299"/>
                  </a:lnTo>
                  <a:lnTo>
                    <a:pt x="0" y="0"/>
                  </a:lnTo>
                  <a:lnTo>
                    <a:pt x="1602599" y="0"/>
                  </a:lnTo>
                  <a:lnTo>
                    <a:pt x="1602599" y="366299"/>
                  </a:lnTo>
                  <a:close/>
                </a:path>
              </a:pathLst>
            </a:custGeom>
            <a:solidFill>
              <a:srgbClr val="FF9900"/>
            </a:solidFill>
          </p:spPr>
          <p:txBody>
            <a:bodyPr wrap="square" lIns="0" tIns="0" rIns="0" bIns="0" rtlCol="0"/>
            <a:lstStyle/>
            <a:p>
              <a:endParaRPr/>
            </a:p>
          </p:txBody>
        </p:sp>
        <p:sp>
          <p:nvSpPr>
            <p:cNvPr id="198" name="object 196">
              <a:extLst>
                <a:ext uri="{FF2B5EF4-FFF2-40B4-BE49-F238E27FC236}">
                  <a16:creationId xmlns:a16="http://schemas.microsoft.com/office/drawing/2014/main" id="{C77824C4-7347-4BED-AA76-E08860833123}"/>
                </a:ext>
              </a:extLst>
            </p:cNvPr>
            <p:cNvSpPr/>
            <p:nvPr/>
          </p:nvSpPr>
          <p:spPr>
            <a:xfrm>
              <a:off x="4589950" y="2312741"/>
              <a:ext cx="1602740" cy="366395"/>
            </a:xfrm>
            <a:custGeom>
              <a:avLst/>
              <a:gdLst/>
              <a:ahLst/>
              <a:cxnLst/>
              <a:rect l="l" t="t" r="r" b="b"/>
              <a:pathLst>
                <a:path w="1602739" h="366394">
                  <a:moveTo>
                    <a:pt x="0" y="0"/>
                  </a:moveTo>
                  <a:lnTo>
                    <a:pt x="1602599" y="0"/>
                  </a:lnTo>
                  <a:lnTo>
                    <a:pt x="1602599" y="366299"/>
                  </a:lnTo>
                  <a:lnTo>
                    <a:pt x="0" y="366299"/>
                  </a:lnTo>
                  <a:lnTo>
                    <a:pt x="0" y="0"/>
                  </a:lnTo>
                  <a:close/>
                </a:path>
              </a:pathLst>
            </a:custGeom>
            <a:ln w="9524">
              <a:solidFill>
                <a:srgbClr val="000000"/>
              </a:solidFill>
            </a:ln>
          </p:spPr>
          <p:txBody>
            <a:bodyPr wrap="square" lIns="0" tIns="0" rIns="0" bIns="0" rtlCol="0"/>
            <a:lstStyle/>
            <a:p>
              <a:endParaRPr/>
            </a:p>
          </p:txBody>
        </p:sp>
      </p:grpSp>
      <p:sp>
        <p:nvSpPr>
          <p:cNvPr id="199" name="object 197">
            <a:extLst>
              <a:ext uri="{FF2B5EF4-FFF2-40B4-BE49-F238E27FC236}">
                <a16:creationId xmlns:a16="http://schemas.microsoft.com/office/drawing/2014/main" id="{C79329C0-200D-4C78-AF12-7CD75235BC8E}"/>
              </a:ext>
            </a:extLst>
          </p:cNvPr>
          <p:cNvSpPr txBox="1"/>
          <p:nvPr/>
        </p:nvSpPr>
        <p:spPr>
          <a:xfrm>
            <a:off x="4795813" y="3736936"/>
            <a:ext cx="1423035" cy="391160"/>
          </a:xfrm>
          <a:prstGeom prst="rect">
            <a:avLst/>
          </a:prstGeom>
        </p:spPr>
        <p:txBody>
          <a:bodyPr vert="horz" wrap="square" lIns="0" tIns="12700" rIns="0" bIns="0" rtlCol="0">
            <a:spAutoFit/>
          </a:bodyPr>
          <a:lstStyle/>
          <a:p>
            <a:pPr algn="ctr">
              <a:lnSpc>
                <a:spcPct val="100000"/>
              </a:lnSpc>
              <a:spcBef>
                <a:spcPts val="100"/>
              </a:spcBef>
            </a:pPr>
            <a:r>
              <a:rPr sz="1200" dirty="0">
                <a:latin typeface="Arial MT"/>
                <a:cs typeface="Arial MT"/>
              </a:rPr>
              <a:t>Multi-head</a:t>
            </a:r>
            <a:r>
              <a:rPr sz="1200" spc="-60" dirty="0">
                <a:latin typeface="Arial MT"/>
                <a:cs typeface="Arial MT"/>
              </a:rPr>
              <a:t> </a:t>
            </a:r>
            <a:r>
              <a:rPr sz="1200" b="1" spc="-5" dirty="0">
                <a:latin typeface="Arial"/>
                <a:cs typeface="Arial"/>
              </a:rPr>
              <a:t>attention</a:t>
            </a:r>
            <a:endParaRPr sz="1200">
              <a:latin typeface="Arial"/>
              <a:cs typeface="Arial"/>
            </a:endParaRPr>
          </a:p>
          <a:p>
            <a:pPr algn="ctr">
              <a:lnSpc>
                <a:spcPct val="100000"/>
              </a:lnSpc>
              <a:tabLst>
                <a:tab pos="455930" algn="l"/>
                <a:tab pos="911860" algn="l"/>
              </a:tabLst>
            </a:pPr>
            <a:r>
              <a:rPr sz="1200" dirty="0">
                <a:latin typeface="Arial MT"/>
                <a:cs typeface="Arial MT"/>
              </a:rPr>
              <a:t>k	v	q</a:t>
            </a:r>
            <a:endParaRPr sz="1200">
              <a:latin typeface="Arial MT"/>
              <a:cs typeface="Arial MT"/>
            </a:endParaRPr>
          </a:p>
        </p:txBody>
      </p:sp>
      <p:grpSp>
        <p:nvGrpSpPr>
          <p:cNvPr id="200" name="object 198">
            <a:extLst>
              <a:ext uri="{FF2B5EF4-FFF2-40B4-BE49-F238E27FC236}">
                <a16:creationId xmlns:a16="http://schemas.microsoft.com/office/drawing/2014/main" id="{975B51D8-D22D-457E-8AB9-C5128C21D385}"/>
              </a:ext>
            </a:extLst>
          </p:cNvPr>
          <p:cNvGrpSpPr/>
          <p:nvPr/>
        </p:nvGrpSpPr>
        <p:grpSpPr>
          <a:xfrm>
            <a:off x="5437731" y="3336625"/>
            <a:ext cx="1012190" cy="951230"/>
            <a:chOff x="5321831" y="1893905"/>
            <a:chExt cx="1012190" cy="951230"/>
          </a:xfrm>
        </p:grpSpPr>
        <p:sp>
          <p:nvSpPr>
            <p:cNvPr id="201" name="object 199">
              <a:extLst>
                <a:ext uri="{FF2B5EF4-FFF2-40B4-BE49-F238E27FC236}">
                  <a16:creationId xmlns:a16="http://schemas.microsoft.com/office/drawing/2014/main" id="{F8DAEA03-0A52-4659-BD07-96EECB347A09}"/>
                </a:ext>
              </a:extLst>
            </p:cNvPr>
            <p:cNvSpPr/>
            <p:nvPr/>
          </p:nvSpPr>
          <p:spPr>
            <a:xfrm>
              <a:off x="5391249" y="2218691"/>
              <a:ext cx="0" cy="94615"/>
            </a:xfrm>
            <a:custGeom>
              <a:avLst/>
              <a:gdLst/>
              <a:ahLst/>
              <a:cxnLst/>
              <a:rect l="l" t="t" r="r" b="b"/>
              <a:pathLst>
                <a:path h="94614">
                  <a:moveTo>
                    <a:pt x="0" y="94049"/>
                  </a:moveTo>
                  <a:lnTo>
                    <a:pt x="0" y="0"/>
                  </a:lnTo>
                </a:path>
              </a:pathLst>
            </a:custGeom>
            <a:ln w="9524">
              <a:solidFill>
                <a:srgbClr val="222222"/>
              </a:solidFill>
            </a:ln>
          </p:spPr>
          <p:txBody>
            <a:bodyPr wrap="square" lIns="0" tIns="0" rIns="0" bIns="0" rtlCol="0"/>
            <a:lstStyle/>
            <a:p>
              <a:endParaRPr/>
            </a:p>
          </p:txBody>
        </p:sp>
        <p:sp>
          <p:nvSpPr>
            <p:cNvPr id="202" name="object 200">
              <a:extLst>
                <a:ext uri="{FF2B5EF4-FFF2-40B4-BE49-F238E27FC236}">
                  <a16:creationId xmlns:a16="http://schemas.microsoft.com/office/drawing/2014/main" id="{288C2681-4308-4CE9-8664-B59D33143E3A}"/>
                </a:ext>
              </a:extLst>
            </p:cNvPr>
            <p:cNvSpPr/>
            <p:nvPr/>
          </p:nvSpPr>
          <p:spPr>
            <a:xfrm>
              <a:off x="5375517" y="2175466"/>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03" name="object 201">
              <a:extLst>
                <a:ext uri="{FF2B5EF4-FFF2-40B4-BE49-F238E27FC236}">
                  <a16:creationId xmlns:a16="http://schemas.microsoft.com/office/drawing/2014/main" id="{6DF7B35C-C53D-4F88-A0DA-B810641F4065}"/>
                </a:ext>
              </a:extLst>
            </p:cNvPr>
            <p:cNvSpPr/>
            <p:nvPr/>
          </p:nvSpPr>
          <p:spPr>
            <a:xfrm>
              <a:off x="5375517" y="2175466"/>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04" name="object 202">
              <a:extLst>
                <a:ext uri="{FF2B5EF4-FFF2-40B4-BE49-F238E27FC236}">
                  <a16:creationId xmlns:a16="http://schemas.microsoft.com/office/drawing/2014/main" id="{03DDE01B-8A17-4790-A62B-56055FCC71BE}"/>
                </a:ext>
              </a:extLst>
            </p:cNvPr>
            <p:cNvSpPr/>
            <p:nvPr/>
          </p:nvSpPr>
          <p:spPr>
            <a:xfrm>
              <a:off x="5514300" y="2081090"/>
              <a:ext cx="814705" cy="758825"/>
            </a:xfrm>
            <a:custGeom>
              <a:avLst/>
              <a:gdLst/>
              <a:ahLst/>
              <a:cxnLst/>
              <a:rect l="l" t="t" r="r" b="b"/>
              <a:pathLst>
                <a:path w="814704" h="758825">
                  <a:moveTo>
                    <a:pt x="327149" y="758699"/>
                  </a:moveTo>
                  <a:lnTo>
                    <a:pt x="814599" y="758699"/>
                  </a:lnTo>
                  <a:lnTo>
                    <a:pt x="814599" y="0"/>
                  </a:lnTo>
                  <a:lnTo>
                    <a:pt x="0" y="0"/>
                  </a:lnTo>
                </a:path>
              </a:pathLst>
            </a:custGeom>
            <a:ln w="9524">
              <a:solidFill>
                <a:srgbClr val="222222"/>
              </a:solidFill>
            </a:ln>
          </p:spPr>
          <p:txBody>
            <a:bodyPr wrap="square" lIns="0" tIns="0" rIns="0" bIns="0" rtlCol="0"/>
            <a:lstStyle/>
            <a:p>
              <a:endParaRPr/>
            </a:p>
          </p:txBody>
        </p:sp>
        <p:pic>
          <p:nvPicPr>
            <p:cNvPr id="205" name="object 203">
              <a:extLst>
                <a:ext uri="{FF2B5EF4-FFF2-40B4-BE49-F238E27FC236}">
                  <a16:creationId xmlns:a16="http://schemas.microsoft.com/office/drawing/2014/main" id="{084220F1-0047-43F1-A214-FB901E678D95}"/>
                </a:ext>
              </a:extLst>
            </p:cNvPr>
            <p:cNvPicPr/>
            <p:nvPr/>
          </p:nvPicPr>
          <p:blipFill>
            <a:blip r:embed="rId5" cstate="print"/>
            <a:stretch>
              <a:fillRect/>
            </a:stretch>
          </p:blipFill>
          <p:spPr>
            <a:xfrm>
              <a:off x="5321831" y="1893905"/>
              <a:ext cx="197230" cy="264421"/>
            </a:xfrm>
            <a:prstGeom prst="rect">
              <a:avLst/>
            </a:prstGeom>
          </p:spPr>
        </p:pic>
      </p:grpSp>
      <p:sp>
        <p:nvSpPr>
          <p:cNvPr id="206" name="object 204">
            <a:extLst>
              <a:ext uri="{FF2B5EF4-FFF2-40B4-BE49-F238E27FC236}">
                <a16:creationId xmlns:a16="http://schemas.microsoft.com/office/drawing/2014/main" id="{DF9029FA-0772-49A4-8782-7BCDA2AB7848}"/>
              </a:ext>
            </a:extLst>
          </p:cNvPr>
          <p:cNvSpPr txBox="1"/>
          <p:nvPr/>
        </p:nvSpPr>
        <p:spPr>
          <a:xfrm>
            <a:off x="5467956" y="3437466"/>
            <a:ext cx="8509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endParaRPr sz="800">
              <a:latin typeface="Arial MT"/>
              <a:cs typeface="Arial MT"/>
            </a:endParaRPr>
          </a:p>
        </p:txBody>
      </p:sp>
      <p:sp>
        <p:nvSpPr>
          <p:cNvPr id="207" name="object 205">
            <a:extLst>
              <a:ext uri="{FF2B5EF4-FFF2-40B4-BE49-F238E27FC236}">
                <a16:creationId xmlns:a16="http://schemas.microsoft.com/office/drawing/2014/main" id="{85E8758F-8DE5-4618-B318-59B52D488CD2}"/>
              </a:ext>
            </a:extLst>
          </p:cNvPr>
          <p:cNvSpPr txBox="1"/>
          <p:nvPr/>
        </p:nvSpPr>
        <p:spPr>
          <a:xfrm>
            <a:off x="4705750" y="4374341"/>
            <a:ext cx="1602740" cy="156845"/>
          </a:xfrm>
          <a:prstGeom prst="rect">
            <a:avLst/>
          </a:prstGeom>
          <a:solidFill>
            <a:srgbClr val="CCCCCC"/>
          </a:solidFill>
          <a:ln w="9524">
            <a:solidFill>
              <a:srgbClr val="000000"/>
            </a:solidFill>
          </a:ln>
        </p:spPr>
        <p:txBody>
          <a:bodyPr vert="horz" wrap="square" lIns="0" tIns="0" rIns="0" bIns="0" rtlCol="0">
            <a:spAutoFit/>
          </a:bodyPr>
          <a:lstStyle/>
          <a:p>
            <a:pPr marL="415290">
              <a:lnSpc>
                <a:spcPts val="1230"/>
              </a:lnSpc>
            </a:pPr>
            <a:r>
              <a:rPr sz="1200" spc="-5" dirty="0">
                <a:latin typeface="Arial MT"/>
                <a:cs typeface="Arial MT"/>
              </a:rPr>
              <a:t>Layer</a:t>
            </a:r>
            <a:r>
              <a:rPr sz="1200" spc="-50" dirty="0">
                <a:latin typeface="Arial MT"/>
                <a:cs typeface="Arial MT"/>
              </a:rPr>
              <a:t> </a:t>
            </a:r>
            <a:r>
              <a:rPr sz="1200" spc="-5" dirty="0">
                <a:latin typeface="Arial MT"/>
                <a:cs typeface="Arial MT"/>
              </a:rPr>
              <a:t>norm</a:t>
            </a:r>
            <a:endParaRPr sz="1200">
              <a:latin typeface="Arial MT"/>
              <a:cs typeface="Arial MT"/>
            </a:endParaRPr>
          </a:p>
        </p:txBody>
      </p:sp>
      <p:grpSp>
        <p:nvGrpSpPr>
          <p:cNvPr id="208" name="object 206">
            <a:extLst>
              <a:ext uri="{FF2B5EF4-FFF2-40B4-BE49-F238E27FC236}">
                <a16:creationId xmlns:a16="http://schemas.microsoft.com/office/drawing/2014/main" id="{8AB03671-06BD-435F-99A8-FE7E4C4ECE07}"/>
              </a:ext>
            </a:extLst>
          </p:cNvPr>
          <p:cNvGrpSpPr/>
          <p:nvPr/>
        </p:nvGrpSpPr>
        <p:grpSpPr>
          <a:xfrm>
            <a:off x="2079554" y="2208819"/>
            <a:ext cx="3899535" cy="3507740"/>
            <a:chOff x="1963654" y="766099"/>
            <a:chExt cx="3899535" cy="3507740"/>
          </a:xfrm>
        </p:grpSpPr>
        <p:sp>
          <p:nvSpPr>
            <p:cNvPr id="209" name="object 207">
              <a:extLst>
                <a:ext uri="{FF2B5EF4-FFF2-40B4-BE49-F238E27FC236}">
                  <a16:creationId xmlns:a16="http://schemas.microsoft.com/office/drawing/2014/main" id="{3B5A1869-0E15-4DDD-B2BC-F84AB7E8EDEF}"/>
                </a:ext>
              </a:extLst>
            </p:cNvPr>
            <p:cNvSpPr/>
            <p:nvPr/>
          </p:nvSpPr>
          <p:spPr>
            <a:xfrm>
              <a:off x="5391249" y="3144992"/>
              <a:ext cx="0" cy="67945"/>
            </a:xfrm>
            <a:custGeom>
              <a:avLst/>
              <a:gdLst/>
              <a:ahLst/>
              <a:cxnLst/>
              <a:rect l="l" t="t" r="r" b="b"/>
              <a:pathLst>
                <a:path h="67944">
                  <a:moveTo>
                    <a:pt x="0" y="67949"/>
                  </a:moveTo>
                  <a:lnTo>
                    <a:pt x="0" y="0"/>
                  </a:lnTo>
                </a:path>
              </a:pathLst>
            </a:custGeom>
            <a:ln w="9524">
              <a:solidFill>
                <a:srgbClr val="222222"/>
              </a:solidFill>
            </a:ln>
          </p:spPr>
          <p:txBody>
            <a:bodyPr wrap="square" lIns="0" tIns="0" rIns="0" bIns="0" rtlCol="0"/>
            <a:lstStyle/>
            <a:p>
              <a:endParaRPr/>
            </a:p>
          </p:txBody>
        </p:sp>
        <p:sp>
          <p:nvSpPr>
            <p:cNvPr id="210" name="object 208">
              <a:extLst>
                <a:ext uri="{FF2B5EF4-FFF2-40B4-BE49-F238E27FC236}">
                  <a16:creationId xmlns:a16="http://schemas.microsoft.com/office/drawing/2014/main" id="{84FE0682-8C58-4D91-A4DF-B23FA8CFC119}"/>
                </a:ext>
              </a:extLst>
            </p:cNvPr>
            <p:cNvSpPr/>
            <p:nvPr/>
          </p:nvSpPr>
          <p:spPr>
            <a:xfrm>
              <a:off x="5375517" y="3101767"/>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11" name="object 209">
              <a:extLst>
                <a:ext uri="{FF2B5EF4-FFF2-40B4-BE49-F238E27FC236}">
                  <a16:creationId xmlns:a16="http://schemas.microsoft.com/office/drawing/2014/main" id="{9EE052E8-1AA7-47E6-A8C1-A57983CF5E28}"/>
                </a:ext>
              </a:extLst>
            </p:cNvPr>
            <p:cNvSpPr/>
            <p:nvPr/>
          </p:nvSpPr>
          <p:spPr>
            <a:xfrm>
              <a:off x="5375517" y="3101767"/>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pic>
          <p:nvPicPr>
            <p:cNvPr id="212" name="object 210">
              <a:extLst>
                <a:ext uri="{FF2B5EF4-FFF2-40B4-BE49-F238E27FC236}">
                  <a16:creationId xmlns:a16="http://schemas.microsoft.com/office/drawing/2014/main" id="{468B7F77-DD4D-4170-99B7-8172EE964F84}"/>
                </a:ext>
              </a:extLst>
            </p:cNvPr>
            <p:cNvPicPr/>
            <p:nvPr/>
          </p:nvPicPr>
          <p:blipFill>
            <a:blip r:embed="rId6" cstate="print"/>
            <a:stretch>
              <a:fillRect/>
            </a:stretch>
          </p:blipFill>
          <p:spPr>
            <a:xfrm>
              <a:off x="5611837" y="2695653"/>
              <a:ext cx="250857" cy="247900"/>
            </a:xfrm>
            <a:prstGeom prst="rect">
              <a:avLst/>
            </a:prstGeom>
          </p:spPr>
        </p:pic>
        <p:sp>
          <p:nvSpPr>
            <p:cNvPr id="213" name="object 211">
              <a:extLst>
                <a:ext uri="{FF2B5EF4-FFF2-40B4-BE49-F238E27FC236}">
                  <a16:creationId xmlns:a16="http://schemas.microsoft.com/office/drawing/2014/main" id="{1FE1363D-6802-494C-8DB6-1116CD825B26}"/>
                </a:ext>
              </a:extLst>
            </p:cNvPr>
            <p:cNvSpPr/>
            <p:nvPr/>
          </p:nvSpPr>
          <p:spPr>
            <a:xfrm>
              <a:off x="4202400" y="2737340"/>
              <a:ext cx="1189355" cy="102870"/>
            </a:xfrm>
            <a:custGeom>
              <a:avLst/>
              <a:gdLst/>
              <a:ahLst/>
              <a:cxnLst/>
              <a:rect l="l" t="t" r="r" b="b"/>
              <a:pathLst>
                <a:path w="1189354" h="102869">
                  <a:moveTo>
                    <a:pt x="0" y="102449"/>
                  </a:moveTo>
                  <a:lnTo>
                    <a:pt x="1188899" y="102449"/>
                  </a:lnTo>
                  <a:lnTo>
                    <a:pt x="1188899" y="0"/>
                  </a:lnTo>
                </a:path>
              </a:pathLst>
            </a:custGeom>
            <a:ln w="9524">
              <a:solidFill>
                <a:srgbClr val="222222"/>
              </a:solidFill>
            </a:ln>
          </p:spPr>
          <p:txBody>
            <a:bodyPr wrap="square" lIns="0" tIns="0" rIns="0" bIns="0" rtlCol="0"/>
            <a:lstStyle/>
            <a:p>
              <a:endParaRPr/>
            </a:p>
          </p:txBody>
        </p:sp>
        <p:sp>
          <p:nvSpPr>
            <p:cNvPr id="214" name="object 212">
              <a:extLst>
                <a:ext uri="{FF2B5EF4-FFF2-40B4-BE49-F238E27FC236}">
                  <a16:creationId xmlns:a16="http://schemas.microsoft.com/office/drawing/2014/main" id="{9BFACD09-4C1D-426A-A524-A8F4512A22B8}"/>
                </a:ext>
              </a:extLst>
            </p:cNvPr>
            <p:cNvSpPr/>
            <p:nvPr/>
          </p:nvSpPr>
          <p:spPr>
            <a:xfrm>
              <a:off x="5375567" y="2694115"/>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15" name="object 213">
              <a:extLst>
                <a:ext uri="{FF2B5EF4-FFF2-40B4-BE49-F238E27FC236}">
                  <a16:creationId xmlns:a16="http://schemas.microsoft.com/office/drawing/2014/main" id="{C5B686A0-560A-4214-BE2E-4A5AF0E9B15F}"/>
                </a:ext>
              </a:extLst>
            </p:cNvPr>
            <p:cNvSpPr/>
            <p:nvPr/>
          </p:nvSpPr>
          <p:spPr>
            <a:xfrm>
              <a:off x="5375567" y="2694115"/>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16" name="object 214">
              <a:extLst>
                <a:ext uri="{FF2B5EF4-FFF2-40B4-BE49-F238E27FC236}">
                  <a16:creationId xmlns:a16="http://schemas.microsoft.com/office/drawing/2014/main" id="{38303F31-BDA1-4BB7-A88F-FE4D5A158C32}"/>
                </a:ext>
              </a:extLst>
            </p:cNvPr>
            <p:cNvSpPr/>
            <p:nvPr/>
          </p:nvSpPr>
          <p:spPr>
            <a:xfrm>
              <a:off x="4202400" y="2725941"/>
              <a:ext cx="708660" cy="114300"/>
            </a:xfrm>
            <a:custGeom>
              <a:avLst/>
              <a:gdLst/>
              <a:ahLst/>
              <a:cxnLst/>
              <a:rect l="l" t="t" r="r" b="b"/>
              <a:pathLst>
                <a:path w="708660" h="114300">
                  <a:moveTo>
                    <a:pt x="0" y="113849"/>
                  </a:moveTo>
                  <a:lnTo>
                    <a:pt x="708299" y="113849"/>
                  </a:lnTo>
                  <a:lnTo>
                    <a:pt x="708299" y="0"/>
                  </a:lnTo>
                </a:path>
              </a:pathLst>
            </a:custGeom>
            <a:ln w="9524">
              <a:solidFill>
                <a:srgbClr val="222222"/>
              </a:solidFill>
            </a:ln>
          </p:spPr>
          <p:txBody>
            <a:bodyPr wrap="square" lIns="0" tIns="0" rIns="0" bIns="0" rtlCol="0"/>
            <a:lstStyle/>
            <a:p>
              <a:endParaRPr/>
            </a:p>
          </p:txBody>
        </p:sp>
        <p:sp>
          <p:nvSpPr>
            <p:cNvPr id="217" name="object 215">
              <a:extLst>
                <a:ext uri="{FF2B5EF4-FFF2-40B4-BE49-F238E27FC236}">
                  <a16:creationId xmlns:a16="http://schemas.microsoft.com/office/drawing/2014/main" id="{9BFBD2E4-C341-4551-9D15-1AECADA269D6}"/>
                </a:ext>
              </a:extLst>
            </p:cNvPr>
            <p:cNvSpPr/>
            <p:nvPr/>
          </p:nvSpPr>
          <p:spPr>
            <a:xfrm>
              <a:off x="4894967" y="2682715"/>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18" name="object 216">
              <a:extLst>
                <a:ext uri="{FF2B5EF4-FFF2-40B4-BE49-F238E27FC236}">
                  <a16:creationId xmlns:a16="http://schemas.microsoft.com/office/drawing/2014/main" id="{278E0802-1473-441F-A150-79181191A1F7}"/>
                </a:ext>
              </a:extLst>
            </p:cNvPr>
            <p:cNvSpPr/>
            <p:nvPr/>
          </p:nvSpPr>
          <p:spPr>
            <a:xfrm>
              <a:off x="4894967" y="2682715"/>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19" name="object 217">
              <a:extLst>
                <a:ext uri="{FF2B5EF4-FFF2-40B4-BE49-F238E27FC236}">
                  <a16:creationId xmlns:a16="http://schemas.microsoft.com/office/drawing/2014/main" id="{84488E88-36C6-4C58-B3D1-0FC36ABF84E1}"/>
                </a:ext>
              </a:extLst>
            </p:cNvPr>
            <p:cNvSpPr/>
            <p:nvPr/>
          </p:nvSpPr>
          <p:spPr>
            <a:xfrm>
              <a:off x="2918525" y="775624"/>
              <a:ext cx="1417320" cy="3488690"/>
            </a:xfrm>
            <a:custGeom>
              <a:avLst/>
              <a:gdLst/>
              <a:ahLst/>
              <a:cxnLst/>
              <a:rect l="l" t="t" r="r" b="b"/>
              <a:pathLst>
                <a:path w="1417320" h="3488690">
                  <a:moveTo>
                    <a:pt x="17224" y="2733599"/>
                  </a:moveTo>
                  <a:lnTo>
                    <a:pt x="1402024" y="0"/>
                  </a:lnTo>
                </a:path>
                <a:path w="1417320" h="3488690">
                  <a:moveTo>
                    <a:pt x="0" y="2994274"/>
                  </a:moveTo>
                  <a:lnTo>
                    <a:pt x="1416899" y="3488374"/>
                  </a:lnTo>
                </a:path>
              </a:pathLst>
            </a:custGeom>
            <a:ln w="19049">
              <a:solidFill>
                <a:srgbClr val="93C47D"/>
              </a:solidFill>
            </a:ln>
          </p:spPr>
          <p:txBody>
            <a:bodyPr wrap="square" lIns="0" tIns="0" rIns="0" bIns="0" rtlCol="0"/>
            <a:lstStyle/>
            <a:p>
              <a:endParaRPr/>
            </a:p>
          </p:txBody>
        </p:sp>
        <p:sp>
          <p:nvSpPr>
            <p:cNvPr id="220" name="object 218">
              <a:extLst>
                <a:ext uri="{FF2B5EF4-FFF2-40B4-BE49-F238E27FC236}">
                  <a16:creationId xmlns:a16="http://schemas.microsoft.com/office/drawing/2014/main" id="{AB0B29FA-6134-4C70-B3F9-430FF397A48A}"/>
                </a:ext>
              </a:extLst>
            </p:cNvPr>
            <p:cNvSpPr/>
            <p:nvPr/>
          </p:nvSpPr>
          <p:spPr>
            <a:xfrm>
              <a:off x="1983025" y="3847323"/>
              <a:ext cx="1270" cy="171450"/>
            </a:xfrm>
            <a:custGeom>
              <a:avLst/>
              <a:gdLst/>
              <a:ahLst/>
              <a:cxnLst/>
              <a:rect l="l" t="t" r="r" b="b"/>
              <a:pathLst>
                <a:path w="1269" h="171450">
                  <a:moveTo>
                    <a:pt x="0" y="170851"/>
                  </a:moveTo>
                  <a:lnTo>
                    <a:pt x="1123" y="0"/>
                  </a:lnTo>
                </a:path>
              </a:pathLst>
            </a:custGeom>
            <a:ln w="9524">
              <a:solidFill>
                <a:srgbClr val="222222"/>
              </a:solidFill>
            </a:ln>
          </p:spPr>
          <p:txBody>
            <a:bodyPr wrap="square" lIns="0" tIns="0" rIns="0" bIns="0" rtlCol="0"/>
            <a:lstStyle/>
            <a:p>
              <a:endParaRPr/>
            </a:p>
          </p:txBody>
        </p:sp>
        <p:sp>
          <p:nvSpPr>
            <p:cNvPr id="221" name="object 219">
              <a:extLst>
                <a:ext uri="{FF2B5EF4-FFF2-40B4-BE49-F238E27FC236}">
                  <a16:creationId xmlns:a16="http://schemas.microsoft.com/office/drawing/2014/main" id="{46D637F9-D28D-460C-9FDC-8AE1DAECEA19}"/>
                </a:ext>
              </a:extLst>
            </p:cNvPr>
            <p:cNvSpPr/>
            <p:nvPr/>
          </p:nvSpPr>
          <p:spPr>
            <a:xfrm>
              <a:off x="1968416" y="3804099"/>
              <a:ext cx="31750" cy="43815"/>
            </a:xfrm>
            <a:custGeom>
              <a:avLst/>
              <a:gdLst/>
              <a:ahLst/>
              <a:cxnLst/>
              <a:rect l="l" t="t" r="r" b="b"/>
              <a:pathLst>
                <a:path w="31750" h="43814">
                  <a:moveTo>
                    <a:pt x="31464" y="43328"/>
                  </a:moveTo>
                  <a:lnTo>
                    <a:pt x="0" y="43120"/>
                  </a:lnTo>
                  <a:lnTo>
                    <a:pt x="16016" y="0"/>
                  </a:lnTo>
                  <a:lnTo>
                    <a:pt x="31464" y="43328"/>
                  </a:lnTo>
                  <a:close/>
                </a:path>
              </a:pathLst>
            </a:custGeom>
            <a:solidFill>
              <a:srgbClr val="222222"/>
            </a:solidFill>
          </p:spPr>
          <p:txBody>
            <a:bodyPr wrap="square" lIns="0" tIns="0" rIns="0" bIns="0" rtlCol="0"/>
            <a:lstStyle/>
            <a:p>
              <a:endParaRPr/>
            </a:p>
          </p:txBody>
        </p:sp>
        <p:sp>
          <p:nvSpPr>
            <p:cNvPr id="222" name="object 220">
              <a:extLst>
                <a:ext uri="{FF2B5EF4-FFF2-40B4-BE49-F238E27FC236}">
                  <a16:creationId xmlns:a16="http://schemas.microsoft.com/office/drawing/2014/main" id="{D1981098-20A7-4FDF-9DBD-9B70E7EB194F}"/>
                </a:ext>
              </a:extLst>
            </p:cNvPr>
            <p:cNvSpPr/>
            <p:nvPr/>
          </p:nvSpPr>
          <p:spPr>
            <a:xfrm>
              <a:off x="1968416" y="3804099"/>
              <a:ext cx="31750" cy="43815"/>
            </a:xfrm>
            <a:custGeom>
              <a:avLst/>
              <a:gdLst/>
              <a:ahLst/>
              <a:cxnLst/>
              <a:rect l="l" t="t" r="r" b="b"/>
              <a:pathLst>
                <a:path w="31750" h="43814">
                  <a:moveTo>
                    <a:pt x="31464" y="43328"/>
                  </a:moveTo>
                  <a:lnTo>
                    <a:pt x="16016" y="0"/>
                  </a:lnTo>
                  <a:lnTo>
                    <a:pt x="0" y="43120"/>
                  </a:lnTo>
                  <a:lnTo>
                    <a:pt x="31464" y="43328"/>
                  </a:lnTo>
                  <a:close/>
                </a:path>
              </a:pathLst>
            </a:custGeom>
            <a:ln w="9524">
              <a:solidFill>
                <a:srgbClr val="222222"/>
              </a:solidFill>
            </a:ln>
          </p:spPr>
          <p:txBody>
            <a:bodyPr wrap="square" lIns="0" tIns="0" rIns="0" bIns="0" rtlCol="0"/>
            <a:lstStyle/>
            <a:p>
              <a:endParaRPr/>
            </a:p>
          </p:txBody>
        </p:sp>
      </p:grpSp>
      <p:sp>
        <p:nvSpPr>
          <p:cNvPr id="223" name="矩形 222">
            <a:extLst>
              <a:ext uri="{FF2B5EF4-FFF2-40B4-BE49-F238E27FC236}">
                <a16:creationId xmlns:a16="http://schemas.microsoft.com/office/drawing/2014/main" id="{94CD57DD-0660-438C-992E-EBEFDF620B4D}"/>
              </a:ext>
            </a:extLst>
          </p:cNvPr>
          <p:cNvSpPr/>
          <p:nvPr/>
        </p:nvSpPr>
        <p:spPr>
          <a:xfrm>
            <a:off x="749050" y="2362094"/>
            <a:ext cx="2694969" cy="276999"/>
          </a:xfrm>
          <a:prstGeom prst="rect">
            <a:avLst/>
          </a:prstGeom>
        </p:spPr>
        <p:txBody>
          <a:bodyPr wrap="none">
            <a:spAutoFit/>
          </a:bodyPr>
          <a:lstStyle/>
          <a:p>
            <a:r>
              <a:rPr lang="en-US" altLang="zh-CN" sz="1200" spc="-5" dirty="0"/>
              <a:t>person</a:t>
            </a:r>
            <a:r>
              <a:rPr lang="en-US" altLang="zh-CN" sz="1200" spc="665" dirty="0"/>
              <a:t>  </a:t>
            </a:r>
            <a:r>
              <a:rPr lang="en-US" altLang="zh-CN" sz="1200" spc="-5" dirty="0"/>
              <a:t>wearing        hat       [END]</a:t>
            </a:r>
            <a:endParaRPr lang="zh-CN" altLang="en-US" sz="1200" dirty="0"/>
          </a:p>
        </p:txBody>
      </p:sp>
    </p:spTree>
    <p:extLst>
      <p:ext uri="{BB962C8B-B14F-4D97-AF65-F5344CB8AC3E}">
        <p14:creationId xmlns:p14="http://schemas.microsoft.com/office/powerpoint/2010/main" val="4068946628"/>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081DF4A-55DE-47AA-9958-CDBDBCDDB30F}"/>
              </a:ext>
            </a:extLst>
          </p:cNvPr>
          <p:cNvPicPr>
            <a:picLocks noChangeAspect="1"/>
          </p:cNvPicPr>
          <p:nvPr/>
        </p:nvPicPr>
        <p:blipFill>
          <a:blip r:embed="rId3"/>
          <a:stretch>
            <a:fillRect/>
          </a:stretch>
        </p:blipFill>
        <p:spPr>
          <a:xfrm>
            <a:off x="2182876" y="978667"/>
            <a:ext cx="3902897" cy="5528683"/>
          </a:xfrm>
          <a:prstGeom prst="rect">
            <a:avLst/>
          </a:prstGeom>
        </p:spPr>
      </p:pic>
      <p:sp>
        <p:nvSpPr>
          <p:cNvPr id="2" name="标题 1">
            <a:extLst>
              <a:ext uri="{FF2B5EF4-FFF2-40B4-BE49-F238E27FC236}">
                <a16:creationId xmlns:a16="http://schemas.microsoft.com/office/drawing/2014/main" id="{5E60344C-228B-4289-AED2-EDB9A97556B1}"/>
              </a:ext>
            </a:extLst>
          </p:cNvPr>
          <p:cNvSpPr>
            <a:spLocks noGrp="1"/>
          </p:cNvSpPr>
          <p:nvPr>
            <p:ph type="title"/>
          </p:nvPr>
        </p:nvSpPr>
        <p:spPr/>
        <p:txBody>
          <a:bodyPr/>
          <a:lstStyle/>
          <a:p>
            <a:pPr marL="50800" marR="291465">
              <a:spcBef>
                <a:spcPts val="100"/>
              </a:spcBef>
            </a:pPr>
            <a:r>
              <a:rPr lang="en-US" altLang="zh-CN" spc="-1540" dirty="0"/>
              <a:t>T</a:t>
            </a:r>
            <a:r>
              <a:rPr lang="en-US" altLang="zh-CN" sz="2000" baseline="27777" dirty="0"/>
              <a:t>...</a:t>
            </a:r>
            <a:r>
              <a:rPr lang="en-US" altLang="zh-CN" sz="2000" spc="-37" baseline="27777" dirty="0"/>
              <a:t> </a:t>
            </a:r>
            <a:r>
              <a:rPr lang="en-US" altLang="zh-CN" spc="-5" dirty="0"/>
              <a:t>h</a:t>
            </a:r>
            <a:r>
              <a:rPr lang="en-US" altLang="zh-CN" dirty="0"/>
              <a:t>e</a:t>
            </a:r>
            <a:r>
              <a:rPr lang="en-US" altLang="zh-CN" spc="-65" dirty="0"/>
              <a:t> </a:t>
            </a:r>
            <a:r>
              <a:rPr lang="en-US" altLang="zh-CN" spc="-114" dirty="0"/>
              <a:t>T</a:t>
            </a:r>
            <a:r>
              <a:rPr lang="en-US" altLang="zh-CN" dirty="0"/>
              <a:t>ransformer </a:t>
            </a:r>
            <a:r>
              <a:rPr lang="en-US" altLang="zh-CN" spc="-5" dirty="0"/>
              <a:t>Architecture</a:t>
            </a:r>
            <a:endParaRPr lang="zh-CN" altLang="en-US" dirty="0"/>
          </a:p>
        </p:txBody>
      </p:sp>
      <p:sp>
        <p:nvSpPr>
          <p:cNvPr id="104" name="object 102">
            <a:extLst>
              <a:ext uri="{FF2B5EF4-FFF2-40B4-BE49-F238E27FC236}">
                <a16:creationId xmlns:a16="http://schemas.microsoft.com/office/drawing/2014/main" id="{429E1CB3-D26E-4F03-830F-6F22EF0B75C9}"/>
              </a:ext>
            </a:extLst>
          </p:cNvPr>
          <p:cNvSpPr txBox="1"/>
          <p:nvPr/>
        </p:nvSpPr>
        <p:spPr>
          <a:xfrm>
            <a:off x="5456976" y="6325249"/>
            <a:ext cx="3460981" cy="182101"/>
          </a:xfrm>
          <a:prstGeom prst="rect">
            <a:avLst/>
          </a:prstGeom>
        </p:spPr>
        <p:txBody>
          <a:bodyPr vert="horz" wrap="square" lIns="0" tIns="12700" rIns="0" bIns="0" rtlCol="0">
            <a:spAutoFit/>
          </a:bodyPr>
          <a:lstStyle/>
          <a:p>
            <a:pPr marL="12700">
              <a:lnSpc>
                <a:spcPct val="100000"/>
              </a:lnSpc>
              <a:spcBef>
                <a:spcPts val="100"/>
              </a:spcBef>
            </a:pPr>
            <a:r>
              <a:rPr sz="1100" spc="-15" dirty="0">
                <a:solidFill>
                  <a:srgbClr val="999999"/>
                </a:solidFill>
                <a:latin typeface="Arial MT"/>
                <a:cs typeface="Arial MT"/>
              </a:rPr>
              <a:t>Vaswani </a:t>
            </a:r>
            <a:r>
              <a:rPr sz="1100" spc="-5" dirty="0">
                <a:solidFill>
                  <a:srgbClr val="999999"/>
                </a:solidFill>
                <a:latin typeface="Arial MT"/>
                <a:cs typeface="Arial MT"/>
              </a:rPr>
              <a:t>et</a:t>
            </a:r>
            <a:r>
              <a:rPr sz="1100" spc="-10" dirty="0">
                <a:solidFill>
                  <a:srgbClr val="999999"/>
                </a:solidFill>
                <a:latin typeface="Arial MT"/>
                <a:cs typeface="Arial MT"/>
              </a:rPr>
              <a:t> </a:t>
            </a:r>
            <a:r>
              <a:rPr sz="1100" spc="-5" dirty="0">
                <a:solidFill>
                  <a:srgbClr val="999999"/>
                </a:solidFill>
                <a:latin typeface="Arial MT"/>
                <a:cs typeface="Arial MT"/>
              </a:rPr>
              <a:t>al,</a:t>
            </a:r>
            <a:r>
              <a:rPr sz="1100" spc="-10" dirty="0">
                <a:solidFill>
                  <a:srgbClr val="999999"/>
                </a:solidFill>
                <a:latin typeface="Arial MT"/>
                <a:cs typeface="Arial MT"/>
              </a:rPr>
              <a:t> </a:t>
            </a:r>
            <a:r>
              <a:rPr sz="1100" dirty="0">
                <a:solidFill>
                  <a:srgbClr val="999999"/>
                </a:solidFill>
                <a:latin typeface="Arial MT"/>
                <a:cs typeface="Arial MT"/>
              </a:rPr>
              <a:t>“Attention</a:t>
            </a:r>
            <a:r>
              <a:rPr sz="1100" spc="-10" dirty="0">
                <a:solidFill>
                  <a:srgbClr val="999999"/>
                </a:solidFill>
                <a:latin typeface="Arial MT"/>
                <a:cs typeface="Arial MT"/>
              </a:rPr>
              <a:t> </a:t>
            </a:r>
            <a:r>
              <a:rPr sz="1100" spc="-5" dirty="0">
                <a:solidFill>
                  <a:srgbClr val="999999"/>
                </a:solidFill>
                <a:latin typeface="Arial MT"/>
                <a:cs typeface="Arial MT"/>
              </a:rPr>
              <a:t>is</a:t>
            </a:r>
            <a:r>
              <a:rPr sz="1100" spc="-10" dirty="0">
                <a:solidFill>
                  <a:srgbClr val="999999"/>
                </a:solidFill>
                <a:latin typeface="Arial MT"/>
                <a:cs typeface="Arial MT"/>
              </a:rPr>
              <a:t> </a:t>
            </a:r>
            <a:r>
              <a:rPr sz="1100" spc="-5" dirty="0">
                <a:solidFill>
                  <a:srgbClr val="999999"/>
                </a:solidFill>
                <a:latin typeface="Arial MT"/>
                <a:cs typeface="Arial MT"/>
              </a:rPr>
              <a:t>all</a:t>
            </a:r>
            <a:r>
              <a:rPr sz="1100" spc="-15" dirty="0">
                <a:solidFill>
                  <a:srgbClr val="999999"/>
                </a:solidFill>
                <a:latin typeface="Arial MT"/>
                <a:cs typeface="Arial MT"/>
              </a:rPr>
              <a:t> </a:t>
            </a:r>
            <a:r>
              <a:rPr sz="1100" dirty="0">
                <a:solidFill>
                  <a:srgbClr val="999999"/>
                </a:solidFill>
                <a:latin typeface="Arial MT"/>
                <a:cs typeface="Arial MT"/>
              </a:rPr>
              <a:t>you</a:t>
            </a:r>
            <a:r>
              <a:rPr sz="1100" spc="-10" dirty="0">
                <a:solidFill>
                  <a:srgbClr val="999999"/>
                </a:solidFill>
                <a:latin typeface="Arial MT"/>
                <a:cs typeface="Arial MT"/>
              </a:rPr>
              <a:t> </a:t>
            </a:r>
            <a:r>
              <a:rPr sz="1100" spc="-5" dirty="0">
                <a:solidFill>
                  <a:srgbClr val="999999"/>
                </a:solidFill>
                <a:latin typeface="Arial MT"/>
                <a:cs typeface="Arial MT"/>
              </a:rPr>
              <a:t>need”,</a:t>
            </a:r>
            <a:r>
              <a:rPr sz="1100" spc="-10" dirty="0">
                <a:solidFill>
                  <a:srgbClr val="999999"/>
                </a:solidFill>
                <a:latin typeface="Arial MT"/>
                <a:cs typeface="Arial MT"/>
              </a:rPr>
              <a:t> </a:t>
            </a:r>
            <a:r>
              <a:rPr sz="1100" spc="-5" dirty="0">
                <a:solidFill>
                  <a:srgbClr val="999999"/>
                </a:solidFill>
                <a:latin typeface="Arial MT"/>
                <a:cs typeface="Arial MT"/>
              </a:rPr>
              <a:t>NeurIPS</a:t>
            </a:r>
            <a:r>
              <a:rPr sz="1100" spc="-10" dirty="0">
                <a:solidFill>
                  <a:srgbClr val="999999"/>
                </a:solidFill>
                <a:latin typeface="Arial MT"/>
                <a:cs typeface="Arial MT"/>
              </a:rPr>
              <a:t> </a:t>
            </a:r>
            <a:r>
              <a:rPr sz="1100" spc="-5" dirty="0">
                <a:solidFill>
                  <a:srgbClr val="999999"/>
                </a:solidFill>
                <a:latin typeface="Arial MT"/>
                <a:cs typeface="Arial MT"/>
              </a:rPr>
              <a:t>2017</a:t>
            </a:r>
            <a:endParaRPr sz="1100" dirty="0">
              <a:latin typeface="Arial MT"/>
              <a:cs typeface="Arial MT"/>
            </a:endParaRPr>
          </a:p>
        </p:txBody>
      </p:sp>
      <p:sp>
        <p:nvSpPr>
          <p:cNvPr id="4" name="矩形 3">
            <a:extLst>
              <a:ext uri="{FF2B5EF4-FFF2-40B4-BE49-F238E27FC236}">
                <a16:creationId xmlns:a16="http://schemas.microsoft.com/office/drawing/2014/main" id="{F7105428-64C9-45FD-8391-89092FF26829}"/>
              </a:ext>
            </a:extLst>
          </p:cNvPr>
          <p:cNvSpPr/>
          <p:nvPr/>
        </p:nvSpPr>
        <p:spPr>
          <a:xfrm>
            <a:off x="1802227" y="3221917"/>
            <a:ext cx="1039387" cy="369332"/>
          </a:xfrm>
          <a:prstGeom prst="rect">
            <a:avLst/>
          </a:prstGeom>
        </p:spPr>
        <p:txBody>
          <a:bodyPr wrap="none">
            <a:spAutoFit/>
          </a:bodyPr>
          <a:lstStyle/>
          <a:p>
            <a:r>
              <a:rPr lang="en-US" altLang="zh-CN" spc="-5" dirty="0"/>
              <a:t>Encoder</a:t>
            </a:r>
            <a:endParaRPr lang="zh-CN" altLang="en-US" dirty="0"/>
          </a:p>
        </p:txBody>
      </p:sp>
      <p:sp>
        <p:nvSpPr>
          <p:cNvPr id="5" name="矩形 4">
            <a:extLst>
              <a:ext uri="{FF2B5EF4-FFF2-40B4-BE49-F238E27FC236}">
                <a16:creationId xmlns:a16="http://schemas.microsoft.com/office/drawing/2014/main" id="{B4DF1934-D017-4A1B-9D21-CBEACEF47937}"/>
              </a:ext>
            </a:extLst>
          </p:cNvPr>
          <p:cNvSpPr/>
          <p:nvPr/>
        </p:nvSpPr>
        <p:spPr>
          <a:xfrm>
            <a:off x="5679961" y="2761734"/>
            <a:ext cx="1052211" cy="369332"/>
          </a:xfrm>
          <a:prstGeom prst="rect">
            <a:avLst/>
          </a:prstGeom>
        </p:spPr>
        <p:txBody>
          <a:bodyPr wrap="none">
            <a:spAutoFit/>
          </a:bodyPr>
          <a:lstStyle/>
          <a:p>
            <a:r>
              <a:rPr lang="en-US" altLang="zh-CN" spc="-5" dirty="0"/>
              <a:t>Decoder</a:t>
            </a:r>
            <a:endParaRPr lang="zh-CN" altLang="en-US" dirty="0"/>
          </a:p>
        </p:txBody>
      </p:sp>
    </p:spTree>
    <p:extLst>
      <p:ext uri="{BB962C8B-B14F-4D97-AF65-F5344CB8AC3E}">
        <p14:creationId xmlns:p14="http://schemas.microsoft.com/office/powerpoint/2010/main" val="3347255449"/>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25EF1-B1F1-4CB2-A4A3-3F52061BCBFD}"/>
              </a:ext>
            </a:extLst>
          </p:cNvPr>
          <p:cNvSpPr>
            <a:spLocks noGrp="1"/>
          </p:cNvSpPr>
          <p:nvPr>
            <p:ph type="title"/>
          </p:nvPr>
        </p:nvSpPr>
        <p:spPr/>
        <p:txBody>
          <a:bodyPr/>
          <a:lstStyle/>
          <a:p>
            <a:r>
              <a:rPr lang="en-US" altLang="zh-CN" dirty="0"/>
              <a:t>Transformer</a:t>
            </a:r>
            <a:endParaRPr lang="zh-CN" altLang="en-US" dirty="0"/>
          </a:p>
        </p:txBody>
      </p:sp>
      <p:pic>
        <p:nvPicPr>
          <p:cNvPr id="3" name="图片 2"/>
          <p:cNvPicPr>
            <a:picLocks noChangeAspect="1"/>
          </p:cNvPicPr>
          <p:nvPr/>
        </p:nvPicPr>
        <p:blipFill>
          <a:blip r:embed="rId3"/>
          <a:stretch>
            <a:fillRect/>
          </a:stretch>
        </p:blipFill>
        <p:spPr>
          <a:xfrm>
            <a:off x="1065182" y="1632466"/>
            <a:ext cx="7267575" cy="4581525"/>
          </a:xfrm>
          <a:prstGeom prst="rect">
            <a:avLst/>
          </a:prstGeom>
        </p:spPr>
      </p:pic>
      <p:sp>
        <p:nvSpPr>
          <p:cNvPr id="4" name="矩形 3"/>
          <p:cNvSpPr/>
          <p:nvPr/>
        </p:nvSpPr>
        <p:spPr>
          <a:xfrm>
            <a:off x="357157" y="986135"/>
            <a:ext cx="8429625" cy="646331"/>
          </a:xfrm>
          <a:prstGeom prst="rect">
            <a:avLst/>
          </a:prstGeom>
        </p:spPr>
        <p:txBody>
          <a:bodyPr wrap="square">
            <a:spAutoFit/>
          </a:bodyPr>
          <a:lstStyle/>
          <a:p>
            <a:r>
              <a:rPr lang="zh-CN" altLang="en-US" dirty="0">
                <a:solidFill>
                  <a:srgbClr val="000000"/>
                </a:solidFill>
                <a:latin typeface="Helvetica Neue"/>
              </a:rPr>
              <a:t>这里</a:t>
            </a:r>
            <a:r>
              <a:rPr lang="en-US" altLang="zh-CN" dirty="0">
                <a:solidFill>
                  <a:srgbClr val="000000"/>
                </a:solidFill>
                <a:latin typeface="Helvetica Neue"/>
              </a:rPr>
              <a:t>Decoder</a:t>
            </a:r>
            <a:r>
              <a:rPr lang="zh-CN" altLang="en-US" dirty="0">
                <a:solidFill>
                  <a:srgbClr val="000000"/>
                </a:solidFill>
                <a:latin typeface="Helvetica Neue"/>
              </a:rPr>
              <a:t>使用的是</a:t>
            </a:r>
            <a:r>
              <a:rPr lang="en-US" altLang="zh-CN" dirty="0">
                <a:solidFill>
                  <a:srgbClr val="7030A0"/>
                </a:solidFill>
                <a:latin typeface="Helvetica Neue"/>
              </a:rPr>
              <a:t>Encoder</a:t>
            </a:r>
            <a:r>
              <a:rPr lang="zh-CN" altLang="en-US" dirty="0">
                <a:solidFill>
                  <a:srgbClr val="7030A0"/>
                </a:solidFill>
                <a:latin typeface="Helvetica Neue"/>
              </a:rPr>
              <a:t>最后一层的输出</a:t>
            </a:r>
            <a:r>
              <a:rPr lang="zh-CN" altLang="en-US" dirty="0">
                <a:solidFill>
                  <a:srgbClr val="000000"/>
                </a:solidFill>
                <a:latin typeface="Helvetica Neue"/>
              </a:rPr>
              <a:t>，当然，也</a:t>
            </a:r>
            <a:r>
              <a:rPr lang="zh-CN" altLang="en-US" dirty="0">
                <a:solidFill>
                  <a:srgbClr val="7030A0"/>
                </a:solidFill>
                <a:latin typeface="Helvetica Neue"/>
              </a:rPr>
              <a:t>可以和中间的其他层做出各式各样的连接</a:t>
            </a:r>
            <a:r>
              <a:rPr lang="zh-CN" altLang="en-US" dirty="0">
                <a:solidFill>
                  <a:srgbClr val="000000"/>
                </a:solidFill>
                <a:latin typeface="Helvetica Neue"/>
              </a:rPr>
              <a:t>，如下图所示：</a:t>
            </a:r>
            <a:endParaRPr lang="zh-CN" altLang="en-US" dirty="0"/>
          </a:p>
        </p:txBody>
      </p:sp>
    </p:spTree>
    <p:extLst>
      <p:ext uri="{BB962C8B-B14F-4D97-AF65-F5344CB8AC3E}">
        <p14:creationId xmlns:p14="http://schemas.microsoft.com/office/powerpoint/2010/main" val="763779258"/>
      </p:ext>
    </p:extLst>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58F75-9D14-4203-B526-66D9E93807FE}"/>
              </a:ext>
            </a:extLst>
          </p:cNvPr>
          <p:cNvSpPr>
            <a:spLocks noGrp="1"/>
          </p:cNvSpPr>
          <p:nvPr>
            <p:ph type="title"/>
          </p:nvPr>
        </p:nvSpPr>
        <p:spPr/>
        <p:txBody>
          <a:bodyPr/>
          <a:lstStyle/>
          <a:p>
            <a:r>
              <a:rPr lang="en-US" altLang="zh-CN" spc="-5" dirty="0"/>
              <a:t>Image</a:t>
            </a:r>
            <a:r>
              <a:rPr lang="en-US" altLang="zh-CN" spc="-40" dirty="0"/>
              <a:t> </a:t>
            </a:r>
            <a:r>
              <a:rPr lang="en-US" altLang="zh-CN" spc="-5" dirty="0"/>
              <a:t>Captioning</a:t>
            </a:r>
            <a:r>
              <a:rPr lang="en-US" altLang="zh-CN" spc="-30" dirty="0"/>
              <a:t> </a:t>
            </a:r>
            <a:r>
              <a:rPr lang="en-US" altLang="zh-CN" spc="-5" dirty="0"/>
              <a:t>using</a:t>
            </a:r>
            <a:r>
              <a:rPr lang="en-US" altLang="zh-CN" spc="-30" dirty="0"/>
              <a:t> </a:t>
            </a:r>
            <a:r>
              <a:rPr lang="en-US" altLang="zh-CN" spc="-5" dirty="0"/>
              <a:t>Transformers</a:t>
            </a:r>
            <a:endParaRPr lang="zh-CN" altLang="en-US" dirty="0"/>
          </a:p>
        </p:txBody>
      </p:sp>
      <p:sp>
        <p:nvSpPr>
          <p:cNvPr id="3" name="内容占位符 2">
            <a:extLst>
              <a:ext uri="{FF2B5EF4-FFF2-40B4-BE49-F238E27FC236}">
                <a16:creationId xmlns:a16="http://schemas.microsoft.com/office/drawing/2014/main" id="{5B3DED67-502C-4413-A299-F7B363CDB71C}"/>
              </a:ext>
            </a:extLst>
          </p:cNvPr>
          <p:cNvSpPr>
            <a:spLocks noGrp="1"/>
          </p:cNvSpPr>
          <p:nvPr>
            <p:ph idx="1"/>
          </p:nvPr>
        </p:nvSpPr>
        <p:spPr/>
        <p:txBody>
          <a:bodyPr/>
          <a:lstStyle/>
          <a:p>
            <a:pPr marL="12700">
              <a:lnSpc>
                <a:spcPct val="100000"/>
              </a:lnSpc>
              <a:spcBef>
                <a:spcPts val="100"/>
              </a:spcBef>
              <a:tabLst>
                <a:tab pos="300355" algn="l"/>
              </a:tabLst>
            </a:pPr>
            <a:r>
              <a:rPr lang="en-US" altLang="zh-CN" sz="2400" b="1" dirty="0">
                <a:latin typeface="Arial"/>
                <a:cs typeface="Arial"/>
              </a:rPr>
              <a:t>- </a:t>
            </a:r>
            <a:r>
              <a:rPr lang="en-US" altLang="zh-CN" sz="2400" b="1" spc="-5" dirty="0">
                <a:latin typeface="Arial"/>
                <a:cs typeface="Arial"/>
              </a:rPr>
              <a:t>No</a:t>
            </a:r>
            <a:r>
              <a:rPr lang="en-US" altLang="zh-CN" sz="2400" b="1" spc="-30" dirty="0">
                <a:latin typeface="Arial"/>
                <a:cs typeface="Arial"/>
              </a:rPr>
              <a:t> </a:t>
            </a:r>
            <a:r>
              <a:rPr lang="en-US" altLang="zh-CN" sz="2400" b="1" spc="-5" dirty="0">
                <a:latin typeface="Arial"/>
                <a:cs typeface="Arial"/>
              </a:rPr>
              <a:t>recurrence</a:t>
            </a:r>
            <a:r>
              <a:rPr lang="en-US" altLang="zh-CN" sz="2400" b="1" spc="-30" dirty="0">
                <a:latin typeface="Arial"/>
                <a:cs typeface="Arial"/>
              </a:rPr>
              <a:t> </a:t>
            </a:r>
            <a:r>
              <a:rPr lang="en-US" altLang="zh-CN" sz="2400" b="1" spc="-5" dirty="0">
                <a:latin typeface="Arial"/>
                <a:cs typeface="Arial"/>
              </a:rPr>
              <a:t>at</a:t>
            </a:r>
            <a:r>
              <a:rPr lang="en-US" altLang="zh-CN" sz="2400" b="1" spc="-30" dirty="0">
                <a:latin typeface="Arial"/>
                <a:cs typeface="Arial"/>
              </a:rPr>
              <a:t> </a:t>
            </a:r>
            <a:r>
              <a:rPr lang="en-US" altLang="zh-CN" sz="2400" b="1" spc="-5" dirty="0">
                <a:latin typeface="Arial"/>
                <a:cs typeface="Arial"/>
              </a:rPr>
              <a:t>all</a:t>
            </a:r>
            <a:endParaRPr lang="en-US" altLang="zh-CN" sz="2400" dirty="0">
              <a:latin typeface="Arial"/>
              <a:cs typeface="Arial"/>
            </a:endParaRPr>
          </a:p>
          <a:p>
            <a:pPr marL="0" indent="0">
              <a:buNone/>
            </a:pPr>
            <a:endParaRPr lang="zh-CN" altLang="en-US" dirty="0"/>
          </a:p>
        </p:txBody>
      </p:sp>
      <p:sp>
        <p:nvSpPr>
          <p:cNvPr id="4" name="object 3">
            <a:extLst>
              <a:ext uri="{FF2B5EF4-FFF2-40B4-BE49-F238E27FC236}">
                <a16:creationId xmlns:a16="http://schemas.microsoft.com/office/drawing/2014/main" id="{E1142233-FE2A-4596-9CC2-9EFB1859DBA4}"/>
              </a:ext>
            </a:extLst>
          </p:cNvPr>
          <p:cNvSpPr txBox="1"/>
          <p:nvPr/>
        </p:nvSpPr>
        <p:spPr>
          <a:xfrm>
            <a:off x="209835" y="4529913"/>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grpSp>
        <p:nvGrpSpPr>
          <p:cNvPr id="5" name="object 5">
            <a:extLst>
              <a:ext uri="{FF2B5EF4-FFF2-40B4-BE49-F238E27FC236}">
                <a16:creationId xmlns:a16="http://schemas.microsoft.com/office/drawing/2014/main" id="{0702D0B9-9ECA-4D07-9891-9866A004F452}"/>
              </a:ext>
            </a:extLst>
          </p:cNvPr>
          <p:cNvGrpSpPr/>
          <p:nvPr/>
        </p:nvGrpSpPr>
        <p:grpSpPr>
          <a:xfrm>
            <a:off x="213009" y="3510412"/>
            <a:ext cx="1896110" cy="1040130"/>
            <a:chOff x="152049" y="2748412"/>
            <a:chExt cx="1896110" cy="1040130"/>
          </a:xfrm>
        </p:grpSpPr>
        <p:pic>
          <p:nvPicPr>
            <p:cNvPr id="6" name="object 6">
              <a:extLst>
                <a:ext uri="{FF2B5EF4-FFF2-40B4-BE49-F238E27FC236}">
                  <a16:creationId xmlns:a16="http://schemas.microsoft.com/office/drawing/2014/main" id="{6CA4FFF9-39CC-425A-BF1D-54E4BCD1CE02}"/>
                </a:ext>
              </a:extLst>
            </p:cNvPr>
            <p:cNvPicPr/>
            <p:nvPr/>
          </p:nvPicPr>
          <p:blipFill>
            <a:blip r:embed="rId3" cstate="print"/>
            <a:stretch>
              <a:fillRect/>
            </a:stretch>
          </p:blipFill>
          <p:spPr>
            <a:xfrm>
              <a:off x="152049" y="2924850"/>
              <a:ext cx="971999" cy="687048"/>
            </a:xfrm>
            <a:prstGeom prst="rect">
              <a:avLst/>
            </a:prstGeom>
          </p:spPr>
        </p:pic>
        <p:sp>
          <p:nvSpPr>
            <p:cNvPr id="7" name="object 7">
              <a:extLst>
                <a:ext uri="{FF2B5EF4-FFF2-40B4-BE49-F238E27FC236}">
                  <a16:creationId xmlns:a16="http://schemas.microsoft.com/office/drawing/2014/main" id="{4D0B3039-2C01-4EC0-8E5B-BC22B4BE9D13}"/>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8" name="object 8">
              <a:extLst>
                <a:ext uri="{FF2B5EF4-FFF2-40B4-BE49-F238E27FC236}">
                  <a16:creationId xmlns:a16="http://schemas.microsoft.com/office/drawing/2014/main" id="{DA5815BB-EBF7-4E89-9559-B9F38D9D24B3}"/>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2A662F39-83F1-4BD4-82B3-4F64BE0B475E}"/>
              </a:ext>
            </a:extLst>
          </p:cNvPr>
          <p:cNvSpPr txBox="1"/>
          <p:nvPr/>
        </p:nvSpPr>
        <p:spPr>
          <a:xfrm>
            <a:off x="1346548" y="3863890"/>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0" name="object 10">
            <a:extLst>
              <a:ext uri="{FF2B5EF4-FFF2-40B4-BE49-F238E27FC236}">
                <a16:creationId xmlns:a16="http://schemas.microsoft.com/office/drawing/2014/main" id="{23C9A720-9DDC-47FB-8EB9-099A30C4ACEF}"/>
              </a:ext>
            </a:extLst>
          </p:cNvPr>
          <p:cNvSpPr txBox="1"/>
          <p:nvPr/>
        </p:nvSpPr>
        <p:spPr>
          <a:xfrm>
            <a:off x="2069101" y="4500588"/>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graphicFrame>
        <p:nvGraphicFramePr>
          <p:cNvPr id="11" name="object 11">
            <a:extLst>
              <a:ext uri="{FF2B5EF4-FFF2-40B4-BE49-F238E27FC236}">
                <a16:creationId xmlns:a16="http://schemas.microsoft.com/office/drawing/2014/main" id="{B947EBD1-BA61-46C7-8F5B-2FA96DCB9DE7}"/>
              </a:ext>
            </a:extLst>
          </p:cNvPr>
          <p:cNvGraphicFramePr>
            <a:graphicFrameLocks noGrp="1"/>
          </p:cNvGraphicFramePr>
          <p:nvPr>
            <p:extLst>
              <p:ext uri="{D42A27DB-BD31-4B8C-83A1-F6EECF244321}">
                <p14:modId xmlns:p14="http://schemas.microsoft.com/office/powerpoint/2010/main" val="4260192237"/>
              </p:ext>
            </p:extLst>
          </p:nvPr>
        </p:nvGraphicFramePr>
        <p:xfrm>
          <a:off x="2172520" y="3511491"/>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0"/>
                  </a:ext>
                </a:extLst>
              </a:tr>
              <a:tr h="314637">
                <a:tc>
                  <a:txBody>
                    <a:bodyPr/>
                    <a:lstStyle/>
                    <a:p>
                      <a:pPr marL="13335" algn="ctr">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790"/>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extLst>
                  <a:ext uri="{0D108BD9-81ED-4DB2-BD59-A6C34878D82A}">
                    <a16:rowId xmlns:a16="http://schemas.microsoft.com/office/drawing/2014/main" val="10002"/>
                  </a:ext>
                </a:extLst>
              </a:tr>
            </a:tbl>
          </a:graphicData>
        </a:graphic>
      </p:graphicFrame>
      <p:grpSp>
        <p:nvGrpSpPr>
          <p:cNvPr id="12" name="object 12">
            <a:extLst>
              <a:ext uri="{FF2B5EF4-FFF2-40B4-BE49-F238E27FC236}">
                <a16:creationId xmlns:a16="http://schemas.microsoft.com/office/drawing/2014/main" id="{498FAB71-3DB3-46A5-8DE4-51BBA5078724}"/>
              </a:ext>
            </a:extLst>
          </p:cNvPr>
          <p:cNvGrpSpPr/>
          <p:nvPr/>
        </p:nvGrpSpPr>
        <p:grpSpPr>
          <a:xfrm>
            <a:off x="4718347" y="4685387"/>
            <a:ext cx="403860" cy="323850"/>
            <a:chOff x="4657387" y="3923387"/>
            <a:chExt cx="403860" cy="323850"/>
          </a:xfrm>
        </p:grpSpPr>
        <p:sp>
          <p:nvSpPr>
            <p:cNvPr id="13" name="object 13">
              <a:extLst>
                <a:ext uri="{FF2B5EF4-FFF2-40B4-BE49-F238E27FC236}">
                  <a16:creationId xmlns:a16="http://schemas.microsoft.com/office/drawing/2014/main" id="{601F7B93-A942-42FD-86BE-153DB7382273}"/>
                </a:ext>
              </a:extLst>
            </p:cNvPr>
            <p:cNvSpPr/>
            <p:nvPr/>
          </p:nvSpPr>
          <p:spPr>
            <a:xfrm>
              <a:off x="4662149"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4" name="object 14">
              <a:extLst>
                <a:ext uri="{FF2B5EF4-FFF2-40B4-BE49-F238E27FC236}">
                  <a16:creationId xmlns:a16="http://schemas.microsoft.com/office/drawing/2014/main" id="{DFE2AC2F-997D-4DAD-9A3C-9062544070C4}"/>
                </a:ext>
              </a:extLst>
            </p:cNvPr>
            <p:cNvSpPr/>
            <p:nvPr/>
          </p:nvSpPr>
          <p:spPr>
            <a:xfrm>
              <a:off x="4662149"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5" name="object 15">
            <a:extLst>
              <a:ext uri="{FF2B5EF4-FFF2-40B4-BE49-F238E27FC236}">
                <a16:creationId xmlns:a16="http://schemas.microsoft.com/office/drawing/2014/main" id="{53C5DAA3-0A57-48BC-82E2-534D0C108C09}"/>
              </a:ext>
            </a:extLst>
          </p:cNvPr>
          <p:cNvSpPr txBox="1"/>
          <p:nvPr/>
        </p:nvSpPr>
        <p:spPr>
          <a:xfrm>
            <a:off x="4782407" y="4797329"/>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0,2</a:t>
            </a:r>
            <a:endParaRPr sz="700">
              <a:latin typeface="Arial MT"/>
              <a:cs typeface="Arial MT"/>
            </a:endParaRPr>
          </a:p>
        </p:txBody>
      </p:sp>
      <p:grpSp>
        <p:nvGrpSpPr>
          <p:cNvPr id="16" name="object 16">
            <a:extLst>
              <a:ext uri="{FF2B5EF4-FFF2-40B4-BE49-F238E27FC236}">
                <a16:creationId xmlns:a16="http://schemas.microsoft.com/office/drawing/2014/main" id="{52DCF776-D444-464A-B670-4A42F783A3F4}"/>
              </a:ext>
            </a:extLst>
          </p:cNvPr>
          <p:cNvGrpSpPr/>
          <p:nvPr/>
        </p:nvGrpSpPr>
        <p:grpSpPr>
          <a:xfrm>
            <a:off x="4283609" y="4685387"/>
            <a:ext cx="403860" cy="323850"/>
            <a:chOff x="4222649" y="3923387"/>
            <a:chExt cx="403860" cy="323850"/>
          </a:xfrm>
        </p:grpSpPr>
        <p:sp>
          <p:nvSpPr>
            <p:cNvPr id="17" name="object 17">
              <a:extLst>
                <a:ext uri="{FF2B5EF4-FFF2-40B4-BE49-F238E27FC236}">
                  <a16:creationId xmlns:a16="http://schemas.microsoft.com/office/drawing/2014/main" id="{26D058B5-3ABC-4B88-9439-ED4BBA5F9EE9}"/>
                </a:ext>
              </a:extLst>
            </p:cNvPr>
            <p:cNvSpPr/>
            <p:nvPr/>
          </p:nvSpPr>
          <p:spPr>
            <a:xfrm>
              <a:off x="4227412"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8" name="object 18">
              <a:extLst>
                <a:ext uri="{FF2B5EF4-FFF2-40B4-BE49-F238E27FC236}">
                  <a16:creationId xmlns:a16="http://schemas.microsoft.com/office/drawing/2014/main" id="{8C91A234-051B-4546-A9DC-EDC8CED9DBD9}"/>
                </a:ext>
              </a:extLst>
            </p:cNvPr>
            <p:cNvSpPr/>
            <p:nvPr/>
          </p:nvSpPr>
          <p:spPr>
            <a:xfrm>
              <a:off x="4227412"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9" name="object 19">
            <a:extLst>
              <a:ext uri="{FF2B5EF4-FFF2-40B4-BE49-F238E27FC236}">
                <a16:creationId xmlns:a16="http://schemas.microsoft.com/office/drawing/2014/main" id="{629E5F2C-AD85-4036-8CED-7EFCD47C9581}"/>
              </a:ext>
            </a:extLst>
          </p:cNvPr>
          <p:cNvSpPr txBox="1"/>
          <p:nvPr/>
        </p:nvSpPr>
        <p:spPr>
          <a:xfrm>
            <a:off x="4347669" y="4797329"/>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0,1</a:t>
            </a:r>
            <a:endParaRPr sz="700">
              <a:latin typeface="Arial MT"/>
              <a:cs typeface="Arial MT"/>
            </a:endParaRPr>
          </a:p>
        </p:txBody>
      </p:sp>
      <p:grpSp>
        <p:nvGrpSpPr>
          <p:cNvPr id="20" name="object 20">
            <a:extLst>
              <a:ext uri="{FF2B5EF4-FFF2-40B4-BE49-F238E27FC236}">
                <a16:creationId xmlns:a16="http://schemas.microsoft.com/office/drawing/2014/main" id="{3B986E3E-1CCD-4121-AB71-55D38CCECB57}"/>
              </a:ext>
            </a:extLst>
          </p:cNvPr>
          <p:cNvGrpSpPr/>
          <p:nvPr/>
        </p:nvGrpSpPr>
        <p:grpSpPr>
          <a:xfrm>
            <a:off x="3848872" y="4685387"/>
            <a:ext cx="403860" cy="323850"/>
            <a:chOff x="3787912" y="3923387"/>
            <a:chExt cx="403860" cy="323850"/>
          </a:xfrm>
        </p:grpSpPr>
        <p:sp>
          <p:nvSpPr>
            <p:cNvPr id="21" name="object 21">
              <a:extLst>
                <a:ext uri="{FF2B5EF4-FFF2-40B4-BE49-F238E27FC236}">
                  <a16:creationId xmlns:a16="http://schemas.microsoft.com/office/drawing/2014/main" id="{F5509C2A-FC56-4AE8-A8F1-767219D31AA2}"/>
                </a:ext>
              </a:extLst>
            </p:cNvPr>
            <p:cNvSpPr/>
            <p:nvPr/>
          </p:nvSpPr>
          <p:spPr>
            <a:xfrm>
              <a:off x="3792675"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2" name="object 22">
              <a:extLst>
                <a:ext uri="{FF2B5EF4-FFF2-40B4-BE49-F238E27FC236}">
                  <a16:creationId xmlns:a16="http://schemas.microsoft.com/office/drawing/2014/main" id="{BFA5FC84-ACE4-443D-B4A0-A2765122AA69}"/>
                </a:ext>
              </a:extLst>
            </p:cNvPr>
            <p:cNvSpPr/>
            <p:nvPr/>
          </p:nvSpPr>
          <p:spPr>
            <a:xfrm>
              <a:off x="3792675"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3" name="object 23">
            <a:extLst>
              <a:ext uri="{FF2B5EF4-FFF2-40B4-BE49-F238E27FC236}">
                <a16:creationId xmlns:a16="http://schemas.microsoft.com/office/drawing/2014/main" id="{ABB82913-D96B-43C7-9192-7C7EC16E5876}"/>
              </a:ext>
            </a:extLst>
          </p:cNvPr>
          <p:cNvSpPr txBox="1"/>
          <p:nvPr/>
        </p:nvSpPr>
        <p:spPr>
          <a:xfrm>
            <a:off x="3912932" y="4797329"/>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0,0</a:t>
            </a:r>
            <a:endParaRPr sz="700">
              <a:latin typeface="Arial MT"/>
              <a:cs typeface="Arial MT"/>
            </a:endParaRPr>
          </a:p>
        </p:txBody>
      </p:sp>
      <p:grpSp>
        <p:nvGrpSpPr>
          <p:cNvPr id="24" name="object 24">
            <a:extLst>
              <a:ext uri="{FF2B5EF4-FFF2-40B4-BE49-F238E27FC236}">
                <a16:creationId xmlns:a16="http://schemas.microsoft.com/office/drawing/2014/main" id="{3731D96E-0AE1-4F5F-BC69-2D3C56BA8281}"/>
              </a:ext>
            </a:extLst>
          </p:cNvPr>
          <p:cNvGrpSpPr/>
          <p:nvPr/>
        </p:nvGrpSpPr>
        <p:grpSpPr>
          <a:xfrm>
            <a:off x="3784221" y="4637502"/>
            <a:ext cx="2109470" cy="412750"/>
            <a:chOff x="3723261" y="3875502"/>
            <a:chExt cx="2109470" cy="412750"/>
          </a:xfrm>
        </p:grpSpPr>
        <p:sp>
          <p:nvSpPr>
            <p:cNvPr id="25" name="object 25">
              <a:extLst>
                <a:ext uri="{FF2B5EF4-FFF2-40B4-BE49-F238E27FC236}">
                  <a16:creationId xmlns:a16="http://schemas.microsoft.com/office/drawing/2014/main" id="{7434447F-7BA2-4097-A44C-95DEEB25D535}"/>
                </a:ext>
              </a:extLst>
            </p:cNvPr>
            <p:cNvSpPr/>
            <p:nvPr/>
          </p:nvSpPr>
          <p:spPr>
            <a:xfrm>
              <a:off x="3732786" y="3885027"/>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26" name="object 26">
              <a:extLst>
                <a:ext uri="{FF2B5EF4-FFF2-40B4-BE49-F238E27FC236}">
                  <a16:creationId xmlns:a16="http://schemas.microsoft.com/office/drawing/2014/main" id="{EC35C123-62EF-4A8E-80DF-AB504CC60E39}"/>
                </a:ext>
              </a:extLst>
            </p:cNvPr>
            <p:cNvSpPr/>
            <p:nvPr/>
          </p:nvSpPr>
          <p:spPr>
            <a:xfrm>
              <a:off x="3732786" y="3885027"/>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grpSp>
      <p:sp>
        <p:nvSpPr>
          <p:cNvPr id="27" name="object 27">
            <a:extLst>
              <a:ext uri="{FF2B5EF4-FFF2-40B4-BE49-F238E27FC236}">
                <a16:creationId xmlns:a16="http://schemas.microsoft.com/office/drawing/2014/main" id="{C22072A4-9B92-445F-9AAF-3DB089FDF9DD}"/>
              </a:ext>
            </a:extLst>
          </p:cNvPr>
          <p:cNvSpPr txBox="1"/>
          <p:nvPr/>
        </p:nvSpPr>
        <p:spPr>
          <a:xfrm>
            <a:off x="5468960" y="4690150"/>
            <a:ext cx="394335" cy="314325"/>
          </a:xfrm>
          <a:prstGeom prst="rect">
            <a:avLst/>
          </a:prstGeom>
          <a:solidFill>
            <a:srgbClr val="B4A7D6"/>
          </a:solidFill>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z</a:t>
            </a:r>
            <a:r>
              <a:rPr sz="700" spc="5" dirty="0">
                <a:latin typeface="Arial MT"/>
                <a:cs typeface="Arial MT"/>
              </a:rPr>
              <a:t>2,2</a:t>
            </a:r>
            <a:endParaRPr sz="700">
              <a:latin typeface="Arial MT"/>
              <a:cs typeface="Arial MT"/>
            </a:endParaRPr>
          </a:p>
        </p:txBody>
      </p:sp>
      <p:sp>
        <p:nvSpPr>
          <p:cNvPr id="28" name="object 28">
            <a:extLst>
              <a:ext uri="{FF2B5EF4-FFF2-40B4-BE49-F238E27FC236}">
                <a16:creationId xmlns:a16="http://schemas.microsoft.com/office/drawing/2014/main" id="{C7F0906E-CA83-4807-8578-5D47144C7A44}"/>
              </a:ext>
            </a:extLst>
          </p:cNvPr>
          <p:cNvSpPr txBox="1"/>
          <p:nvPr/>
        </p:nvSpPr>
        <p:spPr>
          <a:xfrm>
            <a:off x="5230885" y="4712863"/>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29" name="object 29">
            <a:extLst>
              <a:ext uri="{FF2B5EF4-FFF2-40B4-BE49-F238E27FC236}">
                <a16:creationId xmlns:a16="http://schemas.microsoft.com/office/drawing/2014/main" id="{C2362AF5-C785-4E8B-95C9-E8632D48C791}"/>
              </a:ext>
            </a:extLst>
          </p:cNvPr>
          <p:cNvSpPr txBox="1"/>
          <p:nvPr/>
        </p:nvSpPr>
        <p:spPr>
          <a:xfrm>
            <a:off x="3806260" y="4083174"/>
            <a:ext cx="2090420" cy="393700"/>
          </a:xfrm>
          <a:prstGeom prst="rect">
            <a:avLst/>
          </a:prstGeom>
          <a:solidFill>
            <a:srgbClr val="EEEEEE"/>
          </a:solidFill>
          <a:ln w="19049">
            <a:solidFill>
              <a:srgbClr val="666666"/>
            </a:solidFill>
          </a:ln>
        </p:spPr>
        <p:txBody>
          <a:bodyPr vert="horz" wrap="square" lIns="0" tIns="82550" rIns="0" bIns="0" rtlCol="0">
            <a:spAutoFit/>
          </a:bodyPr>
          <a:lstStyle/>
          <a:p>
            <a:pPr marL="218440">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encoder</a:t>
            </a:r>
            <a:endParaRPr sz="1400">
              <a:latin typeface="Arial MT"/>
              <a:cs typeface="Arial MT"/>
            </a:endParaRPr>
          </a:p>
        </p:txBody>
      </p:sp>
      <p:grpSp>
        <p:nvGrpSpPr>
          <p:cNvPr id="30" name="object 30">
            <a:extLst>
              <a:ext uri="{FF2B5EF4-FFF2-40B4-BE49-F238E27FC236}">
                <a16:creationId xmlns:a16="http://schemas.microsoft.com/office/drawing/2014/main" id="{6AC3DE38-B627-4A89-84AD-FFBE4EA3CD21}"/>
              </a:ext>
            </a:extLst>
          </p:cNvPr>
          <p:cNvGrpSpPr/>
          <p:nvPr/>
        </p:nvGrpSpPr>
        <p:grpSpPr>
          <a:xfrm>
            <a:off x="4718347" y="3557500"/>
            <a:ext cx="403860" cy="323850"/>
            <a:chOff x="4657387" y="2795500"/>
            <a:chExt cx="403860" cy="323850"/>
          </a:xfrm>
        </p:grpSpPr>
        <p:sp>
          <p:nvSpPr>
            <p:cNvPr id="31" name="object 31">
              <a:extLst>
                <a:ext uri="{FF2B5EF4-FFF2-40B4-BE49-F238E27FC236}">
                  <a16:creationId xmlns:a16="http://schemas.microsoft.com/office/drawing/2014/main" id="{F187228D-6136-4A54-833A-0166D5587258}"/>
                </a:ext>
              </a:extLst>
            </p:cNvPr>
            <p:cNvSpPr/>
            <p:nvPr/>
          </p:nvSpPr>
          <p:spPr>
            <a:xfrm>
              <a:off x="4662149"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2" name="object 32">
              <a:extLst>
                <a:ext uri="{FF2B5EF4-FFF2-40B4-BE49-F238E27FC236}">
                  <a16:creationId xmlns:a16="http://schemas.microsoft.com/office/drawing/2014/main" id="{10CBA906-1347-4450-90F2-DD1141472471}"/>
                </a:ext>
              </a:extLst>
            </p:cNvPr>
            <p:cNvSpPr/>
            <p:nvPr/>
          </p:nvSpPr>
          <p:spPr>
            <a:xfrm>
              <a:off x="4662149"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3" name="object 33">
            <a:extLst>
              <a:ext uri="{FF2B5EF4-FFF2-40B4-BE49-F238E27FC236}">
                <a16:creationId xmlns:a16="http://schemas.microsoft.com/office/drawing/2014/main" id="{EAFB66D5-2BBF-4732-804B-3FE9835727DB}"/>
              </a:ext>
            </a:extLst>
          </p:cNvPr>
          <p:cNvSpPr txBox="1"/>
          <p:nvPr/>
        </p:nvSpPr>
        <p:spPr>
          <a:xfrm>
            <a:off x="4723109" y="3562262"/>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34" name="object 34">
            <a:extLst>
              <a:ext uri="{FF2B5EF4-FFF2-40B4-BE49-F238E27FC236}">
                <a16:creationId xmlns:a16="http://schemas.microsoft.com/office/drawing/2014/main" id="{A8DDFA62-A11F-402D-BC0F-220610EFA7CE}"/>
              </a:ext>
            </a:extLst>
          </p:cNvPr>
          <p:cNvGrpSpPr/>
          <p:nvPr/>
        </p:nvGrpSpPr>
        <p:grpSpPr>
          <a:xfrm>
            <a:off x="4283609" y="3557500"/>
            <a:ext cx="403860" cy="323850"/>
            <a:chOff x="4222649" y="2795500"/>
            <a:chExt cx="403860" cy="323850"/>
          </a:xfrm>
        </p:grpSpPr>
        <p:sp>
          <p:nvSpPr>
            <p:cNvPr id="35" name="object 35">
              <a:extLst>
                <a:ext uri="{FF2B5EF4-FFF2-40B4-BE49-F238E27FC236}">
                  <a16:creationId xmlns:a16="http://schemas.microsoft.com/office/drawing/2014/main" id="{300907DE-0144-462C-9837-FDBC75D9E77C}"/>
                </a:ext>
              </a:extLst>
            </p:cNvPr>
            <p:cNvSpPr/>
            <p:nvPr/>
          </p:nvSpPr>
          <p:spPr>
            <a:xfrm>
              <a:off x="4227412"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6" name="object 36">
              <a:extLst>
                <a:ext uri="{FF2B5EF4-FFF2-40B4-BE49-F238E27FC236}">
                  <a16:creationId xmlns:a16="http://schemas.microsoft.com/office/drawing/2014/main" id="{A04DFFDC-1C0F-4E56-B5A7-0BACB6610DAE}"/>
                </a:ext>
              </a:extLst>
            </p:cNvPr>
            <p:cNvSpPr/>
            <p:nvPr/>
          </p:nvSpPr>
          <p:spPr>
            <a:xfrm>
              <a:off x="4227412"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7" name="object 37">
            <a:extLst>
              <a:ext uri="{FF2B5EF4-FFF2-40B4-BE49-F238E27FC236}">
                <a16:creationId xmlns:a16="http://schemas.microsoft.com/office/drawing/2014/main" id="{F78EAB54-990C-4C15-BF48-086302AF784F}"/>
              </a:ext>
            </a:extLst>
          </p:cNvPr>
          <p:cNvSpPr txBox="1"/>
          <p:nvPr/>
        </p:nvSpPr>
        <p:spPr>
          <a:xfrm>
            <a:off x="4288372" y="3562262"/>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38" name="object 38">
            <a:extLst>
              <a:ext uri="{FF2B5EF4-FFF2-40B4-BE49-F238E27FC236}">
                <a16:creationId xmlns:a16="http://schemas.microsoft.com/office/drawing/2014/main" id="{99058B8E-554C-4A8E-8209-C11170A301A7}"/>
              </a:ext>
            </a:extLst>
          </p:cNvPr>
          <p:cNvGrpSpPr/>
          <p:nvPr/>
        </p:nvGrpSpPr>
        <p:grpSpPr>
          <a:xfrm>
            <a:off x="3848872" y="3557500"/>
            <a:ext cx="403860" cy="323850"/>
            <a:chOff x="3787912" y="2795500"/>
            <a:chExt cx="403860" cy="323850"/>
          </a:xfrm>
        </p:grpSpPr>
        <p:sp>
          <p:nvSpPr>
            <p:cNvPr id="39" name="object 39">
              <a:extLst>
                <a:ext uri="{FF2B5EF4-FFF2-40B4-BE49-F238E27FC236}">
                  <a16:creationId xmlns:a16="http://schemas.microsoft.com/office/drawing/2014/main" id="{CCB809F9-0C25-4F9B-A5AB-ACBBE90B4816}"/>
                </a:ext>
              </a:extLst>
            </p:cNvPr>
            <p:cNvSpPr/>
            <p:nvPr/>
          </p:nvSpPr>
          <p:spPr>
            <a:xfrm>
              <a:off x="3792675"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40" name="object 40">
              <a:extLst>
                <a:ext uri="{FF2B5EF4-FFF2-40B4-BE49-F238E27FC236}">
                  <a16:creationId xmlns:a16="http://schemas.microsoft.com/office/drawing/2014/main" id="{5FE31D8A-EEB0-4F2B-A647-AFA496F7F0A1}"/>
                </a:ext>
              </a:extLst>
            </p:cNvPr>
            <p:cNvSpPr/>
            <p:nvPr/>
          </p:nvSpPr>
          <p:spPr>
            <a:xfrm>
              <a:off x="3792675"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41" name="object 41">
            <a:extLst>
              <a:ext uri="{FF2B5EF4-FFF2-40B4-BE49-F238E27FC236}">
                <a16:creationId xmlns:a16="http://schemas.microsoft.com/office/drawing/2014/main" id="{1607E2A5-B4FC-4BDA-914A-F4BDB272237E}"/>
              </a:ext>
            </a:extLst>
          </p:cNvPr>
          <p:cNvSpPr txBox="1"/>
          <p:nvPr/>
        </p:nvSpPr>
        <p:spPr>
          <a:xfrm>
            <a:off x="3853635" y="3562262"/>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42" name="object 42">
            <a:extLst>
              <a:ext uri="{FF2B5EF4-FFF2-40B4-BE49-F238E27FC236}">
                <a16:creationId xmlns:a16="http://schemas.microsoft.com/office/drawing/2014/main" id="{E3D2CCDD-0E1E-4007-8215-961964E03C22}"/>
              </a:ext>
            </a:extLst>
          </p:cNvPr>
          <p:cNvGrpSpPr/>
          <p:nvPr/>
        </p:nvGrpSpPr>
        <p:grpSpPr>
          <a:xfrm>
            <a:off x="3796735" y="3498201"/>
            <a:ext cx="2109470" cy="412750"/>
            <a:chOff x="3735775" y="2736201"/>
            <a:chExt cx="2109470" cy="412750"/>
          </a:xfrm>
        </p:grpSpPr>
        <p:sp>
          <p:nvSpPr>
            <p:cNvPr id="43" name="object 43">
              <a:extLst>
                <a:ext uri="{FF2B5EF4-FFF2-40B4-BE49-F238E27FC236}">
                  <a16:creationId xmlns:a16="http://schemas.microsoft.com/office/drawing/2014/main" id="{EED6BD53-DFAD-4704-8E9D-41F0E1C4CE46}"/>
                </a:ext>
              </a:extLst>
            </p:cNvPr>
            <p:cNvSpPr/>
            <p:nvPr/>
          </p:nvSpPr>
          <p:spPr>
            <a:xfrm>
              <a:off x="3745300" y="2745726"/>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44" name="object 44">
              <a:extLst>
                <a:ext uri="{FF2B5EF4-FFF2-40B4-BE49-F238E27FC236}">
                  <a16:creationId xmlns:a16="http://schemas.microsoft.com/office/drawing/2014/main" id="{AAA4B8CD-A9A5-41D7-BAA8-F79592FC5DFC}"/>
                </a:ext>
              </a:extLst>
            </p:cNvPr>
            <p:cNvSpPr/>
            <p:nvPr/>
          </p:nvSpPr>
          <p:spPr>
            <a:xfrm>
              <a:off x="3745300" y="2745726"/>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45" name="object 45">
              <a:extLst>
                <a:ext uri="{FF2B5EF4-FFF2-40B4-BE49-F238E27FC236}">
                  <a16:creationId xmlns:a16="http://schemas.microsoft.com/office/drawing/2014/main" id="{7C889E4B-D979-41B0-9DD3-F168F0C385B7}"/>
                </a:ext>
              </a:extLst>
            </p:cNvPr>
            <p:cNvSpPr/>
            <p:nvPr/>
          </p:nvSpPr>
          <p:spPr>
            <a:xfrm>
              <a:off x="5408000"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46" name="object 46">
              <a:extLst>
                <a:ext uri="{FF2B5EF4-FFF2-40B4-BE49-F238E27FC236}">
                  <a16:creationId xmlns:a16="http://schemas.microsoft.com/office/drawing/2014/main" id="{40A73C77-6B6D-4091-B927-E30240CBB759}"/>
                </a:ext>
              </a:extLst>
            </p:cNvPr>
            <p:cNvSpPr/>
            <p:nvPr/>
          </p:nvSpPr>
          <p:spPr>
            <a:xfrm>
              <a:off x="5408000"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47" name="object 47">
            <a:extLst>
              <a:ext uri="{FF2B5EF4-FFF2-40B4-BE49-F238E27FC236}">
                <a16:creationId xmlns:a16="http://schemas.microsoft.com/office/drawing/2014/main" id="{00DBFEBE-C805-4D74-A34E-1DE24D7ADBFC}"/>
              </a:ext>
            </a:extLst>
          </p:cNvPr>
          <p:cNvSpPr txBox="1"/>
          <p:nvPr/>
        </p:nvSpPr>
        <p:spPr>
          <a:xfrm>
            <a:off x="5448322" y="3669442"/>
            <a:ext cx="449580" cy="193040"/>
          </a:xfrm>
          <a:prstGeom prst="rect">
            <a:avLst/>
          </a:prstGeom>
        </p:spPr>
        <p:txBody>
          <a:bodyPr vert="horz" wrap="square" lIns="0" tIns="12700" rIns="0" bIns="0" rtlCol="0">
            <a:spAutoFit/>
          </a:bodyPr>
          <a:lstStyle/>
          <a:p>
            <a:pPr marL="117475">
              <a:lnSpc>
                <a:spcPct val="100000"/>
              </a:lnSpc>
              <a:spcBef>
                <a:spcPts val="10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48" name="object 48">
            <a:extLst>
              <a:ext uri="{FF2B5EF4-FFF2-40B4-BE49-F238E27FC236}">
                <a16:creationId xmlns:a16="http://schemas.microsoft.com/office/drawing/2014/main" id="{93279551-791D-4052-832D-EF679D0472C2}"/>
              </a:ext>
            </a:extLst>
          </p:cNvPr>
          <p:cNvSpPr txBox="1"/>
          <p:nvPr/>
        </p:nvSpPr>
        <p:spPr>
          <a:xfrm>
            <a:off x="4288372" y="3584976"/>
            <a:ext cx="1160780" cy="238760"/>
          </a:xfrm>
          <a:prstGeom prst="rect">
            <a:avLst/>
          </a:prstGeom>
        </p:spPr>
        <p:txBody>
          <a:bodyPr vert="horz" wrap="square" lIns="0" tIns="12700" rIns="0" bIns="0" rtlCol="0">
            <a:spAutoFit/>
          </a:bodyPr>
          <a:lstStyle/>
          <a:p>
            <a:pPr marR="49530" algn="r">
              <a:lnSpc>
                <a:spcPct val="100000"/>
              </a:lnSpc>
              <a:spcBef>
                <a:spcPts val="100"/>
              </a:spcBef>
            </a:pPr>
            <a:r>
              <a:rPr sz="1400" spc="-5" dirty="0">
                <a:latin typeface="Arial MT"/>
                <a:cs typeface="Arial MT"/>
              </a:rPr>
              <a:t>...</a:t>
            </a:r>
            <a:endParaRPr sz="1400">
              <a:latin typeface="Arial MT"/>
              <a:cs typeface="Arial MT"/>
            </a:endParaRPr>
          </a:p>
        </p:txBody>
      </p:sp>
      <p:grpSp>
        <p:nvGrpSpPr>
          <p:cNvPr id="49" name="object 49">
            <a:extLst>
              <a:ext uri="{FF2B5EF4-FFF2-40B4-BE49-F238E27FC236}">
                <a16:creationId xmlns:a16="http://schemas.microsoft.com/office/drawing/2014/main" id="{CD98FD77-FB97-4EDE-8191-0A3F038F6C2D}"/>
              </a:ext>
            </a:extLst>
          </p:cNvPr>
          <p:cNvGrpSpPr/>
          <p:nvPr/>
        </p:nvGrpSpPr>
        <p:grpSpPr>
          <a:xfrm>
            <a:off x="4830814" y="3910537"/>
            <a:ext cx="41275" cy="172720"/>
            <a:chOff x="4769854" y="3148537"/>
            <a:chExt cx="41275" cy="172720"/>
          </a:xfrm>
        </p:grpSpPr>
        <p:sp>
          <p:nvSpPr>
            <p:cNvPr id="50" name="object 50">
              <a:extLst>
                <a:ext uri="{FF2B5EF4-FFF2-40B4-BE49-F238E27FC236}">
                  <a16:creationId xmlns:a16="http://schemas.microsoft.com/office/drawing/2014/main" id="{33C12FDE-7184-4A4C-8E2D-57BA8C8DF0F5}"/>
                </a:ext>
              </a:extLst>
            </p:cNvPr>
            <p:cNvSpPr/>
            <p:nvPr/>
          </p:nvSpPr>
          <p:spPr>
            <a:xfrm>
              <a:off x="4790349" y="3196524"/>
              <a:ext cx="0" cy="125095"/>
            </a:xfrm>
            <a:custGeom>
              <a:avLst/>
              <a:gdLst/>
              <a:ahLst/>
              <a:cxnLst/>
              <a:rect l="l" t="t" r="r" b="b"/>
              <a:pathLst>
                <a:path h="125095">
                  <a:moveTo>
                    <a:pt x="0" y="124649"/>
                  </a:moveTo>
                  <a:lnTo>
                    <a:pt x="0" y="0"/>
                  </a:lnTo>
                </a:path>
              </a:pathLst>
            </a:custGeom>
            <a:ln w="9524">
              <a:solidFill>
                <a:srgbClr val="222222"/>
              </a:solidFill>
            </a:ln>
          </p:spPr>
          <p:txBody>
            <a:bodyPr wrap="square" lIns="0" tIns="0" rIns="0" bIns="0" rtlCol="0"/>
            <a:lstStyle/>
            <a:p>
              <a:endParaRPr/>
            </a:p>
          </p:txBody>
        </p:sp>
        <p:sp>
          <p:nvSpPr>
            <p:cNvPr id="51" name="object 51">
              <a:extLst>
                <a:ext uri="{FF2B5EF4-FFF2-40B4-BE49-F238E27FC236}">
                  <a16:creationId xmlns:a16="http://schemas.microsoft.com/office/drawing/2014/main" id="{53BD355E-0B43-472C-9F46-E1E5E7CCCA14}"/>
                </a:ext>
              </a:extLst>
            </p:cNvPr>
            <p:cNvSpPr/>
            <p:nvPr/>
          </p:nvSpPr>
          <p:spPr>
            <a:xfrm>
              <a:off x="4774617" y="31532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52" name="object 52">
              <a:extLst>
                <a:ext uri="{FF2B5EF4-FFF2-40B4-BE49-F238E27FC236}">
                  <a16:creationId xmlns:a16="http://schemas.microsoft.com/office/drawing/2014/main" id="{1735F34F-0B66-4691-A9AC-4A2FA27603EA}"/>
                </a:ext>
              </a:extLst>
            </p:cNvPr>
            <p:cNvSpPr/>
            <p:nvPr/>
          </p:nvSpPr>
          <p:spPr>
            <a:xfrm>
              <a:off x="4774617" y="31532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grpSp>
      <p:grpSp>
        <p:nvGrpSpPr>
          <p:cNvPr id="53" name="object 53">
            <a:extLst>
              <a:ext uri="{FF2B5EF4-FFF2-40B4-BE49-F238E27FC236}">
                <a16:creationId xmlns:a16="http://schemas.microsoft.com/office/drawing/2014/main" id="{A2227A4C-163A-457C-8ADC-F1E6F548614B}"/>
              </a:ext>
            </a:extLst>
          </p:cNvPr>
          <p:cNvGrpSpPr/>
          <p:nvPr/>
        </p:nvGrpSpPr>
        <p:grpSpPr>
          <a:xfrm>
            <a:off x="3218438" y="3949021"/>
            <a:ext cx="1649730" cy="915669"/>
            <a:chOff x="3157478" y="3187021"/>
            <a:chExt cx="1649730" cy="915669"/>
          </a:xfrm>
        </p:grpSpPr>
        <p:sp>
          <p:nvSpPr>
            <p:cNvPr id="54" name="object 54">
              <a:extLst>
                <a:ext uri="{FF2B5EF4-FFF2-40B4-BE49-F238E27FC236}">
                  <a16:creationId xmlns:a16="http://schemas.microsoft.com/office/drawing/2014/main" id="{03055B7D-6C40-4B7B-A694-EA82FCBCEB2F}"/>
                </a:ext>
              </a:extLst>
            </p:cNvPr>
            <p:cNvSpPr/>
            <p:nvPr/>
          </p:nvSpPr>
          <p:spPr>
            <a:xfrm>
              <a:off x="4777836" y="3771622"/>
              <a:ext cx="8890" cy="113664"/>
            </a:xfrm>
            <a:custGeom>
              <a:avLst/>
              <a:gdLst/>
              <a:ahLst/>
              <a:cxnLst/>
              <a:rect l="l" t="t" r="r" b="b"/>
              <a:pathLst>
                <a:path w="8889" h="113664">
                  <a:moveTo>
                    <a:pt x="4192" y="-4762"/>
                  </a:moveTo>
                  <a:lnTo>
                    <a:pt x="4192" y="118167"/>
                  </a:lnTo>
                </a:path>
              </a:pathLst>
            </a:custGeom>
            <a:ln w="17910">
              <a:solidFill>
                <a:srgbClr val="222222"/>
              </a:solidFill>
            </a:ln>
          </p:spPr>
          <p:txBody>
            <a:bodyPr wrap="square" lIns="0" tIns="0" rIns="0" bIns="0" rtlCol="0"/>
            <a:lstStyle/>
            <a:p>
              <a:endParaRPr/>
            </a:p>
          </p:txBody>
        </p:sp>
        <p:sp>
          <p:nvSpPr>
            <p:cNvPr id="55" name="object 55">
              <a:extLst>
                <a:ext uri="{FF2B5EF4-FFF2-40B4-BE49-F238E27FC236}">
                  <a16:creationId xmlns:a16="http://schemas.microsoft.com/office/drawing/2014/main" id="{91A40DEA-BB1E-4FE0-A5D1-7599C6224FDF}"/>
                </a:ext>
              </a:extLst>
            </p:cNvPr>
            <p:cNvSpPr/>
            <p:nvPr/>
          </p:nvSpPr>
          <p:spPr>
            <a:xfrm>
              <a:off x="4770532" y="3728515"/>
              <a:ext cx="31750" cy="44450"/>
            </a:xfrm>
            <a:custGeom>
              <a:avLst/>
              <a:gdLst/>
              <a:ahLst/>
              <a:cxnLst/>
              <a:rect l="l" t="t" r="r" b="b"/>
              <a:pathLst>
                <a:path w="31750" h="44450">
                  <a:moveTo>
                    <a:pt x="31379" y="44267"/>
                  </a:moveTo>
                  <a:lnTo>
                    <a:pt x="0" y="41947"/>
                  </a:lnTo>
                  <a:lnTo>
                    <a:pt x="18877" y="0"/>
                  </a:lnTo>
                  <a:lnTo>
                    <a:pt x="31379" y="44267"/>
                  </a:lnTo>
                  <a:close/>
                </a:path>
              </a:pathLst>
            </a:custGeom>
            <a:solidFill>
              <a:srgbClr val="222222"/>
            </a:solidFill>
          </p:spPr>
          <p:txBody>
            <a:bodyPr wrap="square" lIns="0" tIns="0" rIns="0" bIns="0" rtlCol="0"/>
            <a:lstStyle/>
            <a:p>
              <a:endParaRPr/>
            </a:p>
          </p:txBody>
        </p:sp>
        <p:sp>
          <p:nvSpPr>
            <p:cNvPr id="56" name="object 56">
              <a:extLst>
                <a:ext uri="{FF2B5EF4-FFF2-40B4-BE49-F238E27FC236}">
                  <a16:creationId xmlns:a16="http://schemas.microsoft.com/office/drawing/2014/main" id="{9A1045BD-65F5-4616-AA11-36DE70E86E2D}"/>
                </a:ext>
              </a:extLst>
            </p:cNvPr>
            <p:cNvSpPr/>
            <p:nvPr/>
          </p:nvSpPr>
          <p:spPr>
            <a:xfrm>
              <a:off x="4770532" y="3728515"/>
              <a:ext cx="31750" cy="44450"/>
            </a:xfrm>
            <a:custGeom>
              <a:avLst/>
              <a:gdLst/>
              <a:ahLst/>
              <a:cxnLst/>
              <a:rect l="l" t="t" r="r" b="b"/>
              <a:pathLst>
                <a:path w="31750" h="44450">
                  <a:moveTo>
                    <a:pt x="31379" y="44267"/>
                  </a:moveTo>
                  <a:lnTo>
                    <a:pt x="18877" y="0"/>
                  </a:lnTo>
                  <a:lnTo>
                    <a:pt x="0" y="41947"/>
                  </a:lnTo>
                  <a:lnTo>
                    <a:pt x="31379" y="44267"/>
                  </a:lnTo>
                  <a:close/>
                </a:path>
              </a:pathLst>
            </a:custGeom>
            <a:ln w="9524">
              <a:solidFill>
                <a:srgbClr val="222222"/>
              </a:solidFill>
            </a:ln>
          </p:spPr>
          <p:txBody>
            <a:bodyPr wrap="square" lIns="0" tIns="0" rIns="0" bIns="0" rtlCol="0"/>
            <a:lstStyle/>
            <a:p>
              <a:endParaRPr/>
            </a:p>
          </p:txBody>
        </p:sp>
        <p:sp>
          <p:nvSpPr>
            <p:cNvPr id="57" name="object 57">
              <a:extLst>
                <a:ext uri="{FF2B5EF4-FFF2-40B4-BE49-F238E27FC236}">
                  <a16:creationId xmlns:a16="http://schemas.microsoft.com/office/drawing/2014/main" id="{9915850D-E9B2-4E0B-92C2-96E5EE49CBDD}"/>
                </a:ext>
              </a:extLst>
            </p:cNvPr>
            <p:cNvSpPr/>
            <p:nvPr/>
          </p:nvSpPr>
          <p:spPr>
            <a:xfrm>
              <a:off x="3162240" y="3191784"/>
              <a:ext cx="513715" cy="890269"/>
            </a:xfrm>
            <a:custGeom>
              <a:avLst/>
              <a:gdLst/>
              <a:ahLst/>
              <a:cxnLst/>
              <a:rect l="l" t="t" r="r" b="b"/>
              <a:pathLst>
                <a:path w="513714" h="890270">
                  <a:moveTo>
                    <a:pt x="0" y="0"/>
                  </a:moveTo>
                  <a:lnTo>
                    <a:pt x="285271" y="0"/>
                  </a:lnTo>
                  <a:lnTo>
                    <a:pt x="285271" y="890099"/>
                  </a:lnTo>
                  <a:lnTo>
                    <a:pt x="513449" y="890099"/>
                  </a:lnTo>
                </a:path>
              </a:pathLst>
            </a:custGeom>
            <a:ln w="9524">
              <a:solidFill>
                <a:srgbClr val="222222"/>
              </a:solidFill>
            </a:ln>
          </p:spPr>
          <p:txBody>
            <a:bodyPr wrap="square" lIns="0" tIns="0" rIns="0" bIns="0" rtlCol="0"/>
            <a:lstStyle/>
            <a:p>
              <a:endParaRPr/>
            </a:p>
          </p:txBody>
        </p:sp>
        <p:sp>
          <p:nvSpPr>
            <p:cNvPr id="58" name="object 58">
              <a:extLst>
                <a:ext uri="{FF2B5EF4-FFF2-40B4-BE49-F238E27FC236}">
                  <a16:creationId xmlns:a16="http://schemas.microsoft.com/office/drawing/2014/main" id="{087218C4-2BEC-449E-B058-D9635FACA4CE}"/>
                </a:ext>
              </a:extLst>
            </p:cNvPr>
            <p:cNvSpPr/>
            <p:nvPr/>
          </p:nvSpPr>
          <p:spPr>
            <a:xfrm>
              <a:off x="3675690" y="4066151"/>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59" name="object 59">
              <a:extLst>
                <a:ext uri="{FF2B5EF4-FFF2-40B4-BE49-F238E27FC236}">
                  <a16:creationId xmlns:a16="http://schemas.microsoft.com/office/drawing/2014/main" id="{75E7AAA3-836E-4461-AA57-6D248A44A2C0}"/>
                </a:ext>
              </a:extLst>
            </p:cNvPr>
            <p:cNvSpPr/>
            <p:nvPr/>
          </p:nvSpPr>
          <p:spPr>
            <a:xfrm>
              <a:off x="3675690" y="4066151"/>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grpSp>
        <p:nvGrpSpPr>
          <p:cNvPr id="60" name="object 60">
            <a:extLst>
              <a:ext uri="{FF2B5EF4-FFF2-40B4-BE49-F238E27FC236}">
                <a16:creationId xmlns:a16="http://schemas.microsoft.com/office/drawing/2014/main" id="{70E0BD4C-2182-4ABF-A7C5-8071582F40E1}"/>
              </a:ext>
            </a:extLst>
          </p:cNvPr>
          <p:cNvGrpSpPr/>
          <p:nvPr/>
        </p:nvGrpSpPr>
        <p:grpSpPr>
          <a:xfrm>
            <a:off x="6491262" y="4478679"/>
            <a:ext cx="330835" cy="521334"/>
            <a:chOff x="6430302" y="3716679"/>
            <a:chExt cx="330835" cy="521334"/>
          </a:xfrm>
        </p:grpSpPr>
        <p:sp>
          <p:nvSpPr>
            <p:cNvPr id="61" name="object 61">
              <a:extLst>
                <a:ext uri="{FF2B5EF4-FFF2-40B4-BE49-F238E27FC236}">
                  <a16:creationId xmlns:a16="http://schemas.microsoft.com/office/drawing/2014/main" id="{2E069D49-4C77-47D6-B02E-FA523FFD12C4}"/>
                </a:ext>
              </a:extLst>
            </p:cNvPr>
            <p:cNvSpPr/>
            <p:nvPr/>
          </p:nvSpPr>
          <p:spPr>
            <a:xfrm>
              <a:off x="6435064"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62" name="object 62">
              <a:extLst>
                <a:ext uri="{FF2B5EF4-FFF2-40B4-BE49-F238E27FC236}">
                  <a16:creationId xmlns:a16="http://schemas.microsoft.com/office/drawing/2014/main" id="{51BB1CC8-1550-48AF-88FD-9E8C4436783B}"/>
                </a:ext>
              </a:extLst>
            </p:cNvPr>
            <p:cNvSpPr/>
            <p:nvPr/>
          </p:nvSpPr>
          <p:spPr>
            <a:xfrm>
              <a:off x="6435064"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63" name="object 63">
            <a:extLst>
              <a:ext uri="{FF2B5EF4-FFF2-40B4-BE49-F238E27FC236}">
                <a16:creationId xmlns:a16="http://schemas.microsoft.com/office/drawing/2014/main" id="{F939E774-0574-45A6-96E3-48B9371E22A3}"/>
              </a:ext>
            </a:extLst>
          </p:cNvPr>
          <p:cNvSpPr txBox="1"/>
          <p:nvPr/>
        </p:nvSpPr>
        <p:spPr>
          <a:xfrm>
            <a:off x="6496024" y="4483442"/>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64" name="object 64">
            <a:extLst>
              <a:ext uri="{FF2B5EF4-FFF2-40B4-BE49-F238E27FC236}">
                <a16:creationId xmlns:a16="http://schemas.microsoft.com/office/drawing/2014/main" id="{F4920512-6C2B-4A37-98B4-B28B3A9AB31F}"/>
              </a:ext>
            </a:extLst>
          </p:cNvPr>
          <p:cNvSpPr txBox="1"/>
          <p:nvPr/>
        </p:nvSpPr>
        <p:spPr>
          <a:xfrm>
            <a:off x="6423096" y="5100611"/>
            <a:ext cx="2350135" cy="208279"/>
          </a:xfrm>
          <a:prstGeom prst="rect">
            <a:avLst/>
          </a:prstGeom>
        </p:spPr>
        <p:txBody>
          <a:bodyPr vert="horz" wrap="square" lIns="0" tIns="12700" rIns="0" bIns="0" rtlCol="0">
            <a:spAutoFit/>
          </a:bodyPr>
          <a:lstStyle/>
          <a:p>
            <a:pPr marL="12700">
              <a:lnSpc>
                <a:spcPct val="100000"/>
              </a:lnSpc>
              <a:spcBef>
                <a:spcPts val="100"/>
              </a:spcBef>
              <a:tabLst>
                <a:tab pos="727710" algn="l"/>
                <a:tab pos="1388110" algn="l"/>
                <a:tab pos="2124710"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a:t>
            </a:r>
            <a:r>
              <a:rPr sz="1200" dirty="0">
                <a:latin typeface="Arial MT"/>
                <a:cs typeface="Arial MT"/>
              </a:rPr>
              <a:t>n	</a:t>
            </a:r>
            <a:r>
              <a:rPr sz="1200" spc="-5" dirty="0">
                <a:latin typeface="Arial MT"/>
                <a:cs typeface="Arial MT"/>
              </a:rPr>
              <a:t>wearin</a:t>
            </a:r>
            <a:r>
              <a:rPr sz="1200" dirty="0">
                <a:latin typeface="Arial MT"/>
                <a:cs typeface="Arial MT"/>
              </a:rPr>
              <a:t>g	</a:t>
            </a:r>
            <a:r>
              <a:rPr sz="1200" spc="-5" dirty="0">
                <a:latin typeface="Arial MT"/>
                <a:cs typeface="Arial MT"/>
              </a:rPr>
              <a:t>hat</a:t>
            </a:r>
            <a:endParaRPr sz="1200">
              <a:latin typeface="Arial MT"/>
              <a:cs typeface="Arial MT"/>
            </a:endParaRPr>
          </a:p>
        </p:txBody>
      </p:sp>
      <p:grpSp>
        <p:nvGrpSpPr>
          <p:cNvPr id="65" name="object 65">
            <a:extLst>
              <a:ext uri="{FF2B5EF4-FFF2-40B4-BE49-F238E27FC236}">
                <a16:creationId xmlns:a16="http://schemas.microsoft.com/office/drawing/2014/main" id="{A57701ED-E18D-4F81-A5CC-4DFAC62D127D}"/>
              </a:ext>
            </a:extLst>
          </p:cNvPr>
          <p:cNvGrpSpPr/>
          <p:nvPr/>
        </p:nvGrpSpPr>
        <p:grpSpPr>
          <a:xfrm>
            <a:off x="6495428" y="2726054"/>
            <a:ext cx="330835" cy="521334"/>
            <a:chOff x="6434468" y="1964054"/>
            <a:chExt cx="330835" cy="521334"/>
          </a:xfrm>
        </p:grpSpPr>
        <p:sp>
          <p:nvSpPr>
            <p:cNvPr id="66" name="object 66">
              <a:extLst>
                <a:ext uri="{FF2B5EF4-FFF2-40B4-BE49-F238E27FC236}">
                  <a16:creationId xmlns:a16="http://schemas.microsoft.com/office/drawing/2014/main" id="{35A1218E-5F84-49D9-983E-2E5A305DC962}"/>
                </a:ext>
              </a:extLst>
            </p:cNvPr>
            <p:cNvSpPr/>
            <p:nvPr/>
          </p:nvSpPr>
          <p:spPr>
            <a:xfrm>
              <a:off x="6439230" y="1968817"/>
              <a:ext cx="321310" cy="511809"/>
            </a:xfrm>
            <a:custGeom>
              <a:avLst/>
              <a:gdLst/>
              <a:ahLst/>
              <a:cxnLst/>
              <a:rect l="l" t="t" r="r" b="b"/>
              <a:pathLst>
                <a:path w="321309" h="511810">
                  <a:moveTo>
                    <a:pt x="321000" y="511499"/>
                  </a:moveTo>
                  <a:lnTo>
                    <a:pt x="0" y="511499"/>
                  </a:lnTo>
                  <a:lnTo>
                    <a:pt x="0" y="0"/>
                  </a:lnTo>
                  <a:lnTo>
                    <a:pt x="321000" y="0"/>
                  </a:lnTo>
                  <a:lnTo>
                    <a:pt x="321000" y="511499"/>
                  </a:lnTo>
                  <a:close/>
                </a:path>
              </a:pathLst>
            </a:custGeom>
            <a:solidFill>
              <a:srgbClr val="EAD1DC"/>
            </a:solidFill>
          </p:spPr>
          <p:txBody>
            <a:bodyPr wrap="square" lIns="0" tIns="0" rIns="0" bIns="0" rtlCol="0"/>
            <a:lstStyle/>
            <a:p>
              <a:endParaRPr/>
            </a:p>
          </p:txBody>
        </p:sp>
        <p:sp>
          <p:nvSpPr>
            <p:cNvPr id="67" name="object 67">
              <a:extLst>
                <a:ext uri="{FF2B5EF4-FFF2-40B4-BE49-F238E27FC236}">
                  <a16:creationId xmlns:a16="http://schemas.microsoft.com/office/drawing/2014/main" id="{C2C56686-6206-4F73-9DCA-7AFFE2114E58}"/>
                </a:ext>
              </a:extLst>
            </p:cNvPr>
            <p:cNvSpPr/>
            <p:nvPr/>
          </p:nvSpPr>
          <p:spPr>
            <a:xfrm>
              <a:off x="6439230" y="1968817"/>
              <a:ext cx="321310" cy="511809"/>
            </a:xfrm>
            <a:custGeom>
              <a:avLst/>
              <a:gdLst/>
              <a:ahLst/>
              <a:cxnLst/>
              <a:rect l="l" t="t" r="r" b="b"/>
              <a:pathLst>
                <a:path w="321309" h="511810">
                  <a:moveTo>
                    <a:pt x="0" y="0"/>
                  </a:moveTo>
                  <a:lnTo>
                    <a:pt x="321000" y="0"/>
                  </a:lnTo>
                  <a:lnTo>
                    <a:pt x="321000"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68" name="object 68">
            <a:extLst>
              <a:ext uri="{FF2B5EF4-FFF2-40B4-BE49-F238E27FC236}">
                <a16:creationId xmlns:a16="http://schemas.microsoft.com/office/drawing/2014/main" id="{E95A0E93-BB17-4EEA-B0C2-9CAD9FF188A4}"/>
              </a:ext>
            </a:extLst>
          </p:cNvPr>
          <p:cNvSpPr txBox="1"/>
          <p:nvPr/>
        </p:nvSpPr>
        <p:spPr>
          <a:xfrm>
            <a:off x="6500190" y="2730817"/>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69" name="object 69">
            <a:extLst>
              <a:ext uri="{FF2B5EF4-FFF2-40B4-BE49-F238E27FC236}">
                <a16:creationId xmlns:a16="http://schemas.microsoft.com/office/drawing/2014/main" id="{B4BFEE06-BC61-4337-A172-6E93AB99A029}"/>
              </a:ext>
            </a:extLst>
          </p:cNvPr>
          <p:cNvGrpSpPr/>
          <p:nvPr/>
        </p:nvGrpSpPr>
        <p:grpSpPr>
          <a:xfrm>
            <a:off x="7148353" y="2726054"/>
            <a:ext cx="330835" cy="521334"/>
            <a:chOff x="7087393" y="1964054"/>
            <a:chExt cx="330835" cy="521334"/>
          </a:xfrm>
        </p:grpSpPr>
        <p:sp>
          <p:nvSpPr>
            <p:cNvPr id="70" name="object 70">
              <a:extLst>
                <a:ext uri="{FF2B5EF4-FFF2-40B4-BE49-F238E27FC236}">
                  <a16:creationId xmlns:a16="http://schemas.microsoft.com/office/drawing/2014/main" id="{8C454137-9B3F-461A-8A58-FB68E436E837}"/>
                </a:ext>
              </a:extLst>
            </p:cNvPr>
            <p:cNvSpPr/>
            <p:nvPr/>
          </p:nvSpPr>
          <p:spPr>
            <a:xfrm>
              <a:off x="7092156"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71" name="object 71">
              <a:extLst>
                <a:ext uri="{FF2B5EF4-FFF2-40B4-BE49-F238E27FC236}">
                  <a16:creationId xmlns:a16="http://schemas.microsoft.com/office/drawing/2014/main" id="{5EC591DE-644F-47D1-B935-9A37D8A7830A}"/>
                </a:ext>
              </a:extLst>
            </p:cNvPr>
            <p:cNvSpPr/>
            <p:nvPr/>
          </p:nvSpPr>
          <p:spPr>
            <a:xfrm>
              <a:off x="7092156"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2" name="object 72">
            <a:extLst>
              <a:ext uri="{FF2B5EF4-FFF2-40B4-BE49-F238E27FC236}">
                <a16:creationId xmlns:a16="http://schemas.microsoft.com/office/drawing/2014/main" id="{42C1AF3B-E8B0-4CF6-9672-18B555A76F5C}"/>
              </a:ext>
            </a:extLst>
          </p:cNvPr>
          <p:cNvSpPr txBox="1"/>
          <p:nvPr/>
        </p:nvSpPr>
        <p:spPr>
          <a:xfrm>
            <a:off x="7153116" y="2730817"/>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73" name="object 73">
            <a:extLst>
              <a:ext uri="{FF2B5EF4-FFF2-40B4-BE49-F238E27FC236}">
                <a16:creationId xmlns:a16="http://schemas.microsoft.com/office/drawing/2014/main" id="{EA9D1E0A-CE66-446F-A9E1-44DE0D5B8DFA}"/>
              </a:ext>
            </a:extLst>
          </p:cNvPr>
          <p:cNvGrpSpPr/>
          <p:nvPr/>
        </p:nvGrpSpPr>
        <p:grpSpPr>
          <a:xfrm>
            <a:off x="7152154" y="4478679"/>
            <a:ext cx="330835" cy="521334"/>
            <a:chOff x="7091194" y="3716679"/>
            <a:chExt cx="330835" cy="521334"/>
          </a:xfrm>
        </p:grpSpPr>
        <p:sp>
          <p:nvSpPr>
            <p:cNvPr id="74" name="object 74">
              <a:extLst>
                <a:ext uri="{FF2B5EF4-FFF2-40B4-BE49-F238E27FC236}">
                  <a16:creationId xmlns:a16="http://schemas.microsoft.com/office/drawing/2014/main" id="{E5341E8F-1916-4888-8B06-D75032F9D296}"/>
                </a:ext>
              </a:extLst>
            </p:cNvPr>
            <p:cNvSpPr/>
            <p:nvPr/>
          </p:nvSpPr>
          <p:spPr>
            <a:xfrm>
              <a:off x="7095956"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75" name="object 75">
              <a:extLst>
                <a:ext uri="{FF2B5EF4-FFF2-40B4-BE49-F238E27FC236}">
                  <a16:creationId xmlns:a16="http://schemas.microsoft.com/office/drawing/2014/main" id="{E852C7B3-A6BD-4641-A84B-A2F6B107485D}"/>
                </a:ext>
              </a:extLst>
            </p:cNvPr>
            <p:cNvSpPr/>
            <p:nvPr/>
          </p:nvSpPr>
          <p:spPr>
            <a:xfrm>
              <a:off x="7095956"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6" name="object 76">
            <a:extLst>
              <a:ext uri="{FF2B5EF4-FFF2-40B4-BE49-F238E27FC236}">
                <a16:creationId xmlns:a16="http://schemas.microsoft.com/office/drawing/2014/main" id="{F0C5B9F9-9410-4BF2-832B-6B870E2C4507}"/>
              </a:ext>
            </a:extLst>
          </p:cNvPr>
          <p:cNvSpPr txBox="1"/>
          <p:nvPr/>
        </p:nvSpPr>
        <p:spPr>
          <a:xfrm>
            <a:off x="7156916" y="4483442"/>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77" name="object 77">
            <a:extLst>
              <a:ext uri="{FF2B5EF4-FFF2-40B4-BE49-F238E27FC236}">
                <a16:creationId xmlns:a16="http://schemas.microsoft.com/office/drawing/2014/main" id="{C895FB10-E391-43A7-AAA6-97898305B733}"/>
              </a:ext>
            </a:extLst>
          </p:cNvPr>
          <p:cNvGrpSpPr/>
          <p:nvPr/>
        </p:nvGrpSpPr>
        <p:grpSpPr>
          <a:xfrm>
            <a:off x="7893668" y="2726054"/>
            <a:ext cx="330835" cy="521334"/>
            <a:chOff x="7832708" y="1964054"/>
            <a:chExt cx="330835" cy="521334"/>
          </a:xfrm>
        </p:grpSpPr>
        <p:sp>
          <p:nvSpPr>
            <p:cNvPr id="78" name="object 78">
              <a:extLst>
                <a:ext uri="{FF2B5EF4-FFF2-40B4-BE49-F238E27FC236}">
                  <a16:creationId xmlns:a16="http://schemas.microsoft.com/office/drawing/2014/main" id="{881DC95F-2AEA-4D6E-9B0B-79B3AEEAC54C}"/>
                </a:ext>
              </a:extLst>
            </p:cNvPr>
            <p:cNvSpPr/>
            <p:nvPr/>
          </p:nvSpPr>
          <p:spPr>
            <a:xfrm>
              <a:off x="7837471"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79" name="object 79">
              <a:extLst>
                <a:ext uri="{FF2B5EF4-FFF2-40B4-BE49-F238E27FC236}">
                  <a16:creationId xmlns:a16="http://schemas.microsoft.com/office/drawing/2014/main" id="{C7FB849F-82EC-45E9-B87F-534BBBE37DDC}"/>
                </a:ext>
              </a:extLst>
            </p:cNvPr>
            <p:cNvSpPr/>
            <p:nvPr/>
          </p:nvSpPr>
          <p:spPr>
            <a:xfrm>
              <a:off x="7837471"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80" name="object 80">
            <a:extLst>
              <a:ext uri="{FF2B5EF4-FFF2-40B4-BE49-F238E27FC236}">
                <a16:creationId xmlns:a16="http://schemas.microsoft.com/office/drawing/2014/main" id="{FF96B496-3967-47C3-AC86-4B95340DE1AB}"/>
              </a:ext>
            </a:extLst>
          </p:cNvPr>
          <p:cNvSpPr txBox="1"/>
          <p:nvPr/>
        </p:nvSpPr>
        <p:spPr>
          <a:xfrm>
            <a:off x="7898431" y="2730817"/>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81" name="object 81">
            <a:extLst>
              <a:ext uri="{FF2B5EF4-FFF2-40B4-BE49-F238E27FC236}">
                <a16:creationId xmlns:a16="http://schemas.microsoft.com/office/drawing/2014/main" id="{45ACE464-E53B-4D17-ABEB-BAC9D16752B1}"/>
              </a:ext>
            </a:extLst>
          </p:cNvPr>
          <p:cNvGrpSpPr/>
          <p:nvPr/>
        </p:nvGrpSpPr>
        <p:grpSpPr>
          <a:xfrm>
            <a:off x="7897469" y="4478679"/>
            <a:ext cx="330835" cy="521334"/>
            <a:chOff x="7836509" y="3716679"/>
            <a:chExt cx="330835" cy="521334"/>
          </a:xfrm>
        </p:grpSpPr>
        <p:sp>
          <p:nvSpPr>
            <p:cNvPr id="82" name="object 82">
              <a:extLst>
                <a:ext uri="{FF2B5EF4-FFF2-40B4-BE49-F238E27FC236}">
                  <a16:creationId xmlns:a16="http://schemas.microsoft.com/office/drawing/2014/main" id="{A8BCB75E-E27C-4198-845D-6A3197CE2FF5}"/>
                </a:ext>
              </a:extLst>
            </p:cNvPr>
            <p:cNvSpPr/>
            <p:nvPr/>
          </p:nvSpPr>
          <p:spPr>
            <a:xfrm>
              <a:off x="7841271"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83" name="object 83">
              <a:extLst>
                <a:ext uri="{FF2B5EF4-FFF2-40B4-BE49-F238E27FC236}">
                  <a16:creationId xmlns:a16="http://schemas.microsoft.com/office/drawing/2014/main" id="{9EE8C1BF-357D-44BA-B39D-44F1A7D6FC69}"/>
                </a:ext>
              </a:extLst>
            </p:cNvPr>
            <p:cNvSpPr/>
            <p:nvPr/>
          </p:nvSpPr>
          <p:spPr>
            <a:xfrm>
              <a:off x="7841271"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84" name="object 84">
            <a:extLst>
              <a:ext uri="{FF2B5EF4-FFF2-40B4-BE49-F238E27FC236}">
                <a16:creationId xmlns:a16="http://schemas.microsoft.com/office/drawing/2014/main" id="{A95A534B-EF45-4A1E-9137-079342843472}"/>
              </a:ext>
            </a:extLst>
          </p:cNvPr>
          <p:cNvSpPr txBox="1"/>
          <p:nvPr/>
        </p:nvSpPr>
        <p:spPr>
          <a:xfrm>
            <a:off x="7902231" y="4483442"/>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85" name="object 85">
            <a:extLst>
              <a:ext uri="{FF2B5EF4-FFF2-40B4-BE49-F238E27FC236}">
                <a16:creationId xmlns:a16="http://schemas.microsoft.com/office/drawing/2014/main" id="{3EC17466-632E-4F93-9396-25D2EDD36C1B}"/>
              </a:ext>
            </a:extLst>
          </p:cNvPr>
          <p:cNvGrpSpPr/>
          <p:nvPr/>
        </p:nvGrpSpPr>
        <p:grpSpPr>
          <a:xfrm>
            <a:off x="8489737" y="2739216"/>
            <a:ext cx="330835" cy="521334"/>
            <a:chOff x="8428777" y="1977216"/>
            <a:chExt cx="330835" cy="521334"/>
          </a:xfrm>
        </p:grpSpPr>
        <p:sp>
          <p:nvSpPr>
            <p:cNvPr id="86" name="object 86">
              <a:extLst>
                <a:ext uri="{FF2B5EF4-FFF2-40B4-BE49-F238E27FC236}">
                  <a16:creationId xmlns:a16="http://schemas.microsoft.com/office/drawing/2014/main" id="{7455F5F9-11B7-4939-B5BC-43250DB0EC19}"/>
                </a:ext>
              </a:extLst>
            </p:cNvPr>
            <p:cNvSpPr/>
            <p:nvPr/>
          </p:nvSpPr>
          <p:spPr>
            <a:xfrm>
              <a:off x="8433540" y="1981979"/>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87" name="object 87">
              <a:extLst>
                <a:ext uri="{FF2B5EF4-FFF2-40B4-BE49-F238E27FC236}">
                  <a16:creationId xmlns:a16="http://schemas.microsoft.com/office/drawing/2014/main" id="{ED1E2247-B665-4020-897D-2BDCA0DE0EC9}"/>
                </a:ext>
              </a:extLst>
            </p:cNvPr>
            <p:cNvSpPr/>
            <p:nvPr/>
          </p:nvSpPr>
          <p:spPr>
            <a:xfrm>
              <a:off x="8433540" y="1981979"/>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88" name="object 88">
            <a:extLst>
              <a:ext uri="{FF2B5EF4-FFF2-40B4-BE49-F238E27FC236}">
                <a16:creationId xmlns:a16="http://schemas.microsoft.com/office/drawing/2014/main" id="{B8004E50-A8B8-47A3-B52F-1D7CCE5BB81C}"/>
              </a:ext>
            </a:extLst>
          </p:cNvPr>
          <p:cNvSpPr txBox="1"/>
          <p:nvPr/>
        </p:nvSpPr>
        <p:spPr>
          <a:xfrm>
            <a:off x="8494500" y="2743979"/>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4</a:t>
            </a:r>
            <a:endParaRPr sz="1200" baseline="-31250">
              <a:latin typeface="Arial MT"/>
              <a:cs typeface="Arial MT"/>
            </a:endParaRPr>
          </a:p>
        </p:txBody>
      </p:sp>
      <p:grpSp>
        <p:nvGrpSpPr>
          <p:cNvPr id="89" name="object 89">
            <a:extLst>
              <a:ext uri="{FF2B5EF4-FFF2-40B4-BE49-F238E27FC236}">
                <a16:creationId xmlns:a16="http://schemas.microsoft.com/office/drawing/2014/main" id="{40E0E3CC-A1A9-4629-9857-350FAE47F6D9}"/>
              </a:ext>
            </a:extLst>
          </p:cNvPr>
          <p:cNvGrpSpPr/>
          <p:nvPr/>
        </p:nvGrpSpPr>
        <p:grpSpPr>
          <a:xfrm>
            <a:off x="8493538" y="4478691"/>
            <a:ext cx="330835" cy="521334"/>
            <a:chOff x="8432578" y="3716691"/>
            <a:chExt cx="330835" cy="521334"/>
          </a:xfrm>
        </p:grpSpPr>
        <p:sp>
          <p:nvSpPr>
            <p:cNvPr id="90" name="object 90">
              <a:extLst>
                <a:ext uri="{FF2B5EF4-FFF2-40B4-BE49-F238E27FC236}">
                  <a16:creationId xmlns:a16="http://schemas.microsoft.com/office/drawing/2014/main" id="{8696AEDD-8B77-411C-B92B-9471F36452D7}"/>
                </a:ext>
              </a:extLst>
            </p:cNvPr>
            <p:cNvSpPr/>
            <p:nvPr/>
          </p:nvSpPr>
          <p:spPr>
            <a:xfrm>
              <a:off x="8437340" y="3721453"/>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91" name="object 91">
              <a:extLst>
                <a:ext uri="{FF2B5EF4-FFF2-40B4-BE49-F238E27FC236}">
                  <a16:creationId xmlns:a16="http://schemas.microsoft.com/office/drawing/2014/main" id="{C66E8F39-0837-4CA4-8695-2C40203E82E3}"/>
                </a:ext>
              </a:extLst>
            </p:cNvPr>
            <p:cNvSpPr/>
            <p:nvPr/>
          </p:nvSpPr>
          <p:spPr>
            <a:xfrm>
              <a:off x="8437340" y="3721453"/>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92" name="object 92">
            <a:extLst>
              <a:ext uri="{FF2B5EF4-FFF2-40B4-BE49-F238E27FC236}">
                <a16:creationId xmlns:a16="http://schemas.microsoft.com/office/drawing/2014/main" id="{B8654A98-A0EC-446B-AD5A-C72D01445D53}"/>
              </a:ext>
            </a:extLst>
          </p:cNvPr>
          <p:cNvSpPr txBox="1"/>
          <p:nvPr/>
        </p:nvSpPr>
        <p:spPr>
          <a:xfrm>
            <a:off x="8498300" y="4483453"/>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93" name="object 93">
            <a:extLst>
              <a:ext uri="{FF2B5EF4-FFF2-40B4-BE49-F238E27FC236}">
                <a16:creationId xmlns:a16="http://schemas.microsoft.com/office/drawing/2014/main" id="{9AD7C1CB-1A09-4E08-86C9-A3F9070E473C}"/>
              </a:ext>
            </a:extLst>
          </p:cNvPr>
          <p:cNvSpPr txBox="1"/>
          <p:nvPr/>
        </p:nvSpPr>
        <p:spPr>
          <a:xfrm>
            <a:off x="6441391" y="2406512"/>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94" name="object 94">
            <a:extLst>
              <a:ext uri="{FF2B5EF4-FFF2-40B4-BE49-F238E27FC236}">
                <a16:creationId xmlns:a16="http://schemas.microsoft.com/office/drawing/2014/main" id="{50995995-9540-4ABB-8620-5E05C0B44FE1}"/>
              </a:ext>
            </a:extLst>
          </p:cNvPr>
          <p:cNvSpPr txBox="1"/>
          <p:nvPr/>
        </p:nvSpPr>
        <p:spPr>
          <a:xfrm>
            <a:off x="7034052" y="2406512"/>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sp>
        <p:nvSpPr>
          <p:cNvPr id="95" name="object 95">
            <a:extLst>
              <a:ext uri="{FF2B5EF4-FFF2-40B4-BE49-F238E27FC236}">
                <a16:creationId xmlns:a16="http://schemas.microsoft.com/office/drawing/2014/main" id="{738ADEAE-7CEF-4D19-A1F9-2A3B4813144C}"/>
              </a:ext>
            </a:extLst>
          </p:cNvPr>
          <p:cNvSpPr txBox="1"/>
          <p:nvPr/>
        </p:nvSpPr>
        <p:spPr>
          <a:xfrm>
            <a:off x="7941762" y="2406512"/>
            <a:ext cx="909955" cy="208279"/>
          </a:xfrm>
          <a:prstGeom prst="rect">
            <a:avLst/>
          </a:prstGeom>
        </p:spPr>
        <p:txBody>
          <a:bodyPr vert="horz" wrap="square" lIns="0" tIns="12700" rIns="0" bIns="0" rtlCol="0">
            <a:spAutoFit/>
          </a:bodyPr>
          <a:lstStyle/>
          <a:p>
            <a:pPr marL="12700">
              <a:lnSpc>
                <a:spcPct val="100000"/>
              </a:lnSpc>
              <a:spcBef>
                <a:spcPts val="100"/>
              </a:spcBef>
              <a:tabLst>
                <a:tab pos="490855" algn="l"/>
              </a:tabLst>
            </a:pPr>
            <a:r>
              <a:rPr sz="1200" spc="-5" dirty="0">
                <a:latin typeface="Arial MT"/>
                <a:cs typeface="Arial MT"/>
              </a:rPr>
              <a:t>ha</a:t>
            </a:r>
            <a:r>
              <a:rPr sz="1200" dirty="0">
                <a:latin typeface="Arial MT"/>
                <a:cs typeface="Arial MT"/>
              </a:rPr>
              <a:t>t	</a:t>
            </a:r>
            <a:r>
              <a:rPr sz="1200" spc="-5" dirty="0">
                <a:latin typeface="Arial MT"/>
                <a:cs typeface="Arial MT"/>
              </a:rPr>
              <a:t>[END]</a:t>
            </a:r>
            <a:endParaRPr sz="1200">
              <a:latin typeface="Arial MT"/>
              <a:cs typeface="Arial MT"/>
            </a:endParaRPr>
          </a:p>
        </p:txBody>
      </p:sp>
      <p:sp>
        <p:nvSpPr>
          <p:cNvPr id="96" name="object 96">
            <a:extLst>
              <a:ext uri="{FF2B5EF4-FFF2-40B4-BE49-F238E27FC236}">
                <a16:creationId xmlns:a16="http://schemas.microsoft.com/office/drawing/2014/main" id="{E9608E03-E60F-4725-83A7-AAEAE6C09901}"/>
              </a:ext>
            </a:extLst>
          </p:cNvPr>
          <p:cNvSpPr txBox="1"/>
          <p:nvPr/>
        </p:nvSpPr>
        <p:spPr>
          <a:xfrm>
            <a:off x="6497160" y="3666100"/>
            <a:ext cx="2322830" cy="393700"/>
          </a:xfrm>
          <a:prstGeom prst="rect">
            <a:avLst/>
          </a:prstGeom>
          <a:solidFill>
            <a:srgbClr val="D9EAD3"/>
          </a:solidFill>
          <a:ln w="9524">
            <a:solidFill>
              <a:srgbClr val="666666"/>
            </a:solidFill>
          </a:ln>
        </p:spPr>
        <p:txBody>
          <a:bodyPr vert="horz" wrap="square" lIns="0" tIns="82550" rIns="0" bIns="0" rtlCol="0">
            <a:spAutoFit/>
          </a:bodyPr>
          <a:lstStyle/>
          <a:p>
            <a:pPr marL="334645">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decoder</a:t>
            </a:r>
            <a:endParaRPr sz="1400">
              <a:latin typeface="Arial MT"/>
              <a:cs typeface="Arial MT"/>
            </a:endParaRPr>
          </a:p>
        </p:txBody>
      </p:sp>
      <p:grpSp>
        <p:nvGrpSpPr>
          <p:cNvPr id="97" name="object 97">
            <a:extLst>
              <a:ext uri="{FF2B5EF4-FFF2-40B4-BE49-F238E27FC236}">
                <a16:creationId xmlns:a16="http://schemas.microsoft.com/office/drawing/2014/main" id="{432886D5-A3C3-49D0-99AB-3D3B12492244}"/>
              </a:ext>
            </a:extLst>
          </p:cNvPr>
          <p:cNvGrpSpPr/>
          <p:nvPr/>
        </p:nvGrpSpPr>
        <p:grpSpPr>
          <a:xfrm>
            <a:off x="6437959" y="4068961"/>
            <a:ext cx="2433320" cy="992505"/>
            <a:chOff x="6376999" y="3306961"/>
            <a:chExt cx="2433320" cy="992505"/>
          </a:xfrm>
        </p:grpSpPr>
        <p:sp>
          <p:nvSpPr>
            <p:cNvPr id="98" name="object 98">
              <a:extLst>
                <a:ext uri="{FF2B5EF4-FFF2-40B4-BE49-F238E27FC236}">
                  <a16:creationId xmlns:a16="http://schemas.microsoft.com/office/drawing/2014/main" id="{D7DA6B6E-64E4-4739-B637-2CD3394F1925}"/>
                </a:ext>
              </a:extLst>
            </p:cNvPr>
            <p:cNvSpPr/>
            <p:nvPr/>
          </p:nvSpPr>
          <p:spPr>
            <a:xfrm>
              <a:off x="6386524" y="3664100"/>
              <a:ext cx="2414270" cy="626110"/>
            </a:xfrm>
            <a:custGeom>
              <a:avLst/>
              <a:gdLst/>
              <a:ahLst/>
              <a:cxnLst/>
              <a:rect l="l" t="t" r="r" b="b"/>
              <a:pathLst>
                <a:path w="2414270" h="626110">
                  <a:moveTo>
                    <a:pt x="2413799" y="625799"/>
                  </a:moveTo>
                  <a:lnTo>
                    <a:pt x="0" y="625799"/>
                  </a:lnTo>
                  <a:lnTo>
                    <a:pt x="0" y="0"/>
                  </a:lnTo>
                  <a:lnTo>
                    <a:pt x="2413799" y="0"/>
                  </a:lnTo>
                  <a:lnTo>
                    <a:pt x="2413799" y="625799"/>
                  </a:lnTo>
                  <a:close/>
                </a:path>
              </a:pathLst>
            </a:custGeom>
            <a:solidFill>
              <a:srgbClr val="EAD1DC">
                <a:alpha val="30587"/>
              </a:srgbClr>
            </a:solidFill>
          </p:spPr>
          <p:txBody>
            <a:bodyPr wrap="square" lIns="0" tIns="0" rIns="0" bIns="0" rtlCol="0"/>
            <a:lstStyle/>
            <a:p>
              <a:endParaRPr/>
            </a:p>
          </p:txBody>
        </p:sp>
        <p:sp>
          <p:nvSpPr>
            <p:cNvPr id="99" name="object 99">
              <a:extLst>
                <a:ext uri="{FF2B5EF4-FFF2-40B4-BE49-F238E27FC236}">
                  <a16:creationId xmlns:a16="http://schemas.microsoft.com/office/drawing/2014/main" id="{EDCE338A-A6D8-4C65-A8A0-F3DFD4453C6C}"/>
                </a:ext>
              </a:extLst>
            </p:cNvPr>
            <p:cNvSpPr/>
            <p:nvPr/>
          </p:nvSpPr>
          <p:spPr>
            <a:xfrm>
              <a:off x="6386524" y="3664100"/>
              <a:ext cx="2414270" cy="626110"/>
            </a:xfrm>
            <a:custGeom>
              <a:avLst/>
              <a:gdLst/>
              <a:ahLst/>
              <a:cxnLst/>
              <a:rect l="l" t="t" r="r" b="b"/>
              <a:pathLst>
                <a:path w="2414270" h="626110">
                  <a:moveTo>
                    <a:pt x="0" y="0"/>
                  </a:moveTo>
                  <a:lnTo>
                    <a:pt x="2413799" y="0"/>
                  </a:lnTo>
                  <a:lnTo>
                    <a:pt x="2413799" y="625799"/>
                  </a:lnTo>
                  <a:lnTo>
                    <a:pt x="0" y="625799"/>
                  </a:lnTo>
                  <a:lnTo>
                    <a:pt x="0" y="0"/>
                  </a:lnTo>
                  <a:close/>
                </a:path>
              </a:pathLst>
            </a:custGeom>
            <a:ln w="19049">
              <a:solidFill>
                <a:srgbClr val="731B47"/>
              </a:solidFill>
            </a:ln>
          </p:spPr>
          <p:txBody>
            <a:bodyPr wrap="square" lIns="0" tIns="0" rIns="0" bIns="0" rtlCol="0"/>
            <a:lstStyle/>
            <a:p>
              <a:endParaRPr/>
            </a:p>
          </p:txBody>
        </p:sp>
        <p:sp>
          <p:nvSpPr>
            <p:cNvPr id="100" name="object 100">
              <a:extLst>
                <a:ext uri="{FF2B5EF4-FFF2-40B4-BE49-F238E27FC236}">
                  <a16:creationId xmlns:a16="http://schemas.microsoft.com/office/drawing/2014/main" id="{F6BE01D1-D2B4-4508-9257-6C0B6589CA86}"/>
                </a:ext>
              </a:extLst>
            </p:cNvPr>
            <p:cNvSpPr/>
            <p:nvPr/>
          </p:nvSpPr>
          <p:spPr>
            <a:xfrm>
              <a:off x="7593424" y="3354947"/>
              <a:ext cx="3810" cy="309245"/>
            </a:xfrm>
            <a:custGeom>
              <a:avLst/>
              <a:gdLst/>
              <a:ahLst/>
              <a:cxnLst/>
              <a:rect l="l" t="t" r="r" b="b"/>
              <a:pathLst>
                <a:path w="3809" h="309245">
                  <a:moveTo>
                    <a:pt x="0" y="309152"/>
                  </a:moveTo>
                  <a:lnTo>
                    <a:pt x="3291" y="0"/>
                  </a:lnTo>
                </a:path>
              </a:pathLst>
            </a:custGeom>
            <a:ln w="9524">
              <a:solidFill>
                <a:srgbClr val="222222"/>
              </a:solidFill>
            </a:ln>
          </p:spPr>
          <p:txBody>
            <a:bodyPr wrap="square" lIns="0" tIns="0" rIns="0" bIns="0" rtlCol="0"/>
            <a:lstStyle/>
            <a:p>
              <a:endParaRPr/>
            </a:p>
          </p:txBody>
        </p:sp>
        <p:sp>
          <p:nvSpPr>
            <p:cNvPr id="101" name="object 101">
              <a:extLst>
                <a:ext uri="{FF2B5EF4-FFF2-40B4-BE49-F238E27FC236}">
                  <a16:creationId xmlns:a16="http://schemas.microsoft.com/office/drawing/2014/main" id="{69EEF3EB-E9D6-4C75-B775-FE3D72BFCD79}"/>
                </a:ext>
              </a:extLst>
            </p:cNvPr>
            <p:cNvSpPr/>
            <p:nvPr/>
          </p:nvSpPr>
          <p:spPr>
            <a:xfrm>
              <a:off x="7580984" y="3311723"/>
              <a:ext cx="31750" cy="43815"/>
            </a:xfrm>
            <a:custGeom>
              <a:avLst/>
              <a:gdLst/>
              <a:ahLst/>
              <a:cxnLst/>
              <a:rect l="l" t="t" r="r" b="b"/>
              <a:pathLst>
                <a:path w="31750" h="43814">
                  <a:moveTo>
                    <a:pt x="31463" y="43390"/>
                  </a:moveTo>
                  <a:lnTo>
                    <a:pt x="0" y="43055"/>
                  </a:lnTo>
                  <a:lnTo>
                    <a:pt x="16191" y="0"/>
                  </a:lnTo>
                  <a:lnTo>
                    <a:pt x="31463" y="43390"/>
                  </a:lnTo>
                  <a:close/>
                </a:path>
              </a:pathLst>
            </a:custGeom>
            <a:solidFill>
              <a:srgbClr val="222222"/>
            </a:solidFill>
          </p:spPr>
          <p:txBody>
            <a:bodyPr wrap="square" lIns="0" tIns="0" rIns="0" bIns="0" rtlCol="0"/>
            <a:lstStyle/>
            <a:p>
              <a:endParaRPr/>
            </a:p>
          </p:txBody>
        </p:sp>
        <p:sp>
          <p:nvSpPr>
            <p:cNvPr id="102" name="object 102">
              <a:extLst>
                <a:ext uri="{FF2B5EF4-FFF2-40B4-BE49-F238E27FC236}">
                  <a16:creationId xmlns:a16="http://schemas.microsoft.com/office/drawing/2014/main" id="{0831516A-A0B2-4070-90FE-BE4635605772}"/>
                </a:ext>
              </a:extLst>
            </p:cNvPr>
            <p:cNvSpPr/>
            <p:nvPr/>
          </p:nvSpPr>
          <p:spPr>
            <a:xfrm>
              <a:off x="7580984" y="3311723"/>
              <a:ext cx="31750" cy="43815"/>
            </a:xfrm>
            <a:custGeom>
              <a:avLst/>
              <a:gdLst/>
              <a:ahLst/>
              <a:cxnLst/>
              <a:rect l="l" t="t" r="r" b="b"/>
              <a:pathLst>
                <a:path w="31750" h="43814">
                  <a:moveTo>
                    <a:pt x="31463" y="43390"/>
                  </a:moveTo>
                  <a:lnTo>
                    <a:pt x="16191" y="0"/>
                  </a:lnTo>
                  <a:lnTo>
                    <a:pt x="0" y="43055"/>
                  </a:lnTo>
                  <a:lnTo>
                    <a:pt x="31463" y="43390"/>
                  </a:lnTo>
                  <a:close/>
                </a:path>
              </a:pathLst>
            </a:custGeom>
            <a:ln w="9524">
              <a:solidFill>
                <a:srgbClr val="222222"/>
              </a:solidFill>
            </a:ln>
          </p:spPr>
          <p:txBody>
            <a:bodyPr wrap="square" lIns="0" tIns="0" rIns="0" bIns="0" rtlCol="0"/>
            <a:lstStyle/>
            <a:p>
              <a:endParaRPr/>
            </a:p>
          </p:txBody>
        </p:sp>
      </p:grpSp>
      <p:grpSp>
        <p:nvGrpSpPr>
          <p:cNvPr id="103" name="object 103">
            <a:extLst>
              <a:ext uri="{FF2B5EF4-FFF2-40B4-BE49-F238E27FC236}">
                <a16:creationId xmlns:a16="http://schemas.microsoft.com/office/drawing/2014/main" id="{694472BF-ECCD-4FE2-85E9-C619996970C8}"/>
              </a:ext>
            </a:extLst>
          </p:cNvPr>
          <p:cNvGrpSpPr/>
          <p:nvPr/>
        </p:nvGrpSpPr>
        <p:grpSpPr>
          <a:xfrm>
            <a:off x="4846547" y="2677299"/>
            <a:ext cx="4024629" cy="1206500"/>
            <a:chOff x="4785587" y="1915299"/>
            <a:chExt cx="4024629" cy="1206500"/>
          </a:xfrm>
        </p:grpSpPr>
        <p:sp>
          <p:nvSpPr>
            <p:cNvPr id="104" name="object 104">
              <a:extLst>
                <a:ext uri="{FF2B5EF4-FFF2-40B4-BE49-F238E27FC236}">
                  <a16:creationId xmlns:a16="http://schemas.microsoft.com/office/drawing/2014/main" id="{82A349AA-A814-48AC-BB8F-AAA05F9D7D4C}"/>
                </a:ext>
              </a:extLst>
            </p:cNvPr>
            <p:cNvSpPr/>
            <p:nvPr/>
          </p:nvSpPr>
          <p:spPr>
            <a:xfrm>
              <a:off x="4790349" y="2517127"/>
              <a:ext cx="1588770" cy="584200"/>
            </a:xfrm>
            <a:custGeom>
              <a:avLst/>
              <a:gdLst/>
              <a:ahLst/>
              <a:cxnLst/>
              <a:rect l="l" t="t" r="r" b="b"/>
              <a:pathLst>
                <a:path w="1588770" h="584200">
                  <a:moveTo>
                    <a:pt x="0" y="228599"/>
                  </a:moveTo>
                  <a:lnTo>
                    <a:pt x="0" y="0"/>
                  </a:lnTo>
                  <a:lnTo>
                    <a:pt x="1345441" y="0"/>
                  </a:lnTo>
                  <a:lnTo>
                    <a:pt x="1345441" y="583799"/>
                  </a:lnTo>
                  <a:lnTo>
                    <a:pt x="1588649" y="583799"/>
                  </a:lnTo>
                </a:path>
              </a:pathLst>
            </a:custGeom>
            <a:ln w="9524">
              <a:solidFill>
                <a:srgbClr val="222222"/>
              </a:solidFill>
            </a:ln>
          </p:spPr>
          <p:txBody>
            <a:bodyPr wrap="square" lIns="0" tIns="0" rIns="0" bIns="0" rtlCol="0"/>
            <a:lstStyle/>
            <a:p>
              <a:endParaRPr/>
            </a:p>
          </p:txBody>
        </p:sp>
        <p:sp>
          <p:nvSpPr>
            <p:cNvPr id="105" name="object 105">
              <a:extLst>
                <a:ext uri="{FF2B5EF4-FFF2-40B4-BE49-F238E27FC236}">
                  <a16:creationId xmlns:a16="http://schemas.microsoft.com/office/drawing/2014/main" id="{869AD088-1D47-4252-A292-7D9AFF576579}"/>
                </a:ext>
              </a:extLst>
            </p:cNvPr>
            <p:cNvSpPr/>
            <p:nvPr/>
          </p:nvSpPr>
          <p:spPr>
            <a:xfrm>
              <a:off x="6378999" y="3085194"/>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06" name="object 106">
              <a:extLst>
                <a:ext uri="{FF2B5EF4-FFF2-40B4-BE49-F238E27FC236}">
                  <a16:creationId xmlns:a16="http://schemas.microsoft.com/office/drawing/2014/main" id="{C739BAF1-9548-40C6-975B-471734ADACE0}"/>
                </a:ext>
              </a:extLst>
            </p:cNvPr>
            <p:cNvSpPr/>
            <p:nvPr/>
          </p:nvSpPr>
          <p:spPr>
            <a:xfrm>
              <a:off x="6378999" y="308519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107" name="object 107">
              <a:extLst>
                <a:ext uri="{FF2B5EF4-FFF2-40B4-BE49-F238E27FC236}">
                  <a16:creationId xmlns:a16="http://schemas.microsoft.com/office/drawing/2014/main" id="{9C1B1130-F2AD-4007-9DA6-F682D84E7A95}"/>
                </a:ext>
              </a:extLst>
            </p:cNvPr>
            <p:cNvSpPr/>
            <p:nvPr/>
          </p:nvSpPr>
          <p:spPr>
            <a:xfrm>
              <a:off x="6386524" y="1924824"/>
              <a:ext cx="2414270" cy="626110"/>
            </a:xfrm>
            <a:custGeom>
              <a:avLst/>
              <a:gdLst/>
              <a:ahLst/>
              <a:cxnLst/>
              <a:rect l="l" t="t" r="r" b="b"/>
              <a:pathLst>
                <a:path w="2414270" h="626110">
                  <a:moveTo>
                    <a:pt x="2413799" y="625799"/>
                  </a:moveTo>
                  <a:lnTo>
                    <a:pt x="0" y="625799"/>
                  </a:lnTo>
                  <a:lnTo>
                    <a:pt x="0" y="0"/>
                  </a:lnTo>
                  <a:lnTo>
                    <a:pt x="2413799" y="0"/>
                  </a:lnTo>
                  <a:lnTo>
                    <a:pt x="2413799" y="625799"/>
                  </a:lnTo>
                  <a:close/>
                </a:path>
              </a:pathLst>
            </a:custGeom>
            <a:solidFill>
              <a:srgbClr val="EAD1DC">
                <a:alpha val="30587"/>
              </a:srgbClr>
            </a:solidFill>
          </p:spPr>
          <p:txBody>
            <a:bodyPr wrap="square" lIns="0" tIns="0" rIns="0" bIns="0" rtlCol="0"/>
            <a:lstStyle/>
            <a:p>
              <a:endParaRPr/>
            </a:p>
          </p:txBody>
        </p:sp>
        <p:sp>
          <p:nvSpPr>
            <p:cNvPr id="108" name="object 108">
              <a:extLst>
                <a:ext uri="{FF2B5EF4-FFF2-40B4-BE49-F238E27FC236}">
                  <a16:creationId xmlns:a16="http://schemas.microsoft.com/office/drawing/2014/main" id="{485AF7BA-6274-4FE7-BAAD-B3CBB8DD45B6}"/>
                </a:ext>
              </a:extLst>
            </p:cNvPr>
            <p:cNvSpPr/>
            <p:nvPr/>
          </p:nvSpPr>
          <p:spPr>
            <a:xfrm>
              <a:off x="6386524" y="1924824"/>
              <a:ext cx="2414270" cy="626110"/>
            </a:xfrm>
            <a:custGeom>
              <a:avLst/>
              <a:gdLst/>
              <a:ahLst/>
              <a:cxnLst/>
              <a:rect l="l" t="t" r="r" b="b"/>
              <a:pathLst>
                <a:path w="2414270" h="626110">
                  <a:moveTo>
                    <a:pt x="0" y="0"/>
                  </a:moveTo>
                  <a:lnTo>
                    <a:pt x="2413799" y="0"/>
                  </a:lnTo>
                  <a:lnTo>
                    <a:pt x="2413799" y="625799"/>
                  </a:lnTo>
                  <a:lnTo>
                    <a:pt x="0" y="625799"/>
                  </a:lnTo>
                  <a:lnTo>
                    <a:pt x="0" y="0"/>
                  </a:lnTo>
                  <a:close/>
                </a:path>
              </a:pathLst>
            </a:custGeom>
            <a:ln w="19049">
              <a:solidFill>
                <a:srgbClr val="731B47"/>
              </a:solidFill>
            </a:ln>
          </p:spPr>
          <p:txBody>
            <a:bodyPr wrap="square" lIns="0" tIns="0" rIns="0" bIns="0" rtlCol="0"/>
            <a:lstStyle/>
            <a:p>
              <a:endParaRPr/>
            </a:p>
          </p:txBody>
        </p:sp>
        <p:sp>
          <p:nvSpPr>
            <p:cNvPr id="109" name="object 109">
              <a:extLst>
                <a:ext uri="{FF2B5EF4-FFF2-40B4-BE49-F238E27FC236}">
                  <a16:creationId xmlns:a16="http://schemas.microsoft.com/office/drawing/2014/main" id="{FE1609FD-741A-43C6-933D-97C0D911E14A}"/>
                </a:ext>
              </a:extLst>
            </p:cNvPr>
            <p:cNvSpPr/>
            <p:nvPr/>
          </p:nvSpPr>
          <p:spPr>
            <a:xfrm>
              <a:off x="7594080" y="2607846"/>
              <a:ext cx="3810" cy="296545"/>
            </a:xfrm>
            <a:custGeom>
              <a:avLst/>
              <a:gdLst/>
              <a:ahLst/>
              <a:cxnLst/>
              <a:rect l="l" t="t" r="r" b="b"/>
              <a:pathLst>
                <a:path w="3809" h="296544">
                  <a:moveTo>
                    <a:pt x="3269" y="296253"/>
                  </a:moveTo>
                  <a:lnTo>
                    <a:pt x="0" y="0"/>
                  </a:lnTo>
                </a:path>
              </a:pathLst>
            </a:custGeom>
            <a:ln w="9524">
              <a:solidFill>
                <a:srgbClr val="222222"/>
              </a:solidFill>
            </a:ln>
          </p:spPr>
          <p:txBody>
            <a:bodyPr wrap="square" lIns="0" tIns="0" rIns="0" bIns="0" rtlCol="0"/>
            <a:lstStyle/>
            <a:p>
              <a:endParaRPr/>
            </a:p>
          </p:txBody>
        </p:sp>
        <p:sp>
          <p:nvSpPr>
            <p:cNvPr id="110" name="object 110">
              <a:extLst>
                <a:ext uri="{FF2B5EF4-FFF2-40B4-BE49-F238E27FC236}">
                  <a16:creationId xmlns:a16="http://schemas.microsoft.com/office/drawing/2014/main" id="{5DF37B6E-D075-4772-B17B-EA8171B6F1CD}"/>
                </a:ext>
              </a:extLst>
            </p:cNvPr>
            <p:cNvSpPr/>
            <p:nvPr/>
          </p:nvSpPr>
          <p:spPr>
            <a:xfrm>
              <a:off x="7578349" y="2564623"/>
              <a:ext cx="31750" cy="43815"/>
            </a:xfrm>
            <a:custGeom>
              <a:avLst/>
              <a:gdLst/>
              <a:ahLst/>
              <a:cxnLst/>
              <a:rect l="l" t="t" r="r" b="b"/>
              <a:pathLst>
                <a:path w="31750" h="43814">
                  <a:moveTo>
                    <a:pt x="0" y="43396"/>
                  </a:moveTo>
                  <a:lnTo>
                    <a:pt x="15254" y="0"/>
                  </a:lnTo>
                  <a:lnTo>
                    <a:pt x="31463" y="43049"/>
                  </a:lnTo>
                  <a:lnTo>
                    <a:pt x="0" y="43396"/>
                  </a:lnTo>
                  <a:close/>
                </a:path>
              </a:pathLst>
            </a:custGeom>
            <a:solidFill>
              <a:srgbClr val="222222"/>
            </a:solidFill>
          </p:spPr>
          <p:txBody>
            <a:bodyPr wrap="square" lIns="0" tIns="0" rIns="0" bIns="0" rtlCol="0"/>
            <a:lstStyle/>
            <a:p>
              <a:endParaRPr/>
            </a:p>
          </p:txBody>
        </p:sp>
        <p:sp>
          <p:nvSpPr>
            <p:cNvPr id="111" name="object 111">
              <a:extLst>
                <a:ext uri="{FF2B5EF4-FFF2-40B4-BE49-F238E27FC236}">
                  <a16:creationId xmlns:a16="http://schemas.microsoft.com/office/drawing/2014/main" id="{2A417E37-2187-414E-A700-FAF1F3E7A9FA}"/>
                </a:ext>
              </a:extLst>
            </p:cNvPr>
            <p:cNvSpPr/>
            <p:nvPr/>
          </p:nvSpPr>
          <p:spPr>
            <a:xfrm>
              <a:off x="7578349" y="2564623"/>
              <a:ext cx="31750" cy="43815"/>
            </a:xfrm>
            <a:custGeom>
              <a:avLst/>
              <a:gdLst/>
              <a:ahLst/>
              <a:cxnLst/>
              <a:rect l="l" t="t" r="r" b="b"/>
              <a:pathLst>
                <a:path w="31750" h="43814">
                  <a:moveTo>
                    <a:pt x="31463" y="43049"/>
                  </a:moveTo>
                  <a:lnTo>
                    <a:pt x="15254" y="0"/>
                  </a:lnTo>
                  <a:lnTo>
                    <a:pt x="0" y="43396"/>
                  </a:lnTo>
                  <a:lnTo>
                    <a:pt x="31463" y="43049"/>
                  </a:lnTo>
                  <a:close/>
                </a:path>
              </a:pathLst>
            </a:custGeom>
            <a:ln w="9524">
              <a:solidFill>
                <a:srgbClr val="222222"/>
              </a:solidFill>
            </a:ln>
          </p:spPr>
          <p:txBody>
            <a:bodyPr wrap="square" lIns="0" tIns="0" rIns="0" bIns="0" rtlCol="0"/>
            <a:lstStyle/>
            <a:p>
              <a:endParaRPr/>
            </a:p>
          </p:txBody>
        </p:sp>
      </p:grpSp>
    </p:spTree>
    <p:extLst>
      <p:ext uri="{BB962C8B-B14F-4D97-AF65-F5344CB8AC3E}">
        <p14:creationId xmlns:p14="http://schemas.microsoft.com/office/powerpoint/2010/main" val="1139099076"/>
      </p:ext>
    </p:extLst>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58F75-9D14-4203-B526-66D9E93807FE}"/>
              </a:ext>
            </a:extLst>
          </p:cNvPr>
          <p:cNvSpPr>
            <a:spLocks noGrp="1"/>
          </p:cNvSpPr>
          <p:nvPr>
            <p:ph type="title"/>
          </p:nvPr>
        </p:nvSpPr>
        <p:spPr/>
        <p:txBody>
          <a:bodyPr/>
          <a:lstStyle/>
          <a:p>
            <a:r>
              <a:rPr lang="en-US" altLang="zh-CN" spc="-5" dirty="0"/>
              <a:t>Image</a:t>
            </a:r>
            <a:r>
              <a:rPr lang="en-US" altLang="zh-CN" spc="-40" dirty="0"/>
              <a:t> </a:t>
            </a:r>
            <a:r>
              <a:rPr lang="en-US" altLang="zh-CN" spc="-5" dirty="0"/>
              <a:t>Captioning</a:t>
            </a:r>
            <a:r>
              <a:rPr lang="en-US" altLang="zh-CN" spc="-30" dirty="0"/>
              <a:t> </a:t>
            </a:r>
            <a:r>
              <a:rPr lang="en-US" altLang="zh-CN" spc="-5" dirty="0"/>
              <a:t>using</a:t>
            </a:r>
            <a:r>
              <a:rPr lang="en-US" altLang="zh-CN" spc="-30" dirty="0"/>
              <a:t> </a:t>
            </a:r>
            <a:r>
              <a:rPr lang="en-US" altLang="zh-CN" spc="-5" dirty="0"/>
              <a:t>Transformers</a:t>
            </a:r>
            <a:endParaRPr lang="zh-CN" altLang="en-US" dirty="0"/>
          </a:p>
        </p:txBody>
      </p:sp>
      <p:sp>
        <p:nvSpPr>
          <p:cNvPr id="3" name="内容占位符 2">
            <a:extLst>
              <a:ext uri="{FF2B5EF4-FFF2-40B4-BE49-F238E27FC236}">
                <a16:creationId xmlns:a16="http://schemas.microsoft.com/office/drawing/2014/main" id="{5B3DED67-502C-4413-A299-F7B363CDB71C}"/>
              </a:ext>
            </a:extLst>
          </p:cNvPr>
          <p:cNvSpPr>
            <a:spLocks noGrp="1"/>
          </p:cNvSpPr>
          <p:nvPr>
            <p:ph idx="1"/>
          </p:nvPr>
        </p:nvSpPr>
        <p:spPr/>
        <p:txBody>
          <a:bodyPr/>
          <a:lstStyle/>
          <a:p>
            <a:r>
              <a:rPr lang="en-US" altLang="zh-CN" sz="2400" b="1" dirty="0">
                <a:solidFill>
                  <a:srgbClr val="FF0000"/>
                </a:solidFill>
                <a:latin typeface="Arial"/>
                <a:cs typeface="Arial"/>
              </a:rPr>
              <a:t>-</a:t>
            </a:r>
            <a:r>
              <a:rPr lang="en-US" altLang="zh-CN" sz="2400" b="1" spc="-5" dirty="0">
                <a:solidFill>
                  <a:srgbClr val="FF0000"/>
                </a:solidFill>
                <a:latin typeface="Arial"/>
                <a:cs typeface="Arial"/>
              </a:rPr>
              <a:t>Perhaps</a:t>
            </a:r>
            <a:r>
              <a:rPr lang="en-US" altLang="zh-CN" sz="2400" b="1" spc="-35" dirty="0">
                <a:solidFill>
                  <a:srgbClr val="FF0000"/>
                </a:solidFill>
                <a:latin typeface="Arial"/>
                <a:cs typeface="Arial"/>
              </a:rPr>
              <a:t> </a:t>
            </a:r>
            <a:r>
              <a:rPr lang="en-US" altLang="zh-CN" sz="2400" b="1" spc="-5" dirty="0">
                <a:solidFill>
                  <a:srgbClr val="FF0000"/>
                </a:solidFill>
                <a:latin typeface="Arial"/>
                <a:cs typeface="Arial"/>
              </a:rPr>
              <a:t>we</a:t>
            </a:r>
            <a:r>
              <a:rPr lang="en-US" altLang="zh-CN" sz="2400" b="1" spc="-30" dirty="0">
                <a:solidFill>
                  <a:srgbClr val="FF0000"/>
                </a:solidFill>
                <a:latin typeface="Arial"/>
                <a:cs typeface="Arial"/>
              </a:rPr>
              <a:t> </a:t>
            </a:r>
            <a:r>
              <a:rPr lang="en-US" altLang="zh-CN" sz="2400" b="1" spc="-5" dirty="0">
                <a:solidFill>
                  <a:srgbClr val="FF0000"/>
                </a:solidFill>
                <a:latin typeface="Arial"/>
                <a:cs typeface="Arial"/>
              </a:rPr>
              <a:t>don't</a:t>
            </a:r>
            <a:r>
              <a:rPr lang="en-US" altLang="zh-CN" sz="2400" b="1" spc="-35" dirty="0">
                <a:solidFill>
                  <a:srgbClr val="FF0000"/>
                </a:solidFill>
                <a:latin typeface="Arial"/>
                <a:cs typeface="Arial"/>
              </a:rPr>
              <a:t> </a:t>
            </a:r>
            <a:r>
              <a:rPr lang="en-US" altLang="zh-CN" sz="2400" b="1" spc="-5" dirty="0">
                <a:solidFill>
                  <a:srgbClr val="FF0000"/>
                </a:solidFill>
                <a:latin typeface="Arial"/>
                <a:cs typeface="Arial"/>
              </a:rPr>
              <a:t>need </a:t>
            </a:r>
            <a:r>
              <a:rPr lang="en-US" altLang="zh-CN" sz="2400" b="1" spc="-375" dirty="0">
                <a:solidFill>
                  <a:srgbClr val="FF0000"/>
                </a:solidFill>
                <a:latin typeface="Arial"/>
                <a:cs typeface="Arial"/>
              </a:rPr>
              <a:t> </a:t>
            </a:r>
            <a:r>
              <a:rPr lang="en-US" altLang="zh-CN" sz="2400" b="1" spc="-5" dirty="0">
                <a:solidFill>
                  <a:srgbClr val="FF0000"/>
                </a:solidFill>
                <a:latin typeface="Arial"/>
                <a:cs typeface="Arial"/>
              </a:rPr>
              <a:t>convolutions</a:t>
            </a:r>
            <a:r>
              <a:rPr lang="en-US" altLang="zh-CN" sz="2400" b="1" spc="-20" dirty="0">
                <a:solidFill>
                  <a:srgbClr val="FF0000"/>
                </a:solidFill>
                <a:latin typeface="Arial"/>
                <a:cs typeface="Arial"/>
              </a:rPr>
              <a:t> </a:t>
            </a:r>
            <a:r>
              <a:rPr lang="en-US" altLang="zh-CN" sz="2400" b="1" spc="-5" dirty="0">
                <a:solidFill>
                  <a:srgbClr val="FF0000"/>
                </a:solidFill>
                <a:latin typeface="Arial"/>
                <a:cs typeface="Arial"/>
              </a:rPr>
              <a:t>at</a:t>
            </a:r>
            <a:r>
              <a:rPr lang="en-US" altLang="zh-CN" sz="2400" b="1" spc="-15" dirty="0">
                <a:solidFill>
                  <a:srgbClr val="FF0000"/>
                </a:solidFill>
                <a:latin typeface="Arial"/>
                <a:cs typeface="Arial"/>
              </a:rPr>
              <a:t> </a:t>
            </a:r>
            <a:r>
              <a:rPr lang="en-US" altLang="zh-CN" sz="2400" b="1" spc="-5" dirty="0">
                <a:solidFill>
                  <a:srgbClr val="FF0000"/>
                </a:solidFill>
                <a:latin typeface="Arial"/>
                <a:cs typeface="Arial"/>
              </a:rPr>
              <a:t>all?</a:t>
            </a:r>
            <a:endParaRPr lang="en-US" altLang="zh-CN" sz="2400" dirty="0">
              <a:latin typeface="Arial"/>
              <a:cs typeface="Arial"/>
            </a:endParaRPr>
          </a:p>
          <a:p>
            <a:pPr marL="0" indent="0">
              <a:buNone/>
            </a:pPr>
            <a:endParaRPr lang="zh-CN" altLang="en-US" dirty="0"/>
          </a:p>
        </p:txBody>
      </p:sp>
      <p:sp>
        <p:nvSpPr>
          <p:cNvPr id="4" name="object 3">
            <a:extLst>
              <a:ext uri="{FF2B5EF4-FFF2-40B4-BE49-F238E27FC236}">
                <a16:creationId xmlns:a16="http://schemas.microsoft.com/office/drawing/2014/main" id="{E1142233-FE2A-4596-9CC2-9EFB1859DBA4}"/>
              </a:ext>
            </a:extLst>
          </p:cNvPr>
          <p:cNvSpPr txBox="1"/>
          <p:nvPr/>
        </p:nvSpPr>
        <p:spPr>
          <a:xfrm>
            <a:off x="209835" y="4139388"/>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grpSp>
        <p:nvGrpSpPr>
          <p:cNvPr id="5" name="object 5">
            <a:extLst>
              <a:ext uri="{FF2B5EF4-FFF2-40B4-BE49-F238E27FC236}">
                <a16:creationId xmlns:a16="http://schemas.microsoft.com/office/drawing/2014/main" id="{0702D0B9-9ECA-4D07-9891-9866A004F452}"/>
              </a:ext>
            </a:extLst>
          </p:cNvPr>
          <p:cNvGrpSpPr/>
          <p:nvPr/>
        </p:nvGrpSpPr>
        <p:grpSpPr>
          <a:xfrm>
            <a:off x="213009" y="3119887"/>
            <a:ext cx="1896110" cy="1040130"/>
            <a:chOff x="152049" y="2748412"/>
            <a:chExt cx="1896110" cy="1040130"/>
          </a:xfrm>
        </p:grpSpPr>
        <p:pic>
          <p:nvPicPr>
            <p:cNvPr id="6" name="object 6">
              <a:extLst>
                <a:ext uri="{FF2B5EF4-FFF2-40B4-BE49-F238E27FC236}">
                  <a16:creationId xmlns:a16="http://schemas.microsoft.com/office/drawing/2014/main" id="{6CA4FFF9-39CC-425A-BF1D-54E4BCD1CE02}"/>
                </a:ext>
              </a:extLst>
            </p:cNvPr>
            <p:cNvPicPr/>
            <p:nvPr/>
          </p:nvPicPr>
          <p:blipFill>
            <a:blip r:embed="rId3" cstate="print"/>
            <a:stretch>
              <a:fillRect/>
            </a:stretch>
          </p:blipFill>
          <p:spPr>
            <a:xfrm>
              <a:off x="152049" y="2924850"/>
              <a:ext cx="971999" cy="687048"/>
            </a:xfrm>
            <a:prstGeom prst="rect">
              <a:avLst/>
            </a:prstGeom>
          </p:spPr>
        </p:pic>
        <p:sp>
          <p:nvSpPr>
            <p:cNvPr id="7" name="object 7">
              <a:extLst>
                <a:ext uri="{FF2B5EF4-FFF2-40B4-BE49-F238E27FC236}">
                  <a16:creationId xmlns:a16="http://schemas.microsoft.com/office/drawing/2014/main" id="{4D0B3039-2C01-4EC0-8E5B-BC22B4BE9D13}"/>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8" name="object 8">
              <a:extLst>
                <a:ext uri="{FF2B5EF4-FFF2-40B4-BE49-F238E27FC236}">
                  <a16:creationId xmlns:a16="http://schemas.microsoft.com/office/drawing/2014/main" id="{DA5815BB-EBF7-4E89-9559-B9F38D9D24B3}"/>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2A662F39-83F1-4BD4-82B3-4F64BE0B475E}"/>
              </a:ext>
            </a:extLst>
          </p:cNvPr>
          <p:cNvSpPr txBox="1"/>
          <p:nvPr/>
        </p:nvSpPr>
        <p:spPr>
          <a:xfrm>
            <a:off x="1346548" y="3473365"/>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0" name="object 10">
            <a:extLst>
              <a:ext uri="{FF2B5EF4-FFF2-40B4-BE49-F238E27FC236}">
                <a16:creationId xmlns:a16="http://schemas.microsoft.com/office/drawing/2014/main" id="{23C9A720-9DDC-47FB-8EB9-099A30C4ACEF}"/>
              </a:ext>
            </a:extLst>
          </p:cNvPr>
          <p:cNvSpPr txBox="1"/>
          <p:nvPr/>
        </p:nvSpPr>
        <p:spPr>
          <a:xfrm>
            <a:off x="2069101" y="4110063"/>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graphicFrame>
        <p:nvGraphicFramePr>
          <p:cNvPr id="11" name="object 11">
            <a:extLst>
              <a:ext uri="{FF2B5EF4-FFF2-40B4-BE49-F238E27FC236}">
                <a16:creationId xmlns:a16="http://schemas.microsoft.com/office/drawing/2014/main" id="{B947EBD1-BA61-46C7-8F5B-2FA96DCB9DE7}"/>
              </a:ext>
            </a:extLst>
          </p:cNvPr>
          <p:cNvGraphicFramePr>
            <a:graphicFrameLocks noGrp="1"/>
          </p:cNvGraphicFramePr>
          <p:nvPr>
            <p:extLst>
              <p:ext uri="{D42A27DB-BD31-4B8C-83A1-F6EECF244321}">
                <p14:modId xmlns:p14="http://schemas.microsoft.com/office/powerpoint/2010/main" val="3766174652"/>
              </p:ext>
            </p:extLst>
          </p:nvPr>
        </p:nvGraphicFramePr>
        <p:xfrm>
          <a:off x="2172520" y="3120966"/>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0"/>
                  </a:ext>
                </a:extLst>
              </a:tr>
              <a:tr h="314637">
                <a:tc>
                  <a:txBody>
                    <a:bodyPr/>
                    <a:lstStyle/>
                    <a:p>
                      <a:pPr marL="13335" algn="ctr">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790"/>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extLst>
                  <a:ext uri="{0D108BD9-81ED-4DB2-BD59-A6C34878D82A}">
                    <a16:rowId xmlns:a16="http://schemas.microsoft.com/office/drawing/2014/main" val="10002"/>
                  </a:ext>
                </a:extLst>
              </a:tr>
            </a:tbl>
          </a:graphicData>
        </a:graphic>
      </p:graphicFrame>
      <p:grpSp>
        <p:nvGrpSpPr>
          <p:cNvPr id="12" name="object 12">
            <a:extLst>
              <a:ext uri="{FF2B5EF4-FFF2-40B4-BE49-F238E27FC236}">
                <a16:creationId xmlns:a16="http://schemas.microsoft.com/office/drawing/2014/main" id="{498FAB71-3DB3-46A5-8DE4-51BBA5078724}"/>
              </a:ext>
            </a:extLst>
          </p:cNvPr>
          <p:cNvGrpSpPr/>
          <p:nvPr/>
        </p:nvGrpSpPr>
        <p:grpSpPr>
          <a:xfrm>
            <a:off x="4718347" y="4294862"/>
            <a:ext cx="403860" cy="323850"/>
            <a:chOff x="4657387" y="3923387"/>
            <a:chExt cx="403860" cy="323850"/>
          </a:xfrm>
        </p:grpSpPr>
        <p:sp>
          <p:nvSpPr>
            <p:cNvPr id="13" name="object 13">
              <a:extLst>
                <a:ext uri="{FF2B5EF4-FFF2-40B4-BE49-F238E27FC236}">
                  <a16:creationId xmlns:a16="http://schemas.microsoft.com/office/drawing/2014/main" id="{601F7B93-A942-42FD-86BE-153DB7382273}"/>
                </a:ext>
              </a:extLst>
            </p:cNvPr>
            <p:cNvSpPr/>
            <p:nvPr/>
          </p:nvSpPr>
          <p:spPr>
            <a:xfrm>
              <a:off x="4662149"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4" name="object 14">
              <a:extLst>
                <a:ext uri="{FF2B5EF4-FFF2-40B4-BE49-F238E27FC236}">
                  <a16:creationId xmlns:a16="http://schemas.microsoft.com/office/drawing/2014/main" id="{DFE2AC2F-997D-4DAD-9A3C-9062544070C4}"/>
                </a:ext>
              </a:extLst>
            </p:cNvPr>
            <p:cNvSpPr/>
            <p:nvPr/>
          </p:nvSpPr>
          <p:spPr>
            <a:xfrm>
              <a:off x="4662149"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5" name="object 15">
            <a:extLst>
              <a:ext uri="{FF2B5EF4-FFF2-40B4-BE49-F238E27FC236}">
                <a16:creationId xmlns:a16="http://schemas.microsoft.com/office/drawing/2014/main" id="{53C5DAA3-0A57-48BC-82E2-534D0C108C09}"/>
              </a:ext>
            </a:extLst>
          </p:cNvPr>
          <p:cNvSpPr txBox="1"/>
          <p:nvPr/>
        </p:nvSpPr>
        <p:spPr>
          <a:xfrm>
            <a:off x="4782407" y="4406804"/>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0,2</a:t>
            </a:r>
            <a:endParaRPr sz="700">
              <a:latin typeface="Arial MT"/>
              <a:cs typeface="Arial MT"/>
            </a:endParaRPr>
          </a:p>
        </p:txBody>
      </p:sp>
      <p:grpSp>
        <p:nvGrpSpPr>
          <p:cNvPr id="16" name="object 16">
            <a:extLst>
              <a:ext uri="{FF2B5EF4-FFF2-40B4-BE49-F238E27FC236}">
                <a16:creationId xmlns:a16="http://schemas.microsoft.com/office/drawing/2014/main" id="{52DCF776-D444-464A-B670-4A42F783A3F4}"/>
              </a:ext>
            </a:extLst>
          </p:cNvPr>
          <p:cNvGrpSpPr/>
          <p:nvPr/>
        </p:nvGrpSpPr>
        <p:grpSpPr>
          <a:xfrm>
            <a:off x="4283609" y="4294862"/>
            <a:ext cx="403860" cy="323850"/>
            <a:chOff x="4222649" y="3923387"/>
            <a:chExt cx="403860" cy="323850"/>
          </a:xfrm>
        </p:grpSpPr>
        <p:sp>
          <p:nvSpPr>
            <p:cNvPr id="17" name="object 17">
              <a:extLst>
                <a:ext uri="{FF2B5EF4-FFF2-40B4-BE49-F238E27FC236}">
                  <a16:creationId xmlns:a16="http://schemas.microsoft.com/office/drawing/2014/main" id="{26D058B5-3ABC-4B88-9439-ED4BBA5F9EE9}"/>
                </a:ext>
              </a:extLst>
            </p:cNvPr>
            <p:cNvSpPr/>
            <p:nvPr/>
          </p:nvSpPr>
          <p:spPr>
            <a:xfrm>
              <a:off x="4227412"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8" name="object 18">
              <a:extLst>
                <a:ext uri="{FF2B5EF4-FFF2-40B4-BE49-F238E27FC236}">
                  <a16:creationId xmlns:a16="http://schemas.microsoft.com/office/drawing/2014/main" id="{8C91A234-051B-4546-A9DC-EDC8CED9DBD9}"/>
                </a:ext>
              </a:extLst>
            </p:cNvPr>
            <p:cNvSpPr/>
            <p:nvPr/>
          </p:nvSpPr>
          <p:spPr>
            <a:xfrm>
              <a:off x="4227412"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9" name="object 19">
            <a:extLst>
              <a:ext uri="{FF2B5EF4-FFF2-40B4-BE49-F238E27FC236}">
                <a16:creationId xmlns:a16="http://schemas.microsoft.com/office/drawing/2014/main" id="{629E5F2C-AD85-4036-8CED-7EFCD47C9581}"/>
              </a:ext>
            </a:extLst>
          </p:cNvPr>
          <p:cNvSpPr txBox="1"/>
          <p:nvPr/>
        </p:nvSpPr>
        <p:spPr>
          <a:xfrm>
            <a:off x="4347669" y="4406804"/>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0,1</a:t>
            </a:r>
            <a:endParaRPr sz="700">
              <a:latin typeface="Arial MT"/>
              <a:cs typeface="Arial MT"/>
            </a:endParaRPr>
          </a:p>
        </p:txBody>
      </p:sp>
      <p:grpSp>
        <p:nvGrpSpPr>
          <p:cNvPr id="20" name="object 20">
            <a:extLst>
              <a:ext uri="{FF2B5EF4-FFF2-40B4-BE49-F238E27FC236}">
                <a16:creationId xmlns:a16="http://schemas.microsoft.com/office/drawing/2014/main" id="{3B986E3E-1CCD-4121-AB71-55D38CCECB57}"/>
              </a:ext>
            </a:extLst>
          </p:cNvPr>
          <p:cNvGrpSpPr/>
          <p:nvPr/>
        </p:nvGrpSpPr>
        <p:grpSpPr>
          <a:xfrm>
            <a:off x="3848872" y="4294862"/>
            <a:ext cx="403860" cy="323850"/>
            <a:chOff x="3787912" y="3923387"/>
            <a:chExt cx="403860" cy="323850"/>
          </a:xfrm>
        </p:grpSpPr>
        <p:sp>
          <p:nvSpPr>
            <p:cNvPr id="21" name="object 21">
              <a:extLst>
                <a:ext uri="{FF2B5EF4-FFF2-40B4-BE49-F238E27FC236}">
                  <a16:creationId xmlns:a16="http://schemas.microsoft.com/office/drawing/2014/main" id="{F5509C2A-FC56-4AE8-A8F1-767219D31AA2}"/>
                </a:ext>
              </a:extLst>
            </p:cNvPr>
            <p:cNvSpPr/>
            <p:nvPr/>
          </p:nvSpPr>
          <p:spPr>
            <a:xfrm>
              <a:off x="3792675"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2" name="object 22">
              <a:extLst>
                <a:ext uri="{FF2B5EF4-FFF2-40B4-BE49-F238E27FC236}">
                  <a16:creationId xmlns:a16="http://schemas.microsoft.com/office/drawing/2014/main" id="{BFA5FC84-ACE4-443D-B4A0-A2765122AA69}"/>
                </a:ext>
              </a:extLst>
            </p:cNvPr>
            <p:cNvSpPr/>
            <p:nvPr/>
          </p:nvSpPr>
          <p:spPr>
            <a:xfrm>
              <a:off x="3792675"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3" name="object 23">
            <a:extLst>
              <a:ext uri="{FF2B5EF4-FFF2-40B4-BE49-F238E27FC236}">
                <a16:creationId xmlns:a16="http://schemas.microsoft.com/office/drawing/2014/main" id="{ABB82913-D96B-43C7-9192-7C7EC16E5876}"/>
              </a:ext>
            </a:extLst>
          </p:cNvPr>
          <p:cNvSpPr txBox="1"/>
          <p:nvPr/>
        </p:nvSpPr>
        <p:spPr>
          <a:xfrm>
            <a:off x="3912932" y="4406804"/>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0,0</a:t>
            </a:r>
            <a:endParaRPr sz="700">
              <a:latin typeface="Arial MT"/>
              <a:cs typeface="Arial MT"/>
            </a:endParaRPr>
          </a:p>
        </p:txBody>
      </p:sp>
      <p:grpSp>
        <p:nvGrpSpPr>
          <p:cNvPr id="24" name="object 24">
            <a:extLst>
              <a:ext uri="{FF2B5EF4-FFF2-40B4-BE49-F238E27FC236}">
                <a16:creationId xmlns:a16="http://schemas.microsoft.com/office/drawing/2014/main" id="{3731D96E-0AE1-4F5F-BC69-2D3C56BA8281}"/>
              </a:ext>
            </a:extLst>
          </p:cNvPr>
          <p:cNvGrpSpPr/>
          <p:nvPr/>
        </p:nvGrpSpPr>
        <p:grpSpPr>
          <a:xfrm>
            <a:off x="3784221" y="4246977"/>
            <a:ext cx="2109470" cy="412750"/>
            <a:chOff x="3723261" y="3875502"/>
            <a:chExt cx="2109470" cy="412750"/>
          </a:xfrm>
        </p:grpSpPr>
        <p:sp>
          <p:nvSpPr>
            <p:cNvPr id="25" name="object 25">
              <a:extLst>
                <a:ext uri="{FF2B5EF4-FFF2-40B4-BE49-F238E27FC236}">
                  <a16:creationId xmlns:a16="http://schemas.microsoft.com/office/drawing/2014/main" id="{7434447F-7BA2-4097-A44C-95DEEB25D535}"/>
                </a:ext>
              </a:extLst>
            </p:cNvPr>
            <p:cNvSpPr/>
            <p:nvPr/>
          </p:nvSpPr>
          <p:spPr>
            <a:xfrm>
              <a:off x="3732786" y="3885027"/>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26" name="object 26">
              <a:extLst>
                <a:ext uri="{FF2B5EF4-FFF2-40B4-BE49-F238E27FC236}">
                  <a16:creationId xmlns:a16="http://schemas.microsoft.com/office/drawing/2014/main" id="{EC35C123-62EF-4A8E-80DF-AB504CC60E39}"/>
                </a:ext>
              </a:extLst>
            </p:cNvPr>
            <p:cNvSpPr/>
            <p:nvPr/>
          </p:nvSpPr>
          <p:spPr>
            <a:xfrm>
              <a:off x="3732786" y="3885027"/>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grpSp>
      <p:sp>
        <p:nvSpPr>
          <p:cNvPr id="27" name="object 27">
            <a:extLst>
              <a:ext uri="{FF2B5EF4-FFF2-40B4-BE49-F238E27FC236}">
                <a16:creationId xmlns:a16="http://schemas.microsoft.com/office/drawing/2014/main" id="{C22072A4-9B92-445F-9AAF-3DB089FDF9DD}"/>
              </a:ext>
            </a:extLst>
          </p:cNvPr>
          <p:cNvSpPr txBox="1"/>
          <p:nvPr/>
        </p:nvSpPr>
        <p:spPr>
          <a:xfrm>
            <a:off x="5468960" y="4299625"/>
            <a:ext cx="394335" cy="314325"/>
          </a:xfrm>
          <a:prstGeom prst="rect">
            <a:avLst/>
          </a:prstGeom>
          <a:solidFill>
            <a:srgbClr val="B4A7D6"/>
          </a:solidFill>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z</a:t>
            </a:r>
            <a:r>
              <a:rPr sz="700" spc="5" dirty="0">
                <a:latin typeface="Arial MT"/>
                <a:cs typeface="Arial MT"/>
              </a:rPr>
              <a:t>2,2</a:t>
            </a:r>
            <a:endParaRPr sz="700">
              <a:latin typeface="Arial MT"/>
              <a:cs typeface="Arial MT"/>
            </a:endParaRPr>
          </a:p>
        </p:txBody>
      </p:sp>
      <p:sp>
        <p:nvSpPr>
          <p:cNvPr id="28" name="object 28">
            <a:extLst>
              <a:ext uri="{FF2B5EF4-FFF2-40B4-BE49-F238E27FC236}">
                <a16:creationId xmlns:a16="http://schemas.microsoft.com/office/drawing/2014/main" id="{C7F0906E-CA83-4807-8578-5D47144C7A44}"/>
              </a:ext>
            </a:extLst>
          </p:cNvPr>
          <p:cNvSpPr txBox="1"/>
          <p:nvPr/>
        </p:nvSpPr>
        <p:spPr>
          <a:xfrm>
            <a:off x="5230885" y="4322338"/>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29" name="object 29">
            <a:extLst>
              <a:ext uri="{FF2B5EF4-FFF2-40B4-BE49-F238E27FC236}">
                <a16:creationId xmlns:a16="http://schemas.microsoft.com/office/drawing/2014/main" id="{C2362AF5-C785-4E8B-95C9-E8632D48C791}"/>
              </a:ext>
            </a:extLst>
          </p:cNvPr>
          <p:cNvSpPr txBox="1"/>
          <p:nvPr/>
        </p:nvSpPr>
        <p:spPr>
          <a:xfrm>
            <a:off x="3806260" y="3692649"/>
            <a:ext cx="2090420" cy="393700"/>
          </a:xfrm>
          <a:prstGeom prst="rect">
            <a:avLst/>
          </a:prstGeom>
          <a:solidFill>
            <a:srgbClr val="EEEEEE"/>
          </a:solidFill>
          <a:ln w="19049">
            <a:solidFill>
              <a:srgbClr val="666666"/>
            </a:solidFill>
          </a:ln>
        </p:spPr>
        <p:txBody>
          <a:bodyPr vert="horz" wrap="square" lIns="0" tIns="82550" rIns="0" bIns="0" rtlCol="0">
            <a:spAutoFit/>
          </a:bodyPr>
          <a:lstStyle/>
          <a:p>
            <a:pPr marL="218440">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encoder</a:t>
            </a:r>
            <a:endParaRPr sz="1400">
              <a:latin typeface="Arial MT"/>
              <a:cs typeface="Arial MT"/>
            </a:endParaRPr>
          </a:p>
        </p:txBody>
      </p:sp>
      <p:grpSp>
        <p:nvGrpSpPr>
          <p:cNvPr id="30" name="object 30">
            <a:extLst>
              <a:ext uri="{FF2B5EF4-FFF2-40B4-BE49-F238E27FC236}">
                <a16:creationId xmlns:a16="http://schemas.microsoft.com/office/drawing/2014/main" id="{6AC3DE38-B627-4A89-84AD-FFBE4EA3CD21}"/>
              </a:ext>
            </a:extLst>
          </p:cNvPr>
          <p:cNvGrpSpPr/>
          <p:nvPr/>
        </p:nvGrpSpPr>
        <p:grpSpPr>
          <a:xfrm>
            <a:off x="4718347" y="3166975"/>
            <a:ext cx="403860" cy="323850"/>
            <a:chOff x="4657387" y="2795500"/>
            <a:chExt cx="403860" cy="323850"/>
          </a:xfrm>
        </p:grpSpPr>
        <p:sp>
          <p:nvSpPr>
            <p:cNvPr id="31" name="object 31">
              <a:extLst>
                <a:ext uri="{FF2B5EF4-FFF2-40B4-BE49-F238E27FC236}">
                  <a16:creationId xmlns:a16="http://schemas.microsoft.com/office/drawing/2014/main" id="{F187228D-6136-4A54-833A-0166D5587258}"/>
                </a:ext>
              </a:extLst>
            </p:cNvPr>
            <p:cNvSpPr/>
            <p:nvPr/>
          </p:nvSpPr>
          <p:spPr>
            <a:xfrm>
              <a:off x="4662149"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2" name="object 32">
              <a:extLst>
                <a:ext uri="{FF2B5EF4-FFF2-40B4-BE49-F238E27FC236}">
                  <a16:creationId xmlns:a16="http://schemas.microsoft.com/office/drawing/2014/main" id="{10CBA906-1347-4450-90F2-DD1141472471}"/>
                </a:ext>
              </a:extLst>
            </p:cNvPr>
            <p:cNvSpPr/>
            <p:nvPr/>
          </p:nvSpPr>
          <p:spPr>
            <a:xfrm>
              <a:off x="4662149"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3" name="object 33">
            <a:extLst>
              <a:ext uri="{FF2B5EF4-FFF2-40B4-BE49-F238E27FC236}">
                <a16:creationId xmlns:a16="http://schemas.microsoft.com/office/drawing/2014/main" id="{EAFB66D5-2BBF-4732-804B-3FE9835727DB}"/>
              </a:ext>
            </a:extLst>
          </p:cNvPr>
          <p:cNvSpPr txBox="1"/>
          <p:nvPr/>
        </p:nvSpPr>
        <p:spPr>
          <a:xfrm>
            <a:off x="4723109" y="3171737"/>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34" name="object 34">
            <a:extLst>
              <a:ext uri="{FF2B5EF4-FFF2-40B4-BE49-F238E27FC236}">
                <a16:creationId xmlns:a16="http://schemas.microsoft.com/office/drawing/2014/main" id="{A8DDFA62-A11F-402D-BC0F-220610EFA7CE}"/>
              </a:ext>
            </a:extLst>
          </p:cNvPr>
          <p:cNvGrpSpPr/>
          <p:nvPr/>
        </p:nvGrpSpPr>
        <p:grpSpPr>
          <a:xfrm>
            <a:off x="4283609" y="3166975"/>
            <a:ext cx="403860" cy="323850"/>
            <a:chOff x="4222649" y="2795500"/>
            <a:chExt cx="403860" cy="323850"/>
          </a:xfrm>
        </p:grpSpPr>
        <p:sp>
          <p:nvSpPr>
            <p:cNvPr id="35" name="object 35">
              <a:extLst>
                <a:ext uri="{FF2B5EF4-FFF2-40B4-BE49-F238E27FC236}">
                  <a16:creationId xmlns:a16="http://schemas.microsoft.com/office/drawing/2014/main" id="{300907DE-0144-462C-9837-FDBC75D9E77C}"/>
                </a:ext>
              </a:extLst>
            </p:cNvPr>
            <p:cNvSpPr/>
            <p:nvPr/>
          </p:nvSpPr>
          <p:spPr>
            <a:xfrm>
              <a:off x="4227412"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6" name="object 36">
              <a:extLst>
                <a:ext uri="{FF2B5EF4-FFF2-40B4-BE49-F238E27FC236}">
                  <a16:creationId xmlns:a16="http://schemas.microsoft.com/office/drawing/2014/main" id="{A04DFFDC-1C0F-4E56-B5A7-0BACB6610DAE}"/>
                </a:ext>
              </a:extLst>
            </p:cNvPr>
            <p:cNvSpPr/>
            <p:nvPr/>
          </p:nvSpPr>
          <p:spPr>
            <a:xfrm>
              <a:off x="4227412"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37" name="object 37">
            <a:extLst>
              <a:ext uri="{FF2B5EF4-FFF2-40B4-BE49-F238E27FC236}">
                <a16:creationId xmlns:a16="http://schemas.microsoft.com/office/drawing/2014/main" id="{F78EAB54-990C-4C15-BF48-086302AF784F}"/>
              </a:ext>
            </a:extLst>
          </p:cNvPr>
          <p:cNvSpPr txBox="1"/>
          <p:nvPr/>
        </p:nvSpPr>
        <p:spPr>
          <a:xfrm>
            <a:off x="4288372" y="3171737"/>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38" name="object 38">
            <a:extLst>
              <a:ext uri="{FF2B5EF4-FFF2-40B4-BE49-F238E27FC236}">
                <a16:creationId xmlns:a16="http://schemas.microsoft.com/office/drawing/2014/main" id="{99058B8E-554C-4A8E-8209-C11170A301A7}"/>
              </a:ext>
            </a:extLst>
          </p:cNvPr>
          <p:cNvGrpSpPr/>
          <p:nvPr/>
        </p:nvGrpSpPr>
        <p:grpSpPr>
          <a:xfrm>
            <a:off x="3848872" y="3166975"/>
            <a:ext cx="403860" cy="323850"/>
            <a:chOff x="3787912" y="2795500"/>
            <a:chExt cx="403860" cy="323850"/>
          </a:xfrm>
        </p:grpSpPr>
        <p:sp>
          <p:nvSpPr>
            <p:cNvPr id="39" name="object 39">
              <a:extLst>
                <a:ext uri="{FF2B5EF4-FFF2-40B4-BE49-F238E27FC236}">
                  <a16:creationId xmlns:a16="http://schemas.microsoft.com/office/drawing/2014/main" id="{CCB809F9-0C25-4F9B-A5AB-ACBBE90B4816}"/>
                </a:ext>
              </a:extLst>
            </p:cNvPr>
            <p:cNvSpPr/>
            <p:nvPr/>
          </p:nvSpPr>
          <p:spPr>
            <a:xfrm>
              <a:off x="3792675"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40" name="object 40">
              <a:extLst>
                <a:ext uri="{FF2B5EF4-FFF2-40B4-BE49-F238E27FC236}">
                  <a16:creationId xmlns:a16="http://schemas.microsoft.com/office/drawing/2014/main" id="{5FE31D8A-EEB0-4F2B-A647-AFA496F7F0A1}"/>
                </a:ext>
              </a:extLst>
            </p:cNvPr>
            <p:cNvSpPr/>
            <p:nvPr/>
          </p:nvSpPr>
          <p:spPr>
            <a:xfrm>
              <a:off x="3792675"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41" name="object 41">
            <a:extLst>
              <a:ext uri="{FF2B5EF4-FFF2-40B4-BE49-F238E27FC236}">
                <a16:creationId xmlns:a16="http://schemas.microsoft.com/office/drawing/2014/main" id="{1607E2A5-B4FC-4BDA-914A-F4BDB272237E}"/>
              </a:ext>
            </a:extLst>
          </p:cNvPr>
          <p:cNvSpPr txBox="1"/>
          <p:nvPr/>
        </p:nvSpPr>
        <p:spPr>
          <a:xfrm>
            <a:off x="3853635" y="3171737"/>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42" name="object 42">
            <a:extLst>
              <a:ext uri="{FF2B5EF4-FFF2-40B4-BE49-F238E27FC236}">
                <a16:creationId xmlns:a16="http://schemas.microsoft.com/office/drawing/2014/main" id="{E3D2CCDD-0E1E-4007-8215-961964E03C22}"/>
              </a:ext>
            </a:extLst>
          </p:cNvPr>
          <p:cNvGrpSpPr/>
          <p:nvPr/>
        </p:nvGrpSpPr>
        <p:grpSpPr>
          <a:xfrm>
            <a:off x="3796735" y="3107676"/>
            <a:ext cx="2109470" cy="412750"/>
            <a:chOff x="3735775" y="2736201"/>
            <a:chExt cx="2109470" cy="412750"/>
          </a:xfrm>
        </p:grpSpPr>
        <p:sp>
          <p:nvSpPr>
            <p:cNvPr id="43" name="object 43">
              <a:extLst>
                <a:ext uri="{FF2B5EF4-FFF2-40B4-BE49-F238E27FC236}">
                  <a16:creationId xmlns:a16="http://schemas.microsoft.com/office/drawing/2014/main" id="{EED6BD53-DFAD-4704-8E9D-41F0E1C4CE46}"/>
                </a:ext>
              </a:extLst>
            </p:cNvPr>
            <p:cNvSpPr/>
            <p:nvPr/>
          </p:nvSpPr>
          <p:spPr>
            <a:xfrm>
              <a:off x="3745300" y="2745726"/>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44" name="object 44">
              <a:extLst>
                <a:ext uri="{FF2B5EF4-FFF2-40B4-BE49-F238E27FC236}">
                  <a16:creationId xmlns:a16="http://schemas.microsoft.com/office/drawing/2014/main" id="{AAA4B8CD-A9A5-41D7-BAA8-F79592FC5DFC}"/>
                </a:ext>
              </a:extLst>
            </p:cNvPr>
            <p:cNvSpPr/>
            <p:nvPr/>
          </p:nvSpPr>
          <p:spPr>
            <a:xfrm>
              <a:off x="3745300" y="2745726"/>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45" name="object 45">
              <a:extLst>
                <a:ext uri="{FF2B5EF4-FFF2-40B4-BE49-F238E27FC236}">
                  <a16:creationId xmlns:a16="http://schemas.microsoft.com/office/drawing/2014/main" id="{7C889E4B-D979-41B0-9DD3-F168F0C385B7}"/>
                </a:ext>
              </a:extLst>
            </p:cNvPr>
            <p:cNvSpPr/>
            <p:nvPr/>
          </p:nvSpPr>
          <p:spPr>
            <a:xfrm>
              <a:off x="5408000"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46" name="object 46">
              <a:extLst>
                <a:ext uri="{FF2B5EF4-FFF2-40B4-BE49-F238E27FC236}">
                  <a16:creationId xmlns:a16="http://schemas.microsoft.com/office/drawing/2014/main" id="{40A73C77-6B6D-4091-B927-E30240CBB759}"/>
                </a:ext>
              </a:extLst>
            </p:cNvPr>
            <p:cNvSpPr/>
            <p:nvPr/>
          </p:nvSpPr>
          <p:spPr>
            <a:xfrm>
              <a:off x="5408000"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47" name="object 47">
            <a:extLst>
              <a:ext uri="{FF2B5EF4-FFF2-40B4-BE49-F238E27FC236}">
                <a16:creationId xmlns:a16="http://schemas.microsoft.com/office/drawing/2014/main" id="{00DBFEBE-C805-4D74-A34E-1DE24D7ADBFC}"/>
              </a:ext>
            </a:extLst>
          </p:cNvPr>
          <p:cNvSpPr txBox="1"/>
          <p:nvPr/>
        </p:nvSpPr>
        <p:spPr>
          <a:xfrm>
            <a:off x="5448322" y="3278917"/>
            <a:ext cx="449580" cy="193040"/>
          </a:xfrm>
          <a:prstGeom prst="rect">
            <a:avLst/>
          </a:prstGeom>
        </p:spPr>
        <p:txBody>
          <a:bodyPr vert="horz" wrap="square" lIns="0" tIns="12700" rIns="0" bIns="0" rtlCol="0">
            <a:spAutoFit/>
          </a:bodyPr>
          <a:lstStyle/>
          <a:p>
            <a:pPr marL="117475">
              <a:lnSpc>
                <a:spcPct val="100000"/>
              </a:lnSpc>
              <a:spcBef>
                <a:spcPts val="10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48" name="object 48">
            <a:extLst>
              <a:ext uri="{FF2B5EF4-FFF2-40B4-BE49-F238E27FC236}">
                <a16:creationId xmlns:a16="http://schemas.microsoft.com/office/drawing/2014/main" id="{93279551-791D-4052-832D-EF679D0472C2}"/>
              </a:ext>
            </a:extLst>
          </p:cNvPr>
          <p:cNvSpPr txBox="1"/>
          <p:nvPr/>
        </p:nvSpPr>
        <p:spPr>
          <a:xfrm>
            <a:off x="4288372" y="3194451"/>
            <a:ext cx="1160780" cy="238760"/>
          </a:xfrm>
          <a:prstGeom prst="rect">
            <a:avLst/>
          </a:prstGeom>
        </p:spPr>
        <p:txBody>
          <a:bodyPr vert="horz" wrap="square" lIns="0" tIns="12700" rIns="0" bIns="0" rtlCol="0">
            <a:spAutoFit/>
          </a:bodyPr>
          <a:lstStyle/>
          <a:p>
            <a:pPr marR="49530" algn="r">
              <a:lnSpc>
                <a:spcPct val="100000"/>
              </a:lnSpc>
              <a:spcBef>
                <a:spcPts val="100"/>
              </a:spcBef>
            </a:pPr>
            <a:r>
              <a:rPr sz="1400" spc="-5" dirty="0">
                <a:latin typeface="Arial MT"/>
                <a:cs typeface="Arial MT"/>
              </a:rPr>
              <a:t>...</a:t>
            </a:r>
            <a:endParaRPr sz="1400">
              <a:latin typeface="Arial MT"/>
              <a:cs typeface="Arial MT"/>
            </a:endParaRPr>
          </a:p>
        </p:txBody>
      </p:sp>
      <p:grpSp>
        <p:nvGrpSpPr>
          <p:cNvPr id="49" name="object 49">
            <a:extLst>
              <a:ext uri="{FF2B5EF4-FFF2-40B4-BE49-F238E27FC236}">
                <a16:creationId xmlns:a16="http://schemas.microsoft.com/office/drawing/2014/main" id="{CD98FD77-FB97-4EDE-8191-0A3F038F6C2D}"/>
              </a:ext>
            </a:extLst>
          </p:cNvPr>
          <p:cNvGrpSpPr/>
          <p:nvPr/>
        </p:nvGrpSpPr>
        <p:grpSpPr>
          <a:xfrm>
            <a:off x="4830814" y="3520012"/>
            <a:ext cx="41275" cy="172720"/>
            <a:chOff x="4769854" y="3148537"/>
            <a:chExt cx="41275" cy="172720"/>
          </a:xfrm>
        </p:grpSpPr>
        <p:sp>
          <p:nvSpPr>
            <p:cNvPr id="50" name="object 50">
              <a:extLst>
                <a:ext uri="{FF2B5EF4-FFF2-40B4-BE49-F238E27FC236}">
                  <a16:creationId xmlns:a16="http://schemas.microsoft.com/office/drawing/2014/main" id="{33C12FDE-7184-4A4C-8E2D-57BA8C8DF0F5}"/>
                </a:ext>
              </a:extLst>
            </p:cNvPr>
            <p:cNvSpPr/>
            <p:nvPr/>
          </p:nvSpPr>
          <p:spPr>
            <a:xfrm>
              <a:off x="4790349" y="3196524"/>
              <a:ext cx="0" cy="125095"/>
            </a:xfrm>
            <a:custGeom>
              <a:avLst/>
              <a:gdLst/>
              <a:ahLst/>
              <a:cxnLst/>
              <a:rect l="l" t="t" r="r" b="b"/>
              <a:pathLst>
                <a:path h="125095">
                  <a:moveTo>
                    <a:pt x="0" y="124649"/>
                  </a:moveTo>
                  <a:lnTo>
                    <a:pt x="0" y="0"/>
                  </a:lnTo>
                </a:path>
              </a:pathLst>
            </a:custGeom>
            <a:ln w="9524">
              <a:solidFill>
                <a:srgbClr val="222222"/>
              </a:solidFill>
            </a:ln>
          </p:spPr>
          <p:txBody>
            <a:bodyPr wrap="square" lIns="0" tIns="0" rIns="0" bIns="0" rtlCol="0"/>
            <a:lstStyle/>
            <a:p>
              <a:endParaRPr/>
            </a:p>
          </p:txBody>
        </p:sp>
        <p:sp>
          <p:nvSpPr>
            <p:cNvPr id="51" name="object 51">
              <a:extLst>
                <a:ext uri="{FF2B5EF4-FFF2-40B4-BE49-F238E27FC236}">
                  <a16:creationId xmlns:a16="http://schemas.microsoft.com/office/drawing/2014/main" id="{53BD355E-0B43-472C-9F46-E1E5E7CCCA14}"/>
                </a:ext>
              </a:extLst>
            </p:cNvPr>
            <p:cNvSpPr/>
            <p:nvPr/>
          </p:nvSpPr>
          <p:spPr>
            <a:xfrm>
              <a:off x="4774617" y="31532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52" name="object 52">
              <a:extLst>
                <a:ext uri="{FF2B5EF4-FFF2-40B4-BE49-F238E27FC236}">
                  <a16:creationId xmlns:a16="http://schemas.microsoft.com/office/drawing/2014/main" id="{1735F34F-0B66-4691-A9AC-4A2FA27603EA}"/>
                </a:ext>
              </a:extLst>
            </p:cNvPr>
            <p:cNvSpPr/>
            <p:nvPr/>
          </p:nvSpPr>
          <p:spPr>
            <a:xfrm>
              <a:off x="4774617" y="31532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grpSp>
      <p:grpSp>
        <p:nvGrpSpPr>
          <p:cNvPr id="53" name="object 53">
            <a:extLst>
              <a:ext uri="{FF2B5EF4-FFF2-40B4-BE49-F238E27FC236}">
                <a16:creationId xmlns:a16="http://schemas.microsoft.com/office/drawing/2014/main" id="{A2227A4C-163A-457C-8ADC-F1E6F548614B}"/>
              </a:ext>
            </a:extLst>
          </p:cNvPr>
          <p:cNvGrpSpPr/>
          <p:nvPr/>
        </p:nvGrpSpPr>
        <p:grpSpPr>
          <a:xfrm>
            <a:off x="3218438" y="3558496"/>
            <a:ext cx="1649730" cy="915669"/>
            <a:chOff x="3157478" y="3187021"/>
            <a:chExt cx="1649730" cy="915669"/>
          </a:xfrm>
        </p:grpSpPr>
        <p:sp>
          <p:nvSpPr>
            <p:cNvPr id="54" name="object 54">
              <a:extLst>
                <a:ext uri="{FF2B5EF4-FFF2-40B4-BE49-F238E27FC236}">
                  <a16:creationId xmlns:a16="http://schemas.microsoft.com/office/drawing/2014/main" id="{03055B7D-6C40-4B7B-A694-EA82FCBCEB2F}"/>
                </a:ext>
              </a:extLst>
            </p:cNvPr>
            <p:cNvSpPr/>
            <p:nvPr/>
          </p:nvSpPr>
          <p:spPr>
            <a:xfrm>
              <a:off x="4777836" y="3771622"/>
              <a:ext cx="8890" cy="113664"/>
            </a:xfrm>
            <a:custGeom>
              <a:avLst/>
              <a:gdLst/>
              <a:ahLst/>
              <a:cxnLst/>
              <a:rect l="l" t="t" r="r" b="b"/>
              <a:pathLst>
                <a:path w="8889" h="113664">
                  <a:moveTo>
                    <a:pt x="4192" y="-4762"/>
                  </a:moveTo>
                  <a:lnTo>
                    <a:pt x="4192" y="118167"/>
                  </a:lnTo>
                </a:path>
              </a:pathLst>
            </a:custGeom>
            <a:ln w="17910">
              <a:solidFill>
                <a:srgbClr val="222222"/>
              </a:solidFill>
            </a:ln>
          </p:spPr>
          <p:txBody>
            <a:bodyPr wrap="square" lIns="0" tIns="0" rIns="0" bIns="0" rtlCol="0"/>
            <a:lstStyle/>
            <a:p>
              <a:endParaRPr/>
            </a:p>
          </p:txBody>
        </p:sp>
        <p:sp>
          <p:nvSpPr>
            <p:cNvPr id="55" name="object 55">
              <a:extLst>
                <a:ext uri="{FF2B5EF4-FFF2-40B4-BE49-F238E27FC236}">
                  <a16:creationId xmlns:a16="http://schemas.microsoft.com/office/drawing/2014/main" id="{91A40DEA-BB1E-4FE0-A5D1-7599C6224FDF}"/>
                </a:ext>
              </a:extLst>
            </p:cNvPr>
            <p:cNvSpPr/>
            <p:nvPr/>
          </p:nvSpPr>
          <p:spPr>
            <a:xfrm>
              <a:off x="4770532" y="3728515"/>
              <a:ext cx="31750" cy="44450"/>
            </a:xfrm>
            <a:custGeom>
              <a:avLst/>
              <a:gdLst/>
              <a:ahLst/>
              <a:cxnLst/>
              <a:rect l="l" t="t" r="r" b="b"/>
              <a:pathLst>
                <a:path w="31750" h="44450">
                  <a:moveTo>
                    <a:pt x="31379" y="44267"/>
                  </a:moveTo>
                  <a:lnTo>
                    <a:pt x="0" y="41947"/>
                  </a:lnTo>
                  <a:lnTo>
                    <a:pt x="18877" y="0"/>
                  </a:lnTo>
                  <a:lnTo>
                    <a:pt x="31379" y="44267"/>
                  </a:lnTo>
                  <a:close/>
                </a:path>
              </a:pathLst>
            </a:custGeom>
            <a:solidFill>
              <a:srgbClr val="222222"/>
            </a:solidFill>
          </p:spPr>
          <p:txBody>
            <a:bodyPr wrap="square" lIns="0" tIns="0" rIns="0" bIns="0" rtlCol="0"/>
            <a:lstStyle/>
            <a:p>
              <a:endParaRPr/>
            </a:p>
          </p:txBody>
        </p:sp>
        <p:sp>
          <p:nvSpPr>
            <p:cNvPr id="56" name="object 56">
              <a:extLst>
                <a:ext uri="{FF2B5EF4-FFF2-40B4-BE49-F238E27FC236}">
                  <a16:creationId xmlns:a16="http://schemas.microsoft.com/office/drawing/2014/main" id="{9A1045BD-65F5-4616-AA11-36DE70E86E2D}"/>
                </a:ext>
              </a:extLst>
            </p:cNvPr>
            <p:cNvSpPr/>
            <p:nvPr/>
          </p:nvSpPr>
          <p:spPr>
            <a:xfrm>
              <a:off x="4770532" y="3728515"/>
              <a:ext cx="31750" cy="44450"/>
            </a:xfrm>
            <a:custGeom>
              <a:avLst/>
              <a:gdLst/>
              <a:ahLst/>
              <a:cxnLst/>
              <a:rect l="l" t="t" r="r" b="b"/>
              <a:pathLst>
                <a:path w="31750" h="44450">
                  <a:moveTo>
                    <a:pt x="31379" y="44267"/>
                  </a:moveTo>
                  <a:lnTo>
                    <a:pt x="18877" y="0"/>
                  </a:lnTo>
                  <a:lnTo>
                    <a:pt x="0" y="41947"/>
                  </a:lnTo>
                  <a:lnTo>
                    <a:pt x="31379" y="44267"/>
                  </a:lnTo>
                  <a:close/>
                </a:path>
              </a:pathLst>
            </a:custGeom>
            <a:ln w="9524">
              <a:solidFill>
                <a:srgbClr val="222222"/>
              </a:solidFill>
            </a:ln>
          </p:spPr>
          <p:txBody>
            <a:bodyPr wrap="square" lIns="0" tIns="0" rIns="0" bIns="0" rtlCol="0"/>
            <a:lstStyle/>
            <a:p>
              <a:endParaRPr/>
            </a:p>
          </p:txBody>
        </p:sp>
        <p:sp>
          <p:nvSpPr>
            <p:cNvPr id="57" name="object 57">
              <a:extLst>
                <a:ext uri="{FF2B5EF4-FFF2-40B4-BE49-F238E27FC236}">
                  <a16:creationId xmlns:a16="http://schemas.microsoft.com/office/drawing/2014/main" id="{9915850D-E9B2-4E0B-92C2-96E5EE49CBDD}"/>
                </a:ext>
              </a:extLst>
            </p:cNvPr>
            <p:cNvSpPr/>
            <p:nvPr/>
          </p:nvSpPr>
          <p:spPr>
            <a:xfrm>
              <a:off x="3162240" y="3191784"/>
              <a:ext cx="513715" cy="890269"/>
            </a:xfrm>
            <a:custGeom>
              <a:avLst/>
              <a:gdLst/>
              <a:ahLst/>
              <a:cxnLst/>
              <a:rect l="l" t="t" r="r" b="b"/>
              <a:pathLst>
                <a:path w="513714" h="890270">
                  <a:moveTo>
                    <a:pt x="0" y="0"/>
                  </a:moveTo>
                  <a:lnTo>
                    <a:pt x="285271" y="0"/>
                  </a:lnTo>
                  <a:lnTo>
                    <a:pt x="285271" y="890099"/>
                  </a:lnTo>
                  <a:lnTo>
                    <a:pt x="513449" y="890099"/>
                  </a:lnTo>
                </a:path>
              </a:pathLst>
            </a:custGeom>
            <a:ln w="9524">
              <a:solidFill>
                <a:srgbClr val="222222"/>
              </a:solidFill>
            </a:ln>
          </p:spPr>
          <p:txBody>
            <a:bodyPr wrap="square" lIns="0" tIns="0" rIns="0" bIns="0" rtlCol="0"/>
            <a:lstStyle/>
            <a:p>
              <a:endParaRPr/>
            </a:p>
          </p:txBody>
        </p:sp>
        <p:sp>
          <p:nvSpPr>
            <p:cNvPr id="58" name="object 58">
              <a:extLst>
                <a:ext uri="{FF2B5EF4-FFF2-40B4-BE49-F238E27FC236}">
                  <a16:creationId xmlns:a16="http://schemas.microsoft.com/office/drawing/2014/main" id="{087218C4-2BEC-449E-B058-D9635FACA4CE}"/>
                </a:ext>
              </a:extLst>
            </p:cNvPr>
            <p:cNvSpPr/>
            <p:nvPr/>
          </p:nvSpPr>
          <p:spPr>
            <a:xfrm>
              <a:off x="3675690" y="4066151"/>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59" name="object 59">
              <a:extLst>
                <a:ext uri="{FF2B5EF4-FFF2-40B4-BE49-F238E27FC236}">
                  <a16:creationId xmlns:a16="http://schemas.microsoft.com/office/drawing/2014/main" id="{75E7AAA3-836E-4461-AA57-6D248A44A2C0}"/>
                </a:ext>
              </a:extLst>
            </p:cNvPr>
            <p:cNvSpPr/>
            <p:nvPr/>
          </p:nvSpPr>
          <p:spPr>
            <a:xfrm>
              <a:off x="3675690" y="4066151"/>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grpSp>
        <p:nvGrpSpPr>
          <p:cNvPr id="60" name="object 60">
            <a:extLst>
              <a:ext uri="{FF2B5EF4-FFF2-40B4-BE49-F238E27FC236}">
                <a16:creationId xmlns:a16="http://schemas.microsoft.com/office/drawing/2014/main" id="{70E0BD4C-2182-4ABF-A7C5-8071582F40E1}"/>
              </a:ext>
            </a:extLst>
          </p:cNvPr>
          <p:cNvGrpSpPr/>
          <p:nvPr/>
        </p:nvGrpSpPr>
        <p:grpSpPr>
          <a:xfrm>
            <a:off x="6491262" y="4088154"/>
            <a:ext cx="330835" cy="521334"/>
            <a:chOff x="6430302" y="3716679"/>
            <a:chExt cx="330835" cy="521334"/>
          </a:xfrm>
        </p:grpSpPr>
        <p:sp>
          <p:nvSpPr>
            <p:cNvPr id="61" name="object 61">
              <a:extLst>
                <a:ext uri="{FF2B5EF4-FFF2-40B4-BE49-F238E27FC236}">
                  <a16:creationId xmlns:a16="http://schemas.microsoft.com/office/drawing/2014/main" id="{2E069D49-4C77-47D6-B02E-FA523FFD12C4}"/>
                </a:ext>
              </a:extLst>
            </p:cNvPr>
            <p:cNvSpPr/>
            <p:nvPr/>
          </p:nvSpPr>
          <p:spPr>
            <a:xfrm>
              <a:off x="6435064"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62" name="object 62">
              <a:extLst>
                <a:ext uri="{FF2B5EF4-FFF2-40B4-BE49-F238E27FC236}">
                  <a16:creationId xmlns:a16="http://schemas.microsoft.com/office/drawing/2014/main" id="{51BB1CC8-1550-48AF-88FD-9E8C4436783B}"/>
                </a:ext>
              </a:extLst>
            </p:cNvPr>
            <p:cNvSpPr/>
            <p:nvPr/>
          </p:nvSpPr>
          <p:spPr>
            <a:xfrm>
              <a:off x="6435064"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63" name="object 63">
            <a:extLst>
              <a:ext uri="{FF2B5EF4-FFF2-40B4-BE49-F238E27FC236}">
                <a16:creationId xmlns:a16="http://schemas.microsoft.com/office/drawing/2014/main" id="{F939E774-0574-45A6-96E3-48B9371E22A3}"/>
              </a:ext>
            </a:extLst>
          </p:cNvPr>
          <p:cNvSpPr txBox="1"/>
          <p:nvPr/>
        </p:nvSpPr>
        <p:spPr>
          <a:xfrm>
            <a:off x="6496024" y="4092917"/>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64" name="object 64">
            <a:extLst>
              <a:ext uri="{FF2B5EF4-FFF2-40B4-BE49-F238E27FC236}">
                <a16:creationId xmlns:a16="http://schemas.microsoft.com/office/drawing/2014/main" id="{F4920512-6C2B-4A37-98B4-B28B3A9AB31F}"/>
              </a:ext>
            </a:extLst>
          </p:cNvPr>
          <p:cNvSpPr txBox="1"/>
          <p:nvPr/>
        </p:nvSpPr>
        <p:spPr>
          <a:xfrm>
            <a:off x="6423096" y="4710086"/>
            <a:ext cx="2350135" cy="208279"/>
          </a:xfrm>
          <a:prstGeom prst="rect">
            <a:avLst/>
          </a:prstGeom>
        </p:spPr>
        <p:txBody>
          <a:bodyPr vert="horz" wrap="square" lIns="0" tIns="12700" rIns="0" bIns="0" rtlCol="0">
            <a:spAutoFit/>
          </a:bodyPr>
          <a:lstStyle/>
          <a:p>
            <a:pPr marL="12700">
              <a:lnSpc>
                <a:spcPct val="100000"/>
              </a:lnSpc>
              <a:spcBef>
                <a:spcPts val="100"/>
              </a:spcBef>
              <a:tabLst>
                <a:tab pos="727710" algn="l"/>
                <a:tab pos="1388110" algn="l"/>
                <a:tab pos="2124710"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a:t>
            </a:r>
            <a:r>
              <a:rPr sz="1200" dirty="0">
                <a:latin typeface="Arial MT"/>
                <a:cs typeface="Arial MT"/>
              </a:rPr>
              <a:t>n	</a:t>
            </a:r>
            <a:r>
              <a:rPr sz="1200" spc="-5" dirty="0">
                <a:latin typeface="Arial MT"/>
                <a:cs typeface="Arial MT"/>
              </a:rPr>
              <a:t>wearin</a:t>
            </a:r>
            <a:r>
              <a:rPr sz="1200" dirty="0">
                <a:latin typeface="Arial MT"/>
                <a:cs typeface="Arial MT"/>
              </a:rPr>
              <a:t>g	</a:t>
            </a:r>
            <a:r>
              <a:rPr sz="1200" spc="-5" dirty="0">
                <a:latin typeface="Arial MT"/>
                <a:cs typeface="Arial MT"/>
              </a:rPr>
              <a:t>hat</a:t>
            </a:r>
            <a:endParaRPr sz="1200">
              <a:latin typeface="Arial MT"/>
              <a:cs typeface="Arial MT"/>
            </a:endParaRPr>
          </a:p>
        </p:txBody>
      </p:sp>
      <p:grpSp>
        <p:nvGrpSpPr>
          <p:cNvPr id="65" name="object 65">
            <a:extLst>
              <a:ext uri="{FF2B5EF4-FFF2-40B4-BE49-F238E27FC236}">
                <a16:creationId xmlns:a16="http://schemas.microsoft.com/office/drawing/2014/main" id="{A57701ED-E18D-4F81-A5CC-4DFAC62D127D}"/>
              </a:ext>
            </a:extLst>
          </p:cNvPr>
          <p:cNvGrpSpPr/>
          <p:nvPr/>
        </p:nvGrpSpPr>
        <p:grpSpPr>
          <a:xfrm>
            <a:off x="6495428" y="2335529"/>
            <a:ext cx="330835" cy="521334"/>
            <a:chOff x="6434468" y="1964054"/>
            <a:chExt cx="330835" cy="521334"/>
          </a:xfrm>
        </p:grpSpPr>
        <p:sp>
          <p:nvSpPr>
            <p:cNvPr id="66" name="object 66">
              <a:extLst>
                <a:ext uri="{FF2B5EF4-FFF2-40B4-BE49-F238E27FC236}">
                  <a16:creationId xmlns:a16="http://schemas.microsoft.com/office/drawing/2014/main" id="{35A1218E-5F84-49D9-983E-2E5A305DC962}"/>
                </a:ext>
              </a:extLst>
            </p:cNvPr>
            <p:cNvSpPr/>
            <p:nvPr/>
          </p:nvSpPr>
          <p:spPr>
            <a:xfrm>
              <a:off x="6439230" y="1968817"/>
              <a:ext cx="321310" cy="511809"/>
            </a:xfrm>
            <a:custGeom>
              <a:avLst/>
              <a:gdLst/>
              <a:ahLst/>
              <a:cxnLst/>
              <a:rect l="l" t="t" r="r" b="b"/>
              <a:pathLst>
                <a:path w="321309" h="511810">
                  <a:moveTo>
                    <a:pt x="321000" y="511499"/>
                  </a:moveTo>
                  <a:lnTo>
                    <a:pt x="0" y="511499"/>
                  </a:lnTo>
                  <a:lnTo>
                    <a:pt x="0" y="0"/>
                  </a:lnTo>
                  <a:lnTo>
                    <a:pt x="321000" y="0"/>
                  </a:lnTo>
                  <a:lnTo>
                    <a:pt x="321000" y="511499"/>
                  </a:lnTo>
                  <a:close/>
                </a:path>
              </a:pathLst>
            </a:custGeom>
            <a:solidFill>
              <a:srgbClr val="EAD1DC"/>
            </a:solidFill>
          </p:spPr>
          <p:txBody>
            <a:bodyPr wrap="square" lIns="0" tIns="0" rIns="0" bIns="0" rtlCol="0"/>
            <a:lstStyle/>
            <a:p>
              <a:endParaRPr/>
            </a:p>
          </p:txBody>
        </p:sp>
        <p:sp>
          <p:nvSpPr>
            <p:cNvPr id="67" name="object 67">
              <a:extLst>
                <a:ext uri="{FF2B5EF4-FFF2-40B4-BE49-F238E27FC236}">
                  <a16:creationId xmlns:a16="http://schemas.microsoft.com/office/drawing/2014/main" id="{C2C56686-6206-4F73-9DCA-7AFFE2114E58}"/>
                </a:ext>
              </a:extLst>
            </p:cNvPr>
            <p:cNvSpPr/>
            <p:nvPr/>
          </p:nvSpPr>
          <p:spPr>
            <a:xfrm>
              <a:off x="6439230" y="1968817"/>
              <a:ext cx="321310" cy="511809"/>
            </a:xfrm>
            <a:custGeom>
              <a:avLst/>
              <a:gdLst/>
              <a:ahLst/>
              <a:cxnLst/>
              <a:rect l="l" t="t" r="r" b="b"/>
              <a:pathLst>
                <a:path w="321309" h="511810">
                  <a:moveTo>
                    <a:pt x="0" y="0"/>
                  </a:moveTo>
                  <a:lnTo>
                    <a:pt x="321000" y="0"/>
                  </a:lnTo>
                  <a:lnTo>
                    <a:pt x="321000"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68" name="object 68">
            <a:extLst>
              <a:ext uri="{FF2B5EF4-FFF2-40B4-BE49-F238E27FC236}">
                <a16:creationId xmlns:a16="http://schemas.microsoft.com/office/drawing/2014/main" id="{E95A0E93-BB17-4EEA-B0C2-9CAD9FF188A4}"/>
              </a:ext>
            </a:extLst>
          </p:cNvPr>
          <p:cNvSpPr txBox="1"/>
          <p:nvPr/>
        </p:nvSpPr>
        <p:spPr>
          <a:xfrm>
            <a:off x="6500190" y="2340292"/>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69" name="object 69">
            <a:extLst>
              <a:ext uri="{FF2B5EF4-FFF2-40B4-BE49-F238E27FC236}">
                <a16:creationId xmlns:a16="http://schemas.microsoft.com/office/drawing/2014/main" id="{B4BFEE06-BC61-4337-A172-6E93AB99A029}"/>
              </a:ext>
            </a:extLst>
          </p:cNvPr>
          <p:cNvGrpSpPr/>
          <p:nvPr/>
        </p:nvGrpSpPr>
        <p:grpSpPr>
          <a:xfrm>
            <a:off x="7148353" y="2335529"/>
            <a:ext cx="330835" cy="521334"/>
            <a:chOff x="7087393" y="1964054"/>
            <a:chExt cx="330835" cy="521334"/>
          </a:xfrm>
        </p:grpSpPr>
        <p:sp>
          <p:nvSpPr>
            <p:cNvPr id="70" name="object 70">
              <a:extLst>
                <a:ext uri="{FF2B5EF4-FFF2-40B4-BE49-F238E27FC236}">
                  <a16:creationId xmlns:a16="http://schemas.microsoft.com/office/drawing/2014/main" id="{8C454137-9B3F-461A-8A58-FB68E436E837}"/>
                </a:ext>
              </a:extLst>
            </p:cNvPr>
            <p:cNvSpPr/>
            <p:nvPr/>
          </p:nvSpPr>
          <p:spPr>
            <a:xfrm>
              <a:off x="7092156"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71" name="object 71">
              <a:extLst>
                <a:ext uri="{FF2B5EF4-FFF2-40B4-BE49-F238E27FC236}">
                  <a16:creationId xmlns:a16="http://schemas.microsoft.com/office/drawing/2014/main" id="{5EC591DE-644F-47D1-B935-9A37D8A7830A}"/>
                </a:ext>
              </a:extLst>
            </p:cNvPr>
            <p:cNvSpPr/>
            <p:nvPr/>
          </p:nvSpPr>
          <p:spPr>
            <a:xfrm>
              <a:off x="7092156"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2" name="object 72">
            <a:extLst>
              <a:ext uri="{FF2B5EF4-FFF2-40B4-BE49-F238E27FC236}">
                <a16:creationId xmlns:a16="http://schemas.microsoft.com/office/drawing/2014/main" id="{42C1AF3B-E8B0-4CF6-9672-18B555A76F5C}"/>
              </a:ext>
            </a:extLst>
          </p:cNvPr>
          <p:cNvSpPr txBox="1"/>
          <p:nvPr/>
        </p:nvSpPr>
        <p:spPr>
          <a:xfrm>
            <a:off x="7153116" y="2340292"/>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73" name="object 73">
            <a:extLst>
              <a:ext uri="{FF2B5EF4-FFF2-40B4-BE49-F238E27FC236}">
                <a16:creationId xmlns:a16="http://schemas.microsoft.com/office/drawing/2014/main" id="{EA9D1E0A-CE66-446F-A9E1-44DE0D5B8DFA}"/>
              </a:ext>
            </a:extLst>
          </p:cNvPr>
          <p:cNvGrpSpPr/>
          <p:nvPr/>
        </p:nvGrpSpPr>
        <p:grpSpPr>
          <a:xfrm>
            <a:off x="7152154" y="4088154"/>
            <a:ext cx="330835" cy="521334"/>
            <a:chOff x="7091194" y="3716679"/>
            <a:chExt cx="330835" cy="521334"/>
          </a:xfrm>
        </p:grpSpPr>
        <p:sp>
          <p:nvSpPr>
            <p:cNvPr id="74" name="object 74">
              <a:extLst>
                <a:ext uri="{FF2B5EF4-FFF2-40B4-BE49-F238E27FC236}">
                  <a16:creationId xmlns:a16="http://schemas.microsoft.com/office/drawing/2014/main" id="{E5341E8F-1916-4888-8B06-D75032F9D296}"/>
                </a:ext>
              </a:extLst>
            </p:cNvPr>
            <p:cNvSpPr/>
            <p:nvPr/>
          </p:nvSpPr>
          <p:spPr>
            <a:xfrm>
              <a:off x="7095956"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75" name="object 75">
              <a:extLst>
                <a:ext uri="{FF2B5EF4-FFF2-40B4-BE49-F238E27FC236}">
                  <a16:creationId xmlns:a16="http://schemas.microsoft.com/office/drawing/2014/main" id="{E852C7B3-A6BD-4641-A84B-A2F6B107485D}"/>
                </a:ext>
              </a:extLst>
            </p:cNvPr>
            <p:cNvSpPr/>
            <p:nvPr/>
          </p:nvSpPr>
          <p:spPr>
            <a:xfrm>
              <a:off x="7095956"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6" name="object 76">
            <a:extLst>
              <a:ext uri="{FF2B5EF4-FFF2-40B4-BE49-F238E27FC236}">
                <a16:creationId xmlns:a16="http://schemas.microsoft.com/office/drawing/2014/main" id="{F0C5B9F9-9410-4BF2-832B-6B870E2C4507}"/>
              </a:ext>
            </a:extLst>
          </p:cNvPr>
          <p:cNvSpPr txBox="1"/>
          <p:nvPr/>
        </p:nvSpPr>
        <p:spPr>
          <a:xfrm>
            <a:off x="7156916" y="4092917"/>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77" name="object 77">
            <a:extLst>
              <a:ext uri="{FF2B5EF4-FFF2-40B4-BE49-F238E27FC236}">
                <a16:creationId xmlns:a16="http://schemas.microsoft.com/office/drawing/2014/main" id="{C895FB10-E391-43A7-AAA6-97898305B733}"/>
              </a:ext>
            </a:extLst>
          </p:cNvPr>
          <p:cNvGrpSpPr/>
          <p:nvPr/>
        </p:nvGrpSpPr>
        <p:grpSpPr>
          <a:xfrm>
            <a:off x="7893668" y="2335529"/>
            <a:ext cx="330835" cy="521334"/>
            <a:chOff x="7832708" y="1964054"/>
            <a:chExt cx="330835" cy="521334"/>
          </a:xfrm>
        </p:grpSpPr>
        <p:sp>
          <p:nvSpPr>
            <p:cNvPr id="78" name="object 78">
              <a:extLst>
                <a:ext uri="{FF2B5EF4-FFF2-40B4-BE49-F238E27FC236}">
                  <a16:creationId xmlns:a16="http://schemas.microsoft.com/office/drawing/2014/main" id="{881DC95F-2AEA-4D6E-9B0B-79B3AEEAC54C}"/>
                </a:ext>
              </a:extLst>
            </p:cNvPr>
            <p:cNvSpPr/>
            <p:nvPr/>
          </p:nvSpPr>
          <p:spPr>
            <a:xfrm>
              <a:off x="7837471"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79" name="object 79">
              <a:extLst>
                <a:ext uri="{FF2B5EF4-FFF2-40B4-BE49-F238E27FC236}">
                  <a16:creationId xmlns:a16="http://schemas.microsoft.com/office/drawing/2014/main" id="{C7FB849F-82EC-45E9-B87F-534BBBE37DDC}"/>
                </a:ext>
              </a:extLst>
            </p:cNvPr>
            <p:cNvSpPr/>
            <p:nvPr/>
          </p:nvSpPr>
          <p:spPr>
            <a:xfrm>
              <a:off x="7837471"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80" name="object 80">
            <a:extLst>
              <a:ext uri="{FF2B5EF4-FFF2-40B4-BE49-F238E27FC236}">
                <a16:creationId xmlns:a16="http://schemas.microsoft.com/office/drawing/2014/main" id="{FF96B496-3967-47C3-AC86-4B95340DE1AB}"/>
              </a:ext>
            </a:extLst>
          </p:cNvPr>
          <p:cNvSpPr txBox="1"/>
          <p:nvPr/>
        </p:nvSpPr>
        <p:spPr>
          <a:xfrm>
            <a:off x="7898431" y="2340292"/>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81" name="object 81">
            <a:extLst>
              <a:ext uri="{FF2B5EF4-FFF2-40B4-BE49-F238E27FC236}">
                <a16:creationId xmlns:a16="http://schemas.microsoft.com/office/drawing/2014/main" id="{45ACE464-E53B-4D17-ABEB-BAC9D16752B1}"/>
              </a:ext>
            </a:extLst>
          </p:cNvPr>
          <p:cNvGrpSpPr/>
          <p:nvPr/>
        </p:nvGrpSpPr>
        <p:grpSpPr>
          <a:xfrm>
            <a:off x="7897469" y="4088154"/>
            <a:ext cx="330835" cy="521334"/>
            <a:chOff x="7836509" y="3716679"/>
            <a:chExt cx="330835" cy="521334"/>
          </a:xfrm>
        </p:grpSpPr>
        <p:sp>
          <p:nvSpPr>
            <p:cNvPr id="82" name="object 82">
              <a:extLst>
                <a:ext uri="{FF2B5EF4-FFF2-40B4-BE49-F238E27FC236}">
                  <a16:creationId xmlns:a16="http://schemas.microsoft.com/office/drawing/2014/main" id="{A8BCB75E-E27C-4198-845D-6A3197CE2FF5}"/>
                </a:ext>
              </a:extLst>
            </p:cNvPr>
            <p:cNvSpPr/>
            <p:nvPr/>
          </p:nvSpPr>
          <p:spPr>
            <a:xfrm>
              <a:off x="7841271"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83" name="object 83">
              <a:extLst>
                <a:ext uri="{FF2B5EF4-FFF2-40B4-BE49-F238E27FC236}">
                  <a16:creationId xmlns:a16="http://schemas.microsoft.com/office/drawing/2014/main" id="{9EE8C1BF-357D-44BA-B39D-44F1A7D6FC69}"/>
                </a:ext>
              </a:extLst>
            </p:cNvPr>
            <p:cNvSpPr/>
            <p:nvPr/>
          </p:nvSpPr>
          <p:spPr>
            <a:xfrm>
              <a:off x="7841271"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84" name="object 84">
            <a:extLst>
              <a:ext uri="{FF2B5EF4-FFF2-40B4-BE49-F238E27FC236}">
                <a16:creationId xmlns:a16="http://schemas.microsoft.com/office/drawing/2014/main" id="{A95A534B-EF45-4A1E-9137-079342843472}"/>
              </a:ext>
            </a:extLst>
          </p:cNvPr>
          <p:cNvSpPr txBox="1"/>
          <p:nvPr/>
        </p:nvSpPr>
        <p:spPr>
          <a:xfrm>
            <a:off x="7902231" y="4092917"/>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85" name="object 85">
            <a:extLst>
              <a:ext uri="{FF2B5EF4-FFF2-40B4-BE49-F238E27FC236}">
                <a16:creationId xmlns:a16="http://schemas.microsoft.com/office/drawing/2014/main" id="{3EC17466-632E-4F93-9396-25D2EDD36C1B}"/>
              </a:ext>
            </a:extLst>
          </p:cNvPr>
          <p:cNvGrpSpPr/>
          <p:nvPr/>
        </p:nvGrpSpPr>
        <p:grpSpPr>
          <a:xfrm>
            <a:off x="8489737" y="2348691"/>
            <a:ext cx="330835" cy="521334"/>
            <a:chOff x="8428777" y="1977216"/>
            <a:chExt cx="330835" cy="521334"/>
          </a:xfrm>
        </p:grpSpPr>
        <p:sp>
          <p:nvSpPr>
            <p:cNvPr id="86" name="object 86">
              <a:extLst>
                <a:ext uri="{FF2B5EF4-FFF2-40B4-BE49-F238E27FC236}">
                  <a16:creationId xmlns:a16="http://schemas.microsoft.com/office/drawing/2014/main" id="{7455F5F9-11B7-4939-B5BC-43250DB0EC19}"/>
                </a:ext>
              </a:extLst>
            </p:cNvPr>
            <p:cNvSpPr/>
            <p:nvPr/>
          </p:nvSpPr>
          <p:spPr>
            <a:xfrm>
              <a:off x="8433540" y="1981979"/>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87" name="object 87">
              <a:extLst>
                <a:ext uri="{FF2B5EF4-FFF2-40B4-BE49-F238E27FC236}">
                  <a16:creationId xmlns:a16="http://schemas.microsoft.com/office/drawing/2014/main" id="{ED1E2247-B665-4020-897D-2BDCA0DE0EC9}"/>
                </a:ext>
              </a:extLst>
            </p:cNvPr>
            <p:cNvSpPr/>
            <p:nvPr/>
          </p:nvSpPr>
          <p:spPr>
            <a:xfrm>
              <a:off x="8433540" y="1981979"/>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88" name="object 88">
            <a:extLst>
              <a:ext uri="{FF2B5EF4-FFF2-40B4-BE49-F238E27FC236}">
                <a16:creationId xmlns:a16="http://schemas.microsoft.com/office/drawing/2014/main" id="{B8004E50-A8B8-47A3-B52F-1D7CCE5BB81C}"/>
              </a:ext>
            </a:extLst>
          </p:cNvPr>
          <p:cNvSpPr txBox="1"/>
          <p:nvPr/>
        </p:nvSpPr>
        <p:spPr>
          <a:xfrm>
            <a:off x="8494500" y="2353454"/>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4</a:t>
            </a:r>
            <a:endParaRPr sz="1200" baseline="-31250">
              <a:latin typeface="Arial MT"/>
              <a:cs typeface="Arial MT"/>
            </a:endParaRPr>
          </a:p>
        </p:txBody>
      </p:sp>
      <p:grpSp>
        <p:nvGrpSpPr>
          <p:cNvPr id="89" name="object 89">
            <a:extLst>
              <a:ext uri="{FF2B5EF4-FFF2-40B4-BE49-F238E27FC236}">
                <a16:creationId xmlns:a16="http://schemas.microsoft.com/office/drawing/2014/main" id="{40E0E3CC-A1A9-4629-9857-350FAE47F6D9}"/>
              </a:ext>
            </a:extLst>
          </p:cNvPr>
          <p:cNvGrpSpPr/>
          <p:nvPr/>
        </p:nvGrpSpPr>
        <p:grpSpPr>
          <a:xfrm>
            <a:off x="8493538" y="4088166"/>
            <a:ext cx="330835" cy="521334"/>
            <a:chOff x="8432578" y="3716691"/>
            <a:chExt cx="330835" cy="521334"/>
          </a:xfrm>
        </p:grpSpPr>
        <p:sp>
          <p:nvSpPr>
            <p:cNvPr id="90" name="object 90">
              <a:extLst>
                <a:ext uri="{FF2B5EF4-FFF2-40B4-BE49-F238E27FC236}">
                  <a16:creationId xmlns:a16="http://schemas.microsoft.com/office/drawing/2014/main" id="{8696AEDD-8B77-411C-B92B-9471F36452D7}"/>
                </a:ext>
              </a:extLst>
            </p:cNvPr>
            <p:cNvSpPr/>
            <p:nvPr/>
          </p:nvSpPr>
          <p:spPr>
            <a:xfrm>
              <a:off x="8437340" y="3721453"/>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91" name="object 91">
              <a:extLst>
                <a:ext uri="{FF2B5EF4-FFF2-40B4-BE49-F238E27FC236}">
                  <a16:creationId xmlns:a16="http://schemas.microsoft.com/office/drawing/2014/main" id="{C66E8F39-0837-4CA4-8695-2C40203E82E3}"/>
                </a:ext>
              </a:extLst>
            </p:cNvPr>
            <p:cNvSpPr/>
            <p:nvPr/>
          </p:nvSpPr>
          <p:spPr>
            <a:xfrm>
              <a:off x="8437340" y="3721453"/>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92" name="object 92">
            <a:extLst>
              <a:ext uri="{FF2B5EF4-FFF2-40B4-BE49-F238E27FC236}">
                <a16:creationId xmlns:a16="http://schemas.microsoft.com/office/drawing/2014/main" id="{B8654A98-A0EC-446B-AD5A-C72D01445D53}"/>
              </a:ext>
            </a:extLst>
          </p:cNvPr>
          <p:cNvSpPr txBox="1"/>
          <p:nvPr/>
        </p:nvSpPr>
        <p:spPr>
          <a:xfrm>
            <a:off x="8498300" y="4092928"/>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93" name="object 93">
            <a:extLst>
              <a:ext uri="{FF2B5EF4-FFF2-40B4-BE49-F238E27FC236}">
                <a16:creationId xmlns:a16="http://schemas.microsoft.com/office/drawing/2014/main" id="{9AD7C1CB-1A09-4E08-86C9-A3F9070E473C}"/>
              </a:ext>
            </a:extLst>
          </p:cNvPr>
          <p:cNvSpPr txBox="1"/>
          <p:nvPr/>
        </p:nvSpPr>
        <p:spPr>
          <a:xfrm>
            <a:off x="6441391" y="2015987"/>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94" name="object 94">
            <a:extLst>
              <a:ext uri="{FF2B5EF4-FFF2-40B4-BE49-F238E27FC236}">
                <a16:creationId xmlns:a16="http://schemas.microsoft.com/office/drawing/2014/main" id="{50995995-9540-4ABB-8620-5E05C0B44FE1}"/>
              </a:ext>
            </a:extLst>
          </p:cNvPr>
          <p:cNvSpPr txBox="1"/>
          <p:nvPr/>
        </p:nvSpPr>
        <p:spPr>
          <a:xfrm>
            <a:off x="7034052" y="2015987"/>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sp>
        <p:nvSpPr>
          <p:cNvPr id="95" name="object 95">
            <a:extLst>
              <a:ext uri="{FF2B5EF4-FFF2-40B4-BE49-F238E27FC236}">
                <a16:creationId xmlns:a16="http://schemas.microsoft.com/office/drawing/2014/main" id="{738ADEAE-7CEF-4D19-A1F9-2A3B4813144C}"/>
              </a:ext>
            </a:extLst>
          </p:cNvPr>
          <p:cNvSpPr txBox="1"/>
          <p:nvPr/>
        </p:nvSpPr>
        <p:spPr>
          <a:xfrm>
            <a:off x="7941762" y="2015987"/>
            <a:ext cx="909955" cy="208279"/>
          </a:xfrm>
          <a:prstGeom prst="rect">
            <a:avLst/>
          </a:prstGeom>
        </p:spPr>
        <p:txBody>
          <a:bodyPr vert="horz" wrap="square" lIns="0" tIns="12700" rIns="0" bIns="0" rtlCol="0">
            <a:spAutoFit/>
          </a:bodyPr>
          <a:lstStyle/>
          <a:p>
            <a:pPr marL="12700">
              <a:lnSpc>
                <a:spcPct val="100000"/>
              </a:lnSpc>
              <a:spcBef>
                <a:spcPts val="100"/>
              </a:spcBef>
              <a:tabLst>
                <a:tab pos="490855" algn="l"/>
              </a:tabLst>
            </a:pPr>
            <a:r>
              <a:rPr sz="1200" spc="-5" dirty="0">
                <a:latin typeface="Arial MT"/>
                <a:cs typeface="Arial MT"/>
              </a:rPr>
              <a:t>ha</a:t>
            </a:r>
            <a:r>
              <a:rPr sz="1200" dirty="0">
                <a:latin typeface="Arial MT"/>
                <a:cs typeface="Arial MT"/>
              </a:rPr>
              <a:t>t	</a:t>
            </a:r>
            <a:r>
              <a:rPr sz="1200" spc="-5" dirty="0">
                <a:latin typeface="Arial MT"/>
                <a:cs typeface="Arial MT"/>
              </a:rPr>
              <a:t>[END]</a:t>
            </a:r>
            <a:endParaRPr sz="1200">
              <a:latin typeface="Arial MT"/>
              <a:cs typeface="Arial MT"/>
            </a:endParaRPr>
          </a:p>
        </p:txBody>
      </p:sp>
      <p:sp>
        <p:nvSpPr>
          <p:cNvPr id="96" name="object 96">
            <a:extLst>
              <a:ext uri="{FF2B5EF4-FFF2-40B4-BE49-F238E27FC236}">
                <a16:creationId xmlns:a16="http://schemas.microsoft.com/office/drawing/2014/main" id="{E9608E03-E60F-4725-83A7-AAEAE6C09901}"/>
              </a:ext>
            </a:extLst>
          </p:cNvPr>
          <p:cNvSpPr txBox="1"/>
          <p:nvPr/>
        </p:nvSpPr>
        <p:spPr>
          <a:xfrm>
            <a:off x="6497160" y="3275575"/>
            <a:ext cx="2322830" cy="393700"/>
          </a:xfrm>
          <a:prstGeom prst="rect">
            <a:avLst/>
          </a:prstGeom>
          <a:solidFill>
            <a:srgbClr val="D9EAD3"/>
          </a:solidFill>
          <a:ln w="9524">
            <a:solidFill>
              <a:srgbClr val="666666"/>
            </a:solidFill>
          </a:ln>
        </p:spPr>
        <p:txBody>
          <a:bodyPr vert="horz" wrap="square" lIns="0" tIns="82550" rIns="0" bIns="0" rtlCol="0">
            <a:spAutoFit/>
          </a:bodyPr>
          <a:lstStyle/>
          <a:p>
            <a:pPr marL="334645">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decoder</a:t>
            </a:r>
            <a:endParaRPr sz="1400">
              <a:latin typeface="Arial MT"/>
              <a:cs typeface="Arial MT"/>
            </a:endParaRPr>
          </a:p>
        </p:txBody>
      </p:sp>
      <p:grpSp>
        <p:nvGrpSpPr>
          <p:cNvPr id="97" name="object 97">
            <a:extLst>
              <a:ext uri="{FF2B5EF4-FFF2-40B4-BE49-F238E27FC236}">
                <a16:creationId xmlns:a16="http://schemas.microsoft.com/office/drawing/2014/main" id="{432886D5-A3C3-49D0-99AB-3D3B12492244}"/>
              </a:ext>
            </a:extLst>
          </p:cNvPr>
          <p:cNvGrpSpPr/>
          <p:nvPr/>
        </p:nvGrpSpPr>
        <p:grpSpPr>
          <a:xfrm>
            <a:off x="6437959" y="3678436"/>
            <a:ext cx="2433320" cy="992505"/>
            <a:chOff x="6376999" y="3306961"/>
            <a:chExt cx="2433320" cy="992505"/>
          </a:xfrm>
        </p:grpSpPr>
        <p:sp>
          <p:nvSpPr>
            <p:cNvPr id="98" name="object 98">
              <a:extLst>
                <a:ext uri="{FF2B5EF4-FFF2-40B4-BE49-F238E27FC236}">
                  <a16:creationId xmlns:a16="http://schemas.microsoft.com/office/drawing/2014/main" id="{D7DA6B6E-64E4-4739-B637-2CD3394F1925}"/>
                </a:ext>
              </a:extLst>
            </p:cNvPr>
            <p:cNvSpPr/>
            <p:nvPr/>
          </p:nvSpPr>
          <p:spPr>
            <a:xfrm>
              <a:off x="6386524" y="3664100"/>
              <a:ext cx="2414270" cy="626110"/>
            </a:xfrm>
            <a:custGeom>
              <a:avLst/>
              <a:gdLst/>
              <a:ahLst/>
              <a:cxnLst/>
              <a:rect l="l" t="t" r="r" b="b"/>
              <a:pathLst>
                <a:path w="2414270" h="626110">
                  <a:moveTo>
                    <a:pt x="2413799" y="625799"/>
                  </a:moveTo>
                  <a:lnTo>
                    <a:pt x="0" y="625799"/>
                  </a:lnTo>
                  <a:lnTo>
                    <a:pt x="0" y="0"/>
                  </a:lnTo>
                  <a:lnTo>
                    <a:pt x="2413799" y="0"/>
                  </a:lnTo>
                  <a:lnTo>
                    <a:pt x="2413799" y="625799"/>
                  </a:lnTo>
                  <a:close/>
                </a:path>
              </a:pathLst>
            </a:custGeom>
            <a:solidFill>
              <a:srgbClr val="EAD1DC">
                <a:alpha val="30587"/>
              </a:srgbClr>
            </a:solidFill>
          </p:spPr>
          <p:txBody>
            <a:bodyPr wrap="square" lIns="0" tIns="0" rIns="0" bIns="0" rtlCol="0"/>
            <a:lstStyle/>
            <a:p>
              <a:endParaRPr/>
            </a:p>
          </p:txBody>
        </p:sp>
        <p:sp>
          <p:nvSpPr>
            <p:cNvPr id="99" name="object 99">
              <a:extLst>
                <a:ext uri="{FF2B5EF4-FFF2-40B4-BE49-F238E27FC236}">
                  <a16:creationId xmlns:a16="http://schemas.microsoft.com/office/drawing/2014/main" id="{EDCE338A-A6D8-4C65-A8A0-F3DFD4453C6C}"/>
                </a:ext>
              </a:extLst>
            </p:cNvPr>
            <p:cNvSpPr/>
            <p:nvPr/>
          </p:nvSpPr>
          <p:spPr>
            <a:xfrm>
              <a:off x="6386524" y="3664100"/>
              <a:ext cx="2414270" cy="626110"/>
            </a:xfrm>
            <a:custGeom>
              <a:avLst/>
              <a:gdLst/>
              <a:ahLst/>
              <a:cxnLst/>
              <a:rect l="l" t="t" r="r" b="b"/>
              <a:pathLst>
                <a:path w="2414270" h="626110">
                  <a:moveTo>
                    <a:pt x="0" y="0"/>
                  </a:moveTo>
                  <a:lnTo>
                    <a:pt x="2413799" y="0"/>
                  </a:lnTo>
                  <a:lnTo>
                    <a:pt x="2413799" y="625799"/>
                  </a:lnTo>
                  <a:lnTo>
                    <a:pt x="0" y="625799"/>
                  </a:lnTo>
                  <a:lnTo>
                    <a:pt x="0" y="0"/>
                  </a:lnTo>
                  <a:close/>
                </a:path>
              </a:pathLst>
            </a:custGeom>
            <a:ln w="19049">
              <a:solidFill>
                <a:srgbClr val="731B47"/>
              </a:solidFill>
            </a:ln>
          </p:spPr>
          <p:txBody>
            <a:bodyPr wrap="square" lIns="0" tIns="0" rIns="0" bIns="0" rtlCol="0"/>
            <a:lstStyle/>
            <a:p>
              <a:endParaRPr/>
            </a:p>
          </p:txBody>
        </p:sp>
        <p:sp>
          <p:nvSpPr>
            <p:cNvPr id="100" name="object 100">
              <a:extLst>
                <a:ext uri="{FF2B5EF4-FFF2-40B4-BE49-F238E27FC236}">
                  <a16:creationId xmlns:a16="http://schemas.microsoft.com/office/drawing/2014/main" id="{F6BE01D1-D2B4-4508-9257-6C0B6589CA86}"/>
                </a:ext>
              </a:extLst>
            </p:cNvPr>
            <p:cNvSpPr/>
            <p:nvPr/>
          </p:nvSpPr>
          <p:spPr>
            <a:xfrm>
              <a:off x="7593424" y="3354947"/>
              <a:ext cx="3810" cy="309245"/>
            </a:xfrm>
            <a:custGeom>
              <a:avLst/>
              <a:gdLst/>
              <a:ahLst/>
              <a:cxnLst/>
              <a:rect l="l" t="t" r="r" b="b"/>
              <a:pathLst>
                <a:path w="3809" h="309245">
                  <a:moveTo>
                    <a:pt x="0" y="309152"/>
                  </a:moveTo>
                  <a:lnTo>
                    <a:pt x="3291" y="0"/>
                  </a:lnTo>
                </a:path>
              </a:pathLst>
            </a:custGeom>
            <a:ln w="9524">
              <a:solidFill>
                <a:srgbClr val="222222"/>
              </a:solidFill>
            </a:ln>
          </p:spPr>
          <p:txBody>
            <a:bodyPr wrap="square" lIns="0" tIns="0" rIns="0" bIns="0" rtlCol="0"/>
            <a:lstStyle/>
            <a:p>
              <a:endParaRPr/>
            </a:p>
          </p:txBody>
        </p:sp>
        <p:sp>
          <p:nvSpPr>
            <p:cNvPr id="101" name="object 101">
              <a:extLst>
                <a:ext uri="{FF2B5EF4-FFF2-40B4-BE49-F238E27FC236}">
                  <a16:creationId xmlns:a16="http://schemas.microsoft.com/office/drawing/2014/main" id="{69EEF3EB-E9D6-4C75-B775-FE3D72BFCD79}"/>
                </a:ext>
              </a:extLst>
            </p:cNvPr>
            <p:cNvSpPr/>
            <p:nvPr/>
          </p:nvSpPr>
          <p:spPr>
            <a:xfrm>
              <a:off x="7580984" y="3311723"/>
              <a:ext cx="31750" cy="43815"/>
            </a:xfrm>
            <a:custGeom>
              <a:avLst/>
              <a:gdLst/>
              <a:ahLst/>
              <a:cxnLst/>
              <a:rect l="l" t="t" r="r" b="b"/>
              <a:pathLst>
                <a:path w="31750" h="43814">
                  <a:moveTo>
                    <a:pt x="31463" y="43390"/>
                  </a:moveTo>
                  <a:lnTo>
                    <a:pt x="0" y="43055"/>
                  </a:lnTo>
                  <a:lnTo>
                    <a:pt x="16191" y="0"/>
                  </a:lnTo>
                  <a:lnTo>
                    <a:pt x="31463" y="43390"/>
                  </a:lnTo>
                  <a:close/>
                </a:path>
              </a:pathLst>
            </a:custGeom>
            <a:solidFill>
              <a:srgbClr val="222222"/>
            </a:solidFill>
          </p:spPr>
          <p:txBody>
            <a:bodyPr wrap="square" lIns="0" tIns="0" rIns="0" bIns="0" rtlCol="0"/>
            <a:lstStyle/>
            <a:p>
              <a:endParaRPr/>
            </a:p>
          </p:txBody>
        </p:sp>
        <p:sp>
          <p:nvSpPr>
            <p:cNvPr id="102" name="object 102">
              <a:extLst>
                <a:ext uri="{FF2B5EF4-FFF2-40B4-BE49-F238E27FC236}">
                  <a16:creationId xmlns:a16="http://schemas.microsoft.com/office/drawing/2014/main" id="{0831516A-A0B2-4070-90FE-BE4635605772}"/>
                </a:ext>
              </a:extLst>
            </p:cNvPr>
            <p:cNvSpPr/>
            <p:nvPr/>
          </p:nvSpPr>
          <p:spPr>
            <a:xfrm>
              <a:off x="7580984" y="3311723"/>
              <a:ext cx="31750" cy="43815"/>
            </a:xfrm>
            <a:custGeom>
              <a:avLst/>
              <a:gdLst/>
              <a:ahLst/>
              <a:cxnLst/>
              <a:rect l="l" t="t" r="r" b="b"/>
              <a:pathLst>
                <a:path w="31750" h="43814">
                  <a:moveTo>
                    <a:pt x="31463" y="43390"/>
                  </a:moveTo>
                  <a:lnTo>
                    <a:pt x="16191" y="0"/>
                  </a:lnTo>
                  <a:lnTo>
                    <a:pt x="0" y="43055"/>
                  </a:lnTo>
                  <a:lnTo>
                    <a:pt x="31463" y="43390"/>
                  </a:lnTo>
                  <a:close/>
                </a:path>
              </a:pathLst>
            </a:custGeom>
            <a:ln w="9524">
              <a:solidFill>
                <a:srgbClr val="222222"/>
              </a:solidFill>
            </a:ln>
          </p:spPr>
          <p:txBody>
            <a:bodyPr wrap="square" lIns="0" tIns="0" rIns="0" bIns="0" rtlCol="0"/>
            <a:lstStyle/>
            <a:p>
              <a:endParaRPr/>
            </a:p>
          </p:txBody>
        </p:sp>
      </p:grpSp>
      <p:grpSp>
        <p:nvGrpSpPr>
          <p:cNvPr id="103" name="object 103">
            <a:extLst>
              <a:ext uri="{FF2B5EF4-FFF2-40B4-BE49-F238E27FC236}">
                <a16:creationId xmlns:a16="http://schemas.microsoft.com/office/drawing/2014/main" id="{694472BF-ECCD-4FE2-85E9-C619996970C8}"/>
              </a:ext>
            </a:extLst>
          </p:cNvPr>
          <p:cNvGrpSpPr/>
          <p:nvPr/>
        </p:nvGrpSpPr>
        <p:grpSpPr>
          <a:xfrm>
            <a:off x="4846547" y="2286774"/>
            <a:ext cx="4024629" cy="1206500"/>
            <a:chOff x="4785587" y="1915299"/>
            <a:chExt cx="4024629" cy="1206500"/>
          </a:xfrm>
        </p:grpSpPr>
        <p:sp>
          <p:nvSpPr>
            <p:cNvPr id="104" name="object 104">
              <a:extLst>
                <a:ext uri="{FF2B5EF4-FFF2-40B4-BE49-F238E27FC236}">
                  <a16:creationId xmlns:a16="http://schemas.microsoft.com/office/drawing/2014/main" id="{82A349AA-A814-48AC-BB8F-AAA05F9D7D4C}"/>
                </a:ext>
              </a:extLst>
            </p:cNvPr>
            <p:cNvSpPr/>
            <p:nvPr/>
          </p:nvSpPr>
          <p:spPr>
            <a:xfrm>
              <a:off x="4790349" y="2517127"/>
              <a:ext cx="1588770" cy="584200"/>
            </a:xfrm>
            <a:custGeom>
              <a:avLst/>
              <a:gdLst/>
              <a:ahLst/>
              <a:cxnLst/>
              <a:rect l="l" t="t" r="r" b="b"/>
              <a:pathLst>
                <a:path w="1588770" h="584200">
                  <a:moveTo>
                    <a:pt x="0" y="228599"/>
                  </a:moveTo>
                  <a:lnTo>
                    <a:pt x="0" y="0"/>
                  </a:lnTo>
                  <a:lnTo>
                    <a:pt x="1345441" y="0"/>
                  </a:lnTo>
                  <a:lnTo>
                    <a:pt x="1345441" y="583799"/>
                  </a:lnTo>
                  <a:lnTo>
                    <a:pt x="1588649" y="583799"/>
                  </a:lnTo>
                </a:path>
              </a:pathLst>
            </a:custGeom>
            <a:ln w="9524">
              <a:solidFill>
                <a:srgbClr val="222222"/>
              </a:solidFill>
            </a:ln>
          </p:spPr>
          <p:txBody>
            <a:bodyPr wrap="square" lIns="0" tIns="0" rIns="0" bIns="0" rtlCol="0"/>
            <a:lstStyle/>
            <a:p>
              <a:endParaRPr/>
            </a:p>
          </p:txBody>
        </p:sp>
        <p:sp>
          <p:nvSpPr>
            <p:cNvPr id="105" name="object 105">
              <a:extLst>
                <a:ext uri="{FF2B5EF4-FFF2-40B4-BE49-F238E27FC236}">
                  <a16:creationId xmlns:a16="http://schemas.microsoft.com/office/drawing/2014/main" id="{869AD088-1D47-4252-A292-7D9AFF576579}"/>
                </a:ext>
              </a:extLst>
            </p:cNvPr>
            <p:cNvSpPr/>
            <p:nvPr/>
          </p:nvSpPr>
          <p:spPr>
            <a:xfrm>
              <a:off x="6378999" y="3085194"/>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06" name="object 106">
              <a:extLst>
                <a:ext uri="{FF2B5EF4-FFF2-40B4-BE49-F238E27FC236}">
                  <a16:creationId xmlns:a16="http://schemas.microsoft.com/office/drawing/2014/main" id="{C739BAF1-9548-40C6-975B-471734ADACE0}"/>
                </a:ext>
              </a:extLst>
            </p:cNvPr>
            <p:cNvSpPr/>
            <p:nvPr/>
          </p:nvSpPr>
          <p:spPr>
            <a:xfrm>
              <a:off x="6378999" y="308519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107" name="object 107">
              <a:extLst>
                <a:ext uri="{FF2B5EF4-FFF2-40B4-BE49-F238E27FC236}">
                  <a16:creationId xmlns:a16="http://schemas.microsoft.com/office/drawing/2014/main" id="{9C1B1130-F2AD-4007-9DA6-F682D84E7A95}"/>
                </a:ext>
              </a:extLst>
            </p:cNvPr>
            <p:cNvSpPr/>
            <p:nvPr/>
          </p:nvSpPr>
          <p:spPr>
            <a:xfrm>
              <a:off x="6386524" y="1924824"/>
              <a:ext cx="2414270" cy="626110"/>
            </a:xfrm>
            <a:custGeom>
              <a:avLst/>
              <a:gdLst/>
              <a:ahLst/>
              <a:cxnLst/>
              <a:rect l="l" t="t" r="r" b="b"/>
              <a:pathLst>
                <a:path w="2414270" h="626110">
                  <a:moveTo>
                    <a:pt x="2413799" y="625799"/>
                  </a:moveTo>
                  <a:lnTo>
                    <a:pt x="0" y="625799"/>
                  </a:lnTo>
                  <a:lnTo>
                    <a:pt x="0" y="0"/>
                  </a:lnTo>
                  <a:lnTo>
                    <a:pt x="2413799" y="0"/>
                  </a:lnTo>
                  <a:lnTo>
                    <a:pt x="2413799" y="625799"/>
                  </a:lnTo>
                  <a:close/>
                </a:path>
              </a:pathLst>
            </a:custGeom>
            <a:solidFill>
              <a:srgbClr val="EAD1DC">
                <a:alpha val="30587"/>
              </a:srgbClr>
            </a:solidFill>
          </p:spPr>
          <p:txBody>
            <a:bodyPr wrap="square" lIns="0" tIns="0" rIns="0" bIns="0" rtlCol="0"/>
            <a:lstStyle/>
            <a:p>
              <a:endParaRPr/>
            </a:p>
          </p:txBody>
        </p:sp>
        <p:sp>
          <p:nvSpPr>
            <p:cNvPr id="108" name="object 108">
              <a:extLst>
                <a:ext uri="{FF2B5EF4-FFF2-40B4-BE49-F238E27FC236}">
                  <a16:creationId xmlns:a16="http://schemas.microsoft.com/office/drawing/2014/main" id="{485AF7BA-6274-4FE7-BAAD-B3CBB8DD45B6}"/>
                </a:ext>
              </a:extLst>
            </p:cNvPr>
            <p:cNvSpPr/>
            <p:nvPr/>
          </p:nvSpPr>
          <p:spPr>
            <a:xfrm>
              <a:off x="6386524" y="1924824"/>
              <a:ext cx="2414270" cy="626110"/>
            </a:xfrm>
            <a:custGeom>
              <a:avLst/>
              <a:gdLst/>
              <a:ahLst/>
              <a:cxnLst/>
              <a:rect l="l" t="t" r="r" b="b"/>
              <a:pathLst>
                <a:path w="2414270" h="626110">
                  <a:moveTo>
                    <a:pt x="0" y="0"/>
                  </a:moveTo>
                  <a:lnTo>
                    <a:pt x="2413799" y="0"/>
                  </a:lnTo>
                  <a:lnTo>
                    <a:pt x="2413799" y="625799"/>
                  </a:lnTo>
                  <a:lnTo>
                    <a:pt x="0" y="625799"/>
                  </a:lnTo>
                  <a:lnTo>
                    <a:pt x="0" y="0"/>
                  </a:lnTo>
                  <a:close/>
                </a:path>
              </a:pathLst>
            </a:custGeom>
            <a:ln w="19049">
              <a:solidFill>
                <a:srgbClr val="731B47"/>
              </a:solidFill>
            </a:ln>
          </p:spPr>
          <p:txBody>
            <a:bodyPr wrap="square" lIns="0" tIns="0" rIns="0" bIns="0" rtlCol="0"/>
            <a:lstStyle/>
            <a:p>
              <a:endParaRPr/>
            </a:p>
          </p:txBody>
        </p:sp>
        <p:sp>
          <p:nvSpPr>
            <p:cNvPr id="109" name="object 109">
              <a:extLst>
                <a:ext uri="{FF2B5EF4-FFF2-40B4-BE49-F238E27FC236}">
                  <a16:creationId xmlns:a16="http://schemas.microsoft.com/office/drawing/2014/main" id="{FE1609FD-741A-43C6-933D-97C0D911E14A}"/>
                </a:ext>
              </a:extLst>
            </p:cNvPr>
            <p:cNvSpPr/>
            <p:nvPr/>
          </p:nvSpPr>
          <p:spPr>
            <a:xfrm>
              <a:off x="7594080" y="2607846"/>
              <a:ext cx="3810" cy="296545"/>
            </a:xfrm>
            <a:custGeom>
              <a:avLst/>
              <a:gdLst/>
              <a:ahLst/>
              <a:cxnLst/>
              <a:rect l="l" t="t" r="r" b="b"/>
              <a:pathLst>
                <a:path w="3809" h="296544">
                  <a:moveTo>
                    <a:pt x="3269" y="296253"/>
                  </a:moveTo>
                  <a:lnTo>
                    <a:pt x="0" y="0"/>
                  </a:lnTo>
                </a:path>
              </a:pathLst>
            </a:custGeom>
            <a:ln w="9524">
              <a:solidFill>
                <a:srgbClr val="222222"/>
              </a:solidFill>
            </a:ln>
          </p:spPr>
          <p:txBody>
            <a:bodyPr wrap="square" lIns="0" tIns="0" rIns="0" bIns="0" rtlCol="0"/>
            <a:lstStyle/>
            <a:p>
              <a:endParaRPr/>
            </a:p>
          </p:txBody>
        </p:sp>
        <p:sp>
          <p:nvSpPr>
            <p:cNvPr id="110" name="object 110">
              <a:extLst>
                <a:ext uri="{FF2B5EF4-FFF2-40B4-BE49-F238E27FC236}">
                  <a16:creationId xmlns:a16="http://schemas.microsoft.com/office/drawing/2014/main" id="{5DF37B6E-D075-4772-B17B-EA8171B6F1CD}"/>
                </a:ext>
              </a:extLst>
            </p:cNvPr>
            <p:cNvSpPr/>
            <p:nvPr/>
          </p:nvSpPr>
          <p:spPr>
            <a:xfrm>
              <a:off x="7578349" y="2564623"/>
              <a:ext cx="31750" cy="43815"/>
            </a:xfrm>
            <a:custGeom>
              <a:avLst/>
              <a:gdLst/>
              <a:ahLst/>
              <a:cxnLst/>
              <a:rect l="l" t="t" r="r" b="b"/>
              <a:pathLst>
                <a:path w="31750" h="43814">
                  <a:moveTo>
                    <a:pt x="0" y="43396"/>
                  </a:moveTo>
                  <a:lnTo>
                    <a:pt x="15254" y="0"/>
                  </a:lnTo>
                  <a:lnTo>
                    <a:pt x="31463" y="43049"/>
                  </a:lnTo>
                  <a:lnTo>
                    <a:pt x="0" y="43396"/>
                  </a:lnTo>
                  <a:close/>
                </a:path>
              </a:pathLst>
            </a:custGeom>
            <a:solidFill>
              <a:srgbClr val="222222"/>
            </a:solidFill>
          </p:spPr>
          <p:txBody>
            <a:bodyPr wrap="square" lIns="0" tIns="0" rIns="0" bIns="0" rtlCol="0"/>
            <a:lstStyle/>
            <a:p>
              <a:endParaRPr/>
            </a:p>
          </p:txBody>
        </p:sp>
        <p:sp>
          <p:nvSpPr>
            <p:cNvPr id="111" name="object 111">
              <a:extLst>
                <a:ext uri="{FF2B5EF4-FFF2-40B4-BE49-F238E27FC236}">
                  <a16:creationId xmlns:a16="http://schemas.microsoft.com/office/drawing/2014/main" id="{2A417E37-2187-414E-A700-FAF1F3E7A9FA}"/>
                </a:ext>
              </a:extLst>
            </p:cNvPr>
            <p:cNvSpPr/>
            <p:nvPr/>
          </p:nvSpPr>
          <p:spPr>
            <a:xfrm>
              <a:off x="7578349" y="2564623"/>
              <a:ext cx="31750" cy="43815"/>
            </a:xfrm>
            <a:custGeom>
              <a:avLst/>
              <a:gdLst/>
              <a:ahLst/>
              <a:cxnLst/>
              <a:rect l="l" t="t" r="r" b="b"/>
              <a:pathLst>
                <a:path w="31750" h="43814">
                  <a:moveTo>
                    <a:pt x="31463" y="43049"/>
                  </a:moveTo>
                  <a:lnTo>
                    <a:pt x="15254" y="0"/>
                  </a:lnTo>
                  <a:lnTo>
                    <a:pt x="0" y="43396"/>
                  </a:lnTo>
                  <a:lnTo>
                    <a:pt x="31463" y="43049"/>
                  </a:lnTo>
                  <a:close/>
                </a:path>
              </a:pathLst>
            </a:custGeom>
            <a:ln w="9524">
              <a:solidFill>
                <a:srgbClr val="222222"/>
              </a:solidFill>
            </a:ln>
          </p:spPr>
          <p:txBody>
            <a:bodyPr wrap="square" lIns="0" tIns="0" rIns="0" bIns="0" rtlCol="0"/>
            <a:lstStyle/>
            <a:p>
              <a:endParaRPr/>
            </a:p>
          </p:txBody>
        </p:sp>
      </p:grpSp>
      <p:sp>
        <p:nvSpPr>
          <p:cNvPr id="112" name="object 112">
            <a:extLst>
              <a:ext uri="{FF2B5EF4-FFF2-40B4-BE49-F238E27FC236}">
                <a16:creationId xmlns:a16="http://schemas.microsoft.com/office/drawing/2014/main" id="{1A1A5771-C8A0-4690-ACBE-9A9044407FFA}"/>
              </a:ext>
            </a:extLst>
          </p:cNvPr>
          <p:cNvSpPr/>
          <p:nvPr/>
        </p:nvSpPr>
        <p:spPr>
          <a:xfrm>
            <a:off x="1115159" y="2829349"/>
            <a:ext cx="1100455" cy="2016760"/>
          </a:xfrm>
          <a:custGeom>
            <a:avLst/>
            <a:gdLst/>
            <a:ahLst/>
            <a:cxnLst/>
            <a:rect l="l" t="t" r="r" b="b"/>
            <a:pathLst>
              <a:path w="1100455" h="2016760">
                <a:moveTo>
                  <a:pt x="0" y="5724"/>
                </a:moveTo>
                <a:lnTo>
                  <a:pt x="1100099" y="1971024"/>
                </a:lnTo>
              </a:path>
              <a:path w="1100455" h="2016760">
                <a:moveTo>
                  <a:pt x="1048449" y="0"/>
                </a:moveTo>
                <a:lnTo>
                  <a:pt x="23049" y="2016599"/>
                </a:lnTo>
              </a:path>
            </a:pathLst>
          </a:custGeom>
          <a:ln w="28574">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1931958581"/>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5754F-DED9-4155-A26F-A469DAD26A62}"/>
              </a:ext>
            </a:extLst>
          </p:cNvPr>
          <p:cNvSpPr>
            <a:spLocks noGrp="1"/>
          </p:cNvSpPr>
          <p:nvPr>
            <p:ph type="title"/>
          </p:nvPr>
        </p:nvSpPr>
        <p:spPr/>
        <p:txBody>
          <a:bodyPr/>
          <a:lstStyle/>
          <a:p>
            <a:r>
              <a:rPr lang="en-US" altLang="zh-CN" spc="-5" dirty="0"/>
              <a:t>Image</a:t>
            </a:r>
            <a:r>
              <a:rPr lang="en-US" altLang="zh-CN" spc="-30" dirty="0"/>
              <a:t> </a:t>
            </a:r>
            <a:r>
              <a:rPr lang="en-US" altLang="zh-CN" spc="-5" dirty="0"/>
              <a:t>Captioning</a:t>
            </a:r>
            <a:r>
              <a:rPr lang="en-US" altLang="zh-CN" spc="-25" dirty="0"/>
              <a:t> </a:t>
            </a:r>
            <a:r>
              <a:rPr lang="en-US" altLang="zh-CN" spc="-5" dirty="0"/>
              <a:t>using</a:t>
            </a:r>
            <a:r>
              <a:rPr lang="en-US" altLang="zh-CN" spc="20" dirty="0"/>
              <a:t> </a:t>
            </a:r>
            <a:r>
              <a:rPr lang="en-US" altLang="zh-CN" spc="-60" dirty="0">
                <a:solidFill>
                  <a:srgbClr val="FF0000"/>
                </a:solidFill>
              </a:rPr>
              <a:t>ONLY</a:t>
            </a:r>
            <a:r>
              <a:rPr lang="en-US" altLang="zh-CN" spc="-70" dirty="0">
                <a:solidFill>
                  <a:srgbClr val="FF0000"/>
                </a:solidFill>
              </a:rPr>
              <a:t> </a:t>
            </a:r>
            <a:r>
              <a:rPr lang="en-US" altLang="zh-CN" spc="-5" dirty="0"/>
              <a:t>transformers</a:t>
            </a:r>
            <a:endParaRPr lang="zh-CN" altLang="en-US" dirty="0"/>
          </a:p>
        </p:txBody>
      </p:sp>
      <p:sp>
        <p:nvSpPr>
          <p:cNvPr id="3" name="内容占位符 2">
            <a:extLst>
              <a:ext uri="{FF2B5EF4-FFF2-40B4-BE49-F238E27FC236}">
                <a16:creationId xmlns:a16="http://schemas.microsoft.com/office/drawing/2014/main" id="{44AAACBD-3751-4648-818A-2EE4952DBF92}"/>
              </a:ext>
            </a:extLst>
          </p:cNvPr>
          <p:cNvSpPr>
            <a:spLocks noGrp="1"/>
          </p:cNvSpPr>
          <p:nvPr>
            <p:ph idx="1"/>
          </p:nvPr>
        </p:nvSpPr>
        <p:spPr/>
        <p:txBody>
          <a:bodyPr/>
          <a:lstStyle/>
          <a:p>
            <a:r>
              <a:rPr lang="en-US" altLang="zh-CN" sz="2400" b="1" dirty="0">
                <a:latin typeface="Arial"/>
                <a:cs typeface="Arial"/>
              </a:rPr>
              <a:t>-</a:t>
            </a:r>
            <a:r>
              <a:rPr lang="en-US" altLang="zh-CN" sz="2400" b="1" spc="-15" dirty="0">
                <a:latin typeface="Arial"/>
                <a:cs typeface="Arial"/>
              </a:rPr>
              <a:t>Transformers </a:t>
            </a:r>
            <a:r>
              <a:rPr lang="en-US" altLang="zh-CN" sz="2400" b="1" dirty="0">
                <a:latin typeface="Arial"/>
                <a:cs typeface="Arial"/>
              </a:rPr>
              <a:t>from</a:t>
            </a:r>
            <a:r>
              <a:rPr lang="en-US" altLang="zh-CN" sz="2400" b="1" spc="-15" dirty="0">
                <a:latin typeface="Arial"/>
                <a:cs typeface="Arial"/>
              </a:rPr>
              <a:t> </a:t>
            </a:r>
            <a:r>
              <a:rPr lang="en-US" altLang="zh-CN" sz="2400" b="1" spc="-5" dirty="0">
                <a:latin typeface="Arial"/>
                <a:cs typeface="Arial"/>
              </a:rPr>
              <a:t>pixels</a:t>
            </a:r>
            <a:r>
              <a:rPr lang="en-US" altLang="zh-CN" sz="2400" b="1" spc="-15" dirty="0">
                <a:latin typeface="Arial"/>
                <a:cs typeface="Arial"/>
              </a:rPr>
              <a:t> </a:t>
            </a:r>
            <a:r>
              <a:rPr lang="en-US" altLang="zh-CN" sz="2400" b="1" dirty="0">
                <a:latin typeface="Arial"/>
                <a:cs typeface="Arial"/>
              </a:rPr>
              <a:t>to</a:t>
            </a:r>
            <a:r>
              <a:rPr lang="en-US" altLang="zh-CN" sz="2400" b="1" spc="-15" dirty="0">
                <a:latin typeface="Arial"/>
                <a:cs typeface="Arial"/>
              </a:rPr>
              <a:t> </a:t>
            </a:r>
            <a:r>
              <a:rPr lang="en-US" altLang="zh-CN" sz="2400" b="1" spc="-5" dirty="0">
                <a:latin typeface="Arial"/>
                <a:cs typeface="Arial"/>
              </a:rPr>
              <a:t>language</a:t>
            </a:r>
            <a:endParaRPr lang="en-US" altLang="zh-CN" sz="2400" dirty="0">
              <a:latin typeface="Arial"/>
              <a:cs typeface="Arial"/>
            </a:endParaRPr>
          </a:p>
          <a:p>
            <a:pPr marL="0" indent="0">
              <a:buNone/>
            </a:pPr>
            <a:endParaRPr lang="zh-CN" altLang="en-US" dirty="0"/>
          </a:p>
        </p:txBody>
      </p:sp>
      <p:sp>
        <p:nvSpPr>
          <p:cNvPr id="4" name="object 4">
            <a:extLst>
              <a:ext uri="{FF2B5EF4-FFF2-40B4-BE49-F238E27FC236}">
                <a16:creationId xmlns:a16="http://schemas.microsoft.com/office/drawing/2014/main" id="{0901E5A6-AFEB-43C7-9427-80A92F35AF3A}"/>
              </a:ext>
            </a:extLst>
          </p:cNvPr>
          <p:cNvSpPr/>
          <p:nvPr/>
        </p:nvSpPr>
        <p:spPr>
          <a:xfrm>
            <a:off x="3145860" y="4280556"/>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5" name="object 5">
            <a:extLst>
              <a:ext uri="{FF2B5EF4-FFF2-40B4-BE49-F238E27FC236}">
                <a16:creationId xmlns:a16="http://schemas.microsoft.com/office/drawing/2014/main" id="{1581F510-82C1-4AE9-8FC5-98612FBEDE31}"/>
              </a:ext>
            </a:extLst>
          </p:cNvPr>
          <p:cNvSpPr txBox="1"/>
          <p:nvPr/>
        </p:nvSpPr>
        <p:spPr>
          <a:xfrm>
            <a:off x="3145860" y="4280556"/>
            <a:ext cx="2090420" cy="393700"/>
          </a:xfrm>
          <a:prstGeom prst="rect">
            <a:avLst/>
          </a:prstGeom>
          <a:ln w="19049">
            <a:solidFill>
              <a:srgbClr val="674EA7"/>
            </a:solidFill>
          </a:ln>
        </p:spPr>
        <p:txBody>
          <a:bodyPr vert="horz" wrap="square" lIns="0" tIns="72390" rIns="0" bIns="0" rtlCol="0">
            <a:spAutoFit/>
          </a:bodyPr>
          <a:lstStyle/>
          <a:p>
            <a:pPr marL="1306195">
              <a:lnSpc>
                <a:spcPct val="100000"/>
              </a:lnSpc>
              <a:spcBef>
                <a:spcPts val="570"/>
              </a:spcBef>
            </a:pPr>
            <a:r>
              <a:rPr sz="1400" spc="-5" dirty="0">
                <a:latin typeface="Arial MT"/>
                <a:cs typeface="Arial MT"/>
              </a:rPr>
              <a:t>...</a:t>
            </a:r>
            <a:endParaRPr sz="1400" dirty="0">
              <a:latin typeface="Arial MT"/>
              <a:cs typeface="Arial MT"/>
            </a:endParaRPr>
          </a:p>
        </p:txBody>
      </p:sp>
      <p:sp>
        <p:nvSpPr>
          <p:cNvPr id="6" name="object 6">
            <a:extLst>
              <a:ext uri="{FF2B5EF4-FFF2-40B4-BE49-F238E27FC236}">
                <a16:creationId xmlns:a16="http://schemas.microsoft.com/office/drawing/2014/main" id="{5F07C90F-133D-4F29-ABBE-E928B7061DBC}"/>
              </a:ext>
            </a:extLst>
          </p:cNvPr>
          <p:cNvSpPr txBox="1"/>
          <p:nvPr/>
        </p:nvSpPr>
        <p:spPr>
          <a:xfrm>
            <a:off x="3145860" y="3716780"/>
            <a:ext cx="2090420" cy="393700"/>
          </a:xfrm>
          <a:prstGeom prst="rect">
            <a:avLst/>
          </a:prstGeom>
          <a:solidFill>
            <a:srgbClr val="EEEEEE"/>
          </a:solidFill>
          <a:ln w="19049">
            <a:solidFill>
              <a:srgbClr val="666666"/>
            </a:solidFill>
          </a:ln>
        </p:spPr>
        <p:txBody>
          <a:bodyPr vert="horz" wrap="square" lIns="0" tIns="82550" rIns="0" bIns="0" rtlCol="0">
            <a:spAutoFit/>
          </a:bodyPr>
          <a:lstStyle/>
          <a:p>
            <a:pPr marL="218440">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encoder</a:t>
            </a:r>
            <a:endParaRPr sz="1400" dirty="0">
              <a:latin typeface="Arial MT"/>
              <a:cs typeface="Arial MT"/>
            </a:endParaRPr>
          </a:p>
        </p:txBody>
      </p:sp>
      <p:grpSp>
        <p:nvGrpSpPr>
          <p:cNvPr id="7" name="object 7">
            <a:extLst>
              <a:ext uri="{FF2B5EF4-FFF2-40B4-BE49-F238E27FC236}">
                <a16:creationId xmlns:a16="http://schemas.microsoft.com/office/drawing/2014/main" id="{1CBA38D0-BDF9-45B5-8939-803BBE631C77}"/>
              </a:ext>
            </a:extLst>
          </p:cNvPr>
          <p:cNvGrpSpPr/>
          <p:nvPr/>
        </p:nvGrpSpPr>
        <p:grpSpPr>
          <a:xfrm>
            <a:off x="3623209" y="3191106"/>
            <a:ext cx="838200" cy="323850"/>
            <a:chOff x="4222649" y="2795500"/>
            <a:chExt cx="838200" cy="323850"/>
          </a:xfrm>
        </p:grpSpPr>
        <p:sp>
          <p:nvSpPr>
            <p:cNvPr id="8" name="object 8">
              <a:extLst>
                <a:ext uri="{FF2B5EF4-FFF2-40B4-BE49-F238E27FC236}">
                  <a16:creationId xmlns:a16="http://schemas.microsoft.com/office/drawing/2014/main" id="{9D3167F2-B3E4-472F-8F4C-AA59495EC8E8}"/>
                </a:ext>
              </a:extLst>
            </p:cNvPr>
            <p:cNvSpPr/>
            <p:nvPr/>
          </p:nvSpPr>
          <p:spPr>
            <a:xfrm>
              <a:off x="4662150"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9" name="object 9">
              <a:extLst>
                <a:ext uri="{FF2B5EF4-FFF2-40B4-BE49-F238E27FC236}">
                  <a16:creationId xmlns:a16="http://schemas.microsoft.com/office/drawing/2014/main" id="{37AD4D47-6214-49ED-A94C-8EA9AA8168C5}"/>
                </a:ext>
              </a:extLst>
            </p:cNvPr>
            <p:cNvSpPr/>
            <p:nvPr/>
          </p:nvSpPr>
          <p:spPr>
            <a:xfrm>
              <a:off x="4662150"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10" name="object 10">
              <a:extLst>
                <a:ext uri="{FF2B5EF4-FFF2-40B4-BE49-F238E27FC236}">
                  <a16:creationId xmlns:a16="http://schemas.microsoft.com/office/drawing/2014/main" id="{349CB49C-9742-4B80-8FB5-B300672F560D}"/>
                </a:ext>
              </a:extLst>
            </p:cNvPr>
            <p:cNvSpPr/>
            <p:nvPr/>
          </p:nvSpPr>
          <p:spPr>
            <a:xfrm>
              <a:off x="4227412"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1" name="object 11">
              <a:extLst>
                <a:ext uri="{FF2B5EF4-FFF2-40B4-BE49-F238E27FC236}">
                  <a16:creationId xmlns:a16="http://schemas.microsoft.com/office/drawing/2014/main" id="{38240447-08D5-47F6-942C-56FAD7AAF9F3}"/>
                </a:ext>
              </a:extLst>
            </p:cNvPr>
            <p:cNvSpPr/>
            <p:nvPr/>
          </p:nvSpPr>
          <p:spPr>
            <a:xfrm>
              <a:off x="4227412"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2" name="object 12">
            <a:extLst>
              <a:ext uri="{FF2B5EF4-FFF2-40B4-BE49-F238E27FC236}">
                <a16:creationId xmlns:a16="http://schemas.microsoft.com/office/drawing/2014/main" id="{4B67DC2F-2999-47CA-AEB5-D3964353D449}"/>
              </a:ext>
            </a:extLst>
          </p:cNvPr>
          <p:cNvSpPr txBox="1"/>
          <p:nvPr/>
        </p:nvSpPr>
        <p:spPr>
          <a:xfrm>
            <a:off x="3627972" y="3195868"/>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13" name="object 13">
            <a:extLst>
              <a:ext uri="{FF2B5EF4-FFF2-40B4-BE49-F238E27FC236}">
                <a16:creationId xmlns:a16="http://schemas.microsoft.com/office/drawing/2014/main" id="{2BF229A7-7EA7-4923-92C1-921601A656A4}"/>
              </a:ext>
            </a:extLst>
          </p:cNvPr>
          <p:cNvGrpSpPr/>
          <p:nvPr/>
        </p:nvGrpSpPr>
        <p:grpSpPr>
          <a:xfrm>
            <a:off x="3188472" y="3191106"/>
            <a:ext cx="403860" cy="323850"/>
            <a:chOff x="3787912" y="2795500"/>
            <a:chExt cx="403860" cy="323850"/>
          </a:xfrm>
        </p:grpSpPr>
        <p:sp>
          <p:nvSpPr>
            <p:cNvPr id="14" name="object 14">
              <a:extLst>
                <a:ext uri="{FF2B5EF4-FFF2-40B4-BE49-F238E27FC236}">
                  <a16:creationId xmlns:a16="http://schemas.microsoft.com/office/drawing/2014/main" id="{9C0D7266-A2B9-483C-B0ED-7D9DDF52311D}"/>
                </a:ext>
              </a:extLst>
            </p:cNvPr>
            <p:cNvSpPr/>
            <p:nvPr/>
          </p:nvSpPr>
          <p:spPr>
            <a:xfrm>
              <a:off x="3792675"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5" name="object 15">
              <a:extLst>
                <a:ext uri="{FF2B5EF4-FFF2-40B4-BE49-F238E27FC236}">
                  <a16:creationId xmlns:a16="http://schemas.microsoft.com/office/drawing/2014/main" id="{969C20E1-256D-4D9D-A3BA-0C5D0CE03009}"/>
                </a:ext>
              </a:extLst>
            </p:cNvPr>
            <p:cNvSpPr/>
            <p:nvPr/>
          </p:nvSpPr>
          <p:spPr>
            <a:xfrm>
              <a:off x="3792675"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6" name="object 16">
            <a:extLst>
              <a:ext uri="{FF2B5EF4-FFF2-40B4-BE49-F238E27FC236}">
                <a16:creationId xmlns:a16="http://schemas.microsoft.com/office/drawing/2014/main" id="{B0A5799C-967D-46F6-A3F8-AA8A8987EE5B}"/>
              </a:ext>
            </a:extLst>
          </p:cNvPr>
          <p:cNvSpPr txBox="1"/>
          <p:nvPr/>
        </p:nvSpPr>
        <p:spPr>
          <a:xfrm>
            <a:off x="3193235" y="3195868"/>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17" name="object 17">
            <a:extLst>
              <a:ext uri="{FF2B5EF4-FFF2-40B4-BE49-F238E27FC236}">
                <a16:creationId xmlns:a16="http://schemas.microsoft.com/office/drawing/2014/main" id="{C9B0A066-E72F-4B4E-BC8B-147C805D376F}"/>
              </a:ext>
            </a:extLst>
          </p:cNvPr>
          <p:cNvGrpSpPr/>
          <p:nvPr/>
        </p:nvGrpSpPr>
        <p:grpSpPr>
          <a:xfrm>
            <a:off x="3136609" y="3133067"/>
            <a:ext cx="2109470" cy="412750"/>
            <a:chOff x="3736049" y="2737461"/>
            <a:chExt cx="2109470" cy="412750"/>
          </a:xfrm>
        </p:grpSpPr>
        <p:sp>
          <p:nvSpPr>
            <p:cNvPr id="18" name="object 18">
              <a:extLst>
                <a:ext uri="{FF2B5EF4-FFF2-40B4-BE49-F238E27FC236}">
                  <a16:creationId xmlns:a16="http://schemas.microsoft.com/office/drawing/2014/main" id="{2FAE0695-0E0F-4CC3-A57B-B04C1016012A}"/>
                </a:ext>
              </a:extLst>
            </p:cNvPr>
            <p:cNvSpPr/>
            <p:nvPr/>
          </p:nvSpPr>
          <p:spPr>
            <a:xfrm>
              <a:off x="3745574" y="2746986"/>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19" name="object 19">
              <a:extLst>
                <a:ext uri="{FF2B5EF4-FFF2-40B4-BE49-F238E27FC236}">
                  <a16:creationId xmlns:a16="http://schemas.microsoft.com/office/drawing/2014/main" id="{99F0C56F-9EBE-4CEB-BA53-71CDFD1BD0DD}"/>
                </a:ext>
              </a:extLst>
            </p:cNvPr>
            <p:cNvSpPr/>
            <p:nvPr/>
          </p:nvSpPr>
          <p:spPr>
            <a:xfrm>
              <a:off x="3745574" y="2746986"/>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20" name="object 20">
              <a:extLst>
                <a:ext uri="{FF2B5EF4-FFF2-40B4-BE49-F238E27FC236}">
                  <a16:creationId xmlns:a16="http://schemas.microsoft.com/office/drawing/2014/main" id="{F57F7DD4-4458-44C3-BA1B-C6C96C1470DA}"/>
                </a:ext>
              </a:extLst>
            </p:cNvPr>
            <p:cNvSpPr/>
            <p:nvPr/>
          </p:nvSpPr>
          <p:spPr>
            <a:xfrm>
              <a:off x="5407999"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1" name="object 21">
              <a:extLst>
                <a:ext uri="{FF2B5EF4-FFF2-40B4-BE49-F238E27FC236}">
                  <a16:creationId xmlns:a16="http://schemas.microsoft.com/office/drawing/2014/main" id="{2051C554-632F-4088-AEEA-99760C15C8B4}"/>
                </a:ext>
              </a:extLst>
            </p:cNvPr>
            <p:cNvSpPr/>
            <p:nvPr/>
          </p:nvSpPr>
          <p:spPr>
            <a:xfrm>
              <a:off x="5407999"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F53FA52F-47EF-4CD6-9C6D-E7B9AD9706A8}"/>
              </a:ext>
            </a:extLst>
          </p:cNvPr>
          <p:cNvSpPr txBox="1"/>
          <p:nvPr/>
        </p:nvSpPr>
        <p:spPr>
          <a:xfrm>
            <a:off x="4122007" y="3303048"/>
            <a:ext cx="1128395" cy="193040"/>
          </a:xfrm>
          <a:prstGeom prst="rect">
            <a:avLst/>
          </a:prstGeom>
        </p:spPr>
        <p:txBody>
          <a:bodyPr vert="horz" wrap="square" lIns="0" tIns="12700" rIns="0" bIns="0" rtlCol="0">
            <a:spAutoFit/>
          </a:bodyPr>
          <a:lstStyle/>
          <a:p>
            <a:pPr marL="38100">
              <a:lnSpc>
                <a:spcPct val="100000"/>
              </a:lnSpc>
              <a:spcBef>
                <a:spcPts val="100"/>
              </a:spcBef>
              <a:tabLst>
                <a:tab pos="783590" algn="l"/>
              </a:tabLst>
            </a:pPr>
            <a:r>
              <a:rPr sz="1650" spc="7" baseline="20202" dirty="0">
                <a:latin typeface="Arial MT"/>
                <a:cs typeface="Arial MT"/>
              </a:rPr>
              <a:t>c</a:t>
            </a:r>
            <a:r>
              <a:rPr sz="700" spc="5" dirty="0">
                <a:latin typeface="Arial MT"/>
                <a:cs typeface="Arial MT"/>
              </a:rPr>
              <a:t>0,2	</a:t>
            </a: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23" name="object 23">
            <a:extLst>
              <a:ext uri="{FF2B5EF4-FFF2-40B4-BE49-F238E27FC236}">
                <a16:creationId xmlns:a16="http://schemas.microsoft.com/office/drawing/2014/main" id="{0B65BCCF-406A-4DAF-93D1-5C2B1B3045C4}"/>
              </a:ext>
            </a:extLst>
          </p:cNvPr>
          <p:cNvSpPr txBox="1"/>
          <p:nvPr/>
        </p:nvSpPr>
        <p:spPr>
          <a:xfrm>
            <a:off x="4583185" y="3218582"/>
            <a:ext cx="160655" cy="238760"/>
          </a:xfrm>
          <a:prstGeom prst="rect">
            <a:avLst/>
          </a:prstGeom>
        </p:spPr>
        <p:txBody>
          <a:bodyPr vert="horz" wrap="square" lIns="0" tIns="12700" rIns="0" bIns="0" rtlCol="0">
            <a:spAutoFit/>
          </a:bodyPr>
          <a:lstStyle/>
          <a:p>
            <a:pPr>
              <a:lnSpc>
                <a:spcPct val="100000"/>
              </a:lnSpc>
              <a:spcBef>
                <a:spcPts val="100"/>
              </a:spcBef>
            </a:pPr>
            <a:r>
              <a:rPr sz="1400" spc="-5" dirty="0">
                <a:latin typeface="Arial MT"/>
                <a:cs typeface="Arial MT"/>
              </a:rPr>
              <a:t>...</a:t>
            </a:r>
            <a:endParaRPr sz="1400">
              <a:latin typeface="Arial MT"/>
              <a:cs typeface="Arial MT"/>
            </a:endParaRPr>
          </a:p>
        </p:txBody>
      </p:sp>
      <p:grpSp>
        <p:nvGrpSpPr>
          <p:cNvPr id="24" name="object 24">
            <a:extLst>
              <a:ext uri="{FF2B5EF4-FFF2-40B4-BE49-F238E27FC236}">
                <a16:creationId xmlns:a16="http://schemas.microsoft.com/office/drawing/2014/main" id="{948BC476-BB83-4634-ACC8-8B57312957D2}"/>
              </a:ext>
            </a:extLst>
          </p:cNvPr>
          <p:cNvGrpSpPr/>
          <p:nvPr/>
        </p:nvGrpSpPr>
        <p:grpSpPr>
          <a:xfrm>
            <a:off x="5830862" y="4112285"/>
            <a:ext cx="330835" cy="521334"/>
            <a:chOff x="6430302" y="3716679"/>
            <a:chExt cx="330835" cy="521334"/>
          </a:xfrm>
        </p:grpSpPr>
        <p:sp>
          <p:nvSpPr>
            <p:cNvPr id="25" name="object 25">
              <a:extLst>
                <a:ext uri="{FF2B5EF4-FFF2-40B4-BE49-F238E27FC236}">
                  <a16:creationId xmlns:a16="http://schemas.microsoft.com/office/drawing/2014/main" id="{D6AA60FD-64A0-44F9-9C50-C7F20398F53E}"/>
                </a:ext>
              </a:extLst>
            </p:cNvPr>
            <p:cNvSpPr/>
            <p:nvPr/>
          </p:nvSpPr>
          <p:spPr>
            <a:xfrm>
              <a:off x="6435064"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26" name="object 26">
              <a:extLst>
                <a:ext uri="{FF2B5EF4-FFF2-40B4-BE49-F238E27FC236}">
                  <a16:creationId xmlns:a16="http://schemas.microsoft.com/office/drawing/2014/main" id="{48C8BB5B-66F8-4F1D-BE88-33E28A6F1EF0}"/>
                </a:ext>
              </a:extLst>
            </p:cNvPr>
            <p:cNvSpPr/>
            <p:nvPr/>
          </p:nvSpPr>
          <p:spPr>
            <a:xfrm>
              <a:off x="6435064"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grpSp>
        <p:nvGrpSpPr>
          <p:cNvPr id="27" name="object 27">
            <a:extLst>
              <a:ext uri="{FF2B5EF4-FFF2-40B4-BE49-F238E27FC236}">
                <a16:creationId xmlns:a16="http://schemas.microsoft.com/office/drawing/2014/main" id="{14BAA3A6-F47B-4D2C-B5A8-A2BDFE1F8C6C}"/>
              </a:ext>
            </a:extLst>
          </p:cNvPr>
          <p:cNvGrpSpPr/>
          <p:nvPr/>
        </p:nvGrpSpPr>
        <p:grpSpPr>
          <a:xfrm>
            <a:off x="2242274" y="2359660"/>
            <a:ext cx="3923665" cy="2138680"/>
            <a:chOff x="2841714" y="1964054"/>
            <a:chExt cx="3923665" cy="2138680"/>
          </a:xfrm>
        </p:grpSpPr>
        <p:sp>
          <p:nvSpPr>
            <p:cNvPr id="28" name="object 28">
              <a:extLst>
                <a:ext uri="{FF2B5EF4-FFF2-40B4-BE49-F238E27FC236}">
                  <a16:creationId xmlns:a16="http://schemas.microsoft.com/office/drawing/2014/main" id="{75B65322-1EB9-4EFD-B946-D790D2F21046}"/>
                </a:ext>
              </a:extLst>
            </p:cNvPr>
            <p:cNvSpPr/>
            <p:nvPr/>
          </p:nvSpPr>
          <p:spPr>
            <a:xfrm>
              <a:off x="4790350" y="3771999"/>
              <a:ext cx="0" cy="113030"/>
            </a:xfrm>
            <a:custGeom>
              <a:avLst/>
              <a:gdLst/>
              <a:ahLst/>
              <a:cxnLst/>
              <a:rect l="l" t="t" r="r" b="b"/>
              <a:pathLst>
                <a:path h="113029">
                  <a:moveTo>
                    <a:pt x="0" y="112949"/>
                  </a:moveTo>
                  <a:lnTo>
                    <a:pt x="0" y="0"/>
                  </a:lnTo>
                </a:path>
              </a:pathLst>
            </a:custGeom>
            <a:ln w="9524">
              <a:solidFill>
                <a:srgbClr val="222222"/>
              </a:solidFill>
            </a:ln>
          </p:spPr>
          <p:txBody>
            <a:bodyPr wrap="square" lIns="0" tIns="0" rIns="0" bIns="0" rtlCol="0"/>
            <a:lstStyle/>
            <a:p>
              <a:endParaRPr/>
            </a:p>
          </p:txBody>
        </p:sp>
        <p:sp>
          <p:nvSpPr>
            <p:cNvPr id="29" name="object 29">
              <a:extLst>
                <a:ext uri="{FF2B5EF4-FFF2-40B4-BE49-F238E27FC236}">
                  <a16:creationId xmlns:a16="http://schemas.microsoft.com/office/drawing/2014/main" id="{07CBD07E-B571-4336-8ECC-72AE5B75B9EC}"/>
                </a:ext>
              </a:extLst>
            </p:cNvPr>
            <p:cNvSpPr/>
            <p:nvPr/>
          </p:nvSpPr>
          <p:spPr>
            <a:xfrm>
              <a:off x="4774617" y="37287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30" name="object 30">
              <a:extLst>
                <a:ext uri="{FF2B5EF4-FFF2-40B4-BE49-F238E27FC236}">
                  <a16:creationId xmlns:a16="http://schemas.microsoft.com/office/drawing/2014/main" id="{9554EDE4-49F7-467D-84EE-57BC2D693DBB}"/>
                </a:ext>
              </a:extLst>
            </p:cNvPr>
            <p:cNvSpPr/>
            <p:nvPr/>
          </p:nvSpPr>
          <p:spPr>
            <a:xfrm>
              <a:off x="4774617" y="37287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31" name="object 31">
              <a:extLst>
                <a:ext uri="{FF2B5EF4-FFF2-40B4-BE49-F238E27FC236}">
                  <a16:creationId xmlns:a16="http://schemas.microsoft.com/office/drawing/2014/main" id="{E4D4C0A7-B4B4-4437-B503-1ADD9E93DC43}"/>
                </a:ext>
              </a:extLst>
            </p:cNvPr>
            <p:cNvSpPr/>
            <p:nvPr/>
          </p:nvSpPr>
          <p:spPr>
            <a:xfrm>
              <a:off x="4790350" y="3197725"/>
              <a:ext cx="635" cy="123825"/>
            </a:xfrm>
            <a:custGeom>
              <a:avLst/>
              <a:gdLst/>
              <a:ahLst/>
              <a:cxnLst/>
              <a:rect l="l" t="t" r="r" b="b"/>
              <a:pathLst>
                <a:path w="635" h="123825">
                  <a:moveTo>
                    <a:pt x="0" y="123449"/>
                  </a:moveTo>
                  <a:lnTo>
                    <a:pt x="204" y="0"/>
                  </a:lnTo>
                </a:path>
              </a:pathLst>
            </a:custGeom>
            <a:ln w="9524">
              <a:solidFill>
                <a:srgbClr val="222222"/>
              </a:solidFill>
            </a:ln>
          </p:spPr>
          <p:txBody>
            <a:bodyPr wrap="square" lIns="0" tIns="0" rIns="0" bIns="0" rtlCol="0"/>
            <a:lstStyle/>
            <a:p>
              <a:endParaRPr/>
            </a:p>
          </p:txBody>
        </p:sp>
        <p:sp>
          <p:nvSpPr>
            <p:cNvPr id="32" name="object 32">
              <a:extLst>
                <a:ext uri="{FF2B5EF4-FFF2-40B4-BE49-F238E27FC236}">
                  <a16:creationId xmlns:a16="http://schemas.microsoft.com/office/drawing/2014/main" id="{BBFDD542-7078-4308-8C02-24795149D757}"/>
                </a:ext>
              </a:extLst>
            </p:cNvPr>
            <p:cNvSpPr/>
            <p:nvPr/>
          </p:nvSpPr>
          <p:spPr>
            <a:xfrm>
              <a:off x="4774822" y="3154499"/>
              <a:ext cx="31750" cy="43815"/>
            </a:xfrm>
            <a:custGeom>
              <a:avLst/>
              <a:gdLst/>
              <a:ahLst/>
              <a:cxnLst/>
              <a:rect l="l" t="t" r="r" b="b"/>
              <a:pathLst>
                <a:path w="31750" h="43814">
                  <a:moveTo>
                    <a:pt x="31465" y="43251"/>
                  </a:moveTo>
                  <a:lnTo>
                    <a:pt x="0" y="43199"/>
                  </a:lnTo>
                  <a:lnTo>
                    <a:pt x="15804" y="0"/>
                  </a:lnTo>
                  <a:lnTo>
                    <a:pt x="31465" y="43251"/>
                  </a:lnTo>
                  <a:close/>
                </a:path>
              </a:pathLst>
            </a:custGeom>
            <a:solidFill>
              <a:srgbClr val="222222"/>
            </a:solidFill>
          </p:spPr>
          <p:txBody>
            <a:bodyPr wrap="square" lIns="0" tIns="0" rIns="0" bIns="0" rtlCol="0"/>
            <a:lstStyle/>
            <a:p>
              <a:endParaRPr/>
            </a:p>
          </p:txBody>
        </p:sp>
        <p:sp>
          <p:nvSpPr>
            <p:cNvPr id="33" name="object 33">
              <a:extLst>
                <a:ext uri="{FF2B5EF4-FFF2-40B4-BE49-F238E27FC236}">
                  <a16:creationId xmlns:a16="http://schemas.microsoft.com/office/drawing/2014/main" id="{9E87A18B-632D-4B1D-80BD-F2F069D657A5}"/>
                </a:ext>
              </a:extLst>
            </p:cNvPr>
            <p:cNvSpPr/>
            <p:nvPr/>
          </p:nvSpPr>
          <p:spPr>
            <a:xfrm>
              <a:off x="4774822" y="3154499"/>
              <a:ext cx="31750" cy="43815"/>
            </a:xfrm>
            <a:custGeom>
              <a:avLst/>
              <a:gdLst/>
              <a:ahLst/>
              <a:cxnLst/>
              <a:rect l="l" t="t" r="r" b="b"/>
              <a:pathLst>
                <a:path w="31750" h="43814">
                  <a:moveTo>
                    <a:pt x="31465" y="43251"/>
                  </a:moveTo>
                  <a:lnTo>
                    <a:pt x="15804" y="0"/>
                  </a:lnTo>
                  <a:lnTo>
                    <a:pt x="0" y="43199"/>
                  </a:lnTo>
                  <a:lnTo>
                    <a:pt x="31465" y="43251"/>
                  </a:lnTo>
                  <a:close/>
                </a:path>
              </a:pathLst>
            </a:custGeom>
            <a:ln w="9524">
              <a:solidFill>
                <a:srgbClr val="222222"/>
              </a:solidFill>
            </a:ln>
          </p:spPr>
          <p:txBody>
            <a:bodyPr wrap="square" lIns="0" tIns="0" rIns="0" bIns="0" rtlCol="0"/>
            <a:lstStyle/>
            <a:p>
              <a:endParaRPr/>
            </a:p>
          </p:txBody>
        </p:sp>
        <p:sp>
          <p:nvSpPr>
            <p:cNvPr id="34" name="object 34">
              <a:extLst>
                <a:ext uri="{FF2B5EF4-FFF2-40B4-BE49-F238E27FC236}">
                  <a16:creationId xmlns:a16="http://schemas.microsoft.com/office/drawing/2014/main" id="{C7CD5B45-6A91-48EC-B723-72FBD6BEE129}"/>
                </a:ext>
              </a:extLst>
            </p:cNvPr>
            <p:cNvSpPr/>
            <p:nvPr/>
          </p:nvSpPr>
          <p:spPr>
            <a:xfrm>
              <a:off x="2846477" y="3033499"/>
              <a:ext cx="842010" cy="1048385"/>
            </a:xfrm>
            <a:custGeom>
              <a:avLst/>
              <a:gdLst/>
              <a:ahLst/>
              <a:cxnLst/>
              <a:rect l="l" t="t" r="r" b="b"/>
              <a:pathLst>
                <a:path w="842010" h="1048385">
                  <a:moveTo>
                    <a:pt x="0" y="0"/>
                  </a:moveTo>
                  <a:lnTo>
                    <a:pt x="449408" y="0"/>
                  </a:lnTo>
                  <a:lnTo>
                    <a:pt x="449408" y="1048199"/>
                  </a:lnTo>
                  <a:lnTo>
                    <a:pt x="841649" y="1048199"/>
                  </a:lnTo>
                </a:path>
              </a:pathLst>
            </a:custGeom>
            <a:ln w="9524">
              <a:solidFill>
                <a:srgbClr val="222222"/>
              </a:solidFill>
            </a:ln>
          </p:spPr>
          <p:txBody>
            <a:bodyPr wrap="square" lIns="0" tIns="0" rIns="0" bIns="0" rtlCol="0"/>
            <a:lstStyle/>
            <a:p>
              <a:endParaRPr/>
            </a:p>
          </p:txBody>
        </p:sp>
        <p:sp>
          <p:nvSpPr>
            <p:cNvPr id="35" name="object 35">
              <a:extLst>
                <a:ext uri="{FF2B5EF4-FFF2-40B4-BE49-F238E27FC236}">
                  <a16:creationId xmlns:a16="http://schemas.microsoft.com/office/drawing/2014/main" id="{462C5A54-1E91-4F67-8FB5-62221FEDD101}"/>
                </a:ext>
              </a:extLst>
            </p:cNvPr>
            <p:cNvSpPr/>
            <p:nvPr/>
          </p:nvSpPr>
          <p:spPr>
            <a:xfrm>
              <a:off x="3688127" y="4065966"/>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6" name="object 36">
              <a:extLst>
                <a:ext uri="{FF2B5EF4-FFF2-40B4-BE49-F238E27FC236}">
                  <a16:creationId xmlns:a16="http://schemas.microsoft.com/office/drawing/2014/main" id="{67002DCF-1A6C-464F-9DF7-028FB2B91FE7}"/>
                </a:ext>
              </a:extLst>
            </p:cNvPr>
            <p:cNvSpPr/>
            <p:nvPr/>
          </p:nvSpPr>
          <p:spPr>
            <a:xfrm>
              <a:off x="3688127" y="4065966"/>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7" name="object 37">
              <a:extLst>
                <a:ext uri="{FF2B5EF4-FFF2-40B4-BE49-F238E27FC236}">
                  <a16:creationId xmlns:a16="http://schemas.microsoft.com/office/drawing/2014/main" id="{7992EA1B-08D4-4726-A856-3E5F87439532}"/>
                </a:ext>
              </a:extLst>
            </p:cNvPr>
            <p:cNvSpPr/>
            <p:nvPr/>
          </p:nvSpPr>
          <p:spPr>
            <a:xfrm>
              <a:off x="6439230" y="1968817"/>
              <a:ext cx="321310" cy="511809"/>
            </a:xfrm>
            <a:custGeom>
              <a:avLst/>
              <a:gdLst/>
              <a:ahLst/>
              <a:cxnLst/>
              <a:rect l="l" t="t" r="r" b="b"/>
              <a:pathLst>
                <a:path w="321309" h="511810">
                  <a:moveTo>
                    <a:pt x="321000" y="511499"/>
                  </a:moveTo>
                  <a:lnTo>
                    <a:pt x="0" y="511499"/>
                  </a:lnTo>
                  <a:lnTo>
                    <a:pt x="0" y="0"/>
                  </a:lnTo>
                  <a:lnTo>
                    <a:pt x="321000" y="0"/>
                  </a:lnTo>
                  <a:lnTo>
                    <a:pt x="321000" y="511499"/>
                  </a:lnTo>
                  <a:close/>
                </a:path>
              </a:pathLst>
            </a:custGeom>
            <a:solidFill>
              <a:srgbClr val="EAD1DC"/>
            </a:solidFill>
          </p:spPr>
          <p:txBody>
            <a:bodyPr wrap="square" lIns="0" tIns="0" rIns="0" bIns="0" rtlCol="0"/>
            <a:lstStyle/>
            <a:p>
              <a:endParaRPr/>
            </a:p>
          </p:txBody>
        </p:sp>
        <p:sp>
          <p:nvSpPr>
            <p:cNvPr id="38" name="object 38">
              <a:extLst>
                <a:ext uri="{FF2B5EF4-FFF2-40B4-BE49-F238E27FC236}">
                  <a16:creationId xmlns:a16="http://schemas.microsoft.com/office/drawing/2014/main" id="{47144368-19BC-481A-97D6-FF04FDD55CBF}"/>
                </a:ext>
              </a:extLst>
            </p:cNvPr>
            <p:cNvSpPr/>
            <p:nvPr/>
          </p:nvSpPr>
          <p:spPr>
            <a:xfrm>
              <a:off x="6439230" y="1968817"/>
              <a:ext cx="321310" cy="511809"/>
            </a:xfrm>
            <a:custGeom>
              <a:avLst/>
              <a:gdLst/>
              <a:ahLst/>
              <a:cxnLst/>
              <a:rect l="l" t="t" r="r" b="b"/>
              <a:pathLst>
                <a:path w="321309" h="511810">
                  <a:moveTo>
                    <a:pt x="0" y="0"/>
                  </a:moveTo>
                  <a:lnTo>
                    <a:pt x="321000" y="0"/>
                  </a:lnTo>
                  <a:lnTo>
                    <a:pt x="321000"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39" name="object 39">
            <a:extLst>
              <a:ext uri="{FF2B5EF4-FFF2-40B4-BE49-F238E27FC236}">
                <a16:creationId xmlns:a16="http://schemas.microsoft.com/office/drawing/2014/main" id="{3AA71682-E062-4E7E-85AE-953D4C821A77}"/>
              </a:ext>
            </a:extLst>
          </p:cNvPr>
          <p:cNvSpPr txBox="1"/>
          <p:nvPr/>
        </p:nvSpPr>
        <p:spPr>
          <a:xfrm>
            <a:off x="5835624" y="4117048"/>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40" name="object 40">
            <a:extLst>
              <a:ext uri="{FF2B5EF4-FFF2-40B4-BE49-F238E27FC236}">
                <a16:creationId xmlns:a16="http://schemas.microsoft.com/office/drawing/2014/main" id="{D0F0F6C2-C46E-4C7E-B102-6C97E9286A61}"/>
              </a:ext>
            </a:extLst>
          </p:cNvPr>
          <p:cNvSpPr txBox="1"/>
          <p:nvPr/>
        </p:nvSpPr>
        <p:spPr>
          <a:xfrm>
            <a:off x="5762696" y="4734217"/>
            <a:ext cx="2350135" cy="208279"/>
          </a:xfrm>
          <a:prstGeom prst="rect">
            <a:avLst/>
          </a:prstGeom>
        </p:spPr>
        <p:txBody>
          <a:bodyPr vert="horz" wrap="square" lIns="0" tIns="12700" rIns="0" bIns="0" rtlCol="0">
            <a:spAutoFit/>
          </a:bodyPr>
          <a:lstStyle/>
          <a:p>
            <a:pPr marL="12700">
              <a:lnSpc>
                <a:spcPct val="100000"/>
              </a:lnSpc>
              <a:spcBef>
                <a:spcPts val="100"/>
              </a:spcBef>
              <a:tabLst>
                <a:tab pos="727710" algn="l"/>
                <a:tab pos="1388110" algn="l"/>
                <a:tab pos="2124710"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a:t>
            </a:r>
            <a:r>
              <a:rPr sz="1200" dirty="0">
                <a:latin typeface="Arial MT"/>
                <a:cs typeface="Arial MT"/>
              </a:rPr>
              <a:t>n	</a:t>
            </a:r>
            <a:r>
              <a:rPr sz="1200" spc="-5" dirty="0">
                <a:latin typeface="Arial MT"/>
                <a:cs typeface="Arial MT"/>
              </a:rPr>
              <a:t>wearin</a:t>
            </a:r>
            <a:r>
              <a:rPr sz="1200" dirty="0">
                <a:latin typeface="Arial MT"/>
                <a:cs typeface="Arial MT"/>
              </a:rPr>
              <a:t>g	</a:t>
            </a:r>
            <a:r>
              <a:rPr sz="1200" spc="-5" dirty="0">
                <a:latin typeface="Arial MT"/>
                <a:cs typeface="Arial MT"/>
              </a:rPr>
              <a:t>hat</a:t>
            </a:r>
            <a:endParaRPr sz="1200">
              <a:latin typeface="Arial MT"/>
              <a:cs typeface="Arial MT"/>
            </a:endParaRPr>
          </a:p>
        </p:txBody>
      </p:sp>
      <p:sp>
        <p:nvSpPr>
          <p:cNvPr id="41" name="object 41">
            <a:extLst>
              <a:ext uri="{FF2B5EF4-FFF2-40B4-BE49-F238E27FC236}">
                <a16:creationId xmlns:a16="http://schemas.microsoft.com/office/drawing/2014/main" id="{1A9C3DFC-4055-4FC9-9827-57CD51DCE937}"/>
              </a:ext>
            </a:extLst>
          </p:cNvPr>
          <p:cNvSpPr txBox="1"/>
          <p:nvPr/>
        </p:nvSpPr>
        <p:spPr>
          <a:xfrm>
            <a:off x="5839790" y="2364423"/>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42" name="object 42">
            <a:extLst>
              <a:ext uri="{FF2B5EF4-FFF2-40B4-BE49-F238E27FC236}">
                <a16:creationId xmlns:a16="http://schemas.microsoft.com/office/drawing/2014/main" id="{9380F6DB-92C3-4F77-8893-2D520E57BA7D}"/>
              </a:ext>
            </a:extLst>
          </p:cNvPr>
          <p:cNvGrpSpPr/>
          <p:nvPr/>
        </p:nvGrpSpPr>
        <p:grpSpPr>
          <a:xfrm>
            <a:off x="6487953" y="2359660"/>
            <a:ext cx="330835" cy="521334"/>
            <a:chOff x="7087393" y="1964054"/>
            <a:chExt cx="330835" cy="521334"/>
          </a:xfrm>
        </p:grpSpPr>
        <p:sp>
          <p:nvSpPr>
            <p:cNvPr id="43" name="object 43">
              <a:extLst>
                <a:ext uri="{FF2B5EF4-FFF2-40B4-BE49-F238E27FC236}">
                  <a16:creationId xmlns:a16="http://schemas.microsoft.com/office/drawing/2014/main" id="{48375902-4B6B-486C-AF17-A79131903FEE}"/>
                </a:ext>
              </a:extLst>
            </p:cNvPr>
            <p:cNvSpPr/>
            <p:nvPr/>
          </p:nvSpPr>
          <p:spPr>
            <a:xfrm>
              <a:off x="7092156"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44" name="object 44">
              <a:extLst>
                <a:ext uri="{FF2B5EF4-FFF2-40B4-BE49-F238E27FC236}">
                  <a16:creationId xmlns:a16="http://schemas.microsoft.com/office/drawing/2014/main" id="{D47A0FFB-C205-4370-BB76-5FAAE13420EC}"/>
                </a:ext>
              </a:extLst>
            </p:cNvPr>
            <p:cNvSpPr/>
            <p:nvPr/>
          </p:nvSpPr>
          <p:spPr>
            <a:xfrm>
              <a:off x="7092156"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45" name="object 45">
            <a:extLst>
              <a:ext uri="{FF2B5EF4-FFF2-40B4-BE49-F238E27FC236}">
                <a16:creationId xmlns:a16="http://schemas.microsoft.com/office/drawing/2014/main" id="{D8B83E79-FBD4-4921-88B4-205A0ED09DA5}"/>
              </a:ext>
            </a:extLst>
          </p:cNvPr>
          <p:cNvSpPr txBox="1"/>
          <p:nvPr/>
        </p:nvSpPr>
        <p:spPr>
          <a:xfrm>
            <a:off x="6492716" y="2364423"/>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46" name="object 46">
            <a:extLst>
              <a:ext uri="{FF2B5EF4-FFF2-40B4-BE49-F238E27FC236}">
                <a16:creationId xmlns:a16="http://schemas.microsoft.com/office/drawing/2014/main" id="{CDB6DB68-7D7E-4739-9179-E8558E825688}"/>
              </a:ext>
            </a:extLst>
          </p:cNvPr>
          <p:cNvGrpSpPr/>
          <p:nvPr/>
        </p:nvGrpSpPr>
        <p:grpSpPr>
          <a:xfrm>
            <a:off x="6491754" y="4112285"/>
            <a:ext cx="330835" cy="521334"/>
            <a:chOff x="7091194" y="3716679"/>
            <a:chExt cx="330835" cy="521334"/>
          </a:xfrm>
        </p:grpSpPr>
        <p:sp>
          <p:nvSpPr>
            <p:cNvPr id="47" name="object 47">
              <a:extLst>
                <a:ext uri="{FF2B5EF4-FFF2-40B4-BE49-F238E27FC236}">
                  <a16:creationId xmlns:a16="http://schemas.microsoft.com/office/drawing/2014/main" id="{01B2DC4C-2F1F-49B5-BECD-5B5C8A01C95D}"/>
                </a:ext>
              </a:extLst>
            </p:cNvPr>
            <p:cNvSpPr/>
            <p:nvPr/>
          </p:nvSpPr>
          <p:spPr>
            <a:xfrm>
              <a:off x="7095956"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48" name="object 48">
              <a:extLst>
                <a:ext uri="{FF2B5EF4-FFF2-40B4-BE49-F238E27FC236}">
                  <a16:creationId xmlns:a16="http://schemas.microsoft.com/office/drawing/2014/main" id="{AAF8D147-E0B1-4B46-B926-C9FBF62E35AC}"/>
                </a:ext>
              </a:extLst>
            </p:cNvPr>
            <p:cNvSpPr/>
            <p:nvPr/>
          </p:nvSpPr>
          <p:spPr>
            <a:xfrm>
              <a:off x="7095956"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49" name="object 49">
            <a:extLst>
              <a:ext uri="{FF2B5EF4-FFF2-40B4-BE49-F238E27FC236}">
                <a16:creationId xmlns:a16="http://schemas.microsoft.com/office/drawing/2014/main" id="{89371187-553C-4F3D-962C-CF89E5D4EBF0}"/>
              </a:ext>
            </a:extLst>
          </p:cNvPr>
          <p:cNvSpPr txBox="1"/>
          <p:nvPr/>
        </p:nvSpPr>
        <p:spPr>
          <a:xfrm>
            <a:off x="6496516" y="4117048"/>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50" name="object 50">
            <a:extLst>
              <a:ext uri="{FF2B5EF4-FFF2-40B4-BE49-F238E27FC236}">
                <a16:creationId xmlns:a16="http://schemas.microsoft.com/office/drawing/2014/main" id="{332F71B0-85F5-481F-90C8-52D3340CE6AF}"/>
              </a:ext>
            </a:extLst>
          </p:cNvPr>
          <p:cNvGrpSpPr/>
          <p:nvPr/>
        </p:nvGrpSpPr>
        <p:grpSpPr>
          <a:xfrm>
            <a:off x="7233268" y="2359660"/>
            <a:ext cx="330835" cy="521334"/>
            <a:chOff x="7832708" y="1964054"/>
            <a:chExt cx="330835" cy="521334"/>
          </a:xfrm>
        </p:grpSpPr>
        <p:sp>
          <p:nvSpPr>
            <p:cNvPr id="51" name="object 51">
              <a:extLst>
                <a:ext uri="{FF2B5EF4-FFF2-40B4-BE49-F238E27FC236}">
                  <a16:creationId xmlns:a16="http://schemas.microsoft.com/office/drawing/2014/main" id="{846B57FE-0CED-4ADA-BC9D-B81F38485C96}"/>
                </a:ext>
              </a:extLst>
            </p:cNvPr>
            <p:cNvSpPr/>
            <p:nvPr/>
          </p:nvSpPr>
          <p:spPr>
            <a:xfrm>
              <a:off x="7837471"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52" name="object 52">
              <a:extLst>
                <a:ext uri="{FF2B5EF4-FFF2-40B4-BE49-F238E27FC236}">
                  <a16:creationId xmlns:a16="http://schemas.microsoft.com/office/drawing/2014/main" id="{BEF66B27-029E-412C-9493-C46856E8F7EA}"/>
                </a:ext>
              </a:extLst>
            </p:cNvPr>
            <p:cNvSpPr/>
            <p:nvPr/>
          </p:nvSpPr>
          <p:spPr>
            <a:xfrm>
              <a:off x="7837471"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53" name="object 53">
            <a:extLst>
              <a:ext uri="{FF2B5EF4-FFF2-40B4-BE49-F238E27FC236}">
                <a16:creationId xmlns:a16="http://schemas.microsoft.com/office/drawing/2014/main" id="{B083DE60-F644-4FC1-A1D4-037038C8F514}"/>
              </a:ext>
            </a:extLst>
          </p:cNvPr>
          <p:cNvSpPr txBox="1"/>
          <p:nvPr/>
        </p:nvSpPr>
        <p:spPr>
          <a:xfrm>
            <a:off x="7238031" y="2364423"/>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54" name="object 54">
            <a:extLst>
              <a:ext uri="{FF2B5EF4-FFF2-40B4-BE49-F238E27FC236}">
                <a16:creationId xmlns:a16="http://schemas.microsoft.com/office/drawing/2014/main" id="{47968C16-4F28-4BDB-B87D-0875A828A418}"/>
              </a:ext>
            </a:extLst>
          </p:cNvPr>
          <p:cNvGrpSpPr/>
          <p:nvPr/>
        </p:nvGrpSpPr>
        <p:grpSpPr>
          <a:xfrm>
            <a:off x="7237069" y="4112285"/>
            <a:ext cx="330835" cy="521334"/>
            <a:chOff x="7836509" y="3716679"/>
            <a:chExt cx="330835" cy="521334"/>
          </a:xfrm>
        </p:grpSpPr>
        <p:sp>
          <p:nvSpPr>
            <p:cNvPr id="55" name="object 55">
              <a:extLst>
                <a:ext uri="{FF2B5EF4-FFF2-40B4-BE49-F238E27FC236}">
                  <a16:creationId xmlns:a16="http://schemas.microsoft.com/office/drawing/2014/main" id="{3EB4F81F-2D52-4A3A-8446-30D3A99CEA5A}"/>
                </a:ext>
              </a:extLst>
            </p:cNvPr>
            <p:cNvSpPr/>
            <p:nvPr/>
          </p:nvSpPr>
          <p:spPr>
            <a:xfrm>
              <a:off x="7841271"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56" name="object 56">
              <a:extLst>
                <a:ext uri="{FF2B5EF4-FFF2-40B4-BE49-F238E27FC236}">
                  <a16:creationId xmlns:a16="http://schemas.microsoft.com/office/drawing/2014/main" id="{D9C955EE-E983-4AF0-B389-71BE1829AAB0}"/>
                </a:ext>
              </a:extLst>
            </p:cNvPr>
            <p:cNvSpPr/>
            <p:nvPr/>
          </p:nvSpPr>
          <p:spPr>
            <a:xfrm>
              <a:off x="7841271"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57" name="object 57">
            <a:extLst>
              <a:ext uri="{FF2B5EF4-FFF2-40B4-BE49-F238E27FC236}">
                <a16:creationId xmlns:a16="http://schemas.microsoft.com/office/drawing/2014/main" id="{5CBFAF2F-93B4-427B-8882-A15B98A75778}"/>
              </a:ext>
            </a:extLst>
          </p:cNvPr>
          <p:cNvSpPr txBox="1"/>
          <p:nvPr/>
        </p:nvSpPr>
        <p:spPr>
          <a:xfrm>
            <a:off x="7241831" y="4117048"/>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58" name="object 58">
            <a:extLst>
              <a:ext uri="{FF2B5EF4-FFF2-40B4-BE49-F238E27FC236}">
                <a16:creationId xmlns:a16="http://schemas.microsoft.com/office/drawing/2014/main" id="{1EA1F27D-91E6-4F5C-BB7B-CFC282DD0A84}"/>
              </a:ext>
            </a:extLst>
          </p:cNvPr>
          <p:cNvGrpSpPr/>
          <p:nvPr/>
        </p:nvGrpSpPr>
        <p:grpSpPr>
          <a:xfrm>
            <a:off x="7829337" y="2372822"/>
            <a:ext cx="330835" cy="521334"/>
            <a:chOff x="8428777" y="1977216"/>
            <a:chExt cx="330835" cy="521334"/>
          </a:xfrm>
        </p:grpSpPr>
        <p:sp>
          <p:nvSpPr>
            <p:cNvPr id="59" name="object 59">
              <a:extLst>
                <a:ext uri="{FF2B5EF4-FFF2-40B4-BE49-F238E27FC236}">
                  <a16:creationId xmlns:a16="http://schemas.microsoft.com/office/drawing/2014/main" id="{67D63678-03C2-4B02-A02B-D3DA153DE6A9}"/>
                </a:ext>
              </a:extLst>
            </p:cNvPr>
            <p:cNvSpPr/>
            <p:nvPr/>
          </p:nvSpPr>
          <p:spPr>
            <a:xfrm>
              <a:off x="8433540" y="1981979"/>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60" name="object 60">
              <a:extLst>
                <a:ext uri="{FF2B5EF4-FFF2-40B4-BE49-F238E27FC236}">
                  <a16:creationId xmlns:a16="http://schemas.microsoft.com/office/drawing/2014/main" id="{F3A41D5B-8E9E-4460-A70C-0A8502FEF48B}"/>
                </a:ext>
              </a:extLst>
            </p:cNvPr>
            <p:cNvSpPr/>
            <p:nvPr/>
          </p:nvSpPr>
          <p:spPr>
            <a:xfrm>
              <a:off x="8433540" y="1981979"/>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61" name="object 61">
            <a:extLst>
              <a:ext uri="{FF2B5EF4-FFF2-40B4-BE49-F238E27FC236}">
                <a16:creationId xmlns:a16="http://schemas.microsoft.com/office/drawing/2014/main" id="{091D7421-84B8-4366-8420-C84BE3038265}"/>
              </a:ext>
            </a:extLst>
          </p:cNvPr>
          <p:cNvSpPr txBox="1"/>
          <p:nvPr/>
        </p:nvSpPr>
        <p:spPr>
          <a:xfrm>
            <a:off x="7834100" y="2377585"/>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4</a:t>
            </a:r>
            <a:endParaRPr sz="1200" baseline="-31250">
              <a:latin typeface="Arial MT"/>
              <a:cs typeface="Arial MT"/>
            </a:endParaRPr>
          </a:p>
        </p:txBody>
      </p:sp>
      <p:grpSp>
        <p:nvGrpSpPr>
          <p:cNvPr id="62" name="object 62">
            <a:extLst>
              <a:ext uri="{FF2B5EF4-FFF2-40B4-BE49-F238E27FC236}">
                <a16:creationId xmlns:a16="http://schemas.microsoft.com/office/drawing/2014/main" id="{826B9AED-5C0A-4403-B449-9E4C7132B94F}"/>
              </a:ext>
            </a:extLst>
          </p:cNvPr>
          <p:cNvGrpSpPr/>
          <p:nvPr/>
        </p:nvGrpSpPr>
        <p:grpSpPr>
          <a:xfrm>
            <a:off x="7833138" y="4112297"/>
            <a:ext cx="330835" cy="521334"/>
            <a:chOff x="8432578" y="3716691"/>
            <a:chExt cx="330835" cy="521334"/>
          </a:xfrm>
        </p:grpSpPr>
        <p:sp>
          <p:nvSpPr>
            <p:cNvPr id="63" name="object 63">
              <a:extLst>
                <a:ext uri="{FF2B5EF4-FFF2-40B4-BE49-F238E27FC236}">
                  <a16:creationId xmlns:a16="http://schemas.microsoft.com/office/drawing/2014/main" id="{E4D7C82D-D5AE-4867-B8D8-38445FD903E8}"/>
                </a:ext>
              </a:extLst>
            </p:cNvPr>
            <p:cNvSpPr/>
            <p:nvPr/>
          </p:nvSpPr>
          <p:spPr>
            <a:xfrm>
              <a:off x="8437340" y="3721453"/>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64" name="object 64">
              <a:extLst>
                <a:ext uri="{FF2B5EF4-FFF2-40B4-BE49-F238E27FC236}">
                  <a16:creationId xmlns:a16="http://schemas.microsoft.com/office/drawing/2014/main" id="{F05A50F9-921D-4330-95B7-B1B6F4282C3B}"/>
                </a:ext>
              </a:extLst>
            </p:cNvPr>
            <p:cNvSpPr/>
            <p:nvPr/>
          </p:nvSpPr>
          <p:spPr>
            <a:xfrm>
              <a:off x="8437340" y="3721453"/>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65" name="object 65">
            <a:extLst>
              <a:ext uri="{FF2B5EF4-FFF2-40B4-BE49-F238E27FC236}">
                <a16:creationId xmlns:a16="http://schemas.microsoft.com/office/drawing/2014/main" id="{6CC77BD0-D7C0-408B-AF05-1A059BCD2841}"/>
              </a:ext>
            </a:extLst>
          </p:cNvPr>
          <p:cNvSpPr txBox="1"/>
          <p:nvPr/>
        </p:nvSpPr>
        <p:spPr>
          <a:xfrm>
            <a:off x="7837900" y="4117059"/>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66" name="object 66">
            <a:extLst>
              <a:ext uri="{FF2B5EF4-FFF2-40B4-BE49-F238E27FC236}">
                <a16:creationId xmlns:a16="http://schemas.microsoft.com/office/drawing/2014/main" id="{E94FA0BD-792F-4ACA-A6DD-9C13427A6BD5}"/>
              </a:ext>
            </a:extLst>
          </p:cNvPr>
          <p:cNvSpPr txBox="1"/>
          <p:nvPr/>
        </p:nvSpPr>
        <p:spPr>
          <a:xfrm>
            <a:off x="5780991" y="2040118"/>
            <a:ext cx="11518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r>
              <a:rPr sz="1200" spc="580" dirty="0">
                <a:latin typeface="Arial MT"/>
                <a:cs typeface="Arial MT"/>
              </a:rPr>
              <a:t> </a:t>
            </a:r>
            <a:r>
              <a:rPr sz="1200" spc="-5" dirty="0">
                <a:latin typeface="Arial MT"/>
                <a:cs typeface="Arial MT"/>
              </a:rPr>
              <a:t>wearing</a:t>
            </a:r>
            <a:endParaRPr sz="1200">
              <a:latin typeface="Arial MT"/>
              <a:cs typeface="Arial MT"/>
            </a:endParaRPr>
          </a:p>
        </p:txBody>
      </p:sp>
      <p:sp>
        <p:nvSpPr>
          <p:cNvPr id="67" name="object 67">
            <a:extLst>
              <a:ext uri="{FF2B5EF4-FFF2-40B4-BE49-F238E27FC236}">
                <a16:creationId xmlns:a16="http://schemas.microsoft.com/office/drawing/2014/main" id="{31C195FE-DD6C-4D0A-8AF8-A0F1CCCBF944}"/>
              </a:ext>
            </a:extLst>
          </p:cNvPr>
          <p:cNvSpPr txBox="1"/>
          <p:nvPr/>
        </p:nvSpPr>
        <p:spPr>
          <a:xfrm>
            <a:off x="7281362" y="2040118"/>
            <a:ext cx="909955" cy="208279"/>
          </a:xfrm>
          <a:prstGeom prst="rect">
            <a:avLst/>
          </a:prstGeom>
        </p:spPr>
        <p:txBody>
          <a:bodyPr vert="horz" wrap="square" lIns="0" tIns="12700" rIns="0" bIns="0" rtlCol="0">
            <a:spAutoFit/>
          </a:bodyPr>
          <a:lstStyle/>
          <a:p>
            <a:pPr marL="12700">
              <a:lnSpc>
                <a:spcPct val="100000"/>
              </a:lnSpc>
              <a:spcBef>
                <a:spcPts val="100"/>
              </a:spcBef>
              <a:tabLst>
                <a:tab pos="490855" algn="l"/>
              </a:tabLst>
            </a:pPr>
            <a:r>
              <a:rPr sz="1200" spc="-5" dirty="0">
                <a:latin typeface="Arial MT"/>
                <a:cs typeface="Arial MT"/>
              </a:rPr>
              <a:t>ha</a:t>
            </a:r>
            <a:r>
              <a:rPr sz="1200" dirty="0">
                <a:latin typeface="Arial MT"/>
                <a:cs typeface="Arial MT"/>
              </a:rPr>
              <a:t>t	</a:t>
            </a:r>
            <a:r>
              <a:rPr sz="1200" spc="-5" dirty="0">
                <a:latin typeface="Arial MT"/>
                <a:cs typeface="Arial MT"/>
              </a:rPr>
              <a:t>[END]</a:t>
            </a:r>
            <a:endParaRPr sz="1200">
              <a:latin typeface="Arial MT"/>
              <a:cs typeface="Arial MT"/>
            </a:endParaRPr>
          </a:p>
        </p:txBody>
      </p:sp>
      <p:sp>
        <p:nvSpPr>
          <p:cNvPr id="68" name="object 68">
            <a:extLst>
              <a:ext uri="{FF2B5EF4-FFF2-40B4-BE49-F238E27FC236}">
                <a16:creationId xmlns:a16="http://schemas.microsoft.com/office/drawing/2014/main" id="{25BB83F3-8938-4D23-A227-47ED0342AE01}"/>
              </a:ext>
            </a:extLst>
          </p:cNvPr>
          <p:cNvSpPr txBox="1"/>
          <p:nvPr/>
        </p:nvSpPr>
        <p:spPr>
          <a:xfrm>
            <a:off x="5836760" y="3299706"/>
            <a:ext cx="2322830" cy="393700"/>
          </a:xfrm>
          <a:prstGeom prst="rect">
            <a:avLst/>
          </a:prstGeom>
          <a:solidFill>
            <a:srgbClr val="D9EAD3"/>
          </a:solidFill>
          <a:ln w="9524">
            <a:solidFill>
              <a:srgbClr val="666666"/>
            </a:solidFill>
          </a:ln>
        </p:spPr>
        <p:txBody>
          <a:bodyPr vert="horz" wrap="square" lIns="0" tIns="82550" rIns="0" bIns="0" rtlCol="0">
            <a:spAutoFit/>
          </a:bodyPr>
          <a:lstStyle/>
          <a:p>
            <a:pPr marL="334645">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decoder</a:t>
            </a:r>
            <a:endParaRPr sz="1400">
              <a:latin typeface="Arial MT"/>
              <a:cs typeface="Arial MT"/>
            </a:endParaRPr>
          </a:p>
        </p:txBody>
      </p:sp>
      <p:grpSp>
        <p:nvGrpSpPr>
          <p:cNvPr id="69" name="object 69">
            <a:extLst>
              <a:ext uri="{FF2B5EF4-FFF2-40B4-BE49-F238E27FC236}">
                <a16:creationId xmlns:a16="http://schemas.microsoft.com/office/drawing/2014/main" id="{3326F1F0-F29D-442D-895B-E1B58F501106}"/>
              </a:ext>
            </a:extLst>
          </p:cNvPr>
          <p:cNvGrpSpPr/>
          <p:nvPr/>
        </p:nvGrpSpPr>
        <p:grpSpPr>
          <a:xfrm>
            <a:off x="5777559" y="3702567"/>
            <a:ext cx="2433320" cy="992505"/>
            <a:chOff x="6376999" y="3306961"/>
            <a:chExt cx="2433320" cy="992505"/>
          </a:xfrm>
        </p:grpSpPr>
        <p:sp>
          <p:nvSpPr>
            <p:cNvPr id="70" name="object 70">
              <a:extLst>
                <a:ext uri="{FF2B5EF4-FFF2-40B4-BE49-F238E27FC236}">
                  <a16:creationId xmlns:a16="http://schemas.microsoft.com/office/drawing/2014/main" id="{B7AA979B-D2F6-4B2D-AAD5-5FCB6ECE9EE4}"/>
                </a:ext>
              </a:extLst>
            </p:cNvPr>
            <p:cNvSpPr/>
            <p:nvPr/>
          </p:nvSpPr>
          <p:spPr>
            <a:xfrm>
              <a:off x="6386524" y="3664100"/>
              <a:ext cx="2414270" cy="626110"/>
            </a:xfrm>
            <a:custGeom>
              <a:avLst/>
              <a:gdLst/>
              <a:ahLst/>
              <a:cxnLst/>
              <a:rect l="l" t="t" r="r" b="b"/>
              <a:pathLst>
                <a:path w="2414270" h="626110">
                  <a:moveTo>
                    <a:pt x="2413799" y="625799"/>
                  </a:moveTo>
                  <a:lnTo>
                    <a:pt x="0" y="625799"/>
                  </a:lnTo>
                  <a:lnTo>
                    <a:pt x="0" y="0"/>
                  </a:lnTo>
                  <a:lnTo>
                    <a:pt x="2413799" y="0"/>
                  </a:lnTo>
                  <a:lnTo>
                    <a:pt x="2413799" y="625799"/>
                  </a:lnTo>
                  <a:close/>
                </a:path>
              </a:pathLst>
            </a:custGeom>
            <a:solidFill>
              <a:srgbClr val="EAD1DC">
                <a:alpha val="30587"/>
              </a:srgbClr>
            </a:solidFill>
          </p:spPr>
          <p:txBody>
            <a:bodyPr wrap="square" lIns="0" tIns="0" rIns="0" bIns="0" rtlCol="0"/>
            <a:lstStyle/>
            <a:p>
              <a:endParaRPr/>
            </a:p>
          </p:txBody>
        </p:sp>
        <p:sp>
          <p:nvSpPr>
            <p:cNvPr id="71" name="object 71">
              <a:extLst>
                <a:ext uri="{FF2B5EF4-FFF2-40B4-BE49-F238E27FC236}">
                  <a16:creationId xmlns:a16="http://schemas.microsoft.com/office/drawing/2014/main" id="{708A5146-37E4-4F9B-A57B-2C3D0DAB01AB}"/>
                </a:ext>
              </a:extLst>
            </p:cNvPr>
            <p:cNvSpPr/>
            <p:nvPr/>
          </p:nvSpPr>
          <p:spPr>
            <a:xfrm>
              <a:off x="6386524" y="3664100"/>
              <a:ext cx="2414270" cy="626110"/>
            </a:xfrm>
            <a:custGeom>
              <a:avLst/>
              <a:gdLst/>
              <a:ahLst/>
              <a:cxnLst/>
              <a:rect l="l" t="t" r="r" b="b"/>
              <a:pathLst>
                <a:path w="2414270" h="626110">
                  <a:moveTo>
                    <a:pt x="0" y="0"/>
                  </a:moveTo>
                  <a:lnTo>
                    <a:pt x="2413799" y="0"/>
                  </a:lnTo>
                  <a:lnTo>
                    <a:pt x="2413799" y="625799"/>
                  </a:lnTo>
                  <a:lnTo>
                    <a:pt x="0" y="625799"/>
                  </a:lnTo>
                  <a:lnTo>
                    <a:pt x="0" y="0"/>
                  </a:lnTo>
                  <a:close/>
                </a:path>
              </a:pathLst>
            </a:custGeom>
            <a:ln w="19049">
              <a:solidFill>
                <a:srgbClr val="731B47"/>
              </a:solidFill>
            </a:ln>
          </p:spPr>
          <p:txBody>
            <a:bodyPr wrap="square" lIns="0" tIns="0" rIns="0" bIns="0" rtlCol="0"/>
            <a:lstStyle/>
            <a:p>
              <a:endParaRPr/>
            </a:p>
          </p:txBody>
        </p:sp>
        <p:sp>
          <p:nvSpPr>
            <p:cNvPr id="72" name="object 72">
              <a:extLst>
                <a:ext uri="{FF2B5EF4-FFF2-40B4-BE49-F238E27FC236}">
                  <a16:creationId xmlns:a16="http://schemas.microsoft.com/office/drawing/2014/main" id="{C0C5A1D4-CB98-41E0-B0F0-459F0097E18F}"/>
                </a:ext>
              </a:extLst>
            </p:cNvPr>
            <p:cNvSpPr/>
            <p:nvPr/>
          </p:nvSpPr>
          <p:spPr>
            <a:xfrm>
              <a:off x="7593424" y="3354947"/>
              <a:ext cx="3810" cy="309245"/>
            </a:xfrm>
            <a:custGeom>
              <a:avLst/>
              <a:gdLst/>
              <a:ahLst/>
              <a:cxnLst/>
              <a:rect l="l" t="t" r="r" b="b"/>
              <a:pathLst>
                <a:path w="3809" h="309245">
                  <a:moveTo>
                    <a:pt x="0" y="309152"/>
                  </a:moveTo>
                  <a:lnTo>
                    <a:pt x="3291" y="0"/>
                  </a:lnTo>
                </a:path>
              </a:pathLst>
            </a:custGeom>
            <a:ln w="9524">
              <a:solidFill>
                <a:srgbClr val="222222"/>
              </a:solidFill>
            </a:ln>
          </p:spPr>
          <p:txBody>
            <a:bodyPr wrap="square" lIns="0" tIns="0" rIns="0" bIns="0" rtlCol="0"/>
            <a:lstStyle/>
            <a:p>
              <a:endParaRPr/>
            </a:p>
          </p:txBody>
        </p:sp>
        <p:sp>
          <p:nvSpPr>
            <p:cNvPr id="73" name="object 73">
              <a:extLst>
                <a:ext uri="{FF2B5EF4-FFF2-40B4-BE49-F238E27FC236}">
                  <a16:creationId xmlns:a16="http://schemas.microsoft.com/office/drawing/2014/main" id="{56263FE2-68AE-4F2D-802C-DEEF95F98C86}"/>
                </a:ext>
              </a:extLst>
            </p:cNvPr>
            <p:cNvSpPr/>
            <p:nvPr/>
          </p:nvSpPr>
          <p:spPr>
            <a:xfrm>
              <a:off x="7580984" y="3311723"/>
              <a:ext cx="31750" cy="43815"/>
            </a:xfrm>
            <a:custGeom>
              <a:avLst/>
              <a:gdLst/>
              <a:ahLst/>
              <a:cxnLst/>
              <a:rect l="l" t="t" r="r" b="b"/>
              <a:pathLst>
                <a:path w="31750" h="43814">
                  <a:moveTo>
                    <a:pt x="31463" y="43390"/>
                  </a:moveTo>
                  <a:lnTo>
                    <a:pt x="0" y="43055"/>
                  </a:lnTo>
                  <a:lnTo>
                    <a:pt x="16191" y="0"/>
                  </a:lnTo>
                  <a:lnTo>
                    <a:pt x="31463" y="43390"/>
                  </a:lnTo>
                  <a:close/>
                </a:path>
              </a:pathLst>
            </a:custGeom>
            <a:solidFill>
              <a:srgbClr val="222222"/>
            </a:solidFill>
          </p:spPr>
          <p:txBody>
            <a:bodyPr wrap="square" lIns="0" tIns="0" rIns="0" bIns="0" rtlCol="0"/>
            <a:lstStyle/>
            <a:p>
              <a:endParaRPr/>
            </a:p>
          </p:txBody>
        </p:sp>
        <p:sp>
          <p:nvSpPr>
            <p:cNvPr id="74" name="object 74">
              <a:extLst>
                <a:ext uri="{FF2B5EF4-FFF2-40B4-BE49-F238E27FC236}">
                  <a16:creationId xmlns:a16="http://schemas.microsoft.com/office/drawing/2014/main" id="{EA18B01F-483C-481C-B444-CBE9F345D924}"/>
                </a:ext>
              </a:extLst>
            </p:cNvPr>
            <p:cNvSpPr/>
            <p:nvPr/>
          </p:nvSpPr>
          <p:spPr>
            <a:xfrm>
              <a:off x="7580984" y="3311723"/>
              <a:ext cx="31750" cy="43815"/>
            </a:xfrm>
            <a:custGeom>
              <a:avLst/>
              <a:gdLst/>
              <a:ahLst/>
              <a:cxnLst/>
              <a:rect l="l" t="t" r="r" b="b"/>
              <a:pathLst>
                <a:path w="31750" h="43814">
                  <a:moveTo>
                    <a:pt x="31463" y="43390"/>
                  </a:moveTo>
                  <a:lnTo>
                    <a:pt x="16191" y="0"/>
                  </a:lnTo>
                  <a:lnTo>
                    <a:pt x="0" y="43055"/>
                  </a:lnTo>
                  <a:lnTo>
                    <a:pt x="31463" y="43390"/>
                  </a:lnTo>
                  <a:close/>
                </a:path>
              </a:pathLst>
            </a:custGeom>
            <a:ln w="9524">
              <a:solidFill>
                <a:srgbClr val="222222"/>
              </a:solidFill>
            </a:ln>
          </p:spPr>
          <p:txBody>
            <a:bodyPr wrap="square" lIns="0" tIns="0" rIns="0" bIns="0" rtlCol="0"/>
            <a:lstStyle/>
            <a:p>
              <a:endParaRPr/>
            </a:p>
          </p:txBody>
        </p:sp>
      </p:grpSp>
      <p:grpSp>
        <p:nvGrpSpPr>
          <p:cNvPr id="75" name="object 75">
            <a:extLst>
              <a:ext uri="{FF2B5EF4-FFF2-40B4-BE49-F238E27FC236}">
                <a16:creationId xmlns:a16="http://schemas.microsoft.com/office/drawing/2014/main" id="{101317FE-EF2A-4690-96DB-2F8DA60E9992}"/>
              </a:ext>
            </a:extLst>
          </p:cNvPr>
          <p:cNvGrpSpPr/>
          <p:nvPr/>
        </p:nvGrpSpPr>
        <p:grpSpPr>
          <a:xfrm>
            <a:off x="1926034" y="2310905"/>
            <a:ext cx="6284595" cy="1659889"/>
            <a:chOff x="2525474" y="1915299"/>
            <a:chExt cx="6284595" cy="1659889"/>
          </a:xfrm>
        </p:grpSpPr>
        <p:sp>
          <p:nvSpPr>
            <p:cNvPr id="76" name="object 76">
              <a:extLst>
                <a:ext uri="{FF2B5EF4-FFF2-40B4-BE49-F238E27FC236}">
                  <a16:creationId xmlns:a16="http://schemas.microsoft.com/office/drawing/2014/main" id="{A5F52E60-C4EC-4973-BC78-677B70288E7B}"/>
                </a:ext>
              </a:extLst>
            </p:cNvPr>
            <p:cNvSpPr/>
            <p:nvPr/>
          </p:nvSpPr>
          <p:spPr>
            <a:xfrm>
              <a:off x="4790624" y="2518387"/>
              <a:ext cx="1588770" cy="582930"/>
            </a:xfrm>
            <a:custGeom>
              <a:avLst/>
              <a:gdLst/>
              <a:ahLst/>
              <a:cxnLst/>
              <a:rect l="l" t="t" r="r" b="b"/>
              <a:pathLst>
                <a:path w="1588770" h="582930">
                  <a:moveTo>
                    <a:pt x="0" y="228599"/>
                  </a:moveTo>
                  <a:lnTo>
                    <a:pt x="0" y="0"/>
                  </a:lnTo>
                  <a:lnTo>
                    <a:pt x="1345311" y="0"/>
                  </a:lnTo>
                  <a:lnTo>
                    <a:pt x="1345311" y="582599"/>
                  </a:lnTo>
                  <a:lnTo>
                    <a:pt x="1588349" y="582599"/>
                  </a:lnTo>
                </a:path>
              </a:pathLst>
            </a:custGeom>
            <a:ln w="9524">
              <a:solidFill>
                <a:srgbClr val="222222"/>
              </a:solidFill>
            </a:ln>
          </p:spPr>
          <p:txBody>
            <a:bodyPr wrap="square" lIns="0" tIns="0" rIns="0" bIns="0" rtlCol="0"/>
            <a:lstStyle/>
            <a:p>
              <a:endParaRPr/>
            </a:p>
          </p:txBody>
        </p:sp>
        <p:sp>
          <p:nvSpPr>
            <p:cNvPr id="77" name="object 77">
              <a:extLst>
                <a:ext uri="{FF2B5EF4-FFF2-40B4-BE49-F238E27FC236}">
                  <a16:creationId xmlns:a16="http://schemas.microsoft.com/office/drawing/2014/main" id="{E4A7CC8D-035E-4337-9E85-27E74653EDC8}"/>
                </a:ext>
              </a:extLst>
            </p:cNvPr>
            <p:cNvSpPr/>
            <p:nvPr/>
          </p:nvSpPr>
          <p:spPr>
            <a:xfrm>
              <a:off x="6378974" y="3085254"/>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78" name="object 78">
              <a:extLst>
                <a:ext uri="{FF2B5EF4-FFF2-40B4-BE49-F238E27FC236}">
                  <a16:creationId xmlns:a16="http://schemas.microsoft.com/office/drawing/2014/main" id="{8AF2B748-0C00-4ED0-AB5F-3B164951AA99}"/>
                </a:ext>
              </a:extLst>
            </p:cNvPr>
            <p:cNvSpPr/>
            <p:nvPr/>
          </p:nvSpPr>
          <p:spPr>
            <a:xfrm>
              <a:off x="6378974" y="30852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79" name="object 79">
              <a:extLst>
                <a:ext uri="{FF2B5EF4-FFF2-40B4-BE49-F238E27FC236}">
                  <a16:creationId xmlns:a16="http://schemas.microsoft.com/office/drawing/2014/main" id="{6DC08A09-B0D9-49C8-A1C2-7D42284F1A7D}"/>
                </a:ext>
              </a:extLst>
            </p:cNvPr>
            <p:cNvSpPr/>
            <p:nvPr/>
          </p:nvSpPr>
          <p:spPr>
            <a:xfrm>
              <a:off x="6386524" y="1924824"/>
              <a:ext cx="2414270" cy="626110"/>
            </a:xfrm>
            <a:custGeom>
              <a:avLst/>
              <a:gdLst/>
              <a:ahLst/>
              <a:cxnLst/>
              <a:rect l="l" t="t" r="r" b="b"/>
              <a:pathLst>
                <a:path w="2414270" h="626110">
                  <a:moveTo>
                    <a:pt x="2413799" y="625799"/>
                  </a:moveTo>
                  <a:lnTo>
                    <a:pt x="0" y="625799"/>
                  </a:lnTo>
                  <a:lnTo>
                    <a:pt x="0" y="0"/>
                  </a:lnTo>
                  <a:lnTo>
                    <a:pt x="2413799" y="0"/>
                  </a:lnTo>
                  <a:lnTo>
                    <a:pt x="2413799" y="625799"/>
                  </a:lnTo>
                  <a:close/>
                </a:path>
              </a:pathLst>
            </a:custGeom>
            <a:solidFill>
              <a:srgbClr val="EAD1DC">
                <a:alpha val="30587"/>
              </a:srgbClr>
            </a:solidFill>
          </p:spPr>
          <p:txBody>
            <a:bodyPr wrap="square" lIns="0" tIns="0" rIns="0" bIns="0" rtlCol="0"/>
            <a:lstStyle/>
            <a:p>
              <a:endParaRPr/>
            </a:p>
          </p:txBody>
        </p:sp>
        <p:sp>
          <p:nvSpPr>
            <p:cNvPr id="80" name="object 80">
              <a:extLst>
                <a:ext uri="{FF2B5EF4-FFF2-40B4-BE49-F238E27FC236}">
                  <a16:creationId xmlns:a16="http://schemas.microsoft.com/office/drawing/2014/main" id="{074BE9B3-E36D-4A05-9794-2403E4BDC28F}"/>
                </a:ext>
              </a:extLst>
            </p:cNvPr>
            <p:cNvSpPr/>
            <p:nvPr/>
          </p:nvSpPr>
          <p:spPr>
            <a:xfrm>
              <a:off x="6386524" y="1924824"/>
              <a:ext cx="2414270" cy="626110"/>
            </a:xfrm>
            <a:custGeom>
              <a:avLst/>
              <a:gdLst/>
              <a:ahLst/>
              <a:cxnLst/>
              <a:rect l="l" t="t" r="r" b="b"/>
              <a:pathLst>
                <a:path w="2414270" h="626110">
                  <a:moveTo>
                    <a:pt x="0" y="0"/>
                  </a:moveTo>
                  <a:lnTo>
                    <a:pt x="2413799" y="0"/>
                  </a:lnTo>
                  <a:lnTo>
                    <a:pt x="2413799" y="625799"/>
                  </a:lnTo>
                  <a:lnTo>
                    <a:pt x="0" y="625799"/>
                  </a:lnTo>
                  <a:lnTo>
                    <a:pt x="0" y="0"/>
                  </a:lnTo>
                  <a:close/>
                </a:path>
              </a:pathLst>
            </a:custGeom>
            <a:ln w="19049">
              <a:solidFill>
                <a:srgbClr val="731B47"/>
              </a:solidFill>
            </a:ln>
          </p:spPr>
          <p:txBody>
            <a:bodyPr wrap="square" lIns="0" tIns="0" rIns="0" bIns="0" rtlCol="0"/>
            <a:lstStyle/>
            <a:p>
              <a:endParaRPr/>
            </a:p>
          </p:txBody>
        </p:sp>
        <p:sp>
          <p:nvSpPr>
            <p:cNvPr id="81" name="object 81">
              <a:extLst>
                <a:ext uri="{FF2B5EF4-FFF2-40B4-BE49-F238E27FC236}">
                  <a16:creationId xmlns:a16="http://schemas.microsoft.com/office/drawing/2014/main" id="{9187D657-1BE9-4829-8842-730BB3811B72}"/>
                </a:ext>
              </a:extLst>
            </p:cNvPr>
            <p:cNvSpPr/>
            <p:nvPr/>
          </p:nvSpPr>
          <p:spPr>
            <a:xfrm>
              <a:off x="7594080" y="2607846"/>
              <a:ext cx="3810" cy="296545"/>
            </a:xfrm>
            <a:custGeom>
              <a:avLst/>
              <a:gdLst/>
              <a:ahLst/>
              <a:cxnLst/>
              <a:rect l="l" t="t" r="r" b="b"/>
              <a:pathLst>
                <a:path w="3809" h="296544">
                  <a:moveTo>
                    <a:pt x="3269" y="296253"/>
                  </a:moveTo>
                  <a:lnTo>
                    <a:pt x="0" y="0"/>
                  </a:lnTo>
                </a:path>
              </a:pathLst>
            </a:custGeom>
            <a:ln w="9524">
              <a:solidFill>
                <a:srgbClr val="222222"/>
              </a:solidFill>
            </a:ln>
          </p:spPr>
          <p:txBody>
            <a:bodyPr wrap="square" lIns="0" tIns="0" rIns="0" bIns="0" rtlCol="0"/>
            <a:lstStyle/>
            <a:p>
              <a:endParaRPr/>
            </a:p>
          </p:txBody>
        </p:sp>
        <p:sp>
          <p:nvSpPr>
            <p:cNvPr id="82" name="object 82">
              <a:extLst>
                <a:ext uri="{FF2B5EF4-FFF2-40B4-BE49-F238E27FC236}">
                  <a16:creationId xmlns:a16="http://schemas.microsoft.com/office/drawing/2014/main" id="{6571083C-5204-4269-B331-306C3D454E15}"/>
                </a:ext>
              </a:extLst>
            </p:cNvPr>
            <p:cNvSpPr/>
            <p:nvPr/>
          </p:nvSpPr>
          <p:spPr>
            <a:xfrm>
              <a:off x="7578349" y="2564623"/>
              <a:ext cx="31750" cy="43815"/>
            </a:xfrm>
            <a:custGeom>
              <a:avLst/>
              <a:gdLst/>
              <a:ahLst/>
              <a:cxnLst/>
              <a:rect l="l" t="t" r="r" b="b"/>
              <a:pathLst>
                <a:path w="31750" h="43814">
                  <a:moveTo>
                    <a:pt x="0" y="43396"/>
                  </a:moveTo>
                  <a:lnTo>
                    <a:pt x="15254" y="0"/>
                  </a:lnTo>
                  <a:lnTo>
                    <a:pt x="31463" y="43049"/>
                  </a:lnTo>
                  <a:lnTo>
                    <a:pt x="0" y="43396"/>
                  </a:lnTo>
                  <a:close/>
                </a:path>
              </a:pathLst>
            </a:custGeom>
            <a:solidFill>
              <a:srgbClr val="222222"/>
            </a:solidFill>
          </p:spPr>
          <p:txBody>
            <a:bodyPr wrap="square" lIns="0" tIns="0" rIns="0" bIns="0" rtlCol="0"/>
            <a:lstStyle/>
            <a:p>
              <a:endParaRPr/>
            </a:p>
          </p:txBody>
        </p:sp>
        <p:sp>
          <p:nvSpPr>
            <p:cNvPr id="83" name="object 83">
              <a:extLst>
                <a:ext uri="{FF2B5EF4-FFF2-40B4-BE49-F238E27FC236}">
                  <a16:creationId xmlns:a16="http://schemas.microsoft.com/office/drawing/2014/main" id="{8A35BCF5-ABBF-4B10-9993-26BE9294B390}"/>
                </a:ext>
              </a:extLst>
            </p:cNvPr>
            <p:cNvSpPr/>
            <p:nvPr/>
          </p:nvSpPr>
          <p:spPr>
            <a:xfrm>
              <a:off x="7578349" y="2564623"/>
              <a:ext cx="31750" cy="43815"/>
            </a:xfrm>
            <a:custGeom>
              <a:avLst/>
              <a:gdLst/>
              <a:ahLst/>
              <a:cxnLst/>
              <a:rect l="l" t="t" r="r" b="b"/>
              <a:pathLst>
                <a:path w="31750" h="43814">
                  <a:moveTo>
                    <a:pt x="31463" y="43049"/>
                  </a:moveTo>
                  <a:lnTo>
                    <a:pt x="15254" y="0"/>
                  </a:lnTo>
                  <a:lnTo>
                    <a:pt x="0" y="43396"/>
                  </a:lnTo>
                  <a:lnTo>
                    <a:pt x="31463" y="43049"/>
                  </a:lnTo>
                  <a:close/>
                </a:path>
              </a:pathLst>
            </a:custGeom>
            <a:ln w="9524">
              <a:solidFill>
                <a:srgbClr val="222222"/>
              </a:solidFill>
            </a:ln>
          </p:spPr>
          <p:txBody>
            <a:bodyPr wrap="square" lIns="0" tIns="0" rIns="0" bIns="0" rtlCol="0"/>
            <a:lstStyle/>
            <a:p>
              <a:endParaRPr/>
            </a:p>
          </p:txBody>
        </p:sp>
        <p:pic>
          <p:nvPicPr>
            <p:cNvPr id="84" name="object 84">
              <a:extLst>
                <a:ext uri="{FF2B5EF4-FFF2-40B4-BE49-F238E27FC236}">
                  <a16:creationId xmlns:a16="http://schemas.microsoft.com/office/drawing/2014/main" id="{483439CF-2E3C-4FFA-AE5C-E10680C1755C}"/>
                </a:ext>
              </a:extLst>
            </p:cNvPr>
            <p:cNvPicPr/>
            <p:nvPr/>
          </p:nvPicPr>
          <p:blipFill>
            <a:blip r:embed="rId3" cstate="print"/>
            <a:stretch>
              <a:fillRect/>
            </a:stretch>
          </p:blipFill>
          <p:spPr>
            <a:xfrm>
              <a:off x="2525474" y="2492299"/>
              <a:ext cx="321001" cy="328198"/>
            </a:xfrm>
            <a:prstGeom prst="rect">
              <a:avLst/>
            </a:prstGeom>
          </p:spPr>
        </p:pic>
        <p:pic>
          <p:nvPicPr>
            <p:cNvPr id="85" name="object 85">
              <a:extLst>
                <a:ext uri="{FF2B5EF4-FFF2-40B4-BE49-F238E27FC236}">
                  <a16:creationId xmlns:a16="http://schemas.microsoft.com/office/drawing/2014/main" id="{1946556A-70AF-44BC-BB3C-3C7780CEABAB}"/>
                </a:ext>
              </a:extLst>
            </p:cNvPr>
            <p:cNvPicPr/>
            <p:nvPr/>
          </p:nvPicPr>
          <p:blipFill>
            <a:blip r:embed="rId4" cstate="print"/>
            <a:stretch>
              <a:fillRect/>
            </a:stretch>
          </p:blipFill>
          <p:spPr>
            <a:xfrm>
              <a:off x="2525474" y="2869399"/>
              <a:ext cx="321001" cy="328198"/>
            </a:xfrm>
            <a:prstGeom prst="rect">
              <a:avLst/>
            </a:prstGeom>
          </p:spPr>
        </p:pic>
        <p:pic>
          <p:nvPicPr>
            <p:cNvPr id="86" name="object 86">
              <a:extLst>
                <a:ext uri="{FF2B5EF4-FFF2-40B4-BE49-F238E27FC236}">
                  <a16:creationId xmlns:a16="http://schemas.microsoft.com/office/drawing/2014/main" id="{46C5C4FE-B67A-4C3F-9061-7E164B8EF419}"/>
                </a:ext>
              </a:extLst>
            </p:cNvPr>
            <p:cNvPicPr/>
            <p:nvPr/>
          </p:nvPicPr>
          <p:blipFill>
            <a:blip r:embed="rId5" cstate="print"/>
            <a:stretch>
              <a:fillRect/>
            </a:stretch>
          </p:blipFill>
          <p:spPr>
            <a:xfrm>
              <a:off x="2525474" y="3246499"/>
              <a:ext cx="321001" cy="328198"/>
            </a:xfrm>
            <a:prstGeom prst="rect">
              <a:avLst/>
            </a:prstGeom>
          </p:spPr>
        </p:pic>
      </p:grpSp>
      <p:pic>
        <p:nvPicPr>
          <p:cNvPr id="87" name="object 87">
            <a:extLst>
              <a:ext uri="{FF2B5EF4-FFF2-40B4-BE49-F238E27FC236}">
                <a16:creationId xmlns:a16="http://schemas.microsoft.com/office/drawing/2014/main" id="{F90DD039-7B1F-48D7-B831-A78D834252EA}"/>
              </a:ext>
            </a:extLst>
          </p:cNvPr>
          <p:cNvPicPr/>
          <p:nvPr/>
        </p:nvPicPr>
        <p:blipFill>
          <a:blip r:embed="rId6" cstate="print"/>
          <a:stretch>
            <a:fillRect/>
          </a:stretch>
        </p:blipFill>
        <p:spPr>
          <a:xfrm>
            <a:off x="1177785" y="2887906"/>
            <a:ext cx="321001" cy="328198"/>
          </a:xfrm>
          <a:prstGeom prst="rect">
            <a:avLst/>
          </a:prstGeom>
        </p:spPr>
      </p:pic>
      <p:pic>
        <p:nvPicPr>
          <p:cNvPr id="88" name="object 88">
            <a:extLst>
              <a:ext uri="{FF2B5EF4-FFF2-40B4-BE49-F238E27FC236}">
                <a16:creationId xmlns:a16="http://schemas.microsoft.com/office/drawing/2014/main" id="{18BE9E08-72A1-4F27-9E73-7F82729BDFE3}"/>
              </a:ext>
            </a:extLst>
          </p:cNvPr>
          <p:cNvPicPr/>
          <p:nvPr/>
        </p:nvPicPr>
        <p:blipFill>
          <a:blip r:embed="rId7" cstate="print"/>
          <a:stretch>
            <a:fillRect/>
          </a:stretch>
        </p:blipFill>
        <p:spPr>
          <a:xfrm>
            <a:off x="1551910" y="2887906"/>
            <a:ext cx="321001" cy="328198"/>
          </a:xfrm>
          <a:prstGeom prst="rect">
            <a:avLst/>
          </a:prstGeom>
        </p:spPr>
      </p:pic>
      <p:pic>
        <p:nvPicPr>
          <p:cNvPr id="89" name="object 89">
            <a:extLst>
              <a:ext uri="{FF2B5EF4-FFF2-40B4-BE49-F238E27FC236}">
                <a16:creationId xmlns:a16="http://schemas.microsoft.com/office/drawing/2014/main" id="{69E3D55C-BDE5-455E-B2C6-C1A5D8626B39}"/>
              </a:ext>
            </a:extLst>
          </p:cNvPr>
          <p:cNvPicPr/>
          <p:nvPr/>
        </p:nvPicPr>
        <p:blipFill>
          <a:blip r:embed="rId8" cstate="print"/>
          <a:stretch>
            <a:fillRect/>
          </a:stretch>
        </p:blipFill>
        <p:spPr>
          <a:xfrm>
            <a:off x="1551910" y="3265006"/>
            <a:ext cx="321001" cy="328198"/>
          </a:xfrm>
          <a:prstGeom prst="rect">
            <a:avLst/>
          </a:prstGeom>
        </p:spPr>
      </p:pic>
      <p:pic>
        <p:nvPicPr>
          <p:cNvPr id="90" name="object 90">
            <a:extLst>
              <a:ext uri="{FF2B5EF4-FFF2-40B4-BE49-F238E27FC236}">
                <a16:creationId xmlns:a16="http://schemas.microsoft.com/office/drawing/2014/main" id="{A85E87D4-02BD-4124-9707-322D1F4AE45A}"/>
              </a:ext>
            </a:extLst>
          </p:cNvPr>
          <p:cNvPicPr/>
          <p:nvPr/>
        </p:nvPicPr>
        <p:blipFill>
          <a:blip r:embed="rId9" cstate="print"/>
          <a:stretch>
            <a:fillRect/>
          </a:stretch>
        </p:blipFill>
        <p:spPr>
          <a:xfrm>
            <a:off x="1177785" y="3265006"/>
            <a:ext cx="321001" cy="328198"/>
          </a:xfrm>
          <a:prstGeom prst="rect">
            <a:avLst/>
          </a:prstGeom>
        </p:spPr>
      </p:pic>
      <p:pic>
        <p:nvPicPr>
          <p:cNvPr id="91" name="object 91">
            <a:extLst>
              <a:ext uri="{FF2B5EF4-FFF2-40B4-BE49-F238E27FC236}">
                <a16:creationId xmlns:a16="http://schemas.microsoft.com/office/drawing/2014/main" id="{62180FBA-9C1C-49C6-91F9-906D0CC61411}"/>
              </a:ext>
            </a:extLst>
          </p:cNvPr>
          <p:cNvPicPr/>
          <p:nvPr/>
        </p:nvPicPr>
        <p:blipFill>
          <a:blip r:embed="rId10" cstate="print"/>
          <a:stretch>
            <a:fillRect/>
          </a:stretch>
        </p:blipFill>
        <p:spPr>
          <a:xfrm>
            <a:off x="1177785" y="3642105"/>
            <a:ext cx="321001" cy="328198"/>
          </a:xfrm>
          <a:prstGeom prst="rect">
            <a:avLst/>
          </a:prstGeom>
        </p:spPr>
      </p:pic>
      <p:pic>
        <p:nvPicPr>
          <p:cNvPr id="92" name="object 92">
            <a:extLst>
              <a:ext uri="{FF2B5EF4-FFF2-40B4-BE49-F238E27FC236}">
                <a16:creationId xmlns:a16="http://schemas.microsoft.com/office/drawing/2014/main" id="{38227E66-2B62-4320-B4D3-1F821AACD4FD}"/>
              </a:ext>
            </a:extLst>
          </p:cNvPr>
          <p:cNvPicPr/>
          <p:nvPr/>
        </p:nvPicPr>
        <p:blipFill>
          <a:blip r:embed="rId11" cstate="print"/>
          <a:stretch>
            <a:fillRect/>
          </a:stretch>
        </p:blipFill>
        <p:spPr>
          <a:xfrm>
            <a:off x="1551910" y="3642105"/>
            <a:ext cx="321001" cy="328198"/>
          </a:xfrm>
          <a:prstGeom prst="rect">
            <a:avLst/>
          </a:prstGeom>
        </p:spPr>
      </p:pic>
      <p:pic>
        <p:nvPicPr>
          <p:cNvPr id="93" name="object 93">
            <a:extLst>
              <a:ext uri="{FF2B5EF4-FFF2-40B4-BE49-F238E27FC236}">
                <a16:creationId xmlns:a16="http://schemas.microsoft.com/office/drawing/2014/main" id="{59B36E44-EDC7-4E6A-BBE3-E67447676124}"/>
              </a:ext>
            </a:extLst>
          </p:cNvPr>
          <p:cNvPicPr/>
          <p:nvPr/>
        </p:nvPicPr>
        <p:blipFill>
          <a:blip r:embed="rId6" cstate="print"/>
          <a:stretch>
            <a:fillRect/>
          </a:stretch>
        </p:blipFill>
        <p:spPr>
          <a:xfrm>
            <a:off x="3193235" y="4317480"/>
            <a:ext cx="321001" cy="328198"/>
          </a:xfrm>
          <a:prstGeom prst="rect">
            <a:avLst/>
          </a:prstGeom>
        </p:spPr>
      </p:pic>
      <p:pic>
        <p:nvPicPr>
          <p:cNvPr id="94" name="object 94">
            <a:extLst>
              <a:ext uri="{FF2B5EF4-FFF2-40B4-BE49-F238E27FC236}">
                <a16:creationId xmlns:a16="http://schemas.microsoft.com/office/drawing/2014/main" id="{2E869281-C120-4CFA-BCEA-A9121CDAE686}"/>
              </a:ext>
            </a:extLst>
          </p:cNvPr>
          <p:cNvPicPr/>
          <p:nvPr/>
        </p:nvPicPr>
        <p:blipFill>
          <a:blip r:embed="rId7" cstate="print"/>
          <a:stretch>
            <a:fillRect/>
          </a:stretch>
        </p:blipFill>
        <p:spPr>
          <a:xfrm>
            <a:off x="3567359" y="4317480"/>
            <a:ext cx="321001" cy="328198"/>
          </a:xfrm>
          <a:prstGeom prst="rect">
            <a:avLst/>
          </a:prstGeom>
        </p:spPr>
      </p:pic>
      <p:pic>
        <p:nvPicPr>
          <p:cNvPr id="95" name="object 95">
            <a:extLst>
              <a:ext uri="{FF2B5EF4-FFF2-40B4-BE49-F238E27FC236}">
                <a16:creationId xmlns:a16="http://schemas.microsoft.com/office/drawing/2014/main" id="{9B29ACF2-9F94-4DB4-BFE4-C422B8313256}"/>
              </a:ext>
            </a:extLst>
          </p:cNvPr>
          <p:cNvPicPr/>
          <p:nvPr/>
        </p:nvPicPr>
        <p:blipFill>
          <a:blip r:embed="rId3" cstate="print"/>
          <a:stretch>
            <a:fillRect/>
          </a:stretch>
        </p:blipFill>
        <p:spPr>
          <a:xfrm>
            <a:off x="3941485" y="4317480"/>
            <a:ext cx="321001" cy="328198"/>
          </a:xfrm>
          <a:prstGeom prst="rect">
            <a:avLst/>
          </a:prstGeom>
        </p:spPr>
      </p:pic>
      <p:pic>
        <p:nvPicPr>
          <p:cNvPr id="96" name="object 96">
            <a:extLst>
              <a:ext uri="{FF2B5EF4-FFF2-40B4-BE49-F238E27FC236}">
                <a16:creationId xmlns:a16="http://schemas.microsoft.com/office/drawing/2014/main" id="{35E18F80-0FA5-4384-9520-0231B56AC0F8}"/>
              </a:ext>
            </a:extLst>
          </p:cNvPr>
          <p:cNvPicPr/>
          <p:nvPr/>
        </p:nvPicPr>
        <p:blipFill>
          <a:blip r:embed="rId5" cstate="print"/>
          <a:stretch>
            <a:fillRect/>
          </a:stretch>
        </p:blipFill>
        <p:spPr>
          <a:xfrm>
            <a:off x="4864285" y="4317480"/>
            <a:ext cx="321001" cy="328198"/>
          </a:xfrm>
          <a:prstGeom prst="rect">
            <a:avLst/>
          </a:prstGeom>
        </p:spPr>
      </p:pic>
      <p:sp>
        <p:nvSpPr>
          <p:cNvPr id="97" name="object 97">
            <a:extLst>
              <a:ext uri="{FF2B5EF4-FFF2-40B4-BE49-F238E27FC236}">
                <a16:creationId xmlns:a16="http://schemas.microsoft.com/office/drawing/2014/main" id="{0867CF1D-11B6-4A80-8846-499A10355A68}"/>
              </a:ext>
            </a:extLst>
          </p:cNvPr>
          <p:cNvSpPr txBox="1"/>
          <p:nvPr/>
        </p:nvSpPr>
        <p:spPr>
          <a:xfrm>
            <a:off x="567990" y="6008921"/>
            <a:ext cx="8017210" cy="351378"/>
          </a:xfrm>
          <a:prstGeom prst="rect">
            <a:avLst/>
          </a:prstGeom>
        </p:spPr>
        <p:txBody>
          <a:bodyPr vert="horz" wrap="square" lIns="0" tIns="12700" rIns="0" bIns="0" rtlCol="0">
            <a:spAutoFit/>
          </a:bodyPr>
          <a:lstStyle/>
          <a:p>
            <a:pPr marL="12700" marR="5080">
              <a:lnSpc>
                <a:spcPct val="100000"/>
              </a:lnSpc>
              <a:spcBef>
                <a:spcPts val="100"/>
              </a:spcBef>
            </a:pPr>
            <a:r>
              <a:rPr sz="1100" spc="-5" dirty="0">
                <a:solidFill>
                  <a:srgbClr val="999999"/>
                </a:solidFill>
                <a:latin typeface="Arial MT"/>
                <a:cs typeface="Arial MT"/>
              </a:rPr>
              <a:t>Dosovitskiy et al, </a:t>
            </a:r>
            <a:r>
              <a:rPr sz="1100" dirty="0">
                <a:solidFill>
                  <a:srgbClr val="999999"/>
                </a:solidFill>
                <a:latin typeface="Arial MT"/>
                <a:cs typeface="Arial MT"/>
              </a:rPr>
              <a:t>“An </a:t>
            </a:r>
            <a:r>
              <a:rPr sz="1100" spc="-5" dirty="0">
                <a:solidFill>
                  <a:srgbClr val="999999"/>
                </a:solidFill>
                <a:latin typeface="Arial MT"/>
                <a:cs typeface="Arial MT"/>
              </a:rPr>
              <a:t>Image is </a:t>
            </a:r>
            <a:r>
              <a:rPr sz="1100" spc="-10" dirty="0">
                <a:solidFill>
                  <a:srgbClr val="999999"/>
                </a:solidFill>
                <a:latin typeface="Arial MT"/>
                <a:cs typeface="Arial MT"/>
              </a:rPr>
              <a:t>Worth </a:t>
            </a:r>
            <a:r>
              <a:rPr sz="1100" spc="-5" dirty="0">
                <a:solidFill>
                  <a:srgbClr val="999999"/>
                </a:solidFill>
                <a:latin typeface="Arial MT"/>
                <a:cs typeface="Arial MT"/>
              </a:rPr>
              <a:t>16x16 </a:t>
            </a:r>
            <a:r>
              <a:rPr sz="1100" spc="-10" dirty="0">
                <a:solidFill>
                  <a:srgbClr val="999999"/>
                </a:solidFill>
                <a:latin typeface="Arial MT"/>
                <a:cs typeface="Arial MT"/>
              </a:rPr>
              <a:t>Words: </a:t>
            </a:r>
            <a:r>
              <a:rPr sz="1100" spc="-5" dirty="0">
                <a:solidFill>
                  <a:srgbClr val="999999"/>
                </a:solidFill>
                <a:latin typeface="Arial MT"/>
                <a:cs typeface="Arial MT"/>
              </a:rPr>
              <a:t>Transformers for Image Recognition at Scale”, ArXiv 2020 </a:t>
            </a:r>
            <a:r>
              <a:rPr sz="1100" dirty="0">
                <a:solidFill>
                  <a:srgbClr val="999999"/>
                </a:solidFill>
                <a:latin typeface="Arial MT"/>
                <a:cs typeface="Arial MT"/>
              </a:rPr>
              <a:t> </a:t>
            </a:r>
            <a:r>
              <a:rPr sz="1100" u="sng" spc="-5" dirty="0">
                <a:solidFill>
                  <a:srgbClr val="1155CC"/>
                </a:solidFill>
                <a:uFill>
                  <a:solidFill>
                    <a:srgbClr val="1155CC"/>
                  </a:solidFill>
                </a:uFill>
                <a:latin typeface="Arial MT"/>
                <a:cs typeface="Arial MT"/>
                <a:hlinkClick r:id="rId12"/>
              </a:rPr>
              <a:t>Colab</a:t>
            </a:r>
            <a:r>
              <a:rPr sz="1100" u="sng" spc="-10" dirty="0">
                <a:solidFill>
                  <a:srgbClr val="1155CC"/>
                </a:solidFill>
                <a:uFill>
                  <a:solidFill>
                    <a:srgbClr val="1155CC"/>
                  </a:solidFill>
                </a:uFill>
                <a:latin typeface="Arial MT"/>
                <a:cs typeface="Arial MT"/>
                <a:hlinkClick r:id="rId12"/>
              </a:rPr>
              <a:t> </a:t>
            </a:r>
            <a:r>
              <a:rPr sz="1100" u="sng" spc="-5" dirty="0">
                <a:solidFill>
                  <a:srgbClr val="1155CC"/>
                </a:solidFill>
                <a:uFill>
                  <a:solidFill>
                    <a:srgbClr val="1155CC"/>
                  </a:solidFill>
                </a:uFill>
                <a:latin typeface="Arial MT"/>
                <a:cs typeface="Arial MT"/>
                <a:hlinkClick r:id="rId12"/>
              </a:rPr>
              <a:t>link</a:t>
            </a:r>
            <a:r>
              <a:rPr sz="1100" dirty="0">
                <a:solidFill>
                  <a:srgbClr val="1155CC"/>
                </a:solidFill>
                <a:latin typeface="Arial MT"/>
                <a:cs typeface="Arial MT"/>
                <a:hlinkClick r:id="rId12"/>
              </a:rPr>
              <a:t> </a:t>
            </a:r>
            <a:r>
              <a:rPr sz="1100" spc="-5" dirty="0">
                <a:solidFill>
                  <a:srgbClr val="999999"/>
                </a:solidFill>
                <a:latin typeface="Arial MT"/>
                <a:cs typeface="Arial MT"/>
              </a:rPr>
              <a:t>to an implementation of </a:t>
            </a:r>
            <a:r>
              <a:rPr sz="1100" dirty="0">
                <a:solidFill>
                  <a:srgbClr val="999999"/>
                </a:solidFill>
                <a:latin typeface="Arial MT"/>
                <a:cs typeface="Arial MT"/>
              </a:rPr>
              <a:t>vision</a:t>
            </a:r>
            <a:r>
              <a:rPr sz="1100" spc="-5" dirty="0">
                <a:solidFill>
                  <a:srgbClr val="999999"/>
                </a:solidFill>
                <a:latin typeface="Arial MT"/>
                <a:cs typeface="Arial MT"/>
              </a:rPr>
              <a:t> transformers</a:t>
            </a:r>
            <a:endParaRPr sz="1100" dirty="0">
              <a:latin typeface="Arial MT"/>
              <a:cs typeface="Arial MT"/>
            </a:endParaRPr>
          </a:p>
        </p:txBody>
      </p:sp>
      <p:sp>
        <p:nvSpPr>
          <p:cNvPr id="98" name="矩形 97"/>
          <p:cNvSpPr/>
          <p:nvPr/>
        </p:nvSpPr>
        <p:spPr>
          <a:xfrm>
            <a:off x="460613" y="4445145"/>
            <a:ext cx="2206053" cy="307777"/>
          </a:xfrm>
          <a:prstGeom prst="rect">
            <a:avLst/>
          </a:prstGeom>
        </p:spPr>
        <p:txBody>
          <a:bodyPr wrap="none">
            <a:spAutoFit/>
          </a:bodyPr>
          <a:lstStyle/>
          <a:p>
            <a:r>
              <a:rPr lang="zh-CN" altLang="en-US" sz="1400" b="1" dirty="0"/>
              <a:t>把图片打成</a:t>
            </a:r>
            <a:r>
              <a:rPr lang="en-US" altLang="zh-CN" sz="1400" b="1" dirty="0"/>
              <a:t>16</a:t>
            </a:r>
            <a:r>
              <a:rPr lang="zh-CN" altLang="en-US" sz="1400" b="1" dirty="0"/>
              <a:t>*</a:t>
            </a:r>
            <a:r>
              <a:rPr lang="en-US" altLang="zh-CN" sz="1400" b="1" dirty="0"/>
              <a:t>16</a:t>
            </a:r>
            <a:r>
              <a:rPr lang="zh-CN" altLang="en-US" sz="1400" b="1" dirty="0"/>
              <a:t>的</a:t>
            </a:r>
            <a:r>
              <a:rPr lang="en-US" altLang="zh-CN" sz="1400" b="1" dirty="0"/>
              <a:t>patch</a:t>
            </a:r>
            <a:endParaRPr lang="zh-CN" altLang="en-US" sz="1400" dirty="0"/>
          </a:p>
        </p:txBody>
      </p:sp>
      <p:pic>
        <p:nvPicPr>
          <p:cNvPr id="99" name="图片 98"/>
          <p:cNvPicPr>
            <a:picLocks noChangeAspect="1"/>
          </p:cNvPicPr>
          <p:nvPr/>
        </p:nvPicPr>
        <p:blipFill>
          <a:blip r:embed="rId13"/>
          <a:stretch>
            <a:fillRect/>
          </a:stretch>
        </p:blipFill>
        <p:spPr>
          <a:xfrm>
            <a:off x="795727" y="5084853"/>
            <a:ext cx="7896225" cy="514350"/>
          </a:xfrm>
          <a:prstGeom prst="rect">
            <a:avLst/>
          </a:prstGeom>
        </p:spPr>
      </p:pic>
      <p:sp>
        <p:nvSpPr>
          <p:cNvPr id="101" name="矩形 100"/>
          <p:cNvSpPr/>
          <p:nvPr/>
        </p:nvSpPr>
        <p:spPr>
          <a:xfrm>
            <a:off x="888340" y="5620051"/>
            <a:ext cx="8724124" cy="338554"/>
          </a:xfrm>
          <a:prstGeom prst="rect">
            <a:avLst/>
          </a:prstGeom>
        </p:spPr>
        <p:txBody>
          <a:bodyPr wrap="square">
            <a:spAutoFit/>
          </a:bodyPr>
          <a:lstStyle/>
          <a:p>
            <a:r>
              <a:rPr lang="zh-CN" altLang="en-US" sz="1600" dirty="0"/>
              <a:t>为了对图片进行分类，类似于 </a:t>
            </a:r>
            <a:r>
              <a:rPr lang="en-US" altLang="zh-CN" sz="1600" dirty="0"/>
              <a:t>BERT</a:t>
            </a:r>
            <a:r>
              <a:rPr lang="zh-CN" altLang="en-US" sz="1600" dirty="0"/>
              <a:t>，</a:t>
            </a:r>
            <a:r>
              <a:rPr lang="en-US" altLang="zh-CN" sz="1600" dirty="0" err="1"/>
              <a:t>ViT</a:t>
            </a:r>
            <a:r>
              <a:rPr lang="en-US" altLang="zh-CN" sz="1600" dirty="0"/>
              <a:t> </a:t>
            </a:r>
            <a:r>
              <a:rPr lang="zh-CN" altLang="en-US" sz="1600" dirty="0"/>
              <a:t>也添加了 </a:t>
            </a:r>
            <a:r>
              <a:rPr lang="en-US" altLang="zh-CN" sz="1600" dirty="0"/>
              <a:t>[class] token</a:t>
            </a:r>
            <a:endParaRPr lang="zh-CN" altLang="en-US" sz="1600" dirty="0"/>
          </a:p>
        </p:txBody>
      </p:sp>
    </p:spTree>
    <p:extLst>
      <p:ext uri="{BB962C8B-B14F-4D97-AF65-F5344CB8AC3E}">
        <p14:creationId xmlns:p14="http://schemas.microsoft.com/office/powerpoint/2010/main" val="3806950398"/>
      </p:ext>
    </p:extLst>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CCB1F-78EA-42CB-A03C-B7003695B9D4}"/>
              </a:ext>
            </a:extLst>
          </p:cNvPr>
          <p:cNvSpPr>
            <a:spLocks noGrp="1"/>
          </p:cNvSpPr>
          <p:nvPr>
            <p:ph type="title"/>
          </p:nvPr>
        </p:nvSpPr>
        <p:spPr/>
        <p:txBody>
          <a:bodyPr/>
          <a:lstStyle/>
          <a:p>
            <a:r>
              <a:rPr lang="en-US" altLang="zh-CN" spc="-15" dirty="0"/>
              <a:t>Vision</a:t>
            </a:r>
            <a:r>
              <a:rPr lang="en-US" altLang="zh-CN" spc="-90" dirty="0"/>
              <a:t> </a:t>
            </a:r>
            <a:r>
              <a:rPr lang="en-US" altLang="zh-CN" spc="-10" dirty="0"/>
              <a:t>Transformers</a:t>
            </a:r>
            <a:r>
              <a:rPr lang="en-US" altLang="zh-CN" spc="-30" dirty="0"/>
              <a:t> </a:t>
            </a:r>
            <a:r>
              <a:rPr lang="en-US" altLang="zh-CN" dirty="0"/>
              <a:t>vs.</a:t>
            </a:r>
            <a:r>
              <a:rPr lang="en-US" altLang="zh-CN" spc="-30" dirty="0"/>
              <a:t> </a:t>
            </a:r>
            <a:r>
              <a:rPr lang="en-US" altLang="zh-CN" spc="-5" dirty="0" err="1"/>
              <a:t>ResNets</a:t>
            </a:r>
            <a:endParaRPr lang="zh-CN" altLang="en-US" dirty="0"/>
          </a:p>
        </p:txBody>
      </p:sp>
      <p:pic>
        <p:nvPicPr>
          <p:cNvPr id="4" name="object 4">
            <a:extLst>
              <a:ext uri="{FF2B5EF4-FFF2-40B4-BE49-F238E27FC236}">
                <a16:creationId xmlns:a16="http://schemas.microsoft.com/office/drawing/2014/main" id="{CCE13DBE-48DE-4B3F-AB6A-59EF91BED898}"/>
              </a:ext>
            </a:extLst>
          </p:cNvPr>
          <p:cNvPicPr/>
          <p:nvPr/>
        </p:nvPicPr>
        <p:blipFill>
          <a:blip r:embed="rId3" cstate="print"/>
          <a:stretch>
            <a:fillRect/>
          </a:stretch>
        </p:blipFill>
        <p:spPr>
          <a:xfrm>
            <a:off x="1167220" y="2247911"/>
            <a:ext cx="6942849" cy="3532389"/>
          </a:xfrm>
          <a:prstGeom prst="rect">
            <a:avLst/>
          </a:prstGeom>
        </p:spPr>
      </p:pic>
      <p:sp>
        <p:nvSpPr>
          <p:cNvPr id="5" name="object 3">
            <a:extLst>
              <a:ext uri="{FF2B5EF4-FFF2-40B4-BE49-F238E27FC236}">
                <a16:creationId xmlns:a16="http://schemas.microsoft.com/office/drawing/2014/main" id="{3FC3BCC1-1629-4711-A0EC-1433B2BC61C6}"/>
              </a:ext>
            </a:extLst>
          </p:cNvPr>
          <p:cNvSpPr txBox="1"/>
          <p:nvPr/>
        </p:nvSpPr>
        <p:spPr>
          <a:xfrm>
            <a:off x="467616" y="6063902"/>
            <a:ext cx="8597135" cy="351378"/>
          </a:xfrm>
          <a:prstGeom prst="rect">
            <a:avLst/>
          </a:prstGeom>
        </p:spPr>
        <p:txBody>
          <a:bodyPr vert="horz" wrap="square" lIns="0" tIns="12700" rIns="0" bIns="0" rtlCol="0">
            <a:spAutoFit/>
          </a:bodyPr>
          <a:lstStyle/>
          <a:p>
            <a:pPr marL="12700" marR="5080">
              <a:lnSpc>
                <a:spcPct val="100000"/>
              </a:lnSpc>
              <a:spcBef>
                <a:spcPts val="100"/>
              </a:spcBef>
            </a:pPr>
            <a:r>
              <a:rPr sz="1100" spc="-5" dirty="0">
                <a:solidFill>
                  <a:srgbClr val="999999"/>
                </a:solidFill>
                <a:latin typeface="Arial MT"/>
                <a:cs typeface="Arial MT"/>
              </a:rPr>
              <a:t>Dosovitskiy et al, </a:t>
            </a:r>
            <a:r>
              <a:rPr sz="1100" dirty="0">
                <a:solidFill>
                  <a:srgbClr val="999999"/>
                </a:solidFill>
                <a:latin typeface="Arial MT"/>
                <a:cs typeface="Arial MT"/>
              </a:rPr>
              <a:t>“An </a:t>
            </a:r>
            <a:r>
              <a:rPr sz="1100" spc="-5" dirty="0">
                <a:solidFill>
                  <a:srgbClr val="999999"/>
                </a:solidFill>
                <a:latin typeface="Arial MT"/>
                <a:cs typeface="Arial MT"/>
              </a:rPr>
              <a:t>Image is </a:t>
            </a:r>
            <a:r>
              <a:rPr sz="1100" spc="-10" dirty="0">
                <a:solidFill>
                  <a:srgbClr val="999999"/>
                </a:solidFill>
                <a:latin typeface="Arial MT"/>
                <a:cs typeface="Arial MT"/>
              </a:rPr>
              <a:t>Worth </a:t>
            </a:r>
            <a:r>
              <a:rPr sz="1100" spc="-5" dirty="0">
                <a:solidFill>
                  <a:srgbClr val="999999"/>
                </a:solidFill>
                <a:latin typeface="Arial MT"/>
                <a:cs typeface="Arial MT"/>
              </a:rPr>
              <a:t>16x16 </a:t>
            </a:r>
            <a:r>
              <a:rPr sz="1100" spc="-10" dirty="0">
                <a:solidFill>
                  <a:srgbClr val="999999"/>
                </a:solidFill>
                <a:latin typeface="Arial MT"/>
                <a:cs typeface="Arial MT"/>
              </a:rPr>
              <a:t>Words: </a:t>
            </a:r>
            <a:r>
              <a:rPr sz="1100" spc="-5" dirty="0">
                <a:solidFill>
                  <a:srgbClr val="999999"/>
                </a:solidFill>
                <a:latin typeface="Arial MT"/>
                <a:cs typeface="Arial MT"/>
              </a:rPr>
              <a:t>Transformers for Image Recognition at Scale”, ArXiv 2020 </a:t>
            </a:r>
            <a:r>
              <a:rPr sz="1100" dirty="0">
                <a:solidFill>
                  <a:srgbClr val="999999"/>
                </a:solidFill>
                <a:latin typeface="Arial MT"/>
                <a:cs typeface="Arial MT"/>
              </a:rPr>
              <a:t> </a:t>
            </a:r>
            <a:r>
              <a:rPr sz="1100" u="sng" spc="-5" dirty="0">
                <a:solidFill>
                  <a:srgbClr val="1155CC"/>
                </a:solidFill>
                <a:uFill>
                  <a:solidFill>
                    <a:srgbClr val="1155CC"/>
                  </a:solidFill>
                </a:uFill>
                <a:latin typeface="Arial MT"/>
                <a:cs typeface="Arial MT"/>
                <a:hlinkClick r:id="rId4"/>
              </a:rPr>
              <a:t>Colab</a:t>
            </a:r>
            <a:r>
              <a:rPr sz="1100" u="sng" spc="-10" dirty="0">
                <a:solidFill>
                  <a:srgbClr val="1155CC"/>
                </a:solidFill>
                <a:uFill>
                  <a:solidFill>
                    <a:srgbClr val="1155CC"/>
                  </a:solidFill>
                </a:uFill>
                <a:latin typeface="Arial MT"/>
                <a:cs typeface="Arial MT"/>
                <a:hlinkClick r:id="rId4"/>
              </a:rPr>
              <a:t> </a:t>
            </a:r>
            <a:r>
              <a:rPr sz="1100" u="sng" spc="-5" dirty="0">
                <a:solidFill>
                  <a:srgbClr val="1155CC"/>
                </a:solidFill>
                <a:uFill>
                  <a:solidFill>
                    <a:srgbClr val="1155CC"/>
                  </a:solidFill>
                </a:uFill>
                <a:latin typeface="Arial MT"/>
                <a:cs typeface="Arial MT"/>
                <a:hlinkClick r:id="rId4"/>
              </a:rPr>
              <a:t>link</a:t>
            </a:r>
            <a:r>
              <a:rPr sz="1100" dirty="0">
                <a:solidFill>
                  <a:srgbClr val="1155CC"/>
                </a:solidFill>
                <a:latin typeface="Arial MT"/>
                <a:cs typeface="Arial MT"/>
                <a:hlinkClick r:id="rId4"/>
              </a:rPr>
              <a:t> </a:t>
            </a:r>
            <a:r>
              <a:rPr sz="1100" spc="-5" dirty="0">
                <a:solidFill>
                  <a:srgbClr val="999999"/>
                </a:solidFill>
                <a:latin typeface="Arial MT"/>
                <a:cs typeface="Arial MT"/>
              </a:rPr>
              <a:t>to an implementation of </a:t>
            </a:r>
            <a:r>
              <a:rPr sz="1100" dirty="0">
                <a:solidFill>
                  <a:srgbClr val="999999"/>
                </a:solidFill>
                <a:latin typeface="Arial MT"/>
                <a:cs typeface="Arial MT"/>
              </a:rPr>
              <a:t>vision</a:t>
            </a:r>
            <a:r>
              <a:rPr sz="1100" spc="-5" dirty="0">
                <a:solidFill>
                  <a:srgbClr val="999999"/>
                </a:solidFill>
                <a:latin typeface="Arial MT"/>
                <a:cs typeface="Arial MT"/>
              </a:rPr>
              <a:t> transformers</a:t>
            </a:r>
            <a:endParaRPr sz="1100" dirty="0">
              <a:latin typeface="Arial MT"/>
              <a:cs typeface="Arial MT"/>
            </a:endParaRPr>
          </a:p>
        </p:txBody>
      </p:sp>
      <p:sp>
        <p:nvSpPr>
          <p:cNvPr id="6" name="矩形 5"/>
          <p:cNvSpPr/>
          <p:nvPr/>
        </p:nvSpPr>
        <p:spPr>
          <a:xfrm>
            <a:off x="357157" y="1047582"/>
            <a:ext cx="8707593" cy="1200329"/>
          </a:xfrm>
          <a:prstGeom prst="rect">
            <a:avLst/>
          </a:prstGeom>
        </p:spPr>
        <p:txBody>
          <a:bodyPr wrap="square">
            <a:spAutoFit/>
          </a:bodyPr>
          <a:lstStyle/>
          <a:p>
            <a:pPr marL="285750" indent="-285750">
              <a:buFont typeface="Arial" panose="020B0604020202020204" pitchFamily="34" charset="0"/>
              <a:buChar char="•"/>
            </a:pPr>
            <a:r>
              <a:rPr lang="zh-CN" altLang="en-US" dirty="0"/>
              <a:t>在图片识别任务上，</a:t>
            </a:r>
            <a:r>
              <a:rPr lang="en-US" altLang="zh-CN" dirty="0" err="1"/>
              <a:t>vit</a:t>
            </a:r>
            <a:r>
              <a:rPr lang="zh-CN" altLang="en-US" dirty="0"/>
              <a:t>取得了普遍优于</a:t>
            </a:r>
            <a:r>
              <a:rPr lang="en-US" altLang="zh-CN" dirty="0" err="1"/>
              <a:t>resnet</a:t>
            </a:r>
            <a:r>
              <a:rPr lang="zh-CN" altLang="en-US" dirty="0"/>
              <a:t>的结果，在小模型上混合模型有更好的表现，但在大模型上</a:t>
            </a:r>
            <a:r>
              <a:rPr lang="en-US" altLang="zh-CN" dirty="0" err="1"/>
              <a:t>vit</a:t>
            </a:r>
            <a:r>
              <a:rPr lang="zh-CN" altLang="en-US" dirty="0"/>
              <a:t>的优势明显。</a:t>
            </a:r>
            <a:endParaRPr lang="en-US" altLang="zh-CN" dirty="0"/>
          </a:p>
          <a:p>
            <a:pPr marL="285750" indent="-285750">
              <a:buFont typeface="Arial" panose="020B0604020202020204" pitchFamily="34" charset="0"/>
              <a:buChar char="•"/>
            </a:pPr>
            <a:r>
              <a:rPr lang="zh-CN" altLang="en-US" dirty="0"/>
              <a:t>混合模型是指利用</a:t>
            </a:r>
            <a:r>
              <a:rPr lang="en-US" altLang="zh-CN" dirty="0" err="1"/>
              <a:t>cnn</a:t>
            </a:r>
            <a:r>
              <a:rPr lang="zh-CN" altLang="en-US" dirty="0"/>
              <a:t>提取的</a:t>
            </a:r>
            <a:r>
              <a:rPr lang="en-US" altLang="zh-CN" dirty="0"/>
              <a:t>14</a:t>
            </a:r>
            <a:r>
              <a:rPr lang="zh-CN" altLang="en-US" dirty="0"/>
              <a:t>*</a:t>
            </a:r>
            <a:r>
              <a:rPr lang="en-US" altLang="zh-CN" dirty="0"/>
              <a:t>14</a:t>
            </a:r>
            <a:r>
              <a:rPr lang="zh-CN" altLang="en-US" dirty="0"/>
              <a:t>特征图来作为输入（原始</a:t>
            </a:r>
            <a:r>
              <a:rPr lang="en-US" altLang="zh-CN" dirty="0" err="1"/>
              <a:t>vit</a:t>
            </a:r>
            <a:r>
              <a:rPr lang="zh-CN" altLang="en-US" dirty="0"/>
              <a:t>的输入也是</a:t>
            </a:r>
            <a:r>
              <a:rPr lang="en-US" altLang="zh-CN" dirty="0"/>
              <a:t>14</a:t>
            </a:r>
            <a:r>
              <a:rPr lang="zh-CN" altLang="en-US" dirty="0"/>
              <a:t>*</a:t>
            </a:r>
            <a:r>
              <a:rPr lang="en-US" altLang="zh-CN" dirty="0"/>
              <a:t>14</a:t>
            </a:r>
            <a:r>
              <a:rPr lang="zh-CN" altLang="en-US" dirty="0"/>
              <a:t>的序列）</a:t>
            </a:r>
          </a:p>
        </p:txBody>
      </p:sp>
    </p:spTree>
    <p:extLst>
      <p:ext uri="{BB962C8B-B14F-4D97-AF65-F5344CB8AC3E}">
        <p14:creationId xmlns:p14="http://schemas.microsoft.com/office/powerpoint/2010/main" val="777798618"/>
      </p:ext>
    </p:extLst>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6E02C-3E6A-4DC3-BF17-9CBDACF025F7}"/>
              </a:ext>
            </a:extLst>
          </p:cNvPr>
          <p:cNvSpPr>
            <a:spLocks noGrp="1"/>
          </p:cNvSpPr>
          <p:nvPr>
            <p:ph type="title"/>
          </p:nvPr>
        </p:nvSpPr>
        <p:spPr/>
        <p:txBody>
          <a:bodyPr/>
          <a:lstStyle/>
          <a:p>
            <a:r>
              <a:rPr lang="en-US" altLang="zh-CN" spc="-15" dirty="0"/>
              <a:t>Vision</a:t>
            </a:r>
            <a:r>
              <a:rPr lang="en-US" altLang="zh-CN" spc="-135" dirty="0"/>
              <a:t> </a:t>
            </a:r>
            <a:r>
              <a:rPr lang="en-US" altLang="zh-CN" spc="-10" dirty="0"/>
              <a:t>Transformers</a:t>
            </a:r>
            <a:endParaRPr lang="zh-CN" altLang="en-US" dirty="0"/>
          </a:p>
        </p:txBody>
      </p:sp>
      <p:pic>
        <p:nvPicPr>
          <p:cNvPr id="5" name="object 3">
            <a:extLst>
              <a:ext uri="{FF2B5EF4-FFF2-40B4-BE49-F238E27FC236}">
                <a16:creationId xmlns:a16="http://schemas.microsoft.com/office/drawing/2014/main" id="{FF9C276C-B75C-4A47-81D4-4CCCE94E7087}"/>
              </a:ext>
            </a:extLst>
          </p:cNvPr>
          <p:cNvPicPr/>
          <p:nvPr/>
        </p:nvPicPr>
        <p:blipFill>
          <a:blip r:embed="rId3" cstate="print"/>
          <a:stretch>
            <a:fillRect/>
          </a:stretch>
        </p:blipFill>
        <p:spPr>
          <a:xfrm>
            <a:off x="877112" y="4334142"/>
            <a:ext cx="7103573" cy="1208070"/>
          </a:xfrm>
          <a:prstGeom prst="rect">
            <a:avLst/>
          </a:prstGeom>
        </p:spPr>
      </p:pic>
      <p:sp>
        <p:nvSpPr>
          <p:cNvPr id="6" name="object 4">
            <a:extLst>
              <a:ext uri="{FF2B5EF4-FFF2-40B4-BE49-F238E27FC236}">
                <a16:creationId xmlns:a16="http://schemas.microsoft.com/office/drawing/2014/main" id="{69A53005-E794-4595-BB8B-C6BC4BDEC65F}"/>
              </a:ext>
            </a:extLst>
          </p:cNvPr>
          <p:cNvSpPr txBox="1"/>
          <p:nvPr/>
        </p:nvSpPr>
        <p:spPr>
          <a:xfrm>
            <a:off x="2037034" y="5663591"/>
            <a:ext cx="5505224" cy="197490"/>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7030A0"/>
                </a:solidFill>
                <a:latin typeface="Arial MT"/>
                <a:cs typeface="Arial MT"/>
              </a:rPr>
              <a:t>Carion et al, </a:t>
            </a:r>
            <a:r>
              <a:rPr sz="1200" dirty="0">
                <a:solidFill>
                  <a:srgbClr val="7030A0"/>
                </a:solidFill>
                <a:latin typeface="Arial MT"/>
                <a:cs typeface="Arial MT"/>
              </a:rPr>
              <a:t>“End-to-End </a:t>
            </a:r>
            <a:r>
              <a:rPr sz="1200" spc="-5" dirty="0">
                <a:solidFill>
                  <a:srgbClr val="7030A0"/>
                </a:solidFill>
                <a:latin typeface="Arial MT"/>
                <a:cs typeface="Arial MT"/>
              </a:rPr>
              <a:t>Object Detection with Transformers”, </a:t>
            </a:r>
            <a:r>
              <a:rPr sz="1200" spc="-320" dirty="0">
                <a:solidFill>
                  <a:srgbClr val="7030A0"/>
                </a:solidFill>
                <a:latin typeface="Arial MT"/>
                <a:cs typeface="Arial MT"/>
              </a:rPr>
              <a:t> </a:t>
            </a:r>
            <a:r>
              <a:rPr sz="1200" spc="-5" dirty="0">
                <a:solidFill>
                  <a:srgbClr val="7030A0"/>
                </a:solidFill>
                <a:latin typeface="Arial MT"/>
                <a:cs typeface="Arial MT"/>
              </a:rPr>
              <a:t>ECCV</a:t>
            </a:r>
            <a:r>
              <a:rPr sz="1200" spc="-10" dirty="0">
                <a:solidFill>
                  <a:srgbClr val="7030A0"/>
                </a:solidFill>
                <a:latin typeface="Arial MT"/>
                <a:cs typeface="Arial MT"/>
              </a:rPr>
              <a:t> </a:t>
            </a:r>
            <a:r>
              <a:rPr sz="1200" spc="-5" dirty="0">
                <a:solidFill>
                  <a:srgbClr val="7030A0"/>
                </a:solidFill>
                <a:latin typeface="Arial MT"/>
                <a:cs typeface="Arial MT"/>
              </a:rPr>
              <a:t>2020</a:t>
            </a:r>
            <a:endParaRPr sz="1200" dirty="0">
              <a:solidFill>
                <a:srgbClr val="7030A0"/>
              </a:solidFill>
              <a:latin typeface="Arial MT"/>
              <a:cs typeface="Arial MT"/>
            </a:endParaRPr>
          </a:p>
        </p:txBody>
      </p:sp>
      <p:pic>
        <p:nvPicPr>
          <p:cNvPr id="7" name="object 5">
            <a:extLst>
              <a:ext uri="{FF2B5EF4-FFF2-40B4-BE49-F238E27FC236}">
                <a16:creationId xmlns:a16="http://schemas.microsoft.com/office/drawing/2014/main" id="{639D7A89-2A62-4A84-8FD9-F8342AD5965F}"/>
              </a:ext>
            </a:extLst>
          </p:cNvPr>
          <p:cNvPicPr/>
          <p:nvPr/>
        </p:nvPicPr>
        <p:blipFill>
          <a:blip r:embed="rId4" cstate="print"/>
          <a:stretch>
            <a:fillRect/>
          </a:stretch>
        </p:blipFill>
        <p:spPr>
          <a:xfrm>
            <a:off x="200165" y="1954061"/>
            <a:ext cx="3695004" cy="1518011"/>
          </a:xfrm>
          <a:prstGeom prst="rect">
            <a:avLst/>
          </a:prstGeom>
        </p:spPr>
      </p:pic>
      <p:sp>
        <p:nvSpPr>
          <p:cNvPr id="8" name="object 6">
            <a:extLst>
              <a:ext uri="{FF2B5EF4-FFF2-40B4-BE49-F238E27FC236}">
                <a16:creationId xmlns:a16="http://schemas.microsoft.com/office/drawing/2014/main" id="{11AE75C4-4AB9-4785-A974-FEE3CD59B1F0}"/>
              </a:ext>
            </a:extLst>
          </p:cNvPr>
          <p:cNvSpPr txBox="1"/>
          <p:nvPr/>
        </p:nvSpPr>
        <p:spPr>
          <a:xfrm>
            <a:off x="397515" y="3589887"/>
            <a:ext cx="3703954"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Fan</a:t>
            </a:r>
            <a:r>
              <a:rPr sz="1200" spc="-15" dirty="0">
                <a:latin typeface="Arial MT"/>
                <a:cs typeface="Arial MT"/>
              </a:rPr>
              <a:t> </a:t>
            </a:r>
            <a:r>
              <a:rPr sz="1200" spc="-5" dirty="0">
                <a:latin typeface="Arial MT"/>
                <a:cs typeface="Arial MT"/>
              </a:rPr>
              <a:t>et</a:t>
            </a:r>
            <a:r>
              <a:rPr sz="1200" spc="-10" dirty="0">
                <a:latin typeface="Arial MT"/>
                <a:cs typeface="Arial MT"/>
              </a:rPr>
              <a:t> </a:t>
            </a:r>
            <a:r>
              <a:rPr sz="1200" spc="-5" dirty="0">
                <a:latin typeface="Arial MT"/>
                <a:cs typeface="Arial MT"/>
              </a:rPr>
              <a:t>al,</a:t>
            </a:r>
            <a:r>
              <a:rPr sz="1200" spc="-10" dirty="0">
                <a:latin typeface="Arial MT"/>
                <a:cs typeface="Arial MT"/>
              </a:rPr>
              <a:t> </a:t>
            </a:r>
            <a:r>
              <a:rPr sz="1200" dirty="0">
                <a:latin typeface="Arial MT"/>
                <a:cs typeface="Arial MT"/>
              </a:rPr>
              <a:t>“Multiscale</a:t>
            </a:r>
            <a:r>
              <a:rPr sz="1200" spc="-10" dirty="0">
                <a:latin typeface="Arial MT"/>
                <a:cs typeface="Arial MT"/>
              </a:rPr>
              <a:t> Vision</a:t>
            </a:r>
            <a:r>
              <a:rPr sz="1200" spc="-30" dirty="0">
                <a:latin typeface="Arial MT"/>
                <a:cs typeface="Arial MT"/>
              </a:rPr>
              <a:t> </a:t>
            </a:r>
            <a:r>
              <a:rPr sz="1200" spc="-5" dirty="0">
                <a:latin typeface="Arial MT"/>
                <a:cs typeface="Arial MT"/>
              </a:rPr>
              <a:t>Transformers”,</a:t>
            </a:r>
            <a:r>
              <a:rPr sz="1200" spc="-15" dirty="0">
                <a:latin typeface="Arial MT"/>
                <a:cs typeface="Arial MT"/>
              </a:rPr>
              <a:t> </a:t>
            </a:r>
            <a:r>
              <a:rPr sz="1200" spc="-5" dirty="0">
                <a:latin typeface="Arial MT"/>
                <a:cs typeface="Arial MT"/>
              </a:rPr>
              <a:t>ICCV</a:t>
            </a:r>
            <a:r>
              <a:rPr sz="1200" spc="-10" dirty="0">
                <a:latin typeface="Arial MT"/>
                <a:cs typeface="Arial MT"/>
              </a:rPr>
              <a:t> </a:t>
            </a:r>
            <a:r>
              <a:rPr sz="1200" spc="-5" dirty="0">
                <a:latin typeface="Arial MT"/>
                <a:cs typeface="Arial MT"/>
              </a:rPr>
              <a:t>2021</a:t>
            </a:r>
            <a:endParaRPr sz="1200" dirty="0">
              <a:latin typeface="Arial MT"/>
              <a:cs typeface="Arial MT"/>
            </a:endParaRPr>
          </a:p>
        </p:txBody>
      </p:sp>
      <p:pic>
        <p:nvPicPr>
          <p:cNvPr id="9" name="object 7">
            <a:extLst>
              <a:ext uri="{FF2B5EF4-FFF2-40B4-BE49-F238E27FC236}">
                <a16:creationId xmlns:a16="http://schemas.microsoft.com/office/drawing/2014/main" id="{A4B79F96-4525-48B5-94F4-1F5E875553C7}"/>
              </a:ext>
            </a:extLst>
          </p:cNvPr>
          <p:cNvPicPr/>
          <p:nvPr/>
        </p:nvPicPr>
        <p:blipFill>
          <a:blip r:embed="rId5" cstate="print"/>
          <a:stretch>
            <a:fillRect/>
          </a:stretch>
        </p:blipFill>
        <p:spPr>
          <a:xfrm>
            <a:off x="4101469" y="2026040"/>
            <a:ext cx="4950787" cy="1225908"/>
          </a:xfrm>
          <a:prstGeom prst="rect">
            <a:avLst/>
          </a:prstGeom>
        </p:spPr>
      </p:pic>
      <p:sp>
        <p:nvSpPr>
          <p:cNvPr id="10" name="object 8">
            <a:extLst>
              <a:ext uri="{FF2B5EF4-FFF2-40B4-BE49-F238E27FC236}">
                <a16:creationId xmlns:a16="http://schemas.microsoft.com/office/drawing/2014/main" id="{C21753B7-FE26-4402-BE97-F5C6919E6CB8}"/>
              </a:ext>
            </a:extLst>
          </p:cNvPr>
          <p:cNvSpPr txBox="1"/>
          <p:nvPr/>
        </p:nvSpPr>
        <p:spPr>
          <a:xfrm>
            <a:off x="5418108" y="3330485"/>
            <a:ext cx="336867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7030A0"/>
                </a:solidFill>
                <a:latin typeface="Arial MT"/>
                <a:cs typeface="Arial MT"/>
              </a:rPr>
              <a:t>Liu et al, </a:t>
            </a:r>
            <a:r>
              <a:rPr sz="1200" dirty="0">
                <a:solidFill>
                  <a:srgbClr val="7030A0"/>
                </a:solidFill>
                <a:latin typeface="Arial MT"/>
                <a:cs typeface="Arial MT"/>
              </a:rPr>
              <a:t>“Swin </a:t>
            </a:r>
            <a:r>
              <a:rPr sz="1200" spc="-5" dirty="0">
                <a:solidFill>
                  <a:srgbClr val="7030A0"/>
                </a:solidFill>
                <a:latin typeface="Arial MT"/>
                <a:cs typeface="Arial MT"/>
              </a:rPr>
              <a:t>Transformer: Hierarchical </a:t>
            </a:r>
            <a:r>
              <a:rPr sz="1200" spc="-10" dirty="0">
                <a:solidFill>
                  <a:srgbClr val="7030A0"/>
                </a:solidFill>
                <a:latin typeface="Arial MT"/>
                <a:cs typeface="Arial MT"/>
              </a:rPr>
              <a:t>Vision </a:t>
            </a:r>
            <a:r>
              <a:rPr sz="1200" spc="-5" dirty="0">
                <a:solidFill>
                  <a:srgbClr val="7030A0"/>
                </a:solidFill>
                <a:latin typeface="Arial MT"/>
                <a:cs typeface="Arial MT"/>
              </a:rPr>
              <a:t> Transformer</a:t>
            </a:r>
            <a:r>
              <a:rPr sz="1200" spc="-20" dirty="0">
                <a:solidFill>
                  <a:srgbClr val="7030A0"/>
                </a:solidFill>
                <a:latin typeface="Arial MT"/>
                <a:cs typeface="Arial MT"/>
              </a:rPr>
              <a:t> </a:t>
            </a:r>
            <a:r>
              <a:rPr sz="1200" spc="-5" dirty="0">
                <a:solidFill>
                  <a:srgbClr val="7030A0"/>
                </a:solidFill>
                <a:latin typeface="Arial MT"/>
                <a:cs typeface="Arial MT"/>
              </a:rPr>
              <a:t>using</a:t>
            </a:r>
            <a:r>
              <a:rPr sz="1200" spc="-20" dirty="0">
                <a:solidFill>
                  <a:srgbClr val="7030A0"/>
                </a:solidFill>
                <a:latin typeface="Arial MT"/>
                <a:cs typeface="Arial MT"/>
              </a:rPr>
              <a:t> </a:t>
            </a:r>
            <a:r>
              <a:rPr sz="1200" spc="-5" dirty="0">
                <a:solidFill>
                  <a:srgbClr val="7030A0"/>
                </a:solidFill>
                <a:latin typeface="Arial MT"/>
                <a:cs typeface="Arial MT"/>
              </a:rPr>
              <a:t>Shifted</a:t>
            </a:r>
            <a:r>
              <a:rPr sz="1200" spc="-20" dirty="0">
                <a:solidFill>
                  <a:srgbClr val="7030A0"/>
                </a:solidFill>
                <a:latin typeface="Arial MT"/>
                <a:cs typeface="Arial MT"/>
              </a:rPr>
              <a:t> </a:t>
            </a:r>
            <a:r>
              <a:rPr sz="1200" spc="-5" dirty="0">
                <a:solidFill>
                  <a:srgbClr val="7030A0"/>
                </a:solidFill>
                <a:latin typeface="Arial MT"/>
                <a:cs typeface="Arial MT"/>
              </a:rPr>
              <a:t>Windows”,</a:t>
            </a:r>
            <a:r>
              <a:rPr sz="1200" spc="-20" dirty="0">
                <a:solidFill>
                  <a:srgbClr val="7030A0"/>
                </a:solidFill>
                <a:latin typeface="Arial MT"/>
                <a:cs typeface="Arial MT"/>
              </a:rPr>
              <a:t> </a:t>
            </a:r>
            <a:r>
              <a:rPr lang="en-US" sz="1200" spc="-5" dirty="0">
                <a:solidFill>
                  <a:srgbClr val="7030A0"/>
                </a:solidFill>
                <a:latin typeface="Arial MT"/>
                <a:cs typeface="Arial MT"/>
              </a:rPr>
              <a:t>ICCV</a:t>
            </a:r>
            <a:r>
              <a:rPr sz="1200" spc="-15" dirty="0">
                <a:solidFill>
                  <a:srgbClr val="7030A0"/>
                </a:solidFill>
                <a:latin typeface="Arial MT"/>
                <a:cs typeface="Arial MT"/>
              </a:rPr>
              <a:t> </a:t>
            </a:r>
            <a:r>
              <a:rPr sz="1200" spc="-5" dirty="0">
                <a:solidFill>
                  <a:srgbClr val="7030A0"/>
                </a:solidFill>
                <a:latin typeface="Arial MT"/>
                <a:cs typeface="Arial MT"/>
              </a:rPr>
              <a:t>2021</a:t>
            </a:r>
            <a:endParaRPr sz="1200" dirty="0">
              <a:solidFill>
                <a:srgbClr val="7030A0"/>
              </a:solidFill>
              <a:latin typeface="Arial MT"/>
              <a:cs typeface="Arial MT"/>
            </a:endParaRPr>
          </a:p>
        </p:txBody>
      </p:sp>
      <p:sp>
        <p:nvSpPr>
          <p:cNvPr id="3" name="矩形 2"/>
          <p:cNvSpPr/>
          <p:nvPr/>
        </p:nvSpPr>
        <p:spPr>
          <a:xfrm>
            <a:off x="6754700" y="5577670"/>
            <a:ext cx="674224" cy="369332"/>
          </a:xfrm>
          <a:prstGeom prst="rect">
            <a:avLst/>
          </a:prstGeom>
        </p:spPr>
        <p:txBody>
          <a:bodyPr wrap="none">
            <a:spAutoFit/>
          </a:bodyPr>
          <a:lstStyle/>
          <a:p>
            <a:r>
              <a:rPr lang="en-US" altLang="zh-CN" spc="-5" dirty="0">
                <a:latin typeface="Arial MT"/>
                <a:cs typeface="Arial MT"/>
              </a:rPr>
              <a:t>DETR</a:t>
            </a:r>
            <a:endParaRPr lang="zh-CN" altLang="en-US" dirty="0"/>
          </a:p>
        </p:txBody>
      </p:sp>
      <p:sp>
        <p:nvSpPr>
          <p:cNvPr id="4" name="矩形 3"/>
          <p:cNvSpPr/>
          <p:nvPr/>
        </p:nvSpPr>
        <p:spPr>
          <a:xfrm>
            <a:off x="5984190" y="3653607"/>
            <a:ext cx="2236510" cy="338554"/>
          </a:xfrm>
          <a:prstGeom prst="rect">
            <a:avLst/>
          </a:prstGeom>
        </p:spPr>
        <p:txBody>
          <a:bodyPr wrap="none">
            <a:spAutoFit/>
          </a:bodyPr>
          <a:lstStyle/>
          <a:p>
            <a:r>
              <a:rPr lang="en-US" altLang="zh-CN" sz="1600" dirty="0">
                <a:solidFill>
                  <a:srgbClr val="C7254E"/>
                </a:solidFill>
                <a:latin typeface="Source Code Pro"/>
              </a:rPr>
              <a:t>ICCV 2021 best paper</a:t>
            </a:r>
            <a:endParaRPr lang="zh-CN" altLang="en-US" sz="1600" dirty="0"/>
          </a:p>
        </p:txBody>
      </p:sp>
      <p:sp>
        <p:nvSpPr>
          <p:cNvPr id="11" name="矩形 10"/>
          <p:cNvSpPr/>
          <p:nvPr/>
        </p:nvSpPr>
        <p:spPr>
          <a:xfrm>
            <a:off x="6165508" y="1596019"/>
            <a:ext cx="1815177" cy="369332"/>
          </a:xfrm>
          <a:prstGeom prst="rect">
            <a:avLst/>
          </a:prstGeom>
        </p:spPr>
        <p:txBody>
          <a:bodyPr wrap="none">
            <a:spAutoFit/>
          </a:bodyPr>
          <a:lstStyle/>
          <a:p>
            <a:r>
              <a:rPr lang="en-US" altLang="zh-CN" dirty="0" err="1">
                <a:solidFill>
                  <a:srgbClr val="7030A0"/>
                </a:solidFill>
                <a:latin typeface="Arial MT"/>
                <a:cs typeface="Arial MT"/>
              </a:rPr>
              <a:t>Swin</a:t>
            </a:r>
            <a:r>
              <a:rPr lang="en-US" altLang="zh-CN" dirty="0">
                <a:solidFill>
                  <a:srgbClr val="7030A0"/>
                </a:solidFill>
                <a:latin typeface="Arial MT"/>
                <a:cs typeface="Arial MT"/>
              </a:rPr>
              <a:t> </a:t>
            </a:r>
            <a:r>
              <a:rPr lang="en-US" altLang="zh-CN" spc="-5" dirty="0">
                <a:solidFill>
                  <a:srgbClr val="7030A0"/>
                </a:solidFill>
                <a:latin typeface="Arial MT"/>
                <a:cs typeface="Arial MT"/>
              </a:rPr>
              <a:t>Transformer</a:t>
            </a:r>
            <a:endParaRPr lang="zh-CN" altLang="en-US" dirty="0"/>
          </a:p>
        </p:txBody>
      </p:sp>
    </p:spTree>
    <p:extLst>
      <p:ext uri="{BB962C8B-B14F-4D97-AF65-F5344CB8AC3E}">
        <p14:creationId xmlns:p14="http://schemas.microsoft.com/office/powerpoint/2010/main" val="442055333"/>
      </p:ext>
    </p:extLst>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6E02C-3E6A-4DC3-BF17-9CBDACF025F7}"/>
              </a:ext>
            </a:extLst>
          </p:cNvPr>
          <p:cNvSpPr>
            <a:spLocks noGrp="1"/>
          </p:cNvSpPr>
          <p:nvPr>
            <p:ph type="title"/>
          </p:nvPr>
        </p:nvSpPr>
        <p:spPr/>
        <p:txBody>
          <a:bodyPr/>
          <a:lstStyle/>
          <a:p>
            <a:r>
              <a:rPr lang="en-US" altLang="zh-CN" spc="-15" dirty="0"/>
              <a:t>Vision</a:t>
            </a:r>
            <a:r>
              <a:rPr lang="en-US" altLang="zh-CN" spc="-135" dirty="0"/>
              <a:t> </a:t>
            </a:r>
            <a:r>
              <a:rPr lang="en-US" altLang="zh-CN" spc="-10" dirty="0"/>
              <a:t>Transformers</a:t>
            </a:r>
            <a:endParaRPr lang="zh-CN" altLang="en-US" dirty="0"/>
          </a:p>
        </p:txBody>
      </p:sp>
      <p:pic>
        <p:nvPicPr>
          <p:cNvPr id="9" name="object 7">
            <a:extLst>
              <a:ext uri="{FF2B5EF4-FFF2-40B4-BE49-F238E27FC236}">
                <a16:creationId xmlns:a16="http://schemas.microsoft.com/office/drawing/2014/main" id="{A4B79F96-4525-48B5-94F4-1F5E875553C7}"/>
              </a:ext>
            </a:extLst>
          </p:cNvPr>
          <p:cNvPicPr/>
          <p:nvPr/>
        </p:nvPicPr>
        <p:blipFill>
          <a:blip r:embed="rId3" cstate="print"/>
          <a:stretch>
            <a:fillRect/>
          </a:stretch>
        </p:blipFill>
        <p:spPr>
          <a:xfrm>
            <a:off x="4101469" y="2026040"/>
            <a:ext cx="4950787" cy="1225908"/>
          </a:xfrm>
          <a:prstGeom prst="rect">
            <a:avLst/>
          </a:prstGeom>
        </p:spPr>
      </p:pic>
      <p:sp>
        <p:nvSpPr>
          <p:cNvPr id="10" name="object 8">
            <a:extLst>
              <a:ext uri="{FF2B5EF4-FFF2-40B4-BE49-F238E27FC236}">
                <a16:creationId xmlns:a16="http://schemas.microsoft.com/office/drawing/2014/main" id="{C21753B7-FE26-4402-BE97-F5C6919E6CB8}"/>
              </a:ext>
            </a:extLst>
          </p:cNvPr>
          <p:cNvSpPr txBox="1"/>
          <p:nvPr/>
        </p:nvSpPr>
        <p:spPr>
          <a:xfrm>
            <a:off x="5418108" y="3330485"/>
            <a:ext cx="336867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7030A0"/>
                </a:solidFill>
                <a:latin typeface="Arial MT"/>
                <a:cs typeface="Arial MT"/>
              </a:rPr>
              <a:t>Liu et al, </a:t>
            </a:r>
            <a:r>
              <a:rPr sz="1200" dirty="0">
                <a:solidFill>
                  <a:srgbClr val="7030A0"/>
                </a:solidFill>
                <a:latin typeface="Arial MT"/>
                <a:cs typeface="Arial MT"/>
              </a:rPr>
              <a:t>“Swin </a:t>
            </a:r>
            <a:r>
              <a:rPr sz="1200" spc="-5" dirty="0">
                <a:solidFill>
                  <a:srgbClr val="7030A0"/>
                </a:solidFill>
                <a:latin typeface="Arial MT"/>
                <a:cs typeface="Arial MT"/>
              </a:rPr>
              <a:t>Transformer: Hierarchical </a:t>
            </a:r>
            <a:r>
              <a:rPr sz="1200" spc="-10" dirty="0">
                <a:solidFill>
                  <a:srgbClr val="7030A0"/>
                </a:solidFill>
                <a:latin typeface="Arial MT"/>
                <a:cs typeface="Arial MT"/>
              </a:rPr>
              <a:t>Vision </a:t>
            </a:r>
            <a:r>
              <a:rPr sz="1200" spc="-5" dirty="0">
                <a:solidFill>
                  <a:srgbClr val="7030A0"/>
                </a:solidFill>
                <a:latin typeface="Arial MT"/>
                <a:cs typeface="Arial MT"/>
              </a:rPr>
              <a:t> Transformer</a:t>
            </a:r>
            <a:r>
              <a:rPr sz="1200" spc="-20" dirty="0">
                <a:solidFill>
                  <a:srgbClr val="7030A0"/>
                </a:solidFill>
                <a:latin typeface="Arial MT"/>
                <a:cs typeface="Arial MT"/>
              </a:rPr>
              <a:t> </a:t>
            </a:r>
            <a:r>
              <a:rPr sz="1200" spc="-5" dirty="0">
                <a:solidFill>
                  <a:srgbClr val="7030A0"/>
                </a:solidFill>
                <a:latin typeface="Arial MT"/>
                <a:cs typeface="Arial MT"/>
              </a:rPr>
              <a:t>using</a:t>
            </a:r>
            <a:r>
              <a:rPr sz="1200" spc="-20" dirty="0">
                <a:solidFill>
                  <a:srgbClr val="7030A0"/>
                </a:solidFill>
                <a:latin typeface="Arial MT"/>
                <a:cs typeface="Arial MT"/>
              </a:rPr>
              <a:t> </a:t>
            </a:r>
            <a:r>
              <a:rPr sz="1200" spc="-5" dirty="0">
                <a:solidFill>
                  <a:srgbClr val="7030A0"/>
                </a:solidFill>
                <a:latin typeface="Arial MT"/>
                <a:cs typeface="Arial MT"/>
              </a:rPr>
              <a:t>Shifted</a:t>
            </a:r>
            <a:r>
              <a:rPr sz="1200" spc="-20" dirty="0">
                <a:solidFill>
                  <a:srgbClr val="7030A0"/>
                </a:solidFill>
                <a:latin typeface="Arial MT"/>
                <a:cs typeface="Arial MT"/>
              </a:rPr>
              <a:t> </a:t>
            </a:r>
            <a:r>
              <a:rPr sz="1200" spc="-5" dirty="0">
                <a:solidFill>
                  <a:srgbClr val="7030A0"/>
                </a:solidFill>
                <a:latin typeface="Arial MT"/>
                <a:cs typeface="Arial MT"/>
              </a:rPr>
              <a:t>Windows”,</a:t>
            </a:r>
            <a:r>
              <a:rPr sz="1200" spc="-20" dirty="0">
                <a:solidFill>
                  <a:srgbClr val="7030A0"/>
                </a:solidFill>
                <a:latin typeface="Arial MT"/>
                <a:cs typeface="Arial MT"/>
              </a:rPr>
              <a:t> </a:t>
            </a:r>
            <a:r>
              <a:rPr lang="en-US" sz="1200" spc="-5" dirty="0">
                <a:solidFill>
                  <a:srgbClr val="7030A0"/>
                </a:solidFill>
                <a:latin typeface="Arial MT"/>
                <a:cs typeface="Arial MT"/>
              </a:rPr>
              <a:t>ICCV</a:t>
            </a:r>
            <a:r>
              <a:rPr sz="1200" spc="-15" dirty="0">
                <a:solidFill>
                  <a:srgbClr val="7030A0"/>
                </a:solidFill>
                <a:latin typeface="Arial MT"/>
                <a:cs typeface="Arial MT"/>
              </a:rPr>
              <a:t> </a:t>
            </a:r>
            <a:r>
              <a:rPr sz="1200" spc="-5" dirty="0">
                <a:solidFill>
                  <a:srgbClr val="7030A0"/>
                </a:solidFill>
                <a:latin typeface="Arial MT"/>
                <a:cs typeface="Arial MT"/>
              </a:rPr>
              <a:t>2021</a:t>
            </a:r>
            <a:endParaRPr sz="1200" dirty="0">
              <a:solidFill>
                <a:srgbClr val="7030A0"/>
              </a:solidFill>
              <a:latin typeface="Arial MT"/>
              <a:cs typeface="Arial MT"/>
            </a:endParaRPr>
          </a:p>
        </p:txBody>
      </p:sp>
      <p:sp>
        <p:nvSpPr>
          <p:cNvPr id="4" name="矩形 3"/>
          <p:cNvSpPr/>
          <p:nvPr/>
        </p:nvSpPr>
        <p:spPr>
          <a:xfrm>
            <a:off x="5984190" y="3653607"/>
            <a:ext cx="2236510" cy="338554"/>
          </a:xfrm>
          <a:prstGeom prst="rect">
            <a:avLst/>
          </a:prstGeom>
        </p:spPr>
        <p:txBody>
          <a:bodyPr wrap="none">
            <a:spAutoFit/>
          </a:bodyPr>
          <a:lstStyle/>
          <a:p>
            <a:r>
              <a:rPr lang="en-US" altLang="zh-CN" sz="1600" dirty="0">
                <a:solidFill>
                  <a:srgbClr val="C7254E"/>
                </a:solidFill>
                <a:latin typeface="Source Code Pro"/>
              </a:rPr>
              <a:t>ICCV 2021 best paper</a:t>
            </a:r>
            <a:endParaRPr lang="zh-CN" altLang="en-US" sz="1600" dirty="0"/>
          </a:p>
        </p:txBody>
      </p:sp>
      <p:sp>
        <p:nvSpPr>
          <p:cNvPr id="11" name="矩形 10"/>
          <p:cNvSpPr/>
          <p:nvPr/>
        </p:nvSpPr>
        <p:spPr>
          <a:xfrm>
            <a:off x="6165508" y="1596019"/>
            <a:ext cx="1815177" cy="369332"/>
          </a:xfrm>
          <a:prstGeom prst="rect">
            <a:avLst/>
          </a:prstGeom>
        </p:spPr>
        <p:txBody>
          <a:bodyPr wrap="none">
            <a:spAutoFit/>
          </a:bodyPr>
          <a:lstStyle/>
          <a:p>
            <a:r>
              <a:rPr lang="en-US" altLang="zh-CN" dirty="0" err="1">
                <a:solidFill>
                  <a:srgbClr val="7030A0"/>
                </a:solidFill>
                <a:latin typeface="Arial MT"/>
                <a:cs typeface="Arial MT"/>
              </a:rPr>
              <a:t>Swin</a:t>
            </a:r>
            <a:r>
              <a:rPr lang="en-US" altLang="zh-CN" dirty="0">
                <a:solidFill>
                  <a:srgbClr val="7030A0"/>
                </a:solidFill>
                <a:latin typeface="Arial MT"/>
                <a:cs typeface="Arial MT"/>
              </a:rPr>
              <a:t> </a:t>
            </a:r>
            <a:r>
              <a:rPr lang="en-US" altLang="zh-CN" spc="-5" dirty="0">
                <a:solidFill>
                  <a:srgbClr val="7030A0"/>
                </a:solidFill>
                <a:latin typeface="Arial MT"/>
                <a:cs typeface="Arial MT"/>
              </a:rPr>
              <a:t>Transformer</a:t>
            </a:r>
            <a:endParaRPr lang="zh-CN" altLang="en-US" dirty="0"/>
          </a:p>
        </p:txBody>
      </p:sp>
      <p:pic>
        <p:nvPicPr>
          <p:cNvPr id="12" name="图片 11"/>
          <p:cNvPicPr>
            <a:picLocks noChangeAspect="1"/>
          </p:cNvPicPr>
          <p:nvPr/>
        </p:nvPicPr>
        <p:blipFill>
          <a:blip r:embed="rId4"/>
          <a:stretch>
            <a:fillRect/>
          </a:stretch>
        </p:blipFill>
        <p:spPr>
          <a:xfrm>
            <a:off x="357158" y="3769971"/>
            <a:ext cx="4046734" cy="2324939"/>
          </a:xfrm>
          <a:prstGeom prst="rect">
            <a:avLst/>
          </a:prstGeom>
        </p:spPr>
      </p:pic>
    </p:spTree>
    <p:extLst>
      <p:ext uri="{BB962C8B-B14F-4D97-AF65-F5344CB8AC3E}">
        <p14:creationId xmlns:p14="http://schemas.microsoft.com/office/powerpoint/2010/main" val="3092657085"/>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66CCB-6FA9-489D-8CAC-8AD4A747990A}"/>
              </a:ext>
            </a:extLst>
          </p:cNvPr>
          <p:cNvSpPr>
            <a:spLocks noGrp="1"/>
          </p:cNvSpPr>
          <p:nvPr>
            <p:ph type="title"/>
          </p:nvPr>
        </p:nvSpPr>
        <p:spPr/>
        <p:txBody>
          <a:bodyPr/>
          <a:lstStyle/>
          <a:p>
            <a:r>
              <a:rPr lang="en-US" altLang="zh-CN" spc="-10" dirty="0"/>
              <a:t>Sequence</a:t>
            </a:r>
            <a:r>
              <a:rPr lang="en-US" altLang="zh-CN" spc="-30" dirty="0"/>
              <a:t> </a:t>
            </a:r>
            <a:r>
              <a:rPr lang="en-US" altLang="zh-CN" spc="-5" dirty="0"/>
              <a:t>to</a:t>
            </a:r>
            <a:r>
              <a:rPr lang="en-US" altLang="zh-CN" spc="-25" dirty="0"/>
              <a:t> </a:t>
            </a:r>
            <a:r>
              <a:rPr lang="en-US" altLang="zh-CN" spc="-10" dirty="0"/>
              <a:t>Sequence</a:t>
            </a:r>
            <a:r>
              <a:rPr lang="en-US" altLang="zh-CN" spc="-25" dirty="0"/>
              <a:t> </a:t>
            </a:r>
            <a:r>
              <a:rPr lang="en-US" altLang="zh-CN" spc="-5" dirty="0"/>
              <a:t>with</a:t>
            </a:r>
            <a:r>
              <a:rPr lang="en-US" altLang="zh-CN" spc="-25" dirty="0"/>
              <a:t> </a:t>
            </a:r>
            <a:r>
              <a:rPr lang="en-US" altLang="zh-CN" spc="-5" dirty="0"/>
              <a:t>RNNs</a:t>
            </a:r>
            <a:endParaRPr lang="zh-CN" altLang="en-US" dirty="0"/>
          </a:p>
        </p:txBody>
      </p:sp>
      <p:sp>
        <p:nvSpPr>
          <p:cNvPr id="9" name="object 7">
            <a:extLst>
              <a:ext uri="{FF2B5EF4-FFF2-40B4-BE49-F238E27FC236}">
                <a16:creationId xmlns:a16="http://schemas.microsoft.com/office/drawing/2014/main" id="{6B8E2319-E4F0-403B-96A1-47146A2CC2FC}"/>
              </a:ext>
            </a:extLst>
          </p:cNvPr>
          <p:cNvSpPr txBox="1"/>
          <p:nvPr/>
        </p:nvSpPr>
        <p:spPr>
          <a:xfrm>
            <a:off x="381652"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0" name="object 8">
            <a:extLst>
              <a:ext uri="{FF2B5EF4-FFF2-40B4-BE49-F238E27FC236}">
                <a16:creationId xmlns:a16="http://schemas.microsoft.com/office/drawing/2014/main" id="{5BD951FA-7291-41C0-AA90-E2576522208B}"/>
              </a:ext>
            </a:extLst>
          </p:cNvPr>
          <p:cNvSpPr txBox="1"/>
          <p:nvPr/>
        </p:nvSpPr>
        <p:spPr>
          <a:xfrm>
            <a:off x="426594" y="5068612"/>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1" name="object 9">
            <a:extLst>
              <a:ext uri="{FF2B5EF4-FFF2-40B4-BE49-F238E27FC236}">
                <a16:creationId xmlns:a16="http://schemas.microsoft.com/office/drawing/2014/main" id="{0971071C-9922-40B0-B813-9BBA40A14B95}"/>
              </a:ext>
            </a:extLst>
          </p:cNvPr>
          <p:cNvSpPr txBox="1"/>
          <p:nvPr/>
        </p:nvSpPr>
        <p:spPr>
          <a:xfrm>
            <a:off x="1117589" y="5068612"/>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2" name="object 10">
            <a:extLst>
              <a:ext uri="{FF2B5EF4-FFF2-40B4-BE49-F238E27FC236}">
                <a16:creationId xmlns:a16="http://schemas.microsoft.com/office/drawing/2014/main" id="{C7EAB437-24A1-4F6C-B4AC-5344EB42E672}"/>
              </a:ext>
            </a:extLst>
          </p:cNvPr>
          <p:cNvSpPr txBox="1"/>
          <p:nvPr/>
        </p:nvSpPr>
        <p:spPr>
          <a:xfrm>
            <a:off x="1734418" y="5068612"/>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3" name="object 11">
            <a:extLst>
              <a:ext uri="{FF2B5EF4-FFF2-40B4-BE49-F238E27FC236}">
                <a16:creationId xmlns:a16="http://schemas.microsoft.com/office/drawing/2014/main" id="{0BC6176C-A3ED-451C-82DB-0C876E0C52E0}"/>
              </a:ext>
            </a:extLst>
          </p:cNvPr>
          <p:cNvSpPr txBox="1"/>
          <p:nvPr/>
        </p:nvSpPr>
        <p:spPr>
          <a:xfrm>
            <a:off x="1083779"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4" name="object 12">
            <a:extLst>
              <a:ext uri="{FF2B5EF4-FFF2-40B4-BE49-F238E27FC236}">
                <a16:creationId xmlns:a16="http://schemas.microsoft.com/office/drawing/2014/main" id="{C855212D-B1A6-45A2-9CC3-477D2E96B58F}"/>
              </a:ext>
            </a:extLst>
          </p:cNvPr>
          <p:cNvSpPr txBox="1"/>
          <p:nvPr/>
        </p:nvSpPr>
        <p:spPr>
          <a:xfrm>
            <a:off x="1785906" y="448931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5" name="object 13">
            <a:extLst>
              <a:ext uri="{FF2B5EF4-FFF2-40B4-BE49-F238E27FC236}">
                <a16:creationId xmlns:a16="http://schemas.microsoft.com/office/drawing/2014/main" id="{F08C5F68-EA0F-4169-A08A-385B4D922534}"/>
              </a:ext>
            </a:extLst>
          </p:cNvPr>
          <p:cNvSpPr txBox="1"/>
          <p:nvPr/>
        </p:nvSpPr>
        <p:spPr>
          <a:xfrm>
            <a:off x="35715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6" name="object 14">
            <a:extLst>
              <a:ext uri="{FF2B5EF4-FFF2-40B4-BE49-F238E27FC236}">
                <a16:creationId xmlns:a16="http://schemas.microsoft.com/office/drawing/2014/main" id="{BB9CB6DC-DD34-42BD-B3A0-355079C342DB}"/>
              </a:ext>
            </a:extLst>
          </p:cNvPr>
          <p:cNvSpPr txBox="1"/>
          <p:nvPr/>
        </p:nvSpPr>
        <p:spPr>
          <a:xfrm>
            <a:off x="1062041"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7" name="object 15">
            <a:extLst>
              <a:ext uri="{FF2B5EF4-FFF2-40B4-BE49-F238E27FC236}">
                <a16:creationId xmlns:a16="http://schemas.microsoft.com/office/drawing/2014/main" id="{E2AA4DFD-A279-4224-8F18-C1AF562E41C8}"/>
              </a:ext>
            </a:extLst>
          </p:cNvPr>
          <p:cNvSpPr txBox="1"/>
          <p:nvPr/>
        </p:nvSpPr>
        <p:spPr>
          <a:xfrm>
            <a:off x="176416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18" name="object 16">
            <a:extLst>
              <a:ext uri="{FF2B5EF4-FFF2-40B4-BE49-F238E27FC236}">
                <a16:creationId xmlns:a16="http://schemas.microsoft.com/office/drawing/2014/main" id="{23250577-E197-450E-9D2B-B7B75012CB7A}"/>
              </a:ext>
            </a:extLst>
          </p:cNvPr>
          <p:cNvSpPr txBox="1"/>
          <p:nvPr/>
        </p:nvSpPr>
        <p:spPr>
          <a:xfrm>
            <a:off x="4088985" y="3617773"/>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26" name="object 24">
            <a:extLst>
              <a:ext uri="{FF2B5EF4-FFF2-40B4-BE49-F238E27FC236}">
                <a16:creationId xmlns:a16="http://schemas.microsoft.com/office/drawing/2014/main" id="{A23BADD2-7649-4211-A728-0CA0E9C62852}"/>
              </a:ext>
            </a:extLst>
          </p:cNvPr>
          <p:cNvSpPr txBox="1"/>
          <p:nvPr/>
        </p:nvSpPr>
        <p:spPr>
          <a:xfrm>
            <a:off x="2447678" y="5068612"/>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27" name="object 25">
            <a:extLst>
              <a:ext uri="{FF2B5EF4-FFF2-40B4-BE49-F238E27FC236}">
                <a16:creationId xmlns:a16="http://schemas.microsoft.com/office/drawing/2014/main" id="{3B4DA7AD-3FED-40D6-B9C5-10B78BCC7A89}"/>
              </a:ext>
            </a:extLst>
          </p:cNvPr>
          <p:cNvSpPr txBox="1"/>
          <p:nvPr/>
        </p:nvSpPr>
        <p:spPr>
          <a:xfrm>
            <a:off x="2488032" y="4489311"/>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28" name="object 26">
            <a:extLst>
              <a:ext uri="{FF2B5EF4-FFF2-40B4-BE49-F238E27FC236}">
                <a16:creationId xmlns:a16="http://schemas.microsoft.com/office/drawing/2014/main" id="{34287A08-B2FC-45DD-A80B-E2369B43B5D9}"/>
              </a:ext>
            </a:extLst>
          </p:cNvPr>
          <p:cNvSpPr txBox="1"/>
          <p:nvPr/>
        </p:nvSpPr>
        <p:spPr>
          <a:xfrm>
            <a:off x="2466294" y="3617773"/>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40" name="object 38">
            <a:extLst>
              <a:ext uri="{FF2B5EF4-FFF2-40B4-BE49-F238E27FC236}">
                <a16:creationId xmlns:a16="http://schemas.microsoft.com/office/drawing/2014/main" id="{993B9A27-BB08-4186-A4DD-DC51A8B11988}"/>
              </a:ext>
            </a:extLst>
          </p:cNvPr>
          <p:cNvGrpSpPr/>
          <p:nvPr/>
        </p:nvGrpSpPr>
        <p:grpSpPr>
          <a:xfrm>
            <a:off x="468158" y="4095244"/>
            <a:ext cx="109855" cy="407034"/>
            <a:chOff x="584525" y="3041055"/>
            <a:chExt cx="109855" cy="407034"/>
          </a:xfrm>
        </p:grpSpPr>
        <p:sp>
          <p:nvSpPr>
            <p:cNvPr id="41" name="object 39">
              <a:extLst>
                <a:ext uri="{FF2B5EF4-FFF2-40B4-BE49-F238E27FC236}">
                  <a16:creationId xmlns:a16="http://schemas.microsoft.com/office/drawing/2014/main" id="{AF304E1D-343E-4AF2-B05D-227ED2CF2B35}"/>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42" name="object 40">
              <a:extLst>
                <a:ext uri="{FF2B5EF4-FFF2-40B4-BE49-F238E27FC236}">
                  <a16:creationId xmlns:a16="http://schemas.microsoft.com/office/drawing/2014/main" id="{0616A1AC-DBAD-4E9C-A909-EB65E6BE0523}"/>
                </a:ext>
              </a:extLst>
            </p:cNvPr>
            <p:cNvPicPr/>
            <p:nvPr/>
          </p:nvPicPr>
          <p:blipFill>
            <a:blip r:embed="rId3" cstate="print"/>
            <a:stretch>
              <a:fillRect/>
            </a:stretch>
          </p:blipFill>
          <p:spPr>
            <a:xfrm>
              <a:off x="584525" y="3041055"/>
              <a:ext cx="109306" cy="140935"/>
            </a:xfrm>
            <a:prstGeom prst="rect">
              <a:avLst/>
            </a:prstGeom>
          </p:spPr>
        </p:pic>
      </p:grpSp>
      <p:grpSp>
        <p:nvGrpSpPr>
          <p:cNvPr id="43" name="object 41">
            <a:extLst>
              <a:ext uri="{FF2B5EF4-FFF2-40B4-BE49-F238E27FC236}">
                <a16:creationId xmlns:a16="http://schemas.microsoft.com/office/drawing/2014/main" id="{661670B0-60AF-4D68-A3E6-17762074C5E5}"/>
              </a:ext>
            </a:extLst>
          </p:cNvPr>
          <p:cNvGrpSpPr/>
          <p:nvPr/>
        </p:nvGrpSpPr>
        <p:grpSpPr>
          <a:xfrm>
            <a:off x="1172001" y="4095245"/>
            <a:ext cx="109855" cy="394335"/>
            <a:chOff x="1288368" y="3041056"/>
            <a:chExt cx="109855" cy="394335"/>
          </a:xfrm>
        </p:grpSpPr>
        <p:sp>
          <p:nvSpPr>
            <p:cNvPr id="44" name="object 42">
              <a:extLst>
                <a:ext uri="{FF2B5EF4-FFF2-40B4-BE49-F238E27FC236}">
                  <a16:creationId xmlns:a16="http://schemas.microsoft.com/office/drawing/2014/main" id="{CADE01AF-604A-4DF9-A412-CA3453D1B490}"/>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45" name="object 43">
              <a:extLst>
                <a:ext uri="{FF2B5EF4-FFF2-40B4-BE49-F238E27FC236}">
                  <a16:creationId xmlns:a16="http://schemas.microsoft.com/office/drawing/2014/main" id="{856E8657-89FB-4A5F-9F90-3109050FBEBD}"/>
                </a:ext>
              </a:extLst>
            </p:cNvPr>
            <p:cNvPicPr/>
            <p:nvPr/>
          </p:nvPicPr>
          <p:blipFill>
            <a:blip r:embed="rId4" cstate="print"/>
            <a:stretch>
              <a:fillRect/>
            </a:stretch>
          </p:blipFill>
          <p:spPr>
            <a:xfrm>
              <a:off x="1288368" y="3041056"/>
              <a:ext cx="109307" cy="140667"/>
            </a:xfrm>
            <a:prstGeom prst="rect">
              <a:avLst/>
            </a:prstGeom>
          </p:spPr>
        </p:pic>
      </p:grpSp>
      <p:pic>
        <p:nvPicPr>
          <p:cNvPr id="46" name="object 44">
            <a:extLst>
              <a:ext uri="{FF2B5EF4-FFF2-40B4-BE49-F238E27FC236}">
                <a16:creationId xmlns:a16="http://schemas.microsoft.com/office/drawing/2014/main" id="{EACCEB40-67F4-451C-BEB6-DEC94694A4EF}"/>
              </a:ext>
            </a:extLst>
          </p:cNvPr>
          <p:cNvPicPr/>
          <p:nvPr/>
        </p:nvPicPr>
        <p:blipFill>
          <a:blip r:embed="rId5" cstate="print"/>
          <a:stretch>
            <a:fillRect/>
          </a:stretch>
        </p:blipFill>
        <p:spPr>
          <a:xfrm>
            <a:off x="686384" y="3789681"/>
            <a:ext cx="351167" cy="109307"/>
          </a:xfrm>
          <a:prstGeom prst="rect">
            <a:avLst/>
          </a:prstGeom>
        </p:spPr>
      </p:pic>
      <p:pic>
        <p:nvPicPr>
          <p:cNvPr id="47" name="object 45">
            <a:extLst>
              <a:ext uri="{FF2B5EF4-FFF2-40B4-BE49-F238E27FC236}">
                <a16:creationId xmlns:a16="http://schemas.microsoft.com/office/drawing/2014/main" id="{257C7BBD-86A6-475E-99B5-ECA2E86E4515}"/>
              </a:ext>
            </a:extLst>
          </p:cNvPr>
          <p:cNvPicPr/>
          <p:nvPr/>
        </p:nvPicPr>
        <p:blipFill>
          <a:blip r:embed="rId6" cstate="print"/>
          <a:stretch>
            <a:fillRect/>
          </a:stretch>
        </p:blipFill>
        <p:spPr>
          <a:xfrm>
            <a:off x="1391267" y="3789681"/>
            <a:ext cx="348467" cy="109307"/>
          </a:xfrm>
          <a:prstGeom prst="rect">
            <a:avLst/>
          </a:prstGeom>
        </p:spPr>
      </p:pic>
      <p:pic>
        <p:nvPicPr>
          <p:cNvPr id="48" name="object 46">
            <a:extLst>
              <a:ext uri="{FF2B5EF4-FFF2-40B4-BE49-F238E27FC236}">
                <a16:creationId xmlns:a16="http://schemas.microsoft.com/office/drawing/2014/main" id="{39601BD0-1D0A-4C69-A9F8-A93C9BFEC9E4}"/>
              </a:ext>
            </a:extLst>
          </p:cNvPr>
          <p:cNvPicPr/>
          <p:nvPr/>
        </p:nvPicPr>
        <p:blipFill>
          <a:blip r:embed="rId6" cstate="print"/>
          <a:stretch>
            <a:fillRect/>
          </a:stretch>
        </p:blipFill>
        <p:spPr>
          <a:xfrm>
            <a:off x="2093394" y="3789681"/>
            <a:ext cx="348467" cy="109307"/>
          </a:xfrm>
          <a:prstGeom prst="rect">
            <a:avLst/>
          </a:prstGeom>
        </p:spPr>
      </p:pic>
      <p:grpSp>
        <p:nvGrpSpPr>
          <p:cNvPr id="49" name="object 47">
            <a:extLst>
              <a:ext uri="{FF2B5EF4-FFF2-40B4-BE49-F238E27FC236}">
                <a16:creationId xmlns:a16="http://schemas.microsoft.com/office/drawing/2014/main" id="{F6677F68-5BD2-4417-B7AE-C91C32A53AB0}"/>
              </a:ext>
            </a:extLst>
          </p:cNvPr>
          <p:cNvGrpSpPr/>
          <p:nvPr/>
        </p:nvGrpSpPr>
        <p:grpSpPr>
          <a:xfrm>
            <a:off x="1874127" y="4095246"/>
            <a:ext cx="109855" cy="394335"/>
            <a:chOff x="1990494" y="3041057"/>
            <a:chExt cx="109855" cy="394335"/>
          </a:xfrm>
        </p:grpSpPr>
        <p:sp>
          <p:nvSpPr>
            <p:cNvPr id="50" name="object 48">
              <a:extLst>
                <a:ext uri="{FF2B5EF4-FFF2-40B4-BE49-F238E27FC236}">
                  <a16:creationId xmlns:a16="http://schemas.microsoft.com/office/drawing/2014/main" id="{EE662520-6F33-4183-A6BD-8EFC9A5663F6}"/>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1" name="object 49">
              <a:extLst>
                <a:ext uri="{FF2B5EF4-FFF2-40B4-BE49-F238E27FC236}">
                  <a16:creationId xmlns:a16="http://schemas.microsoft.com/office/drawing/2014/main" id="{AB7BFAB0-E52C-4AC9-9D59-448DC9904AB8}"/>
                </a:ext>
              </a:extLst>
            </p:cNvPr>
            <p:cNvPicPr/>
            <p:nvPr/>
          </p:nvPicPr>
          <p:blipFill>
            <a:blip r:embed="rId7" cstate="print"/>
            <a:stretch>
              <a:fillRect/>
            </a:stretch>
          </p:blipFill>
          <p:spPr>
            <a:xfrm>
              <a:off x="1990494" y="3041057"/>
              <a:ext cx="109307" cy="140667"/>
            </a:xfrm>
            <a:prstGeom prst="rect">
              <a:avLst/>
            </a:prstGeom>
          </p:spPr>
        </p:pic>
      </p:grpSp>
      <p:grpSp>
        <p:nvGrpSpPr>
          <p:cNvPr id="52" name="object 50">
            <a:extLst>
              <a:ext uri="{FF2B5EF4-FFF2-40B4-BE49-F238E27FC236}">
                <a16:creationId xmlns:a16="http://schemas.microsoft.com/office/drawing/2014/main" id="{898BDDF2-4D86-4B40-9ACA-28A505648C20}"/>
              </a:ext>
            </a:extLst>
          </p:cNvPr>
          <p:cNvGrpSpPr/>
          <p:nvPr/>
        </p:nvGrpSpPr>
        <p:grpSpPr>
          <a:xfrm>
            <a:off x="2576254" y="4095244"/>
            <a:ext cx="109855" cy="394335"/>
            <a:chOff x="2692621" y="3041055"/>
            <a:chExt cx="109855" cy="394335"/>
          </a:xfrm>
        </p:grpSpPr>
        <p:sp>
          <p:nvSpPr>
            <p:cNvPr id="53" name="object 51">
              <a:extLst>
                <a:ext uri="{FF2B5EF4-FFF2-40B4-BE49-F238E27FC236}">
                  <a16:creationId xmlns:a16="http://schemas.microsoft.com/office/drawing/2014/main" id="{2D16908A-7E44-4B79-912C-957051892A4F}"/>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4" name="object 52">
              <a:extLst>
                <a:ext uri="{FF2B5EF4-FFF2-40B4-BE49-F238E27FC236}">
                  <a16:creationId xmlns:a16="http://schemas.microsoft.com/office/drawing/2014/main" id="{ED8722AD-C152-4221-BD00-770851906B76}"/>
                </a:ext>
              </a:extLst>
            </p:cNvPr>
            <p:cNvPicPr/>
            <p:nvPr/>
          </p:nvPicPr>
          <p:blipFill>
            <a:blip r:embed="rId7" cstate="print"/>
            <a:stretch>
              <a:fillRect/>
            </a:stretch>
          </p:blipFill>
          <p:spPr>
            <a:xfrm>
              <a:off x="2692621" y="3041055"/>
              <a:ext cx="109308" cy="140667"/>
            </a:xfrm>
            <a:prstGeom prst="rect">
              <a:avLst/>
            </a:prstGeom>
          </p:spPr>
        </p:pic>
      </p:grpSp>
      <p:grpSp>
        <p:nvGrpSpPr>
          <p:cNvPr id="55" name="object 53">
            <a:extLst>
              <a:ext uri="{FF2B5EF4-FFF2-40B4-BE49-F238E27FC236}">
                <a16:creationId xmlns:a16="http://schemas.microsoft.com/office/drawing/2014/main" id="{D5034362-04EC-4F2E-9E45-2418CA3C2A07}"/>
              </a:ext>
            </a:extLst>
          </p:cNvPr>
          <p:cNvGrpSpPr/>
          <p:nvPr/>
        </p:nvGrpSpPr>
        <p:grpSpPr>
          <a:xfrm>
            <a:off x="2782819" y="3789678"/>
            <a:ext cx="1282065" cy="953135"/>
            <a:chOff x="2899186" y="2735489"/>
            <a:chExt cx="1282065" cy="953135"/>
          </a:xfrm>
        </p:grpSpPr>
        <p:sp>
          <p:nvSpPr>
            <p:cNvPr id="56" name="object 54">
              <a:extLst>
                <a:ext uri="{FF2B5EF4-FFF2-40B4-BE49-F238E27FC236}">
                  <a16:creationId xmlns:a16="http://schemas.microsoft.com/office/drawing/2014/main" id="{4A17F533-A323-4C32-883B-43DDDAEDA493}"/>
                </a:ext>
              </a:extLst>
            </p:cNvPr>
            <p:cNvSpPr/>
            <p:nvPr/>
          </p:nvSpPr>
          <p:spPr>
            <a:xfrm>
              <a:off x="2911886" y="2790144"/>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57" name="object 55">
              <a:extLst>
                <a:ext uri="{FF2B5EF4-FFF2-40B4-BE49-F238E27FC236}">
                  <a16:creationId xmlns:a16="http://schemas.microsoft.com/office/drawing/2014/main" id="{94E920CC-6258-4BBB-9485-33E2C38D0617}"/>
                </a:ext>
              </a:extLst>
            </p:cNvPr>
            <p:cNvPicPr/>
            <p:nvPr/>
          </p:nvPicPr>
          <p:blipFill>
            <a:blip r:embed="rId8" cstate="print"/>
            <a:stretch>
              <a:fillRect/>
            </a:stretch>
          </p:blipFill>
          <p:spPr>
            <a:xfrm>
              <a:off x="4040387" y="2735489"/>
              <a:ext cx="140667" cy="109308"/>
            </a:xfrm>
            <a:prstGeom prst="rect">
              <a:avLst/>
            </a:prstGeom>
          </p:spPr>
        </p:pic>
        <p:sp>
          <p:nvSpPr>
            <p:cNvPr id="58" name="object 56">
              <a:extLst>
                <a:ext uri="{FF2B5EF4-FFF2-40B4-BE49-F238E27FC236}">
                  <a16:creationId xmlns:a16="http://schemas.microsoft.com/office/drawing/2014/main" id="{2FCF5426-8F16-4B72-9BAC-B841D28D720A}"/>
                </a:ext>
              </a:extLst>
            </p:cNvPr>
            <p:cNvSpPr/>
            <p:nvPr/>
          </p:nvSpPr>
          <p:spPr>
            <a:xfrm>
              <a:off x="2911886" y="2790144"/>
              <a:ext cx="1141730" cy="843915"/>
            </a:xfrm>
            <a:custGeom>
              <a:avLst/>
              <a:gdLst/>
              <a:ahLst/>
              <a:cxnLst/>
              <a:rect l="l" t="t" r="r" b="b"/>
              <a:pathLst>
                <a:path w="1141729" h="843914">
                  <a:moveTo>
                    <a:pt x="0" y="0"/>
                  </a:moveTo>
                  <a:lnTo>
                    <a:pt x="646735" y="0"/>
                  </a:lnTo>
                  <a:lnTo>
                    <a:pt x="646735" y="843600"/>
                  </a:lnTo>
                  <a:lnTo>
                    <a:pt x="1141199" y="843600"/>
                  </a:lnTo>
                </a:path>
              </a:pathLst>
            </a:custGeom>
            <a:ln w="25399">
              <a:solidFill>
                <a:srgbClr val="000000"/>
              </a:solidFill>
            </a:ln>
          </p:spPr>
          <p:txBody>
            <a:bodyPr wrap="square" lIns="0" tIns="0" rIns="0" bIns="0" rtlCol="0"/>
            <a:lstStyle/>
            <a:p>
              <a:endParaRPr/>
            </a:p>
          </p:txBody>
        </p:sp>
        <p:pic>
          <p:nvPicPr>
            <p:cNvPr id="59" name="object 57">
              <a:extLst>
                <a:ext uri="{FF2B5EF4-FFF2-40B4-BE49-F238E27FC236}">
                  <a16:creationId xmlns:a16="http://schemas.microsoft.com/office/drawing/2014/main" id="{1C9328C8-F9E3-41F4-BD72-8984445AEF21}"/>
                </a:ext>
              </a:extLst>
            </p:cNvPr>
            <p:cNvPicPr/>
            <p:nvPr/>
          </p:nvPicPr>
          <p:blipFill>
            <a:blip r:embed="rId9" cstate="print"/>
            <a:stretch>
              <a:fillRect/>
            </a:stretch>
          </p:blipFill>
          <p:spPr>
            <a:xfrm>
              <a:off x="4040387" y="3579090"/>
              <a:ext cx="140667" cy="109307"/>
            </a:xfrm>
            <a:prstGeom prst="rect">
              <a:avLst/>
            </a:prstGeom>
          </p:spPr>
        </p:pic>
      </p:grpSp>
      <p:sp>
        <p:nvSpPr>
          <p:cNvPr id="60" name="object 58">
            <a:extLst>
              <a:ext uri="{FF2B5EF4-FFF2-40B4-BE49-F238E27FC236}">
                <a16:creationId xmlns:a16="http://schemas.microsoft.com/office/drawing/2014/main" id="{BD13F0A9-CE1C-47DF-9E7D-17AE8CAFF4A7}"/>
              </a:ext>
            </a:extLst>
          </p:cNvPr>
          <p:cNvSpPr txBox="1"/>
          <p:nvPr/>
        </p:nvSpPr>
        <p:spPr>
          <a:xfrm>
            <a:off x="4088985" y="4484076"/>
            <a:ext cx="329565" cy="444500"/>
          </a:xfrm>
          <a:prstGeom prst="rect">
            <a:avLst/>
          </a:prstGeom>
          <a:solidFill>
            <a:srgbClr val="EBDAF3"/>
          </a:solidFill>
          <a:ln w="12699">
            <a:solidFill>
              <a:srgbClr val="BB44C4"/>
            </a:solidFill>
          </a:ln>
        </p:spPr>
        <p:txBody>
          <a:bodyPr vert="horz" wrap="square" lIns="0" tIns="6350" rIns="0" bIns="0" rtlCol="0">
            <a:spAutoFit/>
          </a:bodyPr>
          <a:lstStyle/>
          <a:p>
            <a:pPr>
              <a:lnSpc>
                <a:spcPct val="100000"/>
              </a:lnSpc>
              <a:spcBef>
                <a:spcPts val="50"/>
              </a:spcBef>
            </a:pPr>
            <a:endParaRPr sz="850">
              <a:latin typeface="Times New Roman"/>
              <a:cs typeface="Times New Roman"/>
            </a:endParaRPr>
          </a:p>
          <a:p>
            <a:pPr algn="ctr">
              <a:lnSpc>
                <a:spcPct val="100000"/>
              </a:lnSpc>
            </a:pPr>
            <a:r>
              <a:rPr sz="900" dirty="0">
                <a:latin typeface="Arial MT"/>
                <a:cs typeface="Arial MT"/>
              </a:rPr>
              <a:t>c</a:t>
            </a:r>
            <a:endParaRPr sz="900">
              <a:latin typeface="Arial MT"/>
              <a:cs typeface="Arial MT"/>
            </a:endParaRPr>
          </a:p>
        </p:txBody>
      </p:sp>
      <p:sp>
        <p:nvSpPr>
          <p:cNvPr id="94" name="object 92">
            <a:extLst>
              <a:ext uri="{FF2B5EF4-FFF2-40B4-BE49-F238E27FC236}">
                <a16:creationId xmlns:a16="http://schemas.microsoft.com/office/drawing/2014/main" id="{78ABAFF7-601E-488A-94C0-4193651AAEF1}"/>
              </a:ext>
            </a:extLst>
          </p:cNvPr>
          <p:cNvSpPr txBox="1"/>
          <p:nvPr/>
        </p:nvSpPr>
        <p:spPr>
          <a:xfrm>
            <a:off x="561208" y="1886140"/>
            <a:ext cx="2943225" cy="574040"/>
          </a:xfrm>
          <a:prstGeom prst="rect">
            <a:avLst/>
          </a:prstGeom>
        </p:spPr>
        <p:txBody>
          <a:bodyPr vert="horz" wrap="square" lIns="0" tIns="12700" rIns="0" bIns="0" rtlCol="0">
            <a:spAutoFit/>
          </a:bodyPr>
          <a:lstStyle/>
          <a:p>
            <a:pPr marL="25400">
              <a:lnSpc>
                <a:spcPct val="100000"/>
              </a:lnSpc>
              <a:spcBef>
                <a:spcPts val="100"/>
              </a:spcBef>
            </a:pPr>
            <a:r>
              <a:rPr sz="1800" b="1" spc="-5" dirty="0">
                <a:latin typeface="Arial"/>
                <a:cs typeface="Arial"/>
              </a:rPr>
              <a:t>Input</a:t>
            </a:r>
            <a:r>
              <a:rPr sz="1800" spc="-5" dirty="0">
                <a:latin typeface="Arial MT"/>
                <a:cs typeface="Arial MT"/>
              </a:rPr>
              <a:t>:</a:t>
            </a:r>
            <a:r>
              <a:rPr sz="1800" spc="-20"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x</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x</a:t>
            </a:r>
            <a:r>
              <a:rPr sz="1800" baseline="-32407" dirty="0">
                <a:latin typeface="Arial MT"/>
                <a:cs typeface="Arial MT"/>
              </a:rPr>
              <a:t>T</a:t>
            </a:r>
          </a:p>
          <a:p>
            <a:pPr marL="25400">
              <a:lnSpc>
                <a:spcPct val="100000"/>
              </a:lnSpc>
            </a:pPr>
            <a:r>
              <a:rPr sz="1800" b="1" spc="-5" dirty="0">
                <a:latin typeface="Arial"/>
                <a:cs typeface="Arial"/>
              </a:rPr>
              <a:t>Output</a:t>
            </a:r>
            <a:r>
              <a:rPr sz="1800" spc="-5" dirty="0">
                <a:latin typeface="Arial MT"/>
                <a:cs typeface="Arial MT"/>
              </a:rPr>
              <a:t>:</a:t>
            </a:r>
            <a:r>
              <a:rPr sz="1800" spc="-25"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y</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spc="-5" dirty="0">
                <a:latin typeface="Arial MT"/>
                <a:cs typeface="Arial MT"/>
              </a:rPr>
              <a:t>y</a:t>
            </a:r>
            <a:r>
              <a:rPr sz="1800" spc="-7" baseline="-32407" dirty="0">
                <a:latin typeface="Arial MT"/>
                <a:cs typeface="Arial MT"/>
              </a:rPr>
              <a:t>T’</a:t>
            </a:r>
            <a:endParaRPr sz="1800" baseline="-32407" dirty="0">
              <a:latin typeface="Arial MT"/>
              <a:cs typeface="Arial MT"/>
            </a:endParaRPr>
          </a:p>
        </p:txBody>
      </p:sp>
      <p:sp>
        <p:nvSpPr>
          <p:cNvPr id="95" name="object 93">
            <a:extLst>
              <a:ext uri="{FF2B5EF4-FFF2-40B4-BE49-F238E27FC236}">
                <a16:creationId xmlns:a16="http://schemas.microsoft.com/office/drawing/2014/main" id="{AC037B77-A347-4F66-9417-BDC1BF178179}"/>
              </a:ext>
            </a:extLst>
          </p:cNvPr>
          <p:cNvSpPr txBox="1"/>
          <p:nvPr/>
        </p:nvSpPr>
        <p:spPr>
          <a:xfrm>
            <a:off x="464481" y="2963816"/>
            <a:ext cx="2508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Encoder:</a:t>
            </a:r>
            <a:r>
              <a:rPr sz="1800" b="1" spc="5" dirty="0">
                <a:latin typeface="Arial"/>
                <a:cs typeface="Arial"/>
              </a:rPr>
              <a:t> </a:t>
            </a:r>
            <a:r>
              <a:rPr sz="1800" dirty="0">
                <a:latin typeface="Arial MT"/>
                <a:cs typeface="Arial MT"/>
              </a:rPr>
              <a:t>h</a:t>
            </a:r>
            <a:r>
              <a:rPr sz="1800" baseline="-32407" dirty="0">
                <a:latin typeface="Arial MT"/>
                <a:cs typeface="Arial MT"/>
              </a:rPr>
              <a:t>t</a:t>
            </a:r>
            <a:r>
              <a:rPr sz="1800" spc="225" baseline="-32407"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f</a:t>
            </a:r>
            <a:r>
              <a:rPr sz="1800" baseline="-32407" dirty="0">
                <a:latin typeface="Arial MT"/>
                <a:cs typeface="Arial MT"/>
              </a:rPr>
              <a:t>W</a:t>
            </a:r>
            <a:r>
              <a:rPr sz="1800" dirty="0">
                <a:latin typeface="Arial MT"/>
                <a:cs typeface="Arial MT"/>
              </a:rPr>
              <a:t>(x</a:t>
            </a:r>
            <a:r>
              <a:rPr sz="1800" baseline="-32407" dirty="0">
                <a:latin typeface="Arial MT"/>
                <a:cs typeface="Arial MT"/>
              </a:rPr>
              <a:t>t</a:t>
            </a:r>
            <a:r>
              <a:rPr sz="1800" dirty="0">
                <a:latin typeface="Arial MT"/>
                <a:cs typeface="Arial MT"/>
              </a:rPr>
              <a:t>,</a:t>
            </a:r>
            <a:r>
              <a:rPr sz="1800" spc="-20" dirty="0">
                <a:latin typeface="Arial MT"/>
                <a:cs typeface="Arial MT"/>
              </a:rPr>
              <a:t> </a:t>
            </a:r>
            <a:r>
              <a:rPr sz="1800" spc="-5" dirty="0">
                <a:latin typeface="Arial MT"/>
                <a:cs typeface="Arial MT"/>
              </a:rPr>
              <a:t>h</a:t>
            </a:r>
            <a:r>
              <a:rPr sz="1800" spc="-7" baseline="-32407" dirty="0">
                <a:latin typeface="Arial MT"/>
                <a:cs typeface="Arial MT"/>
              </a:rPr>
              <a:t>t-1</a:t>
            </a:r>
            <a:r>
              <a:rPr sz="1800" spc="-5" dirty="0">
                <a:latin typeface="Arial MT"/>
                <a:cs typeface="Arial MT"/>
              </a:rPr>
              <a:t>)</a:t>
            </a:r>
            <a:endParaRPr sz="1800" dirty="0">
              <a:latin typeface="Arial MT"/>
              <a:cs typeface="Arial MT"/>
            </a:endParaRPr>
          </a:p>
        </p:txBody>
      </p:sp>
      <p:sp>
        <p:nvSpPr>
          <p:cNvPr id="97" name="object 95">
            <a:extLst>
              <a:ext uri="{FF2B5EF4-FFF2-40B4-BE49-F238E27FC236}">
                <a16:creationId xmlns:a16="http://schemas.microsoft.com/office/drawing/2014/main" id="{CEFF887A-E759-4832-A34D-4E1BB62963E9}"/>
              </a:ext>
            </a:extLst>
          </p:cNvPr>
          <p:cNvSpPr txBox="1"/>
          <p:nvPr/>
        </p:nvSpPr>
        <p:spPr>
          <a:xfrm>
            <a:off x="3027685" y="2697301"/>
            <a:ext cx="2637155" cy="4826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From</a:t>
            </a:r>
            <a:r>
              <a:rPr sz="1500" spc="-25" dirty="0">
                <a:latin typeface="Arial MT"/>
                <a:cs typeface="Arial MT"/>
              </a:rPr>
              <a:t> </a:t>
            </a:r>
            <a:r>
              <a:rPr sz="1500" spc="-5" dirty="0">
                <a:latin typeface="Arial MT"/>
                <a:cs typeface="Arial MT"/>
              </a:rPr>
              <a:t>final</a:t>
            </a:r>
            <a:r>
              <a:rPr sz="1500" spc="-25" dirty="0">
                <a:latin typeface="Arial MT"/>
                <a:cs typeface="Arial MT"/>
              </a:rPr>
              <a:t> </a:t>
            </a:r>
            <a:r>
              <a:rPr sz="1500" spc="-5" dirty="0">
                <a:latin typeface="Arial MT"/>
                <a:cs typeface="Arial MT"/>
              </a:rPr>
              <a:t>hidden</a:t>
            </a:r>
            <a:r>
              <a:rPr sz="1500" spc="-25" dirty="0">
                <a:latin typeface="Arial MT"/>
                <a:cs typeface="Arial MT"/>
              </a:rPr>
              <a:t> </a:t>
            </a:r>
            <a:r>
              <a:rPr sz="1500" dirty="0">
                <a:latin typeface="Arial MT"/>
                <a:cs typeface="Arial MT"/>
              </a:rPr>
              <a:t>state</a:t>
            </a:r>
            <a:r>
              <a:rPr sz="1500" spc="-25" dirty="0">
                <a:latin typeface="Arial MT"/>
                <a:cs typeface="Arial MT"/>
              </a:rPr>
              <a:t> </a:t>
            </a:r>
            <a:r>
              <a:rPr sz="1500" spc="-5" dirty="0">
                <a:latin typeface="Arial MT"/>
                <a:cs typeface="Arial MT"/>
              </a:rPr>
              <a:t>predict:</a:t>
            </a:r>
            <a:endParaRPr sz="1500" dirty="0">
              <a:latin typeface="Arial MT"/>
              <a:cs typeface="Arial MT"/>
            </a:endParaRPr>
          </a:p>
          <a:p>
            <a:pPr marL="12700">
              <a:lnSpc>
                <a:spcPct val="100000"/>
              </a:lnSpc>
            </a:pPr>
            <a:r>
              <a:rPr sz="1500" b="1" spc="-5" dirty="0">
                <a:latin typeface="Arial"/>
                <a:cs typeface="Arial"/>
              </a:rPr>
              <a:t>Initial</a:t>
            </a:r>
            <a:r>
              <a:rPr sz="1500" b="1" spc="-25" dirty="0">
                <a:latin typeface="Arial"/>
                <a:cs typeface="Arial"/>
              </a:rPr>
              <a:t> </a:t>
            </a:r>
            <a:r>
              <a:rPr sz="1500" b="1" spc="-5" dirty="0">
                <a:latin typeface="Arial"/>
                <a:cs typeface="Arial"/>
              </a:rPr>
              <a:t>decoder</a:t>
            </a:r>
            <a:r>
              <a:rPr sz="1500" b="1" spc="-25" dirty="0">
                <a:latin typeface="Arial"/>
                <a:cs typeface="Arial"/>
              </a:rPr>
              <a:t> </a:t>
            </a:r>
            <a:r>
              <a:rPr sz="1500" b="1" spc="-5" dirty="0">
                <a:latin typeface="Arial"/>
                <a:cs typeface="Arial"/>
              </a:rPr>
              <a:t>state</a:t>
            </a:r>
            <a:r>
              <a:rPr sz="1500" b="1" spc="10" dirty="0">
                <a:latin typeface="Arial"/>
                <a:cs typeface="Arial"/>
              </a:rPr>
              <a:t> </a:t>
            </a:r>
            <a:r>
              <a:rPr sz="1500" dirty="0">
                <a:latin typeface="Arial MT"/>
                <a:cs typeface="Arial MT"/>
              </a:rPr>
              <a:t>s</a:t>
            </a:r>
          </a:p>
        </p:txBody>
      </p:sp>
      <p:sp>
        <p:nvSpPr>
          <p:cNvPr id="98" name="object 96">
            <a:extLst>
              <a:ext uri="{FF2B5EF4-FFF2-40B4-BE49-F238E27FC236}">
                <a16:creationId xmlns:a16="http://schemas.microsoft.com/office/drawing/2014/main" id="{CFD7819A-6884-48E9-B396-ED7D915A7726}"/>
              </a:ext>
            </a:extLst>
          </p:cNvPr>
          <p:cNvSpPr txBox="1"/>
          <p:nvPr/>
        </p:nvSpPr>
        <p:spPr>
          <a:xfrm>
            <a:off x="3002285" y="3060838"/>
            <a:ext cx="2604770" cy="347980"/>
          </a:xfrm>
          <a:prstGeom prst="rect">
            <a:avLst/>
          </a:prstGeom>
        </p:spPr>
        <p:txBody>
          <a:bodyPr vert="horz" wrap="square" lIns="0" tIns="12700" rIns="0" bIns="0" rtlCol="0">
            <a:spAutoFit/>
          </a:bodyPr>
          <a:lstStyle/>
          <a:p>
            <a:pPr marR="550545" algn="r">
              <a:lnSpc>
                <a:spcPts val="969"/>
              </a:lnSpc>
              <a:spcBef>
                <a:spcPts val="100"/>
              </a:spcBef>
            </a:pPr>
            <a:r>
              <a:rPr sz="1000" dirty="0">
                <a:latin typeface="Arial MT"/>
                <a:cs typeface="Arial MT"/>
              </a:rPr>
              <a:t>0</a:t>
            </a:r>
          </a:p>
          <a:p>
            <a:pPr marL="38100">
              <a:lnSpc>
                <a:spcPts val="1570"/>
              </a:lnSpc>
            </a:pPr>
            <a:r>
              <a:rPr sz="1500" b="1" spc="-5" dirty="0">
                <a:latin typeface="Arial"/>
                <a:cs typeface="Arial"/>
              </a:rPr>
              <a:t>Context</a:t>
            </a:r>
            <a:r>
              <a:rPr sz="1500" b="1" spc="-20" dirty="0">
                <a:latin typeface="Arial"/>
                <a:cs typeface="Arial"/>
              </a:rPr>
              <a:t> </a:t>
            </a:r>
            <a:r>
              <a:rPr sz="1500" b="1" spc="-5" dirty="0">
                <a:latin typeface="Arial"/>
                <a:cs typeface="Arial"/>
              </a:rPr>
              <a:t>vector</a:t>
            </a:r>
            <a:r>
              <a:rPr sz="1500" b="1" spc="-10" dirty="0">
                <a:latin typeface="Arial"/>
                <a:cs typeface="Arial"/>
              </a:rPr>
              <a:t> </a:t>
            </a:r>
            <a:r>
              <a:rPr sz="1500" dirty="0">
                <a:latin typeface="Arial MT"/>
                <a:cs typeface="Arial MT"/>
              </a:rPr>
              <a:t>c</a:t>
            </a:r>
            <a:r>
              <a:rPr sz="1500" spc="-15" dirty="0">
                <a:latin typeface="Arial MT"/>
                <a:cs typeface="Arial MT"/>
              </a:rPr>
              <a:t> </a:t>
            </a:r>
            <a:r>
              <a:rPr sz="1500" dirty="0">
                <a:latin typeface="Arial MT"/>
                <a:cs typeface="Arial MT"/>
              </a:rPr>
              <a:t>(often</a:t>
            </a:r>
            <a:r>
              <a:rPr sz="1500" spc="-20" dirty="0">
                <a:latin typeface="Arial MT"/>
                <a:cs typeface="Arial MT"/>
              </a:rPr>
              <a:t> </a:t>
            </a:r>
            <a:r>
              <a:rPr sz="1500" spc="-5" dirty="0">
                <a:latin typeface="Arial MT"/>
                <a:cs typeface="Arial MT"/>
              </a:rPr>
              <a:t>c=h</a:t>
            </a:r>
            <a:r>
              <a:rPr sz="1500" spc="-7" baseline="-30555" dirty="0">
                <a:latin typeface="Arial MT"/>
                <a:cs typeface="Arial MT"/>
              </a:rPr>
              <a:t>T</a:t>
            </a:r>
            <a:r>
              <a:rPr sz="1500" spc="-5" dirty="0">
                <a:latin typeface="Arial MT"/>
                <a:cs typeface="Arial MT"/>
              </a:rPr>
              <a:t>)</a:t>
            </a:r>
            <a:endParaRPr sz="1500" dirty="0">
              <a:latin typeface="Arial MT"/>
              <a:cs typeface="Arial MT"/>
            </a:endParaRPr>
          </a:p>
        </p:txBody>
      </p:sp>
    </p:spTree>
    <p:extLst>
      <p:ext uri="{BB962C8B-B14F-4D97-AF65-F5344CB8AC3E}">
        <p14:creationId xmlns:p14="http://schemas.microsoft.com/office/powerpoint/2010/main" val="1336829357"/>
      </p:ext>
    </p:extLst>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F5DCF0-CFDE-739A-8C5E-171E0A6FAF29}"/>
              </a:ext>
            </a:extLst>
          </p:cNvPr>
          <p:cNvSpPr>
            <a:spLocks noGrp="1"/>
          </p:cNvSpPr>
          <p:nvPr>
            <p:ph type="title"/>
          </p:nvPr>
        </p:nvSpPr>
        <p:spPr/>
        <p:txBody>
          <a:bodyPr/>
          <a:lstStyle/>
          <a:p>
            <a:endParaRPr lang="zh-CN" altLang="en-US" sz="2800" dirty="0"/>
          </a:p>
        </p:txBody>
      </p:sp>
      <p:pic>
        <p:nvPicPr>
          <p:cNvPr id="4" name="object 2">
            <a:extLst>
              <a:ext uri="{FF2B5EF4-FFF2-40B4-BE49-F238E27FC236}">
                <a16:creationId xmlns:a16="http://schemas.microsoft.com/office/drawing/2014/main" id="{D2D87ACF-20C2-48D0-BACA-CCFAD063F0C3}"/>
              </a:ext>
            </a:extLst>
          </p:cNvPr>
          <p:cNvPicPr/>
          <p:nvPr/>
        </p:nvPicPr>
        <p:blipFill>
          <a:blip r:embed="rId3" cstate="print"/>
          <a:stretch>
            <a:fillRect/>
          </a:stretch>
        </p:blipFill>
        <p:spPr>
          <a:xfrm>
            <a:off x="1455370" y="1779122"/>
            <a:ext cx="6233260" cy="4007332"/>
          </a:xfrm>
          <a:prstGeom prst="rect">
            <a:avLst/>
          </a:prstGeom>
        </p:spPr>
      </p:pic>
      <p:sp>
        <p:nvSpPr>
          <p:cNvPr id="5" name="object 4">
            <a:extLst>
              <a:ext uri="{FF2B5EF4-FFF2-40B4-BE49-F238E27FC236}">
                <a16:creationId xmlns:a16="http://schemas.microsoft.com/office/drawing/2014/main" id="{1EF9BE27-5A0F-4CC5-9D91-3E8EB28E585D}"/>
              </a:ext>
            </a:extLst>
          </p:cNvPr>
          <p:cNvSpPr txBox="1"/>
          <p:nvPr/>
        </p:nvSpPr>
        <p:spPr>
          <a:xfrm>
            <a:off x="6109185" y="4090522"/>
            <a:ext cx="22479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ConvNets</a:t>
            </a:r>
            <a:r>
              <a:rPr sz="1800" spc="-50" dirty="0">
                <a:latin typeface="Arial MT"/>
                <a:cs typeface="Arial MT"/>
              </a:rPr>
              <a:t> </a:t>
            </a:r>
            <a:r>
              <a:rPr sz="1800" dirty="0">
                <a:latin typeface="Arial MT"/>
                <a:cs typeface="Arial MT"/>
              </a:rPr>
              <a:t>strike</a:t>
            </a:r>
            <a:r>
              <a:rPr sz="1800" spc="-45" dirty="0">
                <a:latin typeface="Arial MT"/>
                <a:cs typeface="Arial MT"/>
              </a:rPr>
              <a:t> </a:t>
            </a:r>
            <a:r>
              <a:rPr sz="1800" spc="-5" dirty="0">
                <a:latin typeface="Arial MT"/>
                <a:cs typeface="Arial MT"/>
              </a:rPr>
              <a:t>back!</a:t>
            </a:r>
            <a:endParaRPr sz="1800" dirty="0">
              <a:latin typeface="Arial MT"/>
              <a:cs typeface="Arial MT"/>
            </a:endParaRPr>
          </a:p>
        </p:txBody>
      </p:sp>
    </p:spTree>
    <p:extLst>
      <p:ext uri="{BB962C8B-B14F-4D97-AF65-F5344CB8AC3E}">
        <p14:creationId xmlns:p14="http://schemas.microsoft.com/office/powerpoint/2010/main" val="521725532"/>
      </p:ext>
    </p:extLst>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9A662-674C-4AD9-8F92-C84589D59681}"/>
              </a:ext>
            </a:extLst>
          </p:cNvPr>
          <p:cNvSpPr>
            <a:spLocks noGrp="1"/>
          </p:cNvSpPr>
          <p:nvPr>
            <p:ph type="title"/>
          </p:nvPr>
        </p:nvSpPr>
        <p:spPr/>
        <p:txBody>
          <a:bodyPr/>
          <a:lstStyle/>
          <a:p>
            <a:endParaRPr lang="zh-CN" altLang="en-US" dirty="0"/>
          </a:p>
        </p:txBody>
      </p:sp>
      <p:pic>
        <p:nvPicPr>
          <p:cNvPr id="4" name="object 2">
            <a:extLst>
              <a:ext uri="{FF2B5EF4-FFF2-40B4-BE49-F238E27FC236}">
                <a16:creationId xmlns:a16="http://schemas.microsoft.com/office/drawing/2014/main" id="{C193E4B5-E039-4F29-8BEC-9BBC5AD1199B}"/>
              </a:ext>
            </a:extLst>
          </p:cNvPr>
          <p:cNvPicPr/>
          <p:nvPr/>
        </p:nvPicPr>
        <p:blipFill>
          <a:blip r:embed="rId3" cstate="print"/>
          <a:stretch>
            <a:fillRect/>
          </a:stretch>
        </p:blipFill>
        <p:spPr>
          <a:xfrm>
            <a:off x="906974" y="2549086"/>
            <a:ext cx="7330052" cy="3567292"/>
          </a:xfrm>
          <a:prstGeom prst="rect">
            <a:avLst/>
          </a:prstGeom>
        </p:spPr>
      </p:pic>
      <p:pic>
        <p:nvPicPr>
          <p:cNvPr id="5" name="object 3">
            <a:extLst>
              <a:ext uri="{FF2B5EF4-FFF2-40B4-BE49-F238E27FC236}">
                <a16:creationId xmlns:a16="http://schemas.microsoft.com/office/drawing/2014/main" id="{D2559164-8856-48FA-A556-561C67BEF862}"/>
              </a:ext>
            </a:extLst>
          </p:cNvPr>
          <p:cNvPicPr/>
          <p:nvPr/>
        </p:nvPicPr>
        <p:blipFill>
          <a:blip r:embed="rId4" cstate="print"/>
          <a:stretch>
            <a:fillRect/>
          </a:stretch>
        </p:blipFill>
        <p:spPr>
          <a:xfrm>
            <a:off x="2822058" y="1610822"/>
            <a:ext cx="3403599" cy="761409"/>
          </a:xfrm>
          <a:prstGeom prst="rect">
            <a:avLst/>
          </a:prstGeom>
        </p:spPr>
      </p:pic>
    </p:spTree>
    <p:extLst>
      <p:ext uri="{BB962C8B-B14F-4D97-AF65-F5344CB8AC3E}">
        <p14:creationId xmlns:p14="http://schemas.microsoft.com/office/powerpoint/2010/main" val="3503319074"/>
      </p:ext>
    </p:extLst>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37BA5-12C1-4BEF-BFE2-8B17B0D4CCDB}"/>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30C2BF54-AC32-44E8-9479-871CEBE63796}"/>
              </a:ext>
            </a:extLst>
          </p:cNvPr>
          <p:cNvSpPr>
            <a:spLocks noGrp="1"/>
          </p:cNvSpPr>
          <p:nvPr>
            <p:ph idx="1"/>
          </p:nvPr>
        </p:nvSpPr>
        <p:spPr/>
        <p:txBody>
          <a:bodyPr/>
          <a:lstStyle/>
          <a:p>
            <a:pPr marL="334010" marR="261620" indent="-321945">
              <a:lnSpc>
                <a:spcPct val="100000"/>
              </a:lnSpc>
              <a:spcBef>
                <a:spcPts val="100"/>
              </a:spcBef>
              <a:buChar char="-"/>
              <a:tabLst>
                <a:tab pos="334010" algn="l"/>
                <a:tab pos="334645" algn="l"/>
              </a:tabLst>
            </a:pPr>
            <a:r>
              <a:rPr lang="en-US" altLang="zh-CN" spc="-5" dirty="0">
                <a:cs typeface="Arial MT"/>
              </a:rPr>
              <a:t>Adding </a:t>
            </a:r>
            <a:r>
              <a:rPr lang="en-US" altLang="zh-CN" b="1" spc="-5" dirty="0">
                <a:latin typeface="Arial"/>
                <a:cs typeface="Arial"/>
              </a:rPr>
              <a:t>attention </a:t>
            </a:r>
            <a:r>
              <a:rPr lang="en-US" altLang="zh-CN" spc="-5" dirty="0">
                <a:cs typeface="Arial MT"/>
              </a:rPr>
              <a:t>to RNNs allows them to "attend" to </a:t>
            </a:r>
            <a:r>
              <a:rPr lang="en-US" altLang="zh-CN" spc="-10" dirty="0">
                <a:cs typeface="Arial MT"/>
              </a:rPr>
              <a:t>different </a:t>
            </a:r>
            <a:r>
              <a:rPr lang="en-US" altLang="zh-CN" spc="-600" dirty="0">
                <a:cs typeface="Arial MT"/>
              </a:rPr>
              <a:t> </a:t>
            </a:r>
            <a:r>
              <a:rPr lang="en-US" altLang="zh-CN" spc="-5" dirty="0">
                <a:cs typeface="Arial MT"/>
              </a:rPr>
              <a:t>parts</a:t>
            </a:r>
            <a:r>
              <a:rPr lang="en-US" altLang="zh-CN" spc="-10" dirty="0">
                <a:cs typeface="Arial MT"/>
              </a:rPr>
              <a:t> </a:t>
            </a:r>
            <a:r>
              <a:rPr lang="en-US" altLang="zh-CN" spc="-5" dirty="0">
                <a:cs typeface="Arial MT"/>
              </a:rPr>
              <a:t>of the</a:t>
            </a:r>
            <a:r>
              <a:rPr lang="en-US" altLang="zh-CN" spc="-10" dirty="0">
                <a:cs typeface="Arial MT"/>
              </a:rPr>
              <a:t> </a:t>
            </a:r>
            <a:r>
              <a:rPr lang="en-US" altLang="zh-CN" spc="-5" dirty="0">
                <a:cs typeface="Arial MT"/>
              </a:rPr>
              <a:t>input</a:t>
            </a:r>
            <a:r>
              <a:rPr lang="en-US" altLang="zh-CN" spc="-10" dirty="0">
                <a:cs typeface="Arial MT"/>
              </a:rPr>
              <a:t> </a:t>
            </a:r>
            <a:r>
              <a:rPr lang="en-US" altLang="zh-CN" spc="-5" dirty="0">
                <a:cs typeface="Arial MT"/>
              </a:rPr>
              <a:t>at every time</a:t>
            </a:r>
            <a:r>
              <a:rPr lang="en-US" altLang="zh-CN" spc="-10" dirty="0">
                <a:cs typeface="Arial MT"/>
              </a:rPr>
              <a:t> </a:t>
            </a:r>
            <a:r>
              <a:rPr lang="en-US" altLang="zh-CN" dirty="0">
                <a:cs typeface="Arial MT"/>
              </a:rPr>
              <a:t>step</a:t>
            </a:r>
          </a:p>
          <a:p>
            <a:pPr marL="334010" marR="121285" indent="-321945">
              <a:lnSpc>
                <a:spcPct val="100000"/>
              </a:lnSpc>
              <a:buChar char="-"/>
              <a:tabLst>
                <a:tab pos="334010" algn="l"/>
                <a:tab pos="334645" algn="l"/>
              </a:tabLst>
            </a:pPr>
            <a:r>
              <a:rPr lang="en-US" altLang="zh-CN" spc="-5" dirty="0">
                <a:cs typeface="Arial MT"/>
              </a:rPr>
              <a:t>The </a:t>
            </a:r>
            <a:r>
              <a:rPr lang="en-US" altLang="zh-CN" b="1" spc="-5" dirty="0">
                <a:latin typeface="Arial"/>
                <a:cs typeface="Arial"/>
              </a:rPr>
              <a:t>general attention layer </a:t>
            </a:r>
            <a:r>
              <a:rPr lang="en-US" altLang="zh-CN" spc="-5" dirty="0">
                <a:cs typeface="Arial MT"/>
              </a:rPr>
              <a:t>is </a:t>
            </a:r>
            <a:r>
              <a:rPr lang="en-US" altLang="zh-CN" dirty="0">
                <a:cs typeface="Arial MT"/>
              </a:rPr>
              <a:t>a </a:t>
            </a:r>
            <a:r>
              <a:rPr lang="en-US" altLang="zh-CN" spc="-5" dirty="0">
                <a:cs typeface="Arial MT"/>
              </a:rPr>
              <a:t>new type of layer that </a:t>
            </a:r>
            <a:r>
              <a:rPr lang="en-US" altLang="zh-CN" dirty="0">
                <a:cs typeface="Arial MT"/>
              </a:rPr>
              <a:t>can </a:t>
            </a:r>
            <a:r>
              <a:rPr lang="en-US" altLang="zh-CN" spc="-5" dirty="0">
                <a:cs typeface="Arial MT"/>
              </a:rPr>
              <a:t>be </a:t>
            </a:r>
            <a:r>
              <a:rPr lang="en-US" altLang="zh-CN" spc="-600" dirty="0">
                <a:cs typeface="Arial MT"/>
              </a:rPr>
              <a:t> </a:t>
            </a:r>
            <a:r>
              <a:rPr lang="en-US" altLang="zh-CN" spc="-5" dirty="0">
                <a:cs typeface="Arial MT"/>
              </a:rPr>
              <a:t>used</a:t>
            </a:r>
            <a:r>
              <a:rPr lang="en-US" altLang="zh-CN" spc="-10" dirty="0">
                <a:cs typeface="Arial MT"/>
              </a:rPr>
              <a:t> </a:t>
            </a:r>
            <a:r>
              <a:rPr lang="en-US" altLang="zh-CN" spc="-5" dirty="0">
                <a:cs typeface="Arial MT"/>
              </a:rPr>
              <a:t>to</a:t>
            </a:r>
            <a:r>
              <a:rPr lang="en-US" altLang="zh-CN" spc="-10" dirty="0">
                <a:cs typeface="Arial MT"/>
              </a:rPr>
              <a:t> </a:t>
            </a:r>
            <a:r>
              <a:rPr lang="en-US" altLang="zh-CN" spc="-5" dirty="0">
                <a:cs typeface="Arial MT"/>
              </a:rPr>
              <a:t>design</a:t>
            </a:r>
            <a:r>
              <a:rPr lang="en-US" altLang="zh-CN" spc="-10" dirty="0">
                <a:cs typeface="Arial MT"/>
              </a:rPr>
              <a:t> </a:t>
            </a:r>
            <a:r>
              <a:rPr lang="en-US" altLang="zh-CN" spc="-5" dirty="0">
                <a:cs typeface="Arial MT"/>
              </a:rPr>
              <a:t>new neural</a:t>
            </a:r>
            <a:r>
              <a:rPr lang="en-US" altLang="zh-CN" spc="-10" dirty="0">
                <a:cs typeface="Arial MT"/>
              </a:rPr>
              <a:t> </a:t>
            </a:r>
            <a:r>
              <a:rPr lang="en-US" altLang="zh-CN" spc="-5" dirty="0">
                <a:cs typeface="Arial MT"/>
              </a:rPr>
              <a:t>network architectures</a:t>
            </a:r>
            <a:endParaRPr lang="en-US" altLang="zh-CN" dirty="0">
              <a:cs typeface="Arial MT"/>
            </a:endParaRPr>
          </a:p>
          <a:p>
            <a:pPr marL="334010" marR="130810" indent="-321945">
              <a:lnSpc>
                <a:spcPct val="100000"/>
              </a:lnSpc>
              <a:buChar char="-"/>
              <a:tabLst>
                <a:tab pos="334010" algn="l"/>
                <a:tab pos="334645" algn="l"/>
              </a:tabLst>
            </a:pPr>
            <a:r>
              <a:rPr lang="en-US" altLang="zh-CN" b="1" spc="-15" dirty="0">
                <a:latin typeface="Arial"/>
                <a:cs typeface="Arial"/>
              </a:rPr>
              <a:t>Transformers </a:t>
            </a:r>
            <a:r>
              <a:rPr lang="en-US" altLang="zh-CN" spc="-5" dirty="0">
                <a:cs typeface="Arial MT"/>
              </a:rPr>
              <a:t>are </a:t>
            </a:r>
            <a:r>
              <a:rPr lang="en-US" altLang="zh-CN" dirty="0">
                <a:cs typeface="Arial MT"/>
              </a:rPr>
              <a:t>a </a:t>
            </a:r>
            <a:r>
              <a:rPr lang="en-US" altLang="zh-CN" spc="-5" dirty="0">
                <a:cs typeface="Arial MT"/>
              </a:rPr>
              <a:t>type of layer that uses </a:t>
            </a:r>
            <a:r>
              <a:rPr lang="en-US" altLang="zh-CN" b="1" spc="-5" dirty="0">
                <a:latin typeface="Arial"/>
                <a:cs typeface="Arial"/>
              </a:rPr>
              <a:t>self-attention </a:t>
            </a:r>
            <a:r>
              <a:rPr lang="en-US" altLang="zh-CN" spc="-5" dirty="0">
                <a:cs typeface="Arial MT"/>
              </a:rPr>
              <a:t>and </a:t>
            </a:r>
            <a:r>
              <a:rPr lang="en-US" altLang="zh-CN" spc="-600" dirty="0">
                <a:cs typeface="Arial MT"/>
              </a:rPr>
              <a:t> </a:t>
            </a:r>
            <a:r>
              <a:rPr lang="en-US" altLang="zh-CN" spc="-5" dirty="0">
                <a:cs typeface="Arial MT"/>
              </a:rPr>
              <a:t>layer</a:t>
            </a:r>
            <a:r>
              <a:rPr lang="en-US" altLang="zh-CN" spc="-10" dirty="0">
                <a:cs typeface="Arial MT"/>
              </a:rPr>
              <a:t> </a:t>
            </a:r>
            <a:r>
              <a:rPr lang="en-US" altLang="zh-CN" spc="-5" dirty="0">
                <a:cs typeface="Arial MT"/>
              </a:rPr>
              <a:t>norm.</a:t>
            </a:r>
            <a:endParaRPr lang="en-US" altLang="zh-CN" dirty="0">
              <a:cs typeface="Arial MT"/>
            </a:endParaRPr>
          </a:p>
          <a:p>
            <a:pPr marL="736600" marR="140970">
              <a:buFont typeface="Wingdings" panose="05000000000000000000" pitchFamily="2" charset="2"/>
              <a:buChar char="ü"/>
              <a:tabLst>
                <a:tab pos="791210" algn="l"/>
                <a:tab pos="791845" algn="l"/>
              </a:tabLst>
            </a:pPr>
            <a:r>
              <a:rPr lang="en-US" altLang="zh-CN" spc="-5" dirty="0" smtClean="0">
                <a:cs typeface="Arial MT"/>
              </a:rPr>
              <a:t>It </a:t>
            </a:r>
            <a:r>
              <a:rPr lang="en-US" altLang="zh-CN" spc="-5" dirty="0">
                <a:cs typeface="Arial MT"/>
              </a:rPr>
              <a:t>is highly </a:t>
            </a:r>
            <a:r>
              <a:rPr lang="en-US" altLang="zh-CN" b="1" spc="-5" dirty="0">
                <a:latin typeface="+mn-lt"/>
                <a:cs typeface="Arial"/>
              </a:rPr>
              <a:t>scalable</a:t>
            </a:r>
            <a:r>
              <a:rPr lang="en-US" altLang="zh-CN" b="1" spc="-15" dirty="0">
                <a:cs typeface="Arial"/>
              </a:rPr>
              <a:t> </a:t>
            </a:r>
            <a:r>
              <a:rPr lang="en-US" altLang="zh-CN" spc="-5" dirty="0">
                <a:cs typeface="Arial MT"/>
              </a:rPr>
              <a:t>and</a:t>
            </a:r>
            <a:r>
              <a:rPr lang="en-US" altLang="zh-CN" spc="-15" dirty="0">
                <a:cs typeface="Arial MT"/>
              </a:rPr>
              <a:t> </a:t>
            </a:r>
            <a:r>
              <a:rPr lang="en-US" altLang="zh-CN" spc="-5" dirty="0">
                <a:cs typeface="Arial MT"/>
              </a:rPr>
              <a:t>highly </a:t>
            </a:r>
            <a:r>
              <a:rPr lang="en-US" altLang="zh-CN" b="1" spc="-5" dirty="0">
                <a:latin typeface="+mn-lt"/>
                <a:cs typeface="Arial"/>
              </a:rPr>
              <a:t>parallelizable</a:t>
            </a:r>
          </a:p>
          <a:p>
            <a:pPr marL="736600" marR="140970">
              <a:buFont typeface="Wingdings" panose="05000000000000000000" pitchFamily="2" charset="2"/>
              <a:buChar char="ü"/>
              <a:tabLst>
                <a:tab pos="791210" algn="l"/>
                <a:tab pos="791845" algn="l"/>
              </a:tabLst>
            </a:pPr>
            <a:r>
              <a:rPr lang="en-US" altLang="zh-CN" b="1" spc="-5" dirty="0" smtClean="0">
                <a:latin typeface="Arial"/>
                <a:cs typeface="Arial"/>
              </a:rPr>
              <a:t>Faster </a:t>
            </a:r>
            <a:r>
              <a:rPr lang="en-US" altLang="zh-CN" spc="-5" dirty="0">
                <a:cs typeface="Arial MT"/>
              </a:rPr>
              <a:t>training, </a:t>
            </a:r>
            <a:r>
              <a:rPr lang="en-US" altLang="zh-CN" b="1" spc="-5" dirty="0">
                <a:latin typeface="Arial"/>
                <a:cs typeface="Arial"/>
              </a:rPr>
              <a:t>larger </a:t>
            </a:r>
            <a:r>
              <a:rPr lang="en-US" altLang="zh-CN" dirty="0">
                <a:cs typeface="Arial MT"/>
              </a:rPr>
              <a:t>models, </a:t>
            </a:r>
            <a:r>
              <a:rPr lang="en-US" altLang="zh-CN" b="1" spc="-5" dirty="0">
                <a:latin typeface="Arial"/>
                <a:cs typeface="Arial"/>
              </a:rPr>
              <a:t>better </a:t>
            </a:r>
            <a:r>
              <a:rPr lang="en-US" altLang="zh-CN" spc="-5" dirty="0">
                <a:cs typeface="Arial MT"/>
              </a:rPr>
              <a:t>performance across </a:t>
            </a:r>
            <a:r>
              <a:rPr lang="en-US" altLang="zh-CN" spc="-600" dirty="0">
                <a:cs typeface="Arial MT"/>
              </a:rPr>
              <a:t> </a:t>
            </a:r>
            <a:r>
              <a:rPr lang="en-US" altLang="zh-CN" dirty="0">
                <a:cs typeface="Arial MT"/>
              </a:rPr>
              <a:t>vision</a:t>
            </a:r>
            <a:r>
              <a:rPr lang="en-US" altLang="zh-CN" spc="-10" dirty="0">
                <a:cs typeface="Arial MT"/>
              </a:rPr>
              <a:t> </a:t>
            </a:r>
            <a:r>
              <a:rPr lang="en-US" altLang="zh-CN" spc="-5" dirty="0">
                <a:cs typeface="Arial MT"/>
              </a:rPr>
              <a:t>and language </a:t>
            </a:r>
            <a:r>
              <a:rPr lang="en-US" altLang="zh-CN" spc="-5" dirty="0" smtClean="0">
                <a:cs typeface="Arial MT"/>
              </a:rPr>
              <a:t>tasks</a:t>
            </a:r>
            <a:endParaRPr lang="en-US" altLang="zh-CN" dirty="0">
              <a:cs typeface="Arial MT"/>
            </a:endParaRPr>
          </a:p>
          <a:p>
            <a:pPr marL="736600" marR="5080">
              <a:lnSpc>
                <a:spcPct val="100000"/>
              </a:lnSpc>
              <a:buFont typeface="Wingdings" panose="05000000000000000000" pitchFamily="2" charset="2"/>
              <a:buChar char="ü"/>
              <a:tabLst>
                <a:tab pos="791210" algn="l"/>
                <a:tab pos="791845" algn="l"/>
              </a:tabLst>
            </a:pPr>
            <a:r>
              <a:rPr lang="en-US" altLang="zh-CN" spc="-5" dirty="0">
                <a:cs typeface="Arial MT"/>
              </a:rPr>
              <a:t>They are quickly </a:t>
            </a:r>
            <a:r>
              <a:rPr lang="en-US" altLang="zh-CN" dirty="0">
                <a:cs typeface="Arial MT"/>
              </a:rPr>
              <a:t>replacing </a:t>
            </a:r>
            <a:r>
              <a:rPr lang="en-US" altLang="zh-CN" spc="-5" dirty="0">
                <a:cs typeface="Arial MT"/>
              </a:rPr>
              <a:t>RNNs, LSTMs, and </a:t>
            </a:r>
            <a:r>
              <a:rPr lang="en-US" altLang="zh-CN" dirty="0">
                <a:cs typeface="Arial MT"/>
              </a:rPr>
              <a:t>may(?) </a:t>
            </a:r>
            <a:r>
              <a:rPr lang="en-US" altLang="zh-CN" spc="-5" dirty="0">
                <a:cs typeface="Arial MT"/>
              </a:rPr>
              <a:t>even </a:t>
            </a:r>
            <a:r>
              <a:rPr lang="en-US" altLang="zh-CN" spc="-600" dirty="0">
                <a:cs typeface="Arial MT"/>
              </a:rPr>
              <a:t> </a:t>
            </a:r>
            <a:r>
              <a:rPr lang="en-US" altLang="zh-CN" dirty="0">
                <a:cs typeface="Arial MT"/>
              </a:rPr>
              <a:t>replace</a:t>
            </a:r>
            <a:r>
              <a:rPr lang="en-US" altLang="zh-CN" spc="-10" dirty="0">
                <a:cs typeface="Arial MT"/>
              </a:rPr>
              <a:t> </a:t>
            </a:r>
            <a:r>
              <a:rPr lang="en-US" altLang="zh-CN" dirty="0">
                <a:cs typeface="Arial MT"/>
              </a:rPr>
              <a:t>convolutions.</a:t>
            </a:r>
          </a:p>
          <a:p>
            <a:endParaRPr lang="zh-CN" altLang="en-US" dirty="0"/>
          </a:p>
        </p:txBody>
      </p:sp>
    </p:spTree>
    <p:extLst>
      <p:ext uri="{BB962C8B-B14F-4D97-AF65-F5344CB8AC3E}">
        <p14:creationId xmlns:p14="http://schemas.microsoft.com/office/powerpoint/2010/main" val="2113010092"/>
      </p:ext>
    </p:extLst>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97841D9F-B69C-3827-3D63-1F089AAD3EAB}"/>
              </a:ext>
            </a:extLst>
          </p:cNvPr>
          <p:cNvSpPr txBox="1">
            <a:spLocks noGrp="1"/>
          </p:cNvSpPr>
          <p:nvPr>
            <p:ph type="ctrTitle"/>
          </p:nvPr>
        </p:nvSpPr>
        <p:spPr>
          <a:xfrm>
            <a:off x="685800" y="1946109"/>
            <a:ext cx="7772400" cy="1413207"/>
          </a:xfrm>
          <a:prstGeom prst="rect">
            <a:avLst/>
          </a:prstGeom>
        </p:spPr>
        <p:txBody>
          <a:bodyPr vert="horz" wrap="square" lIns="0" tIns="12700" rIns="0" bIns="0" rtlCol="0">
            <a:spAutoFit/>
          </a:bodyPr>
          <a:lstStyle/>
          <a:p>
            <a:pPr marL="12700">
              <a:lnSpc>
                <a:spcPct val="100000"/>
              </a:lnSpc>
              <a:spcBef>
                <a:spcPts val="100"/>
              </a:spcBef>
            </a:pPr>
            <a:r>
              <a:rPr sz="3000" spc="-5" dirty="0">
                <a:latin typeface="Arial MT"/>
                <a:cs typeface="Arial MT"/>
              </a:rPr>
              <a:t>Next</a:t>
            </a:r>
            <a:r>
              <a:rPr sz="3000" spc="-35" dirty="0">
                <a:latin typeface="Arial MT"/>
                <a:cs typeface="Arial MT"/>
              </a:rPr>
              <a:t> </a:t>
            </a:r>
            <a:r>
              <a:rPr sz="3000" spc="-5" dirty="0">
                <a:latin typeface="Arial MT"/>
                <a:cs typeface="Arial MT"/>
              </a:rPr>
              <a:t>time:</a:t>
            </a:r>
            <a:endParaRPr sz="3000" dirty="0">
              <a:latin typeface="Arial MT"/>
              <a:cs typeface="Arial MT"/>
            </a:endParaRPr>
          </a:p>
          <a:p>
            <a:pPr>
              <a:lnSpc>
                <a:spcPct val="100000"/>
              </a:lnSpc>
              <a:spcBef>
                <a:spcPts val="35"/>
              </a:spcBef>
            </a:pPr>
            <a:endParaRPr sz="3100" dirty="0">
              <a:latin typeface="Arial MT"/>
              <a:cs typeface="Arial MT"/>
            </a:endParaRPr>
          </a:p>
          <a:p>
            <a:pPr marL="12700">
              <a:lnSpc>
                <a:spcPct val="100000"/>
              </a:lnSpc>
            </a:pPr>
            <a:r>
              <a:rPr lang="en-US" sz="3000" b="1" spc="-5" dirty="0">
                <a:latin typeface="Arial"/>
                <a:cs typeface="Arial"/>
              </a:rPr>
              <a:t>Video Understanding</a:t>
            </a:r>
            <a:endParaRPr sz="3000" dirty="0">
              <a:latin typeface="Arial"/>
              <a:cs typeface="Arial"/>
            </a:endParaRPr>
          </a:p>
        </p:txBody>
      </p:sp>
      <p:sp>
        <p:nvSpPr>
          <p:cNvPr id="4" name="文本框 3">
            <a:extLst>
              <a:ext uri="{FF2B5EF4-FFF2-40B4-BE49-F238E27FC236}">
                <a16:creationId xmlns:a16="http://schemas.microsoft.com/office/drawing/2014/main" id="{EF9D84A0-84F1-2D0B-2130-DADFDE1A332F}"/>
              </a:ext>
            </a:extLst>
          </p:cNvPr>
          <p:cNvSpPr txBox="1"/>
          <p:nvPr/>
        </p:nvSpPr>
        <p:spPr>
          <a:xfrm>
            <a:off x="297455" y="6488668"/>
            <a:ext cx="8604174" cy="307777"/>
          </a:xfrm>
          <a:prstGeom prst="rect">
            <a:avLst/>
          </a:prstGeom>
          <a:noFill/>
        </p:spPr>
        <p:txBody>
          <a:bodyPr wrap="square" rtlCol="0">
            <a:spAutoFit/>
          </a:bodyPr>
          <a:lstStyle/>
          <a:p>
            <a:pPr algn="ctr"/>
            <a:r>
              <a:rPr lang="en-US" altLang="zh-CN" sz="1400" b="0" i="0" dirty="0">
                <a:solidFill>
                  <a:srgbClr val="101214"/>
                </a:solidFill>
                <a:effectLst/>
                <a:latin typeface="Arial MT" panose="020B0604020202020204" pitchFamily="34" charset="0"/>
              </a:rPr>
              <a:t>Most of our slides have been borrowed from the courses of Stanford CS131 and CS231N, Thanks!</a:t>
            </a:r>
            <a:endParaRPr lang="zh-CN" altLang="en-US" sz="1400" dirty="0">
              <a:latin typeface="Arial MT" panose="020B0604020202020204" pitchFamily="34" charset="0"/>
            </a:endParaRPr>
          </a:p>
        </p:txBody>
      </p:sp>
    </p:spTree>
    <p:extLst>
      <p:ext uri="{BB962C8B-B14F-4D97-AF65-F5344CB8AC3E}">
        <p14:creationId xmlns:p14="http://schemas.microsoft.com/office/powerpoint/2010/main" val="421371907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66CCB-6FA9-489D-8CAC-8AD4A747990A}"/>
              </a:ext>
            </a:extLst>
          </p:cNvPr>
          <p:cNvSpPr>
            <a:spLocks noGrp="1"/>
          </p:cNvSpPr>
          <p:nvPr>
            <p:ph type="title"/>
          </p:nvPr>
        </p:nvSpPr>
        <p:spPr/>
        <p:txBody>
          <a:bodyPr/>
          <a:lstStyle/>
          <a:p>
            <a:r>
              <a:rPr lang="en-US" altLang="zh-CN" spc="-10" dirty="0"/>
              <a:t>Sequence</a:t>
            </a:r>
            <a:r>
              <a:rPr lang="en-US" altLang="zh-CN" spc="-30" dirty="0"/>
              <a:t> </a:t>
            </a:r>
            <a:r>
              <a:rPr lang="en-US" altLang="zh-CN" spc="-5" dirty="0"/>
              <a:t>to</a:t>
            </a:r>
            <a:r>
              <a:rPr lang="en-US" altLang="zh-CN" spc="-25" dirty="0"/>
              <a:t> </a:t>
            </a:r>
            <a:r>
              <a:rPr lang="en-US" altLang="zh-CN" spc="-10" dirty="0"/>
              <a:t>Sequence</a:t>
            </a:r>
            <a:r>
              <a:rPr lang="en-US" altLang="zh-CN" spc="-25" dirty="0"/>
              <a:t> </a:t>
            </a:r>
            <a:r>
              <a:rPr lang="en-US" altLang="zh-CN" spc="-5" dirty="0"/>
              <a:t>with</a:t>
            </a:r>
            <a:r>
              <a:rPr lang="en-US" altLang="zh-CN" spc="-25" dirty="0"/>
              <a:t> </a:t>
            </a:r>
            <a:r>
              <a:rPr lang="en-US" altLang="zh-CN" spc="-5" dirty="0"/>
              <a:t>RNNs</a:t>
            </a:r>
            <a:endParaRPr lang="zh-CN" altLang="en-US" dirty="0"/>
          </a:p>
        </p:txBody>
      </p:sp>
      <p:sp>
        <p:nvSpPr>
          <p:cNvPr id="8" name="object 6">
            <a:extLst>
              <a:ext uri="{FF2B5EF4-FFF2-40B4-BE49-F238E27FC236}">
                <a16:creationId xmlns:a16="http://schemas.microsoft.com/office/drawing/2014/main" id="{5BE6D291-D6B1-4315-B653-AF5BC5ECD604}"/>
              </a:ext>
            </a:extLst>
          </p:cNvPr>
          <p:cNvSpPr txBox="1"/>
          <p:nvPr/>
        </p:nvSpPr>
        <p:spPr>
          <a:xfrm>
            <a:off x="5699639" y="3624124"/>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9" name="object 7">
            <a:extLst>
              <a:ext uri="{FF2B5EF4-FFF2-40B4-BE49-F238E27FC236}">
                <a16:creationId xmlns:a16="http://schemas.microsoft.com/office/drawing/2014/main" id="{6B8E2319-E4F0-403B-96A1-47146A2CC2FC}"/>
              </a:ext>
            </a:extLst>
          </p:cNvPr>
          <p:cNvSpPr txBox="1"/>
          <p:nvPr/>
        </p:nvSpPr>
        <p:spPr>
          <a:xfrm>
            <a:off x="381652"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0" name="object 8">
            <a:extLst>
              <a:ext uri="{FF2B5EF4-FFF2-40B4-BE49-F238E27FC236}">
                <a16:creationId xmlns:a16="http://schemas.microsoft.com/office/drawing/2014/main" id="{5BD951FA-7291-41C0-AA90-E2576522208B}"/>
              </a:ext>
            </a:extLst>
          </p:cNvPr>
          <p:cNvSpPr txBox="1"/>
          <p:nvPr/>
        </p:nvSpPr>
        <p:spPr>
          <a:xfrm>
            <a:off x="426594" y="5068612"/>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1" name="object 9">
            <a:extLst>
              <a:ext uri="{FF2B5EF4-FFF2-40B4-BE49-F238E27FC236}">
                <a16:creationId xmlns:a16="http://schemas.microsoft.com/office/drawing/2014/main" id="{0971071C-9922-40B0-B813-9BBA40A14B95}"/>
              </a:ext>
            </a:extLst>
          </p:cNvPr>
          <p:cNvSpPr txBox="1"/>
          <p:nvPr/>
        </p:nvSpPr>
        <p:spPr>
          <a:xfrm>
            <a:off x="1117589" y="5068612"/>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2" name="object 10">
            <a:extLst>
              <a:ext uri="{FF2B5EF4-FFF2-40B4-BE49-F238E27FC236}">
                <a16:creationId xmlns:a16="http://schemas.microsoft.com/office/drawing/2014/main" id="{C7EAB437-24A1-4F6C-B4AC-5344EB42E672}"/>
              </a:ext>
            </a:extLst>
          </p:cNvPr>
          <p:cNvSpPr txBox="1"/>
          <p:nvPr/>
        </p:nvSpPr>
        <p:spPr>
          <a:xfrm>
            <a:off x="1734418" y="5068612"/>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3" name="object 11">
            <a:extLst>
              <a:ext uri="{FF2B5EF4-FFF2-40B4-BE49-F238E27FC236}">
                <a16:creationId xmlns:a16="http://schemas.microsoft.com/office/drawing/2014/main" id="{0BC6176C-A3ED-451C-82DB-0C876E0C52E0}"/>
              </a:ext>
            </a:extLst>
          </p:cNvPr>
          <p:cNvSpPr txBox="1"/>
          <p:nvPr/>
        </p:nvSpPr>
        <p:spPr>
          <a:xfrm>
            <a:off x="1083779"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4" name="object 12">
            <a:extLst>
              <a:ext uri="{FF2B5EF4-FFF2-40B4-BE49-F238E27FC236}">
                <a16:creationId xmlns:a16="http://schemas.microsoft.com/office/drawing/2014/main" id="{C855212D-B1A6-45A2-9CC3-477D2E96B58F}"/>
              </a:ext>
            </a:extLst>
          </p:cNvPr>
          <p:cNvSpPr txBox="1"/>
          <p:nvPr/>
        </p:nvSpPr>
        <p:spPr>
          <a:xfrm>
            <a:off x="1785906" y="448931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5" name="object 13">
            <a:extLst>
              <a:ext uri="{FF2B5EF4-FFF2-40B4-BE49-F238E27FC236}">
                <a16:creationId xmlns:a16="http://schemas.microsoft.com/office/drawing/2014/main" id="{F08C5F68-EA0F-4169-A08A-385B4D922534}"/>
              </a:ext>
            </a:extLst>
          </p:cNvPr>
          <p:cNvSpPr txBox="1"/>
          <p:nvPr/>
        </p:nvSpPr>
        <p:spPr>
          <a:xfrm>
            <a:off x="35715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6" name="object 14">
            <a:extLst>
              <a:ext uri="{FF2B5EF4-FFF2-40B4-BE49-F238E27FC236}">
                <a16:creationId xmlns:a16="http://schemas.microsoft.com/office/drawing/2014/main" id="{BB9CB6DC-DD34-42BD-B3A0-355079C342DB}"/>
              </a:ext>
            </a:extLst>
          </p:cNvPr>
          <p:cNvSpPr txBox="1"/>
          <p:nvPr/>
        </p:nvSpPr>
        <p:spPr>
          <a:xfrm>
            <a:off x="1062041"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7" name="object 15">
            <a:extLst>
              <a:ext uri="{FF2B5EF4-FFF2-40B4-BE49-F238E27FC236}">
                <a16:creationId xmlns:a16="http://schemas.microsoft.com/office/drawing/2014/main" id="{E2AA4DFD-A279-4224-8F18-C1AF562E41C8}"/>
              </a:ext>
            </a:extLst>
          </p:cNvPr>
          <p:cNvSpPr txBox="1"/>
          <p:nvPr/>
        </p:nvSpPr>
        <p:spPr>
          <a:xfrm>
            <a:off x="176416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18" name="object 16">
            <a:extLst>
              <a:ext uri="{FF2B5EF4-FFF2-40B4-BE49-F238E27FC236}">
                <a16:creationId xmlns:a16="http://schemas.microsoft.com/office/drawing/2014/main" id="{23250577-E197-450E-9D2B-B7B75012CB7A}"/>
              </a:ext>
            </a:extLst>
          </p:cNvPr>
          <p:cNvSpPr txBox="1"/>
          <p:nvPr/>
        </p:nvSpPr>
        <p:spPr>
          <a:xfrm>
            <a:off x="4088985" y="3617773"/>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21" name="object 19">
            <a:extLst>
              <a:ext uri="{FF2B5EF4-FFF2-40B4-BE49-F238E27FC236}">
                <a16:creationId xmlns:a16="http://schemas.microsoft.com/office/drawing/2014/main" id="{37BA3BFB-BD20-498F-B58B-D6CF4880BA78}"/>
              </a:ext>
            </a:extLst>
          </p:cNvPr>
          <p:cNvSpPr txBox="1"/>
          <p:nvPr/>
        </p:nvSpPr>
        <p:spPr>
          <a:xfrm>
            <a:off x="5594370" y="5016199"/>
            <a:ext cx="2915285" cy="226984"/>
          </a:xfrm>
          <a:prstGeom prst="rect">
            <a:avLst/>
          </a:prstGeom>
        </p:spPr>
        <p:txBody>
          <a:bodyPr vert="horz" wrap="square" lIns="0" tIns="64769" rIns="0" bIns="0" rtlCol="0">
            <a:spAutoFit/>
          </a:bodyPr>
          <a:lstStyle/>
          <a:p>
            <a:pPr marL="12700">
              <a:lnSpc>
                <a:spcPct val="100000"/>
              </a:lnSpc>
              <a:spcBef>
                <a:spcPts val="509"/>
              </a:spcBef>
              <a:tabLst>
                <a:tab pos="852805" algn="l"/>
                <a:tab pos="1668780" algn="l"/>
                <a:tab pos="2679700" algn="l"/>
              </a:tabLst>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r>
              <a:rPr sz="1050" dirty="0">
                <a:latin typeface="Arial MT"/>
                <a:cs typeface="Arial MT"/>
              </a:rPr>
              <a:t>]</a:t>
            </a:r>
            <a:r>
              <a:rPr lang="zh-CN" altLang="en-US" sz="1050" dirty="0">
                <a:latin typeface="Arial MT"/>
                <a:cs typeface="Arial MT"/>
              </a:rPr>
              <a:t> </a:t>
            </a:r>
            <a:r>
              <a:rPr sz="1050" dirty="0">
                <a:latin typeface="Arial MT"/>
                <a:cs typeface="Arial MT"/>
              </a:rPr>
              <a:t>	</a:t>
            </a:r>
          </a:p>
        </p:txBody>
      </p:sp>
      <p:sp>
        <p:nvSpPr>
          <p:cNvPr id="22" name="object 20">
            <a:extLst>
              <a:ext uri="{FF2B5EF4-FFF2-40B4-BE49-F238E27FC236}">
                <a16:creationId xmlns:a16="http://schemas.microsoft.com/office/drawing/2014/main" id="{7E3B8301-37C9-4C3C-940B-81F724B162A2}"/>
              </a:ext>
            </a:extLst>
          </p:cNvPr>
          <p:cNvSpPr txBox="1"/>
          <p:nvPr/>
        </p:nvSpPr>
        <p:spPr>
          <a:xfrm>
            <a:off x="5702771" y="4484076"/>
            <a:ext cx="307975" cy="451484"/>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24" name="object 22">
            <a:extLst>
              <a:ext uri="{FF2B5EF4-FFF2-40B4-BE49-F238E27FC236}">
                <a16:creationId xmlns:a16="http://schemas.microsoft.com/office/drawing/2014/main" id="{3519AB44-90CC-4DD2-8AB6-D7BB3E4B8979}"/>
              </a:ext>
            </a:extLst>
          </p:cNvPr>
          <p:cNvSpPr txBox="1"/>
          <p:nvPr/>
        </p:nvSpPr>
        <p:spPr>
          <a:xfrm>
            <a:off x="5702770"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6" name="object 24">
            <a:extLst>
              <a:ext uri="{FF2B5EF4-FFF2-40B4-BE49-F238E27FC236}">
                <a16:creationId xmlns:a16="http://schemas.microsoft.com/office/drawing/2014/main" id="{A23BADD2-7649-4211-A728-0CA0E9C62852}"/>
              </a:ext>
            </a:extLst>
          </p:cNvPr>
          <p:cNvSpPr txBox="1"/>
          <p:nvPr/>
        </p:nvSpPr>
        <p:spPr>
          <a:xfrm>
            <a:off x="2447678" y="5068612"/>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27" name="object 25">
            <a:extLst>
              <a:ext uri="{FF2B5EF4-FFF2-40B4-BE49-F238E27FC236}">
                <a16:creationId xmlns:a16="http://schemas.microsoft.com/office/drawing/2014/main" id="{3B4DA7AD-3FED-40D6-B9C5-10B78BCC7A89}"/>
              </a:ext>
            </a:extLst>
          </p:cNvPr>
          <p:cNvSpPr txBox="1"/>
          <p:nvPr/>
        </p:nvSpPr>
        <p:spPr>
          <a:xfrm>
            <a:off x="2488032" y="4489311"/>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28" name="object 26">
            <a:extLst>
              <a:ext uri="{FF2B5EF4-FFF2-40B4-BE49-F238E27FC236}">
                <a16:creationId xmlns:a16="http://schemas.microsoft.com/office/drawing/2014/main" id="{34287A08-B2FC-45DD-A80B-E2369B43B5D9}"/>
              </a:ext>
            </a:extLst>
          </p:cNvPr>
          <p:cNvSpPr txBox="1"/>
          <p:nvPr/>
        </p:nvSpPr>
        <p:spPr>
          <a:xfrm>
            <a:off x="2466294" y="3617773"/>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sp>
        <p:nvSpPr>
          <p:cNvPr id="29" name="object 27">
            <a:extLst>
              <a:ext uri="{FF2B5EF4-FFF2-40B4-BE49-F238E27FC236}">
                <a16:creationId xmlns:a16="http://schemas.microsoft.com/office/drawing/2014/main" id="{E92875DA-1D6E-4F31-96D1-7C84D3EFD8E5}"/>
              </a:ext>
            </a:extLst>
          </p:cNvPr>
          <p:cNvSpPr txBox="1"/>
          <p:nvPr/>
        </p:nvSpPr>
        <p:spPr>
          <a:xfrm>
            <a:off x="5591830" y="2366077"/>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grpSp>
        <p:nvGrpSpPr>
          <p:cNvPr id="40" name="object 38">
            <a:extLst>
              <a:ext uri="{FF2B5EF4-FFF2-40B4-BE49-F238E27FC236}">
                <a16:creationId xmlns:a16="http://schemas.microsoft.com/office/drawing/2014/main" id="{993B9A27-BB08-4186-A4DD-DC51A8B11988}"/>
              </a:ext>
            </a:extLst>
          </p:cNvPr>
          <p:cNvGrpSpPr/>
          <p:nvPr/>
        </p:nvGrpSpPr>
        <p:grpSpPr>
          <a:xfrm>
            <a:off x="468158" y="4095244"/>
            <a:ext cx="109855" cy="407034"/>
            <a:chOff x="584525" y="3041055"/>
            <a:chExt cx="109855" cy="407034"/>
          </a:xfrm>
        </p:grpSpPr>
        <p:sp>
          <p:nvSpPr>
            <p:cNvPr id="41" name="object 39">
              <a:extLst>
                <a:ext uri="{FF2B5EF4-FFF2-40B4-BE49-F238E27FC236}">
                  <a16:creationId xmlns:a16="http://schemas.microsoft.com/office/drawing/2014/main" id="{AF304E1D-343E-4AF2-B05D-227ED2CF2B35}"/>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42" name="object 40">
              <a:extLst>
                <a:ext uri="{FF2B5EF4-FFF2-40B4-BE49-F238E27FC236}">
                  <a16:creationId xmlns:a16="http://schemas.microsoft.com/office/drawing/2014/main" id="{0616A1AC-DBAD-4E9C-A909-EB65E6BE0523}"/>
                </a:ext>
              </a:extLst>
            </p:cNvPr>
            <p:cNvPicPr/>
            <p:nvPr/>
          </p:nvPicPr>
          <p:blipFill>
            <a:blip r:embed="rId3" cstate="print"/>
            <a:stretch>
              <a:fillRect/>
            </a:stretch>
          </p:blipFill>
          <p:spPr>
            <a:xfrm>
              <a:off x="584525" y="3041055"/>
              <a:ext cx="109306" cy="140935"/>
            </a:xfrm>
            <a:prstGeom prst="rect">
              <a:avLst/>
            </a:prstGeom>
          </p:spPr>
        </p:pic>
      </p:grpSp>
      <p:grpSp>
        <p:nvGrpSpPr>
          <p:cNvPr id="43" name="object 41">
            <a:extLst>
              <a:ext uri="{FF2B5EF4-FFF2-40B4-BE49-F238E27FC236}">
                <a16:creationId xmlns:a16="http://schemas.microsoft.com/office/drawing/2014/main" id="{661670B0-60AF-4D68-A3E6-17762074C5E5}"/>
              </a:ext>
            </a:extLst>
          </p:cNvPr>
          <p:cNvGrpSpPr/>
          <p:nvPr/>
        </p:nvGrpSpPr>
        <p:grpSpPr>
          <a:xfrm>
            <a:off x="1172001" y="4095245"/>
            <a:ext cx="109855" cy="394335"/>
            <a:chOff x="1288368" y="3041056"/>
            <a:chExt cx="109855" cy="394335"/>
          </a:xfrm>
        </p:grpSpPr>
        <p:sp>
          <p:nvSpPr>
            <p:cNvPr id="44" name="object 42">
              <a:extLst>
                <a:ext uri="{FF2B5EF4-FFF2-40B4-BE49-F238E27FC236}">
                  <a16:creationId xmlns:a16="http://schemas.microsoft.com/office/drawing/2014/main" id="{CADE01AF-604A-4DF9-A412-CA3453D1B490}"/>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45" name="object 43">
              <a:extLst>
                <a:ext uri="{FF2B5EF4-FFF2-40B4-BE49-F238E27FC236}">
                  <a16:creationId xmlns:a16="http://schemas.microsoft.com/office/drawing/2014/main" id="{856E8657-89FB-4A5F-9F90-3109050FBEBD}"/>
                </a:ext>
              </a:extLst>
            </p:cNvPr>
            <p:cNvPicPr/>
            <p:nvPr/>
          </p:nvPicPr>
          <p:blipFill>
            <a:blip r:embed="rId4" cstate="print"/>
            <a:stretch>
              <a:fillRect/>
            </a:stretch>
          </p:blipFill>
          <p:spPr>
            <a:xfrm>
              <a:off x="1288368" y="3041056"/>
              <a:ext cx="109307" cy="140667"/>
            </a:xfrm>
            <a:prstGeom prst="rect">
              <a:avLst/>
            </a:prstGeom>
          </p:spPr>
        </p:pic>
      </p:grpSp>
      <p:pic>
        <p:nvPicPr>
          <p:cNvPr id="46" name="object 44">
            <a:extLst>
              <a:ext uri="{FF2B5EF4-FFF2-40B4-BE49-F238E27FC236}">
                <a16:creationId xmlns:a16="http://schemas.microsoft.com/office/drawing/2014/main" id="{EACCEB40-67F4-451C-BEB6-DEC94694A4EF}"/>
              </a:ext>
            </a:extLst>
          </p:cNvPr>
          <p:cNvPicPr/>
          <p:nvPr/>
        </p:nvPicPr>
        <p:blipFill>
          <a:blip r:embed="rId5" cstate="print"/>
          <a:stretch>
            <a:fillRect/>
          </a:stretch>
        </p:blipFill>
        <p:spPr>
          <a:xfrm>
            <a:off x="686384" y="3789681"/>
            <a:ext cx="351167" cy="109307"/>
          </a:xfrm>
          <a:prstGeom prst="rect">
            <a:avLst/>
          </a:prstGeom>
        </p:spPr>
      </p:pic>
      <p:pic>
        <p:nvPicPr>
          <p:cNvPr id="47" name="object 45">
            <a:extLst>
              <a:ext uri="{FF2B5EF4-FFF2-40B4-BE49-F238E27FC236}">
                <a16:creationId xmlns:a16="http://schemas.microsoft.com/office/drawing/2014/main" id="{257C7BBD-86A6-475E-99B5-ECA2E86E4515}"/>
              </a:ext>
            </a:extLst>
          </p:cNvPr>
          <p:cNvPicPr/>
          <p:nvPr/>
        </p:nvPicPr>
        <p:blipFill>
          <a:blip r:embed="rId6" cstate="print"/>
          <a:stretch>
            <a:fillRect/>
          </a:stretch>
        </p:blipFill>
        <p:spPr>
          <a:xfrm>
            <a:off x="1391267" y="3789681"/>
            <a:ext cx="348467" cy="109307"/>
          </a:xfrm>
          <a:prstGeom prst="rect">
            <a:avLst/>
          </a:prstGeom>
        </p:spPr>
      </p:pic>
      <p:pic>
        <p:nvPicPr>
          <p:cNvPr id="48" name="object 46">
            <a:extLst>
              <a:ext uri="{FF2B5EF4-FFF2-40B4-BE49-F238E27FC236}">
                <a16:creationId xmlns:a16="http://schemas.microsoft.com/office/drawing/2014/main" id="{39601BD0-1D0A-4C69-A9F8-A93C9BFEC9E4}"/>
              </a:ext>
            </a:extLst>
          </p:cNvPr>
          <p:cNvPicPr/>
          <p:nvPr/>
        </p:nvPicPr>
        <p:blipFill>
          <a:blip r:embed="rId6" cstate="print"/>
          <a:stretch>
            <a:fillRect/>
          </a:stretch>
        </p:blipFill>
        <p:spPr>
          <a:xfrm>
            <a:off x="2093394" y="3789681"/>
            <a:ext cx="348467" cy="109307"/>
          </a:xfrm>
          <a:prstGeom prst="rect">
            <a:avLst/>
          </a:prstGeom>
        </p:spPr>
      </p:pic>
      <p:grpSp>
        <p:nvGrpSpPr>
          <p:cNvPr id="49" name="object 47">
            <a:extLst>
              <a:ext uri="{FF2B5EF4-FFF2-40B4-BE49-F238E27FC236}">
                <a16:creationId xmlns:a16="http://schemas.microsoft.com/office/drawing/2014/main" id="{F6677F68-5BD2-4417-B7AE-C91C32A53AB0}"/>
              </a:ext>
            </a:extLst>
          </p:cNvPr>
          <p:cNvGrpSpPr/>
          <p:nvPr/>
        </p:nvGrpSpPr>
        <p:grpSpPr>
          <a:xfrm>
            <a:off x="1874127" y="4095246"/>
            <a:ext cx="109855" cy="394335"/>
            <a:chOff x="1990494" y="3041057"/>
            <a:chExt cx="109855" cy="394335"/>
          </a:xfrm>
        </p:grpSpPr>
        <p:sp>
          <p:nvSpPr>
            <p:cNvPr id="50" name="object 48">
              <a:extLst>
                <a:ext uri="{FF2B5EF4-FFF2-40B4-BE49-F238E27FC236}">
                  <a16:creationId xmlns:a16="http://schemas.microsoft.com/office/drawing/2014/main" id="{EE662520-6F33-4183-A6BD-8EFC9A5663F6}"/>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1" name="object 49">
              <a:extLst>
                <a:ext uri="{FF2B5EF4-FFF2-40B4-BE49-F238E27FC236}">
                  <a16:creationId xmlns:a16="http://schemas.microsoft.com/office/drawing/2014/main" id="{AB7BFAB0-E52C-4AC9-9D59-448DC9904AB8}"/>
                </a:ext>
              </a:extLst>
            </p:cNvPr>
            <p:cNvPicPr/>
            <p:nvPr/>
          </p:nvPicPr>
          <p:blipFill>
            <a:blip r:embed="rId7" cstate="print"/>
            <a:stretch>
              <a:fillRect/>
            </a:stretch>
          </p:blipFill>
          <p:spPr>
            <a:xfrm>
              <a:off x="1990494" y="3041057"/>
              <a:ext cx="109307" cy="140667"/>
            </a:xfrm>
            <a:prstGeom prst="rect">
              <a:avLst/>
            </a:prstGeom>
          </p:spPr>
        </p:pic>
      </p:grpSp>
      <p:grpSp>
        <p:nvGrpSpPr>
          <p:cNvPr id="52" name="object 50">
            <a:extLst>
              <a:ext uri="{FF2B5EF4-FFF2-40B4-BE49-F238E27FC236}">
                <a16:creationId xmlns:a16="http://schemas.microsoft.com/office/drawing/2014/main" id="{898BDDF2-4D86-4B40-9ACA-28A505648C20}"/>
              </a:ext>
            </a:extLst>
          </p:cNvPr>
          <p:cNvGrpSpPr/>
          <p:nvPr/>
        </p:nvGrpSpPr>
        <p:grpSpPr>
          <a:xfrm>
            <a:off x="2576254" y="4095244"/>
            <a:ext cx="109855" cy="394335"/>
            <a:chOff x="2692621" y="3041055"/>
            <a:chExt cx="109855" cy="394335"/>
          </a:xfrm>
        </p:grpSpPr>
        <p:sp>
          <p:nvSpPr>
            <p:cNvPr id="53" name="object 51">
              <a:extLst>
                <a:ext uri="{FF2B5EF4-FFF2-40B4-BE49-F238E27FC236}">
                  <a16:creationId xmlns:a16="http://schemas.microsoft.com/office/drawing/2014/main" id="{2D16908A-7E44-4B79-912C-957051892A4F}"/>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4" name="object 52">
              <a:extLst>
                <a:ext uri="{FF2B5EF4-FFF2-40B4-BE49-F238E27FC236}">
                  <a16:creationId xmlns:a16="http://schemas.microsoft.com/office/drawing/2014/main" id="{ED8722AD-C152-4221-BD00-770851906B76}"/>
                </a:ext>
              </a:extLst>
            </p:cNvPr>
            <p:cNvPicPr/>
            <p:nvPr/>
          </p:nvPicPr>
          <p:blipFill>
            <a:blip r:embed="rId7" cstate="print"/>
            <a:stretch>
              <a:fillRect/>
            </a:stretch>
          </p:blipFill>
          <p:spPr>
            <a:xfrm>
              <a:off x="2692621" y="3041055"/>
              <a:ext cx="109308" cy="140667"/>
            </a:xfrm>
            <a:prstGeom prst="rect">
              <a:avLst/>
            </a:prstGeom>
          </p:spPr>
        </p:pic>
      </p:grpSp>
      <p:grpSp>
        <p:nvGrpSpPr>
          <p:cNvPr id="55" name="object 53">
            <a:extLst>
              <a:ext uri="{FF2B5EF4-FFF2-40B4-BE49-F238E27FC236}">
                <a16:creationId xmlns:a16="http://schemas.microsoft.com/office/drawing/2014/main" id="{D5034362-04EC-4F2E-9E45-2418CA3C2A07}"/>
              </a:ext>
            </a:extLst>
          </p:cNvPr>
          <p:cNvGrpSpPr/>
          <p:nvPr/>
        </p:nvGrpSpPr>
        <p:grpSpPr>
          <a:xfrm>
            <a:off x="2782819" y="3789678"/>
            <a:ext cx="1282065" cy="953135"/>
            <a:chOff x="2899186" y="2735489"/>
            <a:chExt cx="1282065" cy="953135"/>
          </a:xfrm>
        </p:grpSpPr>
        <p:sp>
          <p:nvSpPr>
            <p:cNvPr id="56" name="object 54">
              <a:extLst>
                <a:ext uri="{FF2B5EF4-FFF2-40B4-BE49-F238E27FC236}">
                  <a16:creationId xmlns:a16="http://schemas.microsoft.com/office/drawing/2014/main" id="{4A17F533-A323-4C32-883B-43DDDAEDA493}"/>
                </a:ext>
              </a:extLst>
            </p:cNvPr>
            <p:cNvSpPr/>
            <p:nvPr/>
          </p:nvSpPr>
          <p:spPr>
            <a:xfrm>
              <a:off x="2911886" y="2790144"/>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57" name="object 55">
              <a:extLst>
                <a:ext uri="{FF2B5EF4-FFF2-40B4-BE49-F238E27FC236}">
                  <a16:creationId xmlns:a16="http://schemas.microsoft.com/office/drawing/2014/main" id="{94E920CC-6258-4BBB-9485-33E2C38D0617}"/>
                </a:ext>
              </a:extLst>
            </p:cNvPr>
            <p:cNvPicPr/>
            <p:nvPr/>
          </p:nvPicPr>
          <p:blipFill>
            <a:blip r:embed="rId8" cstate="print"/>
            <a:stretch>
              <a:fillRect/>
            </a:stretch>
          </p:blipFill>
          <p:spPr>
            <a:xfrm>
              <a:off x="4040387" y="2735489"/>
              <a:ext cx="140667" cy="109308"/>
            </a:xfrm>
            <a:prstGeom prst="rect">
              <a:avLst/>
            </a:prstGeom>
          </p:spPr>
        </p:pic>
        <p:sp>
          <p:nvSpPr>
            <p:cNvPr id="58" name="object 56">
              <a:extLst>
                <a:ext uri="{FF2B5EF4-FFF2-40B4-BE49-F238E27FC236}">
                  <a16:creationId xmlns:a16="http://schemas.microsoft.com/office/drawing/2014/main" id="{2FCF5426-8F16-4B72-9BAC-B841D28D720A}"/>
                </a:ext>
              </a:extLst>
            </p:cNvPr>
            <p:cNvSpPr/>
            <p:nvPr/>
          </p:nvSpPr>
          <p:spPr>
            <a:xfrm>
              <a:off x="2911886" y="2790144"/>
              <a:ext cx="1141730" cy="843915"/>
            </a:xfrm>
            <a:custGeom>
              <a:avLst/>
              <a:gdLst/>
              <a:ahLst/>
              <a:cxnLst/>
              <a:rect l="l" t="t" r="r" b="b"/>
              <a:pathLst>
                <a:path w="1141729" h="843914">
                  <a:moveTo>
                    <a:pt x="0" y="0"/>
                  </a:moveTo>
                  <a:lnTo>
                    <a:pt x="646735" y="0"/>
                  </a:lnTo>
                  <a:lnTo>
                    <a:pt x="646735" y="843600"/>
                  </a:lnTo>
                  <a:lnTo>
                    <a:pt x="1141199" y="843600"/>
                  </a:lnTo>
                </a:path>
              </a:pathLst>
            </a:custGeom>
            <a:ln w="25399">
              <a:solidFill>
                <a:srgbClr val="000000"/>
              </a:solidFill>
            </a:ln>
          </p:spPr>
          <p:txBody>
            <a:bodyPr wrap="square" lIns="0" tIns="0" rIns="0" bIns="0" rtlCol="0"/>
            <a:lstStyle/>
            <a:p>
              <a:endParaRPr/>
            </a:p>
          </p:txBody>
        </p:sp>
        <p:pic>
          <p:nvPicPr>
            <p:cNvPr id="59" name="object 57">
              <a:extLst>
                <a:ext uri="{FF2B5EF4-FFF2-40B4-BE49-F238E27FC236}">
                  <a16:creationId xmlns:a16="http://schemas.microsoft.com/office/drawing/2014/main" id="{1C9328C8-F9E3-41F4-BD72-8984445AEF21}"/>
                </a:ext>
              </a:extLst>
            </p:cNvPr>
            <p:cNvPicPr/>
            <p:nvPr/>
          </p:nvPicPr>
          <p:blipFill>
            <a:blip r:embed="rId9" cstate="print"/>
            <a:stretch>
              <a:fillRect/>
            </a:stretch>
          </p:blipFill>
          <p:spPr>
            <a:xfrm>
              <a:off x="4040387" y="3579090"/>
              <a:ext cx="140667" cy="109307"/>
            </a:xfrm>
            <a:prstGeom prst="rect">
              <a:avLst/>
            </a:prstGeom>
          </p:spPr>
        </p:pic>
      </p:grpSp>
      <p:sp>
        <p:nvSpPr>
          <p:cNvPr id="60" name="object 58">
            <a:extLst>
              <a:ext uri="{FF2B5EF4-FFF2-40B4-BE49-F238E27FC236}">
                <a16:creationId xmlns:a16="http://schemas.microsoft.com/office/drawing/2014/main" id="{BD13F0A9-CE1C-47DF-9E7D-17AE8CAFF4A7}"/>
              </a:ext>
            </a:extLst>
          </p:cNvPr>
          <p:cNvSpPr txBox="1"/>
          <p:nvPr/>
        </p:nvSpPr>
        <p:spPr>
          <a:xfrm>
            <a:off x="4088985" y="4484076"/>
            <a:ext cx="329565" cy="444500"/>
          </a:xfrm>
          <a:prstGeom prst="rect">
            <a:avLst/>
          </a:prstGeom>
          <a:solidFill>
            <a:srgbClr val="EBDAF3"/>
          </a:solidFill>
          <a:ln w="12699">
            <a:solidFill>
              <a:srgbClr val="BB44C4"/>
            </a:solidFill>
          </a:ln>
        </p:spPr>
        <p:txBody>
          <a:bodyPr vert="horz" wrap="square" lIns="0" tIns="6350" rIns="0" bIns="0" rtlCol="0">
            <a:spAutoFit/>
          </a:bodyPr>
          <a:lstStyle/>
          <a:p>
            <a:pPr>
              <a:lnSpc>
                <a:spcPct val="100000"/>
              </a:lnSpc>
              <a:spcBef>
                <a:spcPts val="50"/>
              </a:spcBef>
            </a:pPr>
            <a:endParaRPr sz="850">
              <a:latin typeface="Times New Roman"/>
              <a:cs typeface="Times New Roman"/>
            </a:endParaRPr>
          </a:p>
          <a:p>
            <a:pPr algn="ctr">
              <a:lnSpc>
                <a:spcPct val="100000"/>
              </a:lnSpc>
            </a:pPr>
            <a:r>
              <a:rPr sz="900" dirty="0">
                <a:latin typeface="Arial MT"/>
                <a:cs typeface="Arial MT"/>
              </a:rPr>
              <a:t>c</a:t>
            </a:r>
            <a:endParaRPr sz="900">
              <a:latin typeface="Arial MT"/>
              <a:cs typeface="Arial MT"/>
            </a:endParaRPr>
          </a:p>
        </p:txBody>
      </p:sp>
      <p:sp>
        <p:nvSpPr>
          <p:cNvPr id="65" name="object 63">
            <a:extLst>
              <a:ext uri="{FF2B5EF4-FFF2-40B4-BE49-F238E27FC236}">
                <a16:creationId xmlns:a16="http://schemas.microsoft.com/office/drawing/2014/main" id="{568565F9-9E37-407A-AD68-7ECD2A45AC3C}"/>
              </a:ext>
            </a:extLst>
          </p:cNvPr>
          <p:cNvSpPr/>
          <p:nvPr/>
        </p:nvSpPr>
        <p:spPr>
          <a:xfrm>
            <a:off x="4418210" y="3844331"/>
            <a:ext cx="1121410" cy="0"/>
          </a:xfrm>
          <a:custGeom>
            <a:avLst/>
            <a:gdLst/>
            <a:ahLst/>
            <a:cxnLst/>
            <a:rect l="l" t="t" r="r" b="b"/>
            <a:pathLst>
              <a:path w="1121410">
                <a:moveTo>
                  <a:pt x="0" y="0"/>
                </a:moveTo>
                <a:lnTo>
                  <a:pt x="1121399" y="0"/>
                </a:lnTo>
              </a:path>
            </a:pathLst>
          </a:custGeom>
          <a:ln w="25399">
            <a:solidFill>
              <a:srgbClr val="000000"/>
            </a:solidFill>
          </a:ln>
        </p:spPr>
        <p:txBody>
          <a:bodyPr wrap="square" lIns="0" tIns="0" rIns="0" bIns="0" rtlCol="0"/>
          <a:lstStyle/>
          <a:p>
            <a:endParaRPr/>
          </a:p>
        </p:txBody>
      </p:sp>
      <p:pic>
        <p:nvPicPr>
          <p:cNvPr id="66" name="object 64">
            <a:extLst>
              <a:ext uri="{FF2B5EF4-FFF2-40B4-BE49-F238E27FC236}">
                <a16:creationId xmlns:a16="http://schemas.microsoft.com/office/drawing/2014/main" id="{23A89BA8-5E0A-48CC-9D5F-7ECE7BCD7939}"/>
              </a:ext>
            </a:extLst>
          </p:cNvPr>
          <p:cNvPicPr/>
          <p:nvPr/>
        </p:nvPicPr>
        <p:blipFill>
          <a:blip r:embed="rId10" cstate="print"/>
          <a:stretch>
            <a:fillRect/>
          </a:stretch>
        </p:blipFill>
        <p:spPr>
          <a:xfrm>
            <a:off x="5526910" y="3789677"/>
            <a:ext cx="140667" cy="109307"/>
          </a:xfrm>
          <a:prstGeom prst="rect">
            <a:avLst/>
          </a:prstGeom>
        </p:spPr>
      </p:pic>
      <p:sp>
        <p:nvSpPr>
          <p:cNvPr id="67" name="object 65">
            <a:extLst>
              <a:ext uri="{FF2B5EF4-FFF2-40B4-BE49-F238E27FC236}">
                <a16:creationId xmlns:a16="http://schemas.microsoft.com/office/drawing/2014/main" id="{CA945A2F-4772-4DBF-9BC4-5B692463719E}"/>
              </a:ext>
            </a:extLst>
          </p:cNvPr>
          <p:cNvSpPr/>
          <p:nvPr/>
        </p:nvSpPr>
        <p:spPr>
          <a:xfrm>
            <a:off x="5856516" y="4223211"/>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68" name="object 66">
            <a:extLst>
              <a:ext uri="{FF2B5EF4-FFF2-40B4-BE49-F238E27FC236}">
                <a16:creationId xmlns:a16="http://schemas.microsoft.com/office/drawing/2014/main" id="{90A6A238-5321-4F5F-8D4A-01977D5989F7}"/>
              </a:ext>
            </a:extLst>
          </p:cNvPr>
          <p:cNvPicPr/>
          <p:nvPr/>
        </p:nvPicPr>
        <p:blipFill>
          <a:blip r:embed="rId7" cstate="print"/>
          <a:stretch>
            <a:fillRect/>
          </a:stretch>
        </p:blipFill>
        <p:spPr>
          <a:xfrm>
            <a:off x="5801862" y="4095244"/>
            <a:ext cx="109307" cy="140667"/>
          </a:xfrm>
          <a:prstGeom prst="rect">
            <a:avLst/>
          </a:prstGeom>
        </p:spPr>
      </p:pic>
      <p:sp>
        <p:nvSpPr>
          <p:cNvPr id="74" name="object 72">
            <a:extLst>
              <a:ext uri="{FF2B5EF4-FFF2-40B4-BE49-F238E27FC236}">
                <a16:creationId xmlns:a16="http://schemas.microsoft.com/office/drawing/2014/main" id="{0EEEA917-9BD7-4BC2-A21C-F5490F72BE1F}"/>
              </a:ext>
            </a:extLst>
          </p:cNvPr>
          <p:cNvSpPr/>
          <p:nvPr/>
        </p:nvSpPr>
        <p:spPr>
          <a:xfrm>
            <a:off x="5856517" y="3348374"/>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5" name="object 73">
            <a:extLst>
              <a:ext uri="{FF2B5EF4-FFF2-40B4-BE49-F238E27FC236}">
                <a16:creationId xmlns:a16="http://schemas.microsoft.com/office/drawing/2014/main" id="{55AE0AC0-C39A-425D-930D-CCD3438290F0}"/>
              </a:ext>
            </a:extLst>
          </p:cNvPr>
          <p:cNvPicPr/>
          <p:nvPr/>
        </p:nvPicPr>
        <p:blipFill>
          <a:blip r:embed="rId7" cstate="print"/>
          <a:stretch>
            <a:fillRect/>
          </a:stretch>
        </p:blipFill>
        <p:spPr>
          <a:xfrm>
            <a:off x="5801863" y="3220407"/>
            <a:ext cx="109307" cy="140667"/>
          </a:xfrm>
          <a:prstGeom prst="rect">
            <a:avLst/>
          </a:prstGeom>
        </p:spPr>
      </p:pic>
      <p:sp>
        <p:nvSpPr>
          <p:cNvPr id="78" name="object 76">
            <a:extLst>
              <a:ext uri="{FF2B5EF4-FFF2-40B4-BE49-F238E27FC236}">
                <a16:creationId xmlns:a16="http://schemas.microsoft.com/office/drawing/2014/main" id="{8363FE97-B209-4F0F-B5E9-B2CBAE3DFE7C}"/>
              </a:ext>
            </a:extLst>
          </p:cNvPr>
          <p:cNvSpPr/>
          <p:nvPr/>
        </p:nvSpPr>
        <p:spPr>
          <a:xfrm>
            <a:off x="4418210" y="4223289"/>
            <a:ext cx="1341120" cy="464820"/>
          </a:xfrm>
          <a:custGeom>
            <a:avLst/>
            <a:gdLst/>
            <a:ahLst/>
            <a:cxnLst/>
            <a:rect l="l" t="t" r="r" b="b"/>
            <a:pathLst>
              <a:path w="1341120" h="464820">
                <a:moveTo>
                  <a:pt x="0" y="464658"/>
                </a:moveTo>
                <a:lnTo>
                  <a:pt x="376199" y="464658"/>
                </a:lnTo>
                <a:lnTo>
                  <a:pt x="376199" y="51858"/>
                </a:lnTo>
              </a:path>
              <a:path w="1341120" h="464820">
                <a:moveTo>
                  <a:pt x="375634" y="47999"/>
                </a:moveTo>
                <a:lnTo>
                  <a:pt x="1340734" y="47999"/>
                </a:lnTo>
                <a:lnTo>
                  <a:pt x="1340734" y="0"/>
                </a:lnTo>
              </a:path>
            </a:pathLst>
          </a:custGeom>
          <a:ln w="25399">
            <a:solidFill>
              <a:srgbClr val="000000"/>
            </a:solidFill>
          </a:ln>
        </p:spPr>
        <p:txBody>
          <a:bodyPr wrap="square" lIns="0" tIns="0" rIns="0" bIns="0" rtlCol="0"/>
          <a:lstStyle/>
          <a:p>
            <a:endParaRPr/>
          </a:p>
        </p:txBody>
      </p:sp>
      <p:pic>
        <p:nvPicPr>
          <p:cNvPr id="79" name="object 77">
            <a:extLst>
              <a:ext uri="{FF2B5EF4-FFF2-40B4-BE49-F238E27FC236}">
                <a16:creationId xmlns:a16="http://schemas.microsoft.com/office/drawing/2014/main" id="{30E243B8-2B05-440D-9030-50940D2083A7}"/>
              </a:ext>
            </a:extLst>
          </p:cNvPr>
          <p:cNvPicPr/>
          <p:nvPr/>
        </p:nvPicPr>
        <p:blipFill>
          <a:blip r:embed="rId7" cstate="print"/>
          <a:stretch>
            <a:fillRect/>
          </a:stretch>
        </p:blipFill>
        <p:spPr>
          <a:xfrm>
            <a:off x="5704291" y="4095322"/>
            <a:ext cx="109307" cy="140667"/>
          </a:xfrm>
          <a:prstGeom prst="rect">
            <a:avLst/>
          </a:prstGeom>
        </p:spPr>
      </p:pic>
      <p:sp>
        <p:nvSpPr>
          <p:cNvPr id="94" name="object 92">
            <a:extLst>
              <a:ext uri="{FF2B5EF4-FFF2-40B4-BE49-F238E27FC236}">
                <a16:creationId xmlns:a16="http://schemas.microsoft.com/office/drawing/2014/main" id="{78ABAFF7-601E-488A-94C0-4193651AAEF1}"/>
              </a:ext>
            </a:extLst>
          </p:cNvPr>
          <p:cNvSpPr txBox="1"/>
          <p:nvPr/>
        </p:nvSpPr>
        <p:spPr>
          <a:xfrm>
            <a:off x="561208" y="1886140"/>
            <a:ext cx="2943225" cy="574040"/>
          </a:xfrm>
          <a:prstGeom prst="rect">
            <a:avLst/>
          </a:prstGeom>
        </p:spPr>
        <p:txBody>
          <a:bodyPr vert="horz" wrap="square" lIns="0" tIns="12700" rIns="0" bIns="0" rtlCol="0">
            <a:spAutoFit/>
          </a:bodyPr>
          <a:lstStyle/>
          <a:p>
            <a:pPr marL="25400">
              <a:lnSpc>
                <a:spcPct val="100000"/>
              </a:lnSpc>
              <a:spcBef>
                <a:spcPts val="100"/>
              </a:spcBef>
            </a:pPr>
            <a:r>
              <a:rPr sz="1800" b="1" spc="-5" dirty="0">
                <a:latin typeface="Arial"/>
                <a:cs typeface="Arial"/>
              </a:rPr>
              <a:t>Input</a:t>
            </a:r>
            <a:r>
              <a:rPr sz="1800" spc="-5" dirty="0">
                <a:latin typeface="Arial MT"/>
                <a:cs typeface="Arial MT"/>
              </a:rPr>
              <a:t>:</a:t>
            </a:r>
            <a:r>
              <a:rPr sz="1800" spc="-20"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x</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x</a:t>
            </a:r>
            <a:r>
              <a:rPr sz="1800" baseline="-32407" dirty="0">
                <a:latin typeface="Arial MT"/>
                <a:cs typeface="Arial MT"/>
              </a:rPr>
              <a:t>T</a:t>
            </a:r>
            <a:endParaRPr sz="1800" baseline="-32407">
              <a:latin typeface="Arial MT"/>
              <a:cs typeface="Arial MT"/>
            </a:endParaRPr>
          </a:p>
          <a:p>
            <a:pPr marL="25400">
              <a:lnSpc>
                <a:spcPct val="100000"/>
              </a:lnSpc>
            </a:pPr>
            <a:r>
              <a:rPr sz="1800" b="1" spc="-5" dirty="0">
                <a:latin typeface="Arial"/>
                <a:cs typeface="Arial"/>
              </a:rPr>
              <a:t>Output</a:t>
            </a:r>
            <a:r>
              <a:rPr sz="1800" spc="-5" dirty="0">
                <a:latin typeface="Arial MT"/>
                <a:cs typeface="Arial MT"/>
              </a:rPr>
              <a:t>:</a:t>
            </a:r>
            <a:r>
              <a:rPr sz="1800" spc="-25"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y</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spc="-5" dirty="0">
                <a:latin typeface="Arial MT"/>
                <a:cs typeface="Arial MT"/>
              </a:rPr>
              <a:t>y</a:t>
            </a:r>
            <a:r>
              <a:rPr sz="1800" spc="-7" baseline="-32407" dirty="0">
                <a:latin typeface="Arial MT"/>
                <a:cs typeface="Arial MT"/>
              </a:rPr>
              <a:t>T’</a:t>
            </a:r>
            <a:endParaRPr sz="1800" baseline="-32407">
              <a:latin typeface="Arial MT"/>
              <a:cs typeface="Arial MT"/>
            </a:endParaRPr>
          </a:p>
        </p:txBody>
      </p:sp>
      <p:sp>
        <p:nvSpPr>
          <p:cNvPr id="95" name="object 93">
            <a:extLst>
              <a:ext uri="{FF2B5EF4-FFF2-40B4-BE49-F238E27FC236}">
                <a16:creationId xmlns:a16="http://schemas.microsoft.com/office/drawing/2014/main" id="{AC037B77-A347-4F66-9417-BDC1BF178179}"/>
              </a:ext>
            </a:extLst>
          </p:cNvPr>
          <p:cNvSpPr txBox="1"/>
          <p:nvPr/>
        </p:nvSpPr>
        <p:spPr>
          <a:xfrm>
            <a:off x="464481" y="2963816"/>
            <a:ext cx="2508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Encoder:</a:t>
            </a:r>
            <a:r>
              <a:rPr sz="1800" b="1" spc="5" dirty="0">
                <a:latin typeface="Arial"/>
                <a:cs typeface="Arial"/>
              </a:rPr>
              <a:t> </a:t>
            </a:r>
            <a:r>
              <a:rPr sz="1800" dirty="0">
                <a:latin typeface="Arial MT"/>
                <a:cs typeface="Arial MT"/>
              </a:rPr>
              <a:t>h</a:t>
            </a:r>
            <a:r>
              <a:rPr sz="1800" baseline="-32407" dirty="0">
                <a:latin typeface="Arial MT"/>
                <a:cs typeface="Arial MT"/>
              </a:rPr>
              <a:t>t</a:t>
            </a:r>
            <a:r>
              <a:rPr sz="1800" spc="225" baseline="-32407"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f</a:t>
            </a:r>
            <a:r>
              <a:rPr sz="1800" baseline="-32407" dirty="0">
                <a:latin typeface="Arial MT"/>
                <a:cs typeface="Arial MT"/>
              </a:rPr>
              <a:t>W</a:t>
            </a:r>
            <a:r>
              <a:rPr sz="1800" dirty="0">
                <a:latin typeface="Arial MT"/>
                <a:cs typeface="Arial MT"/>
              </a:rPr>
              <a:t>(x</a:t>
            </a:r>
            <a:r>
              <a:rPr sz="1800" baseline="-32407" dirty="0">
                <a:latin typeface="Arial MT"/>
                <a:cs typeface="Arial MT"/>
              </a:rPr>
              <a:t>t</a:t>
            </a:r>
            <a:r>
              <a:rPr sz="1800" dirty="0">
                <a:latin typeface="Arial MT"/>
                <a:cs typeface="Arial MT"/>
              </a:rPr>
              <a:t>,</a:t>
            </a:r>
            <a:r>
              <a:rPr sz="1800" spc="-20" dirty="0">
                <a:latin typeface="Arial MT"/>
                <a:cs typeface="Arial MT"/>
              </a:rPr>
              <a:t> </a:t>
            </a:r>
            <a:r>
              <a:rPr sz="1800" spc="-5" dirty="0">
                <a:latin typeface="Arial MT"/>
                <a:cs typeface="Arial MT"/>
              </a:rPr>
              <a:t>h</a:t>
            </a:r>
            <a:r>
              <a:rPr sz="1800" spc="-7" baseline="-32407" dirty="0">
                <a:latin typeface="Arial MT"/>
                <a:cs typeface="Arial MT"/>
              </a:rPr>
              <a:t>t-1</a:t>
            </a:r>
            <a:r>
              <a:rPr sz="1800" spc="-5" dirty="0">
                <a:latin typeface="Arial MT"/>
                <a:cs typeface="Arial MT"/>
              </a:rPr>
              <a:t>)</a:t>
            </a:r>
            <a:endParaRPr sz="1800">
              <a:latin typeface="Arial MT"/>
              <a:cs typeface="Arial MT"/>
            </a:endParaRPr>
          </a:p>
        </p:txBody>
      </p:sp>
      <p:sp>
        <p:nvSpPr>
          <p:cNvPr id="96" name="object 94">
            <a:extLst>
              <a:ext uri="{FF2B5EF4-FFF2-40B4-BE49-F238E27FC236}">
                <a16:creationId xmlns:a16="http://schemas.microsoft.com/office/drawing/2014/main" id="{CBAC247E-4023-4E2D-9053-BB2351D61D25}"/>
              </a:ext>
            </a:extLst>
          </p:cNvPr>
          <p:cNvSpPr txBox="1"/>
          <p:nvPr/>
        </p:nvSpPr>
        <p:spPr>
          <a:xfrm>
            <a:off x="5856490" y="1825122"/>
            <a:ext cx="2889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Decoder:</a:t>
            </a:r>
            <a:r>
              <a:rPr sz="1800" b="1" spc="-10" dirty="0">
                <a:latin typeface="Arial"/>
                <a:cs typeface="Arial"/>
              </a:rPr>
              <a:t> </a:t>
            </a:r>
            <a:r>
              <a:rPr sz="1800" dirty="0">
                <a:latin typeface="Arial MT"/>
                <a:cs typeface="Arial MT"/>
              </a:rPr>
              <a:t>s</a:t>
            </a:r>
            <a:r>
              <a:rPr sz="1800" baseline="-32407" dirty="0">
                <a:latin typeface="Arial MT"/>
                <a:cs typeface="Arial MT"/>
              </a:rPr>
              <a:t>t</a:t>
            </a:r>
            <a:r>
              <a:rPr sz="1800" spc="232" baseline="-32407" dirty="0">
                <a:latin typeface="Arial MT"/>
                <a:cs typeface="Arial MT"/>
              </a:rPr>
              <a:t> </a:t>
            </a:r>
            <a:r>
              <a:rPr sz="1800" dirty="0">
                <a:latin typeface="Arial MT"/>
                <a:cs typeface="Arial MT"/>
              </a:rPr>
              <a:t>=</a:t>
            </a:r>
            <a:r>
              <a:rPr sz="1800" spc="-10" dirty="0">
                <a:latin typeface="Arial MT"/>
                <a:cs typeface="Arial MT"/>
              </a:rPr>
              <a:t> </a:t>
            </a:r>
            <a:r>
              <a:rPr sz="1800" spc="-5" dirty="0">
                <a:latin typeface="Arial MT"/>
                <a:cs typeface="Arial MT"/>
              </a:rPr>
              <a:t>g</a:t>
            </a:r>
            <a:r>
              <a:rPr sz="1800" spc="-7" baseline="-32407" dirty="0">
                <a:latin typeface="Arial MT"/>
                <a:cs typeface="Arial MT"/>
              </a:rPr>
              <a:t>U</a:t>
            </a:r>
            <a:r>
              <a:rPr sz="1800" spc="-5" dirty="0">
                <a:latin typeface="Arial MT"/>
                <a:cs typeface="Arial MT"/>
              </a:rPr>
              <a:t>(y</a:t>
            </a:r>
            <a:r>
              <a:rPr sz="1800" spc="-7" baseline="-32407" dirty="0">
                <a:latin typeface="Arial MT"/>
                <a:cs typeface="Arial MT"/>
              </a:rPr>
              <a:t>t-1</a:t>
            </a:r>
            <a:r>
              <a:rPr sz="1800" spc="-5" dirty="0">
                <a:latin typeface="Arial MT"/>
                <a:cs typeface="Arial MT"/>
              </a:rPr>
              <a:t>,</a:t>
            </a:r>
            <a:r>
              <a:rPr sz="1800" spc="-15" dirty="0">
                <a:latin typeface="Arial MT"/>
                <a:cs typeface="Arial MT"/>
              </a:rPr>
              <a:t> </a:t>
            </a:r>
            <a:r>
              <a:rPr sz="1800" spc="-5" dirty="0">
                <a:latin typeface="Arial MT"/>
                <a:cs typeface="Arial MT"/>
              </a:rPr>
              <a:t>s</a:t>
            </a:r>
            <a:r>
              <a:rPr sz="1800" spc="-7" baseline="-32407" dirty="0">
                <a:latin typeface="Arial MT"/>
                <a:cs typeface="Arial MT"/>
              </a:rPr>
              <a:t>t-1</a:t>
            </a:r>
            <a:r>
              <a:rPr sz="1800" spc="-5" dirty="0">
                <a:latin typeface="Arial MT"/>
                <a:cs typeface="Arial MT"/>
              </a:rPr>
              <a:t>,</a:t>
            </a:r>
            <a:r>
              <a:rPr sz="1800" spc="-10" dirty="0">
                <a:latin typeface="Arial MT"/>
                <a:cs typeface="Arial MT"/>
              </a:rPr>
              <a:t> </a:t>
            </a:r>
            <a:r>
              <a:rPr sz="1800" dirty="0">
                <a:latin typeface="Arial MT"/>
                <a:cs typeface="Arial MT"/>
              </a:rPr>
              <a:t>c)</a:t>
            </a:r>
            <a:endParaRPr sz="1800">
              <a:latin typeface="Arial MT"/>
              <a:cs typeface="Arial MT"/>
            </a:endParaRPr>
          </a:p>
        </p:txBody>
      </p:sp>
      <p:sp>
        <p:nvSpPr>
          <p:cNvPr id="97" name="object 95">
            <a:extLst>
              <a:ext uri="{FF2B5EF4-FFF2-40B4-BE49-F238E27FC236}">
                <a16:creationId xmlns:a16="http://schemas.microsoft.com/office/drawing/2014/main" id="{CEFF887A-E759-4832-A34D-4E1BB62963E9}"/>
              </a:ext>
            </a:extLst>
          </p:cNvPr>
          <p:cNvSpPr txBox="1"/>
          <p:nvPr/>
        </p:nvSpPr>
        <p:spPr>
          <a:xfrm>
            <a:off x="3027685" y="2697301"/>
            <a:ext cx="2637155" cy="4826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From</a:t>
            </a:r>
            <a:r>
              <a:rPr sz="1500" spc="-25" dirty="0">
                <a:latin typeface="Arial MT"/>
                <a:cs typeface="Arial MT"/>
              </a:rPr>
              <a:t> </a:t>
            </a:r>
            <a:r>
              <a:rPr sz="1500" spc="-5" dirty="0">
                <a:latin typeface="Arial MT"/>
                <a:cs typeface="Arial MT"/>
              </a:rPr>
              <a:t>final</a:t>
            </a:r>
            <a:r>
              <a:rPr sz="1500" spc="-25" dirty="0">
                <a:latin typeface="Arial MT"/>
                <a:cs typeface="Arial MT"/>
              </a:rPr>
              <a:t> </a:t>
            </a:r>
            <a:r>
              <a:rPr sz="1500" spc="-5" dirty="0">
                <a:latin typeface="Arial MT"/>
                <a:cs typeface="Arial MT"/>
              </a:rPr>
              <a:t>hidden</a:t>
            </a:r>
            <a:r>
              <a:rPr sz="1500" spc="-25" dirty="0">
                <a:latin typeface="Arial MT"/>
                <a:cs typeface="Arial MT"/>
              </a:rPr>
              <a:t> </a:t>
            </a:r>
            <a:r>
              <a:rPr sz="1500" dirty="0">
                <a:latin typeface="Arial MT"/>
                <a:cs typeface="Arial MT"/>
              </a:rPr>
              <a:t>state</a:t>
            </a:r>
            <a:r>
              <a:rPr sz="1500" spc="-25" dirty="0">
                <a:latin typeface="Arial MT"/>
                <a:cs typeface="Arial MT"/>
              </a:rPr>
              <a:t> </a:t>
            </a:r>
            <a:r>
              <a:rPr sz="1500" spc="-5" dirty="0">
                <a:latin typeface="Arial MT"/>
                <a:cs typeface="Arial MT"/>
              </a:rPr>
              <a:t>predict:</a:t>
            </a:r>
            <a:endParaRPr sz="1500">
              <a:latin typeface="Arial MT"/>
              <a:cs typeface="Arial MT"/>
            </a:endParaRPr>
          </a:p>
          <a:p>
            <a:pPr marL="12700">
              <a:lnSpc>
                <a:spcPct val="100000"/>
              </a:lnSpc>
            </a:pPr>
            <a:r>
              <a:rPr sz="1500" b="1" spc="-5" dirty="0">
                <a:latin typeface="Arial"/>
                <a:cs typeface="Arial"/>
              </a:rPr>
              <a:t>Initial</a:t>
            </a:r>
            <a:r>
              <a:rPr sz="1500" b="1" spc="-25" dirty="0">
                <a:latin typeface="Arial"/>
                <a:cs typeface="Arial"/>
              </a:rPr>
              <a:t> </a:t>
            </a:r>
            <a:r>
              <a:rPr sz="1500" b="1" spc="-5" dirty="0">
                <a:latin typeface="Arial"/>
                <a:cs typeface="Arial"/>
              </a:rPr>
              <a:t>decoder</a:t>
            </a:r>
            <a:r>
              <a:rPr sz="1500" b="1" spc="-25" dirty="0">
                <a:latin typeface="Arial"/>
                <a:cs typeface="Arial"/>
              </a:rPr>
              <a:t> </a:t>
            </a:r>
            <a:r>
              <a:rPr sz="1500" b="1" spc="-5" dirty="0">
                <a:latin typeface="Arial"/>
                <a:cs typeface="Arial"/>
              </a:rPr>
              <a:t>state</a:t>
            </a:r>
            <a:r>
              <a:rPr sz="1500" b="1" spc="10" dirty="0">
                <a:latin typeface="Arial"/>
                <a:cs typeface="Arial"/>
              </a:rPr>
              <a:t> </a:t>
            </a:r>
            <a:r>
              <a:rPr sz="1500" dirty="0">
                <a:latin typeface="Arial MT"/>
                <a:cs typeface="Arial MT"/>
              </a:rPr>
              <a:t>s</a:t>
            </a:r>
            <a:endParaRPr sz="1500">
              <a:latin typeface="Arial MT"/>
              <a:cs typeface="Arial MT"/>
            </a:endParaRPr>
          </a:p>
        </p:txBody>
      </p:sp>
      <p:sp>
        <p:nvSpPr>
          <p:cNvPr id="98" name="object 96">
            <a:extLst>
              <a:ext uri="{FF2B5EF4-FFF2-40B4-BE49-F238E27FC236}">
                <a16:creationId xmlns:a16="http://schemas.microsoft.com/office/drawing/2014/main" id="{CFD7819A-6884-48E9-B396-ED7D915A7726}"/>
              </a:ext>
            </a:extLst>
          </p:cNvPr>
          <p:cNvSpPr txBox="1"/>
          <p:nvPr/>
        </p:nvSpPr>
        <p:spPr>
          <a:xfrm>
            <a:off x="3002285" y="3060838"/>
            <a:ext cx="2604770" cy="347980"/>
          </a:xfrm>
          <a:prstGeom prst="rect">
            <a:avLst/>
          </a:prstGeom>
        </p:spPr>
        <p:txBody>
          <a:bodyPr vert="horz" wrap="square" lIns="0" tIns="12700" rIns="0" bIns="0" rtlCol="0">
            <a:spAutoFit/>
          </a:bodyPr>
          <a:lstStyle/>
          <a:p>
            <a:pPr marR="550545" algn="r">
              <a:lnSpc>
                <a:spcPts val="969"/>
              </a:lnSpc>
              <a:spcBef>
                <a:spcPts val="100"/>
              </a:spcBef>
            </a:pPr>
            <a:r>
              <a:rPr sz="1000" dirty="0">
                <a:latin typeface="Arial MT"/>
                <a:cs typeface="Arial MT"/>
              </a:rPr>
              <a:t>0</a:t>
            </a:r>
            <a:endParaRPr sz="1000">
              <a:latin typeface="Arial MT"/>
              <a:cs typeface="Arial MT"/>
            </a:endParaRPr>
          </a:p>
          <a:p>
            <a:pPr marL="38100">
              <a:lnSpc>
                <a:spcPts val="1570"/>
              </a:lnSpc>
            </a:pPr>
            <a:r>
              <a:rPr sz="1500" b="1" spc="-5" dirty="0">
                <a:latin typeface="Arial"/>
                <a:cs typeface="Arial"/>
              </a:rPr>
              <a:t>Context</a:t>
            </a:r>
            <a:r>
              <a:rPr sz="1500" b="1" spc="-20" dirty="0">
                <a:latin typeface="Arial"/>
                <a:cs typeface="Arial"/>
              </a:rPr>
              <a:t> </a:t>
            </a:r>
            <a:r>
              <a:rPr sz="1500" b="1" spc="-5" dirty="0">
                <a:latin typeface="Arial"/>
                <a:cs typeface="Arial"/>
              </a:rPr>
              <a:t>vector</a:t>
            </a:r>
            <a:r>
              <a:rPr sz="1500" b="1" spc="-10" dirty="0">
                <a:latin typeface="Arial"/>
                <a:cs typeface="Arial"/>
              </a:rPr>
              <a:t> </a:t>
            </a:r>
            <a:r>
              <a:rPr sz="1500" dirty="0">
                <a:latin typeface="Arial MT"/>
                <a:cs typeface="Arial MT"/>
              </a:rPr>
              <a:t>c</a:t>
            </a:r>
            <a:r>
              <a:rPr sz="1500" spc="-15" dirty="0">
                <a:latin typeface="Arial MT"/>
                <a:cs typeface="Arial MT"/>
              </a:rPr>
              <a:t> </a:t>
            </a:r>
            <a:r>
              <a:rPr sz="1500" dirty="0">
                <a:latin typeface="Arial MT"/>
                <a:cs typeface="Arial MT"/>
              </a:rPr>
              <a:t>(often</a:t>
            </a:r>
            <a:r>
              <a:rPr sz="1500" spc="-20" dirty="0">
                <a:latin typeface="Arial MT"/>
                <a:cs typeface="Arial MT"/>
              </a:rPr>
              <a:t> </a:t>
            </a:r>
            <a:r>
              <a:rPr sz="1500" spc="-5" dirty="0">
                <a:latin typeface="Arial MT"/>
                <a:cs typeface="Arial MT"/>
              </a:rPr>
              <a:t>c=h</a:t>
            </a:r>
            <a:r>
              <a:rPr sz="1500" spc="-7" baseline="-30555" dirty="0">
                <a:latin typeface="Arial MT"/>
                <a:cs typeface="Arial MT"/>
              </a:rPr>
              <a:t>T</a:t>
            </a:r>
            <a:r>
              <a:rPr sz="1500" spc="-5" dirty="0">
                <a:latin typeface="Arial MT"/>
                <a:cs typeface="Arial MT"/>
              </a:rPr>
              <a:t>)</a:t>
            </a:r>
            <a:endParaRPr sz="1500">
              <a:latin typeface="Arial MT"/>
              <a:cs typeface="Arial MT"/>
            </a:endParaRPr>
          </a:p>
        </p:txBody>
      </p:sp>
      <p:sp>
        <p:nvSpPr>
          <p:cNvPr id="61" name="矩形 60"/>
          <p:cNvSpPr/>
          <p:nvPr/>
        </p:nvSpPr>
        <p:spPr>
          <a:xfrm>
            <a:off x="3366384" y="1051673"/>
            <a:ext cx="5484619" cy="523220"/>
          </a:xfrm>
          <a:prstGeom prst="rect">
            <a:avLst/>
          </a:prstGeom>
        </p:spPr>
        <p:txBody>
          <a:bodyPr wrap="square">
            <a:spAutoFit/>
          </a:bodyPr>
          <a:lstStyle/>
          <a:p>
            <a:r>
              <a:rPr lang="en-US" altLang="zh-CN" sz="1400" dirty="0">
                <a:latin typeface="华文宋体" panose="02010600040101010101" pitchFamily="2" charset="-122"/>
                <a:ea typeface="华文宋体" panose="02010600040101010101" pitchFamily="2" charset="-122"/>
              </a:rPr>
              <a:t>Decoder</a:t>
            </a:r>
            <a:r>
              <a:rPr lang="zh-CN" altLang="en-US" sz="1400" dirty="0">
                <a:latin typeface="华文宋体" panose="02010600040101010101" pitchFamily="2" charset="-122"/>
                <a:ea typeface="华文宋体" panose="02010600040101010101" pitchFamily="2" charset="-122"/>
              </a:rPr>
              <a:t>解码</a:t>
            </a:r>
            <a:r>
              <a:rPr lang="en-US" altLang="zh-CN" sz="1400" dirty="0">
                <a:latin typeface="华文宋体" panose="02010600040101010101" pitchFamily="2" charset="-122"/>
                <a:ea typeface="华文宋体" panose="02010600040101010101" pitchFamily="2" charset="-122"/>
              </a:rPr>
              <a:t>Encoder</a:t>
            </a:r>
            <a:r>
              <a:rPr lang="zh-CN" altLang="en-US" sz="1400" dirty="0">
                <a:latin typeface="华文宋体" panose="02010600040101010101" pitchFamily="2" charset="-122"/>
                <a:ea typeface="华文宋体" panose="02010600040101010101" pitchFamily="2" charset="-122"/>
              </a:rPr>
              <a:t>生成的信息向量，生成输出序列。</a:t>
            </a:r>
            <a:r>
              <a:rPr lang="en-US" altLang="zh-CN" sz="1400" dirty="0">
                <a:latin typeface="华文宋体" panose="02010600040101010101" pitchFamily="2" charset="-122"/>
                <a:ea typeface="华文宋体" panose="02010600040101010101" pitchFamily="2" charset="-122"/>
              </a:rPr>
              <a:t>Decoder</a:t>
            </a:r>
            <a:r>
              <a:rPr lang="zh-CN" altLang="en-US" sz="1400" dirty="0">
                <a:latin typeface="华文宋体" panose="02010600040101010101" pitchFamily="2" charset="-122"/>
                <a:ea typeface="华文宋体" panose="02010600040101010101" pitchFamily="2" charset="-122"/>
              </a:rPr>
              <a:t>是一个</a:t>
            </a:r>
            <a:r>
              <a:rPr lang="en-US" altLang="zh-CN" sz="1400" dirty="0">
                <a:latin typeface="华文宋体" panose="02010600040101010101" pitchFamily="2" charset="-122"/>
                <a:ea typeface="华文宋体" panose="02010600040101010101" pitchFamily="2" charset="-122"/>
              </a:rPr>
              <a:t>RNN</a:t>
            </a:r>
            <a:r>
              <a:rPr lang="zh-CN" altLang="en-US" sz="1400" dirty="0">
                <a:latin typeface="华文宋体" panose="02010600040101010101" pitchFamily="2" charset="-122"/>
                <a:ea typeface="华文宋体" panose="02010600040101010101" pitchFamily="2" charset="-122"/>
              </a:rPr>
              <a:t>，其初始状态不是全</a:t>
            </a:r>
            <a:r>
              <a:rPr lang="en-US" altLang="zh-CN" sz="1400" dirty="0">
                <a:latin typeface="华文宋体" panose="02010600040101010101" pitchFamily="2" charset="-122"/>
                <a:ea typeface="华文宋体" panose="02010600040101010101" pitchFamily="2" charset="-122"/>
              </a:rPr>
              <a:t>0</a:t>
            </a:r>
            <a:r>
              <a:rPr lang="zh-CN" altLang="en-US" sz="1400" dirty="0">
                <a:latin typeface="华文宋体" panose="02010600040101010101" pitchFamily="2" charset="-122"/>
                <a:ea typeface="华文宋体" panose="02010600040101010101" pitchFamily="2" charset="-122"/>
              </a:rPr>
              <a:t>向量，而是</a:t>
            </a:r>
            <a:r>
              <a:rPr lang="en-US" altLang="zh-CN" sz="1400" dirty="0">
                <a:latin typeface="华文宋体" panose="02010600040101010101" pitchFamily="2" charset="-122"/>
                <a:ea typeface="华文宋体" panose="02010600040101010101" pitchFamily="2" charset="-122"/>
              </a:rPr>
              <a:t>Encoder</a:t>
            </a:r>
            <a:r>
              <a:rPr lang="zh-CN" altLang="en-US" sz="1400" dirty="0">
                <a:latin typeface="华文宋体" panose="02010600040101010101" pitchFamily="2" charset="-122"/>
                <a:ea typeface="华文宋体" panose="02010600040101010101" pitchFamily="2" charset="-122"/>
              </a:rPr>
              <a:t>的最后一个状态。</a:t>
            </a:r>
          </a:p>
        </p:txBody>
      </p:sp>
      <p:sp>
        <p:nvSpPr>
          <p:cNvPr id="3" name="矩形 2"/>
          <p:cNvSpPr/>
          <p:nvPr/>
        </p:nvSpPr>
        <p:spPr>
          <a:xfrm>
            <a:off x="5456380" y="5346847"/>
            <a:ext cx="800219" cy="338554"/>
          </a:xfrm>
          <a:prstGeom prst="rect">
            <a:avLst/>
          </a:prstGeom>
        </p:spPr>
        <p:txBody>
          <a:bodyPr wrap="none">
            <a:spAutoFit/>
          </a:bodyPr>
          <a:lstStyle/>
          <a:p>
            <a:r>
              <a:rPr lang="zh-CN" altLang="en-US" sz="1600" b="1" dirty="0">
                <a:solidFill>
                  <a:srgbClr val="7030A0"/>
                </a:solidFill>
                <a:latin typeface="微软雅黑" panose="020B0503020204020204" pitchFamily="34" charset="-122"/>
                <a:ea typeface="微软雅黑" panose="020B0503020204020204" pitchFamily="34" charset="-122"/>
              </a:rPr>
              <a:t>起始符</a:t>
            </a:r>
          </a:p>
        </p:txBody>
      </p:sp>
    </p:spTree>
    <p:extLst>
      <p:ext uri="{BB962C8B-B14F-4D97-AF65-F5344CB8AC3E}">
        <p14:creationId xmlns:p14="http://schemas.microsoft.com/office/powerpoint/2010/main" val="2879738883"/>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66CCB-6FA9-489D-8CAC-8AD4A747990A}"/>
              </a:ext>
            </a:extLst>
          </p:cNvPr>
          <p:cNvSpPr>
            <a:spLocks noGrp="1"/>
          </p:cNvSpPr>
          <p:nvPr>
            <p:ph type="title"/>
          </p:nvPr>
        </p:nvSpPr>
        <p:spPr/>
        <p:txBody>
          <a:bodyPr/>
          <a:lstStyle/>
          <a:p>
            <a:r>
              <a:rPr lang="en-US" altLang="zh-CN" spc="-10" dirty="0"/>
              <a:t>Sequence</a:t>
            </a:r>
            <a:r>
              <a:rPr lang="en-US" altLang="zh-CN" spc="-30" dirty="0"/>
              <a:t> </a:t>
            </a:r>
            <a:r>
              <a:rPr lang="en-US" altLang="zh-CN" spc="-5" dirty="0"/>
              <a:t>to</a:t>
            </a:r>
            <a:r>
              <a:rPr lang="en-US" altLang="zh-CN" spc="-25" dirty="0"/>
              <a:t> </a:t>
            </a:r>
            <a:r>
              <a:rPr lang="en-US" altLang="zh-CN" spc="-10" dirty="0"/>
              <a:t>Sequence</a:t>
            </a:r>
            <a:r>
              <a:rPr lang="en-US" altLang="zh-CN" spc="-25" dirty="0"/>
              <a:t> </a:t>
            </a:r>
            <a:r>
              <a:rPr lang="en-US" altLang="zh-CN" spc="-5" dirty="0"/>
              <a:t>with</a:t>
            </a:r>
            <a:r>
              <a:rPr lang="en-US" altLang="zh-CN" spc="-25" dirty="0"/>
              <a:t> </a:t>
            </a:r>
            <a:r>
              <a:rPr lang="en-US" altLang="zh-CN" spc="-5" dirty="0"/>
              <a:t>RNNs</a:t>
            </a:r>
            <a:endParaRPr lang="zh-CN" altLang="en-US" dirty="0"/>
          </a:p>
        </p:txBody>
      </p:sp>
      <p:sp>
        <p:nvSpPr>
          <p:cNvPr id="8" name="object 6">
            <a:extLst>
              <a:ext uri="{FF2B5EF4-FFF2-40B4-BE49-F238E27FC236}">
                <a16:creationId xmlns:a16="http://schemas.microsoft.com/office/drawing/2014/main" id="{5BE6D291-D6B1-4315-B653-AF5BC5ECD604}"/>
              </a:ext>
            </a:extLst>
          </p:cNvPr>
          <p:cNvSpPr txBox="1"/>
          <p:nvPr/>
        </p:nvSpPr>
        <p:spPr>
          <a:xfrm>
            <a:off x="5699639" y="3624124"/>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9" name="object 7">
            <a:extLst>
              <a:ext uri="{FF2B5EF4-FFF2-40B4-BE49-F238E27FC236}">
                <a16:creationId xmlns:a16="http://schemas.microsoft.com/office/drawing/2014/main" id="{6B8E2319-E4F0-403B-96A1-47146A2CC2FC}"/>
              </a:ext>
            </a:extLst>
          </p:cNvPr>
          <p:cNvSpPr txBox="1"/>
          <p:nvPr/>
        </p:nvSpPr>
        <p:spPr>
          <a:xfrm>
            <a:off x="381652"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0" name="object 8">
            <a:extLst>
              <a:ext uri="{FF2B5EF4-FFF2-40B4-BE49-F238E27FC236}">
                <a16:creationId xmlns:a16="http://schemas.microsoft.com/office/drawing/2014/main" id="{5BD951FA-7291-41C0-AA90-E2576522208B}"/>
              </a:ext>
            </a:extLst>
          </p:cNvPr>
          <p:cNvSpPr txBox="1"/>
          <p:nvPr/>
        </p:nvSpPr>
        <p:spPr>
          <a:xfrm>
            <a:off x="426594" y="5068612"/>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1" name="object 9">
            <a:extLst>
              <a:ext uri="{FF2B5EF4-FFF2-40B4-BE49-F238E27FC236}">
                <a16:creationId xmlns:a16="http://schemas.microsoft.com/office/drawing/2014/main" id="{0971071C-9922-40B0-B813-9BBA40A14B95}"/>
              </a:ext>
            </a:extLst>
          </p:cNvPr>
          <p:cNvSpPr txBox="1"/>
          <p:nvPr/>
        </p:nvSpPr>
        <p:spPr>
          <a:xfrm>
            <a:off x="1117589" y="5068612"/>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2" name="object 10">
            <a:extLst>
              <a:ext uri="{FF2B5EF4-FFF2-40B4-BE49-F238E27FC236}">
                <a16:creationId xmlns:a16="http://schemas.microsoft.com/office/drawing/2014/main" id="{C7EAB437-24A1-4F6C-B4AC-5344EB42E672}"/>
              </a:ext>
            </a:extLst>
          </p:cNvPr>
          <p:cNvSpPr txBox="1"/>
          <p:nvPr/>
        </p:nvSpPr>
        <p:spPr>
          <a:xfrm>
            <a:off x="1734418" y="5068612"/>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3" name="object 11">
            <a:extLst>
              <a:ext uri="{FF2B5EF4-FFF2-40B4-BE49-F238E27FC236}">
                <a16:creationId xmlns:a16="http://schemas.microsoft.com/office/drawing/2014/main" id="{0BC6176C-A3ED-451C-82DB-0C876E0C52E0}"/>
              </a:ext>
            </a:extLst>
          </p:cNvPr>
          <p:cNvSpPr txBox="1"/>
          <p:nvPr/>
        </p:nvSpPr>
        <p:spPr>
          <a:xfrm>
            <a:off x="1083779"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4" name="object 12">
            <a:extLst>
              <a:ext uri="{FF2B5EF4-FFF2-40B4-BE49-F238E27FC236}">
                <a16:creationId xmlns:a16="http://schemas.microsoft.com/office/drawing/2014/main" id="{C855212D-B1A6-45A2-9CC3-477D2E96B58F}"/>
              </a:ext>
            </a:extLst>
          </p:cNvPr>
          <p:cNvSpPr txBox="1"/>
          <p:nvPr/>
        </p:nvSpPr>
        <p:spPr>
          <a:xfrm>
            <a:off x="1785906" y="448931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5" name="object 13">
            <a:extLst>
              <a:ext uri="{FF2B5EF4-FFF2-40B4-BE49-F238E27FC236}">
                <a16:creationId xmlns:a16="http://schemas.microsoft.com/office/drawing/2014/main" id="{F08C5F68-EA0F-4169-A08A-385B4D922534}"/>
              </a:ext>
            </a:extLst>
          </p:cNvPr>
          <p:cNvSpPr txBox="1"/>
          <p:nvPr/>
        </p:nvSpPr>
        <p:spPr>
          <a:xfrm>
            <a:off x="35715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6" name="object 14">
            <a:extLst>
              <a:ext uri="{FF2B5EF4-FFF2-40B4-BE49-F238E27FC236}">
                <a16:creationId xmlns:a16="http://schemas.microsoft.com/office/drawing/2014/main" id="{BB9CB6DC-DD34-42BD-B3A0-355079C342DB}"/>
              </a:ext>
            </a:extLst>
          </p:cNvPr>
          <p:cNvSpPr txBox="1"/>
          <p:nvPr/>
        </p:nvSpPr>
        <p:spPr>
          <a:xfrm>
            <a:off x="1062041"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7" name="object 15">
            <a:extLst>
              <a:ext uri="{FF2B5EF4-FFF2-40B4-BE49-F238E27FC236}">
                <a16:creationId xmlns:a16="http://schemas.microsoft.com/office/drawing/2014/main" id="{E2AA4DFD-A279-4224-8F18-C1AF562E41C8}"/>
              </a:ext>
            </a:extLst>
          </p:cNvPr>
          <p:cNvSpPr txBox="1"/>
          <p:nvPr/>
        </p:nvSpPr>
        <p:spPr>
          <a:xfrm>
            <a:off x="176416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18" name="object 16">
            <a:extLst>
              <a:ext uri="{FF2B5EF4-FFF2-40B4-BE49-F238E27FC236}">
                <a16:creationId xmlns:a16="http://schemas.microsoft.com/office/drawing/2014/main" id="{23250577-E197-450E-9D2B-B7B75012CB7A}"/>
              </a:ext>
            </a:extLst>
          </p:cNvPr>
          <p:cNvSpPr txBox="1"/>
          <p:nvPr/>
        </p:nvSpPr>
        <p:spPr>
          <a:xfrm>
            <a:off x="4088985" y="3617773"/>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9" name="object 17">
            <a:extLst>
              <a:ext uri="{FF2B5EF4-FFF2-40B4-BE49-F238E27FC236}">
                <a16:creationId xmlns:a16="http://schemas.microsoft.com/office/drawing/2014/main" id="{900E5014-665E-43DC-B0EA-C17FF4F18748}"/>
              </a:ext>
            </a:extLst>
          </p:cNvPr>
          <p:cNvSpPr/>
          <p:nvPr/>
        </p:nvSpPr>
        <p:spPr>
          <a:xfrm>
            <a:off x="6534865" y="3617774"/>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20" name="object 18">
            <a:extLst>
              <a:ext uri="{FF2B5EF4-FFF2-40B4-BE49-F238E27FC236}">
                <a16:creationId xmlns:a16="http://schemas.microsoft.com/office/drawing/2014/main" id="{53959017-E4C1-4C67-9889-B8427EFBAEE7}"/>
              </a:ext>
            </a:extLst>
          </p:cNvPr>
          <p:cNvSpPr txBox="1"/>
          <p:nvPr/>
        </p:nvSpPr>
        <p:spPr>
          <a:xfrm>
            <a:off x="6541215" y="3624124"/>
            <a:ext cx="316865" cy="43815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2</a:t>
            </a:r>
            <a:endParaRPr sz="900" baseline="-32407">
              <a:latin typeface="Arial MT"/>
              <a:cs typeface="Arial MT"/>
            </a:endParaRPr>
          </a:p>
        </p:txBody>
      </p:sp>
      <p:sp>
        <p:nvSpPr>
          <p:cNvPr id="21" name="object 19">
            <a:extLst>
              <a:ext uri="{FF2B5EF4-FFF2-40B4-BE49-F238E27FC236}">
                <a16:creationId xmlns:a16="http://schemas.microsoft.com/office/drawing/2014/main" id="{37BA3BFB-BD20-498F-B58B-D6CF4880BA78}"/>
              </a:ext>
            </a:extLst>
          </p:cNvPr>
          <p:cNvSpPr txBox="1"/>
          <p:nvPr/>
        </p:nvSpPr>
        <p:spPr>
          <a:xfrm>
            <a:off x="5594370" y="5016199"/>
            <a:ext cx="2915285" cy="226984"/>
          </a:xfrm>
          <a:prstGeom prst="rect">
            <a:avLst/>
          </a:prstGeom>
        </p:spPr>
        <p:txBody>
          <a:bodyPr vert="horz" wrap="square" lIns="0" tIns="64769" rIns="0" bIns="0" rtlCol="0">
            <a:spAutoFit/>
          </a:bodyPr>
          <a:lstStyle/>
          <a:p>
            <a:pPr marL="12700">
              <a:lnSpc>
                <a:spcPct val="100000"/>
              </a:lnSpc>
              <a:spcBef>
                <a:spcPts val="509"/>
              </a:spcBef>
              <a:tabLst>
                <a:tab pos="852805" algn="l"/>
                <a:tab pos="1668780" algn="l"/>
                <a:tab pos="2679700" algn="l"/>
              </a:tabLst>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r>
              <a:rPr sz="1050" dirty="0">
                <a:latin typeface="Arial MT"/>
                <a:cs typeface="Arial MT"/>
              </a:rPr>
              <a:t>]	</a:t>
            </a:r>
            <a:r>
              <a:rPr sz="1050" spc="-5" dirty="0">
                <a:latin typeface="Arial MT"/>
                <a:cs typeface="Arial MT"/>
              </a:rPr>
              <a:t>estamo</a:t>
            </a:r>
            <a:r>
              <a:rPr sz="1050" dirty="0">
                <a:latin typeface="Arial MT"/>
                <a:cs typeface="Arial MT"/>
              </a:rPr>
              <a:t>s	</a:t>
            </a:r>
          </a:p>
        </p:txBody>
      </p:sp>
      <p:sp>
        <p:nvSpPr>
          <p:cNvPr id="22" name="object 20">
            <a:extLst>
              <a:ext uri="{FF2B5EF4-FFF2-40B4-BE49-F238E27FC236}">
                <a16:creationId xmlns:a16="http://schemas.microsoft.com/office/drawing/2014/main" id="{7E3B8301-37C9-4C3C-940B-81F724B162A2}"/>
              </a:ext>
            </a:extLst>
          </p:cNvPr>
          <p:cNvSpPr txBox="1"/>
          <p:nvPr/>
        </p:nvSpPr>
        <p:spPr>
          <a:xfrm>
            <a:off x="5702771" y="4484076"/>
            <a:ext cx="307975" cy="451484"/>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23" name="object 21">
            <a:extLst>
              <a:ext uri="{FF2B5EF4-FFF2-40B4-BE49-F238E27FC236}">
                <a16:creationId xmlns:a16="http://schemas.microsoft.com/office/drawing/2014/main" id="{B40706EF-F77F-4764-A3EB-24F01549AE6C}"/>
              </a:ext>
            </a:extLst>
          </p:cNvPr>
          <p:cNvSpPr txBox="1"/>
          <p:nvPr/>
        </p:nvSpPr>
        <p:spPr>
          <a:xfrm>
            <a:off x="6545733" y="4484076"/>
            <a:ext cx="307975" cy="455295"/>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4" name="object 22">
            <a:extLst>
              <a:ext uri="{FF2B5EF4-FFF2-40B4-BE49-F238E27FC236}">
                <a16:creationId xmlns:a16="http://schemas.microsoft.com/office/drawing/2014/main" id="{3519AB44-90CC-4DD2-8AB6-D7BB3E4B8979}"/>
              </a:ext>
            </a:extLst>
          </p:cNvPr>
          <p:cNvSpPr txBox="1"/>
          <p:nvPr/>
        </p:nvSpPr>
        <p:spPr>
          <a:xfrm>
            <a:off x="5702770"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5" name="object 23">
            <a:extLst>
              <a:ext uri="{FF2B5EF4-FFF2-40B4-BE49-F238E27FC236}">
                <a16:creationId xmlns:a16="http://schemas.microsoft.com/office/drawing/2014/main" id="{95F76D7B-1D50-43A7-8044-5F24EA219189}"/>
              </a:ext>
            </a:extLst>
          </p:cNvPr>
          <p:cNvSpPr txBox="1"/>
          <p:nvPr/>
        </p:nvSpPr>
        <p:spPr>
          <a:xfrm>
            <a:off x="6545733"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26" name="object 24">
            <a:extLst>
              <a:ext uri="{FF2B5EF4-FFF2-40B4-BE49-F238E27FC236}">
                <a16:creationId xmlns:a16="http://schemas.microsoft.com/office/drawing/2014/main" id="{A23BADD2-7649-4211-A728-0CA0E9C62852}"/>
              </a:ext>
            </a:extLst>
          </p:cNvPr>
          <p:cNvSpPr txBox="1"/>
          <p:nvPr/>
        </p:nvSpPr>
        <p:spPr>
          <a:xfrm>
            <a:off x="2447678" y="5068612"/>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27" name="object 25">
            <a:extLst>
              <a:ext uri="{FF2B5EF4-FFF2-40B4-BE49-F238E27FC236}">
                <a16:creationId xmlns:a16="http://schemas.microsoft.com/office/drawing/2014/main" id="{3B4DA7AD-3FED-40D6-B9C5-10B78BCC7A89}"/>
              </a:ext>
            </a:extLst>
          </p:cNvPr>
          <p:cNvSpPr txBox="1"/>
          <p:nvPr/>
        </p:nvSpPr>
        <p:spPr>
          <a:xfrm>
            <a:off x="2488032" y="4489311"/>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28" name="object 26">
            <a:extLst>
              <a:ext uri="{FF2B5EF4-FFF2-40B4-BE49-F238E27FC236}">
                <a16:creationId xmlns:a16="http://schemas.microsoft.com/office/drawing/2014/main" id="{34287A08-B2FC-45DD-A80B-E2369B43B5D9}"/>
              </a:ext>
            </a:extLst>
          </p:cNvPr>
          <p:cNvSpPr txBox="1"/>
          <p:nvPr/>
        </p:nvSpPr>
        <p:spPr>
          <a:xfrm>
            <a:off x="2466294" y="3617773"/>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sp>
        <p:nvSpPr>
          <p:cNvPr id="29" name="object 27">
            <a:extLst>
              <a:ext uri="{FF2B5EF4-FFF2-40B4-BE49-F238E27FC236}">
                <a16:creationId xmlns:a16="http://schemas.microsoft.com/office/drawing/2014/main" id="{E92875DA-1D6E-4F31-96D1-7C84D3EFD8E5}"/>
              </a:ext>
            </a:extLst>
          </p:cNvPr>
          <p:cNvSpPr txBox="1"/>
          <p:nvPr/>
        </p:nvSpPr>
        <p:spPr>
          <a:xfrm>
            <a:off x="5591830" y="2366077"/>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30" name="object 28">
            <a:extLst>
              <a:ext uri="{FF2B5EF4-FFF2-40B4-BE49-F238E27FC236}">
                <a16:creationId xmlns:a16="http://schemas.microsoft.com/office/drawing/2014/main" id="{A5F47008-5CE0-46A5-9B5E-37B509C2773E}"/>
              </a:ext>
            </a:extLst>
          </p:cNvPr>
          <p:cNvSpPr txBox="1"/>
          <p:nvPr/>
        </p:nvSpPr>
        <p:spPr>
          <a:xfrm>
            <a:off x="6397679" y="2362111"/>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grpSp>
        <p:nvGrpSpPr>
          <p:cNvPr id="40" name="object 38">
            <a:extLst>
              <a:ext uri="{FF2B5EF4-FFF2-40B4-BE49-F238E27FC236}">
                <a16:creationId xmlns:a16="http://schemas.microsoft.com/office/drawing/2014/main" id="{993B9A27-BB08-4186-A4DD-DC51A8B11988}"/>
              </a:ext>
            </a:extLst>
          </p:cNvPr>
          <p:cNvGrpSpPr/>
          <p:nvPr/>
        </p:nvGrpSpPr>
        <p:grpSpPr>
          <a:xfrm>
            <a:off x="468158" y="4095244"/>
            <a:ext cx="109855" cy="407034"/>
            <a:chOff x="584525" y="3041055"/>
            <a:chExt cx="109855" cy="407034"/>
          </a:xfrm>
        </p:grpSpPr>
        <p:sp>
          <p:nvSpPr>
            <p:cNvPr id="41" name="object 39">
              <a:extLst>
                <a:ext uri="{FF2B5EF4-FFF2-40B4-BE49-F238E27FC236}">
                  <a16:creationId xmlns:a16="http://schemas.microsoft.com/office/drawing/2014/main" id="{AF304E1D-343E-4AF2-B05D-227ED2CF2B35}"/>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42" name="object 40">
              <a:extLst>
                <a:ext uri="{FF2B5EF4-FFF2-40B4-BE49-F238E27FC236}">
                  <a16:creationId xmlns:a16="http://schemas.microsoft.com/office/drawing/2014/main" id="{0616A1AC-DBAD-4E9C-A909-EB65E6BE0523}"/>
                </a:ext>
              </a:extLst>
            </p:cNvPr>
            <p:cNvPicPr/>
            <p:nvPr/>
          </p:nvPicPr>
          <p:blipFill>
            <a:blip r:embed="rId3" cstate="print"/>
            <a:stretch>
              <a:fillRect/>
            </a:stretch>
          </p:blipFill>
          <p:spPr>
            <a:xfrm>
              <a:off x="584525" y="3041055"/>
              <a:ext cx="109306" cy="140935"/>
            </a:xfrm>
            <a:prstGeom prst="rect">
              <a:avLst/>
            </a:prstGeom>
          </p:spPr>
        </p:pic>
      </p:grpSp>
      <p:grpSp>
        <p:nvGrpSpPr>
          <p:cNvPr id="43" name="object 41">
            <a:extLst>
              <a:ext uri="{FF2B5EF4-FFF2-40B4-BE49-F238E27FC236}">
                <a16:creationId xmlns:a16="http://schemas.microsoft.com/office/drawing/2014/main" id="{661670B0-60AF-4D68-A3E6-17762074C5E5}"/>
              </a:ext>
            </a:extLst>
          </p:cNvPr>
          <p:cNvGrpSpPr/>
          <p:nvPr/>
        </p:nvGrpSpPr>
        <p:grpSpPr>
          <a:xfrm>
            <a:off x="1172001" y="4095245"/>
            <a:ext cx="109855" cy="394335"/>
            <a:chOff x="1288368" y="3041056"/>
            <a:chExt cx="109855" cy="394335"/>
          </a:xfrm>
        </p:grpSpPr>
        <p:sp>
          <p:nvSpPr>
            <p:cNvPr id="44" name="object 42">
              <a:extLst>
                <a:ext uri="{FF2B5EF4-FFF2-40B4-BE49-F238E27FC236}">
                  <a16:creationId xmlns:a16="http://schemas.microsoft.com/office/drawing/2014/main" id="{CADE01AF-604A-4DF9-A412-CA3453D1B490}"/>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45" name="object 43">
              <a:extLst>
                <a:ext uri="{FF2B5EF4-FFF2-40B4-BE49-F238E27FC236}">
                  <a16:creationId xmlns:a16="http://schemas.microsoft.com/office/drawing/2014/main" id="{856E8657-89FB-4A5F-9F90-3109050FBEBD}"/>
                </a:ext>
              </a:extLst>
            </p:cNvPr>
            <p:cNvPicPr/>
            <p:nvPr/>
          </p:nvPicPr>
          <p:blipFill>
            <a:blip r:embed="rId4" cstate="print"/>
            <a:stretch>
              <a:fillRect/>
            </a:stretch>
          </p:blipFill>
          <p:spPr>
            <a:xfrm>
              <a:off x="1288368" y="3041056"/>
              <a:ext cx="109307" cy="140667"/>
            </a:xfrm>
            <a:prstGeom prst="rect">
              <a:avLst/>
            </a:prstGeom>
          </p:spPr>
        </p:pic>
      </p:grpSp>
      <p:pic>
        <p:nvPicPr>
          <p:cNvPr id="46" name="object 44">
            <a:extLst>
              <a:ext uri="{FF2B5EF4-FFF2-40B4-BE49-F238E27FC236}">
                <a16:creationId xmlns:a16="http://schemas.microsoft.com/office/drawing/2014/main" id="{EACCEB40-67F4-451C-BEB6-DEC94694A4EF}"/>
              </a:ext>
            </a:extLst>
          </p:cNvPr>
          <p:cNvPicPr/>
          <p:nvPr/>
        </p:nvPicPr>
        <p:blipFill>
          <a:blip r:embed="rId5" cstate="print"/>
          <a:stretch>
            <a:fillRect/>
          </a:stretch>
        </p:blipFill>
        <p:spPr>
          <a:xfrm>
            <a:off x="686384" y="3789681"/>
            <a:ext cx="351167" cy="109307"/>
          </a:xfrm>
          <a:prstGeom prst="rect">
            <a:avLst/>
          </a:prstGeom>
        </p:spPr>
      </p:pic>
      <p:pic>
        <p:nvPicPr>
          <p:cNvPr id="47" name="object 45">
            <a:extLst>
              <a:ext uri="{FF2B5EF4-FFF2-40B4-BE49-F238E27FC236}">
                <a16:creationId xmlns:a16="http://schemas.microsoft.com/office/drawing/2014/main" id="{257C7BBD-86A6-475E-99B5-ECA2E86E4515}"/>
              </a:ext>
            </a:extLst>
          </p:cNvPr>
          <p:cNvPicPr/>
          <p:nvPr/>
        </p:nvPicPr>
        <p:blipFill>
          <a:blip r:embed="rId6" cstate="print"/>
          <a:stretch>
            <a:fillRect/>
          </a:stretch>
        </p:blipFill>
        <p:spPr>
          <a:xfrm>
            <a:off x="1391267" y="3789681"/>
            <a:ext cx="348467" cy="109307"/>
          </a:xfrm>
          <a:prstGeom prst="rect">
            <a:avLst/>
          </a:prstGeom>
        </p:spPr>
      </p:pic>
      <p:pic>
        <p:nvPicPr>
          <p:cNvPr id="48" name="object 46">
            <a:extLst>
              <a:ext uri="{FF2B5EF4-FFF2-40B4-BE49-F238E27FC236}">
                <a16:creationId xmlns:a16="http://schemas.microsoft.com/office/drawing/2014/main" id="{39601BD0-1D0A-4C69-A9F8-A93C9BFEC9E4}"/>
              </a:ext>
            </a:extLst>
          </p:cNvPr>
          <p:cNvPicPr/>
          <p:nvPr/>
        </p:nvPicPr>
        <p:blipFill>
          <a:blip r:embed="rId6" cstate="print"/>
          <a:stretch>
            <a:fillRect/>
          </a:stretch>
        </p:blipFill>
        <p:spPr>
          <a:xfrm>
            <a:off x="2093394" y="3789681"/>
            <a:ext cx="348467" cy="109307"/>
          </a:xfrm>
          <a:prstGeom prst="rect">
            <a:avLst/>
          </a:prstGeom>
        </p:spPr>
      </p:pic>
      <p:grpSp>
        <p:nvGrpSpPr>
          <p:cNvPr id="49" name="object 47">
            <a:extLst>
              <a:ext uri="{FF2B5EF4-FFF2-40B4-BE49-F238E27FC236}">
                <a16:creationId xmlns:a16="http://schemas.microsoft.com/office/drawing/2014/main" id="{F6677F68-5BD2-4417-B7AE-C91C32A53AB0}"/>
              </a:ext>
            </a:extLst>
          </p:cNvPr>
          <p:cNvGrpSpPr/>
          <p:nvPr/>
        </p:nvGrpSpPr>
        <p:grpSpPr>
          <a:xfrm>
            <a:off x="1874127" y="4095246"/>
            <a:ext cx="109855" cy="394335"/>
            <a:chOff x="1990494" y="3041057"/>
            <a:chExt cx="109855" cy="394335"/>
          </a:xfrm>
        </p:grpSpPr>
        <p:sp>
          <p:nvSpPr>
            <p:cNvPr id="50" name="object 48">
              <a:extLst>
                <a:ext uri="{FF2B5EF4-FFF2-40B4-BE49-F238E27FC236}">
                  <a16:creationId xmlns:a16="http://schemas.microsoft.com/office/drawing/2014/main" id="{EE662520-6F33-4183-A6BD-8EFC9A5663F6}"/>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1" name="object 49">
              <a:extLst>
                <a:ext uri="{FF2B5EF4-FFF2-40B4-BE49-F238E27FC236}">
                  <a16:creationId xmlns:a16="http://schemas.microsoft.com/office/drawing/2014/main" id="{AB7BFAB0-E52C-4AC9-9D59-448DC9904AB8}"/>
                </a:ext>
              </a:extLst>
            </p:cNvPr>
            <p:cNvPicPr/>
            <p:nvPr/>
          </p:nvPicPr>
          <p:blipFill>
            <a:blip r:embed="rId7" cstate="print"/>
            <a:stretch>
              <a:fillRect/>
            </a:stretch>
          </p:blipFill>
          <p:spPr>
            <a:xfrm>
              <a:off x="1990494" y="3041057"/>
              <a:ext cx="109307" cy="140667"/>
            </a:xfrm>
            <a:prstGeom prst="rect">
              <a:avLst/>
            </a:prstGeom>
          </p:spPr>
        </p:pic>
      </p:grpSp>
      <p:grpSp>
        <p:nvGrpSpPr>
          <p:cNvPr id="52" name="object 50">
            <a:extLst>
              <a:ext uri="{FF2B5EF4-FFF2-40B4-BE49-F238E27FC236}">
                <a16:creationId xmlns:a16="http://schemas.microsoft.com/office/drawing/2014/main" id="{898BDDF2-4D86-4B40-9ACA-28A505648C20}"/>
              </a:ext>
            </a:extLst>
          </p:cNvPr>
          <p:cNvGrpSpPr/>
          <p:nvPr/>
        </p:nvGrpSpPr>
        <p:grpSpPr>
          <a:xfrm>
            <a:off x="2576254" y="4095244"/>
            <a:ext cx="109855" cy="394335"/>
            <a:chOff x="2692621" y="3041055"/>
            <a:chExt cx="109855" cy="394335"/>
          </a:xfrm>
        </p:grpSpPr>
        <p:sp>
          <p:nvSpPr>
            <p:cNvPr id="53" name="object 51">
              <a:extLst>
                <a:ext uri="{FF2B5EF4-FFF2-40B4-BE49-F238E27FC236}">
                  <a16:creationId xmlns:a16="http://schemas.microsoft.com/office/drawing/2014/main" id="{2D16908A-7E44-4B79-912C-957051892A4F}"/>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4" name="object 52">
              <a:extLst>
                <a:ext uri="{FF2B5EF4-FFF2-40B4-BE49-F238E27FC236}">
                  <a16:creationId xmlns:a16="http://schemas.microsoft.com/office/drawing/2014/main" id="{ED8722AD-C152-4221-BD00-770851906B76}"/>
                </a:ext>
              </a:extLst>
            </p:cNvPr>
            <p:cNvPicPr/>
            <p:nvPr/>
          </p:nvPicPr>
          <p:blipFill>
            <a:blip r:embed="rId7" cstate="print"/>
            <a:stretch>
              <a:fillRect/>
            </a:stretch>
          </p:blipFill>
          <p:spPr>
            <a:xfrm>
              <a:off x="2692621" y="3041055"/>
              <a:ext cx="109308" cy="140667"/>
            </a:xfrm>
            <a:prstGeom prst="rect">
              <a:avLst/>
            </a:prstGeom>
          </p:spPr>
        </p:pic>
      </p:grpSp>
      <p:grpSp>
        <p:nvGrpSpPr>
          <p:cNvPr id="55" name="object 53">
            <a:extLst>
              <a:ext uri="{FF2B5EF4-FFF2-40B4-BE49-F238E27FC236}">
                <a16:creationId xmlns:a16="http://schemas.microsoft.com/office/drawing/2014/main" id="{D5034362-04EC-4F2E-9E45-2418CA3C2A07}"/>
              </a:ext>
            </a:extLst>
          </p:cNvPr>
          <p:cNvGrpSpPr/>
          <p:nvPr/>
        </p:nvGrpSpPr>
        <p:grpSpPr>
          <a:xfrm>
            <a:off x="2782819" y="3789678"/>
            <a:ext cx="1282065" cy="953135"/>
            <a:chOff x="2899186" y="2735489"/>
            <a:chExt cx="1282065" cy="953135"/>
          </a:xfrm>
        </p:grpSpPr>
        <p:sp>
          <p:nvSpPr>
            <p:cNvPr id="56" name="object 54">
              <a:extLst>
                <a:ext uri="{FF2B5EF4-FFF2-40B4-BE49-F238E27FC236}">
                  <a16:creationId xmlns:a16="http://schemas.microsoft.com/office/drawing/2014/main" id="{4A17F533-A323-4C32-883B-43DDDAEDA493}"/>
                </a:ext>
              </a:extLst>
            </p:cNvPr>
            <p:cNvSpPr/>
            <p:nvPr/>
          </p:nvSpPr>
          <p:spPr>
            <a:xfrm>
              <a:off x="2911886" y="2790144"/>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57" name="object 55">
              <a:extLst>
                <a:ext uri="{FF2B5EF4-FFF2-40B4-BE49-F238E27FC236}">
                  <a16:creationId xmlns:a16="http://schemas.microsoft.com/office/drawing/2014/main" id="{94E920CC-6258-4BBB-9485-33E2C38D0617}"/>
                </a:ext>
              </a:extLst>
            </p:cNvPr>
            <p:cNvPicPr/>
            <p:nvPr/>
          </p:nvPicPr>
          <p:blipFill>
            <a:blip r:embed="rId8" cstate="print"/>
            <a:stretch>
              <a:fillRect/>
            </a:stretch>
          </p:blipFill>
          <p:spPr>
            <a:xfrm>
              <a:off x="4040387" y="2735489"/>
              <a:ext cx="140667" cy="109308"/>
            </a:xfrm>
            <a:prstGeom prst="rect">
              <a:avLst/>
            </a:prstGeom>
          </p:spPr>
        </p:pic>
        <p:sp>
          <p:nvSpPr>
            <p:cNvPr id="58" name="object 56">
              <a:extLst>
                <a:ext uri="{FF2B5EF4-FFF2-40B4-BE49-F238E27FC236}">
                  <a16:creationId xmlns:a16="http://schemas.microsoft.com/office/drawing/2014/main" id="{2FCF5426-8F16-4B72-9BAC-B841D28D720A}"/>
                </a:ext>
              </a:extLst>
            </p:cNvPr>
            <p:cNvSpPr/>
            <p:nvPr/>
          </p:nvSpPr>
          <p:spPr>
            <a:xfrm>
              <a:off x="2911886" y="2790144"/>
              <a:ext cx="1141730" cy="843915"/>
            </a:xfrm>
            <a:custGeom>
              <a:avLst/>
              <a:gdLst/>
              <a:ahLst/>
              <a:cxnLst/>
              <a:rect l="l" t="t" r="r" b="b"/>
              <a:pathLst>
                <a:path w="1141729" h="843914">
                  <a:moveTo>
                    <a:pt x="0" y="0"/>
                  </a:moveTo>
                  <a:lnTo>
                    <a:pt x="646735" y="0"/>
                  </a:lnTo>
                  <a:lnTo>
                    <a:pt x="646735" y="843600"/>
                  </a:lnTo>
                  <a:lnTo>
                    <a:pt x="1141199" y="843600"/>
                  </a:lnTo>
                </a:path>
              </a:pathLst>
            </a:custGeom>
            <a:ln w="25399">
              <a:solidFill>
                <a:srgbClr val="000000"/>
              </a:solidFill>
            </a:ln>
          </p:spPr>
          <p:txBody>
            <a:bodyPr wrap="square" lIns="0" tIns="0" rIns="0" bIns="0" rtlCol="0"/>
            <a:lstStyle/>
            <a:p>
              <a:endParaRPr/>
            </a:p>
          </p:txBody>
        </p:sp>
        <p:pic>
          <p:nvPicPr>
            <p:cNvPr id="59" name="object 57">
              <a:extLst>
                <a:ext uri="{FF2B5EF4-FFF2-40B4-BE49-F238E27FC236}">
                  <a16:creationId xmlns:a16="http://schemas.microsoft.com/office/drawing/2014/main" id="{1C9328C8-F9E3-41F4-BD72-8984445AEF21}"/>
                </a:ext>
              </a:extLst>
            </p:cNvPr>
            <p:cNvPicPr/>
            <p:nvPr/>
          </p:nvPicPr>
          <p:blipFill>
            <a:blip r:embed="rId9" cstate="print"/>
            <a:stretch>
              <a:fillRect/>
            </a:stretch>
          </p:blipFill>
          <p:spPr>
            <a:xfrm>
              <a:off x="4040387" y="3579090"/>
              <a:ext cx="140667" cy="109307"/>
            </a:xfrm>
            <a:prstGeom prst="rect">
              <a:avLst/>
            </a:prstGeom>
          </p:spPr>
        </p:pic>
      </p:grpSp>
      <p:sp>
        <p:nvSpPr>
          <p:cNvPr id="60" name="object 58">
            <a:extLst>
              <a:ext uri="{FF2B5EF4-FFF2-40B4-BE49-F238E27FC236}">
                <a16:creationId xmlns:a16="http://schemas.microsoft.com/office/drawing/2014/main" id="{BD13F0A9-CE1C-47DF-9E7D-17AE8CAFF4A7}"/>
              </a:ext>
            </a:extLst>
          </p:cNvPr>
          <p:cNvSpPr txBox="1"/>
          <p:nvPr/>
        </p:nvSpPr>
        <p:spPr>
          <a:xfrm>
            <a:off x="4088985" y="4484076"/>
            <a:ext cx="329565" cy="444500"/>
          </a:xfrm>
          <a:prstGeom prst="rect">
            <a:avLst/>
          </a:prstGeom>
          <a:solidFill>
            <a:srgbClr val="EBDAF3"/>
          </a:solidFill>
          <a:ln w="12699">
            <a:solidFill>
              <a:srgbClr val="BB44C4"/>
            </a:solidFill>
          </a:ln>
        </p:spPr>
        <p:txBody>
          <a:bodyPr vert="horz" wrap="square" lIns="0" tIns="6350" rIns="0" bIns="0" rtlCol="0">
            <a:spAutoFit/>
          </a:bodyPr>
          <a:lstStyle/>
          <a:p>
            <a:pPr>
              <a:lnSpc>
                <a:spcPct val="100000"/>
              </a:lnSpc>
              <a:spcBef>
                <a:spcPts val="50"/>
              </a:spcBef>
            </a:pPr>
            <a:endParaRPr sz="850">
              <a:latin typeface="Times New Roman"/>
              <a:cs typeface="Times New Roman"/>
            </a:endParaRPr>
          </a:p>
          <a:p>
            <a:pPr algn="ctr">
              <a:lnSpc>
                <a:spcPct val="100000"/>
              </a:lnSpc>
            </a:pPr>
            <a:r>
              <a:rPr sz="900" dirty="0">
                <a:latin typeface="Arial MT"/>
                <a:cs typeface="Arial MT"/>
              </a:rPr>
              <a:t>c</a:t>
            </a:r>
            <a:endParaRPr sz="900">
              <a:latin typeface="Arial MT"/>
              <a:cs typeface="Arial MT"/>
            </a:endParaRPr>
          </a:p>
        </p:txBody>
      </p:sp>
      <p:sp>
        <p:nvSpPr>
          <p:cNvPr id="65" name="object 63">
            <a:extLst>
              <a:ext uri="{FF2B5EF4-FFF2-40B4-BE49-F238E27FC236}">
                <a16:creationId xmlns:a16="http://schemas.microsoft.com/office/drawing/2014/main" id="{568565F9-9E37-407A-AD68-7ECD2A45AC3C}"/>
              </a:ext>
            </a:extLst>
          </p:cNvPr>
          <p:cNvSpPr/>
          <p:nvPr/>
        </p:nvSpPr>
        <p:spPr>
          <a:xfrm>
            <a:off x="4418210" y="3844331"/>
            <a:ext cx="1121410" cy="0"/>
          </a:xfrm>
          <a:custGeom>
            <a:avLst/>
            <a:gdLst/>
            <a:ahLst/>
            <a:cxnLst/>
            <a:rect l="l" t="t" r="r" b="b"/>
            <a:pathLst>
              <a:path w="1121410">
                <a:moveTo>
                  <a:pt x="0" y="0"/>
                </a:moveTo>
                <a:lnTo>
                  <a:pt x="1121399" y="0"/>
                </a:lnTo>
              </a:path>
            </a:pathLst>
          </a:custGeom>
          <a:ln w="25399">
            <a:solidFill>
              <a:srgbClr val="000000"/>
            </a:solidFill>
          </a:ln>
        </p:spPr>
        <p:txBody>
          <a:bodyPr wrap="square" lIns="0" tIns="0" rIns="0" bIns="0" rtlCol="0"/>
          <a:lstStyle/>
          <a:p>
            <a:endParaRPr/>
          </a:p>
        </p:txBody>
      </p:sp>
      <p:pic>
        <p:nvPicPr>
          <p:cNvPr id="66" name="object 64">
            <a:extLst>
              <a:ext uri="{FF2B5EF4-FFF2-40B4-BE49-F238E27FC236}">
                <a16:creationId xmlns:a16="http://schemas.microsoft.com/office/drawing/2014/main" id="{23A89BA8-5E0A-48CC-9D5F-7ECE7BCD7939}"/>
              </a:ext>
            </a:extLst>
          </p:cNvPr>
          <p:cNvPicPr/>
          <p:nvPr/>
        </p:nvPicPr>
        <p:blipFill>
          <a:blip r:embed="rId10" cstate="print"/>
          <a:stretch>
            <a:fillRect/>
          </a:stretch>
        </p:blipFill>
        <p:spPr>
          <a:xfrm>
            <a:off x="5526910" y="3789677"/>
            <a:ext cx="140667" cy="109307"/>
          </a:xfrm>
          <a:prstGeom prst="rect">
            <a:avLst/>
          </a:prstGeom>
        </p:spPr>
      </p:pic>
      <p:sp>
        <p:nvSpPr>
          <p:cNvPr id="67" name="object 65">
            <a:extLst>
              <a:ext uri="{FF2B5EF4-FFF2-40B4-BE49-F238E27FC236}">
                <a16:creationId xmlns:a16="http://schemas.microsoft.com/office/drawing/2014/main" id="{CA945A2F-4772-4DBF-9BC4-5B692463719E}"/>
              </a:ext>
            </a:extLst>
          </p:cNvPr>
          <p:cNvSpPr/>
          <p:nvPr/>
        </p:nvSpPr>
        <p:spPr>
          <a:xfrm>
            <a:off x="5856516" y="4223211"/>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68" name="object 66">
            <a:extLst>
              <a:ext uri="{FF2B5EF4-FFF2-40B4-BE49-F238E27FC236}">
                <a16:creationId xmlns:a16="http://schemas.microsoft.com/office/drawing/2014/main" id="{90A6A238-5321-4F5F-8D4A-01977D5989F7}"/>
              </a:ext>
            </a:extLst>
          </p:cNvPr>
          <p:cNvPicPr/>
          <p:nvPr/>
        </p:nvPicPr>
        <p:blipFill>
          <a:blip r:embed="rId7" cstate="print"/>
          <a:stretch>
            <a:fillRect/>
          </a:stretch>
        </p:blipFill>
        <p:spPr>
          <a:xfrm>
            <a:off x="5801862" y="4095244"/>
            <a:ext cx="109307" cy="140667"/>
          </a:xfrm>
          <a:prstGeom prst="rect">
            <a:avLst/>
          </a:prstGeom>
        </p:spPr>
      </p:pic>
      <p:sp>
        <p:nvSpPr>
          <p:cNvPr id="69" name="object 67">
            <a:extLst>
              <a:ext uri="{FF2B5EF4-FFF2-40B4-BE49-F238E27FC236}">
                <a16:creationId xmlns:a16="http://schemas.microsoft.com/office/drawing/2014/main" id="{20E99FF8-4910-4F98-B5DC-AC3888576E8B}"/>
              </a:ext>
            </a:extLst>
          </p:cNvPr>
          <p:cNvSpPr/>
          <p:nvPr/>
        </p:nvSpPr>
        <p:spPr>
          <a:xfrm>
            <a:off x="6021129" y="3844333"/>
            <a:ext cx="678815" cy="645160"/>
          </a:xfrm>
          <a:custGeom>
            <a:avLst/>
            <a:gdLst/>
            <a:ahLst/>
            <a:cxnLst/>
            <a:rect l="l" t="t" r="r" b="b"/>
            <a:pathLst>
              <a:path w="678815" h="645160">
                <a:moveTo>
                  <a:pt x="0" y="0"/>
                </a:moveTo>
                <a:lnTo>
                  <a:pt x="361199" y="0"/>
                </a:lnTo>
              </a:path>
              <a:path w="678815" h="645160">
                <a:moveTo>
                  <a:pt x="678347" y="644977"/>
                </a:moveTo>
                <a:lnTo>
                  <a:pt x="678347" y="378877"/>
                </a:lnTo>
              </a:path>
            </a:pathLst>
          </a:custGeom>
          <a:ln w="25399">
            <a:solidFill>
              <a:srgbClr val="000000"/>
            </a:solidFill>
          </a:ln>
        </p:spPr>
        <p:txBody>
          <a:bodyPr wrap="square" lIns="0" tIns="0" rIns="0" bIns="0" rtlCol="0"/>
          <a:lstStyle/>
          <a:p>
            <a:endParaRPr/>
          </a:p>
        </p:txBody>
      </p:sp>
      <p:pic>
        <p:nvPicPr>
          <p:cNvPr id="70" name="object 68">
            <a:extLst>
              <a:ext uri="{FF2B5EF4-FFF2-40B4-BE49-F238E27FC236}">
                <a16:creationId xmlns:a16="http://schemas.microsoft.com/office/drawing/2014/main" id="{68369A4A-2E20-4BC4-8378-04A1ED931211}"/>
              </a:ext>
            </a:extLst>
          </p:cNvPr>
          <p:cNvPicPr/>
          <p:nvPr/>
        </p:nvPicPr>
        <p:blipFill>
          <a:blip r:embed="rId7" cstate="print"/>
          <a:stretch>
            <a:fillRect/>
          </a:stretch>
        </p:blipFill>
        <p:spPr>
          <a:xfrm>
            <a:off x="6644823" y="4095244"/>
            <a:ext cx="109307" cy="140667"/>
          </a:xfrm>
          <a:prstGeom prst="rect">
            <a:avLst/>
          </a:prstGeom>
        </p:spPr>
      </p:pic>
      <p:pic>
        <p:nvPicPr>
          <p:cNvPr id="71" name="object 69">
            <a:extLst>
              <a:ext uri="{FF2B5EF4-FFF2-40B4-BE49-F238E27FC236}">
                <a16:creationId xmlns:a16="http://schemas.microsoft.com/office/drawing/2014/main" id="{FFD83B7E-4636-4FE3-8E65-8D942331DA53}"/>
              </a:ext>
            </a:extLst>
          </p:cNvPr>
          <p:cNvPicPr/>
          <p:nvPr/>
        </p:nvPicPr>
        <p:blipFill>
          <a:blip r:embed="rId10" cstate="print"/>
          <a:stretch>
            <a:fillRect/>
          </a:stretch>
        </p:blipFill>
        <p:spPr>
          <a:xfrm>
            <a:off x="6369629" y="3789679"/>
            <a:ext cx="140667" cy="109307"/>
          </a:xfrm>
          <a:prstGeom prst="rect">
            <a:avLst/>
          </a:prstGeom>
        </p:spPr>
      </p:pic>
      <p:sp>
        <p:nvSpPr>
          <p:cNvPr id="74" name="object 72">
            <a:extLst>
              <a:ext uri="{FF2B5EF4-FFF2-40B4-BE49-F238E27FC236}">
                <a16:creationId xmlns:a16="http://schemas.microsoft.com/office/drawing/2014/main" id="{0EEEA917-9BD7-4BC2-A21C-F5490F72BE1F}"/>
              </a:ext>
            </a:extLst>
          </p:cNvPr>
          <p:cNvSpPr/>
          <p:nvPr/>
        </p:nvSpPr>
        <p:spPr>
          <a:xfrm>
            <a:off x="5856517" y="3348374"/>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5" name="object 73">
            <a:extLst>
              <a:ext uri="{FF2B5EF4-FFF2-40B4-BE49-F238E27FC236}">
                <a16:creationId xmlns:a16="http://schemas.microsoft.com/office/drawing/2014/main" id="{55AE0AC0-C39A-425D-930D-CCD3438290F0}"/>
              </a:ext>
            </a:extLst>
          </p:cNvPr>
          <p:cNvPicPr/>
          <p:nvPr/>
        </p:nvPicPr>
        <p:blipFill>
          <a:blip r:embed="rId7" cstate="print"/>
          <a:stretch>
            <a:fillRect/>
          </a:stretch>
        </p:blipFill>
        <p:spPr>
          <a:xfrm>
            <a:off x="5801863" y="3220407"/>
            <a:ext cx="109307" cy="140667"/>
          </a:xfrm>
          <a:prstGeom prst="rect">
            <a:avLst/>
          </a:prstGeom>
        </p:spPr>
      </p:pic>
      <p:sp>
        <p:nvSpPr>
          <p:cNvPr id="76" name="object 74">
            <a:extLst>
              <a:ext uri="{FF2B5EF4-FFF2-40B4-BE49-F238E27FC236}">
                <a16:creationId xmlns:a16="http://schemas.microsoft.com/office/drawing/2014/main" id="{8E788EEC-DF28-41CA-8F78-A229ADA0449E}"/>
              </a:ext>
            </a:extLst>
          </p:cNvPr>
          <p:cNvSpPr/>
          <p:nvPr/>
        </p:nvSpPr>
        <p:spPr>
          <a:xfrm>
            <a:off x="6699477" y="3348374"/>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7" name="object 75">
            <a:extLst>
              <a:ext uri="{FF2B5EF4-FFF2-40B4-BE49-F238E27FC236}">
                <a16:creationId xmlns:a16="http://schemas.microsoft.com/office/drawing/2014/main" id="{5EC9CC83-C903-4821-9B19-023538FC884D}"/>
              </a:ext>
            </a:extLst>
          </p:cNvPr>
          <p:cNvPicPr/>
          <p:nvPr/>
        </p:nvPicPr>
        <p:blipFill>
          <a:blip r:embed="rId7" cstate="print"/>
          <a:stretch>
            <a:fillRect/>
          </a:stretch>
        </p:blipFill>
        <p:spPr>
          <a:xfrm>
            <a:off x="6644824" y="3220407"/>
            <a:ext cx="109307" cy="140667"/>
          </a:xfrm>
          <a:prstGeom prst="rect">
            <a:avLst/>
          </a:prstGeom>
        </p:spPr>
      </p:pic>
      <p:sp>
        <p:nvSpPr>
          <p:cNvPr id="78" name="object 76">
            <a:extLst>
              <a:ext uri="{FF2B5EF4-FFF2-40B4-BE49-F238E27FC236}">
                <a16:creationId xmlns:a16="http://schemas.microsoft.com/office/drawing/2014/main" id="{8363FE97-B209-4F0F-B5E9-B2CBAE3DFE7C}"/>
              </a:ext>
            </a:extLst>
          </p:cNvPr>
          <p:cNvSpPr/>
          <p:nvPr/>
        </p:nvSpPr>
        <p:spPr>
          <a:xfrm>
            <a:off x="4418210" y="4223289"/>
            <a:ext cx="1341120" cy="464820"/>
          </a:xfrm>
          <a:custGeom>
            <a:avLst/>
            <a:gdLst/>
            <a:ahLst/>
            <a:cxnLst/>
            <a:rect l="l" t="t" r="r" b="b"/>
            <a:pathLst>
              <a:path w="1341120" h="464820">
                <a:moveTo>
                  <a:pt x="0" y="464658"/>
                </a:moveTo>
                <a:lnTo>
                  <a:pt x="376199" y="464658"/>
                </a:lnTo>
                <a:lnTo>
                  <a:pt x="376199" y="51858"/>
                </a:lnTo>
              </a:path>
              <a:path w="1341120" h="464820">
                <a:moveTo>
                  <a:pt x="375634" y="47999"/>
                </a:moveTo>
                <a:lnTo>
                  <a:pt x="1340734" y="47999"/>
                </a:lnTo>
                <a:lnTo>
                  <a:pt x="1340734" y="0"/>
                </a:lnTo>
              </a:path>
            </a:pathLst>
          </a:custGeom>
          <a:ln w="25399">
            <a:solidFill>
              <a:srgbClr val="000000"/>
            </a:solidFill>
          </a:ln>
        </p:spPr>
        <p:txBody>
          <a:bodyPr wrap="square" lIns="0" tIns="0" rIns="0" bIns="0" rtlCol="0"/>
          <a:lstStyle/>
          <a:p>
            <a:endParaRPr/>
          </a:p>
        </p:txBody>
      </p:sp>
      <p:pic>
        <p:nvPicPr>
          <p:cNvPr id="79" name="object 77">
            <a:extLst>
              <a:ext uri="{FF2B5EF4-FFF2-40B4-BE49-F238E27FC236}">
                <a16:creationId xmlns:a16="http://schemas.microsoft.com/office/drawing/2014/main" id="{30E243B8-2B05-440D-9030-50940D2083A7}"/>
              </a:ext>
            </a:extLst>
          </p:cNvPr>
          <p:cNvPicPr/>
          <p:nvPr/>
        </p:nvPicPr>
        <p:blipFill>
          <a:blip r:embed="rId7" cstate="print"/>
          <a:stretch>
            <a:fillRect/>
          </a:stretch>
        </p:blipFill>
        <p:spPr>
          <a:xfrm>
            <a:off x="5704291" y="4095322"/>
            <a:ext cx="109307" cy="140667"/>
          </a:xfrm>
          <a:prstGeom prst="rect">
            <a:avLst/>
          </a:prstGeom>
        </p:spPr>
      </p:pic>
      <p:sp>
        <p:nvSpPr>
          <p:cNvPr id="80" name="object 78">
            <a:extLst>
              <a:ext uri="{FF2B5EF4-FFF2-40B4-BE49-F238E27FC236}">
                <a16:creationId xmlns:a16="http://schemas.microsoft.com/office/drawing/2014/main" id="{6E07D158-21A5-468E-9F20-816E7543D108}"/>
              </a:ext>
            </a:extLst>
          </p:cNvPr>
          <p:cNvSpPr/>
          <p:nvPr/>
        </p:nvSpPr>
        <p:spPr>
          <a:xfrm>
            <a:off x="5737570" y="4229413"/>
            <a:ext cx="867410" cy="33655"/>
          </a:xfrm>
          <a:custGeom>
            <a:avLst/>
            <a:gdLst/>
            <a:ahLst/>
            <a:cxnLst/>
            <a:rect l="l" t="t" r="r" b="b"/>
            <a:pathLst>
              <a:path w="867409" h="33655">
                <a:moveTo>
                  <a:pt x="0" y="33299"/>
                </a:moveTo>
                <a:lnTo>
                  <a:pt x="866999" y="33299"/>
                </a:lnTo>
                <a:lnTo>
                  <a:pt x="866999" y="0"/>
                </a:lnTo>
              </a:path>
            </a:pathLst>
          </a:custGeom>
          <a:ln w="25399">
            <a:solidFill>
              <a:srgbClr val="000000"/>
            </a:solidFill>
          </a:ln>
        </p:spPr>
        <p:txBody>
          <a:bodyPr wrap="square" lIns="0" tIns="0" rIns="0" bIns="0" rtlCol="0"/>
          <a:lstStyle/>
          <a:p>
            <a:endParaRPr/>
          </a:p>
        </p:txBody>
      </p:sp>
      <p:pic>
        <p:nvPicPr>
          <p:cNvPr id="81" name="object 79">
            <a:extLst>
              <a:ext uri="{FF2B5EF4-FFF2-40B4-BE49-F238E27FC236}">
                <a16:creationId xmlns:a16="http://schemas.microsoft.com/office/drawing/2014/main" id="{19AD556D-B712-4F69-A379-73BE8214FAD4}"/>
              </a:ext>
            </a:extLst>
          </p:cNvPr>
          <p:cNvPicPr/>
          <p:nvPr/>
        </p:nvPicPr>
        <p:blipFill>
          <a:blip r:embed="rId7" cstate="print"/>
          <a:stretch>
            <a:fillRect/>
          </a:stretch>
        </p:blipFill>
        <p:spPr>
          <a:xfrm>
            <a:off x="6549916" y="4101445"/>
            <a:ext cx="109307" cy="140667"/>
          </a:xfrm>
          <a:prstGeom prst="rect">
            <a:avLst/>
          </a:prstGeom>
        </p:spPr>
      </p:pic>
      <p:sp>
        <p:nvSpPr>
          <p:cNvPr id="94" name="object 92">
            <a:extLst>
              <a:ext uri="{FF2B5EF4-FFF2-40B4-BE49-F238E27FC236}">
                <a16:creationId xmlns:a16="http://schemas.microsoft.com/office/drawing/2014/main" id="{78ABAFF7-601E-488A-94C0-4193651AAEF1}"/>
              </a:ext>
            </a:extLst>
          </p:cNvPr>
          <p:cNvSpPr txBox="1"/>
          <p:nvPr/>
        </p:nvSpPr>
        <p:spPr>
          <a:xfrm>
            <a:off x="561208" y="1886140"/>
            <a:ext cx="2943225" cy="574040"/>
          </a:xfrm>
          <a:prstGeom prst="rect">
            <a:avLst/>
          </a:prstGeom>
        </p:spPr>
        <p:txBody>
          <a:bodyPr vert="horz" wrap="square" lIns="0" tIns="12700" rIns="0" bIns="0" rtlCol="0">
            <a:spAutoFit/>
          </a:bodyPr>
          <a:lstStyle/>
          <a:p>
            <a:pPr marL="25400">
              <a:lnSpc>
                <a:spcPct val="100000"/>
              </a:lnSpc>
              <a:spcBef>
                <a:spcPts val="100"/>
              </a:spcBef>
            </a:pPr>
            <a:r>
              <a:rPr sz="1800" b="1" spc="-5" dirty="0">
                <a:latin typeface="Arial"/>
                <a:cs typeface="Arial"/>
              </a:rPr>
              <a:t>Input</a:t>
            </a:r>
            <a:r>
              <a:rPr sz="1800" spc="-5" dirty="0">
                <a:latin typeface="Arial MT"/>
                <a:cs typeface="Arial MT"/>
              </a:rPr>
              <a:t>:</a:t>
            </a:r>
            <a:r>
              <a:rPr sz="1800" spc="-20"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x</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x</a:t>
            </a:r>
            <a:r>
              <a:rPr sz="1800" baseline="-32407" dirty="0">
                <a:latin typeface="Arial MT"/>
                <a:cs typeface="Arial MT"/>
              </a:rPr>
              <a:t>T</a:t>
            </a:r>
          </a:p>
          <a:p>
            <a:pPr marL="25400">
              <a:lnSpc>
                <a:spcPct val="100000"/>
              </a:lnSpc>
            </a:pPr>
            <a:r>
              <a:rPr sz="1800" b="1" spc="-5" dirty="0">
                <a:latin typeface="Arial"/>
                <a:cs typeface="Arial"/>
              </a:rPr>
              <a:t>Output</a:t>
            </a:r>
            <a:r>
              <a:rPr sz="1800" spc="-5" dirty="0">
                <a:latin typeface="Arial MT"/>
                <a:cs typeface="Arial MT"/>
              </a:rPr>
              <a:t>:</a:t>
            </a:r>
            <a:r>
              <a:rPr sz="1800" spc="-25"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y</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spc="-5" dirty="0">
                <a:latin typeface="Arial MT"/>
                <a:cs typeface="Arial MT"/>
              </a:rPr>
              <a:t>y</a:t>
            </a:r>
            <a:r>
              <a:rPr sz="1800" spc="-7" baseline="-32407" dirty="0">
                <a:latin typeface="Arial MT"/>
                <a:cs typeface="Arial MT"/>
              </a:rPr>
              <a:t>T’</a:t>
            </a:r>
            <a:endParaRPr sz="1800" baseline="-32407" dirty="0">
              <a:latin typeface="Arial MT"/>
              <a:cs typeface="Arial MT"/>
            </a:endParaRPr>
          </a:p>
        </p:txBody>
      </p:sp>
      <p:sp>
        <p:nvSpPr>
          <p:cNvPr id="95" name="object 93">
            <a:extLst>
              <a:ext uri="{FF2B5EF4-FFF2-40B4-BE49-F238E27FC236}">
                <a16:creationId xmlns:a16="http://schemas.microsoft.com/office/drawing/2014/main" id="{AC037B77-A347-4F66-9417-BDC1BF178179}"/>
              </a:ext>
            </a:extLst>
          </p:cNvPr>
          <p:cNvSpPr txBox="1"/>
          <p:nvPr/>
        </p:nvSpPr>
        <p:spPr>
          <a:xfrm>
            <a:off x="464481" y="2963816"/>
            <a:ext cx="2508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Encoder:</a:t>
            </a:r>
            <a:r>
              <a:rPr sz="1800" b="1" spc="5" dirty="0">
                <a:latin typeface="Arial"/>
                <a:cs typeface="Arial"/>
              </a:rPr>
              <a:t> </a:t>
            </a:r>
            <a:r>
              <a:rPr sz="1800" dirty="0">
                <a:latin typeface="Arial MT"/>
                <a:cs typeface="Arial MT"/>
              </a:rPr>
              <a:t>h</a:t>
            </a:r>
            <a:r>
              <a:rPr sz="1800" baseline="-32407" dirty="0">
                <a:latin typeface="Arial MT"/>
                <a:cs typeface="Arial MT"/>
              </a:rPr>
              <a:t>t</a:t>
            </a:r>
            <a:r>
              <a:rPr sz="1800" spc="225" baseline="-32407"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f</a:t>
            </a:r>
            <a:r>
              <a:rPr sz="1800" baseline="-32407" dirty="0">
                <a:latin typeface="Arial MT"/>
                <a:cs typeface="Arial MT"/>
              </a:rPr>
              <a:t>W</a:t>
            </a:r>
            <a:r>
              <a:rPr sz="1800" dirty="0">
                <a:latin typeface="Arial MT"/>
                <a:cs typeface="Arial MT"/>
              </a:rPr>
              <a:t>(x</a:t>
            </a:r>
            <a:r>
              <a:rPr sz="1800" baseline="-32407" dirty="0">
                <a:latin typeface="Arial MT"/>
                <a:cs typeface="Arial MT"/>
              </a:rPr>
              <a:t>t</a:t>
            </a:r>
            <a:r>
              <a:rPr sz="1800" dirty="0">
                <a:latin typeface="Arial MT"/>
                <a:cs typeface="Arial MT"/>
              </a:rPr>
              <a:t>,</a:t>
            </a:r>
            <a:r>
              <a:rPr sz="1800" spc="-20" dirty="0">
                <a:latin typeface="Arial MT"/>
                <a:cs typeface="Arial MT"/>
              </a:rPr>
              <a:t> </a:t>
            </a:r>
            <a:r>
              <a:rPr sz="1800" spc="-5" dirty="0">
                <a:latin typeface="Arial MT"/>
                <a:cs typeface="Arial MT"/>
              </a:rPr>
              <a:t>h</a:t>
            </a:r>
            <a:r>
              <a:rPr sz="1800" spc="-7" baseline="-32407" dirty="0">
                <a:latin typeface="Arial MT"/>
                <a:cs typeface="Arial MT"/>
              </a:rPr>
              <a:t>t-1</a:t>
            </a:r>
            <a:r>
              <a:rPr sz="1800" spc="-5" dirty="0">
                <a:latin typeface="Arial MT"/>
                <a:cs typeface="Arial MT"/>
              </a:rPr>
              <a:t>)</a:t>
            </a:r>
            <a:endParaRPr sz="1800" dirty="0">
              <a:latin typeface="Arial MT"/>
              <a:cs typeface="Arial MT"/>
            </a:endParaRPr>
          </a:p>
        </p:txBody>
      </p:sp>
      <p:sp>
        <p:nvSpPr>
          <p:cNvPr id="96" name="object 94">
            <a:extLst>
              <a:ext uri="{FF2B5EF4-FFF2-40B4-BE49-F238E27FC236}">
                <a16:creationId xmlns:a16="http://schemas.microsoft.com/office/drawing/2014/main" id="{CBAC247E-4023-4E2D-9053-BB2351D61D25}"/>
              </a:ext>
            </a:extLst>
          </p:cNvPr>
          <p:cNvSpPr txBox="1"/>
          <p:nvPr/>
        </p:nvSpPr>
        <p:spPr>
          <a:xfrm>
            <a:off x="5856490" y="1825122"/>
            <a:ext cx="2889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Decoder:</a:t>
            </a:r>
            <a:r>
              <a:rPr sz="1800" b="1" spc="-10" dirty="0">
                <a:latin typeface="Arial"/>
                <a:cs typeface="Arial"/>
              </a:rPr>
              <a:t> </a:t>
            </a:r>
            <a:r>
              <a:rPr sz="1800" dirty="0">
                <a:latin typeface="Arial MT"/>
                <a:cs typeface="Arial MT"/>
              </a:rPr>
              <a:t>s</a:t>
            </a:r>
            <a:r>
              <a:rPr sz="1800" baseline="-32407" dirty="0">
                <a:latin typeface="Arial MT"/>
                <a:cs typeface="Arial MT"/>
              </a:rPr>
              <a:t>t</a:t>
            </a:r>
            <a:r>
              <a:rPr sz="1800" spc="232" baseline="-32407" dirty="0">
                <a:latin typeface="Arial MT"/>
                <a:cs typeface="Arial MT"/>
              </a:rPr>
              <a:t> </a:t>
            </a:r>
            <a:r>
              <a:rPr sz="1800" dirty="0">
                <a:latin typeface="Arial MT"/>
                <a:cs typeface="Arial MT"/>
              </a:rPr>
              <a:t>=</a:t>
            </a:r>
            <a:r>
              <a:rPr sz="1800" spc="-10" dirty="0">
                <a:latin typeface="Arial MT"/>
                <a:cs typeface="Arial MT"/>
              </a:rPr>
              <a:t> </a:t>
            </a:r>
            <a:r>
              <a:rPr sz="1800" spc="-5" dirty="0">
                <a:latin typeface="Arial MT"/>
                <a:cs typeface="Arial MT"/>
              </a:rPr>
              <a:t>g</a:t>
            </a:r>
            <a:r>
              <a:rPr sz="1800" spc="-7" baseline="-32407" dirty="0">
                <a:latin typeface="Arial MT"/>
                <a:cs typeface="Arial MT"/>
              </a:rPr>
              <a:t>U</a:t>
            </a:r>
            <a:r>
              <a:rPr sz="1800" spc="-5" dirty="0">
                <a:latin typeface="Arial MT"/>
                <a:cs typeface="Arial MT"/>
              </a:rPr>
              <a:t>(y</a:t>
            </a:r>
            <a:r>
              <a:rPr sz="1800" spc="-7" baseline="-32407" dirty="0">
                <a:latin typeface="Arial MT"/>
                <a:cs typeface="Arial MT"/>
              </a:rPr>
              <a:t>t-1</a:t>
            </a:r>
            <a:r>
              <a:rPr sz="1800" spc="-5" dirty="0">
                <a:latin typeface="Arial MT"/>
                <a:cs typeface="Arial MT"/>
              </a:rPr>
              <a:t>,</a:t>
            </a:r>
            <a:r>
              <a:rPr sz="1800" spc="-15" dirty="0">
                <a:latin typeface="Arial MT"/>
                <a:cs typeface="Arial MT"/>
              </a:rPr>
              <a:t> </a:t>
            </a:r>
            <a:r>
              <a:rPr sz="1800" spc="-5" dirty="0">
                <a:latin typeface="Arial MT"/>
                <a:cs typeface="Arial MT"/>
              </a:rPr>
              <a:t>s</a:t>
            </a:r>
            <a:r>
              <a:rPr sz="1800" spc="-7" baseline="-32407" dirty="0">
                <a:latin typeface="Arial MT"/>
                <a:cs typeface="Arial MT"/>
              </a:rPr>
              <a:t>t-1</a:t>
            </a:r>
            <a:r>
              <a:rPr sz="1800" spc="-5" dirty="0">
                <a:latin typeface="Arial MT"/>
                <a:cs typeface="Arial MT"/>
              </a:rPr>
              <a:t>,</a:t>
            </a:r>
            <a:r>
              <a:rPr sz="1800" spc="-10" dirty="0">
                <a:latin typeface="Arial MT"/>
                <a:cs typeface="Arial MT"/>
              </a:rPr>
              <a:t> </a:t>
            </a:r>
            <a:r>
              <a:rPr sz="1800" dirty="0">
                <a:latin typeface="Arial MT"/>
                <a:cs typeface="Arial MT"/>
              </a:rPr>
              <a:t>c)</a:t>
            </a:r>
            <a:endParaRPr sz="1800">
              <a:latin typeface="Arial MT"/>
              <a:cs typeface="Arial MT"/>
            </a:endParaRPr>
          </a:p>
        </p:txBody>
      </p:sp>
      <p:sp>
        <p:nvSpPr>
          <p:cNvPr id="97" name="object 95">
            <a:extLst>
              <a:ext uri="{FF2B5EF4-FFF2-40B4-BE49-F238E27FC236}">
                <a16:creationId xmlns:a16="http://schemas.microsoft.com/office/drawing/2014/main" id="{CEFF887A-E759-4832-A34D-4E1BB62963E9}"/>
              </a:ext>
            </a:extLst>
          </p:cNvPr>
          <p:cNvSpPr txBox="1"/>
          <p:nvPr/>
        </p:nvSpPr>
        <p:spPr>
          <a:xfrm>
            <a:off x="3027685" y="2697301"/>
            <a:ext cx="2637155" cy="4826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From</a:t>
            </a:r>
            <a:r>
              <a:rPr sz="1500" spc="-25" dirty="0">
                <a:latin typeface="Arial MT"/>
                <a:cs typeface="Arial MT"/>
              </a:rPr>
              <a:t> </a:t>
            </a:r>
            <a:r>
              <a:rPr sz="1500" spc="-5" dirty="0">
                <a:latin typeface="Arial MT"/>
                <a:cs typeface="Arial MT"/>
              </a:rPr>
              <a:t>final</a:t>
            </a:r>
            <a:r>
              <a:rPr sz="1500" spc="-25" dirty="0">
                <a:latin typeface="Arial MT"/>
                <a:cs typeface="Arial MT"/>
              </a:rPr>
              <a:t> </a:t>
            </a:r>
            <a:r>
              <a:rPr sz="1500" spc="-5" dirty="0">
                <a:latin typeface="Arial MT"/>
                <a:cs typeface="Arial MT"/>
              </a:rPr>
              <a:t>hidden</a:t>
            </a:r>
            <a:r>
              <a:rPr sz="1500" spc="-25" dirty="0">
                <a:latin typeface="Arial MT"/>
                <a:cs typeface="Arial MT"/>
              </a:rPr>
              <a:t> </a:t>
            </a:r>
            <a:r>
              <a:rPr sz="1500" dirty="0">
                <a:latin typeface="Arial MT"/>
                <a:cs typeface="Arial MT"/>
              </a:rPr>
              <a:t>state</a:t>
            </a:r>
            <a:r>
              <a:rPr sz="1500" spc="-25" dirty="0">
                <a:latin typeface="Arial MT"/>
                <a:cs typeface="Arial MT"/>
              </a:rPr>
              <a:t> </a:t>
            </a:r>
            <a:r>
              <a:rPr sz="1500" spc="-5" dirty="0">
                <a:latin typeface="Arial MT"/>
                <a:cs typeface="Arial MT"/>
              </a:rPr>
              <a:t>predict:</a:t>
            </a:r>
            <a:endParaRPr sz="1500">
              <a:latin typeface="Arial MT"/>
              <a:cs typeface="Arial MT"/>
            </a:endParaRPr>
          </a:p>
          <a:p>
            <a:pPr marL="12700">
              <a:lnSpc>
                <a:spcPct val="100000"/>
              </a:lnSpc>
            </a:pPr>
            <a:r>
              <a:rPr sz="1500" b="1" spc="-5" dirty="0">
                <a:latin typeface="Arial"/>
                <a:cs typeface="Arial"/>
              </a:rPr>
              <a:t>Initial</a:t>
            </a:r>
            <a:r>
              <a:rPr sz="1500" b="1" spc="-25" dirty="0">
                <a:latin typeface="Arial"/>
                <a:cs typeface="Arial"/>
              </a:rPr>
              <a:t> </a:t>
            </a:r>
            <a:r>
              <a:rPr sz="1500" b="1" spc="-5" dirty="0">
                <a:latin typeface="Arial"/>
                <a:cs typeface="Arial"/>
              </a:rPr>
              <a:t>decoder</a:t>
            </a:r>
            <a:r>
              <a:rPr sz="1500" b="1" spc="-25" dirty="0">
                <a:latin typeface="Arial"/>
                <a:cs typeface="Arial"/>
              </a:rPr>
              <a:t> </a:t>
            </a:r>
            <a:r>
              <a:rPr sz="1500" b="1" spc="-5" dirty="0">
                <a:latin typeface="Arial"/>
                <a:cs typeface="Arial"/>
              </a:rPr>
              <a:t>state</a:t>
            </a:r>
            <a:r>
              <a:rPr sz="1500" b="1" spc="10" dirty="0">
                <a:latin typeface="Arial"/>
                <a:cs typeface="Arial"/>
              </a:rPr>
              <a:t> </a:t>
            </a:r>
            <a:r>
              <a:rPr sz="1500" dirty="0">
                <a:latin typeface="Arial MT"/>
                <a:cs typeface="Arial MT"/>
              </a:rPr>
              <a:t>s</a:t>
            </a:r>
            <a:endParaRPr sz="1500">
              <a:latin typeface="Arial MT"/>
              <a:cs typeface="Arial MT"/>
            </a:endParaRPr>
          </a:p>
        </p:txBody>
      </p:sp>
      <p:sp>
        <p:nvSpPr>
          <p:cNvPr id="98" name="object 96">
            <a:extLst>
              <a:ext uri="{FF2B5EF4-FFF2-40B4-BE49-F238E27FC236}">
                <a16:creationId xmlns:a16="http://schemas.microsoft.com/office/drawing/2014/main" id="{CFD7819A-6884-48E9-B396-ED7D915A7726}"/>
              </a:ext>
            </a:extLst>
          </p:cNvPr>
          <p:cNvSpPr txBox="1"/>
          <p:nvPr/>
        </p:nvSpPr>
        <p:spPr>
          <a:xfrm>
            <a:off x="3002285" y="3060838"/>
            <a:ext cx="2604770" cy="347980"/>
          </a:xfrm>
          <a:prstGeom prst="rect">
            <a:avLst/>
          </a:prstGeom>
        </p:spPr>
        <p:txBody>
          <a:bodyPr vert="horz" wrap="square" lIns="0" tIns="12700" rIns="0" bIns="0" rtlCol="0">
            <a:spAutoFit/>
          </a:bodyPr>
          <a:lstStyle/>
          <a:p>
            <a:pPr marR="550545" algn="r">
              <a:lnSpc>
                <a:spcPts val="969"/>
              </a:lnSpc>
              <a:spcBef>
                <a:spcPts val="100"/>
              </a:spcBef>
            </a:pPr>
            <a:r>
              <a:rPr sz="1000" dirty="0">
                <a:latin typeface="Arial MT"/>
                <a:cs typeface="Arial MT"/>
              </a:rPr>
              <a:t>0</a:t>
            </a:r>
            <a:endParaRPr sz="1000">
              <a:latin typeface="Arial MT"/>
              <a:cs typeface="Arial MT"/>
            </a:endParaRPr>
          </a:p>
          <a:p>
            <a:pPr marL="38100">
              <a:lnSpc>
                <a:spcPts val="1570"/>
              </a:lnSpc>
            </a:pPr>
            <a:r>
              <a:rPr sz="1500" b="1" spc="-5" dirty="0">
                <a:latin typeface="Arial"/>
                <a:cs typeface="Arial"/>
              </a:rPr>
              <a:t>Context</a:t>
            </a:r>
            <a:r>
              <a:rPr sz="1500" b="1" spc="-20" dirty="0">
                <a:latin typeface="Arial"/>
                <a:cs typeface="Arial"/>
              </a:rPr>
              <a:t> </a:t>
            </a:r>
            <a:r>
              <a:rPr sz="1500" b="1" spc="-5" dirty="0">
                <a:latin typeface="Arial"/>
                <a:cs typeface="Arial"/>
              </a:rPr>
              <a:t>vector</a:t>
            </a:r>
            <a:r>
              <a:rPr sz="1500" b="1" spc="-10" dirty="0">
                <a:latin typeface="Arial"/>
                <a:cs typeface="Arial"/>
              </a:rPr>
              <a:t> </a:t>
            </a:r>
            <a:r>
              <a:rPr sz="1500" dirty="0">
                <a:latin typeface="Arial MT"/>
                <a:cs typeface="Arial MT"/>
              </a:rPr>
              <a:t>c</a:t>
            </a:r>
            <a:r>
              <a:rPr sz="1500" spc="-15" dirty="0">
                <a:latin typeface="Arial MT"/>
                <a:cs typeface="Arial MT"/>
              </a:rPr>
              <a:t> </a:t>
            </a:r>
            <a:r>
              <a:rPr sz="1500" dirty="0">
                <a:latin typeface="Arial MT"/>
                <a:cs typeface="Arial MT"/>
              </a:rPr>
              <a:t>(often</a:t>
            </a:r>
            <a:r>
              <a:rPr sz="1500" spc="-20" dirty="0">
                <a:latin typeface="Arial MT"/>
                <a:cs typeface="Arial MT"/>
              </a:rPr>
              <a:t> </a:t>
            </a:r>
            <a:r>
              <a:rPr sz="1500" spc="-5" dirty="0">
                <a:latin typeface="Arial MT"/>
                <a:cs typeface="Arial MT"/>
              </a:rPr>
              <a:t>c=h</a:t>
            </a:r>
            <a:r>
              <a:rPr sz="1500" spc="-7" baseline="-30555" dirty="0">
                <a:latin typeface="Arial MT"/>
                <a:cs typeface="Arial MT"/>
              </a:rPr>
              <a:t>T</a:t>
            </a:r>
            <a:r>
              <a:rPr sz="1500" spc="-5" dirty="0">
                <a:latin typeface="Arial MT"/>
                <a:cs typeface="Arial MT"/>
              </a:rPr>
              <a:t>)</a:t>
            </a:r>
            <a:endParaRPr sz="1500">
              <a:latin typeface="Arial MT"/>
              <a:cs typeface="Arial MT"/>
            </a:endParaRPr>
          </a:p>
        </p:txBody>
      </p:sp>
    </p:spTree>
    <p:extLst>
      <p:ext uri="{BB962C8B-B14F-4D97-AF65-F5344CB8AC3E}">
        <p14:creationId xmlns:p14="http://schemas.microsoft.com/office/powerpoint/2010/main" val="3062386758"/>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66CCB-6FA9-489D-8CAC-8AD4A747990A}"/>
              </a:ext>
            </a:extLst>
          </p:cNvPr>
          <p:cNvSpPr>
            <a:spLocks noGrp="1"/>
          </p:cNvSpPr>
          <p:nvPr>
            <p:ph type="title"/>
          </p:nvPr>
        </p:nvSpPr>
        <p:spPr/>
        <p:txBody>
          <a:bodyPr/>
          <a:lstStyle/>
          <a:p>
            <a:r>
              <a:rPr lang="en-US" altLang="zh-CN" spc="-10" dirty="0"/>
              <a:t>Sequence</a:t>
            </a:r>
            <a:r>
              <a:rPr lang="en-US" altLang="zh-CN" spc="-30" dirty="0"/>
              <a:t> </a:t>
            </a:r>
            <a:r>
              <a:rPr lang="en-US" altLang="zh-CN" spc="-5" dirty="0"/>
              <a:t>to</a:t>
            </a:r>
            <a:r>
              <a:rPr lang="en-US" altLang="zh-CN" spc="-25" dirty="0"/>
              <a:t> </a:t>
            </a:r>
            <a:r>
              <a:rPr lang="en-US" altLang="zh-CN" spc="-10" dirty="0"/>
              <a:t>Sequence</a:t>
            </a:r>
            <a:r>
              <a:rPr lang="en-US" altLang="zh-CN" spc="-25" dirty="0"/>
              <a:t> </a:t>
            </a:r>
            <a:r>
              <a:rPr lang="en-US" altLang="zh-CN" spc="-5" dirty="0"/>
              <a:t>with</a:t>
            </a:r>
            <a:r>
              <a:rPr lang="en-US" altLang="zh-CN" spc="-25" dirty="0"/>
              <a:t> </a:t>
            </a:r>
            <a:r>
              <a:rPr lang="en-US" altLang="zh-CN" spc="-5" dirty="0"/>
              <a:t>RNNs</a:t>
            </a:r>
            <a:endParaRPr lang="zh-CN" altLang="en-US" dirty="0"/>
          </a:p>
        </p:txBody>
      </p:sp>
      <p:grpSp>
        <p:nvGrpSpPr>
          <p:cNvPr id="4" name="object 2">
            <a:extLst>
              <a:ext uri="{FF2B5EF4-FFF2-40B4-BE49-F238E27FC236}">
                <a16:creationId xmlns:a16="http://schemas.microsoft.com/office/drawing/2014/main" id="{FEEA0C4A-6670-4A86-8361-3AEC1767ECB4}"/>
              </a:ext>
            </a:extLst>
          </p:cNvPr>
          <p:cNvGrpSpPr/>
          <p:nvPr/>
        </p:nvGrpSpPr>
        <p:grpSpPr>
          <a:xfrm>
            <a:off x="5685554" y="3611424"/>
            <a:ext cx="2647315" cy="470534"/>
            <a:chOff x="5801921" y="2557235"/>
            <a:chExt cx="2647315" cy="470534"/>
          </a:xfrm>
        </p:grpSpPr>
        <p:sp>
          <p:nvSpPr>
            <p:cNvPr id="5" name="object 3">
              <a:extLst>
                <a:ext uri="{FF2B5EF4-FFF2-40B4-BE49-F238E27FC236}">
                  <a16:creationId xmlns:a16="http://schemas.microsoft.com/office/drawing/2014/main" id="{CC5678E1-9C5D-4860-BCCB-D90208CBE512}"/>
                </a:ext>
              </a:extLst>
            </p:cNvPr>
            <p:cNvSpPr/>
            <p:nvPr/>
          </p:nvSpPr>
          <p:spPr>
            <a:xfrm>
              <a:off x="5812627" y="2784018"/>
              <a:ext cx="125730" cy="233045"/>
            </a:xfrm>
            <a:custGeom>
              <a:avLst/>
              <a:gdLst/>
              <a:ahLst/>
              <a:cxnLst/>
              <a:rect l="l" t="t" r="r" b="b"/>
              <a:pathLst>
                <a:path w="125729" h="233044">
                  <a:moveTo>
                    <a:pt x="0" y="0"/>
                  </a:moveTo>
                  <a:lnTo>
                    <a:pt x="125368" y="0"/>
                  </a:lnTo>
                  <a:lnTo>
                    <a:pt x="125368" y="232681"/>
                  </a:lnTo>
                  <a:lnTo>
                    <a:pt x="0" y="232681"/>
                  </a:lnTo>
                  <a:lnTo>
                    <a:pt x="0" y="0"/>
                  </a:lnTo>
                  <a:close/>
                </a:path>
              </a:pathLst>
            </a:custGeom>
            <a:ln w="9524">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67C25BEC-52E4-40AE-B53E-3AECBE4E0B66}"/>
                </a:ext>
              </a:extLst>
            </p:cNvPr>
            <p:cNvSpPr/>
            <p:nvPr/>
          </p:nvSpPr>
          <p:spPr>
            <a:xfrm>
              <a:off x="5808271" y="2563585"/>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7" name="object 5">
              <a:extLst>
                <a:ext uri="{FF2B5EF4-FFF2-40B4-BE49-F238E27FC236}">
                  <a16:creationId xmlns:a16="http://schemas.microsoft.com/office/drawing/2014/main" id="{350EBF6E-F436-4E76-8254-AC66C3CD5EF2}"/>
                </a:ext>
              </a:extLst>
            </p:cNvPr>
            <p:cNvSpPr/>
            <p:nvPr/>
          </p:nvSpPr>
          <p:spPr>
            <a:xfrm>
              <a:off x="6651232" y="2790141"/>
              <a:ext cx="1793239" cy="233045"/>
            </a:xfrm>
            <a:custGeom>
              <a:avLst/>
              <a:gdLst/>
              <a:ahLst/>
              <a:cxnLst/>
              <a:rect l="l" t="t" r="r" b="b"/>
              <a:pathLst>
                <a:path w="1793240" h="233044">
                  <a:moveTo>
                    <a:pt x="0" y="0"/>
                  </a:moveTo>
                  <a:lnTo>
                    <a:pt x="139409" y="0"/>
                  </a:lnTo>
                  <a:lnTo>
                    <a:pt x="139409" y="232681"/>
                  </a:lnTo>
                  <a:lnTo>
                    <a:pt x="0" y="232681"/>
                  </a:lnTo>
                  <a:lnTo>
                    <a:pt x="0" y="0"/>
                  </a:lnTo>
                  <a:close/>
                </a:path>
                <a:path w="1793240" h="233044">
                  <a:moveTo>
                    <a:pt x="1688346" y="0"/>
                  </a:moveTo>
                  <a:lnTo>
                    <a:pt x="1792676" y="0"/>
                  </a:lnTo>
                  <a:lnTo>
                    <a:pt x="1792676" y="232681"/>
                  </a:lnTo>
                  <a:lnTo>
                    <a:pt x="1688346" y="232681"/>
                  </a:lnTo>
                  <a:lnTo>
                    <a:pt x="1688346" y="0"/>
                  </a:lnTo>
                  <a:close/>
                </a:path>
              </a:pathLst>
            </a:custGeom>
            <a:ln w="9524">
              <a:solidFill>
                <a:srgbClr val="000000"/>
              </a:solidFill>
            </a:ln>
          </p:spPr>
          <p:txBody>
            <a:bodyPr wrap="square" lIns="0" tIns="0" rIns="0" bIns="0" rtlCol="0"/>
            <a:lstStyle/>
            <a:p>
              <a:endParaRPr/>
            </a:p>
          </p:txBody>
        </p:sp>
      </p:grpSp>
      <p:sp>
        <p:nvSpPr>
          <p:cNvPr id="8" name="object 6">
            <a:extLst>
              <a:ext uri="{FF2B5EF4-FFF2-40B4-BE49-F238E27FC236}">
                <a16:creationId xmlns:a16="http://schemas.microsoft.com/office/drawing/2014/main" id="{5BE6D291-D6B1-4315-B653-AF5BC5ECD604}"/>
              </a:ext>
            </a:extLst>
          </p:cNvPr>
          <p:cNvSpPr txBox="1"/>
          <p:nvPr/>
        </p:nvSpPr>
        <p:spPr>
          <a:xfrm>
            <a:off x="5699639" y="3624124"/>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9" name="object 7">
            <a:extLst>
              <a:ext uri="{FF2B5EF4-FFF2-40B4-BE49-F238E27FC236}">
                <a16:creationId xmlns:a16="http://schemas.microsoft.com/office/drawing/2014/main" id="{6B8E2319-E4F0-403B-96A1-47146A2CC2FC}"/>
              </a:ext>
            </a:extLst>
          </p:cNvPr>
          <p:cNvSpPr txBox="1"/>
          <p:nvPr/>
        </p:nvSpPr>
        <p:spPr>
          <a:xfrm>
            <a:off x="381652"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0" name="object 8">
            <a:extLst>
              <a:ext uri="{FF2B5EF4-FFF2-40B4-BE49-F238E27FC236}">
                <a16:creationId xmlns:a16="http://schemas.microsoft.com/office/drawing/2014/main" id="{5BD951FA-7291-41C0-AA90-E2576522208B}"/>
              </a:ext>
            </a:extLst>
          </p:cNvPr>
          <p:cNvSpPr txBox="1"/>
          <p:nvPr/>
        </p:nvSpPr>
        <p:spPr>
          <a:xfrm>
            <a:off x="426594" y="5068612"/>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1" name="object 9">
            <a:extLst>
              <a:ext uri="{FF2B5EF4-FFF2-40B4-BE49-F238E27FC236}">
                <a16:creationId xmlns:a16="http://schemas.microsoft.com/office/drawing/2014/main" id="{0971071C-9922-40B0-B813-9BBA40A14B95}"/>
              </a:ext>
            </a:extLst>
          </p:cNvPr>
          <p:cNvSpPr txBox="1"/>
          <p:nvPr/>
        </p:nvSpPr>
        <p:spPr>
          <a:xfrm>
            <a:off x="1117589" y="5068612"/>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2" name="object 10">
            <a:extLst>
              <a:ext uri="{FF2B5EF4-FFF2-40B4-BE49-F238E27FC236}">
                <a16:creationId xmlns:a16="http://schemas.microsoft.com/office/drawing/2014/main" id="{C7EAB437-24A1-4F6C-B4AC-5344EB42E672}"/>
              </a:ext>
            </a:extLst>
          </p:cNvPr>
          <p:cNvSpPr txBox="1"/>
          <p:nvPr/>
        </p:nvSpPr>
        <p:spPr>
          <a:xfrm>
            <a:off x="1734418" y="5068612"/>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3" name="object 11">
            <a:extLst>
              <a:ext uri="{FF2B5EF4-FFF2-40B4-BE49-F238E27FC236}">
                <a16:creationId xmlns:a16="http://schemas.microsoft.com/office/drawing/2014/main" id="{0BC6176C-A3ED-451C-82DB-0C876E0C52E0}"/>
              </a:ext>
            </a:extLst>
          </p:cNvPr>
          <p:cNvSpPr txBox="1"/>
          <p:nvPr/>
        </p:nvSpPr>
        <p:spPr>
          <a:xfrm>
            <a:off x="1083779"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4" name="object 12">
            <a:extLst>
              <a:ext uri="{FF2B5EF4-FFF2-40B4-BE49-F238E27FC236}">
                <a16:creationId xmlns:a16="http://schemas.microsoft.com/office/drawing/2014/main" id="{C855212D-B1A6-45A2-9CC3-477D2E96B58F}"/>
              </a:ext>
            </a:extLst>
          </p:cNvPr>
          <p:cNvSpPr txBox="1"/>
          <p:nvPr/>
        </p:nvSpPr>
        <p:spPr>
          <a:xfrm>
            <a:off x="1785906" y="448931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5" name="object 13">
            <a:extLst>
              <a:ext uri="{FF2B5EF4-FFF2-40B4-BE49-F238E27FC236}">
                <a16:creationId xmlns:a16="http://schemas.microsoft.com/office/drawing/2014/main" id="{F08C5F68-EA0F-4169-A08A-385B4D922534}"/>
              </a:ext>
            </a:extLst>
          </p:cNvPr>
          <p:cNvSpPr txBox="1"/>
          <p:nvPr/>
        </p:nvSpPr>
        <p:spPr>
          <a:xfrm>
            <a:off x="35715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6" name="object 14">
            <a:extLst>
              <a:ext uri="{FF2B5EF4-FFF2-40B4-BE49-F238E27FC236}">
                <a16:creationId xmlns:a16="http://schemas.microsoft.com/office/drawing/2014/main" id="{BB9CB6DC-DD34-42BD-B3A0-355079C342DB}"/>
              </a:ext>
            </a:extLst>
          </p:cNvPr>
          <p:cNvSpPr txBox="1"/>
          <p:nvPr/>
        </p:nvSpPr>
        <p:spPr>
          <a:xfrm>
            <a:off x="1062041"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7" name="object 15">
            <a:extLst>
              <a:ext uri="{FF2B5EF4-FFF2-40B4-BE49-F238E27FC236}">
                <a16:creationId xmlns:a16="http://schemas.microsoft.com/office/drawing/2014/main" id="{E2AA4DFD-A279-4224-8F18-C1AF562E41C8}"/>
              </a:ext>
            </a:extLst>
          </p:cNvPr>
          <p:cNvSpPr txBox="1"/>
          <p:nvPr/>
        </p:nvSpPr>
        <p:spPr>
          <a:xfrm>
            <a:off x="176416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18" name="object 16">
            <a:extLst>
              <a:ext uri="{FF2B5EF4-FFF2-40B4-BE49-F238E27FC236}">
                <a16:creationId xmlns:a16="http://schemas.microsoft.com/office/drawing/2014/main" id="{23250577-E197-450E-9D2B-B7B75012CB7A}"/>
              </a:ext>
            </a:extLst>
          </p:cNvPr>
          <p:cNvSpPr txBox="1"/>
          <p:nvPr/>
        </p:nvSpPr>
        <p:spPr>
          <a:xfrm>
            <a:off x="4088985" y="3617773"/>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9" name="object 17">
            <a:extLst>
              <a:ext uri="{FF2B5EF4-FFF2-40B4-BE49-F238E27FC236}">
                <a16:creationId xmlns:a16="http://schemas.microsoft.com/office/drawing/2014/main" id="{900E5014-665E-43DC-B0EA-C17FF4F18748}"/>
              </a:ext>
            </a:extLst>
          </p:cNvPr>
          <p:cNvSpPr/>
          <p:nvPr/>
        </p:nvSpPr>
        <p:spPr>
          <a:xfrm>
            <a:off x="6534865" y="3617774"/>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20" name="object 18">
            <a:extLst>
              <a:ext uri="{FF2B5EF4-FFF2-40B4-BE49-F238E27FC236}">
                <a16:creationId xmlns:a16="http://schemas.microsoft.com/office/drawing/2014/main" id="{53959017-E4C1-4C67-9889-B8427EFBAEE7}"/>
              </a:ext>
            </a:extLst>
          </p:cNvPr>
          <p:cNvSpPr txBox="1"/>
          <p:nvPr/>
        </p:nvSpPr>
        <p:spPr>
          <a:xfrm>
            <a:off x="6541215" y="3624124"/>
            <a:ext cx="316865" cy="43815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2</a:t>
            </a:r>
            <a:endParaRPr sz="900" baseline="-32407">
              <a:latin typeface="Arial MT"/>
              <a:cs typeface="Arial MT"/>
            </a:endParaRPr>
          </a:p>
        </p:txBody>
      </p:sp>
      <p:sp>
        <p:nvSpPr>
          <p:cNvPr id="21" name="object 19">
            <a:extLst>
              <a:ext uri="{FF2B5EF4-FFF2-40B4-BE49-F238E27FC236}">
                <a16:creationId xmlns:a16="http://schemas.microsoft.com/office/drawing/2014/main" id="{37BA3BFB-BD20-498F-B58B-D6CF4880BA78}"/>
              </a:ext>
            </a:extLst>
          </p:cNvPr>
          <p:cNvSpPr txBox="1"/>
          <p:nvPr/>
        </p:nvSpPr>
        <p:spPr>
          <a:xfrm>
            <a:off x="5594370" y="5016199"/>
            <a:ext cx="2915285" cy="226984"/>
          </a:xfrm>
          <a:prstGeom prst="rect">
            <a:avLst/>
          </a:prstGeom>
        </p:spPr>
        <p:txBody>
          <a:bodyPr vert="horz" wrap="square" lIns="0" tIns="64769" rIns="0" bIns="0" rtlCol="0">
            <a:spAutoFit/>
          </a:bodyPr>
          <a:lstStyle/>
          <a:p>
            <a:pPr marL="12700">
              <a:lnSpc>
                <a:spcPct val="100000"/>
              </a:lnSpc>
              <a:spcBef>
                <a:spcPts val="509"/>
              </a:spcBef>
              <a:tabLst>
                <a:tab pos="852805" algn="l"/>
                <a:tab pos="1668780" algn="l"/>
                <a:tab pos="2679700" algn="l"/>
              </a:tabLst>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r>
              <a:rPr sz="1050" dirty="0">
                <a:latin typeface="Arial MT"/>
                <a:cs typeface="Arial MT"/>
              </a:rPr>
              <a:t>]	</a:t>
            </a:r>
            <a:r>
              <a:rPr sz="1050" spc="-5" dirty="0">
                <a:latin typeface="Arial MT"/>
                <a:cs typeface="Arial MT"/>
              </a:rPr>
              <a:t>estamo</a:t>
            </a:r>
            <a:r>
              <a:rPr sz="1050" dirty="0">
                <a:latin typeface="Arial MT"/>
                <a:cs typeface="Arial MT"/>
              </a:rPr>
              <a:t>s	comiendo	</a:t>
            </a:r>
            <a:r>
              <a:rPr sz="1050" spc="-5" dirty="0">
                <a:latin typeface="Arial MT"/>
                <a:cs typeface="Arial MT"/>
              </a:rPr>
              <a:t>pan</a:t>
            </a:r>
            <a:endParaRPr sz="1050" dirty="0">
              <a:latin typeface="Arial MT"/>
              <a:cs typeface="Arial MT"/>
            </a:endParaRPr>
          </a:p>
        </p:txBody>
      </p:sp>
      <p:sp>
        <p:nvSpPr>
          <p:cNvPr id="22" name="object 20">
            <a:extLst>
              <a:ext uri="{FF2B5EF4-FFF2-40B4-BE49-F238E27FC236}">
                <a16:creationId xmlns:a16="http://schemas.microsoft.com/office/drawing/2014/main" id="{7E3B8301-37C9-4C3C-940B-81F724B162A2}"/>
              </a:ext>
            </a:extLst>
          </p:cNvPr>
          <p:cNvSpPr txBox="1"/>
          <p:nvPr/>
        </p:nvSpPr>
        <p:spPr>
          <a:xfrm>
            <a:off x="5702771" y="4484076"/>
            <a:ext cx="307975" cy="451484"/>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23" name="object 21">
            <a:extLst>
              <a:ext uri="{FF2B5EF4-FFF2-40B4-BE49-F238E27FC236}">
                <a16:creationId xmlns:a16="http://schemas.microsoft.com/office/drawing/2014/main" id="{B40706EF-F77F-4764-A3EB-24F01549AE6C}"/>
              </a:ext>
            </a:extLst>
          </p:cNvPr>
          <p:cNvSpPr txBox="1"/>
          <p:nvPr/>
        </p:nvSpPr>
        <p:spPr>
          <a:xfrm>
            <a:off x="6545733" y="4484076"/>
            <a:ext cx="307975" cy="455295"/>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4" name="object 22">
            <a:extLst>
              <a:ext uri="{FF2B5EF4-FFF2-40B4-BE49-F238E27FC236}">
                <a16:creationId xmlns:a16="http://schemas.microsoft.com/office/drawing/2014/main" id="{3519AB44-90CC-4DD2-8AB6-D7BB3E4B8979}"/>
              </a:ext>
            </a:extLst>
          </p:cNvPr>
          <p:cNvSpPr txBox="1"/>
          <p:nvPr/>
        </p:nvSpPr>
        <p:spPr>
          <a:xfrm>
            <a:off x="5702770"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5" name="object 23">
            <a:extLst>
              <a:ext uri="{FF2B5EF4-FFF2-40B4-BE49-F238E27FC236}">
                <a16:creationId xmlns:a16="http://schemas.microsoft.com/office/drawing/2014/main" id="{95F76D7B-1D50-43A7-8044-5F24EA219189}"/>
              </a:ext>
            </a:extLst>
          </p:cNvPr>
          <p:cNvSpPr txBox="1"/>
          <p:nvPr/>
        </p:nvSpPr>
        <p:spPr>
          <a:xfrm>
            <a:off x="6545733"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26" name="object 24">
            <a:extLst>
              <a:ext uri="{FF2B5EF4-FFF2-40B4-BE49-F238E27FC236}">
                <a16:creationId xmlns:a16="http://schemas.microsoft.com/office/drawing/2014/main" id="{A23BADD2-7649-4211-A728-0CA0E9C62852}"/>
              </a:ext>
            </a:extLst>
          </p:cNvPr>
          <p:cNvSpPr txBox="1"/>
          <p:nvPr/>
        </p:nvSpPr>
        <p:spPr>
          <a:xfrm>
            <a:off x="2447678" y="5068612"/>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27" name="object 25">
            <a:extLst>
              <a:ext uri="{FF2B5EF4-FFF2-40B4-BE49-F238E27FC236}">
                <a16:creationId xmlns:a16="http://schemas.microsoft.com/office/drawing/2014/main" id="{3B4DA7AD-3FED-40D6-B9C5-10B78BCC7A89}"/>
              </a:ext>
            </a:extLst>
          </p:cNvPr>
          <p:cNvSpPr txBox="1"/>
          <p:nvPr/>
        </p:nvSpPr>
        <p:spPr>
          <a:xfrm>
            <a:off x="2488032" y="4489311"/>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28" name="object 26">
            <a:extLst>
              <a:ext uri="{FF2B5EF4-FFF2-40B4-BE49-F238E27FC236}">
                <a16:creationId xmlns:a16="http://schemas.microsoft.com/office/drawing/2014/main" id="{34287A08-B2FC-45DD-A80B-E2369B43B5D9}"/>
              </a:ext>
            </a:extLst>
          </p:cNvPr>
          <p:cNvSpPr txBox="1"/>
          <p:nvPr/>
        </p:nvSpPr>
        <p:spPr>
          <a:xfrm>
            <a:off x="2466294" y="3617773"/>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sp>
        <p:nvSpPr>
          <p:cNvPr id="29" name="object 27">
            <a:extLst>
              <a:ext uri="{FF2B5EF4-FFF2-40B4-BE49-F238E27FC236}">
                <a16:creationId xmlns:a16="http://schemas.microsoft.com/office/drawing/2014/main" id="{E92875DA-1D6E-4F31-96D1-7C84D3EFD8E5}"/>
              </a:ext>
            </a:extLst>
          </p:cNvPr>
          <p:cNvSpPr txBox="1"/>
          <p:nvPr/>
        </p:nvSpPr>
        <p:spPr>
          <a:xfrm>
            <a:off x="5591830" y="2366077"/>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30" name="object 28">
            <a:extLst>
              <a:ext uri="{FF2B5EF4-FFF2-40B4-BE49-F238E27FC236}">
                <a16:creationId xmlns:a16="http://schemas.microsoft.com/office/drawing/2014/main" id="{A5F47008-5CE0-46A5-9B5E-37B509C2773E}"/>
              </a:ext>
            </a:extLst>
          </p:cNvPr>
          <p:cNvSpPr txBox="1"/>
          <p:nvPr/>
        </p:nvSpPr>
        <p:spPr>
          <a:xfrm>
            <a:off x="6397679" y="2362111"/>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sp>
        <p:nvSpPr>
          <p:cNvPr id="31" name="object 29">
            <a:extLst>
              <a:ext uri="{FF2B5EF4-FFF2-40B4-BE49-F238E27FC236}">
                <a16:creationId xmlns:a16="http://schemas.microsoft.com/office/drawing/2014/main" id="{37310276-A5BB-47C4-AFA8-BF679E164AA5}"/>
              </a:ext>
            </a:extLst>
          </p:cNvPr>
          <p:cNvSpPr txBox="1"/>
          <p:nvPr/>
        </p:nvSpPr>
        <p:spPr>
          <a:xfrm>
            <a:off x="7377826" y="4484076"/>
            <a:ext cx="307975" cy="455295"/>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32" name="object 30">
            <a:extLst>
              <a:ext uri="{FF2B5EF4-FFF2-40B4-BE49-F238E27FC236}">
                <a16:creationId xmlns:a16="http://schemas.microsoft.com/office/drawing/2014/main" id="{0626EB1E-6792-4425-804F-4243FE7DCB82}"/>
              </a:ext>
            </a:extLst>
          </p:cNvPr>
          <p:cNvSpPr txBox="1"/>
          <p:nvPr/>
        </p:nvSpPr>
        <p:spPr>
          <a:xfrm>
            <a:off x="8231655" y="4484076"/>
            <a:ext cx="307975" cy="458470"/>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33" name="object 31">
            <a:extLst>
              <a:ext uri="{FF2B5EF4-FFF2-40B4-BE49-F238E27FC236}">
                <a16:creationId xmlns:a16="http://schemas.microsoft.com/office/drawing/2014/main" id="{E6478A45-4833-4C70-9EDD-F0FAE4FBA474}"/>
              </a:ext>
            </a:extLst>
          </p:cNvPr>
          <p:cNvSpPr txBox="1"/>
          <p:nvPr/>
        </p:nvSpPr>
        <p:spPr>
          <a:xfrm>
            <a:off x="7366957" y="3617773"/>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3</a:t>
            </a:r>
            <a:endParaRPr sz="900" baseline="-32407">
              <a:latin typeface="Arial MT"/>
              <a:cs typeface="Arial MT"/>
            </a:endParaRPr>
          </a:p>
        </p:txBody>
      </p:sp>
      <p:sp>
        <p:nvSpPr>
          <p:cNvPr id="34" name="object 32">
            <a:extLst>
              <a:ext uri="{FF2B5EF4-FFF2-40B4-BE49-F238E27FC236}">
                <a16:creationId xmlns:a16="http://schemas.microsoft.com/office/drawing/2014/main" id="{BD87A5BD-6EEB-4556-B8E8-A10D2D3A920E}"/>
              </a:ext>
            </a:extLst>
          </p:cNvPr>
          <p:cNvSpPr/>
          <p:nvPr/>
        </p:nvSpPr>
        <p:spPr>
          <a:xfrm>
            <a:off x="8220786" y="3617773"/>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35" name="object 33">
            <a:extLst>
              <a:ext uri="{FF2B5EF4-FFF2-40B4-BE49-F238E27FC236}">
                <a16:creationId xmlns:a16="http://schemas.microsoft.com/office/drawing/2014/main" id="{E0E45F51-2E08-4E53-9A27-F8E4B3805502}"/>
              </a:ext>
            </a:extLst>
          </p:cNvPr>
          <p:cNvSpPr txBox="1"/>
          <p:nvPr/>
        </p:nvSpPr>
        <p:spPr>
          <a:xfrm>
            <a:off x="8227555" y="3624123"/>
            <a:ext cx="316230" cy="43815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4</a:t>
            </a:r>
            <a:endParaRPr sz="900" baseline="-32407">
              <a:latin typeface="Arial MT"/>
              <a:cs typeface="Arial MT"/>
            </a:endParaRPr>
          </a:p>
        </p:txBody>
      </p:sp>
      <p:sp>
        <p:nvSpPr>
          <p:cNvPr id="36" name="object 34">
            <a:extLst>
              <a:ext uri="{FF2B5EF4-FFF2-40B4-BE49-F238E27FC236}">
                <a16:creationId xmlns:a16="http://schemas.microsoft.com/office/drawing/2014/main" id="{749ED045-F68A-4F6D-8A4C-859D83709FDE}"/>
              </a:ext>
            </a:extLst>
          </p:cNvPr>
          <p:cNvSpPr txBox="1"/>
          <p:nvPr/>
        </p:nvSpPr>
        <p:spPr>
          <a:xfrm>
            <a:off x="7377826"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37" name="object 35">
            <a:extLst>
              <a:ext uri="{FF2B5EF4-FFF2-40B4-BE49-F238E27FC236}">
                <a16:creationId xmlns:a16="http://schemas.microsoft.com/office/drawing/2014/main" id="{A1238CCE-D9EC-410B-9183-FB426905D67C}"/>
              </a:ext>
            </a:extLst>
          </p:cNvPr>
          <p:cNvSpPr txBox="1"/>
          <p:nvPr/>
        </p:nvSpPr>
        <p:spPr>
          <a:xfrm>
            <a:off x="8231653"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4</a:t>
            </a:r>
            <a:endParaRPr sz="900" baseline="-32407">
              <a:latin typeface="Arial MT"/>
              <a:cs typeface="Arial MT"/>
            </a:endParaRPr>
          </a:p>
        </p:txBody>
      </p:sp>
      <p:sp>
        <p:nvSpPr>
          <p:cNvPr id="38" name="object 36">
            <a:extLst>
              <a:ext uri="{FF2B5EF4-FFF2-40B4-BE49-F238E27FC236}">
                <a16:creationId xmlns:a16="http://schemas.microsoft.com/office/drawing/2014/main" id="{8AA03AB6-8E9F-4F6E-AA81-C5576A37233B}"/>
              </a:ext>
            </a:extLst>
          </p:cNvPr>
          <p:cNvSpPr txBox="1"/>
          <p:nvPr/>
        </p:nvSpPr>
        <p:spPr>
          <a:xfrm>
            <a:off x="7407625" y="2367511"/>
            <a:ext cx="24828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pan</a:t>
            </a:r>
            <a:endParaRPr sz="1050">
              <a:latin typeface="Arial MT"/>
              <a:cs typeface="Arial MT"/>
            </a:endParaRPr>
          </a:p>
        </p:txBody>
      </p:sp>
      <p:sp>
        <p:nvSpPr>
          <p:cNvPr id="39" name="object 37">
            <a:extLst>
              <a:ext uri="{FF2B5EF4-FFF2-40B4-BE49-F238E27FC236}">
                <a16:creationId xmlns:a16="http://schemas.microsoft.com/office/drawing/2014/main" id="{3C5685B6-DE2C-43DA-A1E8-3833E34AE5A6}"/>
              </a:ext>
            </a:extLst>
          </p:cNvPr>
          <p:cNvSpPr txBox="1"/>
          <p:nvPr/>
        </p:nvSpPr>
        <p:spPr>
          <a:xfrm>
            <a:off x="8155320" y="2361497"/>
            <a:ext cx="4597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20" dirty="0">
                <a:latin typeface="Arial MT"/>
                <a:cs typeface="Arial MT"/>
              </a:rPr>
              <a:t>T</a:t>
            </a:r>
            <a:r>
              <a:rPr sz="1050" spc="-5" dirty="0">
                <a:latin typeface="Arial MT"/>
                <a:cs typeface="Arial MT"/>
              </a:rPr>
              <a:t>OP]</a:t>
            </a:r>
            <a:endParaRPr sz="1050">
              <a:latin typeface="Arial MT"/>
              <a:cs typeface="Arial MT"/>
            </a:endParaRPr>
          </a:p>
        </p:txBody>
      </p:sp>
      <p:grpSp>
        <p:nvGrpSpPr>
          <p:cNvPr id="40" name="object 38">
            <a:extLst>
              <a:ext uri="{FF2B5EF4-FFF2-40B4-BE49-F238E27FC236}">
                <a16:creationId xmlns:a16="http://schemas.microsoft.com/office/drawing/2014/main" id="{993B9A27-BB08-4186-A4DD-DC51A8B11988}"/>
              </a:ext>
            </a:extLst>
          </p:cNvPr>
          <p:cNvGrpSpPr/>
          <p:nvPr/>
        </p:nvGrpSpPr>
        <p:grpSpPr>
          <a:xfrm>
            <a:off x="468158" y="4095244"/>
            <a:ext cx="109855" cy="407034"/>
            <a:chOff x="584525" y="3041055"/>
            <a:chExt cx="109855" cy="407034"/>
          </a:xfrm>
        </p:grpSpPr>
        <p:sp>
          <p:nvSpPr>
            <p:cNvPr id="41" name="object 39">
              <a:extLst>
                <a:ext uri="{FF2B5EF4-FFF2-40B4-BE49-F238E27FC236}">
                  <a16:creationId xmlns:a16="http://schemas.microsoft.com/office/drawing/2014/main" id="{AF304E1D-343E-4AF2-B05D-227ED2CF2B35}"/>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42" name="object 40">
              <a:extLst>
                <a:ext uri="{FF2B5EF4-FFF2-40B4-BE49-F238E27FC236}">
                  <a16:creationId xmlns:a16="http://schemas.microsoft.com/office/drawing/2014/main" id="{0616A1AC-DBAD-4E9C-A909-EB65E6BE0523}"/>
                </a:ext>
              </a:extLst>
            </p:cNvPr>
            <p:cNvPicPr/>
            <p:nvPr/>
          </p:nvPicPr>
          <p:blipFill>
            <a:blip r:embed="rId3" cstate="print"/>
            <a:stretch>
              <a:fillRect/>
            </a:stretch>
          </p:blipFill>
          <p:spPr>
            <a:xfrm>
              <a:off x="584525" y="3041055"/>
              <a:ext cx="109306" cy="140935"/>
            </a:xfrm>
            <a:prstGeom prst="rect">
              <a:avLst/>
            </a:prstGeom>
          </p:spPr>
        </p:pic>
      </p:grpSp>
      <p:grpSp>
        <p:nvGrpSpPr>
          <p:cNvPr id="43" name="object 41">
            <a:extLst>
              <a:ext uri="{FF2B5EF4-FFF2-40B4-BE49-F238E27FC236}">
                <a16:creationId xmlns:a16="http://schemas.microsoft.com/office/drawing/2014/main" id="{661670B0-60AF-4D68-A3E6-17762074C5E5}"/>
              </a:ext>
            </a:extLst>
          </p:cNvPr>
          <p:cNvGrpSpPr/>
          <p:nvPr/>
        </p:nvGrpSpPr>
        <p:grpSpPr>
          <a:xfrm>
            <a:off x="1172001" y="4095245"/>
            <a:ext cx="109855" cy="394335"/>
            <a:chOff x="1288368" y="3041056"/>
            <a:chExt cx="109855" cy="394335"/>
          </a:xfrm>
        </p:grpSpPr>
        <p:sp>
          <p:nvSpPr>
            <p:cNvPr id="44" name="object 42">
              <a:extLst>
                <a:ext uri="{FF2B5EF4-FFF2-40B4-BE49-F238E27FC236}">
                  <a16:creationId xmlns:a16="http://schemas.microsoft.com/office/drawing/2014/main" id="{CADE01AF-604A-4DF9-A412-CA3453D1B490}"/>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45" name="object 43">
              <a:extLst>
                <a:ext uri="{FF2B5EF4-FFF2-40B4-BE49-F238E27FC236}">
                  <a16:creationId xmlns:a16="http://schemas.microsoft.com/office/drawing/2014/main" id="{856E8657-89FB-4A5F-9F90-3109050FBEBD}"/>
                </a:ext>
              </a:extLst>
            </p:cNvPr>
            <p:cNvPicPr/>
            <p:nvPr/>
          </p:nvPicPr>
          <p:blipFill>
            <a:blip r:embed="rId4" cstate="print"/>
            <a:stretch>
              <a:fillRect/>
            </a:stretch>
          </p:blipFill>
          <p:spPr>
            <a:xfrm>
              <a:off x="1288368" y="3041056"/>
              <a:ext cx="109307" cy="140667"/>
            </a:xfrm>
            <a:prstGeom prst="rect">
              <a:avLst/>
            </a:prstGeom>
          </p:spPr>
        </p:pic>
      </p:grpSp>
      <p:pic>
        <p:nvPicPr>
          <p:cNvPr id="46" name="object 44">
            <a:extLst>
              <a:ext uri="{FF2B5EF4-FFF2-40B4-BE49-F238E27FC236}">
                <a16:creationId xmlns:a16="http://schemas.microsoft.com/office/drawing/2014/main" id="{EACCEB40-67F4-451C-BEB6-DEC94694A4EF}"/>
              </a:ext>
            </a:extLst>
          </p:cNvPr>
          <p:cNvPicPr/>
          <p:nvPr/>
        </p:nvPicPr>
        <p:blipFill>
          <a:blip r:embed="rId5" cstate="print"/>
          <a:stretch>
            <a:fillRect/>
          </a:stretch>
        </p:blipFill>
        <p:spPr>
          <a:xfrm>
            <a:off x="686384" y="3789681"/>
            <a:ext cx="351167" cy="109307"/>
          </a:xfrm>
          <a:prstGeom prst="rect">
            <a:avLst/>
          </a:prstGeom>
        </p:spPr>
      </p:pic>
      <p:pic>
        <p:nvPicPr>
          <p:cNvPr id="47" name="object 45">
            <a:extLst>
              <a:ext uri="{FF2B5EF4-FFF2-40B4-BE49-F238E27FC236}">
                <a16:creationId xmlns:a16="http://schemas.microsoft.com/office/drawing/2014/main" id="{257C7BBD-86A6-475E-99B5-ECA2E86E4515}"/>
              </a:ext>
            </a:extLst>
          </p:cNvPr>
          <p:cNvPicPr/>
          <p:nvPr/>
        </p:nvPicPr>
        <p:blipFill>
          <a:blip r:embed="rId6" cstate="print"/>
          <a:stretch>
            <a:fillRect/>
          </a:stretch>
        </p:blipFill>
        <p:spPr>
          <a:xfrm>
            <a:off x="1391267" y="3789681"/>
            <a:ext cx="348467" cy="109307"/>
          </a:xfrm>
          <a:prstGeom prst="rect">
            <a:avLst/>
          </a:prstGeom>
        </p:spPr>
      </p:pic>
      <p:pic>
        <p:nvPicPr>
          <p:cNvPr id="48" name="object 46">
            <a:extLst>
              <a:ext uri="{FF2B5EF4-FFF2-40B4-BE49-F238E27FC236}">
                <a16:creationId xmlns:a16="http://schemas.microsoft.com/office/drawing/2014/main" id="{39601BD0-1D0A-4C69-A9F8-A93C9BFEC9E4}"/>
              </a:ext>
            </a:extLst>
          </p:cNvPr>
          <p:cNvPicPr/>
          <p:nvPr/>
        </p:nvPicPr>
        <p:blipFill>
          <a:blip r:embed="rId6" cstate="print"/>
          <a:stretch>
            <a:fillRect/>
          </a:stretch>
        </p:blipFill>
        <p:spPr>
          <a:xfrm>
            <a:off x="2093394" y="3789681"/>
            <a:ext cx="348467" cy="109307"/>
          </a:xfrm>
          <a:prstGeom prst="rect">
            <a:avLst/>
          </a:prstGeom>
        </p:spPr>
      </p:pic>
      <p:grpSp>
        <p:nvGrpSpPr>
          <p:cNvPr id="49" name="object 47">
            <a:extLst>
              <a:ext uri="{FF2B5EF4-FFF2-40B4-BE49-F238E27FC236}">
                <a16:creationId xmlns:a16="http://schemas.microsoft.com/office/drawing/2014/main" id="{F6677F68-5BD2-4417-B7AE-C91C32A53AB0}"/>
              </a:ext>
            </a:extLst>
          </p:cNvPr>
          <p:cNvGrpSpPr/>
          <p:nvPr/>
        </p:nvGrpSpPr>
        <p:grpSpPr>
          <a:xfrm>
            <a:off x="1874127" y="4095246"/>
            <a:ext cx="109855" cy="394335"/>
            <a:chOff x="1990494" y="3041057"/>
            <a:chExt cx="109855" cy="394335"/>
          </a:xfrm>
        </p:grpSpPr>
        <p:sp>
          <p:nvSpPr>
            <p:cNvPr id="50" name="object 48">
              <a:extLst>
                <a:ext uri="{FF2B5EF4-FFF2-40B4-BE49-F238E27FC236}">
                  <a16:creationId xmlns:a16="http://schemas.microsoft.com/office/drawing/2014/main" id="{EE662520-6F33-4183-A6BD-8EFC9A5663F6}"/>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1" name="object 49">
              <a:extLst>
                <a:ext uri="{FF2B5EF4-FFF2-40B4-BE49-F238E27FC236}">
                  <a16:creationId xmlns:a16="http://schemas.microsoft.com/office/drawing/2014/main" id="{AB7BFAB0-E52C-4AC9-9D59-448DC9904AB8}"/>
                </a:ext>
              </a:extLst>
            </p:cNvPr>
            <p:cNvPicPr/>
            <p:nvPr/>
          </p:nvPicPr>
          <p:blipFill>
            <a:blip r:embed="rId7" cstate="print"/>
            <a:stretch>
              <a:fillRect/>
            </a:stretch>
          </p:blipFill>
          <p:spPr>
            <a:xfrm>
              <a:off x="1990494" y="3041057"/>
              <a:ext cx="109307" cy="140667"/>
            </a:xfrm>
            <a:prstGeom prst="rect">
              <a:avLst/>
            </a:prstGeom>
          </p:spPr>
        </p:pic>
      </p:grpSp>
      <p:grpSp>
        <p:nvGrpSpPr>
          <p:cNvPr id="52" name="object 50">
            <a:extLst>
              <a:ext uri="{FF2B5EF4-FFF2-40B4-BE49-F238E27FC236}">
                <a16:creationId xmlns:a16="http://schemas.microsoft.com/office/drawing/2014/main" id="{898BDDF2-4D86-4B40-9ACA-28A505648C20}"/>
              </a:ext>
            </a:extLst>
          </p:cNvPr>
          <p:cNvGrpSpPr/>
          <p:nvPr/>
        </p:nvGrpSpPr>
        <p:grpSpPr>
          <a:xfrm>
            <a:off x="2576254" y="4095244"/>
            <a:ext cx="109855" cy="394335"/>
            <a:chOff x="2692621" y="3041055"/>
            <a:chExt cx="109855" cy="394335"/>
          </a:xfrm>
        </p:grpSpPr>
        <p:sp>
          <p:nvSpPr>
            <p:cNvPr id="53" name="object 51">
              <a:extLst>
                <a:ext uri="{FF2B5EF4-FFF2-40B4-BE49-F238E27FC236}">
                  <a16:creationId xmlns:a16="http://schemas.microsoft.com/office/drawing/2014/main" id="{2D16908A-7E44-4B79-912C-957051892A4F}"/>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4" name="object 52">
              <a:extLst>
                <a:ext uri="{FF2B5EF4-FFF2-40B4-BE49-F238E27FC236}">
                  <a16:creationId xmlns:a16="http://schemas.microsoft.com/office/drawing/2014/main" id="{ED8722AD-C152-4221-BD00-770851906B76}"/>
                </a:ext>
              </a:extLst>
            </p:cNvPr>
            <p:cNvPicPr/>
            <p:nvPr/>
          </p:nvPicPr>
          <p:blipFill>
            <a:blip r:embed="rId7" cstate="print"/>
            <a:stretch>
              <a:fillRect/>
            </a:stretch>
          </p:blipFill>
          <p:spPr>
            <a:xfrm>
              <a:off x="2692621" y="3041055"/>
              <a:ext cx="109308" cy="140667"/>
            </a:xfrm>
            <a:prstGeom prst="rect">
              <a:avLst/>
            </a:prstGeom>
          </p:spPr>
        </p:pic>
      </p:grpSp>
      <p:grpSp>
        <p:nvGrpSpPr>
          <p:cNvPr id="55" name="object 53">
            <a:extLst>
              <a:ext uri="{FF2B5EF4-FFF2-40B4-BE49-F238E27FC236}">
                <a16:creationId xmlns:a16="http://schemas.microsoft.com/office/drawing/2014/main" id="{D5034362-04EC-4F2E-9E45-2418CA3C2A07}"/>
              </a:ext>
            </a:extLst>
          </p:cNvPr>
          <p:cNvGrpSpPr/>
          <p:nvPr/>
        </p:nvGrpSpPr>
        <p:grpSpPr>
          <a:xfrm>
            <a:off x="2782819" y="3789678"/>
            <a:ext cx="1282065" cy="953135"/>
            <a:chOff x="2899186" y="2735489"/>
            <a:chExt cx="1282065" cy="953135"/>
          </a:xfrm>
        </p:grpSpPr>
        <p:sp>
          <p:nvSpPr>
            <p:cNvPr id="56" name="object 54">
              <a:extLst>
                <a:ext uri="{FF2B5EF4-FFF2-40B4-BE49-F238E27FC236}">
                  <a16:creationId xmlns:a16="http://schemas.microsoft.com/office/drawing/2014/main" id="{4A17F533-A323-4C32-883B-43DDDAEDA493}"/>
                </a:ext>
              </a:extLst>
            </p:cNvPr>
            <p:cNvSpPr/>
            <p:nvPr/>
          </p:nvSpPr>
          <p:spPr>
            <a:xfrm>
              <a:off x="2911886" y="2790144"/>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57" name="object 55">
              <a:extLst>
                <a:ext uri="{FF2B5EF4-FFF2-40B4-BE49-F238E27FC236}">
                  <a16:creationId xmlns:a16="http://schemas.microsoft.com/office/drawing/2014/main" id="{94E920CC-6258-4BBB-9485-33E2C38D0617}"/>
                </a:ext>
              </a:extLst>
            </p:cNvPr>
            <p:cNvPicPr/>
            <p:nvPr/>
          </p:nvPicPr>
          <p:blipFill>
            <a:blip r:embed="rId8" cstate="print"/>
            <a:stretch>
              <a:fillRect/>
            </a:stretch>
          </p:blipFill>
          <p:spPr>
            <a:xfrm>
              <a:off x="4040387" y="2735489"/>
              <a:ext cx="140667" cy="109308"/>
            </a:xfrm>
            <a:prstGeom prst="rect">
              <a:avLst/>
            </a:prstGeom>
          </p:spPr>
        </p:pic>
        <p:sp>
          <p:nvSpPr>
            <p:cNvPr id="58" name="object 56">
              <a:extLst>
                <a:ext uri="{FF2B5EF4-FFF2-40B4-BE49-F238E27FC236}">
                  <a16:creationId xmlns:a16="http://schemas.microsoft.com/office/drawing/2014/main" id="{2FCF5426-8F16-4B72-9BAC-B841D28D720A}"/>
                </a:ext>
              </a:extLst>
            </p:cNvPr>
            <p:cNvSpPr/>
            <p:nvPr/>
          </p:nvSpPr>
          <p:spPr>
            <a:xfrm>
              <a:off x="2911886" y="2790144"/>
              <a:ext cx="1141730" cy="843915"/>
            </a:xfrm>
            <a:custGeom>
              <a:avLst/>
              <a:gdLst/>
              <a:ahLst/>
              <a:cxnLst/>
              <a:rect l="l" t="t" r="r" b="b"/>
              <a:pathLst>
                <a:path w="1141729" h="843914">
                  <a:moveTo>
                    <a:pt x="0" y="0"/>
                  </a:moveTo>
                  <a:lnTo>
                    <a:pt x="646735" y="0"/>
                  </a:lnTo>
                  <a:lnTo>
                    <a:pt x="646735" y="843600"/>
                  </a:lnTo>
                  <a:lnTo>
                    <a:pt x="1141199" y="843600"/>
                  </a:lnTo>
                </a:path>
              </a:pathLst>
            </a:custGeom>
            <a:ln w="25399">
              <a:solidFill>
                <a:srgbClr val="000000"/>
              </a:solidFill>
            </a:ln>
          </p:spPr>
          <p:txBody>
            <a:bodyPr wrap="square" lIns="0" tIns="0" rIns="0" bIns="0" rtlCol="0"/>
            <a:lstStyle/>
            <a:p>
              <a:endParaRPr/>
            </a:p>
          </p:txBody>
        </p:sp>
        <p:pic>
          <p:nvPicPr>
            <p:cNvPr id="59" name="object 57">
              <a:extLst>
                <a:ext uri="{FF2B5EF4-FFF2-40B4-BE49-F238E27FC236}">
                  <a16:creationId xmlns:a16="http://schemas.microsoft.com/office/drawing/2014/main" id="{1C9328C8-F9E3-41F4-BD72-8984445AEF21}"/>
                </a:ext>
              </a:extLst>
            </p:cNvPr>
            <p:cNvPicPr/>
            <p:nvPr/>
          </p:nvPicPr>
          <p:blipFill>
            <a:blip r:embed="rId9" cstate="print"/>
            <a:stretch>
              <a:fillRect/>
            </a:stretch>
          </p:blipFill>
          <p:spPr>
            <a:xfrm>
              <a:off x="4040387" y="3579090"/>
              <a:ext cx="140667" cy="109307"/>
            </a:xfrm>
            <a:prstGeom prst="rect">
              <a:avLst/>
            </a:prstGeom>
          </p:spPr>
        </p:pic>
      </p:grpSp>
      <p:sp>
        <p:nvSpPr>
          <p:cNvPr id="60" name="object 58">
            <a:extLst>
              <a:ext uri="{FF2B5EF4-FFF2-40B4-BE49-F238E27FC236}">
                <a16:creationId xmlns:a16="http://schemas.microsoft.com/office/drawing/2014/main" id="{BD13F0A9-CE1C-47DF-9E7D-17AE8CAFF4A7}"/>
              </a:ext>
            </a:extLst>
          </p:cNvPr>
          <p:cNvSpPr txBox="1"/>
          <p:nvPr/>
        </p:nvSpPr>
        <p:spPr>
          <a:xfrm>
            <a:off x="4088985" y="4484076"/>
            <a:ext cx="329565" cy="444500"/>
          </a:xfrm>
          <a:prstGeom prst="rect">
            <a:avLst/>
          </a:prstGeom>
          <a:solidFill>
            <a:srgbClr val="EBDAF3"/>
          </a:solidFill>
          <a:ln w="12699">
            <a:solidFill>
              <a:srgbClr val="BB44C4"/>
            </a:solidFill>
          </a:ln>
        </p:spPr>
        <p:txBody>
          <a:bodyPr vert="horz" wrap="square" lIns="0" tIns="6350" rIns="0" bIns="0" rtlCol="0">
            <a:spAutoFit/>
          </a:bodyPr>
          <a:lstStyle/>
          <a:p>
            <a:pPr>
              <a:lnSpc>
                <a:spcPct val="100000"/>
              </a:lnSpc>
              <a:spcBef>
                <a:spcPts val="50"/>
              </a:spcBef>
            </a:pPr>
            <a:endParaRPr sz="850">
              <a:latin typeface="Times New Roman"/>
              <a:cs typeface="Times New Roman"/>
            </a:endParaRPr>
          </a:p>
          <a:p>
            <a:pPr algn="ctr">
              <a:lnSpc>
                <a:spcPct val="100000"/>
              </a:lnSpc>
            </a:pPr>
            <a:r>
              <a:rPr sz="900" dirty="0">
                <a:latin typeface="Arial MT"/>
                <a:cs typeface="Arial MT"/>
              </a:rPr>
              <a:t>c</a:t>
            </a:r>
            <a:endParaRPr sz="900">
              <a:latin typeface="Arial MT"/>
              <a:cs typeface="Arial MT"/>
            </a:endParaRPr>
          </a:p>
        </p:txBody>
      </p:sp>
      <p:grpSp>
        <p:nvGrpSpPr>
          <p:cNvPr id="61" name="object 59">
            <a:extLst>
              <a:ext uri="{FF2B5EF4-FFF2-40B4-BE49-F238E27FC236}">
                <a16:creationId xmlns:a16="http://schemas.microsoft.com/office/drawing/2014/main" id="{D39ED080-24BE-439B-A22E-95B974FF9570}"/>
              </a:ext>
            </a:extLst>
          </p:cNvPr>
          <p:cNvGrpSpPr/>
          <p:nvPr/>
        </p:nvGrpSpPr>
        <p:grpSpPr>
          <a:xfrm>
            <a:off x="7476916" y="3220405"/>
            <a:ext cx="109855" cy="397510"/>
            <a:chOff x="7593283" y="2166216"/>
            <a:chExt cx="109855" cy="397510"/>
          </a:xfrm>
        </p:grpSpPr>
        <p:sp>
          <p:nvSpPr>
            <p:cNvPr id="62" name="object 60">
              <a:extLst>
                <a:ext uri="{FF2B5EF4-FFF2-40B4-BE49-F238E27FC236}">
                  <a16:creationId xmlns:a16="http://schemas.microsoft.com/office/drawing/2014/main" id="{71C189F3-4482-4191-9750-6E4115430E5C}"/>
                </a:ext>
              </a:extLst>
            </p:cNvPr>
            <p:cNvSpPr/>
            <p:nvPr/>
          </p:nvSpPr>
          <p:spPr>
            <a:xfrm>
              <a:off x="7647937" y="2294183"/>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63" name="object 61">
              <a:extLst>
                <a:ext uri="{FF2B5EF4-FFF2-40B4-BE49-F238E27FC236}">
                  <a16:creationId xmlns:a16="http://schemas.microsoft.com/office/drawing/2014/main" id="{C18295D8-708D-4551-82ED-97A7D56455CB}"/>
                </a:ext>
              </a:extLst>
            </p:cNvPr>
            <p:cNvPicPr/>
            <p:nvPr/>
          </p:nvPicPr>
          <p:blipFill>
            <a:blip r:embed="rId7" cstate="print"/>
            <a:stretch>
              <a:fillRect/>
            </a:stretch>
          </p:blipFill>
          <p:spPr>
            <a:xfrm>
              <a:off x="7593283" y="2166216"/>
              <a:ext cx="109307" cy="140667"/>
            </a:xfrm>
            <a:prstGeom prst="rect">
              <a:avLst/>
            </a:prstGeom>
          </p:spPr>
        </p:pic>
      </p:grpSp>
      <p:grpSp>
        <p:nvGrpSpPr>
          <p:cNvPr id="64" name="object 62">
            <a:extLst>
              <a:ext uri="{FF2B5EF4-FFF2-40B4-BE49-F238E27FC236}">
                <a16:creationId xmlns:a16="http://schemas.microsoft.com/office/drawing/2014/main" id="{B47253C9-8335-4988-8EFC-80360F422911}"/>
              </a:ext>
            </a:extLst>
          </p:cNvPr>
          <p:cNvGrpSpPr/>
          <p:nvPr/>
        </p:nvGrpSpPr>
        <p:grpSpPr>
          <a:xfrm>
            <a:off x="4405510" y="3220405"/>
            <a:ext cx="4034790" cy="1480820"/>
            <a:chOff x="4521877" y="2166216"/>
            <a:chExt cx="4034790" cy="1480820"/>
          </a:xfrm>
        </p:grpSpPr>
        <p:sp>
          <p:nvSpPr>
            <p:cNvPr id="65" name="object 63">
              <a:extLst>
                <a:ext uri="{FF2B5EF4-FFF2-40B4-BE49-F238E27FC236}">
                  <a16:creationId xmlns:a16="http://schemas.microsoft.com/office/drawing/2014/main" id="{568565F9-9E37-407A-AD68-7ECD2A45AC3C}"/>
                </a:ext>
              </a:extLst>
            </p:cNvPr>
            <p:cNvSpPr/>
            <p:nvPr/>
          </p:nvSpPr>
          <p:spPr>
            <a:xfrm>
              <a:off x="4534577" y="2790142"/>
              <a:ext cx="1121410" cy="0"/>
            </a:xfrm>
            <a:custGeom>
              <a:avLst/>
              <a:gdLst/>
              <a:ahLst/>
              <a:cxnLst/>
              <a:rect l="l" t="t" r="r" b="b"/>
              <a:pathLst>
                <a:path w="1121410">
                  <a:moveTo>
                    <a:pt x="0" y="0"/>
                  </a:moveTo>
                  <a:lnTo>
                    <a:pt x="1121399" y="0"/>
                  </a:lnTo>
                </a:path>
              </a:pathLst>
            </a:custGeom>
            <a:ln w="25399">
              <a:solidFill>
                <a:srgbClr val="000000"/>
              </a:solidFill>
            </a:ln>
          </p:spPr>
          <p:txBody>
            <a:bodyPr wrap="square" lIns="0" tIns="0" rIns="0" bIns="0" rtlCol="0"/>
            <a:lstStyle/>
            <a:p>
              <a:endParaRPr/>
            </a:p>
          </p:txBody>
        </p:sp>
        <p:pic>
          <p:nvPicPr>
            <p:cNvPr id="66" name="object 64">
              <a:extLst>
                <a:ext uri="{FF2B5EF4-FFF2-40B4-BE49-F238E27FC236}">
                  <a16:creationId xmlns:a16="http://schemas.microsoft.com/office/drawing/2014/main" id="{23A89BA8-5E0A-48CC-9D5F-7ECE7BCD7939}"/>
                </a:ext>
              </a:extLst>
            </p:cNvPr>
            <p:cNvPicPr/>
            <p:nvPr/>
          </p:nvPicPr>
          <p:blipFill>
            <a:blip r:embed="rId10" cstate="print"/>
            <a:stretch>
              <a:fillRect/>
            </a:stretch>
          </p:blipFill>
          <p:spPr>
            <a:xfrm>
              <a:off x="5643277" y="2735488"/>
              <a:ext cx="140667" cy="109307"/>
            </a:xfrm>
            <a:prstGeom prst="rect">
              <a:avLst/>
            </a:prstGeom>
          </p:spPr>
        </p:pic>
        <p:sp>
          <p:nvSpPr>
            <p:cNvPr id="67" name="object 65">
              <a:extLst>
                <a:ext uri="{FF2B5EF4-FFF2-40B4-BE49-F238E27FC236}">
                  <a16:creationId xmlns:a16="http://schemas.microsoft.com/office/drawing/2014/main" id="{CA945A2F-4772-4DBF-9BC4-5B692463719E}"/>
                </a:ext>
              </a:extLst>
            </p:cNvPr>
            <p:cNvSpPr/>
            <p:nvPr/>
          </p:nvSpPr>
          <p:spPr>
            <a:xfrm>
              <a:off x="5972883" y="3169022"/>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68" name="object 66">
              <a:extLst>
                <a:ext uri="{FF2B5EF4-FFF2-40B4-BE49-F238E27FC236}">
                  <a16:creationId xmlns:a16="http://schemas.microsoft.com/office/drawing/2014/main" id="{90A6A238-5321-4F5F-8D4A-01977D5989F7}"/>
                </a:ext>
              </a:extLst>
            </p:cNvPr>
            <p:cNvPicPr/>
            <p:nvPr/>
          </p:nvPicPr>
          <p:blipFill>
            <a:blip r:embed="rId7" cstate="print"/>
            <a:stretch>
              <a:fillRect/>
            </a:stretch>
          </p:blipFill>
          <p:spPr>
            <a:xfrm>
              <a:off x="5918229" y="3041055"/>
              <a:ext cx="109307" cy="140667"/>
            </a:xfrm>
            <a:prstGeom prst="rect">
              <a:avLst/>
            </a:prstGeom>
          </p:spPr>
        </p:pic>
        <p:sp>
          <p:nvSpPr>
            <p:cNvPr id="69" name="object 67">
              <a:extLst>
                <a:ext uri="{FF2B5EF4-FFF2-40B4-BE49-F238E27FC236}">
                  <a16:creationId xmlns:a16="http://schemas.microsoft.com/office/drawing/2014/main" id="{20E99FF8-4910-4F98-B5DC-AC3888576E8B}"/>
                </a:ext>
              </a:extLst>
            </p:cNvPr>
            <p:cNvSpPr/>
            <p:nvPr/>
          </p:nvSpPr>
          <p:spPr>
            <a:xfrm>
              <a:off x="6137496" y="2790144"/>
              <a:ext cx="678815" cy="645160"/>
            </a:xfrm>
            <a:custGeom>
              <a:avLst/>
              <a:gdLst/>
              <a:ahLst/>
              <a:cxnLst/>
              <a:rect l="l" t="t" r="r" b="b"/>
              <a:pathLst>
                <a:path w="678815" h="645160">
                  <a:moveTo>
                    <a:pt x="0" y="0"/>
                  </a:moveTo>
                  <a:lnTo>
                    <a:pt x="361199" y="0"/>
                  </a:lnTo>
                </a:path>
                <a:path w="678815" h="645160">
                  <a:moveTo>
                    <a:pt x="678347" y="644977"/>
                  </a:moveTo>
                  <a:lnTo>
                    <a:pt x="678347" y="378877"/>
                  </a:lnTo>
                </a:path>
              </a:pathLst>
            </a:custGeom>
            <a:ln w="25399">
              <a:solidFill>
                <a:srgbClr val="000000"/>
              </a:solidFill>
            </a:ln>
          </p:spPr>
          <p:txBody>
            <a:bodyPr wrap="square" lIns="0" tIns="0" rIns="0" bIns="0" rtlCol="0"/>
            <a:lstStyle/>
            <a:p>
              <a:endParaRPr/>
            </a:p>
          </p:txBody>
        </p:sp>
        <p:pic>
          <p:nvPicPr>
            <p:cNvPr id="70" name="object 68">
              <a:extLst>
                <a:ext uri="{FF2B5EF4-FFF2-40B4-BE49-F238E27FC236}">
                  <a16:creationId xmlns:a16="http://schemas.microsoft.com/office/drawing/2014/main" id="{68369A4A-2E20-4BC4-8378-04A1ED931211}"/>
                </a:ext>
              </a:extLst>
            </p:cNvPr>
            <p:cNvPicPr/>
            <p:nvPr/>
          </p:nvPicPr>
          <p:blipFill>
            <a:blip r:embed="rId7" cstate="print"/>
            <a:stretch>
              <a:fillRect/>
            </a:stretch>
          </p:blipFill>
          <p:spPr>
            <a:xfrm>
              <a:off x="6761190" y="3041055"/>
              <a:ext cx="109307" cy="140667"/>
            </a:xfrm>
            <a:prstGeom prst="rect">
              <a:avLst/>
            </a:prstGeom>
          </p:spPr>
        </p:pic>
        <p:pic>
          <p:nvPicPr>
            <p:cNvPr id="71" name="object 69">
              <a:extLst>
                <a:ext uri="{FF2B5EF4-FFF2-40B4-BE49-F238E27FC236}">
                  <a16:creationId xmlns:a16="http://schemas.microsoft.com/office/drawing/2014/main" id="{FFD83B7E-4636-4FE3-8E65-8D942331DA53}"/>
                </a:ext>
              </a:extLst>
            </p:cNvPr>
            <p:cNvPicPr/>
            <p:nvPr/>
          </p:nvPicPr>
          <p:blipFill>
            <a:blip r:embed="rId10" cstate="print"/>
            <a:stretch>
              <a:fillRect/>
            </a:stretch>
          </p:blipFill>
          <p:spPr>
            <a:xfrm>
              <a:off x="6485996" y="2735490"/>
              <a:ext cx="140667" cy="109307"/>
            </a:xfrm>
            <a:prstGeom prst="rect">
              <a:avLst/>
            </a:prstGeom>
          </p:spPr>
        </p:pic>
        <p:sp>
          <p:nvSpPr>
            <p:cNvPr id="72" name="object 70">
              <a:extLst>
                <a:ext uri="{FF2B5EF4-FFF2-40B4-BE49-F238E27FC236}">
                  <a16:creationId xmlns:a16="http://schemas.microsoft.com/office/drawing/2014/main" id="{E04F99F9-1E7E-4172-A443-20407960DFFD}"/>
                </a:ext>
              </a:extLst>
            </p:cNvPr>
            <p:cNvSpPr/>
            <p:nvPr/>
          </p:nvSpPr>
          <p:spPr>
            <a:xfrm>
              <a:off x="6980457" y="2790144"/>
              <a:ext cx="350520" cy="0"/>
            </a:xfrm>
            <a:custGeom>
              <a:avLst/>
              <a:gdLst/>
              <a:ahLst/>
              <a:cxnLst/>
              <a:rect l="l" t="t" r="r" b="b"/>
              <a:pathLst>
                <a:path w="350520">
                  <a:moveTo>
                    <a:pt x="0" y="0"/>
                  </a:moveTo>
                  <a:lnTo>
                    <a:pt x="350399" y="0"/>
                  </a:lnTo>
                </a:path>
              </a:pathLst>
            </a:custGeom>
            <a:ln w="25399">
              <a:solidFill>
                <a:srgbClr val="000000"/>
              </a:solidFill>
            </a:ln>
          </p:spPr>
          <p:txBody>
            <a:bodyPr wrap="square" lIns="0" tIns="0" rIns="0" bIns="0" rtlCol="0"/>
            <a:lstStyle/>
            <a:p>
              <a:endParaRPr/>
            </a:p>
          </p:txBody>
        </p:sp>
        <p:pic>
          <p:nvPicPr>
            <p:cNvPr id="73" name="object 71">
              <a:extLst>
                <a:ext uri="{FF2B5EF4-FFF2-40B4-BE49-F238E27FC236}">
                  <a16:creationId xmlns:a16="http://schemas.microsoft.com/office/drawing/2014/main" id="{B209FD1A-C0CF-49A5-9F40-B9E466831F00}"/>
                </a:ext>
              </a:extLst>
            </p:cNvPr>
            <p:cNvPicPr/>
            <p:nvPr/>
          </p:nvPicPr>
          <p:blipFill>
            <a:blip r:embed="rId10" cstate="print"/>
            <a:stretch>
              <a:fillRect/>
            </a:stretch>
          </p:blipFill>
          <p:spPr>
            <a:xfrm>
              <a:off x="7318157" y="2735490"/>
              <a:ext cx="140668" cy="109307"/>
            </a:xfrm>
            <a:prstGeom prst="rect">
              <a:avLst/>
            </a:prstGeom>
          </p:spPr>
        </p:pic>
        <p:sp>
          <p:nvSpPr>
            <p:cNvPr id="74" name="object 72">
              <a:extLst>
                <a:ext uri="{FF2B5EF4-FFF2-40B4-BE49-F238E27FC236}">
                  <a16:creationId xmlns:a16="http://schemas.microsoft.com/office/drawing/2014/main" id="{0EEEA917-9BD7-4BC2-A21C-F5490F72BE1F}"/>
                </a:ext>
              </a:extLst>
            </p:cNvPr>
            <p:cNvSpPr/>
            <p:nvPr/>
          </p:nvSpPr>
          <p:spPr>
            <a:xfrm>
              <a:off x="5972884" y="2294185"/>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5" name="object 73">
              <a:extLst>
                <a:ext uri="{FF2B5EF4-FFF2-40B4-BE49-F238E27FC236}">
                  <a16:creationId xmlns:a16="http://schemas.microsoft.com/office/drawing/2014/main" id="{55AE0AC0-C39A-425D-930D-CCD3438290F0}"/>
                </a:ext>
              </a:extLst>
            </p:cNvPr>
            <p:cNvPicPr/>
            <p:nvPr/>
          </p:nvPicPr>
          <p:blipFill>
            <a:blip r:embed="rId7" cstate="print"/>
            <a:stretch>
              <a:fillRect/>
            </a:stretch>
          </p:blipFill>
          <p:spPr>
            <a:xfrm>
              <a:off x="5918230" y="2166218"/>
              <a:ext cx="109307" cy="140667"/>
            </a:xfrm>
            <a:prstGeom prst="rect">
              <a:avLst/>
            </a:prstGeom>
          </p:spPr>
        </p:pic>
        <p:sp>
          <p:nvSpPr>
            <p:cNvPr id="76" name="object 74">
              <a:extLst>
                <a:ext uri="{FF2B5EF4-FFF2-40B4-BE49-F238E27FC236}">
                  <a16:creationId xmlns:a16="http://schemas.microsoft.com/office/drawing/2014/main" id="{8E788EEC-DF28-41CA-8F78-A229ADA0449E}"/>
                </a:ext>
              </a:extLst>
            </p:cNvPr>
            <p:cNvSpPr/>
            <p:nvPr/>
          </p:nvSpPr>
          <p:spPr>
            <a:xfrm>
              <a:off x="6815844" y="2294185"/>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7" name="object 75">
              <a:extLst>
                <a:ext uri="{FF2B5EF4-FFF2-40B4-BE49-F238E27FC236}">
                  <a16:creationId xmlns:a16="http://schemas.microsoft.com/office/drawing/2014/main" id="{5EC9CC83-C903-4821-9B19-023538FC884D}"/>
                </a:ext>
              </a:extLst>
            </p:cNvPr>
            <p:cNvPicPr/>
            <p:nvPr/>
          </p:nvPicPr>
          <p:blipFill>
            <a:blip r:embed="rId7" cstate="print"/>
            <a:stretch>
              <a:fillRect/>
            </a:stretch>
          </p:blipFill>
          <p:spPr>
            <a:xfrm>
              <a:off x="6761191" y="2166218"/>
              <a:ext cx="109307" cy="140667"/>
            </a:xfrm>
            <a:prstGeom prst="rect">
              <a:avLst/>
            </a:prstGeom>
          </p:spPr>
        </p:pic>
        <p:sp>
          <p:nvSpPr>
            <p:cNvPr id="78" name="object 76">
              <a:extLst>
                <a:ext uri="{FF2B5EF4-FFF2-40B4-BE49-F238E27FC236}">
                  <a16:creationId xmlns:a16="http://schemas.microsoft.com/office/drawing/2014/main" id="{8363FE97-B209-4F0F-B5E9-B2CBAE3DFE7C}"/>
                </a:ext>
              </a:extLst>
            </p:cNvPr>
            <p:cNvSpPr/>
            <p:nvPr/>
          </p:nvSpPr>
          <p:spPr>
            <a:xfrm>
              <a:off x="4534577" y="3169100"/>
              <a:ext cx="1341120" cy="464820"/>
            </a:xfrm>
            <a:custGeom>
              <a:avLst/>
              <a:gdLst/>
              <a:ahLst/>
              <a:cxnLst/>
              <a:rect l="l" t="t" r="r" b="b"/>
              <a:pathLst>
                <a:path w="1341120" h="464820">
                  <a:moveTo>
                    <a:pt x="0" y="464658"/>
                  </a:moveTo>
                  <a:lnTo>
                    <a:pt x="376199" y="464658"/>
                  </a:lnTo>
                  <a:lnTo>
                    <a:pt x="376199" y="51858"/>
                  </a:lnTo>
                </a:path>
                <a:path w="1341120" h="464820">
                  <a:moveTo>
                    <a:pt x="375634" y="47999"/>
                  </a:moveTo>
                  <a:lnTo>
                    <a:pt x="1340734" y="47999"/>
                  </a:lnTo>
                  <a:lnTo>
                    <a:pt x="1340734" y="0"/>
                  </a:lnTo>
                </a:path>
              </a:pathLst>
            </a:custGeom>
            <a:ln w="25399">
              <a:solidFill>
                <a:srgbClr val="000000"/>
              </a:solidFill>
            </a:ln>
          </p:spPr>
          <p:txBody>
            <a:bodyPr wrap="square" lIns="0" tIns="0" rIns="0" bIns="0" rtlCol="0"/>
            <a:lstStyle/>
            <a:p>
              <a:endParaRPr/>
            </a:p>
          </p:txBody>
        </p:sp>
        <p:pic>
          <p:nvPicPr>
            <p:cNvPr id="79" name="object 77">
              <a:extLst>
                <a:ext uri="{FF2B5EF4-FFF2-40B4-BE49-F238E27FC236}">
                  <a16:creationId xmlns:a16="http://schemas.microsoft.com/office/drawing/2014/main" id="{30E243B8-2B05-440D-9030-50940D2083A7}"/>
                </a:ext>
              </a:extLst>
            </p:cNvPr>
            <p:cNvPicPr/>
            <p:nvPr/>
          </p:nvPicPr>
          <p:blipFill>
            <a:blip r:embed="rId7" cstate="print"/>
            <a:stretch>
              <a:fillRect/>
            </a:stretch>
          </p:blipFill>
          <p:spPr>
            <a:xfrm>
              <a:off x="5820658" y="3041133"/>
              <a:ext cx="109307" cy="140667"/>
            </a:xfrm>
            <a:prstGeom prst="rect">
              <a:avLst/>
            </a:prstGeom>
          </p:spPr>
        </p:pic>
        <p:sp>
          <p:nvSpPr>
            <p:cNvPr id="80" name="object 78">
              <a:extLst>
                <a:ext uri="{FF2B5EF4-FFF2-40B4-BE49-F238E27FC236}">
                  <a16:creationId xmlns:a16="http://schemas.microsoft.com/office/drawing/2014/main" id="{6E07D158-21A5-468E-9F20-816E7543D108}"/>
                </a:ext>
              </a:extLst>
            </p:cNvPr>
            <p:cNvSpPr/>
            <p:nvPr/>
          </p:nvSpPr>
          <p:spPr>
            <a:xfrm>
              <a:off x="5853937" y="3175224"/>
              <a:ext cx="867410" cy="33655"/>
            </a:xfrm>
            <a:custGeom>
              <a:avLst/>
              <a:gdLst/>
              <a:ahLst/>
              <a:cxnLst/>
              <a:rect l="l" t="t" r="r" b="b"/>
              <a:pathLst>
                <a:path w="867409" h="33655">
                  <a:moveTo>
                    <a:pt x="0" y="33299"/>
                  </a:moveTo>
                  <a:lnTo>
                    <a:pt x="866999" y="33299"/>
                  </a:lnTo>
                  <a:lnTo>
                    <a:pt x="866999" y="0"/>
                  </a:lnTo>
                </a:path>
              </a:pathLst>
            </a:custGeom>
            <a:ln w="25399">
              <a:solidFill>
                <a:srgbClr val="000000"/>
              </a:solidFill>
            </a:ln>
          </p:spPr>
          <p:txBody>
            <a:bodyPr wrap="square" lIns="0" tIns="0" rIns="0" bIns="0" rtlCol="0"/>
            <a:lstStyle/>
            <a:p>
              <a:endParaRPr/>
            </a:p>
          </p:txBody>
        </p:sp>
        <p:pic>
          <p:nvPicPr>
            <p:cNvPr id="81" name="object 79">
              <a:extLst>
                <a:ext uri="{FF2B5EF4-FFF2-40B4-BE49-F238E27FC236}">
                  <a16:creationId xmlns:a16="http://schemas.microsoft.com/office/drawing/2014/main" id="{19AD556D-B712-4F69-A379-73BE8214FAD4}"/>
                </a:ext>
              </a:extLst>
            </p:cNvPr>
            <p:cNvPicPr/>
            <p:nvPr/>
          </p:nvPicPr>
          <p:blipFill>
            <a:blip r:embed="rId7" cstate="print"/>
            <a:stretch>
              <a:fillRect/>
            </a:stretch>
          </p:blipFill>
          <p:spPr>
            <a:xfrm>
              <a:off x="6666283" y="3047256"/>
              <a:ext cx="109307" cy="140667"/>
            </a:xfrm>
            <a:prstGeom prst="rect">
              <a:avLst/>
            </a:prstGeom>
          </p:spPr>
        </p:pic>
        <p:sp>
          <p:nvSpPr>
            <p:cNvPr id="82" name="object 80">
              <a:extLst>
                <a:ext uri="{FF2B5EF4-FFF2-40B4-BE49-F238E27FC236}">
                  <a16:creationId xmlns:a16="http://schemas.microsoft.com/office/drawing/2014/main" id="{308B8285-C13B-4932-A7E6-D8EC36330045}"/>
                </a:ext>
              </a:extLst>
            </p:cNvPr>
            <p:cNvSpPr/>
            <p:nvPr/>
          </p:nvSpPr>
          <p:spPr>
            <a:xfrm>
              <a:off x="7647938" y="3169021"/>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83" name="object 81">
              <a:extLst>
                <a:ext uri="{FF2B5EF4-FFF2-40B4-BE49-F238E27FC236}">
                  <a16:creationId xmlns:a16="http://schemas.microsoft.com/office/drawing/2014/main" id="{D45592DE-348F-4045-AE85-5DA501594679}"/>
                </a:ext>
              </a:extLst>
            </p:cNvPr>
            <p:cNvPicPr/>
            <p:nvPr/>
          </p:nvPicPr>
          <p:blipFill>
            <a:blip r:embed="rId7" cstate="print"/>
            <a:stretch>
              <a:fillRect/>
            </a:stretch>
          </p:blipFill>
          <p:spPr>
            <a:xfrm>
              <a:off x="7593284" y="3041053"/>
              <a:ext cx="109307" cy="140667"/>
            </a:xfrm>
            <a:prstGeom prst="rect">
              <a:avLst/>
            </a:prstGeom>
          </p:spPr>
        </p:pic>
        <p:sp>
          <p:nvSpPr>
            <p:cNvPr id="84" name="object 82">
              <a:extLst>
                <a:ext uri="{FF2B5EF4-FFF2-40B4-BE49-F238E27FC236}">
                  <a16:creationId xmlns:a16="http://schemas.microsoft.com/office/drawing/2014/main" id="{4693D859-6434-4789-910F-ACE5EBFB3BDA}"/>
                </a:ext>
              </a:extLst>
            </p:cNvPr>
            <p:cNvSpPr/>
            <p:nvPr/>
          </p:nvSpPr>
          <p:spPr>
            <a:xfrm>
              <a:off x="6684832" y="3169100"/>
              <a:ext cx="857250" cy="40005"/>
            </a:xfrm>
            <a:custGeom>
              <a:avLst/>
              <a:gdLst/>
              <a:ahLst/>
              <a:cxnLst/>
              <a:rect l="l" t="t" r="r" b="b"/>
              <a:pathLst>
                <a:path w="857250" h="40005">
                  <a:moveTo>
                    <a:pt x="0" y="39599"/>
                  </a:moveTo>
                  <a:lnTo>
                    <a:pt x="857099" y="39599"/>
                  </a:lnTo>
                  <a:lnTo>
                    <a:pt x="857099" y="0"/>
                  </a:lnTo>
                </a:path>
              </a:pathLst>
            </a:custGeom>
            <a:ln w="25399">
              <a:solidFill>
                <a:srgbClr val="000000"/>
              </a:solidFill>
            </a:ln>
          </p:spPr>
          <p:txBody>
            <a:bodyPr wrap="square" lIns="0" tIns="0" rIns="0" bIns="0" rtlCol="0"/>
            <a:lstStyle/>
            <a:p>
              <a:endParaRPr/>
            </a:p>
          </p:txBody>
        </p:sp>
        <p:pic>
          <p:nvPicPr>
            <p:cNvPr id="85" name="object 83">
              <a:extLst>
                <a:ext uri="{FF2B5EF4-FFF2-40B4-BE49-F238E27FC236}">
                  <a16:creationId xmlns:a16="http://schemas.microsoft.com/office/drawing/2014/main" id="{7B1A926D-42B4-4146-BD19-5B2EDC9A34CD}"/>
                </a:ext>
              </a:extLst>
            </p:cNvPr>
            <p:cNvPicPr/>
            <p:nvPr/>
          </p:nvPicPr>
          <p:blipFill>
            <a:blip r:embed="rId7" cstate="print"/>
            <a:stretch>
              <a:fillRect/>
            </a:stretch>
          </p:blipFill>
          <p:spPr>
            <a:xfrm>
              <a:off x="7487278" y="3041133"/>
              <a:ext cx="109307" cy="140667"/>
            </a:xfrm>
            <a:prstGeom prst="rect">
              <a:avLst/>
            </a:prstGeom>
          </p:spPr>
        </p:pic>
        <p:sp>
          <p:nvSpPr>
            <p:cNvPr id="86" name="object 84">
              <a:extLst>
                <a:ext uri="{FF2B5EF4-FFF2-40B4-BE49-F238E27FC236}">
                  <a16:creationId xmlns:a16="http://schemas.microsoft.com/office/drawing/2014/main" id="{88BDD741-7722-4DE3-BF0C-410AF21C5EA1}"/>
                </a:ext>
              </a:extLst>
            </p:cNvPr>
            <p:cNvSpPr/>
            <p:nvPr/>
          </p:nvSpPr>
          <p:spPr>
            <a:xfrm>
              <a:off x="8501766" y="3169021"/>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87" name="object 85">
              <a:extLst>
                <a:ext uri="{FF2B5EF4-FFF2-40B4-BE49-F238E27FC236}">
                  <a16:creationId xmlns:a16="http://schemas.microsoft.com/office/drawing/2014/main" id="{2FB25A8E-1803-4CAB-863A-5D4DF08D9FAE}"/>
                </a:ext>
              </a:extLst>
            </p:cNvPr>
            <p:cNvPicPr/>
            <p:nvPr/>
          </p:nvPicPr>
          <p:blipFill>
            <a:blip r:embed="rId7" cstate="print"/>
            <a:stretch>
              <a:fillRect/>
            </a:stretch>
          </p:blipFill>
          <p:spPr>
            <a:xfrm>
              <a:off x="8447112" y="3041053"/>
              <a:ext cx="109307" cy="140667"/>
            </a:xfrm>
            <a:prstGeom prst="rect">
              <a:avLst/>
            </a:prstGeom>
          </p:spPr>
        </p:pic>
        <p:sp>
          <p:nvSpPr>
            <p:cNvPr id="88" name="object 86">
              <a:extLst>
                <a:ext uri="{FF2B5EF4-FFF2-40B4-BE49-F238E27FC236}">
                  <a16:creationId xmlns:a16="http://schemas.microsoft.com/office/drawing/2014/main" id="{57CAEDA9-AEB1-4C57-8449-7D25034B90FF}"/>
                </a:ext>
              </a:extLst>
            </p:cNvPr>
            <p:cNvSpPr/>
            <p:nvPr/>
          </p:nvSpPr>
          <p:spPr>
            <a:xfrm>
              <a:off x="7812549" y="2790142"/>
              <a:ext cx="372745" cy="0"/>
            </a:xfrm>
            <a:custGeom>
              <a:avLst/>
              <a:gdLst/>
              <a:ahLst/>
              <a:cxnLst/>
              <a:rect l="l" t="t" r="r" b="b"/>
              <a:pathLst>
                <a:path w="372745">
                  <a:moveTo>
                    <a:pt x="0" y="0"/>
                  </a:moveTo>
                  <a:lnTo>
                    <a:pt x="372299" y="0"/>
                  </a:lnTo>
                </a:path>
              </a:pathLst>
            </a:custGeom>
            <a:ln w="25399">
              <a:solidFill>
                <a:srgbClr val="000000"/>
              </a:solidFill>
            </a:ln>
          </p:spPr>
          <p:txBody>
            <a:bodyPr wrap="square" lIns="0" tIns="0" rIns="0" bIns="0" rtlCol="0"/>
            <a:lstStyle/>
            <a:p>
              <a:endParaRPr/>
            </a:p>
          </p:txBody>
        </p:sp>
        <p:pic>
          <p:nvPicPr>
            <p:cNvPr id="89" name="object 87">
              <a:extLst>
                <a:ext uri="{FF2B5EF4-FFF2-40B4-BE49-F238E27FC236}">
                  <a16:creationId xmlns:a16="http://schemas.microsoft.com/office/drawing/2014/main" id="{165830DA-3BAD-42D4-BE1B-63A02BBB7A32}"/>
                </a:ext>
              </a:extLst>
            </p:cNvPr>
            <p:cNvPicPr/>
            <p:nvPr/>
          </p:nvPicPr>
          <p:blipFill>
            <a:blip r:embed="rId10" cstate="print"/>
            <a:stretch>
              <a:fillRect/>
            </a:stretch>
          </p:blipFill>
          <p:spPr>
            <a:xfrm>
              <a:off x="8172150" y="2735488"/>
              <a:ext cx="140667" cy="109307"/>
            </a:xfrm>
            <a:prstGeom prst="rect">
              <a:avLst/>
            </a:prstGeom>
          </p:spPr>
        </p:pic>
        <p:sp>
          <p:nvSpPr>
            <p:cNvPr id="90" name="object 88">
              <a:extLst>
                <a:ext uri="{FF2B5EF4-FFF2-40B4-BE49-F238E27FC236}">
                  <a16:creationId xmlns:a16="http://schemas.microsoft.com/office/drawing/2014/main" id="{33E105BA-9629-4F54-95EF-5BAEC4331629}"/>
                </a:ext>
              </a:extLst>
            </p:cNvPr>
            <p:cNvSpPr/>
            <p:nvPr/>
          </p:nvSpPr>
          <p:spPr>
            <a:xfrm>
              <a:off x="8501766" y="2294183"/>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91" name="object 89">
              <a:extLst>
                <a:ext uri="{FF2B5EF4-FFF2-40B4-BE49-F238E27FC236}">
                  <a16:creationId xmlns:a16="http://schemas.microsoft.com/office/drawing/2014/main" id="{986712AE-50BF-484B-A894-C6FD5D7E6B44}"/>
                </a:ext>
              </a:extLst>
            </p:cNvPr>
            <p:cNvPicPr/>
            <p:nvPr/>
          </p:nvPicPr>
          <p:blipFill>
            <a:blip r:embed="rId7" cstate="print"/>
            <a:stretch>
              <a:fillRect/>
            </a:stretch>
          </p:blipFill>
          <p:spPr>
            <a:xfrm>
              <a:off x="8447112" y="2166216"/>
              <a:ext cx="109307" cy="140667"/>
            </a:xfrm>
            <a:prstGeom prst="rect">
              <a:avLst/>
            </a:prstGeom>
          </p:spPr>
        </p:pic>
        <p:sp>
          <p:nvSpPr>
            <p:cNvPr id="92" name="object 90">
              <a:extLst>
                <a:ext uri="{FF2B5EF4-FFF2-40B4-BE49-F238E27FC236}">
                  <a16:creationId xmlns:a16="http://schemas.microsoft.com/office/drawing/2014/main" id="{0475631F-24F7-4635-B25C-E3E8974DD452}"/>
                </a:ext>
              </a:extLst>
            </p:cNvPr>
            <p:cNvSpPr/>
            <p:nvPr/>
          </p:nvSpPr>
          <p:spPr>
            <a:xfrm>
              <a:off x="6969534" y="3175262"/>
              <a:ext cx="1422400" cy="33655"/>
            </a:xfrm>
            <a:custGeom>
              <a:avLst/>
              <a:gdLst/>
              <a:ahLst/>
              <a:cxnLst/>
              <a:rect l="l" t="t" r="r" b="b"/>
              <a:pathLst>
                <a:path w="1422400" h="33655">
                  <a:moveTo>
                    <a:pt x="0" y="33299"/>
                  </a:moveTo>
                  <a:lnTo>
                    <a:pt x="1422299" y="33299"/>
                  </a:lnTo>
                  <a:lnTo>
                    <a:pt x="1422299" y="0"/>
                  </a:lnTo>
                </a:path>
              </a:pathLst>
            </a:custGeom>
            <a:ln w="25399">
              <a:solidFill>
                <a:srgbClr val="000000"/>
              </a:solidFill>
            </a:ln>
          </p:spPr>
          <p:txBody>
            <a:bodyPr wrap="square" lIns="0" tIns="0" rIns="0" bIns="0" rtlCol="0"/>
            <a:lstStyle/>
            <a:p>
              <a:endParaRPr/>
            </a:p>
          </p:txBody>
        </p:sp>
        <p:pic>
          <p:nvPicPr>
            <p:cNvPr id="93" name="object 91">
              <a:extLst>
                <a:ext uri="{FF2B5EF4-FFF2-40B4-BE49-F238E27FC236}">
                  <a16:creationId xmlns:a16="http://schemas.microsoft.com/office/drawing/2014/main" id="{593ECAE8-B74B-483B-848D-646801115399}"/>
                </a:ext>
              </a:extLst>
            </p:cNvPr>
            <p:cNvPicPr/>
            <p:nvPr/>
          </p:nvPicPr>
          <p:blipFill>
            <a:blip r:embed="rId7" cstate="print"/>
            <a:stretch>
              <a:fillRect/>
            </a:stretch>
          </p:blipFill>
          <p:spPr>
            <a:xfrm>
              <a:off x="8337180" y="3047295"/>
              <a:ext cx="109307" cy="140667"/>
            </a:xfrm>
            <a:prstGeom prst="rect">
              <a:avLst/>
            </a:prstGeom>
          </p:spPr>
        </p:pic>
      </p:grpSp>
      <p:sp>
        <p:nvSpPr>
          <p:cNvPr id="94" name="object 92">
            <a:extLst>
              <a:ext uri="{FF2B5EF4-FFF2-40B4-BE49-F238E27FC236}">
                <a16:creationId xmlns:a16="http://schemas.microsoft.com/office/drawing/2014/main" id="{78ABAFF7-601E-488A-94C0-4193651AAEF1}"/>
              </a:ext>
            </a:extLst>
          </p:cNvPr>
          <p:cNvSpPr txBox="1"/>
          <p:nvPr/>
        </p:nvSpPr>
        <p:spPr>
          <a:xfrm>
            <a:off x="561208" y="1886140"/>
            <a:ext cx="2943225" cy="574040"/>
          </a:xfrm>
          <a:prstGeom prst="rect">
            <a:avLst/>
          </a:prstGeom>
        </p:spPr>
        <p:txBody>
          <a:bodyPr vert="horz" wrap="square" lIns="0" tIns="12700" rIns="0" bIns="0" rtlCol="0">
            <a:spAutoFit/>
          </a:bodyPr>
          <a:lstStyle/>
          <a:p>
            <a:pPr marL="25400">
              <a:lnSpc>
                <a:spcPct val="100000"/>
              </a:lnSpc>
              <a:spcBef>
                <a:spcPts val="100"/>
              </a:spcBef>
            </a:pPr>
            <a:r>
              <a:rPr sz="1800" b="1" spc="-5" dirty="0">
                <a:latin typeface="Arial"/>
                <a:cs typeface="Arial"/>
              </a:rPr>
              <a:t>Input</a:t>
            </a:r>
            <a:r>
              <a:rPr sz="1800" spc="-5" dirty="0">
                <a:latin typeface="Arial MT"/>
                <a:cs typeface="Arial MT"/>
              </a:rPr>
              <a:t>:</a:t>
            </a:r>
            <a:r>
              <a:rPr sz="1800" spc="-20"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x</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x</a:t>
            </a:r>
            <a:r>
              <a:rPr sz="1800" baseline="-32407" dirty="0">
                <a:latin typeface="Arial MT"/>
                <a:cs typeface="Arial MT"/>
              </a:rPr>
              <a:t>T</a:t>
            </a:r>
            <a:endParaRPr sz="1800" baseline="-32407">
              <a:latin typeface="Arial MT"/>
              <a:cs typeface="Arial MT"/>
            </a:endParaRPr>
          </a:p>
          <a:p>
            <a:pPr marL="25400">
              <a:lnSpc>
                <a:spcPct val="100000"/>
              </a:lnSpc>
            </a:pPr>
            <a:r>
              <a:rPr sz="1800" b="1" spc="-5" dirty="0">
                <a:latin typeface="Arial"/>
                <a:cs typeface="Arial"/>
              </a:rPr>
              <a:t>Output</a:t>
            </a:r>
            <a:r>
              <a:rPr sz="1800" spc="-5" dirty="0">
                <a:latin typeface="Arial MT"/>
                <a:cs typeface="Arial MT"/>
              </a:rPr>
              <a:t>:</a:t>
            </a:r>
            <a:r>
              <a:rPr sz="1800" spc="-25"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y</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spc="-5" dirty="0">
                <a:latin typeface="Arial MT"/>
                <a:cs typeface="Arial MT"/>
              </a:rPr>
              <a:t>y</a:t>
            </a:r>
            <a:r>
              <a:rPr sz="1800" spc="-7" baseline="-32407" dirty="0">
                <a:latin typeface="Arial MT"/>
                <a:cs typeface="Arial MT"/>
              </a:rPr>
              <a:t>T’</a:t>
            </a:r>
            <a:endParaRPr sz="1800" baseline="-32407">
              <a:latin typeface="Arial MT"/>
              <a:cs typeface="Arial MT"/>
            </a:endParaRPr>
          </a:p>
        </p:txBody>
      </p:sp>
      <p:sp>
        <p:nvSpPr>
          <p:cNvPr id="95" name="object 93">
            <a:extLst>
              <a:ext uri="{FF2B5EF4-FFF2-40B4-BE49-F238E27FC236}">
                <a16:creationId xmlns:a16="http://schemas.microsoft.com/office/drawing/2014/main" id="{AC037B77-A347-4F66-9417-BDC1BF178179}"/>
              </a:ext>
            </a:extLst>
          </p:cNvPr>
          <p:cNvSpPr txBox="1"/>
          <p:nvPr/>
        </p:nvSpPr>
        <p:spPr>
          <a:xfrm>
            <a:off x="464481" y="2963816"/>
            <a:ext cx="2508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Encoder:</a:t>
            </a:r>
            <a:r>
              <a:rPr sz="1800" b="1" spc="5" dirty="0">
                <a:latin typeface="Arial"/>
                <a:cs typeface="Arial"/>
              </a:rPr>
              <a:t> </a:t>
            </a:r>
            <a:r>
              <a:rPr sz="1800" dirty="0">
                <a:latin typeface="Arial MT"/>
                <a:cs typeface="Arial MT"/>
              </a:rPr>
              <a:t>h</a:t>
            </a:r>
            <a:r>
              <a:rPr sz="1800" baseline="-32407" dirty="0">
                <a:latin typeface="Arial MT"/>
                <a:cs typeface="Arial MT"/>
              </a:rPr>
              <a:t>t</a:t>
            </a:r>
            <a:r>
              <a:rPr sz="1800" spc="225" baseline="-32407"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f</a:t>
            </a:r>
            <a:r>
              <a:rPr sz="1800" baseline="-32407" dirty="0">
                <a:latin typeface="Arial MT"/>
                <a:cs typeface="Arial MT"/>
              </a:rPr>
              <a:t>W</a:t>
            </a:r>
            <a:r>
              <a:rPr sz="1800" dirty="0">
                <a:latin typeface="Arial MT"/>
                <a:cs typeface="Arial MT"/>
              </a:rPr>
              <a:t>(x</a:t>
            </a:r>
            <a:r>
              <a:rPr sz="1800" baseline="-32407" dirty="0">
                <a:latin typeface="Arial MT"/>
                <a:cs typeface="Arial MT"/>
              </a:rPr>
              <a:t>t</a:t>
            </a:r>
            <a:r>
              <a:rPr sz="1800" dirty="0">
                <a:latin typeface="Arial MT"/>
                <a:cs typeface="Arial MT"/>
              </a:rPr>
              <a:t>,</a:t>
            </a:r>
            <a:r>
              <a:rPr sz="1800" spc="-20" dirty="0">
                <a:latin typeface="Arial MT"/>
                <a:cs typeface="Arial MT"/>
              </a:rPr>
              <a:t> </a:t>
            </a:r>
            <a:r>
              <a:rPr sz="1800" spc="-5" dirty="0">
                <a:latin typeface="Arial MT"/>
                <a:cs typeface="Arial MT"/>
              </a:rPr>
              <a:t>h</a:t>
            </a:r>
            <a:r>
              <a:rPr sz="1800" spc="-7" baseline="-32407" dirty="0">
                <a:latin typeface="Arial MT"/>
                <a:cs typeface="Arial MT"/>
              </a:rPr>
              <a:t>t-1</a:t>
            </a:r>
            <a:r>
              <a:rPr sz="1800" spc="-5" dirty="0">
                <a:latin typeface="Arial MT"/>
                <a:cs typeface="Arial MT"/>
              </a:rPr>
              <a:t>)</a:t>
            </a:r>
            <a:endParaRPr sz="1800">
              <a:latin typeface="Arial MT"/>
              <a:cs typeface="Arial MT"/>
            </a:endParaRPr>
          </a:p>
        </p:txBody>
      </p:sp>
      <p:sp>
        <p:nvSpPr>
          <p:cNvPr id="96" name="object 94">
            <a:extLst>
              <a:ext uri="{FF2B5EF4-FFF2-40B4-BE49-F238E27FC236}">
                <a16:creationId xmlns:a16="http://schemas.microsoft.com/office/drawing/2014/main" id="{CBAC247E-4023-4E2D-9053-BB2351D61D25}"/>
              </a:ext>
            </a:extLst>
          </p:cNvPr>
          <p:cNvSpPr txBox="1"/>
          <p:nvPr/>
        </p:nvSpPr>
        <p:spPr>
          <a:xfrm>
            <a:off x="5856490" y="1825122"/>
            <a:ext cx="2889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Decoder:</a:t>
            </a:r>
            <a:r>
              <a:rPr sz="1800" b="1" spc="-10" dirty="0">
                <a:latin typeface="Arial"/>
                <a:cs typeface="Arial"/>
              </a:rPr>
              <a:t> </a:t>
            </a:r>
            <a:r>
              <a:rPr sz="1800" dirty="0">
                <a:latin typeface="Arial MT"/>
                <a:cs typeface="Arial MT"/>
              </a:rPr>
              <a:t>s</a:t>
            </a:r>
            <a:r>
              <a:rPr sz="1800" baseline="-32407" dirty="0">
                <a:latin typeface="Arial MT"/>
                <a:cs typeface="Arial MT"/>
              </a:rPr>
              <a:t>t</a:t>
            </a:r>
            <a:r>
              <a:rPr sz="1800" spc="232" baseline="-32407" dirty="0">
                <a:latin typeface="Arial MT"/>
                <a:cs typeface="Arial MT"/>
              </a:rPr>
              <a:t> </a:t>
            </a:r>
            <a:r>
              <a:rPr sz="1800" dirty="0">
                <a:latin typeface="Arial MT"/>
                <a:cs typeface="Arial MT"/>
              </a:rPr>
              <a:t>=</a:t>
            </a:r>
            <a:r>
              <a:rPr sz="1800" spc="-10" dirty="0">
                <a:latin typeface="Arial MT"/>
                <a:cs typeface="Arial MT"/>
              </a:rPr>
              <a:t> </a:t>
            </a:r>
            <a:r>
              <a:rPr sz="1800" spc="-5" dirty="0">
                <a:latin typeface="Arial MT"/>
                <a:cs typeface="Arial MT"/>
              </a:rPr>
              <a:t>g</a:t>
            </a:r>
            <a:r>
              <a:rPr sz="1800" spc="-7" baseline="-32407" dirty="0">
                <a:latin typeface="Arial MT"/>
                <a:cs typeface="Arial MT"/>
              </a:rPr>
              <a:t>U</a:t>
            </a:r>
            <a:r>
              <a:rPr sz="1800" spc="-5" dirty="0">
                <a:latin typeface="Arial MT"/>
                <a:cs typeface="Arial MT"/>
              </a:rPr>
              <a:t>(y</a:t>
            </a:r>
            <a:r>
              <a:rPr sz="1800" spc="-7" baseline="-32407" dirty="0">
                <a:latin typeface="Arial MT"/>
                <a:cs typeface="Arial MT"/>
              </a:rPr>
              <a:t>t-1</a:t>
            </a:r>
            <a:r>
              <a:rPr sz="1800" spc="-5" dirty="0">
                <a:latin typeface="Arial MT"/>
                <a:cs typeface="Arial MT"/>
              </a:rPr>
              <a:t>,</a:t>
            </a:r>
            <a:r>
              <a:rPr sz="1800" spc="-15" dirty="0">
                <a:latin typeface="Arial MT"/>
                <a:cs typeface="Arial MT"/>
              </a:rPr>
              <a:t> </a:t>
            </a:r>
            <a:r>
              <a:rPr sz="1800" spc="-5" dirty="0">
                <a:latin typeface="Arial MT"/>
                <a:cs typeface="Arial MT"/>
              </a:rPr>
              <a:t>s</a:t>
            </a:r>
            <a:r>
              <a:rPr sz="1800" spc="-7" baseline="-32407" dirty="0">
                <a:latin typeface="Arial MT"/>
                <a:cs typeface="Arial MT"/>
              </a:rPr>
              <a:t>t-1</a:t>
            </a:r>
            <a:r>
              <a:rPr sz="1800" spc="-5" dirty="0">
                <a:latin typeface="Arial MT"/>
                <a:cs typeface="Arial MT"/>
              </a:rPr>
              <a:t>,</a:t>
            </a:r>
            <a:r>
              <a:rPr sz="1800" spc="-10" dirty="0">
                <a:latin typeface="Arial MT"/>
                <a:cs typeface="Arial MT"/>
              </a:rPr>
              <a:t> </a:t>
            </a:r>
            <a:r>
              <a:rPr sz="1800" dirty="0">
                <a:latin typeface="Arial MT"/>
                <a:cs typeface="Arial MT"/>
              </a:rPr>
              <a:t>c)</a:t>
            </a:r>
            <a:endParaRPr sz="1800">
              <a:latin typeface="Arial MT"/>
              <a:cs typeface="Arial MT"/>
            </a:endParaRPr>
          </a:p>
        </p:txBody>
      </p:sp>
      <p:sp>
        <p:nvSpPr>
          <p:cNvPr id="97" name="object 95">
            <a:extLst>
              <a:ext uri="{FF2B5EF4-FFF2-40B4-BE49-F238E27FC236}">
                <a16:creationId xmlns:a16="http://schemas.microsoft.com/office/drawing/2014/main" id="{CEFF887A-E759-4832-A34D-4E1BB62963E9}"/>
              </a:ext>
            </a:extLst>
          </p:cNvPr>
          <p:cNvSpPr txBox="1"/>
          <p:nvPr/>
        </p:nvSpPr>
        <p:spPr>
          <a:xfrm>
            <a:off x="3027685" y="2697301"/>
            <a:ext cx="2637155" cy="4826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From</a:t>
            </a:r>
            <a:r>
              <a:rPr sz="1500" spc="-25" dirty="0">
                <a:latin typeface="Arial MT"/>
                <a:cs typeface="Arial MT"/>
              </a:rPr>
              <a:t> </a:t>
            </a:r>
            <a:r>
              <a:rPr sz="1500" spc="-5" dirty="0">
                <a:latin typeface="Arial MT"/>
                <a:cs typeface="Arial MT"/>
              </a:rPr>
              <a:t>final</a:t>
            </a:r>
            <a:r>
              <a:rPr sz="1500" spc="-25" dirty="0">
                <a:latin typeface="Arial MT"/>
                <a:cs typeface="Arial MT"/>
              </a:rPr>
              <a:t> </a:t>
            </a:r>
            <a:r>
              <a:rPr sz="1500" spc="-5" dirty="0">
                <a:latin typeface="Arial MT"/>
                <a:cs typeface="Arial MT"/>
              </a:rPr>
              <a:t>hidden</a:t>
            </a:r>
            <a:r>
              <a:rPr sz="1500" spc="-25" dirty="0">
                <a:latin typeface="Arial MT"/>
                <a:cs typeface="Arial MT"/>
              </a:rPr>
              <a:t> </a:t>
            </a:r>
            <a:r>
              <a:rPr sz="1500" dirty="0">
                <a:latin typeface="Arial MT"/>
                <a:cs typeface="Arial MT"/>
              </a:rPr>
              <a:t>state</a:t>
            </a:r>
            <a:r>
              <a:rPr sz="1500" spc="-25" dirty="0">
                <a:latin typeface="Arial MT"/>
                <a:cs typeface="Arial MT"/>
              </a:rPr>
              <a:t> </a:t>
            </a:r>
            <a:r>
              <a:rPr sz="1500" spc="-5" dirty="0">
                <a:latin typeface="Arial MT"/>
                <a:cs typeface="Arial MT"/>
              </a:rPr>
              <a:t>predict:</a:t>
            </a:r>
            <a:endParaRPr sz="1500">
              <a:latin typeface="Arial MT"/>
              <a:cs typeface="Arial MT"/>
            </a:endParaRPr>
          </a:p>
          <a:p>
            <a:pPr marL="12700">
              <a:lnSpc>
                <a:spcPct val="100000"/>
              </a:lnSpc>
            </a:pPr>
            <a:r>
              <a:rPr sz="1500" b="1" spc="-5" dirty="0">
                <a:latin typeface="Arial"/>
                <a:cs typeface="Arial"/>
              </a:rPr>
              <a:t>Initial</a:t>
            </a:r>
            <a:r>
              <a:rPr sz="1500" b="1" spc="-25" dirty="0">
                <a:latin typeface="Arial"/>
                <a:cs typeface="Arial"/>
              </a:rPr>
              <a:t> </a:t>
            </a:r>
            <a:r>
              <a:rPr sz="1500" b="1" spc="-5" dirty="0">
                <a:latin typeface="Arial"/>
                <a:cs typeface="Arial"/>
              </a:rPr>
              <a:t>decoder</a:t>
            </a:r>
            <a:r>
              <a:rPr sz="1500" b="1" spc="-25" dirty="0">
                <a:latin typeface="Arial"/>
                <a:cs typeface="Arial"/>
              </a:rPr>
              <a:t> </a:t>
            </a:r>
            <a:r>
              <a:rPr sz="1500" b="1" spc="-5" dirty="0">
                <a:latin typeface="Arial"/>
                <a:cs typeface="Arial"/>
              </a:rPr>
              <a:t>state</a:t>
            </a:r>
            <a:r>
              <a:rPr sz="1500" b="1" spc="10" dirty="0">
                <a:latin typeface="Arial"/>
                <a:cs typeface="Arial"/>
              </a:rPr>
              <a:t> </a:t>
            </a:r>
            <a:r>
              <a:rPr sz="1500" dirty="0">
                <a:latin typeface="Arial MT"/>
                <a:cs typeface="Arial MT"/>
              </a:rPr>
              <a:t>s</a:t>
            </a:r>
            <a:endParaRPr sz="1500">
              <a:latin typeface="Arial MT"/>
              <a:cs typeface="Arial MT"/>
            </a:endParaRPr>
          </a:p>
        </p:txBody>
      </p:sp>
      <p:sp>
        <p:nvSpPr>
          <p:cNvPr id="98" name="object 96">
            <a:extLst>
              <a:ext uri="{FF2B5EF4-FFF2-40B4-BE49-F238E27FC236}">
                <a16:creationId xmlns:a16="http://schemas.microsoft.com/office/drawing/2014/main" id="{CFD7819A-6884-48E9-B396-ED7D915A7726}"/>
              </a:ext>
            </a:extLst>
          </p:cNvPr>
          <p:cNvSpPr txBox="1"/>
          <p:nvPr/>
        </p:nvSpPr>
        <p:spPr>
          <a:xfrm>
            <a:off x="3002285" y="3060838"/>
            <a:ext cx="2604770" cy="347980"/>
          </a:xfrm>
          <a:prstGeom prst="rect">
            <a:avLst/>
          </a:prstGeom>
        </p:spPr>
        <p:txBody>
          <a:bodyPr vert="horz" wrap="square" lIns="0" tIns="12700" rIns="0" bIns="0" rtlCol="0">
            <a:spAutoFit/>
          </a:bodyPr>
          <a:lstStyle/>
          <a:p>
            <a:pPr marR="550545" algn="r">
              <a:lnSpc>
                <a:spcPts val="969"/>
              </a:lnSpc>
              <a:spcBef>
                <a:spcPts val="100"/>
              </a:spcBef>
            </a:pPr>
            <a:r>
              <a:rPr sz="1000" dirty="0">
                <a:latin typeface="Arial MT"/>
                <a:cs typeface="Arial MT"/>
              </a:rPr>
              <a:t>0</a:t>
            </a:r>
            <a:endParaRPr sz="1000">
              <a:latin typeface="Arial MT"/>
              <a:cs typeface="Arial MT"/>
            </a:endParaRPr>
          </a:p>
          <a:p>
            <a:pPr marL="38100">
              <a:lnSpc>
                <a:spcPts val="1570"/>
              </a:lnSpc>
            </a:pPr>
            <a:r>
              <a:rPr sz="1500" b="1" spc="-5" dirty="0">
                <a:latin typeface="Arial"/>
                <a:cs typeface="Arial"/>
              </a:rPr>
              <a:t>Context</a:t>
            </a:r>
            <a:r>
              <a:rPr sz="1500" b="1" spc="-20" dirty="0">
                <a:latin typeface="Arial"/>
                <a:cs typeface="Arial"/>
              </a:rPr>
              <a:t> </a:t>
            </a:r>
            <a:r>
              <a:rPr sz="1500" b="1" spc="-5" dirty="0">
                <a:latin typeface="Arial"/>
                <a:cs typeface="Arial"/>
              </a:rPr>
              <a:t>vector</a:t>
            </a:r>
            <a:r>
              <a:rPr sz="1500" b="1" spc="-10" dirty="0">
                <a:latin typeface="Arial"/>
                <a:cs typeface="Arial"/>
              </a:rPr>
              <a:t> </a:t>
            </a:r>
            <a:r>
              <a:rPr sz="1500" dirty="0">
                <a:latin typeface="Arial MT"/>
                <a:cs typeface="Arial MT"/>
              </a:rPr>
              <a:t>c</a:t>
            </a:r>
            <a:r>
              <a:rPr sz="1500" spc="-15" dirty="0">
                <a:latin typeface="Arial MT"/>
                <a:cs typeface="Arial MT"/>
              </a:rPr>
              <a:t> </a:t>
            </a:r>
            <a:r>
              <a:rPr sz="1500" dirty="0">
                <a:latin typeface="Arial MT"/>
                <a:cs typeface="Arial MT"/>
              </a:rPr>
              <a:t>(often</a:t>
            </a:r>
            <a:r>
              <a:rPr sz="1500" spc="-20" dirty="0">
                <a:latin typeface="Arial MT"/>
                <a:cs typeface="Arial MT"/>
              </a:rPr>
              <a:t> </a:t>
            </a:r>
            <a:r>
              <a:rPr sz="1500" spc="-5" dirty="0">
                <a:latin typeface="Arial MT"/>
                <a:cs typeface="Arial MT"/>
              </a:rPr>
              <a:t>c=h</a:t>
            </a:r>
            <a:r>
              <a:rPr sz="1500" spc="-7" baseline="-30555" dirty="0">
                <a:latin typeface="Arial MT"/>
                <a:cs typeface="Arial MT"/>
              </a:rPr>
              <a:t>T</a:t>
            </a:r>
            <a:r>
              <a:rPr sz="1500" spc="-5" dirty="0">
                <a:latin typeface="Arial MT"/>
                <a:cs typeface="Arial MT"/>
              </a:rPr>
              <a:t>)</a:t>
            </a:r>
            <a:endParaRPr sz="1500">
              <a:latin typeface="Arial MT"/>
              <a:cs typeface="Arial MT"/>
            </a:endParaRPr>
          </a:p>
        </p:txBody>
      </p:sp>
      <p:sp>
        <p:nvSpPr>
          <p:cNvPr id="99" name="矩形 98"/>
          <p:cNvSpPr/>
          <p:nvPr/>
        </p:nvSpPr>
        <p:spPr>
          <a:xfrm>
            <a:off x="8420135" y="2101926"/>
            <a:ext cx="800219" cy="338554"/>
          </a:xfrm>
          <a:prstGeom prst="rect">
            <a:avLst/>
          </a:prstGeom>
        </p:spPr>
        <p:txBody>
          <a:bodyPr wrap="none">
            <a:spAutoFit/>
          </a:bodyPr>
          <a:lstStyle/>
          <a:p>
            <a:r>
              <a:rPr lang="zh-CN" altLang="en-US" sz="1600" b="1" dirty="0">
                <a:solidFill>
                  <a:srgbClr val="7030A0"/>
                </a:solidFill>
                <a:latin typeface="微软雅黑" panose="020B0503020204020204" pitchFamily="34" charset="-122"/>
                <a:ea typeface="微软雅黑" panose="020B0503020204020204" pitchFamily="34" charset="-122"/>
              </a:rPr>
              <a:t>停止</a:t>
            </a:r>
            <a:r>
              <a:rPr lang="zh-CN" altLang="en-US" sz="1600" b="1" dirty="0" smtClean="0">
                <a:solidFill>
                  <a:srgbClr val="7030A0"/>
                </a:solidFill>
                <a:latin typeface="微软雅黑" panose="020B0503020204020204" pitchFamily="34" charset="-122"/>
                <a:ea typeface="微软雅黑" panose="020B0503020204020204" pitchFamily="34" charset="-122"/>
              </a:rPr>
              <a:t>符</a:t>
            </a:r>
            <a:endParaRPr lang="zh-CN" altLang="en-US" sz="1600" b="1"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6054353"/>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66CCB-6FA9-489D-8CAC-8AD4A747990A}"/>
              </a:ext>
            </a:extLst>
          </p:cNvPr>
          <p:cNvSpPr>
            <a:spLocks noGrp="1"/>
          </p:cNvSpPr>
          <p:nvPr>
            <p:ph type="title"/>
          </p:nvPr>
        </p:nvSpPr>
        <p:spPr/>
        <p:txBody>
          <a:bodyPr/>
          <a:lstStyle/>
          <a:p>
            <a:r>
              <a:rPr lang="en-US" altLang="zh-CN" spc="-10" dirty="0"/>
              <a:t>Sequence</a:t>
            </a:r>
            <a:r>
              <a:rPr lang="en-US" altLang="zh-CN" spc="-30" dirty="0"/>
              <a:t> </a:t>
            </a:r>
            <a:r>
              <a:rPr lang="en-US" altLang="zh-CN" spc="-5" dirty="0"/>
              <a:t>to</a:t>
            </a:r>
            <a:r>
              <a:rPr lang="en-US" altLang="zh-CN" spc="-25" dirty="0"/>
              <a:t> </a:t>
            </a:r>
            <a:r>
              <a:rPr lang="en-US" altLang="zh-CN" spc="-10" dirty="0"/>
              <a:t>Sequence</a:t>
            </a:r>
            <a:r>
              <a:rPr lang="en-US" altLang="zh-CN" spc="-25" dirty="0"/>
              <a:t> </a:t>
            </a:r>
            <a:r>
              <a:rPr lang="en-US" altLang="zh-CN" spc="-5" dirty="0"/>
              <a:t>with</a:t>
            </a:r>
            <a:r>
              <a:rPr lang="en-US" altLang="zh-CN" spc="-25" dirty="0"/>
              <a:t> </a:t>
            </a:r>
            <a:r>
              <a:rPr lang="en-US" altLang="zh-CN" spc="-5" dirty="0"/>
              <a:t>RNNs</a:t>
            </a:r>
            <a:endParaRPr lang="zh-CN" altLang="en-US" dirty="0"/>
          </a:p>
        </p:txBody>
      </p:sp>
      <p:grpSp>
        <p:nvGrpSpPr>
          <p:cNvPr id="4" name="object 2">
            <a:extLst>
              <a:ext uri="{FF2B5EF4-FFF2-40B4-BE49-F238E27FC236}">
                <a16:creationId xmlns:a16="http://schemas.microsoft.com/office/drawing/2014/main" id="{FEEA0C4A-6670-4A86-8361-3AEC1767ECB4}"/>
              </a:ext>
            </a:extLst>
          </p:cNvPr>
          <p:cNvGrpSpPr/>
          <p:nvPr/>
        </p:nvGrpSpPr>
        <p:grpSpPr>
          <a:xfrm>
            <a:off x="5685554" y="3611424"/>
            <a:ext cx="2647315" cy="470534"/>
            <a:chOff x="5801921" y="2557235"/>
            <a:chExt cx="2647315" cy="470534"/>
          </a:xfrm>
        </p:grpSpPr>
        <p:sp>
          <p:nvSpPr>
            <p:cNvPr id="5" name="object 3">
              <a:extLst>
                <a:ext uri="{FF2B5EF4-FFF2-40B4-BE49-F238E27FC236}">
                  <a16:creationId xmlns:a16="http://schemas.microsoft.com/office/drawing/2014/main" id="{CC5678E1-9C5D-4860-BCCB-D90208CBE512}"/>
                </a:ext>
              </a:extLst>
            </p:cNvPr>
            <p:cNvSpPr/>
            <p:nvPr/>
          </p:nvSpPr>
          <p:spPr>
            <a:xfrm>
              <a:off x="5812627" y="2784018"/>
              <a:ext cx="125730" cy="233045"/>
            </a:xfrm>
            <a:custGeom>
              <a:avLst/>
              <a:gdLst/>
              <a:ahLst/>
              <a:cxnLst/>
              <a:rect l="l" t="t" r="r" b="b"/>
              <a:pathLst>
                <a:path w="125729" h="233044">
                  <a:moveTo>
                    <a:pt x="0" y="0"/>
                  </a:moveTo>
                  <a:lnTo>
                    <a:pt x="125368" y="0"/>
                  </a:lnTo>
                  <a:lnTo>
                    <a:pt x="125368" y="232681"/>
                  </a:lnTo>
                  <a:lnTo>
                    <a:pt x="0" y="232681"/>
                  </a:lnTo>
                  <a:lnTo>
                    <a:pt x="0" y="0"/>
                  </a:lnTo>
                  <a:close/>
                </a:path>
              </a:pathLst>
            </a:custGeom>
            <a:ln w="9524">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67C25BEC-52E4-40AE-B53E-3AECBE4E0B66}"/>
                </a:ext>
              </a:extLst>
            </p:cNvPr>
            <p:cNvSpPr/>
            <p:nvPr/>
          </p:nvSpPr>
          <p:spPr>
            <a:xfrm>
              <a:off x="5808271" y="2563585"/>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7" name="object 5">
              <a:extLst>
                <a:ext uri="{FF2B5EF4-FFF2-40B4-BE49-F238E27FC236}">
                  <a16:creationId xmlns:a16="http://schemas.microsoft.com/office/drawing/2014/main" id="{350EBF6E-F436-4E76-8254-AC66C3CD5EF2}"/>
                </a:ext>
              </a:extLst>
            </p:cNvPr>
            <p:cNvSpPr/>
            <p:nvPr/>
          </p:nvSpPr>
          <p:spPr>
            <a:xfrm>
              <a:off x="6651232" y="2790141"/>
              <a:ext cx="1793239" cy="233045"/>
            </a:xfrm>
            <a:custGeom>
              <a:avLst/>
              <a:gdLst/>
              <a:ahLst/>
              <a:cxnLst/>
              <a:rect l="l" t="t" r="r" b="b"/>
              <a:pathLst>
                <a:path w="1793240" h="233044">
                  <a:moveTo>
                    <a:pt x="0" y="0"/>
                  </a:moveTo>
                  <a:lnTo>
                    <a:pt x="139409" y="0"/>
                  </a:lnTo>
                  <a:lnTo>
                    <a:pt x="139409" y="232681"/>
                  </a:lnTo>
                  <a:lnTo>
                    <a:pt x="0" y="232681"/>
                  </a:lnTo>
                  <a:lnTo>
                    <a:pt x="0" y="0"/>
                  </a:lnTo>
                  <a:close/>
                </a:path>
                <a:path w="1793240" h="233044">
                  <a:moveTo>
                    <a:pt x="1688346" y="0"/>
                  </a:moveTo>
                  <a:lnTo>
                    <a:pt x="1792676" y="0"/>
                  </a:lnTo>
                  <a:lnTo>
                    <a:pt x="1792676" y="232681"/>
                  </a:lnTo>
                  <a:lnTo>
                    <a:pt x="1688346" y="232681"/>
                  </a:lnTo>
                  <a:lnTo>
                    <a:pt x="1688346" y="0"/>
                  </a:lnTo>
                  <a:close/>
                </a:path>
              </a:pathLst>
            </a:custGeom>
            <a:ln w="9524">
              <a:solidFill>
                <a:srgbClr val="000000"/>
              </a:solidFill>
            </a:ln>
          </p:spPr>
          <p:txBody>
            <a:bodyPr wrap="square" lIns="0" tIns="0" rIns="0" bIns="0" rtlCol="0"/>
            <a:lstStyle/>
            <a:p>
              <a:endParaRPr/>
            </a:p>
          </p:txBody>
        </p:sp>
      </p:grpSp>
      <p:sp>
        <p:nvSpPr>
          <p:cNvPr id="8" name="object 6">
            <a:extLst>
              <a:ext uri="{FF2B5EF4-FFF2-40B4-BE49-F238E27FC236}">
                <a16:creationId xmlns:a16="http://schemas.microsoft.com/office/drawing/2014/main" id="{5BE6D291-D6B1-4315-B653-AF5BC5ECD604}"/>
              </a:ext>
            </a:extLst>
          </p:cNvPr>
          <p:cNvSpPr txBox="1"/>
          <p:nvPr/>
        </p:nvSpPr>
        <p:spPr>
          <a:xfrm>
            <a:off x="5699639" y="3624124"/>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9" name="object 7">
            <a:extLst>
              <a:ext uri="{FF2B5EF4-FFF2-40B4-BE49-F238E27FC236}">
                <a16:creationId xmlns:a16="http://schemas.microsoft.com/office/drawing/2014/main" id="{6B8E2319-E4F0-403B-96A1-47146A2CC2FC}"/>
              </a:ext>
            </a:extLst>
          </p:cNvPr>
          <p:cNvSpPr txBox="1"/>
          <p:nvPr/>
        </p:nvSpPr>
        <p:spPr>
          <a:xfrm>
            <a:off x="381652"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0" name="object 8">
            <a:extLst>
              <a:ext uri="{FF2B5EF4-FFF2-40B4-BE49-F238E27FC236}">
                <a16:creationId xmlns:a16="http://schemas.microsoft.com/office/drawing/2014/main" id="{5BD951FA-7291-41C0-AA90-E2576522208B}"/>
              </a:ext>
            </a:extLst>
          </p:cNvPr>
          <p:cNvSpPr txBox="1"/>
          <p:nvPr/>
        </p:nvSpPr>
        <p:spPr>
          <a:xfrm>
            <a:off x="426594" y="5068612"/>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1" name="object 9">
            <a:extLst>
              <a:ext uri="{FF2B5EF4-FFF2-40B4-BE49-F238E27FC236}">
                <a16:creationId xmlns:a16="http://schemas.microsoft.com/office/drawing/2014/main" id="{0971071C-9922-40B0-B813-9BBA40A14B95}"/>
              </a:ext>
            </a:extLst>
          </p:cNvPr>
          <p:cNvSpPr txBox="1"/>
          <p:nvPr/>
        </p:nvSpPr>
        <p:spPr>
          <a:xfrm>
            <a:off x="1117589" y="5068612"/>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2" name="object 10">
            <a:extLst>
              <a:ext uri="{FF2B5EF4-FFF2-40B4-BE49-F238E27FC236}">
                <a16:creationId xmlns:a16="http://schemas.microsoft.com/office/drawing/2014/main" id="{C7EAB437-24A1-4F6C-B4AC-5344EB42E672}"/>
              </a:ext>
            </a:extLst>
          </p:cNvPr>
          <p:cNvSpPr txBox="1"/>
          <p:nvPr/>
        </p:nvSpPr>
        <p:spPr>
          <a:xfrm>
            <a:off x="1734418" y="5068612"/>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3" name="object 11">
            <a:extLst>
              <a:ext uri="{FF2B5EF4-FFF2-40B4-BE49-F238E27FC236}">
                <a16:creationId xmlns:a16="http://schemas.microsoft.com/office/drawing/2014/main" id="{0BC6176C-A3ED-451C-82DB-0C876E0C52E0}"/>
              </a:ext>
            </a:extLst>
          </p:cNvPr>
          <p:cNvSpPr txBox="1"/>
          <p:nvPr/>
        </p:nvSpPr>
        <p:spPr>
          <a:xfrm>
            <a:off x="1083779"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4" name="object 12">
            <a:extLst>
              <a:ext uri="{FF2B5EF4-FFF2-40B4-BE49-F238E27FC236}">
                <a16:creationId xmlns:a16="http://schemas.microsoft.com/office/drawing/2014/main" id="{C855212D-B1A6-45A2-9CC3-477D2E96B58F}"/>
              </a:ext>
            </a:extLst>
          </p:cNvPr>
          <p:cNvSpPr txBox="1"/>
          <p:nvPr/>
        </p:nvSpPr>
        <p:spPr>
          <a:xfrm>
            <a:off x="1785906" y="448931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5" name="object 13">
            <a:extLst>
              <a:ext uri="{FF2B5EF4-FFF2-40B4-BE49-F238E27FC236}">
                <a16:creationId xmlns:a16="http://schemas.microsoft.com/office/drawing/2014/main" id="{F08C5F68-EA0F-4169-A08A-385B4D922534}"/>
              </a:ext>
            </a:extLst>
          </p:cNvPr>
          <p:cNvSpPr txBox="1"/>
          <p:nvPr/>
        </p:nvSpPr>
        <p:spPr>
          <a:xfrm>
            <a:off x="35715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6" name="object 14">
            <a:extLst>
              <a:ext uri="{FF2B5EF4-FFF2-40B4-BE49-F238E27FC236}">
                <a16:creationId xmlns:a16="http://schemas.microsoft.com/office/drawing/2014/main" id="{BB9CB6DC-DD34-42BD-B3A0-355079C342DB}"/>
              </a:ext>
            </a:extLst>
          </p:cNvPr>
          <p:cNvSpPr txBox="1"/>
          <p:nvPr/>
        </p:nvSpPr>
        <p:spPr>
          <a:xfrm>
            <a:off x="1062041"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7" name="object 15">
            <a:extLst>
              <a:ext uri="{FF2B5EF4-FFF2-40B4-BE49-F238E27FC236}">
                <a16:creationId xmlns:a16="http://schemas.microsoft.com/office/drawing/2014/main" id="{E2AA4DFD-A279-4224-8F18-C1AF562E41C8}"/>
              </a:ext>
            </a:extLst>
          </p:cNvPr>
          <p:cNvSpPr txBox="1"/>
          <p:nvPr/>
        </p:nvSpPr>
        <p:spPr>
          <a:xfrm>
            <a:off x="176416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18" name="object 16">
            <a:extLst>
              <a:ext uri="{FF2B5EF4-FFF2-40B4-BE49-F238E27FC236}">
                <a16:creationId xmlns:a16="http://schemas.microsoft.com/office/drawing/2014/main" id="{23250577-E197-450E-9D2B-B7B75012CB7A}"/>
              </a:ext>
            </a:extLst>
          </p:cNvPr>
          <p:cNvSpPr txBox="1"/>
          <p:nvPr/>
        </p:nvSpPr>
        <p:spPr>
          <a:xfrm>
            <a:off x="4088985" y="3617773"/>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9" name="object 17">
            <a:extLst>
              <a:ext uri="{FF2B5EF4-FFF2-40B4-BE49-F238E27FC236}">
                <a16:creationId xmlns:a16="http://schemas.microsoft.com/office/drawing/2014/main" id="{900E5014-665E-43DC-B0EA-C17FF4F18748}"/>
              </a:ext>
            </a:extLst>
          </p:cNvPr>
          <p:cNvSpPr/>
          <p:nvPr/>
        </p:nvSpPr>
        <p:spPr>
          <a:xfrm>
            <a:off x="6534865" y="3617774"/>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20" name="object 18">
            <a:extLst>
              <a:ext uri="{FF2B5EF4-FFF2-40B4-BE49-F238E27FC236}">
                <a16:creationId xmlns:a16="http://schemas.microsoft.com/office/drawing/2014/main" id="{53959017-E4C1-4C67-9889-B8427EFBAEE7}"/>
              </a:ext>
            </a:extLst>
          </p:cNvPr>
          <p:cNvSpPr txBox="1"/>
          <p:nvPr/>
        </p:nvSpPr>
        <p:spPr>
          <a:xfrm>
            <a:off x="6541215" y="3624124"/>
            <a:ext cx="316865" cy="43815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2</a:t>
            </a:r>
            <a:endParaRPr sz="900" baseline="-32407">
              <a:latin typeface="Arial MT"/>
              <a:cs typeface="Arial MT"/>
            </a:endParaRPr>
          </a:p>
        </p:txBody>
      </p:sp>
      <p:sp>
        <p:nvSpPr>
          <p:cNvPr id="21" name="object 19">
            <a:extLst>
              <a:ext uri="{FF2B5EF4-FFF2-40B4-BE49-F238E27FC236}">
                <a16:creationId xmlns:a16="http://schemas.microsoft.com/office/drawing/2014/main" id="{37BA3BFB-BD20-498F-B58B-D6CF4880BA78}"/>
              </a:ext>
            </a:extLst>
          </p:cNvPr>
          <p:cNvSpPr txBox="1"/>
          <p:nvPr/>
        </p:nvSpPr>
        <p:spPr>
          <a:xfrm>
            <a:off x="5594370" y="5016199"/>
            <a:ext cx="2915285" cy="226984"/>
          </a:xfrm>
          <a:prstGeom prst="rect">
            <a:avLst/>
          </a:prstGeom>
        </p:spPr>
        <p:txBody>
          <a:bodyPr vert="horz" wrap="square" lIns="0" tIns="64769" rIns="0" bIns="0" rtlCol="0">
            <a:spAutoFit/>
          </a:bodyPr>
          <a:lstStyle/>
          <a:p>
            <a:pPr marL="12700">
              <a:lnSpc>
                <a:spcPct val="100000"/>
              </a:lnSpc>
              <a:spcBef>
                <a:spcPts val="509"/>
              </a:spcBef>
              <a:tabLst>
                <a:tab pos="852805" algn="l"/>
                <a:tab pos="1668780" algn="l"/>
                <a:tab pos="2679700" algn="l"/>
              </a:tabLst>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r>
              <a:rPr sz="1050" dirty="0">
                <a:latin typeface="Arial MT"/>
                <a:cs typeface="Arial MT"/>
              </a:rPr>
              <a:t>]	</a:t>
            </a:r>
            <a:r>
              <a:rPr sz="1050" spc="-5" dirty="0">
                <a:latin typeface="Arial MT"/>
                <a:cs typeface="Arial MT"/>
              </a:rPr>
              <a:t>estamo</a:t>
            </a:r>
            <a:r>
              <a:rPr sz="1050" dirty="0">
                <a:latin typeface="Arial MT"/>
                <a:cs typeface="Arial MT"/>
              </a:rPr>
              <a:t>s	comiendo	</a:t>
            </a:r>
            <a:r>
              <a:rPr sz="1050" spc="-5" dirty="0">
                <a:latin typeface="Arial MT"/>
                <a:cs typeface="Arial MT"/>
              </a:rPr>
              <a:t>pan</a:t>
            </a:r>
            <a:endParaRPr sz="1050" dirty="0">
              <a:latin typeface="Arial MT"/>
              <a:cs typeface="Arial MT"/>
            </a:endParaRPr>
          </a:p>
        </p:txBody>
      </p:sp>
      <p:sp>
        <p:nvSpPr>
          <p:cNvPr id="22" name="object 20">
            <a:extLst>
              <a:ext uri="{FF2B5EF4-FFF2-40B4-BE49-F238E27FC236}">
                <a16:creationId xmlns:a16="http://schemas.microsoft.com/office/drawing/2014/main" id="{7E3B8301-37C9-4C3C-940B-81F724B162A2}"/>
              </a:ext>
            </a:extLst>
          </p:cNvPr>
          <p:cNvSpPr txBox="1"/>
          <p:nvPr/>
        </p:nvSpPr>
        <p:spPr>
          <a:xfrm>
            <a:off x="5702771" y="4484076"/>
            <a:ext cx="307975" cy="451484"/>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23" name="object 21">
            <a:extLst>
              <a:ext uri="{FF2B5EF4-FFF2-40B4-BE49-F238E27FC236}">
                <a16:creationId xmlns:a16="http://schemas.microsoft.com/office/drawing/2014/main" id="{B40706EF-F77F-4764-A3EB-24F01549AE6C}"/>
              </a:ext>
            </a:extLst>
          </p:cNvPr>
          <p:cNvSpPr txBox="1"/>
          <p:nvPr/>
        </p:nvSpPr>
        <p:spPr>
          <a:xfrm>
            <a:off x="6545733" y="4484076"/>
            <a:ext cx="307975" cy="455295"/>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4" name="object 22">
            <a:extLst>
              <a:ext uri="{FF2B5EF4-FFF2-40B4-BE49-F238E27FC236}">
                <a16:creationId xmlns:a16="http://schemas.microsoft.com/office/drawing/2014/main" id="{3519AB44-90CC-4DD2-8AB6-D7BB3E4B8979}"/>
              </a:ext>
            </a:extLst>
          </p:cNvPr>
          <p:cNvSpPr txBox="1"/>
          <p:nvPr/>
        </p:nvSpPr>
        <p:spPr>
          <a:xfrm>
            <a:off x="5702770"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5" name="object 23">
            <a:extLst>
              <a:ext uri="{FF2B5EF4-FFF2-40B4-BE49-F238E27FC236}">
                <a16:creationId xmlns:a16="http://schemas.microsoft.com/office/drawing/2014/main" id="{95F76D7B-1D50-43A7-8044-5F24EA219189}"/>
              </a:ext>
            </a:extLst>
          </p:cNvPr>
          <p:cNvSpPr txBox="1"/>
          <p:nvPr/>
        </p:nvSpPr>
        <p:spPr>
          <a:xfrm>
            <a:off x="6545733"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26" name="object 24">
            <a:extLst>
              <a:ext uri="{FF2B5EF4-FFF2-40B4-BE49-F238E27FC236}">
                <a16:creationId xmlns:a16="http://schemas.microsoft.com/office/drawing/2014/main" id="{A23BADD2-7649-4211-A728-0CA0E9C62852}"/>
              </a:ext>
            </a:extLst>
          </p:cNvPr>
          <p:cNvSpPr txBox="1"/>
          <p:nvPr/>
        </p:nvSpPr>
        <p:spPr>
          <a:xfrm>
            <a:off x="2447678" y="5068612"/>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27" name="object 25">
            <a:extLst>
              <a:ext uri="{FF2B5EF4-FFF2-40B4-BE49-F238E27FC236}">
                <a16:creationId xmlns:a16="http://schemas.microsoft.com/office/drawing/2014/main" id="{3B4DA7AD-3FED-40D6-B9C5-10B78BCC7A89}"/>
              </a:ext>
            </a:extLst>
          </p:cNvPr>
          <p:cNvSpPr txBox="1"/>
          <p:nvPr/>
        </p:nvSpPr>
        <p:spPr>
          <a:xfrm>
            <a:off x="2488032" y="4489311"/>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28" name="object 26">
            <a:extLst>
              <a:ext uri="{FF2B5EF4-FFF2-40B4-BE49-F238E27FC236}">
                <a16:creationId xmlns:a16="http://schemas.microsoft.com/office/drawing/2014/main" id="{34287A08-B2FC-45DD-A80B-E2369B43B5D9}"/>
              </a:ext>
            </a:extLst>
          </p:cNvPr>
          <p:cNvSpPr txBox="1"/>
          <p:nvPr/>
        </p:nvSpPr>
        <p:spPr>
          <a:xfrm>
            <a:off x="2466294" y="3617773"/>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sp>
        <p:nvSpPr>
          <p:cNvPr id="29" name="object 27">
            <a:extLst>
              <a:ext uri="{FF2B5EF4-FFF2-40B4-BE49-F238E27FC236}">
                <a16:creationId xmlns:a16="http://schemas.microsoft.com/office/drawing/2014/main" id="{E92875DA-1D6E-4F31-96D1-7C84D3EFD8E5}"/>
              </a:ext>
            </a:extLst>
          </p:cNvPr>
          <p:cNvSpPr txBox="1"/>
          <p:nvPr/>
        </p:nvSpPr>
        <p:spPr>
          <a:xfrm>
            <a:off x="5591830" y="2366077"/>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30" name="object 28">
            <a:extLst>
              <a:ext uri="{FF2B5EF4-FFF2-40B4-BE49-F238E27FC236}">
                <a16:creationId xmlns:a16="http://schemas.microsoft.com/office/drawing/2014/main" id="{A5F47008-5CE0-46A5-9B5E-37B509C2773E}"/>
              </a:ext>
            </a:extLst>
          </p:cNvPr>
          <p:cNvSpPr txBox="1"/>
          <p:nvPr/>
        </p:nvSpPr>
        <p:spPr>
          <a:xfrm>
            <a:off x="6397679" y="2362111"/>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sp>
        <p:nvSpPr>
          <p:cNvPr id="31" name="object 29">
            <a:extLst>
              <a:ext uri="{FF2B5EF4-FFF2-40B4-BE49-F238E27FC236}">
                <a16:creationId xmlns:a16="http://schemas.microsoft.com/office/drawing/2014/main" id="{37310276-A5BB-47C4-AFA8-BF679E164AA5}"/>
              </a:ext>
            </a:extLst>
          </p:cNvPr>
          <p:cNvSpPr txBox="1"/>
          <p:nvPr/>
        </p:nvSpPr>
        <p:spPr>
          <a:xfrm>
            <a:off x="7377826" y="4484076"/>
            <a:ext cx="307975" cy="455295"/>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32" name="object 30">
            <a:extLst>
              <a:ext uri="{FF2B5EF4-FFF2-40B4-BE49-F238E27FC236}">
                <a16:creationId xmlns:a16="http://schemas.microsoft.com/office/drawing/2014/main" id="{0626EB1E-6792-4425-804F-4243FE7DCB82}"/>
              </a:ext>
            </a:extLst>
          </p:cNvPr>
          <p:cNvSpPr txBox="1"/>
          <p:nvPr/>
        </p:nvSpPr>
        <p:spPr>
          <a:xfrm>
            <a:off x="8231655" y="4484076"/>
            <a:ext cx="307975" cy="458470"/>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33" name="object 31">
            <a:extLst>
              <a:ext uri="{FF2B5EF4-FFF2-40B4-BE49-F238E27FC236}">
                <a16:creationId xmlns:a16="http://schemas.microsoft.com/office/drawing/2014/main" id="{E6478A45-4833-4C70-9EDD-F0FAE4FBA474}"/>
              </a:ext>
            </a:extLst>
          </p:cNvPr>
          <p:cNvSpPr txBox="1"/>
          <p:nvPr/>
        </p:nvSpPr>
        <p:spPr>
          <a:xfrm>
            <a:off x="7366957" y="3617773"/>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3</a:t>
            </a:r>
            <a:endParaRPr sz="900" baseline="-32407">
              <a:latin typeface="Arial MT"/>
              <a:cs typeface="Arial MT"/>
            </a:endParaRPr>
          </a:p>
        </p:txBody>
      </p:sp>
      <p:sp>
        <p:nvSpPr>
          <p:cNvPr id="34" name="object 32">
            <a:extLst>
              <a:ext uri="{FF2B5EF4-FFF2-40B4-BE49-F238E27FC236}">
                <a16:creationId xmlns:a16="http://schemas.microsoft.com/office/drawing/2014/main" id="{BD87A5BD-6EEB-4556-B8E8-A10D2D3A920E}"/>
              </a:ext>
            </a:extLst>
          </p:cNvPr>
          <p:cNvSpPr/>
          <p:nvPr/>
        </p:nvSpPr>
        <p:spPr>
          <a:xfrm>
            <a:off x="8220786" y="3617773"/>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35" name="object 33">
            <a:extLst>
              <a:ext uri="{FF2B5EF4-FFF2-40B4-BE49-F238E27FC236}">
                <a16:creationId xmlns:a16="http://schemas.microsoft.com/office/drawing/2014/main" id="{E0E45F51-2E08-4E53-9A27-F8E4B3805502}"/>
              </a:ext>
            </a:extLst>
          </p:cNvPr>
          <p:cNvSpPr txBox="1"/>
          <p:nvPr/>
        </p:nvSpPr>
        <p:spPr>
          <a:xfrm>
            <a:off x="8227555" y="3624123"/>
            <a:ext cx="316230" cy="43815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4</a:t>
            </a:r>
            <a:endParaRPr sz="900" baseline="-32407">
              <a:latin typeface="Arial MT"/>
              <a:cs typeface="Arial MT"/>
            </a:endParaRPr>
          </a:p>
        </p:txBody>
      </p:sp>
      <p:sp>
        <p:nvSpPr>
          <p:cNvPr id="36" name="object 34">
            <a:extLst>
              <a:ext uri="{FF2B5EF4-FFF2-40B4-BE49-F238E27FC236}">
                <a16:creationId xmlns:a16="http://schemas.microsoft.com/office/drawing/2014/main" id="{749ED045-F68A-4F6D-8A4C-859D83709FDE}"/>
              </a:ext>
            </a:extLst>
          </p:cNvPr>
          <p:cNvSpPr txBox="1"/>
          <p:nvPr/>
        </p:nvSpPr>
        <p:spPr>
          <a:xfrm>
            <a:off x="7377826"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37" name="object 35">
            <a:extLst>
              <a:ext uri="{FF2B5EF4-FFF2-40B4-BE49-F238E27FC236}">
                <a16:creationId xmlns:a16="http://schemas.microsoft.com/office/drawing/2014/main" id="{A1238CCE-D9EC-410B-9183-FB426905D67C}"/>
              </a:ext>
            </a:extLst>
          </p:cNvPr>
          <p:cNvSpPr txBox="1"/>
          <p:nvPr/>
        </p:nvSpPr>
        <p:spPr>
          <a:xfrm>
            <a:off x="8231653"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4</a:t>
            </a:r>
            <a:endParaRPr sz="900" baseline="-32407">
              <a:latin typeface="Arial MT"/>
              <a:cs typeface="Arial MT"/>
            </a:endParaRPr>
          </a:p>
        </p:txBody>
      </p:sp>
      <p:sp>
        <p:nvSpPr>
          <p:cNvPr id="38" name="object 36">
            <a:extLst>
              <a:ext uri="{FF2B5EF4-FFF2-40B4-BE49-F238E27FC236}">
                <a16:creationId xmlns:a16="http://schemas.microsoft.com/office/drawing/2014/main" id="{8AA03AB6-8E9F-4F6E-AA81-C5576A37233B}"/>
              </a:ext>
            </a:extLst>
          </p:cNvPr>
          <p:cNvSpPr txBox="1"/>
          <p:nvPr/>
        </p:nvSpPr>
        <p:spPr>
          <a:xfrm>
            <a:off x="7407625" y="2367511"/>
            <a:ext cx="24828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pan</a:t>
            </a:r>
            <a:endParaRPr sz="1050">
              <a:latin typeface="Arial MT"/>
              <a:cs typeface="Arial MT"/>
            </a:endParaRPr>
          </a:p>
        </p:txBody>
      </p:sp>
      <p:sp>
        <p:nvSpPr>
          <p:cNvPr id="39" name="object 37">
            <a:extLst>
              <a:ext uri="{FF2B5EF4-FFF2-40B4-BE49-F238E27FC236}">
                <a16:creationId xmlns:a16="http://schemas.microsoft.com/office/drawing/2014/main" id="{3C5685B6-DE2C-43DA-A1E8-3833E34AE5A6}"/>
              </a:ext>
            </a:extLst>
          </p:cNvPr>
          <p:cNvSpPr txBox="1"/>
          <p:nvPr/>
        </p:nvSpPr>
        <p:spPr>
          <a:xfrm>
            <a:off x="8155320" y="2361497"/>
            <a:ext cx="4597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20" dirty="0">
                <a:latin typeface="Arial MT"/>
                <a:cs typeface="Arial MT"/>
              </a:rPr>
              <a:t>T</a:t>
            </a:r>
            <a:r>
              <a:rPr sz="1050" spc="-5" dirty="0">
                <a:latin typeface="Arial MT"/>
                <a:cs typeface="Arial MT"/>
              </a:rPr>
              <a:t>OP]</a:t>
            </a:r>
            <a:endParaRPr sz="1050">
              <a:latin typeface="Arial MT"/>
              <a:cs typeface="Arial MT"/>
            </a:endParaRPr>
          </a:p>
        </p:txBody>
      </p:sp>
      <p:grpSp>
        <p:nvGrpSpPr>
          <p:cNvPr id="40" name="object 38">
            <a:extLst>
              <a:ext uri="{FF2B5EF4-FFF2-40B4-BE49-F238E27FC236}">
                <a16:creationId xmlns:a16="http://schemas.microsoft.com/office/drawing/2014/main" id="{993B9A27-BB08-4186-A4DD-DC51A8B11988}"/>
              </a:ext>
            </a:extLst>
          </p:cNvPr>
          <p:cNvGrpSpPr/>
          <p:nvPr/>
        </p:nvGrpSpPr>
        <p:grpSpPr>
          <a:xfrm>
            <a:off x="468158" y="4095244"/>
            <a:ext cx="109855" cy="407034"/>
            <a:chOff x="584525" y="3041055"/>
            <a:chExt cx="109855" cy="407034"/>
          </a:xfrm>
        </p:grpSpPr>
        <p:sp>
          <p:nvSpPr>
            <p:cNvPr id="41" name="object 39">
              <a:extLst>
                <a:ext uri="{FF2B5EF4-FFF2-40B4-BE49-F238E27FC236}">
                  <a16:creationId xmlns:a16="http://schemas.microsoft.com/office/drawing/2014/main" id="{AF304E1D-343E-4AF2-B05D-227ED2CF2B35}"/>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42" name="object 40">
              <a:extLst>
                <a:ext uri="{FF2B5EF4-FFF2-40B4-BE49-F238E27FC236}">
                  <a16:creationId xmlns:a16="http://schemas.microsoft.com/office/drawing/2014/main" id="{0616A1AC-DBAD-4E9C-A909-EB65E6BE0523}"/>
                </a:ext>
              </a:extLst>
            </p:cNvPr>
            <p:cNvPicPr/>
            <p:nvPr/>
          </p:nvPicPr>
          <p:blipFill>
            <a:blip r:embed="rId3" cstate="print"/>
            <a:stretch>
              <a:fillRect/>
            </a:stretch>
          </p:blipFill>
          <p:spPr>
            <a:xfrm>
              <a:off x="584525" y="3041055"/>
              <a:ext cx="109306" cy="140935"/>
            </a:xfrm>
            <a:prstGeom prst="rect">
              <a:avLst/>
            </a:prstGeom>
          </p:spPr>
        </p:pic>
      </p:grpSp>
      <p:grpSp>
        <p:nvGrpSpPr>
          <p:cNvPr id="43" name="object 41">
            <a:extLst>
              <a:ext uri="{FF2B5EF4-FFF2-40B4-BE49-F238E27FC236}">
                <a16:creationId xmlns:a16="http://schemas.microsoft.com/office/drawing/2014/main" id="{661670B0-60AF-4D68-A3E6-17762074C5E5}"/>
              </a:ext>
            </a:extLst>
          </p:cNvPr>
          <p:cNvGrpSpPr/>
          <p:nvPr/>
        </p:nvGrpSpPr>
        <p:grpSpPr>
          <a:xfrm>
            <a:off x="1172001" y="4095245"/>
            <a:ext cx="109855" cy="394335"/>
            <a:chOff x="1288368" y="3041056"/>
            <a:chExt cx="109855" cy="394335"/>
          </a:xfrm>
        </p:grpSpPr>
        <p:sp>
          <p:nvSpPr>
            <p:cNvPr id="44" name="object 42">
              <a:extLst>
                <a:ext uri="{FF2B5EF4-FFF2-40B4-BE49-F238E27FC236}">
                  <a16:creationId xmlns:a16="http://schemas.microsoft.com/office/drawing/2014/main" id="{CADE01AF-604A-4DF9-A412-CA3453D1B490}"/>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45" name="object 43">
              <a:extLst>
                <a:ext uri="{FF2B5EF4-FFF2-40B4-BE49-F238E27FC236}">
                  <a16:creationId xmlns:a16="http://schemas.microsoft.com/office/drawing/2014/main" id="{856E8657-89FB-4A5F-9F90-3109050FBEBD}"/>
                </a:ext>
              </a:extLst>
            </p:cNvPr>
            <p:cNvPicPr/>
            <p:nvPr/>
          </p:nvPicPr>
          <p:blipFill>
            <a:blip r:embed="rId4" cstate="print"/>
            <a:stretch>
              <a:fillRect/>
            </a:stretch>
          </p:blipFill>
          <p:spPr>
            <a:xfrm>
              <a:off x="1288368" y="3041056"/>
              <a:ext cx="109307" cy="140667"/>
            </a:xfrm>
            <a:prstGeom prst="rect">
              <a:avLst/>
            </a:prstGeom>
          </p:spPr>
        </p:pic>
      </p:grpSp>
      <p:pic>
        <p:nvPicPr>
          <p:cNvPr id="46" name="object 44">
            <a:extLst>
              <a:ext uri="{FF2B5EF4-FFF2-40B4-BE49-F238E27FC236}">
                <a16:creationId xmlns:a16="http://schemas.microsoft.com/office/drawing/2014/main" id="{EACCEB40-67F4-451C-BEB6-DEC94694A4EF}"/>
              </a:ext>
            </a:extLst>
          </p:cNvPr>
          <p:cNvPicPr/>
          <p:nvPr/>
        </p:nvPicPr>
        <p:blipFill>
          <a:blip r:embed="rId5" cstate="print"/>
          <a:stretch>
            <a:fillRect/>
          </a:stretch>
        </p:blipFill>
        <p:spPr>
          <a:xfrm>
            <a:off x="686384" y="3789681"/>
            <a:ext cx="351167" cy="109307"/>
          </a:xfrm>
          <a:prstGeom prst="rect">
            <a:avLst/>
          </a:prstGeom>
        </p:spPr>
      </p:pic>
      <p:pic>
        <p:nvPicPr>
          <p:cNvPr id="47" name="object 45">
            <a:extLst>
              <a:ext uri="{FF2B5EF4-FFF2-40B4-BE49-F238E27FC236}">
                <a16:creationId xmlns:a16="http://schemas.microsoft.com/office/drawing/2014/main" id="{257C7BBD-86A6-475E-99B5-ECA2E86E4515}"/>
              </a:ext>
            </a:extLst>
          </p:cNvPr>
          <p:cNvPicPr/>
          <p:nvPr/>
        </p:nvPicPr>
        <p:blipFill>
          <a:blip r:embed="rId6" cstate="print"/>
          <a:stretch>
            <a:fillRect/>
          </a:stretch>
        </p:blipFill>
        <p:spPr>
          <a:xfrm>
            <a:off x="1391267" y="3789681"/>
            <a:ext cx="348467" cy="109307"/>
          </a:xfrm>
          <a:prstGeom prst="rect">
            <a:avLst/>
          </a:prstGeom>
        </p:spPr>
      </p:pic>
      <p:pic>
        <p:nvPicPr>
          <p:cNvPr id="48" name="object 46">
            <a:extLst>
              <a:ext uri="{FF2B5EF4-FFF2-40B4-BE49-F238E27FC236}">
                <a16:creationId xmlns:a16="http://schemas.microsoft.com/office/drawing/2014/main" id="{39601BD0-1D0A-4C69-A9F8-A93C9BFEC9E4}"/>
              </a:ext>
            </a:extLst>
          </p:cNvPr>
          <p:cNvPicPr/>
          <p:nvPr/>
        </p:nvPicPr>
        <p:blipFill>
          <a:blip r:embed="rId6" cstate="print"/>
          <a:stretch>
            <a:fillRect/>
          </a:stretch>
        </p:blipFill>
        <p:spPr>
          <a:xfrm>
            <a:off x="2093394" y="3789681"/>
            <a:ext cx="348467" cy="109307"/>
          </a:xfrm>
          <a:prstGeom prst="rect">
            <a:avLst/>
          </a:prstGeom>
        </p:spPr>
      </p:pic>
      <p:grpSp>
        <p:nvGrpSpPr>
          <p:cNvPr id="49" name="object 47">
            <a:extLst>
              <a:ext uri="{FF2B5EF4-FFF2-40B4-BE49-F238E27FC236}">
                <a16:creationId xmlns:a16="http://schemas.microsoft.com/office/drawing/2014/main" id="{F6677F68-5BD2-4417-B7AE-C91C32A53AB0}"/>
              </a:ext>
            </a:extLst>
          </p:cNvPr>
          <p:cNvGrpSpPr/>
          <p:nvPr/>
        </p:nvGrpSpPr>
        <p:grpSpPr>
          <a:xfrm>
            <a:off x="1874127" y="4095246"/>
            <a:ext cx="109855" cy="394335"/>
            <a:chOff x="1990494" y="3041057"/>
            <a:chExt cx="109855" cy="394335"/>
          </a:xfrm>
        </p:grpSpPr>
        <p:sp>
          <p:nvSpPr>
            <p:cNvPr id="50" name="object 48">
              <a:extLst>
                <a:ext uri="{FF2B5EF4-FFF2-40B4-BE49-F238E27FC236}">
                  <a16:creationId xmlns:a16="http://schemas.microsoft.com/office/drawing/2014/main" id="{EE662520-6F33-4183-A6BD-8EFC9A5663F6}"/>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1" name="object 49">
              <a:extLst>
                <a:ext uri="{FF2B5EF4-FFF2-40B4-BE49-F238E27FC236}">
                  <a16:creationId xmlns:a16="http://schemas.microsoft.com/office/drawing/2014/main" id="{AB7BFAB0-E52C-4AC9-9D59-448DC9904AB8}"/>
                </a:ext>
              </a:extLst>
            </p:cNvPr>
            <p:cNvPicPr/>
            <p:nvPr/>
          </p:nvPicPr>
          <p:blipFill>
            <a:blip r:embed="rId7" cstate="print"/>
            <a:stretch>
              <a:fillRect/>
            </a:stretch>
          </p:blipFill>
          <p:spPr>
            <a:xfrm>
              <a:off x="1990494" y="3041057"/>
              <a:ext cx="109307" cy="140667"/>
            </a:xfrm>
            <a:prstGeom prst="rect">
              <a:avLst/>
            </a:prstGeom>
          </p:spPr>
        </p:pic>
      </p:grpSp>
      <p:grpSp>
        <p:nvGrpSpPr>
          <p:cNvPr id="52" name="object 50">
            <a:extLst>
              <a:ext uri="{FF2B5EF4-FFF2-40B4-BE49-F238E27FC236}">
                <a16:creationId xmlns:a16="http://schemas.microsoft.com/office/drawing/2014/main" id="{898BDDF2-4D86-4B40-9ACA-28A505648C20}"/>
              </a:ext>
            </a:extLst>
          </p:cNvPr>
          <p:cNvGrpSpPr/>
          <p:nvPr/>
        </p:nvGrpSpPr>
        <p:grpSpPr>
          <a:xfrm>
            <a:off x="2576254" y="4095244"/>
            <a:ext cx="109855" cy="394335"/>
            <a:chOff x="2692621" y="3041055"/>
            <a:chExt cx="109855" cy="394335"/>
          </a:xfrm>
        </p:grpSpPr>
        <p:sp>
          <p:nvSpPr>
            <p:cNvPr id="53" name="object 51">
              <a:extLst>
                <a:ext uri="{FF2B5EF4-FFF2-40B4-BE49-F238E27FC236}">
                  <a16:creationId xmlns:a16="http://schemas.microsoft.com/office/drawing/2014/main" id="{2D16908A-7E44-4B79-912C-957051892A4F}"/>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4" name="object 52">
              <a:extLst>
                <a:ext uri="{FF2B5EF4-FFF2-40B4-BE49-F238E27FC236}">
                  <a16:creationId xmlns:a16="http://schemas.microsoft.com/office/drawing/2014/main" id="{ED8722AD-C152-4221-BD00-770851906B76}"/>
                </a:ext>
              </a:extLst>
            </p:cNvPr>
            <p:cNvPicPr/>
            <p:nvPr/>
          </p:nvPicPr>
          <p:blipFill>
            <a:blip r:embed="rId7" cstate="print"/>
            <a:stretch>
              <a:fillRect/>
            </a:stretch>
          </p:blipFill>
          <p:spPr>
            <a:xfrm>
              <a:off x="2692621" y="3041055"/>
              <a:ext cx="109308" cy="140667"/>
            </a:xfrm>
            <a:prstGeom prst="rect">
              <a:avLst/>
            </a:prstGeom>
          </p:spPr>
        </p:pic>
      </p:grpSp>
      <p:grpSp>
        <p:nvGrpSpPr>
          <p:cNvPr id="55" name="object 53">
            <a:extLst>
              <a:ext uri="{FF2B5EF4-FFF2-40B4-BE49-F238E27FC236}">
                <a16:creationId xmlns:a16="http://schemas.microsoft.com/office/drawing/2014/main" id="{D5034362-04EC-4F2E-9E45-2418CA3C2A07}"/>
              </a:ext>
            </a:extLst>
          </p:cNvPr>
          <p:cNvGrpSpPr/>
          <p:nvPr/>
        </p:nvGrpSpPr>
        <p:grpSpPr>
          <a:xfrm>
            <a:off x="2782819" y="3789678"/>
            <a:ext cx="1282065" cy="953135"/>
            <a:chOff x="2899186" y="2735489"/>
            <a:chExt cx="1282065" cy="953135"/>
          </a:xfrm>
        </p:grpSpPr>
        <p:sp>
          <p:nvSpPr>
            <p:cNvPr id="56" name="object 54">
              <a:extLst>
                <a:ext uri="{FF2B5EF4-FFF2-40B4-BE49-F238E27FC236}">
                  <a16:creationId xmlns:a16="http://schemas.microsoft.com/office/drawing/2014/main" id="{4A17F533-A323-4C32-883B-43DDDAEDA493}"/>
                </a:ext>
              </a:extLst>
            </p:cNvPr>
            <p:cNvSpPr/>
            <p:nvPr/>
          </p:nvSpPr>
          <p:spPr>
            <a:xfrm>
              <a:off x="2911886" y="2790144"/>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57" name="object 55">
              <a:extLst>
                <a:ext uri="{FF2B5EF4-FFF2-40B4-BE49-F238E27FC236}">
                  <a16:creationId xmlns:a16="http://schemas.microsoft.com/office/drawing/2014/main" id="{94E920CC-6258-4BBB-9485-33E2C38D0617}"/>
                </a:ext>
              </a:extLst>
            </p:cNvPr>
            <p:cNvPicPr/>
            <p:nvPr/>
          </p:nvPicPr>
          <p:blipFill>
            <a:blip r:embed="rId8" cstate="print"/>
            <a:stretch>
              <a:fillRect/>
            </a:stretch>
          </p:blipFill>
          <p:spPr>
            <a:xfrm>
              <a:off x="4040387" y="2735489"/>
              <a:ext cx="140667" cy="109308"/>
            </a:xfrm>
            <a:prstGeom prst="rect">
              <a:avLst/>
            </a:prstGeom>
          </p:spPr>
        </p:pic>
        <p:sp>
          <p:nvSpPr>
            <p:cNvPr id="58" name="object 56">
              <a:extLst>
                <a:ext uri="{FF2B5EF4-FFF2-40B4-BE49-F238E27FC236}">
                  <a16:creationId xmlns:a16="http://schemas.microsoft.com/office/drawing/2014/main" id="{2FCF5426-8F16-4B72-9BAC-B841D28D720A}"/>
                </a:ext>
              </a:extLst>
            </p:cNvPr>
            <p:cNvSpPr/>
            <p:nvPr/>
          </p:nvSpPr>
          <p:spPr>
            <a:xfrm>
              <a:off x="2911886" y="2790144"/>
              <a:ext cx="1141730" cy="843915"/>
            </a:xfrm>
            <a:custGeom>
              <a:avLst/>
              <a:gdLst/>
              <a:ahLst/>
              <a:cxnLst/>
              <a:rect l="l" t="t" r="r" b="b"/>
              <a:pathLst>
                <a:path w="1141729" h="843914">
                  <a:moveTo>
                    <a:pt x="0" y="0"/>
                  </a:moveTo>
                  <a:lnTo>
                    <a:pt x="646735" y="0"/>
                  </a:lnTo>
                  <a:lnTo>
                    <a:pt x="646735" y="843600"/>
                  </a:lnTo>
                  <a:lnTo>
                    <a:pt x="1141199" y="843600"/>
                  </a:lnTo>
                </a:path>
              </a:pathLst>
            </a:custGeom>
            <a:ln w="25399">
              <a:solidFill>
                <a:srgbClr val="000000"/>
              </a:solidFill>
            </a:ln>
          </p:spPr>
          <p:txBody>
            <a:bodyPr wrap="square" lIns="0" tIns="0" rIns="0" bIns="0" rtlCol="0"/>
            <a:lstStyle/>
            <a:p>
              <a:endParaRPr/>
            </a:p>
          </p:txBody>
        </p:sp>
        <p:pic>
          <p:nvPicPr>
            <p:cNvPr id="59" name="object 57">
              <a:extLst>
                <a:ext uri="{FF2B5EF4-FFF2-40B4-BE49-F238E27FC236}">
                  <a16:creationId xmlns:a16="http://schemas.microsoft.com/office/drawing/2014/main" id="{1C9328C8-F9E3-41F4-BD72-8984445AEF21}"/>
                </a:ext>
              </a:extLst>
            </p:cNvPr>
            <p:cNvPicPr/>
            <p:nvPr/>
          </p:nvPicPr>
          <p:blipFill>
            <a:blip r:embed="rId9" cstate="print"/>
            <a:stretch>
              <a:fillRect/>
            </a:stretch>
          </p:blipFill>
          <p:spPr>
            <a:xfrm>
              <a:off x="4040387" y="3579090"/>
              <a:ext cx="140667" cy="109307"/>
            </a:xfrm>
            <a:prstGeom prst="rect">
              <a:avLst/>
            </a:prstGeom>
          </p:spPr>
        </p:pic>
      </p:grpSp>
      <p:sp>
        <p:nvSpPr>
          <p:cNvPr id="60" name="object 58">
            <a:extLst>
              <a:ext uri="{FF2B5EF4-FFF2-40B4-BE49-F238E27FC236}">
                <a16:creationId xmlns:a16="http://schemas.microsoft.com/office/drawing/2014/main" id="{BD13F0A9-CE1C-47DF-9E7D-17AE8CAFF4A7}"/>
              </a:ext>
            </a:extLst>
          </p:cNvPr>
          <p:cNvSpPr txBox="1"/>
          <p:nvPr/>
        </p:nvSpPr>
        <p:spPr>
          <a:xfrm>
            <a:off x="4088985" y="4484076"/>
            <a:ext cx="329565" cy="444500"/>
          </a:xfrm>
          <a:prstGeom prst="rect">
            <a:avLst/>
          </a:prstGeom>
          <a:solidFill>
            <a:srgbClr val="EBDAF3"/>
          </a:solidFill>
          <a:ln w="12699">
            <a:solidFill>
              <a:srgbClr val="BB44C4"/>
            </a:solidFill>
          </a:ln>
        </p:spPr>
        <p:txBody>
          <a:bodyPr vert="horz" wrap="square" lIns="0" tIns="6350" rIns="0" bIns="0" rtlCol="0">
            <a:spAutoFit/>
          </a:bodyPr>
          <a:lstStyle/>
          <a:p>
            <a:pPr>
              <a:lnSpc>
                <a:spcPct val="100000"/>
              </a:lnSpc>
              <a:spcBef>
                <a:spcPts val="50"/>
              </a:spcBef>
            </a:pPr>
            <a:endParaRPr sz="850">
              <a:latin typeface="Times New Roman"/>
              <a:cs typeface="Times New Roman"/>
            </a:endParaRPr>
          </a:p>
          <a:p>
            <a:pPr algn="ctr">
              <a:lnSpc>
                <a:spcPct val="100000"/>
              </a:lnSpc>
            </a:pPr>
            <a:r>
              <a:rPr sz="900" dirty="0">
                <a:latin typeface="Arial MT"/>
                <a:cs typeface="Arial MT"/>
              </a:rPr>
              <a:t>c</a:t>
            </a:r>
            <a:endParaRPr sz="900">
              <a:latin typeface="Arial MT"/>
              <a:cs typeface="Arial MT"/>
            </a:endParaRPr>
          </a:p>
        </p:txBody>
      </p:sp>
      <p:grpSp>
        <p:nvGrpSpPr>
          <p:cNvPr id="61" name="object 59">
            <a:extLst>
              <a:ext uri="{FF2B5EF4-FFF2-40B4-BE49-F238E27FC236}">
                <a16:creationId xmlns:a16="http://schemas.microsoft.com/office/drawing/2014/main" id="{D39ED080-24BE-439B-A22E-95B974FF9570}"/>
              </a:ext>
            </a:extLst>
          </p:cNvPr>
          <p:cNvGrpSpPr/>
          <p:nvPr/>
        </p:nvGrpSpPr>
        <p:grpSpPr>
          <a:xfrm>
            <a:off x="7476916" y="3220405"/>
            <a:ext cx="109855" cy="397510"/>
            <a:chOff x="7593283" y="2166216"/>
            <a:chExt cx="109855" cy="397510"/>
          </a:xfrm>
        </p:grpSpPr>
        <p:sp>
          <p:nvSpPr>
            <p:cNvPr id="62" name="object 60">
              <a:extLst>
                <a:ext uri="{FF2B5EF4-FFF2-40B4-BE49-F238E27FC236}">
                  <a16:creationId xmlns:a16="http://schemas.microsoft.com/office/drawing/2014/main" id="{71C189F3-4482-4191-9750-6E4115430E5C}"/>
                </a:ext>
              </a:extLst>
            </p:cNvPr>
            <p:cNvSpPr/>
            <p:nvPr/>
          </p:nvSpPr>
          <p:spPr>
            <a:xfrm>
              <a:off x="7647937" y="2294183"/>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63" name="object 61">
              <a:extLst>
                <a:ext uri="{FF2B5EF4-FFF2-40B4-BE49-F238E27FC236}">
                  <a16:creationId xmlns:a16="http://schemas.microsoft.com/office/drawing/2014/main" id="{C18295D8-708D-4551-82ED-97A7D56455CB}"/>
                </a:ext>
              </a:extLst>
            </p:cNvPr>
            <p:cNvPicPr/>
            <p:nvPr/>
          </p:nvPicPr>
          <p:blipFill>
            <a:blip r:embed="rId7" cstate="print"/>
            <a:stretch>
              <a:fillRect/>
            </a:stretch>
          </p:blipFill>
          <p:spPr>
            <a:xfrm>
              <a:off x="7593283" y="2166216"/>
              <a:ext cx="109307" cy="140667"/>
            </a:xfrm>
            <a:prstGeom prst="rect">
              <a:avLst/>
            </a:prstGeom>
          </p:spPr>
        </p:pic>
      </p:grpSp>
      <p:grpSp>
        <p:nvGrpSpPr>
          <p:cNvPr id="64" name="object 62">
            <a:extLst>
              <a:ext uri="{FF2B5EF4-FFF2-40B4-BE49-F238E27FC236}">
                <a16:creationId xmlns:a16="http://schemas.microsoft.com/office/drawing/2014/main" id="{B47253C9-8335-4988-8EFC-80360F422911}"/>
              </a:ext>
            </a:extLst>
          </p:cNvPr>
          <p:cNvGrpSpPr/>
          <p:nvPr/>
        </p:nvGrpSpPr>
        <p:grpSpPr>
          <a:xfrm>
            <a:off x="4405510" y="3220405"/>
            <a:ext cx="4034790" cy="1480820"/>
            <a:chOff x="4521877" y="2166216"/>
            <a:chExt cx="4034790" cy="1480820"/>
          </a:xfrm>
        </p:grpSpPr>
        <p:sp>
          <p:nvSpPr>
            <p:cNvPr id="65" name="object 63">
              <a:extLst>
                <a:ext uri="{FF2B5EF4-FFF2-40B4-BE49-F238E27FC236}">
                  <a16:creationId xmlns:a16="http://schemas.microsoft.com/office/drawing/2014/main" id="{568565F9-9E37-407A-AD68-7ECD2A45AC3C}"/>
                </a:ext>
              </a:extLst>
            </p:cNvPr>
            <p:cNvSpPr/>
            <p:nvPr/>
          </p:nvSpPr>
          <p:spPr>
            <a:xfrm>
              <a:off x="4534577" y="2790142"/>
              <a:ext cx="1121410" cy="0"/>
            </a:xfrm>
            <a:custGeom>
              <a:avLst/>
              <a:gdLst/>
              <a:ahLst/>
              <a:cxnLst/>
              <a:rect l="l" t="t" r="r" b="b"/>
              <a:pathLst>
                <a:path w="1121410">
                  <a:moveTo>
                    <a:pt x="0" y="0"/>
                  </a:moveTo>
                  <a:lnTo>
                    <a:pt x="1121399" y="0"/>
                  </a:lnTo>
                </a:path>
              </a:pathLst>
            </a:custGeom>
            <a:ln w="25399">
              <a:solidFill>
                <a:srgbClr val="000000"/>
              </a:solidFill>
            </a:ln>
          </p:spPr>
          <p:txBody>
            <a:bodyPr wrap="square" lIns="0" tIns="0" rIns="0" bIns="0" rtlCol="0"/>
            <a:lstStyle/>
            <a:p>
              <a:endParaRPr/>
            </a:p>
          </p:txBody>
        </p:sp>
        <p:pic>
          <p:nvPicPr>
            <p:cNvPr id="66" name="object 64">
              <a:extLst>
                <a:ext uri="{FF2B5EF4-FFF2-40B4-BE49-F238E27FC236}">
                  <a16:creationId xmlns:a16="http://schemas.microsoft.com/office/drawing/2014/main" id="{23A89BA8-5E0A-48CC-9D5F-7ECE7BCD7939}"/>
                </a:ext>
              </a:extLst>
            </p:cNvPr>
            <p:cNvPicPr/>
            <p:nvPr/>
          </p:nvPicPr>
          <p:blipFill>
            <a:blip r:embed="rId10" cstate="print"/>
            <a:stretch>
              <a:fillRect/>
            </a:stretch>
          </p:blipFill>
          <p:spPr>
            <a:xfrm>
              <a:off x="5643277" y="2735488"/>
              <a:ext cx="140667" cy="109307"/>
            </a:xfrm>
            <a:prstGeom prst="rect">
              <a:avLst/>
            </a:prstGeom>
          </p:spPr>
        </p:pic>
        <p:sp>
          <p:nvSpPr>
            <p:cNvPr id="67" name="object 65">
              <a:extLst>
                <a:ext uri="{FF2B5EF4-FFF2-40B4-BE49-F238E27FC236}">
                  <a16:creationId xmlns:a16="http://schemas.microsoft.com/office/drawing/2014/main" id="{CA945A2F-4772-4DBF-9BC4-5B692463719E}"/>
                </a:ext>
              </a:extLst>
            </p:cNvPr>
            <p:cNvSpPr/>
            <p:nvPr/>
          </p:nvSpPr>
          <p:spPr>
            <a:xfrm>
              <a:off x="5972883" y="3169022"/>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68" name="object 66">
              <a:extLst>
                <a:ext uri="{FF2B5EF4-FFF2-40B4-BE49-F238E27FC236}">
                  <a16:creationId xmlns:a16="http://schemas.microsoft.com/office/drawing/2014/main" id="{90A6A238-5321-4F5F-8D4A-01977D5989F7}"/>
                </a:ext>
              </a:extLst>
            </p:cNvPr>
            <p:cNvPicPr/>
            <p:nvPr/>
          </p:nvPicPr>
          <p:blipFill>
            <a:blip r:embed="rId7" cstate="print"/>
            <a:stretch>
              <a:fillRect/>
            </a:stretch>
          </p:blipFill>
          <p:spPr>
            <a:xfrm>
              <a:off x="5918229" y="3041055"/>
              <a:ext cx="109307" cy="140667"/>
            </a:xfrm>
            <a:prstGeom prst="rect">
              <a:avLst/>
            </a:prstGeom>
          </p:spPr>
        </p:pic>
        <p:sp>
          <p:nvSpPr>
            <p:cNvPr id="69" name="object 67">
              <a:extLst>
                <a:ext uri="{FF2B5EF4-FFF2-40B4-BE49-F238E27FC236}">
                  <a16:creationId xmlns:a16="http://schemas.microsoft.com/office/drawing/2014/main" id="{20E99FF8-4910-4F98-B5DC-AC3888576E8B}"/>
                </a:ext>
              </a:extLst>
            </p:cNvPr>
            <p:cNvSpPr/>
            <p:nvPr/>
          </p:nvSpPr>
          <p:spPr>
            <a:xfrm>
              <a:off x="6137496" y="2790144"/>
              <a:ext cx="678815" cy="645160"/>
            </a:xfrm>
            <a:custGeom>
              <a:avLst/>
              <a:gdLst/>
              <a:ahLst/>
              <a:cxnLst/>
              <a:rect l="l" t="t" r="r" b="b"/>
              <a:pathLst>
                <a:path w="678815" h="645160">
                  <a:moveTo>
                    <a:pt x="0" y="0"/>
                  </a:moveTo>
                  <a:lnTo>
                    <a:pt x="361199" y="0"/>
                  </a:lnTo>
                </a:path>
                <a:path w="678815" h="645160">
                  <a:moveTo>
                    <a:pt x="678347" y="644977"/>
                  </a:moveTo>
                  <a:lnTo>
                    <a:pt x="678347" y="378877"/>
                  </a:lnTo>
                </a:path>
              </a:pathLst>
            </a:custGeom>
            <a:ln w="25399">
              <a:solidFill>
                <a:srgbClr val="000000"/>
              </a:solidFill>
            </a:ln>
          </p:spPr>
          <p:txBody>
            <a:bodyPr wrap="square" lIns="0" tIns="0" rIns="0" bIns="0" rtlCol="0"/>
            <a:lstStyle/>
            <a:p>
              <a:endParaRPr/>
            </a:p>
          </p:txBody>
        </p:sp>
        <p:pic>
          <p:nvPicPr>
            <p:cNvPr id="70" name="object 68">
              <a:extLst>
                <a:ext uri="{FF2B5EF4-FFF2-40B4-BE49-F238E27FC236}">
                  <a16:creationId xmlns:a16="http://schemas.microsoft.com/office/drawing/2014/main" id="{68369A4A-2E20-4BC4-8378-04A1ED931211}"/>
                </a:ext>
              </a:extLst>
            </p:cNvPr>
            <p:cNvPicPr/>
            <p:nvPr/>
          </p:nvPicPr>
          <p:blipFill>
            <a:blip r:embed="rId7" cstate="print"/>
            <a:stretch>
              <a:fillRect/>
            </a:stretch>
          </p:blipFill>
          <p:spPr>
            <a:xfrm>
              <a:off x="6761190" y="3041055"/>
              <a:ext cx="109307" cy="140667"/>
            </a:xfrm>
            <a:prstGeom prst="rect">
              <a:avLst/>
            </a:prstGeom>
          </p:spPr>
        </p:pic>
        <p:pic>
          <p:nvPicPr>
            <p:cNvPr id="71" name="object 69">
              <a:extLst>
                <a:ext uri="{FF2B5EF4-FFF2-40B4-BE49-F238E27FC236}">
                  <a16:creationId xmlns:a16="http://schemas.microsoft.com/office/drawing/2014/main" id="{FFD83B7E-4636-4FE3-8E65-8D942331DA53}"/>
                </a:ext>
              </a:extLst>
            </p:cNvPr>
            <p:cNvPicPr/>
            <p:nvPr/>
          </p:nvPicPr>
          <p:blipFill>
            <a:blip r:embed="rId10" cstate="print"/>
            <a:stretch>
              <a:fillRect/>
            </a:stretch>
          </p:blipFill>
          <p:spPr>
            <a:xfrm>
              <a:off x="6485996" y="2735490"/>
              <a:ext cx="140667" cy="109307"/>
            </a:xfrm>
            <a:prstGeom prst="rect">
              <a:avLst/>
            </a:prstGeom>
          </p:spPr>
        </p:pic>
        <p:sp>
          <p:nvSpPr>
            <p:cNvPr id="72" name="object 70">
              <a:extLst>
                <a:ext uri="{FF2B5EF4-FFF2-40B4-BE49-F238E27FC236}">
                  <a16:creationId xmlns:a16="http://schemas.microsoft.com/office/drawing/2014/main" id="{E04F99F9-1E7E-4172-A443-20407960DFFD}"/>
                </a:ext>
              </a:extLst>
            </p:cNvPr>
            <p:cNvSpPr/>
            <p:nvPr/>
          </p:nvSpPr>
          <p:spPr>
            <a:xfrm>
              <a:off x="6980457" y="2790144"/>
              <a:ext cx="350520" cy="0"/>
            </a:xfrm>
            <a:custGeom>
              <a:avLst/>
              <a:gdLst/>
              <a:ahLst/>
              <a:cxnLst/>
              <a:rect l="l" t="t" r="r" b="b"/>
              <a:pathLst>
                <a:path w="350520">
                  <a:moveTo>
                    <a:pt x="0" y="0"/>
                  </a:moveTo>
                  <a:lnTo>
                    <a:pt x="350399" y="0"/>
                  </a:lnTo>
                </a:path>
              </a:pathLst>
            </a:custGeom>
            <a:ln w="25399">
              <a:solidFill>
                <a:srgbClr val="000000"/>
              </a:solidFill>
            </a:ln>
          </p:spPr>
          <p:txBody>
            <a:bodyPr wrap="square" lIns="0" tIns="0" rIns="0" bIns="0" rtlCol="0"/>
            <a:lstStyle/>
            <a:p>
              <a:endParaRPr/>
            </a:p>
          </p:txBody>
        </p:sp>
        <p:pic>
          <p:nvPicPr>
            <p:cNvPr id="73" name="object 71">
              <a:extLst>
                <a:ext uri="{FF2B5EF4-FFF2-40B4-BE49-F238E27FC236}">
                  <a16:creationId xmlns:a16="http://schemas.microsoft.com/office/drawing/2014/main" id="{B209FD1A-C0CF-49A5-9F40-B9E466831F00}"/>
                </a:ext>
              </a:extLst>
            </p:cNvPr>
            <p:cNvPicPr/>
            <p:nvPr/>
          </p:nvPicPr>
          <p:blipFill>
            <a:blip r:embed="rId10" cstate="print"/>
            <a:stretch>
              <a:fillRect/>
            </a:stretch>
          </p:blipFill>
          <p:spPr>
            <a:xfrm>
              <a:off x="7318157" y="2735490"/>
              <a:ext cx="140668" cy="109307"/>
            </a:xfrm>
            <a:prstGeom prst="rect">
              <a:avLst/>
            </a:prstGeom>
          </p:spPr>
        </p:pic>
        <p:sp>
          <p:nvSpPr>
            <p:cNvPr id="74" name="object 72">
              <a:extLst>
                <a:ext uri="{FF2B5EF4-FFF2-40B4-BE49-F238E27FC236}">
                  <a16:creationId xmlns:a16="http://schemas.microsoft.com/office/drawing/2014/main" id="{0EEEA917-9BD7-4BC2-A21C-F5490F72BE1F}"/>
                </a:ext>
              </a:extLst>
            </p:cNvPr>
            <p:cNvSpPr/>
            <p:nvPr/>
          </p:nvSpPr>
          <p:spPr>
            <a:xfrm>
              <a:off x="5972884" y="2294185"/>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5" name="object 73">
              <a:extLst>
                <a:ext uri="{FF2B5EF4-FFF2-40B4-BE49-F238E27FC236}">
                  <a16:creationId xmlns:a16="http://schemas.microsoft.com/office/drawing/2014/main" id="{55AE0AC0-C39A-425D-930D-CCD3438290F0}"/>
                </a:ext>
              </a:extLst>
            </p:cNvPr>
            <p:cNvPicPr/>
            <p:nvPr/>
          </p:nvPicPr>
          <p:blipFill>
            <a:blip r:embed="rId7" cstate="print"/>
            <a:stretch>
              <a:fillRect/>
            </a:stretch>
          </p:blipFill>
          <p:spPr>
            <a:xfrm>
              <a:off x="5918230" y="2166218"/>
              <a:ext cx="109307" cy="140667"/>
            </a:xfrm>
            <a:prstGeom prst="rect">
              <a:avLst/>
            </a:prstGeom>
          </p:spPr>
        </p:pic>
        <p:sp>
          <p:nvSpPr>
            <p:cNvPr id="76" name="object 74">
              <a:extLst>
                <a:ext uri="{FF2B5EF4-FFF2-40B4-BE49-F238E27FC236}">
                  <a16:creationId xmlns:a16="http://schemas.microsoft.com/office/drawing/2014/main" id="{8E788EEC-DF28-41CA-8F78-A229ADA0449E}"/>
                </a:ext>
              </a:extLst>
            </p:cNvPr>
            <p:cNvSpPr/>
            <p:nvPr/>
          </p:nvSpPr>
          <p:spPr>
            <a:xfrm>
              <a:off x="6815844" y="2294185"/>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7" name="object 75">
              <a:extLst>
                <a:ext uri="{FF2B5EF4-FFF2-40B4-BE49-F238E27FC236}">
                  <a16:creationId xmlns:a16="http://schemas.microsoft.com/office/drawing/2014/main" id="{5EC9CC83-C903-4821-9B19-023538FC884D}"/>
                </a:ext>
              </a:extLst>
            </p:cNvPr>
            <p:cNvPicPr/>
            <p:nvPr/>
          </p:nvPicPr>
          <p:blipFill>
            <a:blip r:embed="rId7" cstate="print"/>
            <a:stretch>
              <a:fillRect/>
            </a:stretch>
          </p:blipFill>
          <p:spPr>
            <a:xfrm>
              <a:off x="6761191" y="2166218"/>
              <a:ext cx="109307" cy="140667"/>
            </a:xfrm>
            <a:prstGeom prst="rect">
              <a:avLst/>
            </a:prstGeom>
          </p:spPr>
        </p:pic>
        <p:sp>
          <p:nvSpPr>
            <p:cNvPr id="78" name="object 76">
              <a:extLst>
                <a:ext uri="{FF2B5EF4-FFF2-40B4-BE49-F238E27FC236}">
                  <a16:creationId xmlns:a16="http://schemas.microsoft.com/office/drawing/2014/main" id="{8363FE97-B209-4F0F-B5E9-B2CBAE3DFE7C}"/>
                </a:ext>
              </a:extLst>
            </p:cNvPr>
            <p:cNvSpPr/>
            <p:nvPr/>
          </p:nvSpPr>
          <p:spPr>
            <a:xfrm>
              <a:off x="4534577" y="3169100"/>
              <a:ext cx="1341120" cy="464820"/>
            </a:xfrm>
            <a:custGeom>
              <a:avLst/>
              <a:gdLst/>
              <a:ahLst/>
              <a:cxnLst/>
              <a:rect l="l" t="t" r="r" b="b"/>
              <a:pathLst>
                <a:path w="1341120" h="464820">
                  <a:moveTo>
                    <a:pt x="0" y="464658"/>
                  </a:moveTo>
                  <a:lnTo>
                    <a:pt x="376199" y="464658"/>
                  </a:lnTo>
                  <a:lnTo>
                    <a:pt x="376199" y="51858"/>
                  </a:lnTo>
                </a:path>
                <a:path w="1341120" h="464820">
                  <a:moveTo>
                    <a:pt x="375634" y="47999"/>
                  </a:moveTo>
                  <a:lnTo>
                    <a:pt x="1340734" y="47999"/>
                  </a:lnTo>
                  <a:lnTo>
                    <a:pt x="1340734" y="0"/>
                  </a:lnTo>
                </a:path>
              </a:pathLst>
            </a:custGeom>
            <a:ln w="25399">
              <a:solidFill>
                <a:srgbClr val="000000"/>
              </a:solidFill>
            </a:ln>
          </p:spPr>
          <p:txBody>
            <a:bodyPr wrap="square" lIns="0" tIns="0" rIns="0" bIns="0" rtlCol="0"/>
            <a:lstStyle/>
            <a:p>
              <a:endParaRPr/>
            </a:p>
          </p:txBody>
        </p:sp>
        <p:pic>
          <p:nvPicPr>
            <p:cNvPr id="79" name="object 77">
              <a:extLst>
                <a:ext uri="{FF2B5EF4-FFF2-40B4-BE49-F238E27FC236}">
                  <a16:creationId xmlns:a16="http://schemas.microsoft.com/office/drawing/2014/main" id="{30E243B8-2B05-440D-9030-50940D2083A7}"/>
                </a:ext>
              </a:extLst>
            </p:cNvPr>
            <p:cNvPicPr/>
            <p:nvPr/>
          </p:nvPicPr>
          <p:blipFill>
            <a:blip r:embed="rId7" cstate="print"/>
            <a:stretch>
              <a:fillRect/>
            </a:stretch>
          </p:blipFill>
          <p:spPr>
            <a:xfrm>
              <a:off x="5820658" y="3041133"/>
              <a:ext cx="109307" cy="140667"/>
            </a:xfrm>
            <a:prstGeom prst="rect">
              <a:avLst/>
            </a:prstGeom>
          </p:spPr>
        </p:pic>
        <p:sp>
          <p:nvSpPr>
            <p:cNvPr id="80" name="object 78">
              <a:extLst>
                <a:ext uri="{FF2B5EF4-FFF2-40B4-BE49-F238E27FC236}">
                  <a16:creationId xmlns:a16="http://schemas.microsoft.com/office/drawing/2014/main" id="{6E07D158-21A5-468E-9F20-816E7543D108}"/>
                </a:ext>
              </a:extLst>
            </p:cNvPr>
            <p:cNvSpPr/>
            <p:nvPr/>
          </p:nvSpPr>
          <p:spPr>
            <a:xfrm>
              <a:off x="5853937" y="3175224"/>
              <a:ext cx="867410" cy="33655"/>
            </a:xfrm>
            <a:custGeom>
              <a:avLst/>
              <a:gdLst/>
              <a:ahLst/>
              <a:cxnLst/>
              <a:rect l="l" t="t" r="r" b="b"/>
              <a:pathLst>
                <a:path w="867409" h="33655">
                  <a:moveTo>
                    <a:pt x="0" y="33299"/>
                  </a:moveTo>
                  <a:lnTo>
                    <a:pt x="866999" y="33299"/>
                  </a:lnTo>
                  <a:lnTo>
                    <a:pt x="866999" y="0"/>
                  </a:lnTo>
                </a:path>
              </a:pathLst>
            </a:custGeom>
            <a:ln w="25399">
              <a:solidFill>
                <a:srgbClr val="000000"/>
              </a:solidFill>
            </a:ln>
          </p:spPr>
          <p:txBody>
            <a:bodyPr wrap="square" lIns="0" tIns="0" rIns="0" bIns="0" rtlCol="0"/>
            <a:lstStyle/>
            <a:p>
              <a:endParaRPr/>
            </a:p>
          </p:txBody>
        </p:sp>
        <p:pic>
          <p:nvPicPr>
            <p:cNvPr id="81" name="object 79">
              <a:extLst>
                <a:ext uri="{FF2B5EF4-FFF2-40B4-BE49-F238E27FC236}">
                  <a16:creationId xmlns:a16="http://schemas.microsoft.com/office/drawing/2014/main" id="{19AD556D-B712-4F69-A379-73BE8214FAD4}"/>
                </a:ext>
              </a:extLst>
            </p:cNvPr>
            <p:cNvPicPr/>
            <p:nvPr/>
          </p:nvPicPr>
          <p:blipFill>
            <a:blip r:embed="rId7" cstate="print"/>
            <a:stretch>
              <a:fillRect/>
            </a:stretch>
          </p:blipFill>
          <p:spPr>
            <a:xfrm>
              <a:off x="6666283" y="3047256"/>
              <a:ext cx="109307" cy="140667"/>
            </a:xfrm>
            <a:prstGeom prst="rect">
              <a:avLst/>
            </a:prstGeom>
          </p:spPr>
        </p:pic>
        <p:sp>
          <p:nvSpPr>
            <p:cNvPr id="82" name="object 80">
              <a:extLst>
                <a:ext uri="{FF2B5EF4-FFF2-40B4-BE49-F238E27FC236}">
                  <a16:creationId xmlns:a16="http://schemas.microsoft.com/office/drawing/2014/main" id="{308B8285-C13B-4932-A7E6-D8EC36330045}"/>
                </a:ext>
              </a:extLst>
            </p:cNvPr>
            <p:cNvSpPr/>
            <p:nvPr/>
          </p:nvSpPr>
          <p:spPr>
            <a:xfrm>
              <a:off x="7647938" y="3169021"/>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83" name="object 81">
              <a:extLst>
                <a:ext uri="{FF2B5EF4-FFF2-40B4-BE49-F238E27FC236}">
                  <a16:creationId xmlns:a16="http://schemas.microsoft.com/office/drawing/2014/main" id="{D45592DE-348F-4045-AE85-5DA501594679}"/>
                </a:ext>
              </a:extLst>
            </p:cNvPr>
            <p:cNvPicPr/>
            <p:nvPr/>
          </p:nvPicPr>
          <p:blipFill>
            <a:blip r:embed="rId7" cstate="print"/>
            <a:stretch>
              <a:fillRect/>
            </a:stretch>
          </p:blipFill>
          <p:spPr>
            <a:xfrm>
              <a:off x="7593284" y="3041053"/>
              <a:ext cx="109307" cy="140667"/>
            </a:xfrm>
            <a:prstGeom prst="rect">
              <a:avLst/>
            </a:prstGeom>
          </p:spPr>
        </p:pic>
        <p:sp>
          <p:nvSpPr>
            <p:cNvPr id="84" name="object 82">
              <a:extLst>
                <a:ext uri="{FF2B5EF4-FFF2-40B4-BE49-F238E27FC236}">
                  <a16:creationId xmlns:a16="http://schemas.microsoft.com/office/drawing/2014/main" id="{4693D859-6434-4789-910F-ACE5EBFB3BDA}"/>
                </a:ext>
              </a:extLst>
            </p:cNvPr>
            <p:cNvSpPr/>
            <p:nvPr/>
          </p:nvSpPr>
          <p:spPr>
            <a:xfrm>
              <a:off x="6684832" y="3169100"/>
              <a:ext cx="857250" cy="40005"/>
            </a:xfrm>
            <a:custGeom>
              <a:avLst/>
              <a:gdLst/>
              <a:ahLst/>
              <a:cxnLst/>
              <a:rect l="l" t="t" r="r" b="b"/>
              <a:pathLst>
                <a:path w="857250" h="40005">
                  <a:moveTo>
                    <a:pt x="0" y="39599"/>
                  </a:moveTo>
                  <a:lnTo>
                    <a:pt x="857099" y="39599"/>
                  </a:lnTo>
                  <a:lnTo>
                    <a:pt x="857099" y="0"/>
                  </a:lnTo>
                </a:path>
              </a:pathLst>
            </a:custGeom>
            <a:ln w="25399">
              <a:solidFill>
                <a:srgbClr val="000000"/>
              </a:solidFill>
            </a:ln>
          </p:spPr>
          <p:txBody>
            <a:bodyPr wrap="square" lIns="0" tIns="0" rIns="0" bIns="0" rtlCol="0"/>
            <a:lstStyle/>
            <a:p>
              <a:endParaRPr/>
            </a:p>
          </p:txBody>
        </p:sp>
        <p:pic>
          <p:nvPicPr>
            <p:cNvPr id="85" name="object 83">
              <a:extLst>
                <a:ext uri="{FF2B5EF4-FFF2-40B4-BE49-F238E27FC236}">
                  <a16:creationId xmlns:a16="http://schemas.microsoft.com/office/drawing/2014/main" id="{7B1A926D-42B4-4146-BD19-5B2EDC9A34CD}"/>
                </a:ext>
              </a:extLst>
            </p:cNvPr>
            <p:cNvPicPr/>
            <p:nvPr/>
          </p:nvPicPr>
          <p:blipFill>
            <a:blip r:embed="rId7" cstate="print"/>
            <a:stretch>
              <a:fillRect/>
            </a:stretch>
          </p:blipFill>
          <p:spPr>
            <a:xfrm>
              <a:off x="7487278" y="3041133"/>
              <a:ext cx="109307" cy="140667"/>
            </a:xfrm>
            <a:prstGeom prst="rect">
              <a:avLst/>
            </a:prstGeom>
          </p:spPr>
        </p:pic>
        <p:sp>
          <p:nvSpPr>
            <p:cNvPr id="86" name="object 84">
              <a:extLst>
                <a:ext uri="{FF2B5EF4-FFF2-40B4-BE49-F238E27FC236}">
                  <a16:creationId xmlns:a16="http://schemas.microsoft.com/office/drawing/2014/main" id="{88BDD741-7722-4DE3-BF0C-410AF21C5EA1}"/>
                </a:ext>
              </a:extLst>
            </p:cNvPr>
            <p:cNvSpPr/>
            <p:nvPr/>
          </p:nvSpPr>
          <p:spPr>
            <a:xfrm>
              <a:off x="8501766" y="3169021"/>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87" name="object 85">
              <a:extLst>
                <a:ext uri="{FF2B5EF4-FFF2-40B4-BE49-F238E27FC236}">
                  <a16:creationId xmlns:a16="http://schemas.microsoft.com/office/drawing/2014/main" id="{2FB25A8E-1803-4CAB-863A-5D4DF08D9FAE}"/>
                </a:ext>
              </a:extLst>
            </p:cNvPr>
            <p:cNvPicPr/>
            <p:nvPr/>
          </p:nvPicPr>
          <p:blipFill>
            <a:blip r:embed="rId7" cstate="print"/>
            <a:stretch>
              <a:fillRect/>
            </a:stretch>
          </p:blipFill>
          <p:spPr>
            <a:xfrm>
              <a:off x="8447112" y="3041053"/>
              <a:ext cx="109307" cy="140667"/>
            </a:xfrm>
            <a:prstGeom prst="rect">
              <a:avLst/>
            </a:prstGeom>
          </p:spPr>
        </p:pic>
        <p:sp>
          <p:nvSpPr>
            <p:cNvPr id="88" name="object 86">
              <a:extLst>
                <a:ext uri="{FF2B5EF4-FFF2-40B4-BE49-F238E27FC236}">
                  <a16:creationId xmlns:a16="http://schemas.microsoft.com/office/drawing/2014/main" id="{57CAEDA9-AEB1-4C57-8449-7D25034B90FF}"/>
                </a:ext>
              </a:extLst>
            </p:cNvPr>
            <p:cNvSpPr/>
            <p:nvPr/>
          </p:nvSpPr>
          <p:spPr>
            <a:xfrm>
              <a:off x="7812549" y="2790142"/>
              <a:ext cx="372745" cy="0"/>
            </a:xfrm>
            <a:custGeom>
              <a:avLst/>
              <a:gdLst/>
              <a:ahLst/>
              <a:cxnLst/>
              <a:rect l="l" t="t" r="r" b="b"/>
              <a:pathLst>
                <a:path w="372745">
                  <a:moveTo>
                    <a:pt x="0" y="0"/>
                  </a:moveTo>
                  <a:lnTo>
                    <a:pt x="372299" y="0"/>
                  </a:lnTo>
                </a:path>
              </a:pathLst>
            </a:custGeom>
            <a:ln w="25399">
              <a:solidFill>
                <a:srgbClr val="000000"/>
              </a:solidFill>
            </a:ln>
          </p:spPr>
          <p:txBody>
            <a:bodyPr wrap="square" lIns="0" tIns="0" rIns="0" bIns="0" rtlCol="0"/>
            <a:lstStyle/>
            <a:p>
              <a:endParaRPr/>
            </a:p>
          </p:txBody>
        </p:sp>
        <p:pic>
          <p:nvPicPr>
            <p:cNvPr id="89" name="object 87">
              <a:extLst>
                <a:ext uri="{FF2B5EF4-FFF2-40B4-BE49-F238E27FC236}">
                  <a16:creationId xmlns:a16="http://schemas.microsoft.com/office/drawing/2014/main" id="{165830DA-3BAD-42D4-BE1B-63A02BBB7A32}"/>
                </a:ext>
              </a:extLst>
            </p:cNvPr>
            <p:cNvPicPr/>
            <p:nvPr/>
          </p:nvPicPr>
          <p:blipFill>
            <a:blip r:embed="rId10" cstate="print"/>
            <a:stretch>
              <a:fillRect/>
            </a:stretch>
          </p:blipFill>
          <p:spPr>
            <a:xfrm>
              <a:off x="8172150" y="2735488"/>
              <a:ext cx="140667" cy="109307"/>
            </a:xfrm>
            <a:prstGeom prst="rect">
              <a:avLst/>
            </a:prstGeom>
          </p:spPr>
        </p:pic>
        <p:sp>
          <p:nvSpPr>
            <p:cNvPr id="90" name="object 88">
              <a:extLst>
                <a:ext uri="{FF2B5EF4-FFF2-40B4-BE49-F238E27FC236}">
                  <a16:creationId xmlns:a16="http://schemas.microsoft.com/office/drawing/2014/main" id="{33E105BA-9629-4F54-95EF-5BAEC4331629}"/>
                </a:ext>
              </a:extLst>
            </p:cNvPr>
            <p:cNvSpPr/>
            <p:nvPr/>
          </p:nvSpPr>
          <p:spPr>
            <a:xfrm>
              <a:off x="8501766" y="2294183"/>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91" name="object 89">
              <a:extLst>
                <a:ext uri="{FF2B5EF4-FFF2-40B4-BE49-F238E27FC236}">
                  <a16:creationId xmlns:a16="http://schemas.microsoft.com/office/drawing/2014/main" id="{986712AE-50BF-484B-A894-C6FD5D7E6B44}"/>
                </a:ext>
              </a:extLst>
            </p:cNvPr>
            <p:cNvPicPr/>
            <p:nvPr/>
          </p:nvPicPr>
          <p:blipFill>
            <a:blip r:embed="rId7" cstate="print"/>
            <a:stretch>
              <a:fillRect/>
            </a:stretch>
          </p:blipFill>
          <p:spPr>
            <a:xfrm>
              <a:off x="8447112" y="2166216"/>
              <a:ext cx="109307" cy="140667"/>
            </a:xfrm>
            <a:prstGeom prst="rect">
              <a:avLst/>
            </a:prstGeom>
          </p:spPr>
        </p:pic>
        <p:sp>
          <p:nvSpPr>
            <p:cNvPr id="92" name="object 90">
              <a:extLst>
                <a:ext uri="{FF2B5EF4-FFF2-40B4-BE49-F238E27FC236}">
                  <a16:creationId xmlns:a16="http://schemas.microsoft.com/office/drawing/2014/main" id="{0475631F-24F7-4635-B25C-E3E8974DD452}"/>
                </a:ext>
              </a:extLst>
            </p:cNvPr>
            <p:cNvSpPr/>
            <p:nvPr/>
          </p:nvSpPr>
          <p:spPr>
            <a:xfrm>
              <a:off x="6969534" y="3175262"/>
              <a:ext cx="1422400" cy="33655"/>
            </a:xfrm>
            <a:custGeom>
              <a:avLst/>
              <a:gdLst/>
              <a:ahLst/>
              <a:cxnLst/>
              <a:rect l="l" t="t" r="r" b="b"/>
              <a:pathLst>
                <a:path w="1422400" h="33655">
                  <a:moveTo>
                    <a:pt x="0" y="33299"/>
                  </a:moveTo>
                  <a:lnTo>
                    <a:pt x="1422299" y="33299"/>
                  </a:lnTo>
                  <a:lnTo>
                    <a:pt x="1422299" y="0"/>
                  </a:lnTo>
                </a:path>
              </a:pathLst>
            </a:custGeom>
            <a:ln w="25399">
              <a:solidFill>
                <a:srgbClr val="000000"/>
              </a:solidFill>
            </a:ln>
          </p:spPr>
          <p:txBody>
            <a:bodyPr wrap="square" lIns="0" tIns="0" rIns="0" bIns="0" rtlCol="0"/>
            <a:lstStyle/>
            <a:p>
              <a:endParaRPr/>
            </a:p>
          </p:txBody>
        </p:sp>
        <p:pic>
          <p:nvPicPr>
            <p:cNvPr id="93" name="object 91">
              <a:extLst>
                <a:ext uri="{FF2B5EF4-FFF2-40B4-BE49-F238E27FC236}">
                  <a16:creationId xmlns:a16="http://schemas.microsoft.com/office/drawing/2014/main" id="{593ECAE8-B74B-483B-848D-646801115399}"/>
                </a:ext>
              </a:extLst>
            </p:cNvPr>
            <p:cNvPicPr/>
            <p:nvPr/>
          </p:nvPicPr>
          <p:blipFill>
            <a:blip r:embed="rId7" cstate="print"/>
            <a:stretch>
              <a:fillRect/>
            </a:stretch>
          </p:blipFill>
          <p:spPr>
            <a:xfrm>
              <a:off x="8337180" y="3047295"/>
              <a:ext cx="109307" cy="140667"/>
            </a:xfrm>
            <a:prstGeom prst="rect">
              <a:avLst/>
            </a:prstGeom>
          </p:spPr>
        </p:pic>
      </p:grpSp>
      <p:sp>
        <p:nvSpPr>
          <p:cNvPr id="94" name="object 92">
            <a:extLst>
              <a:ext uri="{FF2B5EF4-FFF2-40B4-BE49-F238E27FC236}">
                <a16:creationId xmlns:a16="http://schemas.microsoft.com/office/drawing/2014/main" id="{78ABAFF7-601E-488A-94C0-4193651AAEF1}"/>
              </a:ext>
            </a:extLst>
          </p:cNvPr>
          <p:cNvSpPr txBox="1"/>
          <p:nvPr/>
        </p:nvSpPr>
        <p:spPr>
          <a:xfrm>
            <a:off x="561208" y="1886140"/>
            <a:ext cx="2943225" cy="574040"/>
          </a:xfrm>
          <a:prstGeom prst="rect">
            <a:avLst/>
          </a:prstGeom>
        </p:spPr>
        <p:txBody>
          <a:bodyPr vert="horz" wrap="square" lIns="0" tIns="12700" rIns="0" bIns="0" rtlCol="0">
            <a:spAutoFit/>
          </a:bodyPr>
          <a:lstStyle/>
          <a:p>
            <a:pPr marL="25400">
              <a:lnSpc>
                <a:spcPct val="100000"/>
              </a:lnSpc>
              <a:spcBef>
                <a:spcPts val="100"/>
              </a:spcBef>
            </a:pPr>
            <a:r>
              <a:rPr sz="1800" b="1" spc="-5" dirty="0">
                <a:latin typeface="Arial"/>
                <a:cs typeface="Arial"/>
              </a:rPr>
              <a:t>Input</a:t>
            </a:r>
            <a:r>
              <a:rPr sz="1800" spc="-5" dirty="0">
                <a:latin typeface="Arial MT"/>
                <a:cs typeface="Arial MT"/>
              </a:rPr>
              <a:t>:</a:t>
            </a:r>
            <a:r>
              <a:rPr sz="1800" spc="-20"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x</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x</a:t>
            </a:r>
            <a:r>
              <a:rPr sz="1800" baseline="-32407" dirty="0">
                <a:latin typeface="Arial MT"/>
                <a:cs typeface="Arial MT"/>
              </a:rPr>
              <a:t>T</a:t>
            </a:r>
            <a:endParaRPr sz="1800" baseline="-32407">
              <a:latin typeface="Arial MT"/>
              <a:cs typeface="Arial MT"/>
            </a:endParaRPr>
          </a:p>
          <a:p>
            <a:pPr marL="25400">
              <a:lnSpc>
                <a:spcPct val="100000"/>
              </a:lnSpc>
            </a:pPr>
            <a:r>
              <a:rPr sz="1800" b="1" spc="-5" dirty="0">
                <a:latin typeface="Arial"/>
                <a:cs typeface="Arial"/>
              </a:rPr>
              <a:t>Output</a:t>
            </a:r>
            <a:r>
              <a:rPr sz="1800" spc="-5" dirty="0">
                <a:latin typeface="Arial MT"/>
                <a:cs typeface="Arial MT"/>
              </a:rPr>
              <a:t>:</a:t>
            </a:r>
            <a:r>
              <a:rPr sz="1800" spc="-25"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y</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spc="-5" dirty="0">
                <a:latin typeface="Arial MT"/>
                <a:cs typeface="Arial MT"/>
              </a:rPr>
              <a:t>y</a:t>
            </a:r>
            <a:r>
              <a:rPr sz="1800" spc="-7" baseline="-32407" dirty="0">
                <a:latin typeface="Arial MT"/>
                <a:cs typeface="Arial MT"/>
              </a:rPr>
              <a:t>T’</a:t>
            </a:r>
            <a:endParaRPr sz="1800" baseline="-32407">
              <a:latin typeface="Arial MT"/>
              <a:cs typeface="Arial MT"/>
            </a:endParaRPr>
          </a:p>
        </p:txBody>
      </p:sp>
      <p:sp>
        <p:nvSpPr>
          <p:cNvPr id="95" name="object 93">
            <a:extLst>
              <a:ext uri="{FF2B5EF4-FFF2-40B4-BE49-F238E27FC236}">
                <a16:creationId xmlns:a16="http://schemas.microsoft.com/office/drawing/2014/main" id="{AC037B77-A347-4F66-9417-BDC1BF178179}"/>
              </a:ext>
            </a:extLst>
          </p:cNvPr>
          <p:cNvSpPr txBox="1"/>
          <p:nvPr/>
        </p:nvSpPr>
        <p:spPr>
          <a:xfrm>
            <a:off x="464481" y="2963816"/>
            <a:ext cx="2508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Encoder:</a:t>
            </a:r>
            <a:r>
              <a:rPr sz="1800" b="1" spc="5" dirty="0">
                <a:latin typeface="Arial"/>
                <a:cs typeface="Arial"/>
              </a:rPr>
              <a:t> </a:t>
            </a:r>
            <a:r>
              <a:rPr sz="1800" dirty="0">
                <a:latin typeface="Arial MT"/>
                <a:cs typeface="Arial MT"/>
              </a:rPr>
              <a:t>h</a:t>
            </a:r>
            <a:r>
              <a:rPr sz="1800" baseline="-32407" dirty="0">
                <a:latin typeface="Arial MT"/>
                <a:cs typeface="Arial MT"/>
              </a:rPr>
              <a:t>t</a:t>
            </a:r>
            <a:r>
              <a:rPr sz="1800" spc="225" baseline="-32407"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f</a:t>
            </a:r>
            <a:r>
              <a:rPr sz="1800" baseline="-32407" dirty="0">
                <a:latin typeface="Arial MT"/>
                <a:cs typeface="Arial MT"/>
              </a:rPr>
              <a:t>W</a:t>
            </a:r>
            <a:r>
              <a:rPr sz="1800" dirty="0">
                <a:latin typeface="Arial MT"/>
                <a:cs typeface="Arial MT"/>
              </a:rPr>
              <a:t>(x</a:t>
            </a:r>
            <a:r>
              <a:rPr sz="1800" baseline="-32407" dirty="0">
                <a:latin typeface="Arial MT"/>
                <a:cs typeface="Arial MT"/>
              </a:rPr>
              <a:t>t</a:t>
            </a:r>
            <a:r>
              <a:rPr sz="1800" dirty="0">
                <a:latin typeface="Arial MT"/>
                <a:cs typeface="Arial MT"/>
              </a:rPr>
              <a:t>,</a:t>
            </a:r>
            <a:r>
              <a:rPr sz="1800" spc="-20" dirty="0">
                <a:latin typeface="Arial MT"/>
                <a:cs typeface="Arial MT"/>
              </a:rPr>
              <a:t> </a:t>
            </a:r>
            <a:r>
              <a:rPr sz="1800" spc="-5" dirty="0">
                <a:latin typeface="Arial MT"/>
                <a:cs typeface="Arial MT"/>
              </a:rPr>
              <a:t>h</a:t>
            </a:r>
            <a:r>
              <a:rPr sz="1800" spc="-7" baseline="-32407" dirty="0">
                <a:latin typeface="Arial MT"/>
                <a:cs typeface="Arial MT"/>
              </a:rPr>
              <a:t>t-1</a:t>
            </a:r>
            <a:r>
              <a:rPr sz="1800" spc="-5" dirty="0">
                <a:latin typeface="Arial MT"/>
                <a:cs typeface="Arial MT"/>
              </a:rPr>
              <a:t>)</a:t>
            </a:r>
            <a:endParaRPr sz="1800">
              <a:latin typeface="Arial MT"/>
              <a:cs typeface="Arial MT"/>
            </a:endParaRPr>
          </a:p>
        </p:txBody>
      </p:sp>
      <p:sp>
        <p:nvSpPr>
          <p:cNvPr id="96" name="object 94">
            <a:extLst>
              <a:ext uri="{FF2B5EF4-FFF2-40B4-BE49-F238E27FC236}">
                <a16:creationId xmlns:a16="http://schemas.microsoft.com/office/drawing/2014/main" id="{CBAC247E-4023-4E2D-9053-BB2351D61D25}"/>
              </a:ext>
            </a:extLst>
          </p:cNvPr>
          <p:cNvSpPr txBox="1"/>
          <p:nvPr/>
        </p:nvSpPr>
        <p:spPr>
          <a:xfrm>
            <a:off x="5856490" y="1825122"/>
            <a:ext cx="2889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Decoder:</a:t>
            </a:r>
            <a:r>
              <a:rPr sz="1800" b="1" spc="-10" dirty="0">
                <a:latin typeface="Arial"/>
                <a:cs typeface="Arial"/>
              </a:rPr>
              <a:t> </a:t>
            </a:r>
            <a:r>
              <a:rPr sz="1800" dirty="0">
                <a:latin typeface="Arial MT"/>
                <a:cs typeface="Arial MT"/>
              </a:rPr>
              <a:t>s</a:t>
            </a:r>
            <a:r>
              <a:rPr sz="1800" baseline="-32407" dirty="0">
                <a:latin typeface="Arial MT"/>
                <a:cs typeface="Arial MT"/>
              </a:rPr>
              <a:t>t</a:t>
            </a:r>
            <a:r>
              <a:rPr sz="1800" spc="232" baseline="-32407" dirty="0">
                <a:latin typeface="Arial MT"/>
                <a:cs typeface="Arial MT"/>
              </a:rPr>
              <a:t> </a:t>
            </a:r>
            <a:r>
              <a:rPr sz="1800" dirty="0">
                <a:latin typeface="Arial MT"/>
                <a:cs typeface="Arial MT"/>
              </a:rPr>
              <a:t>=</a:t>
            </a:r>
            <a:r>
              <a:rPr sz="1800" spc="-10" dirty="0">
                <a:latin typeface="Arial MT"/>
                <a:cs typeface="Arial MT"/>
              </a:rPr>
              <a:t> </a:t>
            </a:r>
            <a:r>
              <a:rPr sz="1800" spc="-5" dirty="0">
                <a:latin typeface="Arial MT"/>
                <a:cs typeface="Arial MT"/>
              </a:rPr>
              <a:t>g</a:t>
            </a:r>
            <a:r>
              <a:rPr sz="1800" spc="-7" baseline="-32407" dirty="0">
                <a:latin typeface="Arial MT"/>
                <a:cs typeface="Arial MT"/>
              </a:rPr>
              <a:t>U</a:t>
            </a:r>
            <a:r>
              <a:rPr sz="1800" spc="-5" dirty="0">
                <a:latin typeface="Arial MT"/>
                <a:cs typeface="Arial MT"/>
              </a:rPr>
              <a:t>(y</a:t>
            </a:r>
            <a:r>
              <a:rPr sz="1800" spc="-7" baseline="-32407" dirty="0">
                <a:latin typeface="Arial MT"/>
                <a:cs typeface="Arial MT"/>
              </a:rPr>
              <a:t>t-1</a:t>
            </a:r>
            <a:r>
              <a:rPr sz="1800" spc="-5" dirty="0">
                <a:latin typeface="Arial MT"/>
                <a:cs typeface="Arial MT"/>
              </a:rPr>
              <a:t>,</a:t>
            </a:r>
            <a:r>
              <a:rPr sz="1800" spc="-15" dirty="0">
                <a:latin typeface="Arial MT"/>
                <a:cs typeface="Arial MT"/>
              </a:rPr>
              <a:t> </a:t>
            </a:r>
            <a:r>
              <a:rPr sz="1800" spc="-5" dirty="0">
                <a:latin typeface="Arial MT"/>
                <a:cs typeface="Arial MT"/>
              </a:rPr>
              <a:t>s</a:t>
            </a:r>
            <a:r>
              <a:rPr sz="1800" spc="-7" baseline="-32407" dirty="0">
                <a:latin typeface="Arial MT"/>
                <a:cs typeface="Arial MT"/>
              </a:rPr>
              <a:t>t-1</a:t>
            </a:r>
            <a:r>
              <a:rPr sz="1800" spc="-5" dirty="0">
                <a:latin typeface="Arial MT"/>
                <a:cs typeface="Arial MT"/>
              </a:rPr>
              <a:t>,</a:t>
            </a:r>
            <a:r>
              <a:rPr sz="1800" spc="-10" dirty="0">
                <a:latin typeface="Arial MT"/>
                <a:cs typeface="Arial MT"/>
              </a:rPr>
              <a:t> </a:t>
            </a:r>
            <a:r>
              <a:rPr sz="1800" dirty="0">
                <a:latin typeface="Arial MT"/>
                <a:cs typeface="Arial MT"/>
              </a:rPr>
              <a:t>c)</a:t>
            </a:r>
            <a:endParaRPr sz="1800">
              <a:latin typeface="Arial MT"/>
              <a:cs typeface="Arial MT"/>
            </a:endParaRPr>
          </a:p>
        </p:txBody>
      </p:sp>
      <p:sp>
        <p:nvSpPr>
          <p:cNvPr id="97" name="object 95">
            <a:extLst>
              <a:ext uri="{FF2B5EF4-FFF2-40B4-BE49-F238E27FC236}">
                <a16:creationId xmlns:a16="http://schemas.microsoft.com/office/drawing/2014/main" id="{CEFF887A-E759-4832-A34D-4E1BB62963E9}"/>
              </a:ext>
            </a:extLst>
          </p:cNvPr>
          <p:cNvSpPr txBox="1"/>
          <p:nvPr/>
        </p:nvSpPr>
        <p:spPr>
          <a:xfrm>
            <a:off x="3027685" y="2697301"/>
            <a:ext cx="2637155" cy="4826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From</a:t>
            </a:r>
            <a:r>
              <a:rPr sz="1500" spc="-25" dirty="0">
                <a:latin typeface="Arial MT"/>
                <a:cs typeface="Arial MT"/>
              </a:rPr>
              <a:t> </a:t>
            </a:r>
            <a:r>
              <a:rPr sz="1500" spc="-5" dirty="0">
                <a:latin typeface="Arial MT"/>
                <a:cs typeface="Arial MT"/>
              </a:rPr>
              <a:t>final</a:t>
            </a:r>
            <a:r>
              <a:rPr sz="1500" spc="-25" dirty="0">
                <a:latin typeface="Arial MT"/>
                <a:cs typeface="Arial MT"/>
              </a:rPr>
              <a:t> </a:t>
            </a:r>
            <a:r>
              <a:rPr sz="1500" spc="-5" dirty="0">
                <a:latin typeface="Arial MT"/>
                <a:cs typeface="Arial MT"/>
              </a:rPr>
              <a:t>hidden</a:t>
            </a:r>
            <a:r>
              <a:rPr sz="1500" spc="-25" dirty="0">
                <a:latin typeface="Arial MT"/>
                <a:cs typeface="Arial MT"/>
              </a:rPr>
              <a:t> </a:t>
            </a:r>
            <a:r>
              <a:rPr sz="1500" dirty="0">
                <a:latin typeface="Arial MT"/>
                <a:cs typeface="Arial MT"/>
              </a:rPr>
              <a:t>state</a:t>
            </a:r>
            <a:r>
              <a:rPr sz="1500" spc="-25" dirty="0">
                <a:latin typeface="Arial MT"/>
                <a:cs typeface="Arial MT"/>
              </a:rPr>
              <a:t> </a:t>
            </a:r>
            <a:r>
              <a:rPr sz="1500" spc="-5" dirty="0">
                <a:latin typeface="Arial MT"/>
                <a:cs typeface="Arial MT"/>
              </a:rPr>
              <a:t>predict:</a:t>
            </a:r>
            <a:endParaRPr sz="1500">
              <a:latin typeface="Arial MT"/>
              <a:cs typeface="Arial MT"/>
            </a:endParaRPr>
          </a:p>
          <a:p>
            <a:pPr marL="12700">
              <a:lnSpc>
                <a:spcPct val="100000"/>
              </a:lnSpc>
            </a:pPr>
            <a:r>
              <a:rPr sz="1500" b="1" spc="-5" dirty="0">
                <a:latin typeface="Arial"/>
                <a:cs typeface="Arial"/>
              </a:rPr>
              <a:t>Initial</a:t>
            </a:r>
            <a:r>
              <a:rPr sz="1500" b="1" spc="-25" dirty="0">
                <a:latin typeface="Arial"/>
                <a:cs typeface="Arial"/>
              </a:rPr>
              <a:t> </a:t>
            </a:r>
            <a:r>
              <a:rPr sz="1500" b="1" spc="-5" dirty="0">
                <a:latin typeface="Arial"/>
                <a:cs typeface="Arial"/>
              </a:rPr>
              <a:t>decoder</a:t>
            </a:r>
            <a:r>
              <a:rPr sz="1500" b="1" spc="-25" dirty="0">
                <a:latin typeface="Arial"/>
                <a:cs typeface="Arial"/>
              </a:rPr>
              <a:t> </a:t>
            </a:r>
            <a:r>
              <a:rPr sz="1500" b="1" spc="-5" dirty="0">
                <a:latin typeface="Arial"/>
                <a:cs typeface="Arial"/>
              </a:rPr>
              <a:t>state</a:t>
            </a:r>
            <a:r>
              <a:rPr sz="1500" b="1" spc="10" dirty="0">
                <a:latin typeface="Arial"/>
                <a:cs typeface="Arial"/>
              </a:rPr>
              <a:t> </a:t>
            </a:r>
            <a:r>
              <a:rPr sz="1500" dirty="0">
                <a:latin typeface="Arial MT"/>
                <a:cs typeface="Arial MT"/>
              </a:rPr>
              <a:t>s</a:t>
            </a:r>
            <a:endParaRPr sz="1500">
              <a:latin typeface="Arial MT"/>
              <a:cs typeface="Arial MT"/>
            </a:endParaRPr>
          </a:p>
        </p:txBody>
      </p:sp>
      <p:sp>
        <p:nvSpPr>
          <p:cNvPr id="98" name="object 96">
            <a:extLst>
              <a:ext uri="{FF2B5EF4-FFF2-40B4-BE49-F238E27FC236}">
                <a16:creationId xmlns:a16="http://schemas.microsoft.com/office/drawing/2014/main" id="{CFD7819A-6884-48E9-B396-ED7D915A7726}"/>
              </a:ext>
            </a:extLst>
          </p:cNvPr>
          <p:cNvSpPr txBox="1"/>
          <p:nvPr/>
        </p:nvSpPr>
        <p:spPr>
          <a:xfrm>
            <a:off x="3002920" y="3066237"/>
            <a:ext cx="2604770" cy="347980"/>
          </a:xfrm>
          <a:prstGeom prst="rect">
            <a:avLst/>
          </a:prstGeom>
        </p:spPr>
        <p:txBody>
          <a:bodyPr vert="horz" wrap="square" lIns="0" tIns="12700" rIns="0" bIns="0" rtlCol="0">
            <a:spAutoFit/>
          </a:bodyPr>
          <a:lstStyle/>
          <a:p>
            <a:pPr marR="550545" algn="r">
              <a:lnSpc>
                <a:spcPts val="969"/>
              </a:lnSpc>
              <a:spcBef>
                <a:spcPts val="100"/>
              </a:spcBef>
            </a:pPr>
            <a:r>
              <a:rPr sz="1000" dirty="0" smtClean="0">
                <a:latin typeface="Arial MT"/>
                <a:cs typeface="Arial MT"/>
              </a:rPr>
              <a:t>0</a:t>
            </a:r>
          </a:p>
          <a:p>
            <a:pPr marL="38100">
              <a:lnSpc>
                <a:spcPts val="1570"/>
              </a:lnSpc>
            </a:pPr>
            <a:r>
              <a:rPr sz="1500" b="1" spc="-5" dirty="0" smtClean="0">
                <a:latin typeface="Arial"/>
                <a:cs typeface="Arial"/>
              </a:rPr>
              <a:t>Context</a:t>
            </a:r>
            <a:r>
              <a:rPr sz="1500" b="1" spc="-20" dirty="0" smtClean="0">
                <a:latin typeface="Arial"/>
                <a:cs typeface="Arial"/>
              </a:rPr>
              <a:t> </a:t>
            </a:r>
            <a:r>
              <a:rPr sz="1500" b="1" spc="-5" dirty="0" smtClean="0">
                <a:latin typeface="Arial"/>
                <a:cs typeface="Arial"/>
              </a:rPr>
              <a:t>vector</a:t>
            </a:r>
            <a:r>
              <a:rPr sz="1500" b="1" spc="-10" dirty="0" smtClean="0">
                <a:latin typeface="Arial"/>
                <a:cs typeface="Arial"/>
              </a:rPr>
              <a:t> </a:t>
            </a:r>
            <a:r>
              <a:rPr sz="1500" dirty="0" smtClean="0">
                <a:latin typeface="Arial MT"/>
                <a:cs typeface="Arial MT"/>
              </a:rPr>
              <a:t>c</a:t>
            </a:r>
            <a:r>
              <a:rPr sz="1500" spc="-15" dirty="0" smtClean="0">
                <a:latin typeface="Arial MT"/>
                <a:cs typeface="Arial MT"/>
              </a:rPr>
              <a:t> </a:t>
            </a:r>
            <a:r>
              <a:rPr sz="1500" dirty="0" smtClean="0">
                <a:latin typeface="Arial MT"/>
                <a:cs typeface="Arial MT"/>
              </a:rPr>
              <a:t>(often</a:t>
            </a:r>
            <a:r>
              <a:rPr sz="1500" spc="-20" dirty="0" smtClean="0">
                <a:latin typeface="Arial MT"/>
                <a:cs typeface="Arial MT"/>
              </a:rPr>
              <a:t> </a:t>
            </a:r>
            <a:r>
              <a:rPr sz="1500" spc="-5" dirty="0" smtClean="0">
                <a:latin typeface="Arial MT"/>
                <a:cs typeface="Arial MT"/>
              </a:rPr>
              <a:t>c=</a:t>
            </a:r>
            <a:r>
              <a:rPr sz="1500" spc="-5" dirty="0" err="1" smtClean="0">
                <a:latin typeface="Arial MT"/>
                <a:cs typeface="Arial MT"/>
              </a:rPr>
              <a:t>h</a:t>
            </a:r>
            <a:r>
              <a:rPr sz="1500" spc="-7" baseline="-30555" dirty="0" err="1" smtClean="0">
                <a:latin typeface="Arial MT"/>
                <a:cs typeface="Arial MT"/>
              </a:rPr>
              <a:t>T</a:t>
            </a:r>
            <a:r>
              <a:rPr sz="1500" spc="-5" dirty="0" smtClean="0">
                <a:latin typeface="Arial MT"/>
                <a:cs typeface="Arial MT"/>
              </a:rPr>
              <a:t>)</a:t>
            </a:r>
            <a:endParaRPr sz="1500" dirty="0">
              <a:latin typeface="Arial MT"/>
              <a:cs typeface="Arial MT"/>
            </a:endParaRPr>
          </a:p>
        </p:txBody>
      </p:sp>
      <p:sp>
        <p:nvSpPr>
          <p:cNvPr id="99" name="object 97">
            <a:extLst>
              <a:ext uri="{FF2B5EF4-FFF2-40B4-BE49-F238E27FC236}">
                <a16:creationId xmlns:a16="http://schemas.microsoft.com/office/drawing/2014/main" id="{1B47B0AF-D082-4B0F-9F39-BEF69CAB250E}"/>
              </a:ext>
            </a:extLst>
          </p:cNvPr>
          <p:cNvSpPr txBox="1"/>
          <p:nvPr/>
        </p:nvSpPr>
        <p:spPr>
          <a:xfrm>
            <a:off x="2979137" y="5124218"/>
            <a:ext cx="2932031" cy="705321"/>
          </a:xfrm>
          <a:prstGeom prst="rect">
            <a:avLst/>
          </a:prstGeom>
        </p:spPr>
        <p:txBody>
          <a:bodyPr vert="horz" wrap="square" lIns="0" tIns="12700" rIns="0" bIns="0" rtlCol="0">
            <a:spAutoFit/>
          </a:bodyPr>
          <a:lstStyle/>
          <a:p>
            <a:pPr marL="12700" marR="5080">
              <a:lnSpc>
                <a:spcPct val="100000"/>
              </a:lnSpc>
              <a:spcBef>
                <a:spcPts val="100"/>
              </a:spcBef>
            </a:pPr>
            <a:r>
              <a:rPr sz="1500" b="1" spc="-5" dirty="0">
                <a:solidFill>
                  <a:srgbClr val="FF0000"/>
                </a:solidFill>
                <a:latin typeface="Arial"/>
                <a:cs typeface="Arial"/>
              </a:rPr>
              <a:t>Problem: Input sequence </a:t>
            </a:r>
            <a:r>
              <a:rPr sz="1500" b="1" dirty="0">
                <a:solidFill>
                  <a:srgbClr val="FF0000"/>
                </a:solidFill>
                <a:latin typeface="Arial"/>
                <a:cs typeface="Arial"/>
              </a:rPr>
              <a:t> </a:t>
            </a:r>
            <a:r>
              <a:rPr sz="1500" b="1" spc="-5" dirty="0">
                <a:solidFill>
                  <a:srgbClr val="FF0000"/>
                </a:solidFill>
                <a:latin typeface="Arial"/>
                <a:cs typeface="Arial"/>
              </a:rPr>
              <a:t>bottlenecked </a:t>
            </a:r>
            <a:r>
              <a:rPr sz="1500" b="1" dirty="0">
                <a:solidFill>
                  <a:srgbClr val="FF0000"/>
                </a:solidFill>
                <a:latin typeface="Arial"/>
                <a:cs typeface="Arial"/>
              </a:rPr>
              <a:t>through </a:t>
            </a:r>
            <a:r>
              <a:rPr sz="1500" b="1" spc="5" dirty="0">
                <a:solidFill>
                  <a:srgbClr val="FF0000"/>
                </a:solidFill>
                <a:latin typeface="Arial"/>
                <a:cs typeface="Arial"/>
              </a:rPr>
              <a:t> </a:t>
            </a:r>
            <a:r>
              <a:rPr sz="1500" b="1" dirty="0">
                <a:solidFill>
                  <a:srgbClr val="FF0000"/>
                </a:solidFill>
                <a:latin typeface="Arial"/>
                <a:cs typeface="Arial"/>
              </a:rPr>
              <a:t>fixed-sized</a:t>
            </a:r>
            <a:r>
              <a:rPr sz="1500" b="1" spc="-30" dirty="0">
                <a:solidFill>
                  <a:srgbClr val="FF0000"/>
                </a:solidFill>
                <a:latin typeface="Arial"/>
                <a:cs typeface="Arial"/>
              </a:rPr>
              <a:t> </a:t>
            </a:r>
            <a:r>
              <a:rPr sz="1500" b="1" spc="-20" dirty="0">
                <a:solidFill>
                  <a:srgbClr val="FF0000"/>
                </a:solidFill>
                <a:latin typeface="Arial"/>
                <a:cs typeface="Arial"/>
              </a:rPr>
              <a:t>vector.</a:t>
            </a:r>
            <a:r>
              <a:rPr sz="1500" b="1" spc="-25" dirty="0">
                <a:solidFill>
                  <a:srgbClr val="FF0000"/>
                </a:solidFill>
                <a:latin typeface="Arial"/>
                <a:cs typeface="Arial"/>
              </a:rPr>
              <a:t> </a:t>
            </a:r>
            <a:r>
              <a:rPr sz="1500" b="1" spc="-5" dirty="0">
                <a:solidFill>
                  <a:srgbClr val="FF0000"/>
                </a:solidFill>
                <a:latin typeface="Arial"/>
                <a:cs typeface="Arial"/>
              </a:rPr>
              <a:t>What</a:t>
            </a:r>
            <a:r>
              <a:rPr sz="1500" b="1" spc="-25" dirty="0">
                <a:solidFill>
                  <a:srgbClr val="FF0000"/>
                </a:solidFill>
                <a:latin typeface="Arial"/>
                <a:cs typeface="Arial"/>
              </a:rPr>
              <a:t> </a:t>
            </a:r>
            <a:r>
              <a:rPr sz="1500" b="1" spc="-5" dirty="0">
                <a:solidFill>
                  <a:srgbClr val="FF0000"/>
                </a:solidFill>
                <a:latin typeface="Arial"/>
                <a:cs typeface="Arial"/>
              </a:rPr>
              <a:t>if</a:t>
            </a:r>
            <a:r>
              <a:rPr lang="en-US" altLang="zh-CN" sz="1500" b="1" spc="-5" dirty="0">
                <a:solidFill>
                  <a:srgbClr val="FF0000"/>
                </a:solidFill>
                <a:latin typeface="Arial"/>
                <a:cs typeface="Arial"/>
              </a:rPr>
              <a:t> T=1000?</a:t>
            </a:r>
            <a:endParaRPr sz="1500" dirty="0">
              <a:latin typeface="Arial"/>
              <a:cs typeface="Arial"/>
            </a:endParaRPr>
          </a:p>
        </p:txBody>
      </p:sp>
      <p:sp>
        <p:nvSpPr>
          <p:cNvPr id="100" name="矩形 99"/>
          <p:cNvSpPr/>
          <p:nvPr/>
        </p:nvSpPr>
        <p:spPr>
          <a:xfrm>
            <a:off x="686384" y="5952113"/>
            <a:ext cx="7778673" cy="369332"/>
          </a:xfrm>
          <a:prstGeom prst="rect">
            <a:avLst/>
          </a:prstGeom>
        </p:spPr>
        <p:txBody>
          <a:bodyPr wrap="square">
            <a:spAutoFit/>
          </a:bodyPr>
          <a:lstStyle/>
          <a:p>
            <a:pPr algn="ctr"/>
            <a:r>
              <a:rPr lang="en-US" altLang="zh-CN" dirty="0">
                <a:solidFill>
                  <a:srgbClr val="7030A0"/>
                </a:solidFill>
              </a:rPr>
              <a:t>Encoder</a:t>
            </a:r>
            <a:r>
              <a:rPr lang="zh-CN" altLang="en-US" dirty="0">
                <a:solidFill>
                  <a:srgbClr val="7030A0"/>
                </a:solidFill>
              </a:rPr>
              <a:t>最后一个状态是整个输入序列的概要，即对输入序列的编码</a:t>
            </a:r>
          </a:p>
        </p:txBody>
      </p:sp>
      <p:grpSp>
        <p:nvGrpSpPr>
          <p:cNvPr id="104" name="组合 103"/>
          <p:cNvGrpSpPr/>
          <p:nvPr/>
        </p:nvGrpSpPr>
        <p:grpSpPr>
          <a:xfrm>
            <a:off x="270022" y="885407"/>
            <a:ext cx="8804963" cy="923330"/>
            <a:chOff x="270022" y="885407"/>
            <a:chExt cx="8804963" cy="923330"/>
          </a:xfrm>
        </p:grpSpPr>
        <p:sp>
          <p:nvSpPr>
            <p:cNvPr id="102" name="矩形 101"/>
            <p:cNvSpPr/>
            <p:nvPr/>
          </p:nvSpPr>
          <p:spPr>
            <a:xfrm>
              <a:off x="1154067" y="885407"/>
              <a:ext cx="7920918" cy="923330"/>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7030A0"/>
                  </a:solidFill>
                </a:rPr>
                <a:t>1</a:t>
              </a:r>
              <a:r>
                <a:rPr lang="en-US" altLang="zh-CN" dirty="0" smtClean="0">
                  <a:solidFill>
                    <a:srgbClr val="7030A0"/>
                  </a:solidFill>
                </a:rPr>
                <a:t>. Linear </a:t>
              </a:r>
              <a:r>
                <a:rPr lang="en-US" altLang="zh-CN" dirty="0">
                  <a:solidFill>
                    <a:srgbClr val="7030A0"/>
                  </a:solidFill>
                </a:rPr>
                <a:t>interaction distance</a:t>
              </a:r>
              <a:r>
                <a:rPr lang="zh-CN" altLang="en-US" dirty="0">
                  <a:solidFill>
                    <a:srgbClr val="7030A0"/>
                  </a:solidFill>
                </a:rPr>
                <a:t>。很难捕获长距依赖（</a:t>
              </a:r>
              <a:r>
                <a:rPr lang="en-US" altLang="zh-CN" dirty="0">
                  <a:solidFill>
                    <a:srgbClr val="7030A0"/>
                  </a:solidFill>
                </a:rPr>
                <a:t>RNN</a:t>
              </a:r>
              <a:r>
                <a:rPr lang="zh-CN" altLang="en-US" dirty="0">
                  <a:solidFill>
                    <a:srgbClr val="7030A0"/>
                  </a:solidFill>
                </a:rPr>
                <a:t>在长序列中有梯度爆炸和消失问题</a:t>
              </a:r>
              <a:r>
                <a:rPr lang="zh-CN" altLang="en-US" dirty="0" smtClean="0">
                  <a:solidFill>
                    <a:srgbClr val="7030A0"/>
                  </a:solidFill>
                </a:rPr>
                <a:t>）</a:t>
              </a:r>
              <a:endParaRPr lang="en-US" altLang="zh-CN" dirty="0" smtClean="0">
                <a:solidFill>
                  <a:srgbClr val="7030A0"/>
                </a:solidFill>
              </a:endParaRPr>
            </a:p>
            <a:p>
              <a:pPr marL="285750" indent="-285750">
                <a:buFont typeface="Arial" panose="020B0604020202020204" pitchFamily="34" charset="0"/>
                <a:buChar char="•"/>
              </a:pPr>
              <a:r>
                <a:rPr lang="en-US" altLang="zh-CN" dirty="0">
                  <a:solidFill>
                    <a:srgbClr val="7030A0"/>
                  </a:solidFill>
                </a:rPr>
                <a:t>2</a:t>
              </a:r>
              <a:r>
                <a:rPr lang="en-US" altLang="zh-CN" dirty="0" smtClean="0">
                  <a:solidFill>
                    <a:srgbClr val="7030A0"/>
                  </a:solidFill>
                </a:rPr>
                <a:t>. Lack </a:t>
              </a:r>
              <a:r>
                <a:rPr lang="en-US" altLang="zh-CN" dirty="0">
                  <a:solidFill>
                    <a:srgbClr val="7030A0"/>
                  </a:solidFill>
                </a:rPr>
                <a:t>of parallelizability</a:t>
              </a:r>
              <a:r>
                <a:rPr lang="zh-CN" altLang="en-US" dirty="0">
                  <a:solidFill>
                    <a:srgbClr val="7030A0"/>
                  </a:solidFill>
                </a:rPr>
                <a:t>。不能够并行化</a:t>
              </a:r>
            </a:p>
          </p:txBody>
        </p:sp>
        <p:sp>
          <p:nvSpPr>
            <p:cNvPr id="103" name="矩形 102"/>
            <p:cNvSpPr/>
            <p:nvPr/>
          </p:nvSpPr>
          <p:spPr>
            <a:xfrm>
              <a:off x="270022" y="1038790"/>
              <a:ext cx="1101567" cy="646331"/>
            </a:xfrm>
            <a:prstGeom prst="rect">
              <a:avLst/>
            </a:prstGeom>
          </p:spPr>
          <p:txBody>
            <a:bodyPr wrap="square">
              <a:spAutoFit/>
            </a:bodyPr>
            <a:lstStyle/>
            <a:p>
              <a:r>
                <a:rPr lang="en-US" altLang="zh-CN" dirty="0" smtClean="0">
                  <a:solidFill>
                    <a:srgbClr val="7030A0"/>
                  </a:solidFill>
                </a:rPr>
                <a:t>RNN</a:t>
              </a:r>
              <a:r>
                <a:rPr lang="zh-CN" altLang="en-US" dirty="0" smtClean="0">
                  <a:solidFill>
                    <a:srgbClr val="7030A0"/>
                  </a:solidFill>
                </a:rPr>
                <a:t>存在问题：</a:t>
              </a:r>
              <a:endParaRPr lang="zh-CN" altLang="en-US" dirty="0">
                <a:solidFill>
                  <a:srgbClr val="7030A0"/>
                </a:solidFill>
              </a:endParaRPr>
            </a:p>
          </p:txBody>
        </p:sp>
      </p:grpSp>
    </p:spTree>
    <p:extLst>
      <p:ext uri="{BB962C8B-B14F-4D97-AF65-F5344CB8AC3E}">
        <p14:creationId xmlns:p14="http://schemas.microsoft.com/office/powerpoint/2010/main" val="26519276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66CCB-6FA9-489D-8CAC-8AD4A747990A}"/>
              </a:ext>
            </a:extLst>
          </p:cNvPr>
          <p:cNvSpPr>
            <a:spLocks noGrp="1"/>
          </p:cNvSpPr>
          <p:nvPr>
            <p:ph type="title"/>
          </p:nvPr>
        </p:nvSpPr>
        <p:spPr/>
        <p:txBody>
          <a:bodyPr/>
          <a:lstStyle/>
          <a:p>
            <a:r>
              <a:rPr lang="en-US" altLang="zh-CN" spc="-10" dirty="0"/>
              <a:t>Sequence</a:t>
            </a:r>
            <a:r>
              <a:rPr lang="en-US" altLang="zh-CN" spc="-30" dirty="0"/>
              <a:t> </a:t>
            </a:r>
            <a:r>
              <a:rPr lang="en-US" altLang="zh-CN" spc="-5" dirty="0"/>
              <a:t>to</a:t>
            </a:r>
            <a:r>
              <a:rPr lang="en-US" altLang="zh-CN" spc="-25" dirty="0"/>
              <a:t> </a:t>
            </a:r>
            <a:r>
              <a:rPr lang="en-US" altLang="zh-CN" spc="-10" dirty="0"/>
              <a:t>Sequence</a:t>
            </a:r>
            <a:r>
              <a:rPr lang="en-US" altLang="zh-CN" spc="-25" dirty="0"/>
              <a:t> </a:t>
            </a:r>
            <a:r>
              <a:rPr lang="en-US" altLang="zh-CN" spc="-5" dirty="0"/>
              <a:t>with</a:t>
            </a:r>
            <a:r>
              <a:rPr lang="en-US" altLang="zh-CN" spc="-25" dirty="0"/>
              <a:t> </a:t>
            </a:r>
            <a:r>
              <a:rPr lang="en-US" altLang="zh-CN" spc="-5" dirty="0"/>
              <a:t>RNNs</a:t>
            </a:r>
            <a:endParaRPr lang="zh-CN" altLang="en-US" dirty="0"/>
          </a:p>
        </p:txBody>
      </p:sp>
      <p:grpSp>
        <p:nvGrpSpPr>
          <p:cNvPr id="4" name="object 2">
            <a:extLst>
              <a:ext uri="{FF2B5EF4-FFF2-40B4-BE49-F238E27FC236}">
                <a16:creationId xmlns:a16="http://schemas.microsoft.com/office/drawing/2014/main" id="{FEEA0C4A-6670-4A86-8361-3AEC1767ECB4}"/>
              </a:ext>
            </a:extLst>
          </p:cNvPr>
          <p:cNvGrpSpPr/>
          <p:nvPr/>
        </p:nvGrpSpPr>
        <p:grpSpPr>
          <a:xfrm>
            <a:off x="5685554" y="3611424"/>
            <a:ext cx="2647315" cy="470534"/>
            <a:chOff x="5801921" y="2557235"/>
            <a:chExt cx="2647315" cy="470534"/>
          </a:xfrm>
        </p:grpSpPr>
        <p:sp>
          <p:nvSpPr>
            <p:cNvPr id="5" name="object 3">
              <a:extLst>
                <a:ext uri="{FF2B5EF4-FFF2-40B4-BE49-F238E27FC236}">
                  <a16:creationId xmlns:a16="http://schemas.microsoft.com/office/drawing/2014/main" id="{CC5678E1-9C5D-4860-BCCB-D90208CBE512}"/>
                </a:ext>
              </a:extLst>
            </p:cNvPr>
            <p:cNvSpPr/>
            <p:nvPr/>
          </p:nvSpPr>
          <p:spPr>
            <a:xfrm>
              <a:off x="5812627" y="2784018"/>
              <a:ext cx="125730" cy="233045"/>
            </a:xfrm>
            <a:custGeom>
              <a:avLst/>
              <a:gdLst/>
              <a:ahLst/>
              <a:cxnLst/>
              <a:rect l="l" t="t" r="r" b="b"/>
              <a:pathLst>
                <a:path w="125729" h="233044">
                  <a:moveTo>
                    <a:pt x="0" y="0"/>
                  </a:moveTo>
                  <a:lnTo>
                    <a:pt x="125368" y="0"/>
                  </a:lnTo>
                  <a:lnTo>
                    <a:pt x="125368" y="232681"/>
                  </a:lnTo>
                  <a:lnTo>
                    <a:pt x="0" y="232681"/>
                  </a:lnTo>
                  <a:lnTo>
                    <a:pt x="0" y="0"/>
                  </a:lnTo>
                  <a:close/>
                </a:path>
              </a:pathLst>
            </a:custGeom>
            <a:ln w="9524">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67C25BEC-52E4-40AE-B53E-3AECBE4E0B66}"/>
                </a:ext>
              </a:extLst>
            </p:cNvPr>
            <p:cNvSpPr/>
            <p:nvPr/>
          </p:nvSpPr>
          <p:spPr>
            <a:xfrm>
              <a:off x="5808271" y="2563585"/>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7" name="object 5">
              <a:extLst>
                <a:ext uri="{FF2B5EF4-FFF2-40B4-BE49-F238E27FC236}">
                  <a16:creationId xmlns:a16="http://schemas.microsoft.com/office/drawing/2014/main" id="{350EBF6E-F436-4E76-8254-AC66C3CD5EF2}"/>
                </a:ext>
              </a:extLst>
            </p:cNvPr>
            <p:cNvSpPr/>
            <p:nvPr/>
          </p:nvSpPr>
          <p:spPr>
            <a:xfrm>
              <a:off x="6651232" y="2790141"/>
              <a:ext cx="1793239" cy="233045"/>
            </a:xfrm>
            <a:custGeom>
              <a:avLst/>
              <a:gdLst/>
              <a:ahLst/>
              <a:cxnLst/>
              <a:rect l="l" t="t" r="r" b="b"/>
              <a:pathLst>
                <a:path w="1793240" h="233044">
                  <a:moveTo>
                    <a:pt x="0" y="0"/>
                  </a:moveTo>
                  <a:lnTo>
                    <a:pt x="139409" y="0"/>
                  </a:lnTo>
                  <a:lnTo>
                    <a:pt x="139409" y="232681"/>
                  </a:lnTo>
                  <a:lnTo>
                    <a:pt x="0" y="232681"/>
                  </a:lnTo>
                  <a:lnTo>
                    <a:pt x="0" y="0"/>
                  </a:lnTo>
                  <a:close/>
                </a:path>
                <a:path w="1793240" h="233044">
                  <a:moveTo>
                    <a:pt x="1688346" y="0"/>
                  </a:moveTo>
                  <a:lnTo>
                    <a:pt x="1792676" y="0"/>
                  </a:lnTo>
                  <a:lnTo>
                    <a:pt x="1792676" y="232681"/>
                  </a:lnTo>
                  <a:lnTo>
                    <a:pt x="1688346" y="232681"/>
                  </a:lnTo>
                  <a:lnTo>
                    <a:pt x="1688346" y="0"/>
                  </a:lnTo>
                  <a:close/>
                </a:path>
              </a:pathLst>
            </a:custGeom>
            <a:ln w="9524">
              <a:solidFill>
                <a:srgbClr val="000000"/>
              </a:solidFill>
            </a:ln>
          </p:spPr>
          <p:txBody>
            <a:bodyPr wrap="square" lIns="0" tIns="0" rIns="0" bIns="0" rtlCol="0"/>
            <a:lstStyle/>
            <a:p>
              <a:endParaRPr/>
            </a:p>
          </p:txBody>
        </p:sp>
      </p:grpSp>
      <p:sp>
        <p:nvSpPr>
          <p:cNvPr id="8" name="object 6">
            <a:extLst>
              <a:ext uri="{FF2B5EF4-FFF2-40B4-BE49-F238E27FC236}">
                <a16:creationId xmlns:a16="http://schemas.microsoft.com/office/drawing/2014/main" id="{5BE6D291-D6B1-4315-B653-AF5BC5ECD604}"/>
              </a:ext>
            </a:extLst>
          </p:cNvPr>
          <p:cNvSpPr txBox="1"/>
          <p:nvPr/>
        </p:nvSpPr>
        <p:spPr>
          <a:xfrm>
            <a:off x="5699639" y="3624124"/>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9" name="object 7">
            <a:extLst>
              <a:ext uri="{FF2B5EF4-FFF2-40B4-BE49-F238E27FC236}">
                <a16:creationId xmlns:a16="http://schemas.microsoft.com/office/drawing/2014/main" id="{6B8E2319-E4F0-403B-96A1-47146A2CC2FC}"/>
              </a:ext>
            </a:extLst>
          </p:cNvPr>
          <p:cNvSpPr txBox="1"/>
          <p:nvPr/>
        </p:nvSpPr>
        <p:spPr>
          <a:xfrm>
            <a:off x="381652"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0" name="object 8">
            <a:extLst>
              <a:ext uri="{FF2B5EF4-FFF2-40B4-BE49-F238E27FC236}">
                <a16:creationId xmlns:a16="http://schemas.microsoft.com/office/drawing/2014/main" id="{5BD951FA-7291-41C0-AA90-E2576522208B}"/>
              </a:ext>
            </a:extLst>
          </p:cNvPr>
          <p:cNvSpPr txBox="1"/>
          <p:nvPr/>
        </p:nvSpPr>
        <p:spPr>
          <a:xfrm>
            <a:off x="426594" y="5068612"/>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1" name="object 9">
            <a:extLst>
              <a:ext uri="{FF2B5EF4-FFF2-40B4-BE49-F238E27FC236}">
                <a16:creationId xmlns:a16="http://schemas.microsoft.com/office/drawing/2014/main" id="{0971071C-9922-40B0-B813-9BBA40A14B95}"/>
              </a:ext>
            </a:extLst>
          </p:cNvPr>
          <p:cNvSpPr txBox="1"/>
          <p:nvPr/>
        </p:nvSpPr>
        <p:spPr>
          <a:xfrm>
            <a:off x="1117589" y="5068612"/>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2" name="object 10">
            <a:extLst>
              <a:ext uri="{FF2B5EF4-FFF2-40B4-BE49-F238E27FC236}">
                <a16:creationId xmlns:a16="http://schemas.microsoft.com/office/drawing/2014/main" id="{C7EAB437-24A1-4F6C-B4AC-5344EB42E672}"/>
              </a:ext>
            </a:extLst>
          </p:cNvPr>
          <p:cNvSpPr txBox="1"/>
          <p:nvPr/>
        </p:nvSpPr>
        <p:spPr>
          <a:xfrm>
            <a:off x="1734418" y="5068612"/>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3" name="object 11">
            <a:extLst>
              <a:ext uri="{FF2B5EF4-FFF2-40B4-BE49-F238E27FC236}">
                <a16:creationId xmlns:a16="http://schemas.microsoft.com/office/drawing/2014/main" id="{0BC6176C-A3ED-451C-82DB-0C876E0C52E0}"/>
              </a:ext>
            </a:extLst>
          </p:cNvPr>
          <p:cNvSpPr txBox="1"/>
          <p:nvPr/>
        </p:nvSpPr>
        <p:spPr>
          <a:xfrm>
            <a:off x="1083779" y="448931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4" name="object 12">
            <a:extLst>
              <a:ext uri="{FF2B5EF4-FFF2-40B4-BE49-F238E27FC236}">
                <a16:creationId xmlns:a16="http://schemas.microsoft.com/office/drawing/2014/main" id="{C855212D-B1A6-45A2-9CC3-477D2E96B58F}"/>
              </a:ext>
            </a:extLst>
          </p:cNvPr>
          <p:cNvSpPr txBox="1"/>
          <p:nvPr/>
        </p:nvSpPr>
        <p:spPr>
          <a:xfrm>
            <a:off x="1785906" y="448931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5" name="object 13">
            <a:extLst>
              <a:ext uri="{FF2B5EF4-FFF2-40B4-BE49-F238E27FC236}">
                <a16:creationId xmlns:a16="http://schemas.microsoft.com/office/drawing/2014/main" id="{F08C5F68-EA0F-4169-A08A-385B4D922534}"/>
              </a:ext>
            </a:extLst>
          </p:cNvPr>
          <p:cNvSpPr txBox="1"/>
          <p:nvPr/>
        </p:nvSpPr>
        <p:spPr>
          <a:xfrm>
            <a:off x="35715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6" name="object 14">
            <a:extLst>
              <a:ext uri="{FF2B5EF4-FFF2-40B4-BE49-F238E27FC236}">
                <a16:creationId xmlns:a16="http://schemas.microsoft.com/office/drawing/2014/main" id="{BB9CB6DC-DD34-42BD-B3A0-355079C342DB}"/>
              </a:ext>
            </a:extLst>
          </p:cNvPr>
          <p:cNvSpPr txBox="1"/>
          <p:nvPr/>
        </p:nvSpPr>
        <p:spPr>
          <a:xfrm>
            <a:off x="1062041"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7" name="object 15">
            <a:extLst>
              <a:ext uri="{FF2B5EF4-FFF2-40B4-BE49-F238E27FC236}">
                <a16:creationId xmlns:a16="http://schemas.microsoft.com/office/drawing/2014/main" id="{E2AA4DFD-A279-4224-8F18-C1AF562E41C8}"/>
              </a:ext>
            </a:extLst>
          </p:cNvPr>
          <p:cNvSpPr txBox="1"/>
          <p:nvPr/>
        </p:nvSpPr>
        <p:spPr>
          <a:xfrm>
            <a:off x="1764168" y="361777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18" name="object 16">
            <a:extLst>
              <a:ext uri="{FF2B5EF4-FFF2-40B4-BE49-F238E27FC236}">
                <a16:creationId xmlns:a16="http://schemas.microsoft.com/office/drawing/2014/main" id="{23250577-E197-450E-9D2B-B7B75012CB7A}"/>
              </a:ext>
            </a:extLst>
          </p:cNvPr>
          <p:cNvSpPr txBox="1"/>
          <p:nvPr/>
        </p:nvSpPr>
        <p:spPr>
          <a:xfrm>
            <a:off x="4088985" y="3617773"/>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9" name="object 17">
            <a:extLst>
              <a:ext uri="{FF2B5EF4-FFF2-40B4-BE49-F238E27FC236}">
                <a16:creationId xmlns:a16="http://schemas.microsoft.com/office/drawing/2014/main" id="{900E5014-665E-43DC-B0EA-C17FF4F18748}"/>
              </a:ext>
            </a:extLst>
          </p:cNvPr>
          <p:cNvSpPr/>
          <p:nvPr/>
        </p:nvSpPr>
        <p:spPr>
          <a:xfrm>
            <a:off x="6534865" y="3617774"/>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20" name="object 18">
            <a:extLst>
              <a:ext uri="{FF2B5EF4-FFF2-40B4-BE49-F238E27FC236}">
                <a16:creationId xmlns:a16="http://schemas.microsoft.com/office/drawing/2014/main" id="{53959017-E4C1-4C67-9889-B8427EFBAEE7}"/>
              </a:ext>
            </a:extLst>
          </p:cNvPr>
          <p:cNvSpPr txBox="1"/>
          <p:nvPr/>
        </p:nvSpPr>
        <p:spPr>
          <a:xfrm>
            <a:off x="6541215" y="3624124"/>
            <a:ext cx="316865" cy="43815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2</a:t>
            </a:r>
            <a:endParaRPr sz="900" baseline="-32407">
              <a:latin typeface="Arial MT"/>
              <a:cs typeface="Arial MT"/>
            </a:endParaRPr>
          </a:p>
        </p:txBody>
      </p:sp>
      <p:sp>
        <p:nvSpPr>
          <p:cNvPr id="21" name="object 19">
            <a:extLst>
              <a:ext uri="{FF2B5EF4-FFF2-40B4-BE49-F238E27FC236}">
                <a16:creationId xmlns:a16="http://schemas.microsoft.com/office/drawing/2014/main" id="{37BA3BFB-BD20-498F-B58B-D6CF4880BA78}"/>
              </a:ext>
            </a:extLst>
          </p:cNvPr>
          <p:cNvSpPr txBox="1"/>
          <p:nvPr/>
        </p:nvSpPr>
        <p:spPr>
          <a:xfrm>
            <a:off x="5594370" y="5016199"/>
            <a:ext cx="2915285" cy="770255"/>
          </a:xfrm>
          <a:prstGeom prst="rect">
            <a:avLst/>
          </a:prstGeom>
        </p:spPr>
        <p:txBody>
          <a:bodyPr vert="horz" wrap="square" lIns="0" tIns="64769" rIns="0" bIns="0" rtlCol="0">
            <a:spAutoFit/>
          </a:bodyPr>
          <a:lstStyle/>
          <a:p>
            <a:pPr marL="12700">
              <a:lnSpc>
                <a:spcPct val="100000"/>
              </a:lnSpc>
              <a:spcBef>
                <a:spcPts val="509"/>
              </a:spcBef>
              <a:tabLst>
                <a:tab pos="852805" algn="l"/>
                <a:tab pos="1668780" algn="l"/>
                <a:tab pos="2679700" algn="l"/>
              </a:tabLst>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r>
              <a:rPr sz="1050" dirty="0">
                <a:latin typeface="Arial MT"/>
                <a:cs typeface="Arial MT"/>
              </a:rPr>
              <a:t>]	</a:t>
            </a:r>
            <a:r>
              <a:rPr sz="1050" spc="-5" dirty="0">
                <a:latin typeface="Arial MT"/>
                <a:cs typeface="Arial MT"/>
              </a:rPr>
              <a:t>estamo</a:t>
            </a:r>
            <a:r>
              <a:rPr sz="1050" dirty="0">
                <a:latin typeface="Arial MT"/>
                <a:cs typeface="Arial MT"/>
              </a:rPr>
              <a:t>s	comiendo	</a:t>
            </a:r>
            <a:r>
              <a:rPr sz="1050" spc="-5" dirty="0">
                <a:latin typeface="Arial MT"/>
                <a:cs typeface="Arial MT"/>
              </a:rPr>
              <a:t>pan</a:t>
            </a:r>
            <a:endParaRPr sz="1050" dirty="0">
              <a:latin typeface="Arial MT"/>
              <a:cs typeface="Arial MT"/>
            </a:endParaRPr>
          </a:p>
          <a:p>
            <a:pPr marL="246379" marR="60960">
              <a:lnSpc>
                <a:spcPct val="100000"/>
              </a:lnSpc>
              <a:spcBef>
                <a:spcPts val="590"/>
              </a:spcBef>
            </a:pPr>
            <a:r>
              <a:rPr sz="1500" b="1" spc="-5" dirty="0">
                <a:solidFill>
                  <a:srgbClr val="963334"/>
                </a:solidFill>
                <a:latin typeface="Arial"/>
                <a:cs typeface="Arial"/>
              </a:rPr>
              <a:t>Idea: use new context vector </a:t>
            </a:r>
            <a:r>
              <a:rPr sz="1500" b="1" spc="-405" dirty="0">
                <a:solidFill>
                  <a:srgbClr val="963334"/>
                </a:solidFill>
                <a:latin typeface="Arial"/>
                <a:cs typeface="Arial"/>
              </a:rPr>
              <a:t> </a:t>
            </a:r>
            <a:r>
              <a:rPr sz="1500" b="1" spc="-5" dirty="0">
                <a:solidFill>
                  <a:srgbClr val="963334"/>
                </a:solidFill>
                <a:latin typeface="Arial"/>
                <a:cs typeface="Arial"/>
              </a:rPr>
              <a:t>at</a:t>
            </a:r>
            <a:r>
              <a:rPr sz="1500" b="1" spc="-15" dirty="0">
                <a:solidFill>
                  <a:srgbClr val="963334"/>
                </a:solidFill>
                <a:latin typeface="Arial"/>
                <a:cs typeface="Arial"/>
              </a:rPr>
              <a:t> </a:t>
            </a:r>
            <a:r>
              <a:rPr sz="1500" b="1" spc="-5" dirty="0">
                <a:solidFill>
                  <a:srgbClr val="963334"/>
                </a:solidFill>
                <a:latin typeface="Arial"/>
                <a:cs typeface="Arial"/>
              </a:rPr>
              <a:t>each</a:t>
            </a:r>
            <a:r>
              <a:rPr sz="1500" b="1" spc="-10" dirty="0">
                <a:solidFill>
                  <a:srgbClr val="963334"/>
                </a:solidFill>
                <a:latin typeface="Arial"/>
                <a:cs typeface="Arial"/>
              </a:rPr>
              <a:t> </a:t>
            </a:r>
            <a:r>
              <a:rPr sz="1500" b="1" spc="-5" dirty="0">
                <a:solidFill>
                  <a:srgbClr val="963334"/>
                </a:solidFill>
                <a:latin typeface="Arial"/>
                <a:cs typeface="Arial"/>
              </a:rPr>
              <a:t>step</a:t>
            </a:r>
            <a:r>
              <a:rPr sz="1500" b="1" spc="-10" dirty="0">
                <a:solidFill>
                  <a:srgbClr val="963334"/>
                </a:solidFill>
                <a:latin typeface="Arial"/>
                <a:cs typeface="Arial"/>
              </a:rPr>
              <a:t> </a:t>
            </a:r>
            <a:r>
              <a:rPr sz="1500" b="1" spc="-5" dirty="0">
                <a:solidFill>
                  <a:srgbClr val="963334"/>
                </a:solidFill>
                <a:latin typeface="Arial"/>
                <a:cs typeface="Arial"/>
              </a:rPr>
              <a:t>of</a:t>
            </a:r>
            <a:r>
              <a:rPr sz="1500" b="1" spc="-15" dirty="0">
                <a:solidFill>
                  <a:srgbClr val="963334"/>
                </a:solidFill>
                <a:latin typeface="Arial"/>
                <a:cs typeface="Arial"/>
              </a:rPr>
              <a:t> </a:t>
            </a:r>
            <a:r>
              <a:rPr sz="1500" b="1" spc="-5" dirty="0">
                <a:solidFill>
                  <a:srgbClr val="963334"/>
                </a:solidFill>
                <a:latin typeface="Arial"/>
                <a:cs typeface="Arial"/>
              </a:rPr>
              <a:t>decoder!</a:t>
            </a:r>
            <a:endParaRPr sz="1500" dirty="0">
              <a:latin typeface="Arial"/>
              <a:cs typeface="Arial"/>
            </a:endParaRPr>
          </a:p>
        </p:txBody>
      </p:sp>
      <p:sp>
        <p:nvSpPr>
          <p:cNvPr id="22" name="object 20">
            <a:extLst>
              <a:ext uri="{FF2B5EF4-FFF2-40B4-BE49-F238E27FC236}">
                <a16:creationId xmlns:a16="http://schemas.microsoft.com/office/drawing/2014/main" id="{7E3B8301-37C9-4C3C-940B-81F724B162A2}"/>
              </a:ext>
            </a:extLst>
          </p:cNvPr>
          <p:cNvSpPr txBox="1"/>
          <p:nvPr/>
        </p:nvSpPr>
        <p:spPr>
          <a:xfrm>
            <a:off x="5702771" y="4484076"/>
            <a:ext cx="307975" cy="451484"/>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23" name="object 21">
            <a:extLst>
              <a:ext uri="{FF2B5EF4-FFF2-40B4-BE49-F238E27FC236}">
                <a16:creationId xmlns:a16="http://schemas.microsoft.com/office/drawing/2014/main" id="{B40706EF-F77F-4764-A3EB-24F01549AE6C}"/>
              </a:ext>
            </a:extLst>
          </p:cNvPr>
          <p:cNvSpPr txBox="1"/>
          <p:nvPr/>
        </p:nvSpPr>
        <p:spPr>
          <a:xfrm>
            <a:off x="6545733" y="4484076"/>
            <a:ext cx="307975" cy="455295"/>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4" name="object 22">
            <a:extLst>
              <a:ext uri="{FF2B5EF4-FFF2-40B4-BE49-F238E27FC236}">
                <a16:creationId xmlns:a16="http://schemas.microsoft.com/office/drawing/2014/main" id="{3519AB44-90CC-4DD2-8AB6-D7BB3E4B8979}"/>
              </a:ext>
            </a:extLst>
          </p:cNvPr>
          <p:cNvSpPr txBox="1"/>
          <p:nvPr/>
        </p:nvSpPr>
        <p:spPr>
          <a:xfrm>
            <a:off x="5702770"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5" name="object 23">
            <a:extLst>
              <a:ext uri="{FF2B5EF4-FFF2-40B4-BE49-F238E27FC236}">
                <a16:creationId xmlns:a16="http://schemas.microsoft.com/office/drawing/2014/main" id="{95F76D7B-1D50-43A7-8044-5F24EA219189}"/>
              </a:ext>
            </a:extLst>
          </p:cNvPr>
          <p:cNvSpPr txBox="1"/>
          <p:nvPr/>
        </p:nvSpPr>
        <p:spPr>
          <a:xfrm>
            <a:off x="6545733"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26" name="object 24">
            <a:extLst>
              <a:ext uri="{FF2B5EF4-FFF2-40B4-BE49-F238E27FC236}">
                <a16:creationId xmlns:a16="http://schemas.microsoft.com/office/drawing/2014/main" id="{A23BADD2-7649-4211-A728-0CA0E9C62852}"/>
              </a:ext>
            </a:extLst>
          </p:cNvPr>
          <p:cNvSpPr txBox="1"/>
          <p:nvPr/>
        </p:nvSpPr>
        <p:spPr>
          <a:xfrm>
            <a:off x="2447678" y="5068612"/>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27" name="object 25">
            <a:extLst>
              <a:ext uri="{FF2B5EF4-FFF2-40B4-BE49-F238E27FC236}">
                <a16:creationId xmlns:a16="http://schemas.microsoft.com/office/drawing/2014/main" id="{3B4DA7AD-3FED-40D6-B9C5-10B78BCC7A89}"/>
              </a:ext>
            </a:extLst>
          </p:cNvPr>
          <p:cNvSpPr txBox="1"/>
          <p:nvPr/>
        </p:nvSpPr>
        <p:spPr>
          <a:xfrm>
            <a:off x="2488032" y="4489311"/>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28" name="object 26">
            <a:extLst>
              <a:ext uri="{FF2B5EF4-FFF2-40B4-BE49-F238E27FC236}">
                <a16:creationId xmlns:a16="http://schemas.microsoft.com/office/drawing/2014/main" id="{34287A08-B2FC-45DD-A80B-E2369B43B5D9}"/>
              </a:ext>
            </a:extLst>
          </p:cNvPr>
          <p:cNvSpPr txBox="1"/>
          <p:nvPr/>
        </p:nvSpPr>
        <p:spPr>
          <a:xfrm>
            <a:off x="2466294" y="3617773"/>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sp>
        <p:nvSpPr>
          <p:cNvPr id="29" name="object 27">
            <a:extLst>
              <a:ext uri="{FF2B5EF4-FFF2-40B4-BE49-F238E27FC236}">
                <a16:creationId xmlns:a16="http://schemas.microsoft.com/office/drawing/2014/main" id="{E92875DA-1D6E-4F31-96D1-7C84D3EFD8E5}"/>
              </a:ext>
            </a:extLst>
          </p:cNvPr>
          <p:cNvSpPr txBox="1"/>
          <p:nvPr/>
        </p:nvSpPr>
        <p:spPr>
          <a:xfrm>
            <a:off x="5591830" y="2366077"/>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30" name="object 28">
            <a:extLst>
              <a:ext uri="{FF2B5EF4-FFF2-40B4-BE49-F238E27FC236}">
                <a16:creationId xmlns:a16="http://schemas.microsoft.com/office/drawing/2014/main" id="{A5F47008-5CE0-46A5-9B5E-37B509C2773E}"/>
              </a:ext>
            </a:extLst>
          </p:cNvPr>
          <p:cNvSpPr txBox="1"/>
          <p:nvPr/>
        </p:nvSpPr>
        <p:spPr>
          <a:xfrm>
            <a:off x="6397679" y="2362111"/>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sp>
        <p:nvSpPr>
          <p:cNvPr id="31" name="object 29">
            <a:extLst>
              <a:ext uri="{FF2B5EF4-FFF2-40B4-BE49-F238E27FC236}">
                <a16:creationId xmlns:a16="http://schemas.microsoft.com/office/drawing/2014/main" id="{37310276-A5BB-47C4-AFA8-BF679E164AA5}"/>
              </a:ext>
            </a:extLst>
          </p:cNvPr>
          <p:cNvSpPr txBox="1"/>
          <p:nvPr/>
        </p:nvSpPr>
        <p:spPr>
          <a:xfrm>
            <a:off x="7377826" y="4484076"/>
            <a:ext cx="307975" cy="455295"/>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32" name="object 30">
            <a:extLst>
              <a:ext uri="{FF2B5EF4-FFF2-40B4-BE49-F238E27FC236}">
                <a16:creationId xmlns:a16="http://schemas.microsoft.com/office/drawing/2014/main" id="{0626EB1E-6792-4425-804F-4243FE7DCB82}"/>
              </a:ext>
            </a:extLst>
          </p:cNvPr>
          <p:cNvSpPr txBox="1"/>
          <p:nvPr/>
        </p:nvSpPr>
        <p:spPr>
          <a:xfrm>
            <a:off x="8231655" y="4484076"/>
            <a:ext cx="307975" cy="458470"/>
          </a:xfrm>
          <a:prstGeom prst="rect">
            <a:avLst/>
          </a:prstGeom>
          <a:solidFill>
            <a:srgbClr val="EED0D0"/>
          </a:solidFill>
          <a:ln w="12699">
            <a:solidFill>
              <a:srgbClr val="963334"/>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33" name="object 31">
            <a:extLst>
              <a:ext uri="{FF2B5EF4-FFF2-40B4-BE49-F238E27FC236}">
                <a16:creationId xmlns:a16="http://schemas.microsoft.com/office/drawing/2014/main" id="{E6478A45-4833-4C70-9EDD-F0FAE4FBA474}"/>
              </a:ext>
            </a:extLst>
          </p:cNvPr>
          <p:cNvSpPr txBox="1"/>
          <p:nvPr/>
        </p:nvSpPr>
        <p:spPr>
          <a:xfrm>
            <a:off x="7366957" y="3617773"/>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3</a:t>
            </a:r>
            <a:endParaRPr sz="900" baseline="-32407">
              <a:latin typeface="Arial MT"/>
              <a:cs typeface="Arial MT"/>
            </a:endParaRPr>
          </a:p>
        </p:txBody>
      </p:sp>
      <p:sp>
        <p:nvSpPr>
          <p:cNvPr id="34" name="object 32">
            <a:extLst>
              <a:ext uri="{FF2B5EF4-FFF2-40B4-BE49-F238E27FC236}">
                <a16:creationId xmlns:a16="http://schemas.microsoft.com/office/drawing/2014/main" id="{BD87A5BD-6EEB-4556-B8E8-A10D2D3A920E}"/>
              </a:ext>
            </a:extLst>
          </p:cNvPr>
          <p:cNvSpPr/>
          <p:nvPr/>
        </p:nvSpPr>
        <p:spPr>
          <a:xfrm>
            <a:off x="8220786" y="3617773"/>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35" name="object 33">
            <a:extLst>
              <a:ext uri="{FF2B5EF4-FFF2-40B4-BE49-F238E27FC236}">
                <a16:creationId xmlns:a16="http://schemas.microsoft.com/office/drawing/2014/main" id="{E0E45F51-2E08-4E53-9A27-F8E4B3805502}"/>
              </a:ext>
            </a:extLst>
          </p:cNvPr>
          <p:cNvSpPr txBox="1"/>
          <p:nvPr/>
        </p:nvSpPr>
        <p:spPr>
          <a:xfrm>
            <a:off x="8227555" y="3624123"/>
            <a:ext cx="316230" cy="43815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4</a:t>
            </a:r>
            <a:endParaRPr sz="900" baseline="-32407">
              <a:latin typeface="Arial MT"/>
              <a:cs typeface="Arial MT"/>
            </a:endParaRPr>
          </a:p>
        </p:txBody>
      </p:sp>
      <p:sp>
        <p:nvSpPr>
          <p:cNvPr id="36" name="object 34">
            <a:extLst>
              <a:ext uri="{FF2B5EF4-FFF2-40B4-BE49-F238E27FC236}">
                <a16:creationId xmlns:a16="http://schemas.microsoft.com/office/drawing/2014/main" id="{749ED045-F68A-4F6D-8A4C-859D83709FDE}"/>
              </a:ext>
            </a:extLst>
          </p:cNvPr>
          <p:cNvSpPr txBox="1"/>
          <p:nvPr/>
        </p:nvSpPr>
        <p:spPr>
          <a:xfrm>
            <a:off x="7377826"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37" name="object 35">
            <a:extLst>
              <a:ext uri="{FF2B5EF4-FFF2-40B4-BE49-F238E27FC236}">
                <a16:creationId xmlns:a16="http://schemas.microsoft.com/office/drawing/2014/main" id="{A1238CCE-D9EC-410B-9183-FB426905D67C}"/>
              </a:ext>
            </a:extLst>
          </p:cNvPr>
          <p:cNvSpPr txBox="1"/>
          <p:nvPr/>
        </p:nvSpPr>
        <p:spPr>
          <a:xfrm>
            <a:off x="8231653" y="2742848"/>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4</a:t>
            </a:r>
            <a:endParaRPr sz="900" baseline="-32407">
              <a:latin typeface="Arial MT"/>
              <a:cs typeface="Arial MT"/>
            </a:endParaRPr>
          </a:p>
        </p:txBody>
      </p:sp>
      <p:sp>
        <p:nvSpPr>
          <p:cNvPr id="38" name="object 36">
            <a:extLst>
              <a:ext uri="{FF2B5EF4-FFF2-40B4-BE49-F238E27FC236}">
                <a16:creationId xmlns:a16="http://schemas.microsoft.com/office/drawing/2014/main" id="{8AA03AB6-8E9F-4F6E-AA81-C5576A37233B}"/>
              </a:ext>
            </a:extLst>
          </p:cNvPr>
          <p:cNvSpPr txBox="1"/>
          <p:nvPr/>
        </p:nvSpPr>
        <p:spPr>
          <a:xfrm>
            <a:off x="7407625" y="2367511"/>
            <a:ext cx="24828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pan</a:t>
            </a:r>
            <a:endParaRPr sz="1050">
              <a:latin typeface="Arial MT"/>
              <a:cs typeface="Arial MT"/>
            </a:endParaRPr>
          </a:p>
        </p:txBody>
      </p:sp>
      <p:sp>
        <p:nvSpPr>
          <p:cNvPr id="39" name="object 37">
            <a:extLst>
              <a:ext uri="{FF2B5EF4-FFF2-40B4-BE49-F238E27FC236}">
                <a16:creationId xmlns:a16="http://schemas.microsoft.com/office/drawing/2014/main" id="{3C5685B6-DE2C-43DA-A1E8-3833E34AE5A6}"/>
              </a:ext>
            </a:extLst>
          </p:cNvPr>
          <p:cNvSpPr txBox="1"/>
          <p:nvPr/>
        </p:nvSpPr>
        <p:spPr>
          <a:xfrm>
            <a:off x="8155320" y="2361497"/>
            <a:ext cx="4597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20" dirty="0">
                <a:latin typeface="Arial MT"/>
                <a:cs typeface="Arial MT"/>
              </a:rPr>
              <a:t>T</a:t>
            </a:r>
            <a:r>
              <a:rPr sz="1050" spc="-5" dirty="0">
                <a:latin typeface="Arial MT"/>
                <a:cs typeface="Arial MT"/>
              </a:rPr>
              <a:t>OP]</a:t>
            </a:r>
            <a:endParaRPr sz="1050">
              <a:latin typeface="Arial MT"/>
              <a:cs typeface="Arial MT"/>
            </a:endParaRPr>
          </a:p>
        </p:txBody>
      </p:sp>
      <p:grpSp>
        <p:nvGrpSpPr>
          <p:cNvPr id="40" name="object 38">
            <a:extLst>
              <a:ext uri="{FF2B5EF4-FFF2-40B4-BE49-F238E27FC236}">
                <a16:creationId xmlns:a16="http://schemas.microsoft.com/office/drawing/2014/main" id="{993B9A27-BB08-4186-A4DD-DC51A8B11988}"/>
              </a:ext>
            </a:extLst>
          </p:cNvPr>
          <p:cNvGrpSpPr/>
          <p:nvPr/>
        </p:nvGrpSpPr>
        <p:grpSpPr>
          <a:xfrm>
            <a:off x="468158" y="4095244"/>
            <a:ext cx="109855" cy="407034"/>
            <a:chOff x="584525" y="3041055"/>
            <a:chExt cx="109855" cy="407034"/>
          </a:xfrm>
        </p:grpSpPr>
        <p:sp>
          <p:nvSpPr>
            <p:cNvPr id="41" name="object 39">
              <a:extLst>
                <a:ext uri="{FF2B5EF4-FFF2-40B4-BE49-F238E27FC236}">
                  <a16:creationId xmlns:a16="http://schemas.microsoft.com/office/drawing/2014/main" id="{AF304E1D-343E-4AF2-B05D-227ED2CF2B35}"/>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42" name="object 40">
              <a:extLst>
                <a:ext uri="{FF2B5EF4-FFF2-40B4-BE49-F238E27FC236}">
                  <a16:creationId xmlns:a16="http://schemas.microsoft.com/office/drawing/2014/main" id="{0616A1AC-DBAD-4E9C-A909-EB65E6BE0523}"/>
                </a:ext>
              </a:extLst>
            </p:cNvPr>
            <p:cNvPicPr/>
            <p:nvPr/>
          </p:nvPicPr>
          <p:blipFill>
            <a:blip r:embed="rId3" cstate="print"/>
            <a:stretch>
              <a:fillRect/>
            </a:stretch>
          </p:blipFill>
          <p:spPr>
            <a:xfrm>
              <a:off x="584525" y="3041055"/>
              <a:ext cx="109306" cy="140935"/>
            </a:xfrm>
            <a:prstGeom prst="rect">
              <a:avLst/>
            </a:prstGeom>
          </p:spPr>
        </p:pic>
      </p:grpSp>
      <p:grpSp>
        <p:nvGrpSpPr>
          <p:cNvPr id="43" name="object 41">
            <a:extLst>
              <a:ext uri="{FF2B5EF4-FFF2-40B4-BE49-F238E27FC236}">
                <a16:creationId xmlns:a16="http://schemas.microsoft.com/office/drawing/2014/main" id="{661670B0-60AF-4D68-A3E6-17762074C5E5}"/>
              </a:ext>
            </a:extLst>
          </p:cNvPr>
          <p:cNvGrpSpPr/>
          <p:nvPr/>
        </p:nvGrpSpPr>
        <p:grpSpPr>
          <a:xfrm>
            <a:off x="1172001" y="4095245"/>
            <a:ext cx="109855" cy="394335"/>
            <a:chOff x="1288368" y="3041056"/>
            <a:chExt cx="109855" cy="394335"/>
          </a:xfrm>
        </p:grpSpPr>
        <p:sp>
          <p:nvSpPr>
            <p:cNvPr id="44" name="object 42">
              <a:extLst>
                <a:ext uri="{FF2B5EF4-FFF2-40B4-BE49-F238E27FC236}">
                  <a16:creationId xmlns:a16="http://schemas.microsoft.com/office/drawing/2014/main" id="{CADE01AF-604A-4DF9-A412-CA3453D1B490}"/>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45" name="object 43">
              <a:extLst>
                <a:ext uri="{FF2B5EF4-FFF2-40B4-BE49-F238E27FC236}">
                  <a16:creationId xmlns:a16="http://schemas.microsoft.com/office/drawing/2014/main" id="{856E8657-89FB-4A5F-9F90-3109050FBEBD}"/>
                </a:ext>
              </a:extLst>
            </p:cNvPr>
            <p:cNvPicPr/>
            <p:nvPr/>
          </p:nvPicPr>
          <p:blipFill>
            <a:blip r:embed="rId4" cstate="print"/>
            <a:stretch>
              <a:fillRect/>
            </a:stretch>
          </p:blipFill>
          <p:spPr>
            <a:xfrm>
              <a:off x="1288368" y="3041056"/>
              <a:ext cx="109307" cy="140667"/>
            </a:xfrm>
            <a:prstGeom prst="rect">
              <a:avLst/>
            </a:prstGeom>
          </p:spPr>
        </p:pic>
      </p:grpSp>
      <p:pic>
        <p:nvPicPr>
          <p:cNvPr id="46" name="object 44">
            <a:extLst>
              <a:ext uri="{FF2B5EF4-FFF2-40B4-BE49-F238E27FC236}">
                <a16:creationId xmlns:a16="http://schemas.microsoft.com/office/drawing/2014/main" id="{EACCEB40-67F4-451C-BEB6-DEC94694A4EF}"/>
              </a:ext>
            </a:extLst>
          </p:cNvPr>
          <p:cNvPicPr/>
          <p:nvPr/>
        </p:nvPicPr>
        <p:blipFill>
          <a:blip r:embed="rId5" cstate="print"/>
          <a:stretch>
            <a:fillRect/>
          </a:stretch>
        </p:blipFill>
        <p:spPr>
          <a:xfrm>
            <a:off x="686384" y="3789681"/>
            <a:ext cx="351167" cy="109307"/>
          </a:xfrm>
          <a:prstGeom prst="rect">
            <a:avLst/>
          </a:prstGeom>
        </p:spPr>
      </p:pic>
      <p:pic>
        <p:nvPicPr>
          <p:cNvPr id="47" name="object 45">
            <a:extLst>
              <a:ext uri="{FF2B5EF4-FFF2-40B4-BE49-F238E27FC236}">
                <a16:creationId xmlns:a16="http://schemas.microsoft.com/office/drawing/2014/main" id="{257C7BBD-86A6-475E-99B5-ECA2E86E4515}"/>
              </a:ext>
            </a:extLst>
          </p:cNvPr>
          <p:cNvPicPr/>
          <p:nvPr/>
        </p:nvPicPr>
        <p:blipFill>
          <a:blip r:embed="rId6" cstate="print"/>
          <a:stretch>
            <a:fillRect/>
          </a:stretch>
        </p:blipFill>
        <p:spPr>
          <a:xfrm>
            <a:off x="1391267" y="3789681"/>
            <a:ext cx="348467" cy="109307"/>
          </a:xfrm>
          <a:prstGeom prst="rect">
            <a:avLst/>
          </a:prstGeom>
        </p:spPr>
      </p:pic>
      <p:pic>
        <p:nvPicPr>
          <p:cNvPr id="48" name="object 46">
            <a:extLst>
              <a:ext uri="{FF2B5EF4-FFF2-40B4-BE49-F238E27FC236}">
                <a16:creationId xmlns:a16="http://schemas.microsoft.com/office/drawing/2014/main" id="{39601BD0-1D0A-4C69-A9F8-A93C9BFEC9E4}"/>
              </a:ext>
            </a:extLst>
          </p:cNvPr>
          <p:cNvPicPr/>
          <p:nvPr/>
        </p:nvPicPr>
        <p:blipFill>
          <a:blip r:embed="rId6" cstate="print"/>
          <a:stretch>
            <a:fillRect/>
          </a:stretch>
        </p:blipFill>
        <p:spPr>
          <a:xfrm>
            <a:off x="2093394" y="3789681"/>
            <a:ext cx="348467" cy="109307"/>
          </a:xfrm>
          <a:prstGeom prst="rect">
            <a:avLst/>
          </a:prstGeom>
        </p:spPr>
      </p:pic>
      <p:grpSp>
        <p:nvGrpSpPr>
          <p:cNvPr id="49" name="object 47">
            <a:extLst>
              <a:ext uri="{FF2B5EF4-FFF2-40B4-BE49-F238E27FC236}">
                <a16:creationId xmlns:a16="http://schemas.microsoft.com/office/drawing/2014/main" id="{F6677F68-5BD2-4417-B7AE-C91C32A53AB0}"/>
              </a:ext>
            </a:extLst>
          </p:cNvPr>
          <p:cNvGrpSpPr/>
          <p:nvPr/>
        </p:nvGrpSpPr>
        <p:grpSpPr>
          <a:xfrm>
            <a:off x="1874127" y="4095246"/>
            <a:ext cx="109855" cy="394335"/>
            <a:chOff x="1990494" y="3041057"/>
            <a:chExt cx="109855" cy="394335"/>
          </a:xfrm>
        </p:grpSpPr>
        <p:sp>
          <p:nvSpPr>
            <p:cNvPr id="50" name="object 48">
              <a:extLst>
                <a:ext uri="{FF2B5EF4-FFF2-40B4-BE49-F238E27FC236}">
                  <a16:creationId xmlns:a16="http://schemas.microsoft.com/office/drawing/2014/main" id="{EE662520-6F33-4183-A6BD-8EFC9A5663F6}"/>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1" name="object 49">
              <a:extLst>
                <a:ext uri="{FF2B5EF4-FFF2-40B4-BE49-F238E27FC236}">
                  <a16:creationId xmlns:a16="http://schemas.microsoft.com/office/drawing/2014/main" id="{AB7BFAB0-E52C-4AC9-9D59-448DC9904AB8}"/>
                </a:ext>
              </a:extLst>
            </p:cNvPr>
            <p:cNvPicPr/>
            <p:nvPr/>
          </p:nvPicPr>
          <p:blipFill>
            <a:blip r:embed="rId7" cstate="print"/>
            <a:stretch>
              <a:fillRect/>
            </a:stretch>
          </p:blipFill>
          <p:spPr>
            <a:xfrm>
              <a:off x="1990494" y="3041057"/>
              <a:ext cx="109307" cy="140667"/>
            </a:xfrm>
            <a:prstGeom prst="rect">
              <a:avLst/>
            </a:prstGeom>
          </p:spPr>
        </p:pic>
      </p:grpSp>
      <p:grpSp>
        <p:nvGrpSpPr>
          <p:cNvPr id="52" name="object 50">
            <a:extLst>
              <a:ext uri="{FF2B5EF4-FFF2-40B4-BE49-F238E27FC236}">
                <a16:creationId xmlns:a16="http://schemas.microsoft.com/office/drawing/2014/main" id="{898BDDF2-4D86-4B40-9ACA-28A505648C20}"/>
              </a:ext>
            </a:extLst>
          </p:cNvPr>
          <p:cNvGrpSpPr/>
          <p:nvPr/>
        </p:nvGrpSpPr>
        <p:grpSpPr>
          <a:xfrm>
            <a:off x="2576254" y="4095244"/>
            <a:ext cx="109855" cy="394335"/>
            <a:chOff x="2692621" y="3041055"/>
            <a:chExt cx="109855" cy="394335"/>
          </a:xfrm>
        </p:grpSpPr>
        <p:sp>
          <p:nvSpPr>
            <p:cNvPr id="53" name="object 51">
              <a:extLst>
                <a:ext uri="{FF2B5EF4-FFF2-40B4-BE49-F238E27FC236}">
                  <a16:creationId xmlns:a16="http://schemas.microsoft.com/office/drawing/2014/main" id="{2D16908A-7E44-4B79-912C-957051892A4F}"/>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54" name="object 52">
              <a:extLst>
                <a:ext uri="{FF2B5EF4-FFF2-40B4-BE49-F238E27FC236}">
                  <a16:creationId xmlns:a16="http://schemas.microsoft.com/office/drawing/2014/main" id="{ED8722AD-C152-4221-BD00-770851906B76}"/>
                </a:ext>
              </a:extLst>
            </p:cNvPr>
            <p:cNvPicPr/>
            <p:nvPr/>
          </p:nvPicPr>
          <p:blipFill>
            <a:blip r:embed="rId7" cstate="print"/>
            <a:stretch>
              <a:fillRect/>
            </a:stretch>
          </p:blipFill>
          <p:spPr>
            <a:xfrm>
              <a:off x="2692621" y="3041055"/>
              <a:ext cx="109308" cy="140667"/>
            </a:xfrm>
            <a:prstGeom prst="rect">
              <a:avLst/>
            </a:prstGeom>
          </p:spPr>
        </p:pic>
      </p:grpSp>
      <p:grpSp>
        <p:nvGrpSpPr>
          <p:cNvPr id="55" name="object 53">
            <a:extLst>
              <a:ext uri="{FF2B5EF4-FFF2-40B4-BE49-F238E27FC236}">
                <a16:creationId xmlns:a16="http://schemas.microsoft.com/office/drawing/2014/main" id="{D5034362-04EC-4F2E-9E45-2418CA3C2A07}"/>
              </a:ext>
            </a:extLst>
          </p:cNvPr>
          <p:cNvGrpSpPr/>
          <p:nvPr/>
        </p:nvGrpSpPr>
        <p:grpSpPr>
          <a:xfrm>
            <a:off x="2782819" y="3789678"/>
            <a:ext cx="1282065" cy="953135"/>
            <a:chOff x="2899186" y="2735489"/>
            <a:chExt cx="1282065" cy="953135"/>
          </a:xfrm>
        </p:grpSpPr>
        <p:sp>
          <p:nvSpPr>
            <p:cNvPr id="56" name="object 54">
              <a:extLst>
                <a:ext uri="{FF2B5EF4-FFF2-40B4-BE49-F238E27FC236}">
                  <a16:creationId xmlns:a16="http://schemas.microsoft.com/office/drawing/2014/main" id="{4A17F533-A323-4C32-883B-43DDDAEDA493}"/>
                </a:ext>
              </a:extLst>
            </p:cNvPr>
            <p:cNvSpPr/>
            <p:nvPr/>
          </p:nvSpPr>
          <p:spPr>
            <a:xfrm>
              <a:off x="2911886" y="2790144"/>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57" name="object 55">
              <a:extLst>
                <a:ext uri="{FF2B5EF4-FFF2-40B4-BE49-F238E27FC236}">
                  <a16:creationId xmlns:a16="http://schemas.microsoft.com/office/drawing/2014/main" id="{94E920CC-6258-4BBB-9485-33E2C38D0617}"/>
                </a:ext>
              </a:extLst>
            </p:cNvPr>
            <p:cNvPicPr/>
            <p:nvPr/>
          </p:nvPicPr>
          <p:blipFill>
            <a:blip r:embed="rId8" cstate="print"/>
            <a:stretch>
              <a:fillRect/>
            </a:stretch>
          </p:blipFill>
          <p:spPr>
            <a:xfrm>
              <a:off x="4040387" y="2735489"/>
              <a:ext cx="140667" cy="109308"/>
            </a:xfrm>
            <a:prstGeom prst="rect">
              <a:avLst/>
            </a:prstGeom>
          </p:spPr>
        </p:pic>
        <p:sp>
          <p:nvSpPr>
            <p:cNvPr id="58" name="object 56">
              <a:extLst>
                <a:ext uri="{FF2B5EF4-FFF2-40B4-BE49-F238E27FC236}">
                  <a16:creationId xmlns:a16="http://schemas.microsoft.com/office/drawing/2014/main" id="{2FCF5426-8F16-4B72-9BAC-B841D28D720A}"/>
                </a:ext>
              </a:extLst>
            </p:cNvPr>
            <p:cNvSpPr/>
            <p:nvPr/>
          </p:nvSpPr>
          <p:spPr>
            <a:xfrm>
              <a:off x="2911886" y="2790144"/>
              <a:ext cx="1141730" cy="843915"/>
            </a:xfrm>
            <a:custGeom>
              <a:avLst/>
              <a:gdLst/>
              <a:ahLst/>
              <a:cxnLst/>
              <a:rect l="l" t="t" r="r" b="b"/>
              <a:pathLst>
                <a:path w="1141729" h="843914">
                  <a:moveTo>
                    <a:pt x="0" y="0"/>
                  </a:moveTo>
                  <a:lnTo>
                    <a:pt x="646735" y="0"/>
                  </a:lnTo>
                  <a:lnTo>
                    <a:pt x="646735" y="843600"/>
                  </a:lnTo>
                  <a:lnTo>
                    <a:pt x="1141199" y="843600"/>
                  </a:lnTo>
                </a:path>
              </a:pathLst>
            </a:custGeom>
            <a:ln w="25399">
              <a:solidFill>
                <a:srgbClr val="000000"/>
              </a:solidFill>
            </a:ln>
          </p:spPr>
          <p:txBody>
            <a:bodyPr wrap="square" lIns="0" tIns="0" rIns="0" bIns="0" rtlCol="0"/>
            <a:lstStyle/>
            <a:p>
              <a:endParaRPr/>
            </a:p>
          </p:txBody>
        </p:sp>
        <p:pic>
          <p:nvPicPr>
            <p:cNvPr id="59" name="object 57">
              <a:extLst>
                <a:ext uri="{FF2B5EF4-FFF2-40B4-BE49-F238E27FC236}">
                  <a16:creationId xmlns:a16="http://schemas.microsoft.com/office/drawing/2014/main" id="{1C9328C8-F9E3-41F4-BD72-8984445AEF21}"/>
                </a:ext>
              </a:extLst>
            </p:cNvPr>
            <p:cNvPicPr/>
            <p:nvPr/>
          </p:nvPicPr>
          <p:blipFill>
            <a:blip r:embed="rId9" cstate="print"/>
            <a:stretch>
              <a:fillRect/>
            </a:stretch>
          </p:blipFill>
          <p:spPr>
            <a:xfrm>
              <a:off x="4040387" y="3579090"/>
              <a:ext cx="140667" cy="109307"/>
            </a:xfrm>
            <a:prstGeom prst="rect">
              <a:avLst/>
            </a:prstGeom>
          </p:spPr>
        </p:pic>
      </p:grpSp>
      <p:sp>
        <p:nvSpPr>
          <p:cNvPr id="60" name="object 58">
            <a:extLst>
              <a:ext uri="{FF2B5EF4-FFF2-40B4-BE49-F238E27FC236}">
                <a16:creationId xmlns:a16="http://schemas.microsoft.com/office/drawing/2014/main" id="{BD13F0A9-CE1C-47DF-9E7D-17AE8CAFF4A7}"/>
              </a:ext>
            </a:extLst>
          </p:cNvPr>
          <p:cNvSpPr txBox="1"/>
          <p:nvPr/>
        </p:nvSpPr>
        <p:spPr>
          <a:xfrm>
            <a:off x="4088985" y="4484076"/>
            <a:ext cx="329565" cy="444500"/>
          </a:xfrm>
          <a:prstGeom prst="rect">
            <a:avLst/>
          </a:prstGeom>
          <a:solidFill>
            <a:srgbClr val="EBDAF3"/>
          </a:solidFill>
          <a:ln w="12699">
            <a:solidFill>
              <a:srgbClr val="BB44C4"/>
            </a:solidFill>
          </a:ln>
        </p:spPr>
        <p:txBody>
          <a:bodyPr vert="horz" wrap="square" lIns="0" tIns="6350" rIns="0" bIns="0" rtlCol="0">
            <a:spAutoFit/>
          </a:bodyPr>
          <a:lstStyle/>
          <a:p>
            <a:pPr>
              <a:lnSpc>
                <a:spcPct val="100000"/>
              </a:lnSpc>
              <a:spcBef>
                <a:spcPts val="50"/>
              </a:spcBef>
            </a:pPr>
            <a:endParaRPr sz="850">
              <a:latin typeface="Times New Roman"/>
              <a:cs typeface="Times New Roman"/>
            </a:endParaRPr>
          </a:p>
          <a:p>
            <a:pPr algn="ctr">
              <a:lnSpc>
                <a:spcPct val="100000"/>
              </a:lnSpc>
            </a:pPr>
            <a:r>
              <a:rPr sz="900" dirty="0">
                <a:latin typeface="Arial MT"/>
                <a:cs typeface="Arial MT"/>
              </a:rPr>
              <a:t>c</a:t>
            </a:r>
            <a:endParaRPr sz="900">
              <a:latin typeface="Arial MT"/>
              <a:cs typeface="Arial MT"/>
            </a:endParaRPr>
          </a:p>
        </p:txBody>
      </p:sp>
      <p:grpSp>
        <p:nvGrpSpPr>
          <p:cNvPr id="61" name="object 59">
            <a:extLst>
              <a:ext uri="{FF2B5EF4-FFF2-40B4-BE49-F238E27FC236}">
                <a16:creationId xmlns:a16="http://schemas.microsoft.com/office/drawing/2014/main" id="{D39ED080-24BE-439B-A22E-95B974FF9570}"/>
              </a:ext>
            </a:extLst>
          </p:cNvPr>
          <p:cNvGrpSpPr/>
          <p:nvPr/>
        </p:nvGrpSpPr>
        <p:grpSpPr>
          <a:xfrm>
            <a:off x="7476916" y="3220405"/>
            <a:ext cx="109855" cy="397510"/>
            <a:chOff x="7593283" y="2166216"/>
            <a:chExt cx="109855" cy="397510"/>
          </a:xfrm>
        </p:grpSpPr>
        <p:sp>
          <p:nvSpPr>
            <p:cNvPr id="62" name="object 60">
              <a:extLst>
                <a:ext uri="{FF2B5EF4-FFF2-40B4-BE49-F238E27FC236}">
                  <a16:creationId xmlns:a16="http://schemas.microsoft.com/office/drawing/2014/main" id="{71C189F3-4482-4191-9750-6E4115430E5C}"/>
                </a:ext>
              </a:extLst>
            </p:cNvPr>
            <p:cNvSpPr/>
            <p:nvPr/>
          </p:nvSpPr>
          <p:spPr>
            <a:xfrm>
              <a:off x="7647937" y="2294183"/>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63" name="object 61">
              <a:extLst>
                <a:ext uri="{FF2B5EF4-FFF2-40B4-BE49-F238E27FC236}">
                  <a16:creationId xmlns:a16="http://schemas.microsoft.com/office/drawing/2014/main" id="{C18295D8-708D-4551-82ED-97A7D56455CB}"/>
                </a:ext>
              </a:extLst>
            </p:cNvPr>
            <p:cNvPicPr/>
            <p:nvPr/>
          </p:nvPicPr>
          <p:blipFill>
            <a:blip r:embed="rId7" cstate="print"/>
            <a:stretch>
              <a:fillRect/>
            </a:stretch>
          </p:blipFill>
          <p:spPr>
            <a:xfrm>
              <a:off x="7593283" y="2166216"/>
              <a:ext cx="109307" cy="140667"/>
            </a:xfrm>
            <a:prstGeom prst="rect">
              <a:avLst/>
            </a:prstGeom>
          </p:spPr>
        </p:pic>
      </p:grpSp>
      <p:grpSp>
        <p:nvGrpSpPr>
          <p:cNvPr id="64" name="object 62">
            <a:extLst>
              <a:ext uri="{FF2B5EF4-FFF2-40B4-BE49-F238E27FC236}">
                <a16:creationId xmlns:a16="http://schemas.microsoft.com/office/drawing/2014/main" id="{B47253C9-8335-4988-8EFC-80360F422911}"/>
              </a:ext>
            </a:extLst>
          </p:cNvPr>
          <p:cNvGrpSpPr/>
          <p:nvPr/>
        </p:nvGrpSpPr>
        <p:grpSpPr>
          <a:xfrm>
            <a:off x="4405510" y="3220405"/>
            <a:ext cx="4034790" cy="1480820"/>
            <a:chOff x="4521877" y="2166216"/>
            <a:chExt cx="4034790" cy="1480820"/>
          </a:xfrm>
        </p:grpSpPr>
        <p:sp>
          <p:nvSpPr>
            <p:cNvPr id="65" name="object 63">
              <a:extLst>
                <a:ext uri="{FF2B5EF4-FFF2-40B4-BE49-F238E27FC236}">
                  <a16:creationId xmlns:a16="http://schemas.microsoft.com/office/drawing/2014/main" id="{568565F9-9E37-407A-AD68-7ECD2A45AC3C}"/>
                </a:ext>
              </a:extLst>
            </p:cNvPr>
            <p:cNvSpPr/>
            <p:nvPr/>
          </p:nvSpPr>
          <p:spPr>
            <a:xfrm>
              <a:off x="4534577" y="2790142"/>
              <a:ext cx="1121410" cy="0"/>
            </a:xfrm>
            <a:custGeom>
              <a:avLst/>
              <a:gdLst/>
              <a:ahLst/>
              <a:cxnLst/>
              <a:rect l="l" t="t" r="r" b="b"/>
              <a:pathLst>
                <a:path w="1121410">
                  <a:moveTo>
                    <a:pt x="0" y="0"/>
                  </a:moveTo>
                  <a:lnTo>
                    <a:pt x="1121399" y="0"/>
                  </a:lnTo>
                </a:path>
              </a:pathLst>
            </a:custGeom>
            <a:ln w="25399">
              <a:solidFill>
                <a:srgbClr val="000000"/>
              </a:solidFill>
            </a:ln>
          </p:spPr>
          <p:txBody>
            <a:bodyPr wrap="square" lIns="0" tIns="0" rIns="0" bIns="0" rtlCol="0"/>
            <a:lstStyle/>
            <a:p>
              <a:endParaRPr/>
            </a:p>
          </p:txBody>
        </p:sp>
        <p:pic>
          <p:nvPicPr>
            <p:cNvPr id="66" name="object 64">
              <a:extLst>
                <a:ext uri="{FF2B5EF4-FFF2-40B4-BE49-F238E27FC236}">
                  <a16:creationId xmlns:a16="http://schemas.microsoft.com/office/drawing/2014/main" id="{23A89BA8-5E0A-48CC-9D5F-7ECE7BCD7939}"/>
                </a:ext>
              </a:extLst>
            </p:cNvPr>
            <p:cNvPicPr/>
            <p:nvPr/>
          </p:nvPicPr>
          <p:blipFill>
            <a:blip r:embed="rId10" cstate="print"/>
            <a:stretch>
              <a:fillRect/>
            </a:stretch>
          </p:blipFill>
          <p:spPr>
            <a:xfrm>
              <a:off x="5643277" y="2735488"/>
              <a:ext cx="140667" cy="109307"/>
            </a:xfrm>
            <a:prstGeom prst="rect">
              <a:avLst/>
            </a:prstGeom>
          </p:spPr>
        </p:pic>
        <p:sp>
          <p:nvSpPr>
            <p:cNvPr id="67" name="object 65">
              <a:extLst>
                <a:ext uri="{FF2B5EF4-FFF2-40B4-BE49-F238E27FC236}">
                  <a16:creationId xmlns:a16="http://schemas.microsoft.com/office/drawing/2014/main" id="{CA945A2F-4772-4DBF-9BC4-5B692463719E}"/>
                </a:ext>
              </a:extLst>
            </p:cNvPr>
            <p:cNvSpPr/>
            <p:nvPr/>
          </p:nvSpPr>
          <p:spPr>
            <a:xfrm>
              <a:off x="5972883" y="3169022"/>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68" name="object 66">
              <a:extLst>
                <a:ext uri="{FF2B5EF4-FFF2-40B4-BE49-F238E27FC236}">
                  <a16:creationId xmlns:a16="http://schemas.microsoft.com/office/drawing/2014/main" id="{90A6A238-5321-4F5F-8D4A-01977D5989F7}"/>
                </a:ext>
              </a:extLst>
            </p:cNvPr>
            <p:cNvPicPr/>
            <p:nvPr/>
          </p:nvPicPr>
          <p:blipFill>
            <a:blip r:embed="rId7" cstate="print"/>
            <a:stretch>
              <a:fillRect/>
            </a:stretch>
          </p:blipFill>
          <p:spPr>
            <a:xfrm>
              <a:off x="5918229" y="3041055"/>
              <a:ext cx="109307" cy="140667"/>
            </a:xfrm>
            <a:prstGeom prst="rect">
              <a:avLst/>
            </a:prstGeom>
          </p:spPr>
        </p:pic>
        <p:sp>
          <p:nvSpPr>
            <p:cNvPr id="69" name="object 67">
              <a:extLst>
                <a:ext uri="{FF2B5EF4-FFF2-40B4-BE49-F238E27FC236}">
                  <a16:creationId xmlns:a16="http://schemas.microsoft.com/office/drawing/2014/main" id="{20E99FF8-4910-4F98-B5DC-AC3888576E8B}"/>
                </a:ext>
              </a:extLst>
            </p:cNvPr>
            <p:cNvSpPr/>
            <p:nvPr/>
          </p:nvSpPr>
          <p:spPr>
            <a:xfrm>
              <a:off x="6137496" y="2790144"/>
              <a:ext cx="678815" cy="645160"/>
            </a:xfrm>
            <a:custGeom>
              <a:avLst/>
              <a:gdLst/>
              <a:ahLst/>
              <a:cxnLst/>
              <a:rect l="l" t="t" r="r" b="b"/>
              <a:pathLst>
                <a:path w="678815" h="645160">
                  <a:moveTo>
                    <a:pt x="0" y="0"/>
                  </a:moveTo>
                  <a:lnTo>
                    <a:pt x="361199" y="0"/>
                  </a:lnTo>
                </a:path>
                <a:path w="678815" h="645160">
                  <a:moveTo>
                    <a:pt x="678347" y="644977"/>
                  </a:moveTo>
                  <a:lnTo>
                    <a:pt x="678347" y="378877"/>
                  </a:lnTo>
                </a:path>
              </a:pathLst>
            </a:custGeom>
            <a:ln w="25399">
              <a:solidFill>
                <a:srgbClr val="000000"/>
              </a:solidFill>
            </a:ln>
          </p:spPr>
          <p:txBody>
            <a:bodyPr wrap="square" lIns="0" tIns="0" rIns="0" bIns="0" rtlCol="0"/>
            <a:lstStyle/>
            <a:p>
              <a:endParaRPr/>
            </a:p>
          </p:txBody>
        </p:sp>
        <p:pic>
          <p:nvPicPr>
            <p:cNvPr id="70" name="object 68">
              <a:extLst>
                <a:ext uri="{FF2B5EF4-FFF2-40B4-BE49-F238E27FC236}">
                  <a16:creationId xmlns:a16="http://schemas.microsoft.com/office/drawing/2014/main" id="{68369A4A-2E20-4BC4-8378-04A1ED931211}"/>
                </a:ext>
              </a:extLst>
            </p:cNvPr>
            <p:cNvPicPr/>
            <p:nvPr/>
          </p:nvPicPr>
          <p:blipFill>
            <a:blip r:embed="rId7" cstate="print"/>
            <a:stretch>
              <a:fillRect/>
            </a:stretch>
          </p:blipFill>
          <p:spPr>
            <a:xfrm>
              <a:off x="6761190" y="3041055"/>
              <a:ext cx="109307" cy="140667"/>
            </a:xfrm>
            <a:prstGeom prst="rect">
              <a:avLst/>
            </a:prstGeom>
          </p:spPr>
        </p:pic>
        <p:pic>
          <p:nvPicPr>
            <p:cNvPr id="71" name="object 69">
              <a:extLst>
                <a:ext uri="{FF2B5EF4-FFF2-40B4-BE49-F238E27FC236}">
                  <a16:creationId xmlns:a16="http://schemas.microsoft.com/office/drawing/2014/main" id="{FFD83B7E-4636-4FE3-8E65-8D942331DA53}"/>
                </a:ext>
              </a:extLst>
            </p:cNvPr>
            <p:cNvPicPr/>
            <p:nvPr/>
          </p:nvPicPr>
          <p:blipFill>
            <a:blip r:embed="rId10" cstate="print"/>
            <a:stretch>
              <a:fillRect/>
            </a:stretch>
          </p:blipFill>
          <p:spPr>
            <a:xfrm>
              <a:off x="6485996" y="2735490"/>
              <a:ext cx="140667" cy="109307"/>
            </a:xfrm>
            <a:prstGeom prst="rect">
              <a:avLst/>
            </a:prstGeom>
          </p:spPr>
        </p:pic>
        <p:sp>
          <p:nvSpPr>
            <p:cNvPr id="72" name="object 70">
              <a:extLst>
                <a:ext uri="{FF2B5EF4-FFF2-40B4-BE49-F238E27FC236}">
                  <a16:creationId xmlns:a16="http://schemas.microsoft.com/office/drawing/2014/main" id="{E04F99F9-1E7E-4172-A443-20407960DFFD}"/>
                </a:ext>
              </a:extLst>
            </p:cNvPr>
            <p:cNvSpPr/>
            <p:nvPr/>
          </p:nvSpPr>
          <p:spPr>
            <a:xfrm>
              <a:off x="6980457" y="2790144"/>
              <a:ext cx="350520" cy="0"/>
            </a:xfrm>
            <a:custGeom>
              <a:avLst/>
              <a:gdLst/>
              <a:ahLst/>
              <a:cxnLst/>
              <a:rect l="l" t="t" r="r" b="b"/>
              <a:pathLst>
                <a:path w="350520">
                  <a:moveTo>
                    <a:pt x="0" y="0"/>
                  </a:moveTo>
                  <a:lnTo>
                    <a:pt x="350399" y="0"/>
                  </a:lnTo>
                </a:path>
              </a:pathLst>
            </a:custGeom>
            <a:ln w="25399">
              <a:solidFill>
                <a:srgbClr val="000000"/>
              </a:solidFill>
            </a:ln>
          </p:spPr>
          <p:txBody>
            <a:bodyPr wrap="square" lIns="0" tIns="0" rIns="0" bIns="0" rtlCol="0"/>
            <a:lstStyle/>
            <a:p>
              <a:endParaRPr/>
            </a:p>
          </p:txBody>
        </p:sp>
        <p:pic>
          <p:nvPicPr>
            <p:cNvPr id="73" name="object 71">
              <a:extLst>
                <a:ext uri="{FF2B5EF4-FFF2-40B4-BE49-F238E27FC236}">
                  <a16:creationId xmlns:a16="http://schemas.microsoft.com/office/drawing/2014/main" id="{B209FD1A-C0CF-49A5-9F40-B9E466831F00}"/>
                </a:ext>
              </a:extLst>
            </p:cNvPr>
            <p:cNvPicPr/>
            <p:nvPr/>
          </p:nvPicPr>
          <p:blipFill>
            <a:blip r:embed="rId10" cstate="print"/>
            <a:stretch>
              <a:fillRect/>
            </a:stretch>
          </p:blipFill>
          <p:spPr>
            <a:xfrm>
              <a:off x="7318157" y="2735490"/>
              <a:ext cx="140668" cy="109307"/>
            </a:xfrm>
            <a:prstGeom prst="rect">
              <a:avLst/>
            </a:prstGeom>
          </p:spPr>
        </p:pic>
        <p:sp>
          <p:nvSpPr>
            <p:cNvPr id="74" name="object 72">
              <a:extLst>
                <a:ext uri="{FF2B5EF4-FFF2-40B4-BE49-F238E27FC236}">
                  <a16:creationId xmlns:a16="http://schemas.microsoft.com/office/drawing/2014/main" id="{0EEEA917-9BD7-4BC2-A21C-F5490F72BE1F}"/>
                </a:ext>
              </a:extLst>
            </p:cNvPr>
            <p:cNvSpPr/>
            <p:nvPr/>
          </p:nvSpPr>
          <p:spPr>
            <a:xfrm>
              <a:off x="5972884" y="2294185"/>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5" name="object 73">
              <a:extLst>
                <a:ext uri="{FF2B5EF4-FFF2-40B4-BE49-F238E27FC236}">
                  <a16:creationId xmlns:a16="http://schemas.microsoft.com/office/drawing/2014/main" id="{55AE0AC0-C39A-425D-930D-CCD3438290F0}"/>
                </a:ext>
              </a:extLst>
            </p:cNvPr>
            <p:cNvPicPr/>
            <p:nvPr/>
          </p:nvPicPr>
          <p:blipFill>
            <a:blip r:embed="rId7" cstate="print"/>
            <a:stretch>
              <a:fillRect/>
            </a:stretch>
          </p:blipFill>
          <p:spPr>
            <a:xfrm>
              <a:off x="5918230" y="2166218"/>
              <a:ext cx="109307" cy="140667"/>
            </a:xfrm>
            <a:prstGeom prst="rect">
              <a:avLst/>
            </a:prstGeom>
          </p:spPr>
        </p:pic>
        <p:sp>
          <p:nvSpPr>
            <p:cNvPr id="76" name="object 74">
              <a:extLst>
                <a:ext uri="{FF2B5EF4-FFF2-40B4-BE49-F238E27FC236}">
                  <a16:creationId xmlns:a16="http://schemas.microsoft.com/office/drawing/2014/main" id="{8E788EEC-DF28-41CA-8F78-A229ADA0449E}"/>
                </a:ext>
              </a:extLst>
            </p:cNvPr>
            <p:cNvSpPr/>
            <p:nvPr/>
          </p:nvSpPr>
          <p:spPr>
            <a:xfrm>
              <a:off x="6815844" y="2294185"/>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7" name="object 75">
              <a:extLst>
                <a:ext uri="{FF2B5EF4-FFF2-40B4-BE49-F238E27FC236}">
                  <a16:creationId xmlns:a16="http://schemas.microsoft.com/office/drawing/2014/main" id="{5EC9CC83-C903-4821-9B19-023538FC884D}"/>
                </a:ext>
              </a:extLst>
            </p:cNvPr>
            <p:cNvPicPr/>
            <p:nvPr/>
          </p:nvPicPr>
          <p:blipFill>
            <a:blip r:embed="rId7" cstate="print"/>
            <a:stretch>
              <a:fillRect/>
            </a:stretch>
          </p:blipFill>
          <p:spPr>
            <a:xfrm>
              <a:off x="6761191" y="2166218"/>
              <a:ext cx="109307" cy="140667"/>
            </a:xfrm>
            <a:prstGeom prst="rect">
              <a:avLst/>
            </a:prstGeom>
          </p:spPr>
        </p:pic>
        <p:sp>
          <p:nvSpPr>
            <p:cNvPr id="78" name="object 76">
              <a:extLst>
                <a:ext uri="{FF2B5EF4-FFF2-40B4-BE49-F238E27FC236}">
                  <a16:creationId xmlns:a16="http://schemas.microsoft.com/office/drawing/2014/main" id="{8363FE97-B209-4F0F-B5E9-B2CBAE3DFE7C}"/>
                </a:ext>
              </a:extLst>
            </p:cNvPr>
            <p:cNvSpPr/>
            <p:nvPr/>
          </p:nvSpPr>
          <p:spPr>
            <a:xfrm>
              <a:off x="4534577" y="3169100"/>
              <a:ext cx="1341120" cy="464820"/>
            </a:xfrm>
            <a:custGeom>
              <a:avLst/>
              <a:gdLst/>
              <a:ahLst/>
              <a:cxnLst/>
              <a:rect l="l" t="t" r="r" b="b"/>
              <a:pathLst>
                <a:path w="1341120" h="464820">
                  <a:moveTo>
                    <a:pt x="0" y="464658"/>
                  </a:moveTo>
                  <a:lnTo>
                    <a:pt x="376199" y="464658"/>
                  </a:lnTo>
                  <a:lnTo>
                    <a:pt x="376199" y="51858"/>
                  </a:lnTo>
                </a:path>
                <a:path w="1341120" h="464820">
                  <a:moveTo>
                    <a:pt x="375634" y="47999"/>
                  </a:moveTo>
                  <a:lnTo>
                    <a:pt x="1340734" y="47999"/>
                  </a:lnTo>
                  <a:lnTo>
                    <a:pt x="1340734" y="0"/>
                  </a:lnTo>
                </a:path>
              </a:pathLst>
            </a:custGeom>
            <a:ln w="25399">
              <a:solidFill>
                <a:srgbClr val="000000"/>
              </a:solidFill>
            </a:ln>
          </p:spPr>
          <p:txBody>
            <a:bodyPr wrap="square" lIns="0" tIns="0" rIns="0" bIns="0" rtlCol="0"/>
            <a:lstStyle/>
            <a:p>
              <a:endParaRPr/>
            </a:p>
          </p:txBody>
        </p:sp>
        <p:pic>
          <p:nvPicPr>
            <p:cNvPr id="79" name="object 77">
              <a:extLst>
                <a:ext uri="{FF2B5EF4-FFF2-40B4-BE49-F238E27FC236}">
                  <a16:creationId xmlns:a16="http://schemas.microsoft.com/office/drawing/2014/main" id="{30E243B8-2B05-440D-9030-50940D2083A7}"/>
                </a:ext>
              </a:extLst>
            </p:cNvPr>
            <p:cNvPicPr/>
            <p:nvPr/>
          </p:nvPicPr>
          <p:blipFill>
            <a:blip r:embed="rId7" cstate="print"/>
            <a:stretch>
              <a:fillRect/>
            </a:stretch>
          </p:blipFill>
          <p:spPr>
            <a:xfrm>
              <a:off x="5820658" y="3041133"/>
              <a:ext cx="109307" cy="140667"/>
            </a:xfrm>
            <a:prstGeom prst="rect">
              <a:avLst/>
            </a:prstGeom>
          </p:spPr>
        </p:pic>
        <p:sp>
          <p:nvSpPr>
            <p:cNvPr id="80" name="object 78">
              <a:extLst>
                <a:ext uri="{FF2B5EF4-FFF2-40B4-BE49-F238E27FC236}">
                  <a16:creationId xmlns:a16="http://schemas.microsoft.com/office/drawing/2014/main" id="{6E07D158-21A5-468E-9F20-816E7543D108}"/>
                </a:ext>
              </a:extLst>
            </p:cNvPr>
            <p:cNvSpPr/>
            <p:nvPr/>
          </p:nvSpPr>
          <p:spPr>
            <a:xfrm>
              <a:off x="5853937" y="3175224"/>
              <a:ext cx="867410" cy="33655"/>
            </a:xfrm>
            <a:custGeom>
              <a:avLst/>
              <a:gdLst/>
              <a:ahLst/>
              <a:cxnLst/>
              <a:rect l="l" t="t" r="r" b="b"/>
              <a:pathLst>
                <a:path w="867409" h="33655">
                  <a:moveTo>
                    <a:pt x="0" y="33299"/>
                  </a:moveTo>
                  <a:lnTo>
                    <a:pt x="866999" y="33299"/>
                  </a:lnTo>
                  <a:lnTo>
                    <a:pt x="866999" y="0"/>
                  </a:lnTo>
                </a:path>
              </a:pathLst>
            </a:custGeom>
            <a:ln w="25399">
              <a:solidFill>
                <a:srgbClr val="000000"/>
              </a:solidFill>
            </a:ln>
          </p:spPr>
          <p:txBody>
            <a:bodyPr wrap="square" lIns="0" tIns="0" rIns="0" bIns="0" rtlCol="0"/>
            <a:lstStyle/>
            <a:p>
              <a:endParaRPr/>
            </a:p>
          </p:txBody>
        </p:sp>
        <p:pic>
          <p:nvPicPr>
            <p:cNvPr id="81" name="object 79">
              <a:extLst>
                <a:ext uri="{FF2B5EF4-FFF2-40B4-BE49-F238E27FC236}">
                  <a16:creationId xmlns:a16="http://schemas.microsoft.com/office/drawing/2014/main" id="{19AD556D-B712-4F69-A379-73BE8214FAD4}"/>
                </a:ext>
              </a:extLst>
            </p:cNvPr>
            <p:cNvPicPr/>
            <p:nvPr/>
          </p:nvPicPr>
          <p:blipFill>
            <a:blip r:embed="rId7" cstate="print"/>
            <a:stretch>
              <a:fillRect/>
            </a:stretch>
          </p:blipFill>
          <p:spPr>
            <a:xfrm>
              <a:off x="6666283" y="3047256"/>
              <a:ext cx="109307" cy="140667"/>
            </a:xfrm>
            <a:prstGeom prst="rect">
              <a:avLst/>
            </a:prstGeom>
          </p:spPr>
        </p:pic>
        <p:sp>
          <p:nvSpPr>
            <p:cNvPr id="82" name="object 80">
              <a:extLst>
                <a:ext uri="{FF2B5EF4-FFF2-40B4-BE49-F238E27FC236}">
                  <a16:creationId xmlns:a16="http://schemas.microsoft.com/office/drawing/2014/main" id="{308B8285-C13B-4932-A7E6-D8EC36330045}"/>
                </a:ext>
              </a:extLst>
            </p:cNvPr>
            <p:cNvSpPr/>
            <p:nvPr/>
          </p:nvSpPr>
          <p:spPr>
            <a:xfrm>
              <a:off x="7647938" y="3169021"/>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83" name="object 81">
              <a:extLst>
                <a:ext uri="{FF2B5EF4-FFF2-40B4-BE49-F238E27FC236}">
                  <a16:creationId xmlns:a16="http://schemas.microsoft.com/office/drawing/2014/main" id="{D45592DE-348F-4045-AE85-5DA501594679}"/>
                </a:ext>
              </a:extLst>
            </p:cNvPr>
            <p:cNvPicPr/>
            <p:nvPr/>
          </p:nvPicPr>
          <p:blipFill>
            <a:blip r:embed="rId7" cstate="print"/>
            <a:stretch>
              <a:fillRect/>
            </a:stretch>
          </p:blipFill>
          <p:spPr>
            <a:xfrm>
              <a:off x="7593284" y="3041053"/>
              <a:ext cx="109307" cy="140667"/>
            </a:xfrm>
            <a:prstGeom prst="rect">
              <a:avLst/>
            </a:prstGeom>
          </p:spPr>
        </p:pic>
        <p:sp>
          <p:nvSpPr>
            <p:cNvPr id="84" name="object 82">
              <a:extLst>
                <a:ext uri="{FF2B5EF4-FFF2-40B4-BE49-F238E27FC236}">
                  <a16:creationId xmlns:a16="http://schemas.microsoft.com/office/drawing/2014/main" id="{4693D859-6434-4789-910F-ACE5EBFB3BDA}"/>
                </a:ext>
              </a:extLst>
            </p:cNvPr>
            <p:cNvSpPr/>
            <p:nvPr/>
          </p:nvSpPr>
          <p:spPr>
            <a:xfrm>
              <a:off x="6684832" y="3169100"/>
              <a:ext cx="857250" cy="40005"/>
            </a:xfrm>
            <a:custGeom>
              <a:avLst/>
              <a:gdLst/>
              <a:ahLst/>
              <a:cxnLst/>
              <a:rect l="l" t="t" r="r" b="b"/>
              <a:pathLst>
                <a:path w="857250" h="40005">
                  <a:moveTo>
                    <a:pt x="0" y="39599"/>
                  </a:moveTo>
                  <a:lnTo>
                    <a:pt x="857099" y="39599"/>
                  </a:lnTo>
                  <a:lnTo>
                    <a:pt x="857099" y="0"/>
                  </a:lnTo>
                </a:path>
              </a:pathLst>
            </a:custGeom>
            <a:ln w="25399">
              <a:solidFill>
                <a:srgbClr val="000000"/>
              </a:solidFill>
            </a:ln>
          </p:spPr>
          <p:txBody>
            <a:bodyPr wrap="square" lIns="0" tIns="0" rIns="0" bIns="0" rtlCol="0"/>
            <a:lstStyle/>
            <a:p>
              <a:endParaRPr/>
            </a:p>
          </p:txBody>
        </p:sp>
        <p:pic>
          <p:nvPicPr>
            <p:cNvPr id="85" name="object 83">
              <a:extLst>
                <a:ext uri="{FF2B5EF4-FFF2-40B4-BE49-F238E27FC236}">
                  <a16:creationId xmlns:a16="http://schemas.microsoft.com/office/drawing/2014/main" id="{7B1A926D-42B4-4146-BD19-5B2EDC9A34CD}"/>
                </a:ext>
              </a:extLst>
            </p:cNvPr>
            <p:cNvPicPr/>
            <p:nvPr/>
          </p:nvPicPr>
          <p:blipFill>
            <a:blip r:embed="rId7" cstate="print"/>
            <a:stretch>
              <a:fillRect/>
            </a:stretch>
          </p:blipFill>
          <p:spPr>
            <a:xfrm>
              <a:off x="7487278" y="3041133"/>
              <a:ext cx="109307" cy="140667"/>
            </a:xfrm>
            <a:prstGeom prst="rect">
              <a:avLst/>
            </a:prstGeom>
          </p:spPr>
        </p:pic>
        <p:sp>
          <p:nvSpPr>
            <p:cNvPr id="86" name="object 84">
              <a:extLst>
                <a:ext uri="{FF2B5EF4-FFF2-40B4-BE49-F238E27FC236}">
                  <a16:creationId xmlns:a16="http://schemas.microsoft.com/office/drawing/2014/main" id="{88BDD741-7722-4DE3-BF0C-410AF21C5EA1}"/>
                </a:ext>
              </a:extLst>
            </p:cNvPr>
            <p:cNvSpPr/>
            <p:nvPr/>
          </p:nvSpPr>
          <p:spPr>
            <a:xfrm>
              <a:off x="8501766" y="3169021"/>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87" name="object 85">
              <a:extLst>
                <a:ext uri="{FF2B5EF4-FFF2-40B4-BE49-F238E27FC236}">
                  <a16:creationId xmlns:a16="http://schemas.microsoft.com/office/drawing/2014/main" id="{2FB25A8E-1803-4CAB-863A-5D4DF08D9FAE}"/>
                </a:ext>
              </a:extLst>
            </p:cNvPr>
            <p:cNvPicPr/>
            <p:nvPr/>
          </p:nvPicPr>
          <p:blipFill>
            <a:blip r:embed="rId7" cstate="print"/>
            <a:stretch>
              <a:fillRect/>
            </a:stretch>
          </p:blipFill>
          <p:spPr>
            <a:xfrm>
              <a:off x="8447112" y="3041053"/>
              <a:ext cx="109307" cy="140667"/>
            </a:xfrm>
            <a:prstGeom prst="rect">
              <a:avLst/>
            </a:prstGeom>
          </p:spPr>
        </p:pic>
        <p:sp>
          <p:nvSpPr>
            <p:cNvPr id="88" name="object 86">
              <a:extLst>
                <a:ext uri="{FF2B5EF4-FFF2-40B4-BE49-F238E27FC236}">
                  <a16:creationId xmlns:a16="http://schemas.microsoft.com/office/drawing/2014/main" id="{57CAEDA9-AEB1-4C57-8449-7D25034B90FF}"/>
                </a:ext>
              </a:extLst>
            </p:cNvPr>
            <p:cNvSpPr/>
            <p:nvPr/>
          </p:nvSpPr>
          <p:spPr>
            <a:xfrm>
              <a:off x="7812549" y="2790142"/>
              <a:ext cx="372745" cy="0"/>
            </a:xfrm>
            <a:custGeom>
              <a:avLst/>
              <a:gdLst/>
              <a:ahLst/>
              <a:cxnLst/>
              <a:rect l="l" t="t" r="r" b="b"/>
              <a:pathLst>
                <a:path w="372745">
                  <a:moveTo>
                    <a:pt x="0" y="0"/>
                  </a:moveTo>
                  <a:lnTo>
                    <a:pt x="372299" y="0"/>
                  </a:lnTo>
                </a:path>
              </a:pathLst>
            </a:custGeom>
            <a:ln w="25399">
              <a:solidFill>
                <a:srgbClr val="000000"/>
              </a:solidFill>
            </a:ln>
          </p:spPr>
          <p:txBody>
            <a:bodyPr wrap="square" lIns="0" tIns="0" rIns="0" bIns="0" rtlCol="0"/>
            <a:lstStyle/>
            <a:p>
              <a:endParaRPr/>
            </a:p>
          </p:txBody>
        </p:sp>
        <p:pic>
          <p:nvPicPr>
            <p:cNvPr id="89" name="object 87">
              <a:extLst>
                <a:ext uri="{FF2B5EF4-FFF2-40B4-BE49-F238E27FC236}">
                  <a16:creationId xmlns:a16="http://schemas.microsoft.com/office/drawing/2014/main" id="{165830DA-3BAD-42D4-BE1B-63A02BBB7A32}"/>
                </a:ext>
              </a:extLst>
            </p:cNvPr>
            <p:cNvPicPr/>
            <p:nvPr/>
          </p:nvPicPr>
          <p:blipFill>
            <a:blip r:embed="rId10" cstate="print"/>
            <a:stretch>
              <a:fillRect/>
            </a:stretch>
          </p:blipFill>
          <p:spPr>
            <a:xfrm>
              <a:off x="8172150" y="2735488"/>
              <a:ext cx="140667" cy="109307"/>
            </a:xfrm>
            <a:prstGeom prst="rect">
              <a:avLst/>
            </a:prstGeom>
          </p:spPr>
        </p:pic>
        <p:sp>
          <p:nvSpPr>
            <p:cNvPr id="90" name="object 88">
              <a:extLst>
                <a:ext uri="{FF2B5EF4-FFF2-40B4-BE49-F238E27FC236}">
                  <a16:creationId xmlns:a16="http://schemas.microsoft.com/office/drawing/2014/main" id="{33E105BA-9629-4F54-95EF-5BAEC4331629}"/>
                </a:ext>
              </a:extLst>
            </p:cNvPr>
            <p:cNvSpPr/>
            <p:nvPr/>
          </p:nvSpPr>
          <p:spPr>
            <a:xfrm>
              <a:off x="8501766" y="2294183"/>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91" name="object 89">
              <a:extLst>
                <a:ext uri="{FF2B5EF4-FFF2-40B4-BE49-F238E27FC236}">
                  <a16:creationId xmlns:a16="http://schemas.microsoft.com/office/drawing/2014/main" id="{986712AE-50BF-484B-A894-C6FD5D7E6B44}"/>
                </a:ext>
              </a:extLst>
            </p:cNvPr>
            <p:cNvPicPr/>
            <p:nvPr/>
          </p:nvPicPr>
          <p:blipFill>
            <a:blip r:embed="rId7" cstate="print"/>
            <a:stretch>
              <a:fillRect/>
            </a:stretch>
          </p:blipFill>
          <p:spPr>
            <a:xfrm>
              <a:off x="8447112" y="2166216"/>
              <a:ext cx="109307" cy="140667"/>
            </a:xfrm>
            <a:prstGeom prst="rect">
              <a:avLst/>
            </a:prstGeom>
          </p:spPr>
        </p:pic>
        <p:sp>
          <p:nvSpPr>
            <p:cNvPr id="92" name="object 90">
              <a:extLst>
                <a:ext uri="{FF2B5EF4-FFF2-40B4-BE49-F238E27FC236}">
                  <a16:creationId xmlns:a16="http://schemas.microsoft.com/office/drawing/2014/main" id="{0475631F-24F7-4635-B25C-E3E8974DD452}"/>
                </a:ext>
              </a:extLst>
            </p:cNvPr>
            <p:cNvSpPr/>
            <p:nvPr/>
          </p:nvSpPr>
          <p:spPr>
            <a:xfrm>
              <a:off x="6969534" y="3175262"/>
              <a:ext cx="1422400" cy="33655"/>
            </a:xfrm>
            <a:custGeom>
              <a:avLst/>
              <a:gdLst/>
              <a:ahLst/>
              <a:cxnLst/>
              <a:rect l="l" t="t" r="r" b="b"/>
              <a:pathLst>
                <a:path w="1422400" h="33655">
                  <a:moveTo>
                    <a:pt x="0" y="33299"/>
                  </a:moveTo>
                  <a:lnTo>
                    <a:pt x="1422299" y="33299"/>
                  </a:lnTo>
                  <a:lnTo>
                    <a:pt x="1422299" y="0"/>
                  </a:lnTo>
                </a:path>
              </a:pathLst>
            </a:custGeom>
            <a:ln w="25399">
              <a:solidFill>
                <a:srgbClr val="000000"/>
              </a:solidFill>
            </a:ln>
          </p:spPr>
          <p:txBody>
            <a:bodyPr wrap="square" lIns="0" tIns="0" rIns="0" bIns="0" rtlCol="0"/>
            <a:lstStyle/>
            <a:p>
              <a:endParaRPr/>
            </a:p>
          </p:txBody>
        </p:sp>
        <p:pic>
          <p:nvPicPr>
            <p:cNvPr id="93" name="object 91">
              <a:extLst>
                <a:ext uri="{FF2B5EF4-FFF2-40B4-BE49-F238E27FC236}">
                  <a16:creationId xmlns:a16="http://schemas.microsoft.com/office/drawing/2014/main" id="{593ECAE8-B74B-483B-848D-646801115399}"/>
                </a:ext>
              </a:extLst>
            </p:cNvPr>
            <p:cNvPicPr/>
            <p:nvPr/>
          </p:nvPicPr>
          <p:blipFill>
            <a:blip r:embed="rId7" cstate="print"/>
            <a:stretch>
              <a:fillRect/>
            </a:stretch>
          </p:blipFill>
          <p:spPr>
            <a:xfrm>
              <a:off x="8337180" y="3047295"/>
              <a:ext cx="109307" cy="140667"/>
            </a:xfrm>
            <a:prstGeom prst="rect">
              <a:avLst/>
            </a:prstGeom>
          </p:spPr>
        </p:pic>
      </p:grpSp>
      <p:sp>
        <p:nvSpPr>
          <p:cNvPr id="94" name="object 92">
            <a:extLst>
              <a:ext uri="{FF2B5EF4-FFF2-40B4-BE49-F238E27FC236}">
                <a16:creationId xmlns:a16="http://schemas.microsoft.com/office/drawing/2014/main" id="{78ABAFF7-601E-488A-94C0-4193651AAEF1}"/>
              </a:ext>
            </a:extLst>
          </p:cNvPr>
          <p:cNvSpPr txBox="1"/>
          <p:nvPr/>
        </p:nvSpPr>
        <p:spPr>
          <a:xfrm>
            <a:off x="561208" y="1886140"/>
            <a:ext cx="2943225" cy="574040"/>
          </a:xfrm>
          <a:prstGeom prst="rect">
            <a:avLst/>
          </a:prstGeom>
        </p:spPr>
        <p:txBody>
          <a:bodyPr vert="horz" wrap="square" lIns="0" tIns="12700" rIns="0" bIns="0" rtlCol="0">
            <a:spAutoFit/>
          </a:bodyPr>
          <a:lstStyle/>
          <a:p>
            <a:pPr marL="25400">
              <a:lnSpc>
                <a:spcPct val="100000"/>
              </a:lnSpc>
              <a:spcBef>
                <a:spcPts val="100"/>
              </a:spcBef>
            </a:pPr>
            <a:r>
              <a:rPr sz="1800" b="1" spc="-5" dirty="0">
                <a:latin typeface="Arial"/>
                <a:cs typeface="Arial"/>
              </a:rPr>
              <a:t>Input</a:t>
            </a:r>
            <a:r>
              <a:rPr sz="1800" spc="-5" dirty="0">
                <a:latin typeface="Arial MT"/>
                <a:cs typeface="Arial MT"/>
              </a:rPr>
              <a:t>:</a:t>
            </a:r>
            <a:r>
              <a:rPr sz="1800" spc="-20"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x</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x</a:t>
            </a:r>
            <a:r>
              <a:rPr sz="1800" baseline="-32407" dirty="0">
                <a:latin typeface="Arial MT"/>
                <a:cs typeface="Arial MT"/>
              </a:rPr>
              <a:t>T</a:t>
            </a:r>
            <a:endParaRPr sz="1800" baseline="-32407">
              <a:latin typeface="Arial MT"/>
              <a:cs typeface="Arial MT"/>
            </a:endParaRPr>
          </a:p>
          <a:p>
            <a:pPr marL="25400">
              <a:lnSpc>
                <a:spcPct val="100000"/>
              </a:lnSpc>
            </a:pPr>
            <a:r>
              <a:rPr sz="1800" b="1" spc="-5" dirty="0">
                <a:latin typeface="Arial"/>
                <a:cs typeface="Arial"/>
              </a:rPr>
              <a:t>Output</a:t>
            </a:r>
            <a:r>
              <a:rPr sz="1800" spc="-5" dirty="0">
                <a:latin typeface="Arial MT"/>
                <a:cs typeface="Arial MT"/>
              </a:rPr>
              <a:t>:</a:t>
            </a:r>
            <a:r>
              <a:rPr sz="1800" spc="-25"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y</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spc="-5" dirty="0">
                <a:latin typeface="Arial MT"/>
                <a:cs typeface="Arial MT"/>
              </a:rPr>
              <a:t>y</a:t>
            </a:r>
            <a:r>
              <a:rPr sz="1800" spc="-7" baseline="-32407" dirty="0">
                <a:latin typeface="Arial MT"/>
                <a:cs typeface="Arial MT"/>
              </a:rPr>
              <a:t>T’</a:t>
            </a:r>
            <a:endParaRPr sz="1800" baseline="-32407">
              <a:latin typeface="Arial MT"/>
              <a:cs typeface="Arial MT"/>
            </a:endParaRPr>
          </a:p>
        </p:txBody>
      </p:sp>
      <p:sp>
        <p:nvSpPr>
          <p:cNvPr id="95" name="object 93">
            <a:extLst>
              <a:ext uri="{FF2B5EF4-FFF2-40B4-BE49-F238E27FC236}">
                <a16:creationId xmlns:a16="http://schemas.microsoft.com/office/drawing/2014/main" id="{AC037B77-A347-4F66-9417-BDC1BF178179}"/>
              </a:ext>
            </a:extLst>
          </p:cNvPr>
          <p:cNvSpPr txBox="1"/>
          <p:nvPr/>
        </p:nvSpPr>
        <p:spPr>
          <a:xfrm>
            <a:off x="464481" y="2963816"/>
            <a:ext cx="2508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Encoder:</a:t>
            </a:r>
            <a:r>
              <a:rPr sz="1800" b="1" spc="5" dirty="0">
                <a:latin typeface="Arial"/>
                <a:cs typeface="Arial"/>
              </a:rPr>
              <a:t> </a:t>
            </a:r>
            <a:r>
              <a:rPr sz="1800" dirty="0">
                <a:latin typeface="Arial MT"/>
                <a:cs typeface="Arial MT"/>
              </a:rPr>
              <a:t>h</a:t>
            </a:r>
            <a:r>
              <a:rPr sz="1800" baseline="-32407" dirty="0">
                <a:latin typeface="Arial MT"/>
                <a:cs typeface="Arial MT"/>
              </a:rPr>
              <a:t>t</a:t>
            </a:r>
            <a:r>
              <a:rPr sz="1800" spc="225" baseline="-32407"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f</a:t>
            </a:r>
            <a:r>
              <a:rPr sz="1800" baseline="-32407" dirty="0">
                <a:latin typeface="Arial MT"/>
                <a:cs typeface="Arial MT"/>
              </a:rPr>
              <a:t>W</a:t>
            </a:r>
            <a:r>
              <a:rPr sz="1800" dirty="0">
                <a:latin typeface="Arial MT"/>
                <a:cs typeface="Arial MT"/>
              </a:rPr>
              <a:t>(x</a:t>
            </a:r>
            <a:r>
              <a:rPr sz="1800" baseline="-32407" dirty="0">
                <a:latin typeface="Arial MT"/>
                <a:cs typeface="Arial MT"/>
              </a:rPr>
              <a:t>t</a:t>
            </a:r>
            <a:r>
              <a:rPr sz="1800" dirty="0">
                <a:latin typeface="Arial MT"/>
                <a:cs typeface="Arial MT"/>
              </a:rPr>
              <a:t>,</a:t>
            </a:r>
            <a:r>
              <a:rPr sz="1800" spc="-20" dirty="0">
                <a:latin typeface="Arial MT"/>
                <a:cs typeface="Arial MT"/>
              </a:rPr>
              <a:t> </a:t>
            </a:r>
            <a:r>
              <a:rPr sz="1800" spc="-5" dirty="0">
                <a:latin typeface="Arial MT"/>
                <a:cs typeface="Arial MT"/>
              </a:rPr>
              <a:t>h</a:t>
            </a:r>
            <a:r>
              <a:rPr sz="1800" spc="-7" baseline="-32407" dirty="0">
                <a:latin typeface="Arial MT"/>
                <a:cs typeface="Arial MT"/>
              </a:rPr>
              <a:t>t-1</a:t>
            </a:r>
            <a:r>
              <a:rPr sz="1800" spc="-5" dirty="0">
                <a:latin typeface="Arial MT"/>
                <a:cs typeface="Arial MT"/>
              </a:rPr>
              <a:t>)</a:t>
            </a:r>
            <a:endParaRPr sz="1800">
              <a:latin typeface="Arial MT"/>
              <a:cs typeface="Arial MT"/>
            </a:endParaRPr>
          </a:p>
        </p:txBody>
      </p:sp>
      <p:sp>
        <p:nvSpPr>
          <p:cNvPr id="96" name="object 94">
            <a:extLst>
              <a:ext uri="{FF2B5EF4-FFF2-40B4-BE49-F238E27FC236}">
                <a16:creationId xmlns:a16="http://schemas.microsoft.com/office/drawing/2014/main" id="{CBAC247E-4023-4E2D-9053-BB2351D61D25}"/>
              </a:ext>
            </a:extLst>
          </p:cNvPr>
          <p:cNvSpPr txBox="1"/>
          <p:nvPr/>
        </p:nvSpPr>
        <p:spPr>
          <a:xfrm>
            <a:off x="5856490" y="1825122"/>
            <a:ext cx="2889885" cy="299720"/>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Arial"/>
                <a:cs typeface="Arial"/>
              </a:rPr>
              <a:t>Decoder:</a:t>
            </a:r>
            <a:r>
              <a:rPr sz="1800" b="1" spc="-10" dirty="0">
                <a:latin typeface="Arial"/>
                <a:cs typeface="Arial"/>
              </a:rPr>
              <a:t> </a:t>
            </a:r>
            <a:r>
              <a:rPr sz="1800" dirty="0">
                <a:latin typeface="Arial MT"/>
                <a:cs typeface="Arial MT"/>
              </a:rPr>
              <a:t>s</a:t>
            </a:r>
            <a:r>
              <a:rPr sz="1800" baseline="-32407" dirty="0">
                <a:latin typeface="Arial MT"/>
                <a:cs typeface="Arial MT"/>
              </a:rPr>
              <a:t>t</a:t>
            </a:r>
            <a:r>
              <a:rPr sz="1800" spc="232" baseline="-32407" dirty="0">
                <a:latin typeface="Arial MT"/>
                <a:cs typeface="Arial MT"/>
              </a:rPr>
              <a:t> </a:t>
            </a:r>
            <a:r>
              <a:rPr sz="1800" dirty="0">
                <a:latin typeface="Arial MT"/>
                <a:cs typeface="Arial MT"/>
              </a:rPr>
              <a:t>=</a:t>
            </a:r>
            <a:r>
              <a:rPr sz="1800" spc="-10" dirty="0">
                <a:latin typeface="Arial MT"/>
                <a:cs typeface="Arial MT"/>
              </a:rPr>
              <a:t> </a:t>
            </a:r>
            <a:r>
              <a:rPr sz="1800" spc="-5" dirty="0">
                <a:latin typeface="Arial MT"/>
                <a:cs typeface="Arial MT"/>
              </a:rPr>
              <a:t>g</a:t>
            </a:r>
            <a:r>
              <a:rPr sz="1800" spc="-7" baseline="-32407" dirty="0">
                <a:latin typeface="Arial MT"/>
                <a:cs typeface="Arial MT"/>
              </a:rPr>
              <a:t>U</a:t>
            </a:r>
            <a:r>
              <a:rPr sz="1800" spc="-5" dirty="0">
                <a:latin typeface="Arial MT"/>
                <a:cs typeface="Arial MT"/>
              </a:rPr>
              <a:t>(y</a:t>
            </a:r>
            <a:r>
              <a:rPr sz="1800" spc="-7" baseline="-32407" dirty="0">
                <a:latin typeface="Arial MT"/>
                <a:cs typeface="Arial MT"/>
              </a:rPr>
              <a:t>t-1</a:t>
            </a:r>
            <a:r>
              <a:rPr sz="1800" spc="-5" dirty="0">
                <a:latin typeface="Arial MT"/>
                <a:cs typeface="Arial MT"/>
              </a:rPr>
              <a:t>,</a:t>
            </a:r>
            <a:r>
              <a:rPr sz="1800" spc="-15" dirty="0">
                <a:latin typeface="Arial MT"/>
                <a:cs typeface="Arial MT"/>
              </a:rPr>
              <a:t> </a:t>
            </a:r>
            <a:r>
              <a:rPr sz="1800" spc="-5" dirty="0">
                <a:latin typeface="Arial MT"/>
                <a:cs typeface="Arial MT"/>
              </a:rPr>
              <a:t>s</a:t>
            </a:r>
            <a:r>
              <a:rPr sz="1800" spc="-7" baseline="-32407" dirty="0">
                <a:latin typeface="Arial MT"/>
                <a:cs typeface="Arial MT"/>
              </a:rPr>
              <a:t>t-1</a:t>
            </a:r>
            <a:r>
              <a:rPr sz="1800" spc="-5" dirty="0">
                <a:latin typeface="Arial MT"/>
                <a:cs typeface="Arial MT"/>
              </a:rPr>
              <a:t>,</a:t>
            </a:r>
            <a:r>
              <a:rPr sz="1800" spc="-10" dirty="0">
                <a:latin typeface="Arial MT"/>
                <a:cs typeface="Arial MT"/>
              </a:rPr>
              <a:t> </a:t>
            </a:r>
            <a:r>
              <a:rPr sz="1800" dirty="0">
                <a:latin typeface="Arial MT"/>
                <a:cs typeface="Arial MT"/>
              </a:rPr>
              <a:t>c)</a:t>
            </a:r>
            <a:endParaRPr sz="1800">
              <a:latin typeface="Arial MT"/>
              <a:cs typeface="Arial MT"/>
            </a:endParaRPr>
          </a:p>
        </p:txBody>
      </p:sp>
      <p:sp>
        <p:nvSpPr>
          <p:cNvPr id="97" name="object 95">
            <a:extLst>
              <a:ext uri="{FF2B5EF4-FFF2-40B4-BE49-F238E27FC236}">
                <a16:creationId xmlns:a16="http://schemas.microsoft.com/office/drawing/2014/main" id="{CEFF887A-E759-4832-A34D-4E1BB62963E9}"/>
              </a:ext>
            </a:extLst>
          </p:cNvPr>
          <p:cNvSpPr txBox="1"/>
          <p:nvPr/>
        </p:nvSpPr>
        <p:spPr>
          <a:xfrm>
            <a:off x="3027685" y="2697301"/>
            <a:ext cx="2637155" cy="4826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From</a:t>
            </a:r>
            <a:r>
              <a:rPr sz="1500" spc="-25" dirty="0">
                <a:latin typeface="Arial MT"/>
                <a:cs typeface="Arial MT"/>
              </a:rPr>
              <a:t> </a:t>
            </a:r>
            <a:r>
              <a:rPr sz="1500" spc="-5" dirty="0">
                <a:latin typeface="Arial MT"/>
                <a:cs typeface="Arial MT"/>
              </a:rPr>
              <a:t>final</a:t>
            </a:r>
            <a:r>
              <a:rPr sz="1500" spc="-25" dirty="0">
                <a:latin typeface="Arial MT"/>
                <a:cs typeface="Arial MT"/>
              </a:rPr>
              <a:t> </a:t>
            </a:r>
            <a:r>
              <a:rPr sz="1500" spc="-5" dirty="0">
                <a:latin typeface="Arial MT"/>
                <a:cs typeface="Arial MT"/>
              </a:rPr>
              <a:t>hidden</a:t>
            </a:r>
            <a:r>
              <a:rPr sz="1500" spc="-25" dirty="0">
                <a:latin typeface="Arial MT"/>
                <a:cs typeface="Arial MT"/>
              </a:rPr>
              <a:t> </a:t>
            </a:r>
            <a:r>
              <a:rPr sz="1500" dirty="0">
                <a:latin typeface="Arial MT"/>
                <a:cs typeface="Arial MT"/>
              </a:rPr>
              <a:t>state</a:t>
            </a:r>
            <a:r>
              <a:rPr sz="1500" spc="-25" dirty="0">
                <a:latin typeface="Arial MT"/>
                <a:cs typeface="Arial MT"/>
              </a:rPr>
              <a:t> </a:t>
            </a:r>
            <a:r>
              <a:rPr sz="1500" spc="-5" dirty="0">
                <a:latin typeface="Arial MT"/>
                <a:cs typeface="Arial MT"/>
              </a:rPr>
              <a:t>predict:</a:t>
            </a:r>
            <a:endParaRPr sz="1500">
              <a:latin typeface="Arial MT"/>
              <a:cs typeface="Arial MT"/>
            </a:endParaRPr>
          </a:p>
          <a:p>
            <a:pPr marL="12700">
              <a:lnSpc>
                <a:spcPct val="100000"/>
              </a:lnSpc>
            </a:pPr>
            <a:r>
              <a:rPr sz="1500" b="1" spc="-5" dirty="0">
                <a:latin typeface="Arial"/>
                <a:cs typeface="Arial"/>
              </a:rPr>
              <a:t>Initial</a:t>
            </a:r>
            <a:r>
              <a:rPr sz="1500" b="1" spc="-25" dirty="0">
                <a:latin typeface="Arial"/>
                <a:cs typeface="Arial"/>
              </a:rPr>
              <a:t> </a:t>
            </a:r>
            <a:r>
              <a:rPr sz="1500" b="1" spc="-5" dirty="0">
                <a:latin typeface="Arial"/>
                <a:cs typeface="Arial"/>
              </a:rPr>
              <a:t>decoder</a:t>
            </a:r>
            <a:r>
              <a:rPr sz="1500" b="1" spc="-25" dirty="0">
                <a:latin typeface="Arial"/>
                <a:cs typeface="Arial"/>
              </a:rPr>
              <a:t> </a:t>
            </a:r>
            <a:r>
              <a:rPr sz="1500" b="1" spc="-5" dirty="0">
                <a:latin typeface="Arial"/>
                <a:cs typeface="Arial"/>
              </a:rPr>
              <a:t>state</a:t>
            </a:r>
            <a:r>
              <a:rPr sz="1500" b="1" spc="10" dirty="0">
                <a:latin typeface="Arial"/>
                <a:cs typeface="Arial"/>
              </a:rPr>
              <a:t> </a:t>
            </a:r>
            <a:r>
              <a:rPr sz="1500" dirty="0">
                <a:latin typeface="Arial MT"/>
                <a:cs typeface="Arial MT"/>
              </a:rPr>
              <a:t>s</a:t>
            </a:r>
            <a:endParaRPr sz="1500">
              <a:latin typeface="Arial MT"/>
              <a:cs typeface="Arial MT"/>
            </a:endParaRPr>
          </a:p>
        </p:txBody>
      </p:sp>
      <p:sp>
        <p:nvSpPr>
          <p:cNvPr id="98" name="object 96">
            <a:extLst>
              <a:ext uri="{FF2B5EF4-FFF2-40B4-BE49-F238E27FC236}">
                <a16:creationId xmlns:a16="http://schemas.microsoft.com/office/drawing/2014/main" id="{CFD7819A-6884-48E9-B396-ED7D915A7726}"/>
              </a:ext>
            </a:extLst>
          </p:cNvPr>
          <p:cNvSpPr txBox="1"/>
          <p:nvPr/>
        </p:nvSpPr>
        <p:spPr>
          <a:xfrm>
            <a:off x="3002285" y="3060838"/>
            <a:ext cx="2604770" cy="347980"/>
          </a:xfrm>
          <a:prstGeom prst="rect">
            <a:avLst/>
          </a:prstGeom>
        </p:spPr>
        <p:txBody>
          <a:bodyPr vert="horz" wrap="square" lIns="0" tIns="12700" rIns="0" bIns="0" rtlCol="0">
            <a:spAutoFit/>
          </a:bodyPr>
          <a:lstStyle/>
          <a:p>
            <a:pPr marR="550545" algn="r">
              <a:lnSpc>
                <a:spcPts val="969"/>
              </a:lnSpc>
              <a:spcBef>
                <a:spcPts val="100"/>
              </a:spcBef>
            </a:pPr>
            <a:r>
              <a:rPr sz="1000" dirty="0">
                <a:latin typeface="Arial MT"/>
                <a:cs typeface="Arial MT"/>
              </a:rPr>
              <a:t>0</a:t>
            </a:r>
            <a:endParaRPr sz="1000">
              <a:latin typeface="Arial MT"/>
              <a:cs typeface="Arial MT"/>
            </a:endParaRPr>
          </a:p>
          <a:p>
            <a:pPr marL="38100">
              <a:lnSpc>
                <a:spcPts val="1570"/>
              </a:lnSpc>
            </a:pPr>
            <a:r>
              <a:rPr sz="1500" b="1" spc="-5" dirty="0">
                <a:latin typeface="Arial"/>
                <a:cs typeface="Arial"/>
              </a:rPr>
              <a:t>Context</a:t>
            </a:r>
            <a:r>
              <a:rPr sz="1500" b="1" spc="-20" dirty="0">
                <a:latin typeface="Arial"/>
                <a:cs typeface="Arial"/>
              </a:rPr>
              <a:t> </a:t>
            </a:r>
            <a:r>
              <a:rPr sz="1500" b="1" spc="-5" dirty="0">
                <a:latin typeface="Arial"/>
                <a:cs typeface="Arial"/>
              </a:rPr>
              <a:t>vector</a:t>
            </a:r>
            <a:r>
              <a:rPr sz="1500" b="1" spc="-10" dirty="0">
                <a:latin typeface="Arial"/>
                <a:cs typeface="Arial"/>
              </a:rPr>
              <a:t> </a:t>
            </a:r>
            <a:r>
              <a:rPr sz="1500" dirty="0">
                <a:latin typeface="Arial MT"/>
                <a:cs typeface="Arial MT"/>
              </a:rPr>
              <a:t>c</a:t>
            </a:r>
            <a:r>
              <a:rPr sz="1500" spc="-15" dirty="0">
                <a:latin typeface="Arial MT"/>
                <a:cs typeface="Arial MT"/>
              </a:rPr>
              <a:t> </a:t>
            </a:r>
            <a:r>
              <a:rPr sz="1500" dirty="0">
                <a:latin typeface="Arial MT"/>
                <a:cs typeface="Arial MT"/>
              </a:rPr>
              <a:t>(often</a:t>
            </a:r>
            <a:r>
              <a:rPr sz="1500" spc="-20" dirty="0">
                <a:latin typeface="Arial MT"/>
                <a:cs typeface="Arial MT"/>
              </a:rPr>
              <a:t> </a:t>
            </a:r>
            <a:r>
              <a:rPr sz="1500" spc="-5" dirty="0">
                <a:latin typeface="Arial MT"/>
                <a:cs typeface="Arial MT"/>
              </a:rPr>
              <a:t>c=h</a:t>
            </a:r>
            <a:r>
              <a:rPr sz="1500" spc="-7" baseline="-30555" dirty="0">
                <a:latin typeface="Arial MT"/>
                <a:cs typeface="Arial MT"/>
              </a:rPr>
              <a:t>T</a:t>
            </a:r>
            <a:r>
              <a:rPr sz="1500" spc="-5" dirty="0">
                <a:latin typeface="Arial MT"/>
                <a:cs typeface="Arial MT"/>
              </a:rPr>
              <a:t>)</a:t>
            </a:r>
            <a:endParaRPr sz="1500">
              <a:latin typeface="Arial MT"/>
              <a:cs typeface="Arial MT"/>
            </a:endParaRPr>
          </a:p>
        </p:txBody>
      </p:sp>
      <p:sp>
        <p:nvSpPr>
          <p:cNvPr id="100" name="object 97">
            <a:extLst>
              <a:ext uri="{FF2B5EF4-FFF2-40B4-BE49-F238E27FC236}">
                <a16:creationId xmlns:a16="http://schemas.microsoft.com/office/drawing/2014/main" id="{1B47B0AF-D082-4B0F-9F39-BEF69CAB250E}"/>
              </a:ext>
            </a:extLst>
          </p:cNvPr>
          <p:cNvSpPr txBox="1"/>
          <p:nvPr/>
        </p:nvSpPr>
        <p:spPr>
          <a:xfrm>
            <a:off x="2979137" y="5124218"/>
            <a:ext cx="2932031" cy="705321"/>
          </a:xfrm>
          <a:prstGeom prst="rect">
            <a:avLst/>
          </a:prstGeom>
        </p:spPr>
        <p:txBody>
          <a:bodyPr vert="horz" wrap="square" lIns="0" tIns="12700" rIns="0" bIns="0" rtlCol="0">
            <a:spAutoFit/>
          </a:bodyPr>
          <a:lstStyle/>
          <a:p>
            <a:pPr marL="12700" marR="5080">
              <a:lnSpc>
                <a:spcPct val="100000"/>
              </a:lnSpc>
              <a:spcBef>
                <a:spcPts val="100"/>
              </a:spcBef>
            </a:pPr>
            <a:r>
              <a:rPr sz="1500" b="1" spc="-5" dirty="0">
                <a:solidFill>
                  <a:srgbClr val="FF0000"/>
                </a:solidFill>
                <a:latin typeface="Arial"/>
                <a:cs typeface="Arial"/>
              </a:rPr>
              <a:t>Problem: Input sequence </a:t>
            </a:r>
            <a:r>
              <a:rPr sz="1500" b="1" dirty="0">
                <a:solidFill>
                  <a:srgbClr val="FF0000"/>
                </a:solidFill>
                <a:latin typeface="Arial"/>
                <a:cs typeface="Arial"/>
              </a:rPr>
              <a:t> </a:t>
            </a:r>
            <a:r>
              <a:rPr sz="1500" b="1" spc="-5" dirty="0">
                <a:solidFill>
                  <a:srgbClr val="FF0000"/>
                </a:solidFill>
                <a:latin typeface="Arial"/>
                <a:cs typeface="Arial"/>
              </a:rPr>
              <a:t>bottlenecked </a:t>
            </a:r>
            <a:r>
              <a:rPr sz="1500" b="1" dirty="0">
                <a:solidFill>
                  <a:srgbClr val="FF0000"/>
                </a:solidFill>
                <a:latin typeface="Arial"/>
                <a:cs typeface="Arial"/>
              </a:rPr>
              <a:t>through </a:t>
            </a:r>
            <a:r>
              <a:rPr sz="1500" b="1" spc="5" dirty="0">
                <a:solidFill>
                  <a:srgbClr val="FF0000"/>
                </a:solidFill>
                <a:latin typeface="Arial"/>
                <a:cs typeface="Arial"/>
              </a:rPr>
              <a:t> </a:t>
            </a:r>
            <a:r>
              <a:rPr sz="1500" b="1" dirty="0">
                <a:solidFill>
                  <a:srgbClr val="FF0000"/>
                </a:solidFill>
                <a:latin typeface="Arial"/>
                <a:cs typeface="Arial"/>
              </a:rPr>
              <a:t>fixed-sized</a:t>
            </a:r>
            <a:r>
              <a:rPr sz="1500" b="1" spc="-30" dirty="0">
                <a:solidFill>
                  <a:srgbClr val="FF0000"/>
                </a:solidFill>
                <a:latin typeface="Arial"/>
                <a:cs typeface="Arial"/>
              </a:rPr>
              <a:t> </a:t>
            </a:r>
            <a:r>
              <a:rPr sz="1500" b="1" spc="-20" dirty="0">
                <a:solidFill>
                  <a:srgbClr val="FF0000"/>
                </a:solidFill>
                <a:latin typeface="Arial"/>
                <a:cs typeface="Arial"/>
              </a:rPr>
              <a:t>vector.</a:t>
            </a:r>
            <a:r>
              <a:rPr sz="1500" b="1" spc="-25" dirty="0">
                <a:solidFill>
                  <a:srgbClr val="FF0000"/>
                </a:solidFill>
                <a:latin typeface="Arial"/>
                <a:cs typeface="Arial"/>
              </a:rPr>
              <a:t> </a:t>
            </a:r>
            <a:r>
              <a:rPr sz="1500" b="1" spc="-5" dirty="0">
                <a:solidFill>
                  <a:srgbClr val="FF0000"/>
                </a:solidFill>
                <a:latin typeface="Arial"/>
                <a:cs typeface="Arial"/>
              </a:rPr>
              <a:t>What</a:t>
            </a:r>
            <a:r>
              <a:rPr sz="1500" b="1" spc="-25" dirty="0">
                <a:solidFill>
                  <a:srgbClr val="FF0000"/>
                </a:solidFill>
                <a:latin typeface="Arial"/>
                <a:cs typeface="Arial"/>
              </a:rPr>
              <a:t> </a:t>
            </a:r>
            <a:r>
              <a:rPr sz="1500" b="1" spc="-5" dirty="0">
                <a:solidFill>
                  <a:srgbClr val="FF0000"/>
                </a:solidFill>
                <a:latin typeface="Arial"/>
                <a:cs typeface="Arial"/>
              </a:rPr>
              <a:t>if</a:t>
            </a:r>
            <a:r>
              <a:rPr lang="en-US" altLang="zh-CN" sz="1500" b="1" spc="-5" dirty="0">
                <a:solidFill>
                  <a:srgbClr val="FF0000"/>
                </a:solidFill>
                <a:latin typeface="Arial"/>
                <a:cs typeface="Arial"/>
              </a:rPr>
              <a:t> T=1000?</a:t>
            </a:r>
            <a:endParaRPr sz="1500" dirty="0">
              <a:latin typeface="Arial"/>
              <a:cs typeface="Arial"/>
            </a:endParaRPr>
          </a:p>
        </p:txBody>
      </p:sp>
      <p:grpSp>
        <p:nvGrpSpPr>
          <p:cNvPr id="111" name="组合 110"/>
          <p:cNvGrpSpPr/>
          <p:nvPr/>
        </p:nvGrpSpPr>
        <p:grpSpPr>
          <a:xfrm>
            <a:off x="8275567" y="1752994"/>
            <a:ext cx="246788" cy="3648333"/>
            <a:chOff x="8275567" y="1752994"/>
            <a:chExt cx="246788" cy="3648333"/>
          </a:xfrm>
        </p:grpSpPr>
        <p:sp>
          <p:nvSpPr>
            <p:cNvPr id="101" name="圆角矩形 100"/>
            <p:cNvSpPr/>
            <p:nvPr/>
          </p:nvSpPr>
          <p:spPr>
            <a:xfrm>
              <a:off x="8275567" y="1752994"/>
              <a:ext cx="234088" cy="4439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102" name="曲线连接符 101"/>
            <p:cNvCxnSpPr>
              <a:stCxn id="21" idx="3"/>
              <a:endCxn id="101" idx="3"/>
            </p:cNvCxnSpPr>
            <p:nvPr/>
          </p:nvCxnSpPr>
          <p:spPr>
            <a:xfrm flipV="1">
              <a:off x="8509655" y="1974982"/>
              <a:ext cx="12700" cy="3426345"/>
            </a:xfrm>
            <a:prstGeom prst="curvedConnector3">
              <a:avLst>
                <a:gd name="adj1" fmla="val 1800000"/>
              </a:avLst>
            </a:prstGeom>
            <a:ln>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6883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6C03D-B938-4F7B-A7EF-7C83B8404FC9}"/>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grpSp>
        <p:nvGrpSpPr>
          <p:cNvPr id="44" name="组合 43"/>
          <p:cNvGrpSpPr/>
          <p:nvPr/>
        </p:nvGrpSpPr>
        <p:grpSpPr>
          <a:xfrm>
            <a:off x="455597" y="1204867"/>
            <a:ext cx="8688403" cy="5195933"/>
            <a:chOff x="455597" y="1204867"/>
            <a:chExt cx="8688403" cy="5195933"/>
          </a:xfrm>
        </p:grpSpPr>
        <p:pic>
          <p:nvPicPr>
            <p:cNvPr id="40" name="图片 39"/>
            <p:cNvPicPr>
              <a:picLocks noChangeAspect="1"/>
            </p:cNvPicPr>
            <p:nvPr/>
          </p:nvPicPr>
          <p:blipFill>
            <a:blip r:embed="rId3"/>
            <a:stretch>
              <a:fillRect/>
            </a:stretch>
          </p:blipFill>
          <p:spPr>
            <a:xfrm>
              <a:off x="455597" y="1204867"/>
              <a:ext cx="8232745" cy="5057258"/>
            </a:xfrm>
            <a:prstGeom prst="rect">
              <a:avLst/>
            </a:prstGeom>
          </p:spPr>
        </p:pic>
        <p:grpSp>
          <p:nvGrpSpPr>
            <p:cNvPr id="43" name="组合 42"/>
            <p:cNvGrpSpPr/>
            <p:nvPr/>
          </p:nvGrpSpPr>
          <p:grpSpPr>
            <a:xfrm>
              <a:off x="6627783" y="3543300"/>
              <a:ext cx="2516217" cy="2857500"/>
              <a:chOff x="6627783" y="3543300"/>
              <a:chExt cx="2516217" cy="2857500"/>
            </a:xfrm>
          </p:grpSpPr>
          <p:sp>
            <p:nvSpPr>
              <p:cNvPr id="41" name="矩形 40"/>
              <p:cNvSpPr/>
              <p:nvPr/>
            </p:nvSpPr>
            <p:spPr>
              <a:xfrm>
                <a:off x="6985000" y="3543300"/>
                <a:ext cx="2159000" cy="285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627783" y="3848100"/>
                <a:ext cx="2159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 name="矩形 44"/>
          <p:cNvSpPr/>
          <p:nvPr/>
        </p:nvSpPr>
        <p:spPr>
          <a:xfrm>
            <a:off x="5368181" y="1090984"/>
            <a:ext cx="2776722" cy="400110"/>
          </a:xfrm>
          <a:prstGeom prst="rect">
            <a:avLst/>
          </a:prstGeom>
        </p:spPr>
        <p:txBody>
          <a:bodyPr wrap="none">
            <a:spAutoFit/>
          </a:bodyPr>
          <a:lstStyle/>
          <a:p>
            <a:r>
              <a:rPr lang="en-US" altLang="zh-CN" sz="2000" b="1" i="1" dirty="0">
                <a:solidFill>
                  <a:srgbClr val="7030A0"/>
                </a:solidFill>
              </a:rPr>
              <a:t>Attention Mechanism</a:t>
            </a:r>
            <a:endParaRPr lang="zh-CN" altLang="en-US" sz="2000" b="1" i="1" dirty="0">
              <a:solidFill>
                <a:srgbClr val="7030A0"/>
              </a:solidFill>
            </a:endParaRPr>
          </a:p>
        </p:txBody>
      </p:sp>
    </p:spTree>
    <p:extLst>
      <p:ext uri="{BB962C8B-B14F-4D97-AF65-F5344CB8AC3E}">
        <p14:creationId xmlns:p14="http://schemas.microsoft.com/office/powerpoint/2010/main" val="3079806537"/>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6C03D-B938-4F7B-A7EF-7C83B8404FC9}"/>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22D20F5B-396A-4A5F-887F-A994147E3AEE}"/>
              </a:ext>
            </a:extLst>
          </p:cNvPr>
          <p:cNvSpPr txBox="1"/>
          <p:nvPr/>
        </p:nvSpPr>
        <p:spPr>
          <a:xfrm>
            <a:off x="863779" y="485244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5" name="object 3">
            <a:extLst>
              <a:ext uri="{FF2B5EF4-FFF2-40B4-BE49-F238E27FC236}">
                <a16:creationId xmlns:a16="http://schemas.microsoft.com/office/drawing/2014/main" id="{45154309-FC3A-44A5-BC41-9B2B1BB3BB54}"/>
              </a:ext>
            </a:extLst>
          </p:cNvPr>
          <p:cNvSpPr txBox="1"/>
          <p:nvPr/>
        </p:nvSpPr>
        <p:spPr>
          <a:xfrm>
            <a:off x="908721" y="5431743"/>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6" name="object 4">
            <a:extLst>
              <a:ext uri="{FF2B5EF4-FFF2-40B4-BE49-F238E27FC236}">
                <a16:creationId xmlns:a16="http://schemas.microsoft.com/office/drawing/2014/main" id="{C6F97F49-AFCE-45EE-99B3-2C6D7EEF460D}"/>
              </a:ext>
            </a:extLst>
          </p:cNvPr>
          <p:cNvSpPr txBox="1"/>
          <p:nvPr/>
        </p:nvSpPr>
        <p:spPr>
          <a:xfrm>
            <a:off x="1599716" y="5431743"/>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7" name="object 5">
            <a:extLst>
              <a:ext uri="{FF2B5EF4-FFF2-40B4-BE49-F238E27FC236}">
                <a16:creationId xmlns:a16="http://schemas.microsoft.com/office/drawing/2014/main" id="{BC951C07-78E6-437D-9AA8-94242E20A9FF}"/>
              </a:ext>
            </a:extLst>
          </p:cNvPr>
          <p:cNvSpPr txBox="1"/>
          <p:nvPr/>
        </p:nvSpPr>
        <p:spPr>
          <a:xfrm>
            <a:off x="2216545" y="5431743"/>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8" name="object 6">
            <a:extLst>
              <a:ext uri="{FF2B5EF4-FFF2-40B4-BE49-F238E27FC236}">
                <a16:creationId xmlns:a16="http://schemas.microsoft.com/office/drawing/2014/main" id="{16B7A0AC-2620-4642-987C-80D4EBD1B19B}"/>
              </a:ext>
            </a:extLst>
          </p:cNvPr>
          <p:cNvSpPr txBox="1"/>
          <p:nvPr/>
        </p:nvSpPr>
        <p:spPr>
          <a:xfrm>
            <a:off x="1565906" y="485244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9" name="object 7">
            <a:extLst>
              <a:ext uri="{FF2B5EF4-FFF2-40B4-BE49-F238E27FC236}">
                <a16:creationId xmlns:a16="http://schemas.microsoft.com/office/drawing/2014/main" id="{1A62EE34-08AC-44C9-B3D8-520827882A9C}"/>
              </a:ext>
            </a:extLst>
          </p:cNvPr>
          <p:cNvSpPr txBox="1"/>
          <p:nvPr/>
        </p:nvSpPr>
        <p:spPr>
          <a:xfrm>
            <a:off x="2268033" y="4852444"/>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0" name="object 8">
            <a:extLst>
              <a:ext uri="{FF2B5EF4-FFF2-40B4-BE49-F238E27FC236}">
                <a16:creationId xmlns:a16="http://schemas.microsoft.com/office/drawing/2014/main" id="{38C2A8B2-2666-433D-83D8-B51A0F70D223}"/>
              </a:ext>
            </a:extLst>
          </p:cNvPr>
          <p:cNvSpPr txBox="1"/>
          <p:nvPr/>
        </p:nvSpPr>
        <p:spPr>
          <a:xfrm>
            <a:off x="839285" y="3980906"/>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1" name="object 9">
            <a:extLst>
              <a:ext uri="{FF2B5EF4-FFF2-40B4-BE49-F238E27FC236}">
                <a16:creationId xmlns:a16="http://schemas.microsoft.com/office/drawing/2014/main" id="{CA994198-221F-48C9-930B-E1088ADAE587}"/>
              </a:ext>
            </a:extLst>
          </p:cNvPr>
          <p:cNvSpPr txBox="1"/>
          <p:nvPr/>
        </p:nvSpPr>
        <p:spPr>
          <a:xfrm>
            <a:off x="1544168" y="3980906"/>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2" name="object 10">
            <a:extLst>
              <a:ext uri="{FF2B5EF4-FFF2-40B4-BE49-F238E27FC236}">
                <a16:creationId xmlns:a16="http://schemas.microsoft.com/office/drawing/2014/main" id="{CA3ADC6D-8784-4314-8987-620209EC124B}"/>
              </a:ext>
            </a:extLst>
          </p:cNvPr>
          <p:cNvSpPr txBox="1"/>
          <p:nvPr/>
        </p:nvSpPr>
        <p:spPr>
          <a:xfrm>
            <a:off x="2246295" y="3980906"/>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13" name="object 11">
            <a:extLst>
              <a:ext uri="{FF2B5EF4-FFF2-40B4-BE49-F238E27FC236}">
                <a16:creationId xmlns:a16="http://schemas.microsoft.com/office/drawing/2014/main" id="{044F9B86-2204-41FE-B3CD-2834B80DDCD4}"/>
              </a:ext>
            </a:extLst>
          </p:cNvPr>
          <p:cNvSpPr txBox="1"/>
          <p:nvPr/>
        </p:nvSpPr>
        <p:spPr>
          <a:xfrm>
            <a:off x="4571112" y="3980904"/>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4" name="object 12">
            <a:extLst>
              <a:ext uri="{FF2B5EF4-FFF2-40B4-BE49-F238E27FC236}">
                <a16:creationId xmlns:a16="http://schemas.microsoft.com/office/drawing/2014/main" id="{B590DA01-9A8F-4E03-9E25-AE8B54C6989F}"/>
              </a:ext>
            </a:extLst>
          </p:cNvPr>
          <p:cNvSpPr txBox="1"/>
          <p:nvPr/>
        </p:nvSpPr>
        <p:spPr>
          <a:xfrm>
            <a:off x="2929805" y="5431743"/>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15" name="object 13">
            <a:extLst>
              <a:ext uri="{FF2B5EF4-FFF2-40B4-BE49-F238E27FC236}">
                <a16:creationId xmlns:a16="http://schemas.microsoft.com/office/drawing/2014/main" id="{9273123A-086D-437E-B850-4B060BC76140}"/>
              </a:ext>
            </a:extLst>
          </p:cNvPr>
          <p:cNvSpPr txBox="1"/>
          <p:nvPr/>
        </p:nvSpPr>
        <p:spPr>
          <a:xfrm>
            <a:off x="2970159" y="4852442"/>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16" name="object 14">
            <a:extLst>
              <a:ext uri="{FF2B5EF4-FFF2-40B4-BE49-F238E27FC236}">
                <a16:creationId xmlns:a16="http://schemas.microsoft.com/office/drawing/2014/main" id="{8F74F19B-E909-4B39-9C3E-4D7B6602C6F5}"/>
              </a:ext>
            </a:extLst>
          </p:cNvPr>
          <p:cNvSpPr txBox="1"/>
          <p:nvPr/>
        </p:nvSpPr>
        <p:spPr>
          <a:xfrm>
            <a:off x="2948421" y="3980904"/>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17" name="object 15">
            <a:extLst>
              <a:ext uri="{FF2B5EF4-FFF2-40B4-BE49-F238E27FC236}">
                <a16:creationId xmlns:a16="http://schemas.microsoft.com/office/drawing/2014/main" id="{95A2DA60-5BE8-4313-A362-7462A5D33456}"/>
              </a:ext>
            </a:extLst>
          </p:cNvPr>
          <p:cNvGrpSpPr/>
          <p:nvPr/>
        </p:nvGrpSpPr>
        <p:grpSpPr>
          <a:xfrm>
            <a:off x="950285" y="4458375"/>
            <a:ext cx="109855" cy="407034"/>
            <a:chOff x="584525" y="3041055"/>
            <a:chExt cx="109855" cy="407034"/>
          </a:xfrm>
        </p:grpSpPr>
        <p:sp>
          <p:nvSpPr>
            <p:cNvPr id="18" name="object 16">
              <a:extLst>
                <a:ext uri="{FF2B5EF4-FFF2-40B4-BE49-F238E27FC236}">
                  <a16:creationId xmlns:a16="http://schemas.microsoft.com/office/drawing/2014/main" id="{7AE633ED-49AB-4F35-A5FC-97979B1299DC}"/>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19" name="object 17">
              <a:extLst>
                <a:ext uri="{FF2B5EF4-FFF2-40B4-BE49-F238E27FC236}">
                  <a16:creationId xmlns:a16="http://schemas.microsoft.com/office/drawing/2014/main" id="{87D2371D-E03A-4AFD-AF20-EECE2621681F}"/>
                </a:ext>
              </a:extLst>
            </p:cNvPr>
            <p:cNvPicPr/>
            <p:nvPr/>
          </p:nvPicPr>
          <p:blipFill>
            <a:blip r:embed="rId3" cstate="print"/>
            <a:stretch>
              <a:fillRect/>
            </a:stretch>
          </p:blipFill>
          <p:spPr>
            <a:xfrm>
              <a:off x="584525" y="3041055"/>
              <a:ext cx="109306" cy="140935"/>
            </a:xfrm>
            <a:prstGeom prst="rect">
              <a:avLst/>
            </a:prstGeom>
          </p:spPr>
        </p:pic>
      </p:grpSp>
      <p:grpSp>
        <p:nvGrpSpPr>
          <p:cNvPr id="20" name="object 18">
            <a:extLst>
              <a:ext uri="{FF2B5EF4-FFF2-40B4-BE49-F238E27FC236}">
                <a16:creationId xmlns:a16="http://schemas.microsoft.com/office/drawing/2014/main" id="{76B4330A-51B4-45F3-85AD-96D251E00943}"/>
              </a:ext>
            </a:extLst>
          </p:cNvPr>
          <p:cNvGrpSpPr/>
          <p:nvPr/>
        </p:nvGrpSpPr>
        <p:grpSpPr>
          <a:xfrm>
            <a:off x="1654128" y="4458376"/>
            <a:ext cx="109855" cy="394335"/>
            <a:chOff x="1288368" y="3041056"/>
            <a:chExt cx="109855" cy="394335"/>
          </a:xfrm>
        </p:grpSpPr>
        <p:sp>
          <p:nvSpPr>
            <p:cNvPr id="21" name="object 19">
              <a:extLst>
                <a:ext uri="{FF2B5EF4-FFF2-40B4-BE49-F238E27FC236}">
                  <a16:creationId xmlns:a16="http://schemas.microsoft.com/office/drawing/2014/main" id="{D1D9D9DB-F165-4D3C-B8F7-5E56B4D30164}"/>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22" name="object 20">
              <a:extLst>
                <a:ext uri="{FF2B5EF4-FFF2-40B4-BE49-F238E27FC236}">
                  <a16:creationId xmlns:a16="http://schemas.microsoft.com/office/drawing/2014/main" id="{AF262C13-E7D8-4901-88F1-99015CB1897A}"/>
                </a:ext>
              </a:extLst>
            </p:cNvPr>
            <p:cNvPicPr/>
            <p:nvPr/>
          </p:nvPicPr>
          <p:blipFill>
            <a:blip r:embed="rId4" cstate="print"/>
            <a:stretch>
              <a:fillRect/>
            </a:stretch>
          </p:blipFill>
          <p:spPr>
            <a:xfrm>
              <a:off x="1288368" y="3041056"/>
              <a:ext cx="109307" cy="140667"/>
            </a:xfrm>
            <a:prstGeom prst="rect">
              <a:avLst/>
            </a:prstGeom>
          </p:spPr>
        </p:pic>
      </p:grpSp>
      <p:pic>
        <p:nvPicPr>
          <p:cNvPr id="23" name="object 21">
            <a:extLst>
              <a:ext uri="{FF2B5EF4-FFF2-40B4-BE49-F238E27FC236}">
                <a16:creationId xmlns:a16="http://schemas.microsoft.com/office/drawing/2014/main" id="{26EB038B-E042-4FB3-874E-236A6E511D09}"/>
              </a:ext>
            </a:extLst>
          </p:cNvPr>
          <p:cNvPicPr/>
          <p:nvPr/>
        </p:nvPicPr>
        <p:blipFill>
          <a:blip r:embed="rId5" cstate="print"/>
          <a:stretch>
            <a:fillRect/>
          </a:stretch>
        </p:blipFill>
        <p:spPr>
          <a:xfrm>
            <a:off x="1168511" y="4152812"/>
            <a:ext cx="351167" cy="109307"/>
          </a:xfrm>
          <a:prstGeom prst="rect">
            <a:avLst/>
          </a:prstGeom>
        </p:spPr>
      </p:pic>
      <p:pic>
        <p:nvPicPr>
          <p:cNvPr id="24" name="object 22">
            <a:extLst>
              <a:ext uri="{FF2B5EF4-FFF2-40B4-BE49-F238E27FC236}">
                <a16:creationId xmlns:a16="http://schemas.microsoft.com/office/drawing/2014/main" id="{43D61B4F-5691-4837-890E-28B0540DC03B}"/>
              </a:ext>
            </a:extLst>
          </p:cNvPr>
          <p:cNvPicPr/>
          <p:nvPr/>
        </p:nvPicPr>
        <p:blipFill>
          <a:blip r:embed="rId6" cstate="print"/>
          <a:stretch>
            <a:fillRect/>
          </a:stretch>
        </p:blipFill>
        <p:spPr>
          <a:xfrm>
            <a:off x="1873394" y="4152812"/>
            <a:ext cx="348467" cy="109307"/>
          </a:xfrm>
          <a:prstGeom prst="rect">
            <a:avLst/>
          </a:prstGeom>
        </p:spPr>
      </p:pic>
      <p:pic>
        <p:nvPicPr>
          <p:cNvPr id="25" name="object 23">
            <a:extLst>
              <a:ext uri="{FF2B5EF4-FFF2-40B4-BE49-F238E27FC236}">
                <a16:creationId xmlns:a16="http://schemas.microsoft.com/office/drawing/2014/main" id="{2F17AE27-148C-410D-AB10-BC8158DA551E}"/>
              </a:ext>
            </a:extLst>
          </p:cNvPr>
          <p:cNvPicPr/>
          <p:nvPr/>
        </p:nvPicPr>
        <p:blipFill>
          <a:blip r:embed="rId6" cstate="print"/>
          <a:stretch>
            <a:fillRect/>
          </a:stretch>
        </p:blipFill>
        <p:spPr>
          <a:xfrm>
            <a:off x="2575521" y="4152812"/>
            <a:ext cx="348467" cy="109307"/>
          </a:xfrm>
          <a:prstGeom prst="rect">
            <a:avLst/>
          </a:prstGeom>
        </p:spPr>
      </p:pic>
      <p:grpSp>
        <p:nvGrpSpPr>
          <p:cNvPr id="26" name="object 24">
            <a:extLst>
              <a:ext uri="{FF2B5EF4-FFF2-40B4-BE49-F238E27FC236}">
                <a16:creationId xmlns:a16="http://schemas.microsoft.com/office/drawing/2014/main" id="{9D0B10DD-88F3-4924-A82E-BC89028296DF}"/>
              </a:ext>
            </a:extLst>
          </p:cNvPr>
          <p:cNvGrpSpPr/>
          <p:nvPr/>
        </p:nvGrpSpPr>
        <p:grpSpPr>
          <a:xfrm>
            <a:off x="2356254" y="4458377"/>
            <a:ext cx="109855" cy="394335"/>
            <a:chOff x="1990494" y="3041057"/>
            <a:chExt cx="109855" cy="394335"/>
          </a:xfrm>
        </p:grpSpPr>
        <p:sp>
          <p:nvSpPr>
            <p:cNvPr id="27" name="object 25">
              <a:extLst>
                <a:ext uri="{FF2B5EF4-FFF2-40B4-BE49-F238E27FC236}">
                  <a16:creationId xmlns:a16="http://schemas.microsoft.com/office/drawing/2014/main" id="{95430E7F-75E9-44E9-8E3F-E8F9D6AC3D04}"/>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28" name="object 26">
              <a:extLst>
                <a:ext uri="{FF2B5EF4-FFF2-40B4-BE49-F238E27FC236}">
                  <a16:creationId xmlns:a16="http://schemas.microsoft.com/office/drawing/2014/main" id="{8E535FE8-2BF0-419D-B09F-49D2984157B6}"/>
                </a:ext>
              </a:extLst>
            </p:cNvPr>
            <p:cNvPicPr/>
            <p:nvPr/>
          </p:nvPicPr>
          <p:blipFill>
            <a:blip r:embed="rId7" cstate="print"/>
            <a:stretch>
              <a:fillRect/>
            </a:stretch>
          </p:blipFill>
          <p:spPr>
            <a:xfrm>
              <a:off x="1990494" y="3041057"/>
              <a:ext cx="109307" cy="140667"/>
            </a:xfrm>
            <a:prstGeom prst="rect">
              <a:avLst/>
            </a:prstGeom>
          </p:spPr>
        </p:pic>
      </p:grpSp>
      <p:grpSp>
        <p:nvGrpSpPr>
          <p:cNvPr id="29" name="object 27">
            <a:extLst>
              <a:ext uri="{FF2B5EF4-FFF2-40B4-BE49-F238E27FC236}">
                <a16:creationId xmlns:a16="http://schemas.microsoft.com/office/drawing/2014/main" id="{DF473BC3-2F01-4B13-9C98-4D5BB535266A}"/>
              </a:ext>
            </a:extLst>
          </p:cNvPr>
          <p:cNvGrpSpPr/>
          <p:nvPr/>
        </p:nvGrpSpPr>
        <p:grpSpPr>
          <a:xfrm>
            <a:off x="3058381" y="4458375"/>
            <a:ext cx="109855" cy="394335"/>
            <a:chOff x="2692621" y="3041055"/>
            <a:chExt cx="109855" cy="394335"/>
          </a:xfrm>
        </p:grpSpPr>
        <p:sp>
          <p:nvSpPr>
            <p:cNvPr id="30" name="object 28">
              <a:extLst>
                <a:ext uri="{FF2B5EF4-FFF2-40B4-BE49-F238E27FC236}">
                  <a16:creationId xmlns:a16="http://schemas.microsoft.com/office/drawing/2014/main" id="{ABA21544-49D5-4BED-852B-5C4EDA4E29C6}"/>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1" name="object 29">
              <a:extLst>
                <a:ext uri="{FF2B5EF4-FFF2-40B4-BE49-F238E27FC236}">
                  <a16:creationId xmlns:a16="http://schemas.microsoft.com/office/drawing/2014/main" id="{5A765BB6-A6A9-418D-9A58-52E74CC0B2D7}"/>
                </a:ext>
              </a:extLst>
            </p:cNvPr>
            <p:cNvPicPr/>
            <p:nvPr/>
          </p:nvPicPr>
          <p:blipFill>
            <a:blip r:embed="rId7" cstate="print"/>
            <a:stretch>
              <a:fillRect/>
            </a:stretch>
          </p:blipFill>
          <p:spPr>
            <a:xfrm>
              <a:off x="2692621" y="3041055"/>
              <a:ext cx="109308" cy="140667"/>
            </a:xfrm>
            <a:prstGeom prst="rect">
              <a:avLst/>
            </a:prstGeom>
          </p:spPr>
        </p:pic>
      </p:grpSp>
      <p:grpSp>
        <p:nvGrpSpPr>
          <p:cNvPr id="32" name="object 30">
            <a:extLst>
              <a:ext uri="{FF2B5EF4-FFF2-40B4-BE49-F238E27FC236}">
                <a16:creationId xmlns:a16="http://schemas.microsoft.com/office/drawing/2014/main" id="{96922BB0-F3D3-470B-91AA-29C86F13A6E0}"/>
              </a:ext>
            </a:extLst>
          </p:cNvPr>
          <p:cNvGrpSpPr/>
          <p:nvPr/>
        </p:nvGrpSpPr>
        <p:grpSpPr>
          <a:xfrm>
            <a:off x="3277646" y="4152809"/>
            <a:ext cx="1269365" cy="109855"/>
            <a:chOff x="2911886" y="2735489"/>
            <a:chExt cx="1269365" cy="109855"/>
          </a:xfrm>
        </p:grpSpPr>
        <p:sp>
          <p:nvSpPr>
            <p:cNvPr id="33" name="object 31">
              <a:extLst>
                <a:ext uri="{FF2B5EF4-FFF2-40B4-BE49-F238E27FC236}">
                  <a16:creationId xmlns:a16="http://schemas.microsoft.com/office/drawing/2014/main" id="{8C8FEA7C-C4BF-47DC-8484-6F4357575395}"/>
                </a:ext>
              </a:extLst>
            </p:cNvPr>
            <p:cNvSpPr/>
            <p:nvPr/>
          </p:nvSpPr>
          <p:spPr>
            <a:xfrm>
              <a:off x="2911886" y="2790144"/>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34" name="object 32">
              <a:extLst>
                <a:ext uri="{FF2B5EF4-FFF2-40B4-BE49-F238E27FC236}">
                  <a16:creationId xmlns:a16="http://schemas.microsoft.com/office/drawing/2014/main" id="{38F991F2-4784-42F1-ACAA-F191DAADC9E9}"/>
                </a:ext>
              </a:extLst>
            </p:cNvPr>
            <p:cNvPicPr/>
            <p:nvPr/>
          </p:nvPicPr>
          <p:blipFill>
            <a:blip r:embed="rId8" cstate="print"/>
            <a:stretch>
              <a:fillRect/>
            </a:stretch>
          </p:blipFill>
          <p:spPr>
            <a:xfrm>
              <a:off x="4040387" y="2735489"/>
              <a:ext cx="140667" cy="109308"/>
            </a:xfrm>
            <a:prstGeom prst="rect">
              <a:avLst/>
            </a:prstGeom>
          </p:spPr>
        </p:pic>
      </p:grpSp>
      <p:sp>
        <p:nvSpPr>
          <p:cNvPr id="35" name="object 33">
            <a:extLst>
              <a:ext uri="{FF2B5EF4-FFF2-40B4-BE49-F238E27FC236}">
                <a16:creationId xmlns:a16="http://schemas.microsoft.com/office/drawing/2014/main" id="{41829AA6-82C6-4C6D-B0BD-488F7F76594C}"/>
              </a:ext>
            </a:extLst>
          </p:cNvPr>
          <p:cNvSpPr txBox="1"/>
          <p:nvPr/>
        </p:nvSpPr>
        <p:spPr>
          <a:xfrm>
            <a:off x="1043335" y="2249271"/>
            <a:ext cx="2943225" cy="574040"/>
          </a:xfrm>
          <a:prstGeom prst="rect">
            <a:avLst/>
          </a:prstGeom>
        </p:spPr>
        <p:txBody>
          <a:bodyPr vert="horz" wrap="square" lIns="0" tIns="12700" rIns="0" bIns="0" rtlCol="0">
            <a:spAutoFit/>
          </a:bodyPr>
          <a:lstStyle/>
          <a:p>
            <a:pPr marL="25400">
              <a:lnSpc>
                <a:spcPct val="100000"/>
              </a:lnSpc>
              <a:spcBef>
                <a:spcPts val="100"/>
              </a:spcBef>
            </a:pPr>
            <a:r>
              <a:rPr sz="1800" b="1" spc="-5" dirty="0">
                <a:latin typeface="Arial"/>
                <a:cs typeface="Arial"/>
              </a:rPr>
              <a:t>Input</a:t>
            </a:r>
            <a:r>
              <a:rPr sz="1800" spc="-5" dirty="0">
                <a:latin typeface="Arial MT"/>
                <a:cs typeface="Arial MT"/>
              </a:rPr>
              <a:t>:</a:t>
            </a:r>
            <a:r>
              <a:rPr sz="1800" spc="-20"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x</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x</a:t>
            </a:r>
            <a:r>
              <a:rPr sz="1800" baseline="-32407" dirty="0">
                <a:latin typeface="Arial MT"/>
                <a:cs typeface="Arial MT"/>
              </a:rPr>
              <a:t>T</a:t>
            </a:r>
            <a:endParaRPr sz="1800" baseline="-32407">
              <a:latin typeface="Arial MT"/>
              <a:cs typeface="Arial MT"/>
            </a:endParaRPr>
          </a:p>
          <a:p>
            <a:pPr marL="25400">
              <a:lnSpc>
                <a:spcPct val="100000"/>
              </a:lnSpc>
            </a:pPr>
            <a:r>
              <a:rPr sz="1800" b="1" spc="-5" dirty="0">
                <a:latin typeface="Arial"/>
                <a:cs typeface="Arial"/>
              </a:rPr>
              <a:t>Output</a:t>
            </a:r>
            <a:r>
              <a:rPr sz="1800" spc="-5" dirty="0">
                <a:latin typeface="Arial MT"/>
                <a:cs typeface="Arial MT"/>
              </a:rPr>
              <a:t>:</a:t>
            </a:r>
            <a:r>
              <a:rPr sz="1800" spc="-25" dirty="0">
                <a:latin typeface="Arial MT"/>
                <a:cs typeface="Arial MT"/>
              </a:rPr>
              <a:t> </a:t>
            </a:r>
            <a:r>
              <a:rPr sz="1800" spc="-5" dirty="0">
                <a:latin typeface="Arial MT"/>
                <a:cs typeface="Arial MT"/>
              </a:rPr>
              <a:t>Sequence</a:t>
            </a:r>
            <a:r>
              <a:rPr sz="1800" spc="-25" dirty="0">
                <a:latin typeface="Arial MT"/>
                <a:cs typeface="Arial MT"/>
              </a:rPr>
              <a:t> </a:t>
            </a:r>
            <a:r>
              <a:rPr sz="1800" spc="10" dirty="0">
                <a:latin typeface="Arial MT"/>
                <a:cs typeface="Arial MT"/>
              </a:rPr>
              <a:t>y</a:t>
            </a:r>
            <a:r>
              <a:rPr sz="1800" spc="15" baseline="-32407" dirty="0">
                <a:latin typeface="Arial MT"/>
                <a:cs typeface="Arial MT"/>
              </a:rPr>
              <a:t>1</a:t>
            </a:r>
            <a:r>
              <a:rPr sz="1800" spc="10" dirty="0">
                <a:latin typeface="Arial MT"/>
                <a:cs typeface="Arial MT"/>
              </a:rPr>
              <a:t>,</a:t>
            </a:r>
            <a:r>
              <a:rPr sz="1800" spc="-20" dirty="0">
                <a:latin typeface="Arial MT"/>
                <a:cs typeface="Arial MT"/>
              </a:rPr>
              <a:t> </a:t>
            </a:r>
            <a:r>
              <a:rPr sz="1800" dirty="0">
                <a:latin typeface="Arial MT"/>
                <a:cs typeface="Arial MT"/>
              </a:rPr>
              <a:t>…,</a:t>
            </a:r>
            <a:r>
              <a:rPr sz="1800" spc="-20" dirty="0">
                <a:latin typeface="Arial MT"/>
                <a:cs typeface="Arial MT"/>
              </a:rPr>
              <a:t> </a:t>
            </a:r>
            <a:r>
              <a:rPr sz="1800" spc="-5" dirty="0">
                <a:latin typeface="Arial MT"/>
                <a:cs typeface="Arial MT"/>
              </a:rPr>
              <a:t>y</a:t>
            </a:r>
            <a:r>
              <a:rPr sz="1800" spc="-7" baseline="-32407" dirty="0">
                <a:latin typeface="Arial MT"/>
                <a:cs typeface="Arial MT"/>
              </a:rPr>
              <a:t>T’</a:t>
            </a:r>
            <a:endParaRPr sz="1800" baseline="-32407">
              <a:latin typeface="Arial MT"/>
              <a:cs typeface="Arial MT"/>
            </a:endParaRPr>
          </a:p>
        </p:txBody>
      </p:sp>
      <p:sp>
        <p:nvSpPr>
          <p:cNvPr id="36" name="object 34">
            <a:extLst>
              <a:ext uri="{FF2B5EF4-FFF2-40B4-BE49-F238E27FC236}">
                <a16:creationId xmlns:a16="http://schemas.microsoft.com/office/drawing/2014/main" id="{37503BA8-3E94-4FDC-8504-0BBB2F5CF946}"/>
              </a:ext>
            </a:extLst>
          </p:cNvPr>
          <p:cNvSpPr txBox="1"/>
          <p:nvPr/>
        </p:nvSpPr>
        <p:spPr>
          <a:xfrm>
            <a:off x="2153406" y="3488872"/>
            <a:ext cx="679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t</a:t>
            </a:r>
            <a:endParaRPr sz="1200">
              <a:latin typeface="Arial MT"/>
              <a:cs typeface="Arial MT"/>
            </a:endParaRPr>
          </a:p>
        </p:txBody>
      </p:sp>
      <p:sp>
        <p:nvSpPr>
          <p:cNvPr id="37" name="object 35">
            <a:extLst>
              <a:ext uri="{FF2B5EF4-FFF2-40B4-BE49-F238E27FC236}">
                <a16:creationId xmlns:a16="http://schemas.microsoft.com/office/drawing/2014/main" id="{036FF1FC-16A7-48CF-9A47-EA75141DEE7D}"/>
              </a:ext>
            </a:extLst>
          </p:cNvPr>
          <p:cNvSpPr txBox="1"/>
          <p:nvPr/>
        </p:nvSpPr>
        <p:spPr>
          <a:xfrm>
            <a:off x="2519784" y="3488872"/>
            <a:ext cx="833755" cy="208279"/>
          </a:xfrm>
          <a:prstGeom prst="rect">
            <a:avLst/>
          </a:prstGeom>
        </p:spPr>
        <p:txBody>
          <a:bodyPr vert="horz" wrap="square" lIns="0" tIns="12700" rIns="0" bIns="0" rtlCol="0">
            <a:spAutoFit/>
          </a:bodyPr>
          <a:lstStyle/>
          <a:p>
            <a:pPr marL="12700">
              <a:lnSpc>
                <a:spcPct val="100000"/>
              </a:lnSpc>
              <a:spcBef>
                <a:spcPts val="100"/>
              </a:spcBef>
              <a:tabLst>
                <a:tab pos="346710" algn="l"/>
                <a:tab pos="643255" algn="l"/>
              </a:tabLst>
            </a:pPr>
            <a:r>
              <a:rPr sz="1200" dirty="0">
                <a:latin typeface="Arial MT"/>
                <a:cs typeface="Arial MT"/>
              </a:rPr>
              <a:t>W	t	</a:t>
            </a:r>
            <a:r>
              <a:rPr sz="1200" spc="-5" dirty="0">
                <a:latin typeface="Arial MT"/>
                <a:cs typeface="Arial MT"/>
              </a:rPr>
              <a:t>t-1</a:t>
            </a:r>
            <a:endParaRPr sz="1200">
              <a:latin typeface="Arial MT"/>
              <a:cs typeface="Arial MT"/>
            </a:endParaRPr>
          </a:p>
        </p:txBody>
      </p:sp>
      <p:sp>
        <p:nvSpPr>
          <p:cNvPr id="38" name="object 36">
            <a:extLst>
              <a:ext uri="{FF2B5EF4-FFF2-40B4-BE49-F238E27FC236}">
                <a16:creationId xmlns:a16="http://schemas.microsoft.com/office/drawing/2014/main" id="{CAF1AB1B-7BA4-45D1-9502-C8EAC7FE8BF2}"/>
              </a:ext>
            </a:extLst>
          </p:cNvPr>
          <p:cNvSpPr txBox="1"/>
          <p:nvPr/>
        </p:nvSpPr>
        <p:spPr>
          <a:xfrm>
            <a:off x="972008" y="3326947"/>
            <a:ext cx="2458085" cy="299720"/>
          </a:xfrm>
          <a:prstGeom prst="rect">
            <a:avLst/>
          </a:prstGeom>
        </p:spPr>
        <p:txBody>
          <a:bodyPr vert="horz" wrap="square" lIns="0" tIns="12700" rIns="0" bIns="0" rtlCol="0">
            <a:spAutoFit/>
          </a:bodyPr>
          <a:lstStyle/>
          <a:p>
            <a:pPr marL="12700">
              <a:lnSpc>
                <a:spcPct val="100000"/>
              </a:lnSpc>
              <a:spcBef>
                <a:spcPts val="100"/>
              </a:spcBef>
              <a:tabLst>
                <a:tab pos="1703705" algn="l"/>
                <a:tab pos="2368550" algn="l"/>
              </a:tabLst>
            </a:pPr>
            <a:r>
              <a:rPr sz="1800" b="1" spc="-5" dirty="0">
                <a:latin typeface="Arial"/>
                <a:cs typeface="Arial"/>
              </a:rPr>
              <a:t>Encoder</a:t>
            </a:r>
            <a:r>
              <a:rPr sz="1800" b="1" dirty="0">
                <a:latin typeface="Arial"/>
                <a:cs typeface="Arial"/>
              </a:rPr>
              <a:t>:</a:t>
            </a:r>
            <a:r>
              <a:rPr sz="1800" b="1" spc="25" dirty="0">
                <a:latin typeface="Arial"/>
                <a:cs typeface="Arial"/>
              </a:rPr>
              <a:t> </a:t>
            </a:r>
            <a:r>
              <a:rPr sz="1800" dirty="0">
                <a:latin typeface="Arial MT"/>
                <a:cs typeface="Arial MT"/>
              </a:rPr>
              <a:t>h </a:t>
            </a:r>
            <a:r>
              <a:rPr sz="1800" spc="-170" dirty="0">
                <a:latin typeface="Arial MT"/>
                <a:cs typeface="Arial MT"/>
              </a:rPr>
              <a:t> </a:t>
            </a:r>
            <a:r>
              <a:rPr sz="1800" dirty="0">
                <a:latin typeface="Arial MT"/>
                <a:cs typeface="Arial MT"/>
              </a:rPr>
              <a:t>=</a:t>
            </a:r>
            <a:r>
              <a:rPr sz="1800" spc="-5" dirty="0">
                <a:latin typeface="Arial MT"/>
                <a:cs typeface="Arial MT"/>
              </a:rPr>
              <a:t> </a:t>
            </a:r>
            <a:r>
              <a:rPr sz="1800" dirty="0">
                <a:latin typeface="Arial MT"/>
                <a:cs typeface="Arial MT"/>
              </a:rPr>
              <a:t>f	(x</a:t>
            </a:r>
            <a:r>
              <a:rPr sz="1800" spc="-170" dirty="0">
                <a:latin typeface="Arial MT"/>
                <a:cs typeface="Arial MT"/>
              </a:rPr>
              <a:t> </a:t>
            </a:r>
            <a:r>
              <a:rPr sz="1800" dirty="0">
                <a:latin typeface="Arial MT"/>
                <a:cs typeface="Arial MT"/>
              </a:rPr>
              <a:t>,</a:t>
            </a:r>
            <a:r>
              <a:rPr sz="1800" spc="-5" dirty="0">
                <a:latin typeface="Arial MT"/>
                <a:cs typeface="Arial MT"/>
              </a:rPr>
              <a:t> </a:t>
            </a:r>
            <a:r>
              <a:rPr sz="1800" dirty="0">
                <a:latin typeface="Arial MT"/>
                <a:cs typeface="Arial MT"/>
              </a:rPr>
              <a:t>h	)</a:t>
            </a:r>
            <a:endParaRPr sz="1800">
              <a:latin typeface="Arial MT"/>
              <a:cs typeface="Arial MT"/>
            </a:endParaRPr>
          </a:p>
        </p:txBody>
      </p:sp>
      <p:sp>
        <p:nvSpPr>
          <p:cNvPr id="39" name="object 37">
            <a:extLst>
              <a:ext uri="{FF2B5EF4-FFF2-40B4-BE49-F238E27FC236}">
                <a16:creationId xmlns:a16="http://schemas.microsoft.com/office/drawing/2014/main" id="{8C20A0DE-2880-404C-96B8-956DB5DC0247}"/>
              </a:ext>
            </a:extLst>
          </p:cNvPr>
          <p:cNvSpPr txBox="1"/>
          <p:nvPr/>
        </p:nvSpPr>
        <p:spPr>
          <a:xfrm>
            <a:off x="3512172" y="3210109"/>
            <a:ext cx="2084705" cy="4826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Arial MT"/>
                <a:cs typeface="Arial MT"/>
              </a:rPr>
              <a:t>From</a:t>
            </a:r>
            <a:r>
              <a:rPr sz="1500" spc="-35" dirty="0">
                <a:latin typeface="Arial MT"/>
                <a:cs typeface="Arial MT"/>
              </a:rPr>
              <a:t> </a:t>
            </a:r>
            <a:r>
              <a:rPr sz="1500" spc="-5" dirty="0">
                <a:latin typeface="Arial MT"/>
                <a:cs typeface="Arial MT"/>
              </a:rPr>
              <a:t>final</a:t>
            </a:r>
            <a:r>
              <a:rPr sz="1500" spc="-35" dirty="0">
                <a:latin typeface="Arial MT"/>
                <a:cs typeface="Arial MT"/>
              </a:rPr>
              <a:t> </a:t>
            </a:r>
            <a:r>
              <a:rPr sz="1500" spc="-5" dirty="0">
                <a:latin typeface="Arial MT"/>
                <a:cs typeface="Arial MT"/>
              </a:rPr>
              <a:t>hidden</a:t>
            </a:r>
            <a:r>
              <a:rPr sz="1500" spc="-30" dirty="0">
                <a:latin typeface="Arial MT"/>
                <a:cs typeface="Arial MT"/>
              </a:rPr>
              <a:t> </a:t>
            </a:r>
            <a:r>
              <a:rPr sz="1500" dirty="0">
                <a:latin typeface="Arial MT"/>
                <a:cs typeface="Arial MT"/>
              </a:rPr>
              <a:t>state:</a:t>
            </a:r>
            <a:endParaRPr sz="1500">
              <a:latin typeface="Arial MT"/>
              <a:cs typeface="Arial MT"/>
            </a:endParaRPr>
          </a:p>
          <a:p>
            <a:pPr marL="38100">
              <a:lnSpc>
                <a:spcPct val="100000"/>
              </a:lnSpc>
            </a:pPr>
            <a:r>
              <a:rPr sz="1500" b="1" spc="-5" dirty="0">
                <a:latin typeface="Arial"/>
                <a:cs typeface="Arial"/>
              </a:rPr>
              <a:t>Initial</a:t>
            </a:r>
            <a:r>
              <a:rPr sz="1500" b="1" spc="-35" dirty="0">
                <a:latin typeface="Arial"/>
                <a:cs typeface="Arial"/>
              </a:rPr>
              <a:t> </a:t>
            </a:r>
            <a:r>
              <a:rPr sz="1500" b="1" spc="-5" dirty="0">
                <a:latin typeface="Arial"/>
                <a:cs typeface="Arial"/>
              </a:rPr>
              <a:t>decoder</a:t>
            </a:r>
            <a:r>
              <a:rPr sz="1500" b="1" spc="-30" dirty="0">
                <a:latin typeface="Arial"/>
                <a:cs typeface="Arial"/>
              </a:rPr>
              <a:t> </a:t>
            </a:r>
            <a:r>
              <a:rPr sz="1500" b="1" spc="-5" dirty="0">
                <a:latin typeface="Arial"/>
                <a:cs typeface="Arial"/>
              </a:rPr>
              <a:t>state</a:t>
            </a:r>
            <a:r>
              <a:rPr sz="1500" b="1" spc="5" dirty="0">
                <a:latin typeface="Arial"/>
                <a:cs typeface="Arial"/>
              </a:rPr>
              <a:t> </a:t>
            </a:r>
            <a:r>
              <a:rPr sz="1500" dirty="0">
                <a:latin typeface="Arial MT"/>
                <a:cs typeface="Arial MT"/>
              </a:rPr>
              <a:t>s</a:t>
            </a:r>
            <a:r>
              <a:rPr sz="1500" baseline="-30555" dirty="0">
                <a:latin typeface="Arial MT"/>
                <a:cs typeface="Arial MT"/>
              </a:rPr>
              <a:t>0</a:t>
            </a:r>
            <a:endParaRPr sz="1500" baseline="-30555">
              <a:latin typeface="Arial MT"/>
              <a:cs typeface="Arial MT"/>
            </a:endParaRPr>
          </a:p>
        </p:txBody>
      </p:sp>
    </p:spTree>
    <p:extLst>
      <p:ext uri="{BB962C8B-B14F-4D97-AF65-F5344CB8AC3E}">
        <p14:creationId xmlns:p14="http://schemas.microsoft.com/office/powerpoint/2010/main" val="1041800177"/>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E2E20-AAF1-4635-8BA2-FD8D810EA687}"/>
              </a:ext>
            </a:extLst>
          </p:cNvPr>
          <p:cNvSpPr>
            <a:spLocks noGrp="1"/>
          </p:cNvSpPr>
          <p:nvPr>
            <p:ph type="title"/>
          </p:nvPr>
        </p:nvSpPr>
        <p:spPr/>
        <p:txBody>
          <a:bodyPr/>
          <a:lstStyle/>
          <a:p>
            <a:r>
              <a:rPr lang="en-US" altLang="zh-CN" spc="-5" dirty="0" smtClean="0"/>
              <a:t>Last</a:t>
            </a:r>
            <a:r>
              <a:rPr lang="en-US" altLang="zh-CN" spc="-75" dirty="0" smtClean="0"/>
              <a:t> </a:t>
            </a:r>
            <a:r>
              <a:rPr lang="en-US" altLang="zh-CN" spc="-25" dirty="0" smtClean="0"/>
              <a:t>Time: </a:t>
            </a:r>
            <a:r>
              <a:rPr lang="en-US" altLang="zh-CN" spc="-5" dirty="0" smtClean="0"/>
              <a:t>Recurrent</a:t>
            </a:r>
            <a:r>
              <a:rPr lang="en-US" altLang="zh-CN" spc="-25" dirty="0" smtClean="0"/>
              <a:t> </a:t>
            </a:r>
            <a:r>
              <a:rPr lang="en-US" altLang="zh-CN" spc="-5" dirty="0" smtClean="0"/>
              <a:t>Neural</a:t>
            </a:r>
            <a:r>
              <a:rPr lang="en-US" altLang="zh-CN" spc="-25" dirty="0" smtClean="0"/>
              <a:t> </a:t>
            </a:r>
            <a:r>
              <a:rPr lang="en-US" altLang="zh-CN" spc="-5" dirty="0" smtClean="0"/>
              <a:t>Networks </a:t>
            </a:r>
            <a:r>
              <a:rPr lang="zh-CN" altLang="en-US" spc="-5" dirty="0"/>
              <a:t>（循环神经网络）</a:t>
            </a:r>
            <a:endParaRPr lang="zh-CN" altLang="en-US" dirty="0"/>
          </a:p>
        </p:txBody>
      </p:sp>
      <p:pic>
        <p:nvPicPr>
          <p:cNvPr id="5" name="object 3">
            <a:extLst>
              <a:ext uri="{FF2B5EF4-FFF2-40B4-BE49-F238E27FC236}">
                <a16:creationId xmlns:a16="http://schemas.microsoft.com/office/drawing/2014/main" id="{1E9FFC75-8221-4C9D-A333-2B354258ED8F}"/>
              </a:ext>
            </a:extLst>
          </p:cNvPr>
          <p:cNvPicPr/>
          <p:nvPr/>
        </p:nvPicPr>
        <p:blipFill rotWithShape="1">
          <a:blip r:embed="rId3" cstate="print"/>
          <a:srcRect r="86910"/>
          <a:stretch/>
        </p:blipFill>
        <p:spPr>
          <a:xfrm>
            <a:off x="229631" y="2435863"/>
            <a:ext cx="1136832" cy="2676673"/>
          </a:xfrm>
          <a:prstGeom prst="rect">
            <a:avLst/>
          </a:prstGeom>
        </p:spPr>
      </p:pic>
      <p:grpSp>
        <p:nvGrpSpPr>
          <p:cNvPr id="21" name="组合 20"/>
          <p:cNvGrpSpPr/>
          <p:nvPr/>
        </p:nvGrpSpPr>
        <p:grpSpPr>
          <a:xfrm>
            <a:off x="0" y="5195173"/>
            <a:ext cx="1520576" cy="1399041"/>
            <a:chOff x="0" y="5195173"/>
            <a:chExt cx="1520576" cy="1399041"/>
          </a:xfrm>
        </p:grpSpPr>
        <p:sp>
          <p:nvSpPr>
            <p:cNvPr id="22" name="文本框 21"/>
            <p:cNvSpPr txBox="1"/>
            <p:nvPr/>
          </p:nvSpPr>
          <p:spPr>
            <a:xfrm>
              <a:off x="0" y="5424663"/>
              <a:ext cx="1520576" cy="1169551"/>
            </a:xfrm>
            <a:prstGeom prst="rect">
              <a:avLst/>
            </a:prstGeom>
            <a:noFill/>
          </p:spPr>
          <p:txBody>
            <a:bodyPr wrap="square" rtlCol="0">
              <a:spAutoFit/>
            </a:bodyPr>
            <a:lstStyle/>
            <a:p>
              <a:pPr algn="ctr"/>
              <a:r>
                <a:rPr lang="en-US" altLang="zh-CN" sz="1400" dirty="0" smtClean="0">
                  <a:solidFill>
                    <a:srgbClr val="7030A0"/>
                  </a:solidFill>
                </a:rPr>
                <a:t>Vanilla </a:t>
              </a:r>
            </a:p>
            <a:p>
              <a:pPr algn="ctr"/>
              <a:r>
                <a:rPr lang="en-US" altLang="zh-CN" sz="1400" dirty="0" smtClean="0">
                  <a:solidFill>
                    <a:srgbClr val="7030A0"/>
                  </a:solidFill>
                </a:rPr>
                <a:t>Neural Networks</a:t>
              </a:r>
            </a:p>
            <a:p>
              <a:pPr algn="ctr"/>
              <a:endParaRPr lang="en-US" altLang="zh-CN" sz="1400" dirty="0">
                <a:solidFill>
                  <a:srgbClr val="7030A0"/>
                </a:solidFill>
              </a:endParaRPr>
            </a:p>
            <a:p>
              <a:pPr algn="ctr"/>
              <a:r>
                <a:rPr lang="en-US" altLang="zh-CN" sz="1400" dirty="0" smtClean="0">
                  <a:solidFill>
                    <a:srgbClr val="7030A0"/>
                  </a:solidFill>
                </a:rPr>
                <a:t>e.g. </a:t>
              </a:r>
              <a:r>
                <a:rPr lang="en-US" altLang="zh-CN" sz="1400" b="1" dirty="0" smtClean="0">
                  <a:solidFill>
                    <a:srgbClr val="7030A0"/>
                  </a:solidFill>
                </a:rPr>
                <a:t>image classification</a:t>
              </a:r>
              <a:endParaRPr lang="zh-CN" altLang="en-US" sz="1400" b="1" dirty="0">
                <a:solidFill>
                  <a:srgbClr val="7030A0"/>
                </a:solidFill>
              </a:endParaRPr>
            </a:p>
          </p:txBody>
        </p:sp>
        <p:sp>
          <p:nvSpPr>
            <p:cNvPr id="23" name="右箭头 22"/>
            <p:cNvSpPr/>
            <p:nvPr/>
          </p:nvSpPr>
          <p:spPr>
            <a:xfrm rot="16200000">
              <a:off x="645513" y="5196338"/>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80417343"/>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54724-D6A6-4545-947F-8C535363FFA5}"/>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237AC5D5-77C7-4F38-9E28-BBBBF9E90F93}"/>
              </a:ext>
            </a:extLst>
          </p:cNvPr>
          <p:cNvSpPr txBox="1"/>
          <p:nvPr/>
        </p:nvSpPr>
        <p:spPr>
          <a:xfrm>
            <a:off x="871017" y="4829216"/>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5" name="object 3">
            <a:extLst>
              <a:ext uri="{FF2B5EF4-FFF2-40B4-BE49-F238E27FC236}">
                <a16:creationId xmlns:a16="http://schemas.microsoft.com/office/drawing/2014/main" id="{E4DD3E4A-9705-4AAF-81C9-825341A0CF0B}"/>
              </a:ext>
            </a:extLst>
          </p:cNvPr>
          <p:cNvSpPr txBox="1"/>
          <p:nvPr/>
        </p:nvSpPr>
        <p:spPr>
          <a:xfrm>
            <a:off x="915959" y="5408516"/>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6" name="object 4">
            <a:extLst>
              <a:ext uri="{FF2B5EF4-FFF2-40B4-BE49-F238E27FC236}">
                <a16:creationId xmlns:a16="http://schemas.microsoft.com/office/drawing/2014/main" id="{2D0877E8-7658-41A7-86E7-1A0C717CFA4F}"/>
              </a:ext>
            </a:extLst>
          </p:cNvPr>
          <p:cNvSpPr txBox="1"/>
          <p:nvPr/>
        </p:nvSpPr>
        <p:spPr>
          <a:xfrm>
            <a:off x="1606954" y="5408516"/>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7" name="object 5">
            <a:extLst>
              <a:ext uri="{FF2B5EF4-FFF2-40B4-BE49-F238E27FC236}">
                <a16:creationId xmlns:a16="http://schemas.microsoft.com/office/drawing/2014/main" id="{D7ABF4CB-6019-49EF-963E-755454B5A183}"/>
              </a:ext>
            </a:extLst>
          </p:cNvPr>
          <p:cNvSpPr txBox="1"/>
          <p:nvPr/>
        </p:nvSpPr>
        <p:spPr>
          <a:xfrm>
            <a:off x="2223783" y="5408516"/>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8" name="object 6">
            <a:extLst>
              <a:ext uri="{FF2B5EF4-FFF2-40B4-BE49-F238E27FC236}">
                <a16:creationId xmlns:a16="http://schemas.microsoft.com/office/drawing/2014/main" id="{CA20F517-FA4F-484C-B4A4-E5AEA7C957E2}"/>
              </a:ext>
            </a:extLst>
          </p:cNvPr>
          <p:cNvSpPr txBox="1"/>
          <p:nvPr/>
        </p:nvSpPr>
        <p:spPr>
          <a:xfrm>
            <a:off x="1573144" y="4829216"/>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9" name="object 7">
            <a:extLst>
              <a:ext uri="{FF2B5EF4-FFF2-40B4-BE49-F238E27FC236}">
                <a16:creationId xmlns:a16="http://schemas.microsoft.com/office/drawing/2014/main" id="{DBE4AA82-C1BC-4756-B8B0-5E86167FDF8C}"/>
              </a:ext>
            </a:extLst>
          </p:cNvPr>
          <p:cNvSpPr txBox="1"/>
          <p:nvPr/>
        </p:nvSpPr>
        <p:spPr>
          <a:xfrm>
            <a:off x="2275271" y="4829217"/>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0" name="object 8">
            <a:extLst>
              <a:ext uri="{FF2B5EF4-FFF2-40B4-BE49-F238E27FC236}">
                <a16:creationId xmlns:a16="http://schemas.microsoft.com/office/drawing/2014/main" id="{BF63AC2A-C772-4E0C-ADFD-8B94C45FF3C9}"/>
              </a:ext>
            </a:extLst>
          </p:cNvPr>
          <p:cNvSpPr txBox="1"/>
          <p:nvPr/>
        </p:nvSpPr>
        <p:spPr>
          <a:xfrm>
            <a:off x="846523" y="3957679"/>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grpSp>
        <p:nvGrpSpPr>
          <p:cNvPr id="11" name="object 9">
            <a:extLst>
              <a:ext uri="{FF2B5EF4-FFF2-40B4-BE49-F238E27FC236}">
                <a16:creationId xmlns:a16="http://schemas.microsoft.com/office/drawing/2014/main" id="{995C0A5C-5793-4A2B-A9FA-7E6CC3DA5CFF}"/>
              </a:ext>
            </a:extLst>
          </p:cNvPr>
          <p:cNvGrpSpPr/>
          <p:nvPr/>
        </p:nvGrpSpPr>
        <p:grpSpPr>
          <a:xfrm>
            <a:off x="1545056" y="3951329"/>
            <a:ext cx="342265" cy="466090"/>
            <a:chOff x="1172058" y="2557236"/>
            <a:chExt cx="342265" cy="466090"/>
          </a:xfrm>
        </p:grpSpPr>
        <p:sp>
          <p:nvSpPr>
            <p:cNvPr id="12" name="object 10">
              <a:extLst>
                <a:ext uri="{FF2B5EF4-FFF2-40B4-BE49-F238E27FC236}">
                  <a16:creationId xmlns:a16="http://schemas.microsoft.com/office/drawing/2014/main" id="{743764D6-35B4-4ADA-8351-1B427C7E82F3}"/>
                </a:ext>
              </a:extLst>
            </p:cNvPr>
            <p:cNvSpPr/>
            <p:nvPr/>
          </p:nvSpPr>
          <p:spPr>
            <a:xfrm>
              <a:off x="1178408" y="2563586"/>
              <a:ext cx="329565" cy="453390"/>
            </a:xfrm>
            <a:custGeom>
              <a:avLst/>
              <a:gdLst/>
              <a:ahLst/>
              <a:cxnLst/>
              <a:rect l="l" t="t" r="r" b="b"/>
              <a:pathLst>
                <a:path w="329565"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3" name="object 11">
              <a:extLst>
                <a:ext uri="{FF2B5EF4-FFF2-40B4-BE49-F238E27FC236}">
                  <a16:creationId xmlns:a16="http://schemas.microsoft.com/office/drawing/2014/main" id="{6ABB2242-6012-44E5-9511-BDEC8BD4F880}"/>
                </a:ext>
              </a:extLst>
            </p:cNvPr>
            <p:cNvSpPr/>
            <p:nvPr/>
          </p:nvSpPr>
          <p:spPr>
            <a:xfrm>
              <a:off x="1178408" y="2563586"/>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4" name="object 12">
            <a:extLst>
              <a:ext uri="{FF2B5EF4-FFF2-40B4-BE49-F238E27FC236}">
                <a16:creationId xmlns:a16="http://schemas.microsoft.com/office/drawing/2014/main" id="{0C0C6380-B23A-4DEC-ABD5-5362F578A54A}"/>
              </a:ext>
            </a:extLst>
          </p:cNvPr>
          <p:cNvSpPr txBox="1"/>
          <p:nvPr/>
        </p:nvSpPr>
        <p:spPr>
          <a:xfrm>
            <a:off x="1624946" y="4098387"/>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grpSp>
        <p:nvGrpSpPr>
          <p:cNvPr id="15" name="object 13">
            <a:extLst>
              <a:ext uri="{FF2B5EF4-FFF2-40B4-BE49-F238E27FC236}">
                <a16:creationId xmlns:a16="http://schemas.microsoft.com/office/drawing/2014/main" id="{9EEB6F1D-9910-495F-97E6-A03684E7E5D4}"/>
              </a:ext>
            </a:extLst>
          </p:cNvPr>
          <p:cNvGrpSpPr/>
          <p:nvPr/>
        </p:nvGrpSpPr>
        <p:grpSpPr>
          <a:xfrm>
            <a:off x="2247183" y="3951329"/>
            <a:ext cx="342265" cy="466090"/>
            <a:chOff x="1874185" y="2557236"/>
            <a:chExt cx="342265" cy="466090"/>
          </a:xfrm>
        </p:grpSpPr>
        <p:sp>
          <p:nvSpPr>
            <p:cNvPr id="16" name="object 14">
              <a:extLst>
                <a:ext uri="{FF2B5EF4-FFF2-40B4-BE49-F238E27FC236}">
                  <a16:creationId xmlns:a16="http://schemas.microsoft.com/office/drawing/2014/main" id="{65430D53-2B55-4B59-91CD-F21EC5CD497D}"/>
                </a:ext>
              </a:extLst>
            </p:cNvPr>
            <p:cNvSpPr/>
            <p:nvPr/>
          </p:nvSpPr>
          <p:spPr>
            <a:xfrm>
              <a:off x="1880535" y="2563586"/>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7" name="object 15">
              <a:extLst>
                <a:ext uri="{FF2B5EF4-FFF2-40B4-BE49-F238E27FC236}">
                  <a16:creationId xmlns:a16="http://schemas.microsoft.com/office/drawing/2014/main" id="{39C707DD-DC5D-4F13-8FC4-414722FD95F0}"/>
                </a:ext>
              </a:extLst>
            </p:cNvPr>
            <p:cNvSpPr/>
            <p:nvPr/>
          </p:nvSpPr>
          <p:spPr>
            <a:xfrm>
              <a:off x="1880535" y="2563586"/>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7594CEF9-EFF1-4052-804B-B0038188AA31}"/>
              </a:ext>
            </a:extLst>
          </p:cNvPr>
          <p:cNvSpPr txBox="1"/>
          <p:nvPr/>
        </p:nvSpPr>
        <p:spPr>
          <a:xfrm>
            <a:off x="2327073" y="4098387"/>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grpSp>
        <p:nvGrpSpPr>
          <p:cNvPr id="19" name="object 17">
            <a:extLst>
              <a:ext uri="{FF2B5EF4-FFF2-40B4-BE49-F238E27FC236}">
                <a16:creationId xmlns:a16="http://schemas.microsoft.com/office/drawing/2014/main" id="{4EC9EF29-6216-4513-B3AA-ABC5D51568D0}"/>
              </a:ext>
            </a:extLst>
          </p:cNvPr>
          <p:cNvGrpSpPr/>
          <p:nvPr/>
        </p:nvGrpSpPr>
        <p:grpSpPr>
          <a:xfrm>
            <a:off x="4572000" y="3951327"/>
            <a:ext cx="342265" cy="466090"/>
            <a:chOff x="4199002" y="2557234"/>
            <a:chExt cx="342265" cy="466090"/>
          </a:xfrm>
        </p:grpSpPr>
        <p:sp>
          <p:nvSpPr>
            <p:cNvPr id="20" name="object 18">
              <a:extLst>
                <a:ext uri="{FF2B5EF4-FFF2-40B4-BE49-F238E27FC236}">
                  <a16:creationId xmlns:a16="http://schemas.microsoft.com/office/drawing/2014/main" id="{20923250-98E9-40AA-BFB8-40501CCA2D15}"/>
                </a:ext>
              </a:extLst>
            </p:cNvPr>
            <p:cNvSpPr/>
            <p:nvPr/>
          </p:nvSpPr>
          <p:spPr>
            <a:xfrm>
              <a:off x="4205352"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CEDF0"/>
            </a:solidFill>
          </p:spPr>
          <p:txBody>
            <a:bodyPr wrap="square" lIns="0" tIns="0" rIns="0" bIns="0" rtlCol="0"/>
            <a:lstStyle/>
            <a:p>
              <a:endParaRPr/>
            </a:p>
          </p:txBody>
        </p:sp>
        <p:sp>
          <p:nvSpPr>
            <p:cNvPr id="21" name="object 19">
              <a:extLst>
                <a:ext uri="{FF2B5EF4-FFF2-40B4-BE49-F238E27FC236}">
                  <a16:creationId xmlns:a16="http://schemas.microsoft.com/office/drawing/2014/main" id="{3CC3D2DE-8FBF-4965-A263-B47A0C40544D}"/>
                </a:ext>
              </a:extLst>
            </p:cNvPr>
            <p:cNvSpPr/>
            <p:nvPr/>
          </p:nvSpPr>
          <p:spPr>
            <a:xfrm>
              <a:off x="4205352"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grpSp>
      <p:sp>
        <p:nvSpPr>
          <p:cNvPr id="22" name="object 20">
            <a:extLst>
              <a:ext uri="{FF2B5EF4-FFF2-40B4-BE49-F238E27FC236}">
                <a16:creationId xmlns:a16="http://schemas.microsoft.com/office/drawing/2014/main" id="{81DADBE9-CCC7-4ADE-9592-7FBFBF5D07D4}"/>
              </a:ext>
            </a:extLst>
          </p:cNvPr>
          <p:cNvSpPr txBox="1"/>
          <p:nvPr/>
        </p:nvSpPr>
        <p:spPr>
          <a:xfrm>
            <a:off x="4655099" y="4098383"/>
            <a:ext cx="17589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23" name="object 21">
            <a:extLst>
              <a:ext uri="{FF2B5EF4-FFF2-40B4-BE49-F238E27FC236}">
                <a16:creationId xmlns:a16="http://schemas.microsoft.com/office/drawing/2014/main" id="{8484AB10-0AAA-45B6-AF69-E1F04F315A1F}"/>
              </a:ext>
            </a:extLst>
          </p:cNvPr>
          <p:cNvSpPr txBox="1"/>
          <p:nvPr/>
        </p:nvSpPr>
        <p:spPr>
          <a:xfrm>
            <a:off x="2937043" y="5408516"/>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24" name="object 22">
            <a:extLst>
              <a:ext uri="{FF2B5EF4-FFF2-40B4-BE49-F238E27FC236}">
                <a16:creationId xmlns:a16="http://schemas.microsoft.com/office/drawing/2014/main" id="{88DF87F9-3A39-427D-BB0C-C58F26C986B4}"/>
              </a:ext>
            </a:extLst>
          </p:cNvPr>
          <p:cNvSpPr txBox="1"/>
          <p:nvPr/>
        </p:nvSpPr>
        <p:spPr>
          <a:xfrm>
            <a:off x="2977397" y="4829215"/>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grpSp>
        <p:nvGrpSpPr>
          <p:cNvPr id="25" name="object 23">
            <a:extLst>
              <a:ext uri="{FF2B5EF4-FFF2-40B4-BE49-F238E27FC236}">
                <a16:creationId xmlns:a16="http://schemas.microsoft.com/office/drawing/2014/main" id="{BD78C838-51E0-421D-ABE6-CCED08BC6D2D}"/>
              </a:ext>
            </a:extLst>
          </p:cNvPr>
          <p:cNvGrpSpPr/>
          <p:nvPr/>
        </p:nvGrpSpPr>
        <p:grpSpPr>
          <a:xfrm>
            <a:off x="2949309" y="3951327"/>
            <a:ext cx="342265" cy="466090"/>
            <a:chOff x="2576311" y="2557234"/>
            <a:chExt cx="342265" cy="466090"/>
          </a:xfrm>
        </p:grpSpPr>
        <p:sp>
          <p:nvSpPr>
            <p:cNvPr id="26" name="object 24">
              <a:extLst>
                <a:ext uri="{FF2B5EF4-FFF2-40B4-BE49-F238E27FC236}">
                  <a16:creationId xmlns:a16="http://schemas.microsoft.com/office/drawing/2014/main" id="{AD39DD1C-8F42-4F0D-9985-02396391BEBA}"/>
                </a:ext>
              </a:extLst>
            </p:cNvPr>
            <p:cNvSpPr/>
            <p:nvPr/>
          </p:nvSpPr>
          <p:spPr>
            <a:xfrm>
              <a:off x="2582661"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27" name="object 25">
              <a:extLst>
                <a:ext uri="{FF2B5EF4-FFF2-40B4-BE49-F238E27FC236}">
                  <a16:creationId xmlns:a16="http://schemas.microsoft.com/office/drawing/2014/main" id="{6928AF9A-C607-4A71-B018-FB21279C39AE}"/>
                </a:ext>
              </a:extLst>
            </p:cNvPr>
            <p:cNvSpPr/>
            <p:nvPr/>
          </p:nvSpPr>
          <p:spPr>
            <a:xfrm>
              <a:off x="2582661"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28" name="object 26">
            <a:extLst>
              <a:ext uri="{FF2B5EF4-FFF2-40B4-BE49-F238E27FC236}">
                <a16:creationId xmlns:a16="http://schemas.microsoft.com/office/drawing/2014/main" id="{CBA0C3AA-162D-48D8-BBE1-5DD6B76A6855}"/>
              </a:ext>
            </a:extLst>
          </p:cNvPr>
          <p:cNvSpPr txBox="1"/>
          <p:nvPr/>
        </p:nvSpPr>
        <p:spPr>
          <a:xfrm>
            <a:off x="3029199" y="4098385"/>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29" name="object 27">
            <a:extLst>
              <a:ext uri="{FF2B5EF4-FFF2-40B4-BE49-F238E27FC236}">
                <a16:creationId xmlns:a16="http://schemas.microsoft.com/office/drawing/2014/main" id="{944023F2-55DE-4F42-B793-D66A80890DCC}"/>
              </a:ext>
            </a:extLst>
          </p:cNvPr>
          <p:cNvGrpSpPr/>
          <p:nvPr/>
        </p:nvGrpSpPr>
        <p:grpSpPr>
          <a:xfrm>
            <a:off x="957523" y="4435148"/>
            <a:ext cx="109855" cy="407034"/>
            <a:chOff x="584525" y="3041055"/>
            <a:chExt cx="109855" cy="407034"/>
          </a:xfrm>
        </p:grpSpPr>
        <p:sp>
          <p:nvSpPr>
            <p:cNvPr id="30" name="object 28">
              <a:extLst>
                <a:ext uri="{FF2B5EF4-FFF2-40B4-BE49-F238E27FC236}">
                  <a16:creationId xmlns:a16="http://schemas.microsoft.com/office/drawing/2014/main" id="{956B25BC-CF5D-473D-9728-15E7C47EADCF}"/>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31" name="object 29">
              <a:extLst>
                <a:ext uri="{FF2B5EF4-FFF2-40B4-BE49-F238E27FC236}">
                  <a16:creationId xmlns:a16="http://schemas.microsoft.com/office/drawing/2014/main" id="{A3507A82-8D83-4D72-A69A-D4EA320F2A3E}"/>
                </a:ext>
              </a:extLst>
            </p:cNvPr>
            <p:cNvPicPr/>
            <p:nvPr/>
          </p:nvPicPr>
          <p:blipFill>
            <a:blip r:embed="rId3" cstate="print"/>
            <a:stretch>
              <a:fillRect/>
            </a:stretch>
          </p:blipFill>
          <p:spPr>
            <a:xfrm>
              <a:off x="584525" y="3041055"/>
              <a:ext cx="109306" cy="140935"/>
            </a:xfrm>
            <a:prstGeom prst="rect">
              <a:avLst/>
            </a:prstGeom>
          </p:spPr>
        </p:pic>
      </p:grpSp>
      <p:grpSp>
        <p:nvGrpSpPr>
          <p:cNvPr id="32" name="object 30">
            <a:extLst>
              <a:ext uri="{FF2B5EF4-FFF2-40B4-BE49-F238E27FC236}">
                <a16:creationId xmlns:a16="http://schemas.microsoft.com/office/drawing/2014/main" id="{A6A161EF-05BE-4536-9036-EED86504A349}"/>
              </a:ext>
            </a:extLst>
          </p:cNvPr>
          <p:cNvGrpSpPr/>
          <p:nvPr/>
        </p:nvGrpSpPr>
        <p:grpSpPr>
          <a:xfrm>
            <a:off x="956482" y="3659405"/>
            <a:ext cx="3799204" cy="1170305"/>
            <a:chOff x="583484" y="2265312"/>
            <a:chExt cx="3799204" cy="1170305"/>
          </a:xfrm>
        </p:grpSpPr>
        <p:sp>
          <p:nvSpPr>
            <p:cNvPr id="33" name="object 31">
              <a:extLst>
                <a:ext uri="{FF2B5EF4-FFF2-40B4-BE49-F238E27FC236}">
                  <a16:creationId xmlns:a16="http://schemas.microsoft.com/office/drawing/2014/main" id="{CA52C07A-A4D7-4D14-B1F4-345FF9328DB4}"/>
                </a:ext>
              </a:extLst>
            </p:cNvPr>
            <p:cNvSpPr/>
            <p:nvPr/>
          </p:nvSpPr>
          <p:spPr>
            <a:xfrm>
              <a:off x="1343022"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4" name="object 32">
              <a:extLst>
                <a:ext uri="{FF2B5EF4-FFF2-40B4-BE49-F238E27FC236}">
                  <a16:creationId xmlns:a16="http://schemas.microsoft.com/office/drawing/2014/main" id="{EA7EEEFE-9155-4DC5-A691-D386679A7D0E}"/>
                </a:ext>
              </a:extLst>
            </p:cNvPr>
            <p:cNvPicPr/>
            <p:nvPr/>
          </p:nvPicPr>
          <p:blipFill>
            <a:blip r:embed="rId4" cstate="print"/>
            <a:stretch>
              <a:fillRect/>
            </a:stretch>
          </p:blipFill>
          <p:spPr>
            <a:xfrm>
              <a:off x="1288368" y="3041056"/>
              <a:ext cx="109307" cy="140667"/>
            </a:xfrm>
            <a:prstGeom prst="rect">
              <a:avLst/>
            </a:prstGeom>
          </p:spPr>
        </p:pic>
        <p:pic>
          <p:nvPicPr>
            <p:cNvPr id="35" name="object 33">
              <a:extLst>
                <a:ext uri="{FF2B5EF4-FFF2-40B4-BE49-F238E27FC236}">
                  <a16:creationId xmlns:a16="http://schemas.microsoft.com/office/drawing/2014/main" id="{974BF89A-C245-401C-8B22-8A4439F1E9DE}"/>
                </a:ext>
              </a:extLst>
            </p:cNvPr>
            <p:cNvPicPr/>
            <p:nvPr/>
          </p:nvPicPr>
          <p:blipFill>
            <a:blip r:embed="rId5" cstate="print"/>
            <a:stretch>
              <a:fillRect/>
            </a:stretch>
          </p:blipFill>
          <p:spPr>
            <a:xfrm>
              <a:off x="802751" y="2735492"/>
              <a:ext cx="351167" cy="109307"/>
            </a:xfrm>
            <a:prstGeom prst="rect">
              <a:avLst/>
            </a:prstGeom>
          </p:spPr>
        </p:pic>
        <p:pic>
          <p:nvPicPr>
            <p:cNvPr id="36" name="object 34">
              <a:extLst>
                <a:ext uri="{FF2B5EF4-FFF2-40B4-BE49-F238E27FC236}">
                  <a16:creationId xmlns:a16="http://schemas.microsoft.com/office/drawing/2014/main" id="{E0546029-48B0-440D-9EB3-4FC7A165DF7D}"/>
                </a:ext>
              </a:extLst>
            </p:cNvPr>
            <p:cNvPicPr/>
            <p:nvPr/>
          </p:nvPicPr>
          <p:blipFill>
            <a:blip r:embed="rId6" cstate="print"/>
            <a:stretch>
              <a:fillRect/>
            </a:stretch>
          </p:blipFill>
          <p:spPr>
            <a:xfrm>
              <a:off x="1507633" y="2735492"/>
              <a:ext cx="348467" cy="109307"/>
            </a:xfrm>
            <a:prstGeom prst="rect">
              <a:avLst/>
            </a:prstGeom>
          </p:spPr>
        </p:pic>
        <p:pic>
          <p:nvPicPr>
            <p:cNvPr id="37" name="object 35">
              <a:extLst>
                <a:ext uri="{FF2B5EF4-FFF2-40B4-BE49-F238E27FC236}">
                  <a16:creationId xmlns:a16="http://schemas.microsoft.com/office/drawing/2014/main" id="{957A6F20-3895-429F-8ACC-F7565F128B04}"/>
                </a:ext>
              </a:extLst>
            </p:cNvPr>
            <p:cNvPicPr/>
            <p:nvPr/>
          </p:nvPicPr>
          <p:blipFill>
            <a:blip r:embed="rId6" cstate="print"/>
            <a:stretch>
              <a:fillRect/>
            </a:stretch>
          </p:blipFill>
          <p:spPr>
            <a:xfrm>
              <a:off x="2209761" y="2735492"/>
              <a:ext cx="348467" cy="109307"/>
            </a:xfrm>
            <a:prstGeom prst="rect">
              <a:avLst/>
            </a:prstGeom>
          </p:spPr>
        </p:pic>
        <p:sp>
          <p:nvSpPr>
            <p:cNvPr id="38" name="object 36">
              <a:extLst>
                <a:ext uri="{FF2B5EF4-FFF2-40B4-BE49-F238E27FC236}">
                  <a16:creationId xmlns:a16="http://schemas.microsoft.com/office/drawing/2014/main" id="{F554D5BF-2097-429F-A594-004BB79A8FAA}"/>
                </a:ext>
              </a:extLst>
            </p:cNvPr>
            <p:cNvSpPr/>
            <p:nvPr/>
          </p:nvSpPr>
          <p:spPr>
            <a:xfrm>
              <a:off x="2045148" y="3169025"/>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9" name="object 37">
              <a:extLst>
                <a:ext uri="{FF2B5EF4-FFF2-40B4-BE49-F238E27FC236}">
                  <a16:creationId xmlns:a16="http://schemas.microsoft.com/office/drawing/2014/main" id="{C1CFA5C3-529E-492F-B3D6-DB669F87C74A}"/>
                </a:ext>
              </a:extLst>
            </p:cNvPr>
            <p:cNvPicPr/>
            <p:nvPr/>
          </p:nvPicPr>
          <p:blipFill>
            <a:blip r:embed="rId7" cstate="print"/>
            <a:stretch>
              <a:fillRect/>
            </a:stretch>
          </p:blipFill>
          <p:spPr>
            <a:xfrm>
              <a:off x="1990494" y="3041057"/>
              <a:ext cx="109307" cy="140667"/>
            </a:xfrm>
            <a:prstGeom prst="rect">
              <a:avLst/>
            </a:prstGeom>
          </p:spPr>
        </p:pic>
        <p:sp>
          <p:nvSpPr>
            <p:cNvPr id="40" name="object 38">
              <a:extLst>
                <a:ext uri="{FF2B5EF4-FFF2-40B4-BE49-F238E27FC236}">
                  <a16:creationId xmlns:a16="http://schemas.microsoft.com/office/drawing/2014/main" id="{EC23C2B4-311C-4372-95FE-2EDA4E57CB94}"/>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41" name="object 39">
              <a:extLst>
                <a:ext uri="{FF2B5EF4-FFF2-40B4-BE49-F238E27FC236}">
                  <a16:creationId xmlns:a16="http://schemas.microsoft.com/office/drawing/2014/main" id="{D8C8D2BA-F38A-47AE-8763-BEFB0D6A7E0F}"/>
                </a:ext>
              </a:extLst>
            </p:cNvPr>
            <p:cNvPicPr/>
            <p:nvPr/>
          </p:nvPicPr>
          <p:blipFill>
            <a:blip r:embed="rId7" cstate="print"/>
            <a:stretch>
              <a:fillRect/>
            </a:stretch>
          </p:blipFill>
          <p:spPr>
            <a:xfrm>
              <a:off x="2692621" y="3041055"/>
              <a:ext cx="109308" cy="140667"/>
            </a:xfrm>
            <a:prstGeom prst="rect">
              <a:avLst/>
            </a:prstGeom>
          </p:spPr>
        </p:pic>
        <p:sp>
          <p:nvSpPr>
            <p:cNvPr id="42" name="object 40">
              <a:extLst>
                <a:ext uri="{FF2B5EF4-FFF2-40B4-BE49-F238E27FC236}">
                  <a16:creationId xmlns:a16="http://schemas.microsoft.com/office/drawing/2014/main" id="{5F728BC5-CE70-4A47-A28F-7A63033A1C06}"/>
                </a:ext>
              </a:extLst>
            </p:cNvPr>
            <p:cNvSpPr/>
            <p:nvPr/>
          </p:nvSpPr>
          <p:spPr>
            <a:xfrm>
              <a:off x="2911886" y="2790144"/>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43" name="object 41">
              <a:extLst>
                <a:ext uri="{FF2B5EF4-FFF2-40B4-BE49-F238E27FC236}">
                  <a16:creationId xmlns:a16="http://schemas.microsoft.com/office/drawing/2014/main" id="{2A2B5BB6-3D75-4845-B8C1-232991CE94B4}"/>
                </a:ext>
              </a:extLst>
            </p:cNvPr>
            <p:cNvPicPr/>
            <p:nvPr/>
          </p:nvPicPr>
          <p:blipFill>
            <a:blip r:embed="rId8" cstate="print"/>
            <a:stretch>
              <a:fillRect/>
            </a:stretch>
          </p:blipFill>
          <p:spPr>
            <a:xfrm>
              <a:off x="4040387" y="2735489"/>
              <a:ext cx="140667" cy="109308"/>
            </a:xfrm>
            <a:prstGeom prst="rect">
              <a:avLst/>
            </a:prstGeom>
          </p:spPr>
        </p:pic>
        <p:sp>
          <p:nvSpPr>
            <p:cNvPr id="44" name="object 42">
              <a:extLst>
                <a:ext uri="{FF2B5EF4-FFF2-40B4-BE49-F238E27FC236}">
                  <a16:creationId xmlns:a16="http://schemas.microsoft.com/office/drawing/2014/main" id="{90620D92-10CA-4BAC-B410-348DC21B87FA}"/>
                </a:ext>
              </a:extLst>
            </p:cNvPr>
            <p:cNvSpPr/>
            <p:nvPr/>
          </p:nvSpPr>
          <p:spPr>
            <a:xfrm>
              <a:off x="753165" y="2484984"/>
              <a:ext cx="3616960" cy="78740"/>
            </a:xfrm>
            <a:custGeom>
              <a:avLst/>
              <a:gdLst/>
              <a:ahLst/>
              <a:cxnLst/>
              <a:rect l="l" t="t" r="r" b="b"/>
              <a:pathLst>
                <a:path w="3616960" h="78739">
                  <a:moveTo>
                    <a:pt x="3616799" y="78599"/>
                  </a:moveTo>
                  <a:lnTo>
                    <a:pt x="3616799" y="0"/>
                  </a:lnTo>
                  <a:lnTo>
                    <a:pt x="0" y="0"/>
                  </a:lnTo>
                </a:path>
              </a:pathLst>
            </a:custGeom>
            <a:ln w="25399">
              <a:solidFill>
                <a:srgbClr val="000000"/>
              </a:solidFill>
            </a:ln>
          </p:spPr>
          <p:txBody>
            <a:bodyPr wrap="square" lIns="0" tIns="0" rIns="0" bIns="0" rtlCol="0"/>
            <a:lstStyle/>
            <a:p>
              <a:endParaRPr/>
            </a:p>
          </p:txBody>
        </p:sp>
        <p:pic>
          <p:nvPicPr>
            <p:cNvPr id="45" name="object 43">
              <a:extLst>
                <a:ext uri="{FF2B5EF4-FFF2-40B4-BE49-F238E27FC236}">
                  <a16:creationId xmlns:a16="http://schemas.microsoft.com/office/drawing/2014/main" id="{10D0F3ED-B2A5-46F2-A22A-138AEF08B51B}"/>
                </a:ext>
              </a:extLst>
            </p:cNvPr>
            <p:cNvPicPr/>
            <p:nvPr/>
          </p:nvPicPr>
          <p:blipFill>
            <a:blip r:embed="rId9" cstate="print"/>
            <a:stretch>
              <a:fillRect/>
            </a:stretch>
          </p:blipFill>
          <p:spPr>
            <a:xfrm>
              <a:off x="583484" y="2273619"/>
              <a:ext cx="109308" cy="289967"/>
            </a:xfrm>
            <a:prstGeom prst="rect">
              <a:avLst/>
            </a:prstGeom>
          </p:spPr>
        </p:pic>
        <p:pic>
          <p:nvPicPr>
            <p:cNvPr id="46" name="object 44">
              <a:extLst>
                <a:ext uri="{FF2B5EF4-FFF2-40B4-BE49-F238E27FC236}">
                  <a16:creationId xmlns:a16="http://schemas.microsoft.com/office/drawing/2014/main" id="{66A521B3-CC0B-45DF-965A-8F2210155FEE}"/>
                </a:ext>
              </a:extLst>
            </p:cNvPr>
            <p:cNvPicPr/>
            <p:nvPr/>
          </p:nvPicPr>
          <p:blipFill>
            <a:blip r:embed="rId10" cstate="print"/>
            <a:stretch>
              <a:fillRect/>
            </a:stretch>
          </p:blipFill>
          <p:spPr>
            <a:xfrm>
              <a:off x="698501" y="2273477"/>
              <a:ext cx="109307" cy="211524"/>
            </a:xfrm>
            <a:prstGeom prst="rect">
              <a:avLst/>
            </a:prstGeom>
          </p:spPr>
        </p:pic>
        <p:sp>
          <p:nvSpPr>
            <p:cNvPr id="47" name="object 45">
              <a:extLst>
                <a:ext uri="{FF2B5EF4-FFF2-40B4-BE49-F238E27FC236}">
                  <a16:creationId xmlns:a16="http://schemas.microsoft.com/office/drawing/2014/main" id="{531509DB-4230-4435-AA5D-E4E9ED0EBC42}"/>
                </a:ext>
              </a:extLst>
            </p:cNvPr>
            <p:cNvSpPr/>
            <p:nvPr/>
          </p:nvSpPr>
          <p:spPr>
            <a:xfrm>
              <a:off x="1343021" y="2401587"/>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48" name="object 46">
              <a:extLst>
                <a:ext uri="{FF2B5EF4-FFF2-40B4-BE49-F238E27FC236}">
                  <a16:creationId xmlns:a16="http://schemas.microsoft.com/office/drawing/2014/main" id="{ECED754D-1F77-4D14-A4BB-6809D0F9789C}"/>
                </a:ext>
              </a:extLst>
            </p:cNvPr>
            <p:cNvSpPr/>
            <p:nvPr/>
          </p:nvSpPr>
          <p:spPr>
            <a:xfrm>
              <a:off x="1301067" y="2286319"/>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49" name="object 47">
              <a:extLst>
                <a:ext uri="{FF2B5EF4-FFF2-40B4-BE49-F238E27FC236}">
                  <a16:creationId xmlns:a16="http://schemas.microsoft.com/office/drawing/2014/main" id="{6ADB99F7-9D9B-4785-A7E0-F71E1F675E73}"/>
                </a:ext>
              </a:extLst>
            </p:cNvPr>
            <p:cNvSpPr/>
            <p:nvPr/>
          </p:nvSpPr>
          <p:spPr>
            <a:xfrm>
              <a:off x="1301067" y="2286319"/>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50" name="object 48">
              <a:extLst>
                <a:ext uri="{FF2B5EF4-FFF2-40B4-BE49-F238E27FC236}">
                  <a16:creationId xmlns:a16="http://schemas.microsoft.com/office/drawing/2014/main" id="{68905C61-0231-431B-8A27-A6E23BC01FC2}"/>
                </a:ext>
              </a:extLst>
            </p:cNvPr>
            <p:cNvSpPr/>
            <p:nvPr/>
          </p:nvSpPr>
          <p:spPr>
            <a:xfrm>
              <a:off x="2045148" y="2401586"/>
              <a:ext cx="635" cy="162560"/>
            </a:xfrm>
            <a:custGeom>
              <a:avLst/>
              <a:gdLst/>
              <a:ahLst/>
              <a:cxnLst/>
              <a:rect l="l" t="t" r="r" b="b"/>
              <a:pathLst>
                <a:path w="635" h="162560">
                  <a:moveTo>
                    <a:pt x="231" y="-12699"/>
                  </a:moveTo>
                  <a:lnTo>
                    <a:pt x="231" y="174700"/>
                  </a:lnTo>
                </a:path>
              </a:pathLst>
            </a:custGeom>
            <a:ln w="25863">
              <a:solidFill>
                <a:srgbClr val="000000"/>
              </a:solidFill>
            </a:ln>
          </p:spPr>
          <p:txBody>
            <a:bodyPr wrap="square" lIns="0" tIns="0" rIns="0" bIns="0" rtlCol="0"/>
            <a:lstStyle/>
            <a:p>
              <a:endParaRPr/>
            </a:p>
          </p:txBody>
        </p:sp>
        <p:sp>
          <p:nvSpPr>
            <p:cNvPr id="51" name="object 49">
              <a:extLst>
                <a:ext uri="{FF2B5EF4-FFF2-40B4-BE49-F238E27FC236}">
                  <a16:creationId xmlns:a16="http://schemas.microsoft.com/office/drawing/2014/main" id="{7A3FFEA6-3C49-479C-9811-BA22FB7B3DAD}"/>
                </a:ext>
              </a:extLst>
            </p:cNvPr>
            <p:cNvSpPr/>
            <p:nvPr/>
          </p:nvSpPr>
          <p:spPr>
            <a:xfrm>
              <a:off x="2003658" y="2286319"/>
              <a:ext cx="84455" cy="115570"/>
            </a:xfrm>
            <a:custGeom>
              <a:avLst/>
              <a:gdLst/>
              <a:ahLst/>
              <a:cxnLst/>
              <a:rect l="l" t="t" r="r" b="b"/>
              <a:pathLst>
                <a:path w="84455" h="115569">
                  <a:moveTo>
                    <a:pt x="83907" y="115387"/>
                  </a:moveTo>
                  <a:lnTo>
                    <a:pt x="0" y="115147"/>
                  </a:lnTo>
                  <a:lnTo>
                    <a:pt x="42283" y="0"/>
                  </a:lnTo>
                  <a:lnTo>
                    <a:pt x="83907" y="115387"/>
                  </a:lnTo>
                  <a:close/>
                </a:path>
              </a:pathLst>
            </a:custGeom>
            <a:solidFill>
              <a:srgbClr val="000000"/>
            </a:solidFill>
          </p:spPr>
          <p:txBody>
            <a:bodyPr wrap="square" lIns="0" tIns="0" rIns="0" bIns="0" rtlCol="0"/>
            <a:lstStyle/>
            <a:p>
              <a:endParaRPr/>
            </a:p>
          </p:txBody>
        </p:sp>
        <p:sp>
          <p:nvSpPr>
            <p:cNvPr id="52" name="object 50">
              <a:extLst>
                <a:ext uri="{FF2B5EF4-FFF2-40B4-BE49-F238E27FC236}">
                  <a16:creationId xmlns:a16="http://schemas.microsoft.com/office/drawing/2014/main" id="{F00BDDC6-86BC-4961-BF9B-C0373F4F88B6}"/>
                </a:ext>
              </a:extLst>
            </p:cNvPr>
            <p:cNvSpPr/>
            <p:nvPr/>
          </p:nvSpPr>
          <p:spPr>
            <a:xfrm>
              <a:off x="2003658" y="2286319"/>
              <a:ext cx="84455" cy="115570"/>
            </a:xfrm>
            <a:custGeom>
              <a:avLst/>
              <a:gdLst/>
              <a:ahLst/>
              <a:cxnLst/>
              <a:rect l="l" t="t" r="r" b="b"/>
              <a:pathLst>
                <a:path w="84455" h="115569">
                  <a:moveTo>
                    <a:pt x="83907" y="115387"/>
                  </a:moveTo>
                  <a:lnTo>
                    <a:pt x="42283" y="0"/>
                  </a:lnTo>
                  <a:lnTo>
                    <a:pt x="0" y="115147"/>
                  </a:lnTo>
                  <a:lnTo>
                    <a:pt x="83907" y="115387"/>
                  </a:lnTo>
                  <a:close/>
                </a:path>
              </a:pathLst>
            </a:custGeom>
            <a:ln w="25399">
              <a:solidFill>
                <a:srgbClr val="000000"/>
              </a:solidFill>
            </a:ln>
          </p:spPr>
          <p:txBody>
            <a:bodyPr wrap="square" lIns="0" tIns="0" rIns="0" bIns="0" rtlCol="0"/>
            <a:lstStyle/>
            <a:p>
              <a:endParaRPr/>
            </a:p>
          </p:txBody>
        </p:sp>
        <p:sp>
          <p:nvSpPr>
            <p:cNvPr id="53" name="object 51">
              <a:extLst>
                <a:ext uri="{FF2B5EF4-FFF2-40B4-BE49-F238E27FC236}">
                  <a16:creationId xmlns:a16="http://schemas.microsoft.com/office/drawing/2014/main" id="{9B155DAA-0925-468B-A2AF-B1985FF4C5E8}"/>
                </a:ext>
              </a:extLst>
            </p:cNvPr>
            <p:cNvSpPr/>
            <p:nvPr/>
          </p:nvSpPr>
          <p:spPr>
            <a:xfrm>
              <a:off x="2747274" y="2401585"/>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54" name="object 52">
              <a:extLst>
                <a:ext uri="{FF2B5EF4-FFF2-40B4-BE49-F238E27FC236}">
                  <a16:creationId xmlns:a16="http://schemas.microsoft.com/office/drawing/2014/main" id="{D2752109-2A49-48F3-87DB-F2CABCAD592F}"/>
                </a:ext>
              </a:extLst>
            </p:cNvPr>
            <p:cNvSpPr/>
            <p:nvPr/>
          </p:nvSpPr>
          <p:spPr>
            <a:xfrm>
              <a:off x="2705320" y="2286317"/>
              <a:ext cx="84455" cy="115570"/>
            </a:xfrm>
            <a:custGeom>
              <a:avLst/>
              <a:gdLst/>
              <a:ahLst/>
              <a:cxnLst/>
              <a:rect l="l" t="t" r="r" b="b"/>
              <a:pathLst>
                <a:path w="84455" h="115569">
                  <a:moveTo>
                    <a:pt x="83908" y="115267"/>
                  </a:moveTo>
                  <a:lnTo>
                    <a:pt x="0" y="115267"/>
                  </a:lnTo>
                  <a:lnTo>
                    <a:pt x="41954" y="0"/>
                  </a:lnTo>
                  <a:lnTo>
                    <a:pt x="83908" y="115267"/>
                  </a:lnTo>
                  <a:close/>
                </a:path>
              </a:pathLst>
            </a:custGeom>
            <a:solidFill>
              <a:srgbClr val="000000"/>
            </a:solidFill>
          </p:spPr>
          <p:txBody>
            <a:bodyPr wrap="square" lIns="0" tIns="0" rIns="0" bIns="0" rtlCol="0"/>
            <a:lstStyle/>
            <a:p>
              <a:endParaRPr/>
            </a:p>
          </p:txBody>
        </p:sp>
        <p:sp>
          <p:nvSpPr>
            <p:cNvPr id="55" name="object 53">
              <a:extLst>
                <a:ext uri="{FF2B5EF4-FFF2-40B4-BE49-F238E27FC236}">
                  <a16:creationId xmlns:a16="http://schemas.microsoft.com/office/drawing/2014/main" id="{7F2B1CBB-C61A-4CC4-8FF4-9A57E1758E71}"/>
                </a:ext>
              </a:extLst>
            </p:cNvPr>
            <p:cNvSpPr/>
            <p:nvPr/>
          </p:nvSpPr>
          <p:spPr>
            <a:xfrm>
              <a:off x="2705320" y="2286317"/>
              <a:ext cx="84455" cy="115570"/>
            </a:xfrm>
            <a:custGeom>
              <a:avLst/>
              <a:gdLst/>
              <a:ahLst/>
              <a:cxnLst/>
              <a:rect l="l" t="t" r="r" b="b"/>
              <a:pathLst>
                <a:path w="84455" h="115569">
                  <a:moveTo>
                    <a:pt x="83908" y="115267"/>
                  </a:moveTo>
                  <a:lnTo>
                    <a:pt x="41954"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56" name="object 54">
              <a:extLst>
                <a:ext uri="{FF2B5EF4-FFF2-40B4-BE49-F238E27FC236}">
                  <a16:creationId xmlns:a16="http://schemas.microsoft.com/office/drawing/2014/main" id="{446784C9-7511-4DCF-BD70-1E6A705B9978}"/>
                </a:ext>
              </a:extLst>
            </p:cNvPr>
            <p:cNvSpPr/>
            <p:nvPr/>
          </p:nvSpPr>
          <p:spPr>
            <a:xfrm>
              <a:off x="1443038" y="2393280"/>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57" name="object 55">
              <a:extLst>
                <a:ext uri="{FF2B5EF4-FFF2-40B4-BE49-F238E27FC236}">
                  <a16:creationId xmlns:a16="http://schemas.microsoft.com/office/drawing/2014/main" id="{95856281-418C-4EF5-AEFC-0822A2A5AFE3}"/>
                </a:ext>
              </a:extLst>
            </p:cNvPr>
            <p:cNvSpPr/>
            <p:nvPr/>
          </p:nvSpPr>
          <p:spPr>
            <a:xfrm>
              <a:off x="1401084" y="2278012"/>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58" name="object 56">
              <a:extLst>
                <a:ext uri="{FF2B5EF4-FFF2-40B4-BE49-F238E27FC236}">
                  <a16:creationId xmlns:a16="http://schemas.microsoft.com/office/drawing/2014/main" id="{1125FB83-D5F7-402F-B4CC-4F3FCBA1458B}"/>
                </a:ext>
              </a:extLst>
            </p:cNvPr>
            <p:cNvSpPr/>
            <p:nvPr/>
          </p:nvSpPr>
          <p:spPr>
            <a:xfrm>
              <a:off x="1401084" y="2278012"/>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59" name="object 57">
              <a:extLst>
                <a:ext uri="{FF2B5EF4-FFF2-40B4-BE49-F238E27FC236}">
                  <a16:creationId xmlns:a16="http://schemas.microsoft.com/office/drawing/2014/main" id="{A3FA875E-3CEF-48D3-8500-4A752A32D9AA}"/>
                </a:ext>
              </a:extLst>
            </p:cNvPr>
            <p:cNvSpPr/>
            <p:nvPr/>
          </p:nvSpPr>
          <p:spPr>
            <a:xfrm>
              <a:off x="2165576" y="2399403"/>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60" name="object 58">
              <a:extLst>
                <a:ext uri="{FF2B5EF4-FFF2-40B4-BE49-F238E27FC236}">
                  <a16:creationId xmlns:a16="http://schemas.microsoft.com/office/drawing/2014/main" id="{EF710672-EB21-410C-88B0-A10087659677}"/>
                </a:ext>
              </a:extLst>
            </p:cNvPr>
            <p:cNvSpPr/>
            <p:nvPr/>
          </p:nvSpPr>
          <p:spPr>
            <a:xfrm>
              <a:off x="2123621" y="2284135"/>
              <a:ext cx="84455" cy="115570"/>
            </a:xfrm>
            <a:custGeom>
              <a:avLst/>
              <a:gdLst/>
              <a:ahLst/>
              <a:cxnLst/>
              <a:rect l="l" t="t" r="r" b="b"/>
              <a:pathLst>
                <a:path w="84455" h="115569">
                  <a:moveTo>
                    <a:pt x="83908" y="115267"/>
                  </a:moveTo>
                  <a:lnTo>
                    <a:pt x="0" y="115267"/>
                  </a:lnTo>
                  <a:lnTo>
                    <a:pt x="41954" y="0"/>
                  </a:lnTo>
                  <a:lnTo>
                    <a:pt x="83908" y="115267"/>
                  </a:lnTo>
                  <a:close/>
                </a:path>
              </a:pathLst>
            </a:custGeom>
            <a:solidFill>
              <a:srgbClr val="000000"/>
            </a:solidFill>
          </p:spPr>
          <p:txBody>
            <a:bodyPr wrap="square" lIns="0" tIns="0" rIns="0" bIns="0" rtlCol="0"/>
            <a:lstStyle/>
            <a:p>
              <a:endParaRPr/>
            </a:p>
          </p:txBody>
        </p:sp>
        <p:sp>
          <p:nvSpPr>
            <p:cNvPr id="61" name="object 59">
              <a:extLst>
                <a:ext uri="{FF2B5EF4-FFF2-40B4-BE49-F238E27FC236}">
                  <a16:creationId xmlns:a16="http://schemas.microsoft.com/office/drawing/2014/main" id="{C3E0B161-16FF-4795-8662-0E535B066958}"/>
                </a:ext>
              </a:extLst>
            </p:cNvPr>
            <p:cNvSpPr/>
            <p:nvPr/>
          </p:nvSpPr>
          <p:spPr>
            <a:xfrm>
              <a:off x="2123621" y="2284135"/>
              <a:ext cx="84455" cy="115570"/>
            </a:xfrm>
            <a:custGeom>
              <a:avLst/>
              <a:gdLst/>
              <a:ahLst/>
              <a:cxnLst/>
              <a:rect l="l" t="t" r="r" b="b"/>
              <a:pathLst>
                <a:path w="84455" h="115569">
                  <a:moveTo>
                    <a:pt x="83908" y="115267"/>
                  </a:moveTo>
                  <a:lnTo>
                    <a:pt x="41954"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62" name="object 60">
              <a:extLst>
                <a:ext uri="{FF2B5EF4-FFF2-40B4-BE49-F238E27FC236}">
                  <a16:creationId xmlns:a16="http://schemas.microsoft.com/office/drawing/2014/main" id="{9AF474C0-2CB3-46D2-8C0B-407EB743866D}"/>
                </a:ext>
              </a:extLst>
            </p:cNvPr>
            <p:cNvSpPr/>
            <p:nvPr/>
          </p:nvSpPr>
          <p:spPr>
            <a:xfrm>
              <a:off x="2857499" y="2393281"/>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63" name="object 61">
              <a:extLst>
                <a:ext uri="{FF2B5EF4-FFF2-40B4-BE49-F238E27FC236}">
                  <a16:creationId xmlns:a16="http://schemas.microsoft.com/office/drawing/2014/main" id="{1A046D77-3EEB-48B8-9839-6B8C56D06F5E}"/>
                </a:ext>
              </a:extLst>
            </p:cNvPr>
            <p:cNvSpPr/>
            <p:nvPr/>
          </p:nvSpPr>
          <p:spPr>
            <a:xfrm>
              <a:off x="2815545" y="2278013"/>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64" name="object 62">
              <a:extLst>
                <a:ext uri="{FF2B5EF4-FFF2-40B4-BE49-F238E27FC236}">
                  <a16:creationId xmlns:a16="http://schemas.microsoft.com/office/drawing/2014/main" id="{BCC3F808-2693-42E0-80BF-D8F65D83C55E}"/>
                </a:ext>
              </a:extLst>
            </p:cNvPr>
            <p:cNvSpPr/>
            <p:nvPr/>
          </p:nvSpPr>
          <p:spPr>
            <a:xfrm>
              <a:off x="2815545" y="2278013"/>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grpSp>
      <p:sp>
        <p:nvSpPr>
          <p:cNvPr id="65" name="object 63">
            <a:extLst>
              <a:ext uri="{FF2B5EF4-FFF2-40B4-BE49-F238E27FC236}">
                <a16:creationId xmlns:a16="http://schemas.microsoft.com/office/drawing/2014/main" id="{0DA23ACE-EBA0-4415-9E2A-42739DC94261}"/>
              </a:ext>
            </a:extLst>
          </p:cNvPr>
          <p:cNvSpPr txBox="1"/>
          <p:nvPr/>
        </p:nvSpPr>
        <p:spPr>
          <a:xfrm>
            <a:off x="821382" y="3356332"/>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9380">
              <a:lnSpc>
                <a:spcPct val="100000"/>
              </a:lnSpc>
              <a:spcBef>
                <a:spcPts val="890"/>
              </a:spcBef>
            </a:pPr>
            <a:r>
              <a:rPr sz="1350" spc="-22" baseline="21604" dirty="0">
                <a:latin typeface="Arial MT"/>
                <a:cs typeface="Arial MT"/>
              </a:rPr>
              <a:t>e</a:t>
            </a:r>
            <a:r>
              <a:rPr sz="600" spc="-15" dirty="0">
                <a:latin typeface="Arial MT"/>
                <a:cs typeface="Arial MT"/>
              </a:rPr>
              <a:t>11</a:t>
            </a:r>
            <a:endParaRPr sz="600">
              <a:latin typeface="Arial MT"/>
              <a:cs typeface="Arial MT"/>
            </a:endParaRPr>
          </a:p>
        </p:txBody>
      </p:sp>
      <p:sp>
        <p:nvSpPr>
          <p:cNvPr id="66" name="object 64">
            <a:extLst>
              <a:ext uri="{FF2B5EF4-FFF2-40B4-BE49-F238E27FC236}">
                <a16:creationId xmlns:a16="http://schemas.microsoft.com/office/drawing/2014/main" id="{A7552D7B-27FB-434C-BCF1-AC1B582926B8}"/>
              </a:ext>
            </a:extLst>
          </p:cNvPr>
          <p:cNvSpPr txBox="1"/>
          <p:nvPr/>
        </p:nvSpPr>
        <p:spPr>
          <a:xfrm>
            <a:off x="1526265" y="3356332"/>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e</a:t>
            </a:r>
            <a:r>
              <a:rPr sz="600" spc="-5" dirty="0">
                <a:latin typeface="Arial MT"/>
                <a:cs typeface="Arial MT"/>
              </a:rPr>
              <a:t>12</a:t>
            </a:r>
            <a:endParaRPr sz="600">
              <a:latin typeface="Arial MT"/>
              <a:cs typeface="Arial MT"/>
            </a:endParaRPr>
          </a:p>
        </p:txBody>
      </p:sp>
      <p:sp>
        <p:nvSpPr>
          <p:cNvPr id="67" name="object 65">
            <a:extLst>
              <a:ext uri="{FF2B5EF4-FFF2-40B4-BE49-F238E27FC236}">
                <a16:creationId xmlns:a16="http://schemas.microsoft.com/office/drawing/2014/main" id="{CE6286BE-7C5C-416B-9DAC-68FD346B1562}"/>
              </a:ext>
            </a:extLst>
          </p:cNvPr>
          <p:cNvSpPr txBox="1"/>
          <p:nvPr/>
        </p:nvSpPr>
        <p:spPr>
          <a:xfrm>
            <a:off x="2229291" y="3356332"/>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e</a:t>
            </a:r>
            <a:r>
              <a:rPr sz="600" spc="-5" dirty="0">
                <a:latin typeface="Arial MT"/>
                <a:cs typeface="Arial MT"/>
              </a:rPr>
              <a:t>13</a:t>
            </a:r>
            <a:endParaRPr sz="600">
              <a:latin typeface="Arial MT"/>
              <a:cs typeface="Arial MT"/>
            </a:endParaRPr>
          </a:p>
        </p:txBody>
      </p:sp>
      <p:sp>
        <p:nvSpPr>
          <p:cNvPr id="68" name="object 66">
            <a:extLst>
              <a:ext uri="{FF2B5EF4-FFF2-40B4-BE49-F238E27FC236}">
                <a16:creationId xmlns:a16="http://schemas.microsoft.com/office/drawing/2014/main" id="{8B075D8B-1F1F-490E-911C-7B88B0B6A424}"/>
              </a:ext>
            </a:extLst>
          </p:cNvPr>
          <p:cNvSpPr txBox="1"/>
          <p:nvPr/>
        </p:nvSpPr>
        <p:spPr>
          <a:xfrm>
            <a:off x="2930519" y="3356332"/>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e</a:t>
            </a:r>
            <a:r>
              <a:rPr sz="600" spc="-5" dirty="0">
                <a:latin typeface="Arial MT"/>
                <a:cs typeface="Arial MT"/>
              </a:rPr>
              <a:t>14</a:t>
            </a:r>
            <a:endParaRPr sz="600">
              <a:latin typeface="Arial MT"/>
              <a:cs typeface="Arial MT"/>
            </a:endParaRPr>
          </a:p>
        </p:txBody>
      </p:sp>
      <p:sp>
        <p:nvSpPr>
          <p:cNvPr id="69" name="object 67">
            <a:extLst>
              <a:ext uri="{FF2B5EF4-FFF2-40B4-BE49-F238E27FC236}">
                <a16:creationId xmlns:a16="http://schemas.microsoft.com/office/drawing/2014/main" id="{F16F4D5D-4054-4E84-9AFF-AFF4A9005DC6}"/>
              </a:ext>
            </a:extLst>
          </p:cNvPr>
          <p:cNvSpPr txBox="1"/>
          <p:nvPr/>
        </p:nvSpPr>
        <p:spPr>
          <a:xfrm>
            <a:off x="5319723" y="2311610"/>
            <a:ext cx="3606800" cy="25904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MT"/>
                <a:cs typeface="Arial MT"/>
              </a:rPr>
              <a:t>Compute</a:t>
            </a:r>
            <a:r>
              <a:rPr sz="1600" spc="-35" dirty="0">
                <a:latin typeface="Arial MT"/>
                <a:cs typeface="Arial MT"/>
              </a:rPr>
              <a:t> </a:t>
            </a:r>
            <a:r>
              <a:rPr sz="1600" dirty="0">
                <a:latin typeface="Arial MT"/>
                <a:cs typeface="Arial MT"/>
              </a:rPr>
              <a:t>(scalar)</a:t>
            </a:r>
            <a:r>
              <a:rPr sz="1600" spc="-25" dirty="0">
                <a:latin typeface="Arial MT"/>
                <a:cs typeface="Arial MT"/>
              </a:rPr>
              <a:t> </a:t>
            </a:r>
            <a:r>
              <a:rPr sz="1600" b="1" spc="-5" dirty="0">
                <a:latin typeface="Arial"/>
                <a:cs typeface="Arial"/>
              </a:rPr>
              <a:t>alignment</a:t>
            </a:r>
            <a:r>
              <a:rPr sz="1600" b="1" spc="-30" dirty="0">
                <a:latin typeface="Arial"/>
                <a:cs typeface="Arial"/>
              </a:rPr>
              <a:t> </a:t>
            </a:r>
            <a:r>
              <a:rPr sz="1600" b="1" spc="-5" dirty="0">
                <a:latin typeface="Arial"/>
                <a:cs typeface="Arial"/>
              </a:rPr>
              <a:t>scores</a:t>
            </a:r>
            <a:endParaRPr sz="1600" dirty="0">
              <a:latin typeface="Arial"/>
              <a:cs typeface="Arial"/>
            </a:endParaRPr>
          </a:p>
        </p:txBody>
      </p:sp>
      <p:sp>
        <p:nvSpPr>
          <p:cNvPr id="70" name="object 68">
            <a:extLst>
              <a:ext uri="{FF2B5EF4-FFF2-40B4-BE49-F238E27FC236}">
                <a16:creationId xmlns:a16="http://schemas.microsoft.com/office/drawing/2014/main" id="{A7A830A5-4C57-4D9E-8D27-AB87FA821DE7}"/>
              </a:ext>
            </a:extLst>
          </p:cNvPr>
          <p:cNvSpPr txBox="1"/>
          <p:nvPr/>
        </p:nvSpPr>
        <p:spPr>
          <a:xfrm>
            <a:off x="5376709" y="2652674"/>
            <a:ext cx="1302385" cy="254000"/>
          </a:xfrm>
          <a:prstGeom prst="rect">
            <a:avLst/>
          </a:prstGeom>
        </p:spPr>
        <p:txBody>
          <a:bodyPr vert="horz" wrap="square" lIns="0" tIns="12700" rIns="0" bIns="0" rtlCol="0">
            <a:spAutoFit/>
          </a:bodyPr>
          <a:lstStyle/>
          <a:p>
            <a:pPr marL="38100">
              <a:lnSpc>
                <a:spcPct val="100000"/>
              </a:lnSpc>
              <a:spcBef>
                <a:spcPts val="100"/>
              </a:spcBef>
            </a:pPr>
            <a:r>
              <a:rPr sz="2250" spc="-7" baseline="20370" dirty="0">
                <a:latin typeface="Arial MT"/>
                <a:cs typeface="Arial MT"/>
              </a:rPr>
              <a:t>e</a:t>
            </a:r>
            <a:r>
              <a:rPr sz="1000" spc="-5" dirty="0">
                <a:latin typeface="Arial MT"/>
                <a:cs typeface="Arial MT"/>
              </a:rPr>
              <a:t>t,i</a:t>
            </a:r>
            <a:r>
              <a:rPr sz="1000" spc="120" dirty="0">
                <a:latin typeface="Arial MT"/>
                <a:cs typeface="Arial MT"/>
              </a:rPr>
              <a:t> </a:t>
            </a:r>
            <a:r>
              <a:rPr sz="2250" baseline="20370" dirty="0">
                <a:latin typeface="Arial MT"/>
                <a:cs typeface="Arial MT"/>
              </a:rPr>
              <a:t>=</a:t>
            </a:r>
            <a:r>
              <a:rPr sz="2250" spc="-22" baseline="20370" dirty="0">
                <a:latin typeface="Arial MT"/>
                <a:cs typeface="Arial MT"/>
              </a:rPr>
              <a:t> </a:t>
            </a:r>
            <a:r>
              <a:rPr sz="2250" spc="-7" baseline="20370" dirty="0">
                <a:latin typeface="Arial MT"/>
                <a:cs typeface="Arial MT"/>
              </a:rPr>
              <a:t>f</a:t>
            </a:r>
            <a:r>
              <a:rPr sz="1000" spc="-5" dirty="0">
                <a:latin typeface="Arial MT"/>
                <a:cs typeface="Arial MT"/>
              </a:rPr>
              <a:t>att</a:t>
            </a:r>
            <a:r>
              <a:rPr sz="2250" spc="-7" baseline="20370" dirty="0">
                <a:latin typeface="Arial MT"/>
                <a:cs typeface="Arial MT"/>
              </a:rPr>
              <a:t>(s</a:t>
            </a:r>
            <a:r>
              <a:rPr sz="1000" spc="-5" dirty="0">
                <a:latin typeface="Arial MT"/>
                <a:cs typeface="Arial MT"/>
              </a:rPr>
              <a:t>t-1</a:t>
            </a:r>
            <a:r>
              <a:rPr sz="2250" spc="-7" baseline="20370" dirty="0">
                <a:latin typeface="Arial MT"/>
                <a:cs typeface="Arial MT"/>
              </a:rPr>
              <a:t>,</a:t>
            </a:r>
            <a:r>
              <a:rPr sz="2250" spc="-30" baseline="20370" dirty="0">
                <a:latin typeface="Arial MT"/>
                <a:cs typeface="Arial MT"/>
              </a:rPr>
              <a:t> </a:t>
            </a:r>
            <a:r>
              <a:rPr sz="2250" spc="-7" baseline="20370" dirty="0">
                <a:latin typeface="Arial MT"/>
                <a:cs typeface="Arial MT"/>
              </a:rPr>
              <a:t>h</a:t>
            </a:r>
            <a:r>
              <a:rPr sz="1000" spc="-5" dirty="0">
                <a:latin typeface="Arial MT"/>
                <a:cs typeface="Arial MT"/>
              </a:rPr>
              <a:t>i</a:t>
            </a:r>
            <a:r>
              <a:rPr sz="2250" spc="-7" baseline="20370" dirty="0">
                <a:latin typeface="Arial MT"/>
                <a:cs typeface="Arial MT"/>
              </a:rPr>
              <a:t>)</a:t>
            </a:r>
            <a:endParaRPr sz="2250" baseline="20370">
              <a:latin typeface="Arial MT"/>
              <a:cs typeface="Arial MT"/>
            </a:endParaRPr>
          </a:p>
        </p:txBody>
      </p:sp>
      <p:sp>
        <p:nvSpPr>
          <p:cNvPr id="71" name="object 69">
            <a:extLst>
              <a:ext uri="{FF2B5EF4-FFF2-40B4-BE49-F238E27FC236}">
                <a16:creationId xmlns:a16="http://schemas.microsoft.com/office/drawing/2014/main" id="{641E2947-16EF-410F-848C-459D4817B974}"/>
              </a:ext>
            </a:extLst>
          </p:cNvPr>
          <p:cNvSpPr txBox="1"/>
          <p:nvPr/>
        </p:nvSpPr>
        <p:spPr>
          <a:xfrm>
            <a:off x="7024998" y="2581236"/>
            <a:ext cx="1297940" cy="254000"/>
          </a:xfrm>
          <a:prstGeom prst="rect">
            <a:avLst/>
          </a:prstGeom>
        </p:spPr>
        <p:txBody>
          <a:bodyPr vert="horz" wrap="square" lIns="0" tIns="12700" rIns="0" bIns="0" rtlCol="0">
            <a:spAutoFit/>
          </a:bodyPr>
          <a:lstStyle/>
          <a:p>
            <a:pPr marL="38100">
              <a:lnSpc>
                <a:spcPct val="100000"/>
              </a:lnSpc>
              <a:spcBef>
                <a:spcPts val="100"/>
              </a:spcBef>
            </a:pPr>
            <a:r>
              <a:rPr sz="1500" dirty="0">
                <a:latin typeface="Arial MT"/>
                <a:cs typeface="Arial MT"/>
              </a:rPr>
              <a:t>(f</a:t>
            </a:r>
            <a:r>
              <a:rPr sz="1500" baseline="-30555" dirty="0">
                <a:latin typeface="Arial MT"/>
                <a:cs typeface="Arial MT"/>
              </a:rPr>
              <a:t>att</a:t>
            </a:r>
            <a:r>
              <a:rPr sz="1500" spc="165" baseline="-30555" dirty="0">
                <a:latin typeface="Arial MT"/>
                <a:cs typeface="Arial MT"/>
              </a:rPr>
              <a:t> </a:t>
            </a:r>
            <a:r>
              <a:rPr sz="1500" spc="-5" dirty="0">
                <a:latin typeface="Arial MT"/>
                <a:cs typeface="Arial MT"/>
              </a:rPr>
              <a:t>is</a:t>
            </a:r>
            <a:r>
              <a:rPr sz="1500" spc="-30" dirty="0">
                <a:latin typeface="Arial MT"/>
                <a:cs typeface="Arial MT"/>
              </a:rPr>
              <a:t> </a:t>
            </a:r>
            <a:r>
              <a:rPr sz="1500" spc="-5" dirty="0">
                <a:latin typeface="Arial MT"/>
                <a:cs typeface="Arial MT"/>
              </a:rPr>
              <a:t>an</a:t>
            </a:r>
            <a:r>
              <a:rPr sz="1500" spc="-30" dirty="0">
                <a:latin typeface="Arial MT"/>
                <a:cs typeface="Arial MT"/>
              </a:rPr>
              <a:t> </a:t>
            </a:r>
            <a:r>
              <a:rPr sz="1500" dirty="0">
                <a:latin typeface="Arial MT"/>
                <a:cs typeface="Arial MT"/>
              </a:rPr>
              <a:t>MLP)</a:t>
            </a:r>
            <a:endParaRPr sz="1500">
              <a:latin typeface="Arial MT"/>
              <a:cs typeface="Arial MT"/>
            </a:endParaRPr>
          </a:p>
        </p:txBody>
      </p:sp>
      <p:sp>
        <p:nvSpPr>
          <p:cNvPr id="73" name="object 71">
            <a:extLst>
              <a:ext uri="{FF2B5EF4-FFF2-40B4-BE49-F238E27FC236}">
                <a16:creationId xmlns:a16="http://schemas.microsoft.com/office/drawing/2014/main" id="{3F6A9F7A-6133-456E-8F0D-14CD74851B75}"/>
              </a:ext>
            </a:extLst>
          </p:cNvPr>
          <p:cNvSpPr txBox="1"/>
          <p:nvPr/>
        </p:nvSpPr>
        <p:spPr>
          <a:xfrm>
            <a:off x="3519410" y="3186882"/>
            <a:ext cx="2314342" cy="505267"/>
          </a:xfrm>
          <a:prstGeom prst="rect">
            <a:avLst/>
          </a:prstGeom>
        </p:spPr>
        <p:txBody>
          <a:bodyPr vert="horz" wrap="square" lIns="0" tIns="12700" rIns="0" bIns="0" rtlCol="0">
            <a:spAutoFit/>
          </a:bodyPr>
          <a:lstStyle/>
          <a:p>
            <a:pPr marL="38100">
              <a:lnSpc>
                <a:spcPct val="100000"/>
              </a:lnSpc>
              <a:spcBef>
                <a:spcPts val="100"/>
              </a:spcBef>
            </a:pPr>
            <a:r>
              <a:rPr sz="1600" spc="-5" dirty="0">
                <a:latin typeface="Arial MT"/>
                <a:cs typeface="Arial MT"/>
              </a:rPr>
              <a:t>From</a:t>
            </a:r>
            <a:r>
              <a:rPr sz="1600" spc="-35" dirty="0">
                <a:latin typeface="Arial MT"/>
                <a:cs typeface="Arial MT"/>
              </a:rPr>
              <a:t> </a:t>
            </a:r>
            <a:r>
              <a:rPr sz="1600" spc="-5" dirty="0">
                <a:latin typeface="Arial MT"/>
                <a:cs typeface="Arial MT"/>
              </a:rPr>
              <a:t>final</a:t>
            </a:r>
            <a:r>
              <a:rPr sz="1600" spc="-35" dirty="0">
                <a:latin typeface="Arial MT"/>
                <a:cs typeface="Arial MT"/>
              </a:rPr>
              <a:t> </a:t>
            </a:r>
            <a:r>
              <a:rPr sz="1600" spc="-5" dirty="0">
                <a:latin typeface="Arial MT"/>
                <a:cs typeface="Arial MT"/>
              </a:rPr>
              <a:t>hidden</a:t>
            </a:r>
            <a:r>
              <a:rPr sz="1600" spc="-30" dirty="0">
                <a:latin typeface="Arial MT"/>
                <a:cs typeface="Arial MT"/>
              </a:rPr>
              <a:t> </a:t>
            </a:r>
            <a:r>
              <a:rPr sz="1600" dirty="0">
                <a:latin typeface="Arial MT"/>
                <a:cs typeface="Arial MT"/>
              </a:rPr>
              <a:t>state:</a:t>
            </a:r>
          </a:p>
          <a:p>
            <a:pPr marL="38100">
              <a:lnSpc>
                <a:spcPct val="100000"/>
              </a:lnSpc>
            </a:pPr>
            <a:r>
              <a:rPr sz="1600" b="1" spc="-5" dirty="0">
                <a:latin typeface="Arial"/>
                <a:cs typeface="Arial"/>
              </a:rPr>
              <a:t>Initial</a:t>
            </a:r>
            <a:r>
              <a:rPr sz="1600" b="1" spc="-35" dirty="0">
                <a:latin typeface="Arial"/>
                <a:cs typeface="Arial"/>
              </a:rPr>
              <a:t> </a:t>
            </a:r>
            <a:r>
              <a:rPr sz="1600" b="1" spc="-5" dirty="0">
                <a:latin typeface="Arial"/>
                <a:cs typeface="Arial"/>
              </a:rPr>
              <a:t>decoder</a:t>
            </a:r>
            <a:r>
              <a:rPr sz="1600" b="1" spc="-30" dirty="0">
                <a:latin typeface="Arial"/>
                <a:cs typeface="Arial"/>
              </a:rPr>
              <a:t> </a:t>
            </a:r>
            <a:r>
              <a:rPr sz="1600" b="1" spc="-5" dirty="0">
                <a:latin typeface="Arial"/>
                <a:cs typeface="Arial"/>
              </a:rPr>
              <a:t>state</a:t>
            </a:r>
            <a:r>
              <a:rPr sz="1600" b="1" spc="5" dirty="0">
                <a:latin typeface="Arial"/>
                <a:cs typeface="Arial"/>
              </a:rPr>
              <a:t> </a:t>
            </a:r>
            <a:r>
              <a:rPr sz="1600" dirty="0">
                <a:latin typeface="Arial MT"/>
                <a:cs typeface="Arial MT"/>
              </a:rPr>
              <a:t>s</a:t>
            </a:r>
            <a:r>
              <a:rPr sz="1600" baseline="-30555" dirty="0">
                <a:latin typeface="Arial MT"/>
                <a:cs typeface="Arial MT"/>
              </a:rPr>
              <a:t>0</a:t>
            </a:r>
          </a:p>
        </p:txBody>
      </p:sp>
      <p:sp>
        <p:nvSpPr>
          <p:cNvPr id="3" name="矩形 2"/>
          <p:cNvSpPr/>
          <p:nvPr/>
        </p:nvSpPr>
        <p:spPr>
          <a:xfrm>
            <a:off x="470991" y="1178428"/>
            <a:ext cx="8455531" cy="646331"/>
          </a:xfrm>
          <a:prstGeom prst="rect">
            <a:avLst/>
          </a:prstGeom>
        </p:spPr>
        <p:txBody>
          <a:bodyPr wrap="square">
            <a:spAutoFit/>
          </a:bodyPr>
          <a:lstStyle/>
          <a:p>
            <a:r>
              <a:rPr lang="zh-CN" altLang="en-US" dirty="0">
                <a:solidFill>
                  <a:srgbClr val="7030A0"/>
                </a:solidFill>
              </a:rPr>
              <a:t>设计每次只关注和自己最相关的几个隐状态的</a:t>
            </a:r>
            <a:r>
              <a:rPr lang="en-US" altLang="zh-CN" dirty="0">
                <a:solidFill>
                  <a:srgbClr val="7030A0"/>
                </a:solidFill>
              </a:rPr>
              <a:t>context</a:t>
            </a:r>
            <a:r>
              <a:rPr lang="zh-CN" altLang="en-US" dirty="0">
                <a:solidFill>
                  <a:srgbClr val="7030A0"/>
                </a:solidFill>
              </a:rPr>
              <a:t>，每次只编码少数几个隐状态，这样就避免了信息在传递中损失</a:t>
            </a:r>
            <a:endParaRPr lang="en-US" altLang="zh-CN" dirty="0">
              <a:solidFill>
                <a:srgbClr val="7030A0"/>
              </a:solidFill>
            </a:endParaRPr>
          </a:p>
        </p:txBody>
      </p:sp>
    </p:spTree>
    <p:extLst>
      <p:ext uri="{BB962C8B-B14F-4D97-AF65-F5344CB8AC3E}">
        <p14:creationId xmlns:p14="http://schemas.microsoft.com/office/powerpoint/2010/main" val="1495280124"/>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CEEB0-B199-462E-A152-1EFBDB7660B0}"/>
              </a:ext>
            </a:extLst>
          </p:cNvPr>
          <p:cNvSpPr>
            <a:spLocks noGrp="1"/>
          </p:cNvSpPr>
          <p:nvPr>
            <p:ph type="title"/>
          </p:nvPr>
        </p:nvSpPr>
        <p:spPr/>
        <p:txBody>
          <a:bodyPr/>
          <a:lstStyle/>
          <a:p>
            <a:r>
              <a:rPr lang="en-US" altLang="zh-CN" dirty="0"/>
              <a:t>Sequence to Sequence with RNNs and </a:t>
            </a:r>
            <a:r>
              <a:rPr lang="en-US" altLang="zh-CN" dirty="0">
                <a:solidFill>
                  <a:srgbClr val="FF0000"/>
                </a:solidFill>
              </a:rPr>
              <a:t>Attention</a:t>
            </a:r>
            <a:endParaRPr lang="zh-CN" altLang="en-US" dirty="0">
              <a:solidFill>
                <a:srgbClr val="FF0000"/>
              </a:solidFill>
            </a:endParaRPr>
          </a:p>
        </p:txBody>
      </p:sp>
      <p:sp>
        <p:nvSpPr>
          <p:cNvPr id="4" name="object 2">
            <a:extLst>
              <a:ext uri="{FF2B5EF4-FFF2-40B4-BE49-F238E27FC236}">
                <a16:creationId xmlns:a16="http://schemas.microsoft.com/office/drawing/2014/main" id="{8AE95BE9-AD9A-427F-A98E-9F75A0A78D1D}"/>
              </a:ext>
            </a:extLst>
          </p:cNvPr>
          <p:cNvSpPr txBox="1"/>
          <p:nvPr/>
        </p:nvSpPr>
        <p:spPr>
          <a:xfrm>
            <a:off x="528752" y="4818755"/>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5" name="object 3">
            <a:extLst>
              <a:ext uri="{FF2B5EF4-FFF2-40B4-BE49-F238E27FC236}">
                <a16:creationId xmlns:a16="http://schemas.microsoft.com/office/drawing/2014/main" id="{0E402956-072E-4E85-B673-E5015C54C743}"/>
              </a:ext>
            </a:extLst>
          </p:cNvPr>
          <p:cNvSpPr txBox="1"/>
          <p:nvPr/>
        </p:nvSpPr>
        <p:spPr>
          <a:xfrm>
            <a:off x="573694" y="5398055"/>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6" name="object 4">
            <a:extLst>
              <a:ext uri="{FF2B5EF4-FFF2-40B4-BE49-F238E27FC236}">
                <a16:creationId xmlns:a16="http://schemas.microsoft.com/office/drawing/2014/main" id="{046CCED3-35B7-4C62-A2DF-548E8E810FF1}"/>
              </a:ext>
            </a:extLst>
          </p:cNvPr>
          <p:cNvSpPr txBox="1"/>
          <p:nvPr/>
        </p:nvSpPr>
        <p:spPr>
          <a:xfrm>
            <a:off x="1264689" y="5398055"/>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7" name="object 5">
            <a:extLst>
              <a:ext uri="{FF2B5EF4-FFF2-40B4-BE49-F238E27FC236}">
                <a16:creationId xmlns:a16="http://schemas.microsoft.com/office/drawing/2014/main" id="{7A7233FA-2133-45DA-BFCA-ABD87D9D85AF}"/>
              </a:ext>
            </a:extLst>
          </p:cNvPr>
          <p:cNvSpPr txBox="1"/>
          <p:nvPr/>
        </p:nvSpPr>
        <p:spPr>
          <a:xfrm>
            <a:off x="1881518" y="5398055"/>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8" name="object 6">
            <a:extLst>
              <a:ext uri="{FF2B5EF4-FFF2-40B4-BE49-F238E27FC236}">
                <a16:creationId xmlns:a16="http://schemas.microsoft.com/office/drawing/2014/main" id="{394FB3BE-1682-4921-9EE4-D788E40CA5E2}"/>
              </a:ext>
            </a:extLst>
          </p:cNvPr>
          <p:cNvSpPr txBox="1"/>
          <p:nvPr/>
        </p:nvSpPr>
        <p:spPr>
          <a:xfrm>
            <a:off x="1230879" y="4818755"/>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9" name="object 7">
            <a:extLst>
              <a:ext uri="{FF2B5EF4-FFF2-40B4-BE49-F238E27FC236}">
                <a16:creationId xmlns:a16="http://schemas.microsoft.com/office/drawing/2014/main" id="{BEA060C8-C990-405C-B0C5-89DFFCF881EA}"/>
              </a:ext>
            </a:extLst>
          </p:cNvPr>
          <p:cNvSpPr txBox="1"/>
          <p:nvPr/>
        </p:nvSpPr>
        <p:spPr>
          <a:xfrm>
            <a:off x="1933006" y="4818756"/>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0" name="object 8">
            <a:extLst>
              <a:ext uri="{FF2B5EF4-FFF2-40B4-BE49-F238E27FC236}">
                <a16:creationId xmlns:a16="http://schemas.microsoft.com/office/drawing/2014/main" id="{00931063-D253-4546-8597-CE0848E89C9A}"/>
              </a:ext>
            </a:extLst>
          </p:cNvPr>
          <p:cNvSpPr txBox="1"/>
          <p:nvPr/>
        </p:nvSpPr>
        <p:spPr>
          <a:xfrm>
            <a:off x="504258" y="3947218"/>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grpSp>
        <p:nvGrpSpPr>
          <p:cNvPr id="11" name="object 9">
            <a:extLst>
              <a:ext uri="{FF2B5EF4-FFF2-40B4-BE49-F238E27FC236}">
                <a16:creationId xmlns:a16="http://schemas.microsoft.com/office/drawing/2014/main" id="{15D03BF6-3B20-4AE3-AF43-071733790AF3}"/>
              </a:ext>
            </a:extLst>
          </p:cNvPr>
          <p:cNvGrpSpPr/>
          <p:nvPr/>
        </p:nvGrpSpPr>
        <p:grpSpPr>
          <a:xfrm>
            <a:off x="1202791" y="3940868"/>
            <a:ext cx="342265" cy="466090"/>
            <a:chOff x="1172058" y="2557236"/>
            <a:chExt cx="342265" cy="466090"/>
          </a:xfrm>
        </p:grpSpPr>
        <p:sp>
          <p:nvSpPr>
            <p:cNvPr id="12" name="object 10">
              <a:extLst>
                <a:ext uri="{FF2B5EF4-FFF2-40B4-BE49-F238E27FC236}">
                  <a16:creationId xmlns:a16="http://schemas.microsoft.com/office/drawing/2014/main" id="{B29C980E-0587-4495-814F-340228779171}"/>
                </a:ext>
              </a:extLst>
            </p:cNvPr>
            <p:cNvSpPr/>
            <p:nvPr/>
          </p:nvSpPr>
          <p:spPr>
            <a:xfrm>
              <a:off x="1178408" y="2563586"/>
              <a:ext cx="329565" cy="453390"/>
            </a:xfrm>
            <a:custGeom>
              <a:avLst/>
              <a:gdLst/>
              <a:ahLst/>
              <a:cxnLst/>
              <a:rect l="l" t="t" r="r" b="b"/>
              <a:pathLst>
                <a:path w="329565"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3" name="object 11">
              <a:extLst>
                <a:ext uri="{FF2B5EF4-FFF2-40B4-BE49-F238E27FC236}">
                  <a16:creationId xmlns:a16="http://schemas.microsoft.com/office/drawing/2014/main" id="{DAE6A18C-8D28-4E94-BD18-A63895C13A66}"/>
                </a:ext>
              </a:extLst>
            </p:cNvPr>
            <p:cNvSpPr/>
            <p:nvPr/>
          </p:nvSpPr>
          <p:spPr>
            <a:xfrm>
              <a:off x="1178408" y="2563586"/>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4" name="object 12">
            <a:extLst>
              <a:ext uri="{FF2B5EF4-FFF2-40B4-BE49-F238E27FC236}">
                <a16:creationId xmlns:a16="http://schemas.microsoft.com/office/drawing/2014/main" id="{D4BD2C72-F579-417B-8175-6E9B9A43F4AD}"/>
              </a:ext>
            </a:extLst>
          </p:cNvPr>
          <p:cNvSpPr txBox="1"/>
          <p:nvPr/>
        </p:nvSpPr>
        <p:spPr>
          <a:xfrm>
            <a:off x="1282681" y="4087926"/>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grpSp>
        <p:nvGrpSpPr>
          <p:cNvPr id="15" name="object 13">
            <a:extLst>
              <a:ext uri="{FF2B5EF4-FFF2-40B4-BE49-F238E27FC236}">
                <a16:creationId xmlns:a16="http://schemas.microsoft.com/office/drawing/2014/main" id="{4EFC43C8-5E13-43D4-8585-3F1892AA35C1}"/>
              </a:ext>
            </a:extLst>
          </p:cNvPr>
          <p:cNvGrpSpPr/>
          <p:nvPr/>
        </p:nvGrpSpPr>
        <p:grpSpPr>
          <a:xfrm>
            <a:off x="1904918" y="3940868"/>
            <a:ext cx="342265" cy="466090"/>
            <a:chOff x="1874185" y="2557236"/>
            <a:chExt cx="342265" cy="466090"/>
          </a:xfrm>
        </p:grpSpPr>
        <p:sp>
          <p:nvSpPr>
            <p:cNvPr id="16" name="object 14">
              <a:extLst>
                <a:ext uri="{FF2B5EF4-FFF2-40B4-BE49-F238E27FC236}">
                  <a16:creationId xmlns:a16="http://schemas.microsoft.com/office/drawing/2014/main" id="{2F6A0EBA-221A-420C-8F93-52D4D5A8F1BE}"/>
                </a:ext>
              </a:extLst>
            </p:cNvPr>
            <p:cNvSpPr/>
            <p:nvPr/>
          </p:nvSpPr>
          <p:spPr>
            <a:xfrm>
              <a:off x="1880535" y="2563586"/>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7" name="object 15">
              <a:extLst>
                <a:ext uri="{FF2B5EF4-FFF2-40B4-BE49-F238E27FC236}">
                  <a16:creationId xmlns:a16="http://schemas.microsoft.com/office/drawing/2014/main" id="{5A0FAE84-ADEE-46B0-9309-C55F0FEF4B6E}"/>
                </a:ext>
              </a:extLst>
            </p:cNvPr>
            <p:cNvSpPr/>
            <p:nvPr/>
          </p:nvSpPr>
          <p:spPr>
            <a:xfrm>
              <a:off x="1880535" y="2563586"/>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74FCFE8E-6850-46F8-A51E-E7F1044FAC96}"/>
              </a:ext>
            </a:extLst>
          </p:cNvPr>
          <p:cNvSpPr txBox="1"/>
          <p:nvPr/>
        </p:nvSpPr>
        <p:spPr>
          <a:xfrm>
            <a:off x="1984808" y="4087926"/>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grpSp>
        <p:nvGrpSpPr>
          <p:cNvPr id="19" name="object 17">
            <a:extLst>
              <a:ext uri="{FF2B5EF4-FFF2-40B4-BE49-F238E27FC236}">
                <a16:creationId xmlns:a16="http://schemas.microsoft.com/office/drawing/2014/main" id="{58421FF8-ED73-4165-BFE4-6638229654D7}"/>
              </a:ext>
            </a:extLst>
          </p:cNvPr>
          <p:cNvGrpSpPr/>
          <p:nvPr/>
        </p:nvGrpSpPr>
        <p:grpSpPr>
          <a:xfrm>
            <a:off x="4229735" y="3940866"/>
            <a:ext cx="342265" cy="466090"/>
            <a:chOff x="4199002" y="2557234"/>
            <a:chExt cx="342265" cy="466090"/>
          </a:xfrm>
        </p:grpSpPr>
        <p:sp>
          <p:nvSpPr>
            <p:cNvPr id="20" name="object 18">
              <a:extLst>
                <a:ext uri="{FF2B5EF4-FFF2-40B4-BE49-F238E27FC236}">
                  <a16:creationId xmlns:a16="http://schemas.microsoft.com/office/drawing/2014/main" id="{B2FD00FA-6B87-4E86-AFC2-D543BFBA2EC1}"/>
                </a:ext>
              </a:extLst>
            </p:cNvPr>
            <p:cNvSpPr/>
            <p:nvPr/>
          </p:nvSpPr>
          <p:spPr>
            <a:xfrm>
              <a:off x="4205352"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CEDF0"/>
            </a:solidFill>
          </p:spPr>
          <p:txBody>
            <a:bodyPr wrap="square" lIns="0" tIns="0" rIns="0" bIns="0" rtlCol="0"/>
            <a:lstStyle/>
            <a:p>
              <a:endParaRPr/>
            </a:p>
          </p:txBody>
        </p:sp>
        <p:sp>
          <p:nvSpPr>
            <p:cNvPr id="21" name="object 19">
              <a:extLst>
                <a:ext uri="{FF2B5EF4-FFF2-40B4-BE49-F238E27FC236}">
                  <a16:creationId xmlns:a16="http://schemas.microsoft.com/office/drawing/2014/main" id="{E63DDB96-9CBC-4806-9160-FFA418F41B0D}"/>
                </a:ext>
              </a:extLst>
            </p:cNvPr>
            <p:cNvSpPr/>
            <p:nvPr/>
          </p:nvSpPr>
          <p:spPr>
            <a:xfrm>
              <a:off x="4205352"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grpSp>
      <p:sp>
        <p:nvSpPr>
          <p:cNvPr id="22" name="object 20">
            <a:extLst>
              <a:ext uri="{FF2B5EF4-FFF2-40B4-BE49-F238E27FC236}">
                <a16:creationId xmlns:a16="http://schemas.microsoft.com/office/drawing/2014/main" id="{8632E64E-10CD-41F9-A43D-8DF599FBFFD8}"/>
              </a:ext>
            </a:extLst>
          </p:cNvPr>
          <p:cNvSpPr txBox="1"/>
          <p:nvPr/>
        </p:nvSpPr>
        <p:spPr>
          <a:xfrm>
            <a:off x="4312834" y="4087922"/>
            <a:ext cx="17589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23" name="object 21">
            <a:extLst>
              <a:ext uri="{FF2B5EF4-FFF2-40B4-BE49-F238E27FC236}">
                <a16:creationId xmlns:a16="http://schemas.microsoft.com/office/drawing/2014/main" id="{B74920E7-9A68-4A14-9732-81E1C22B70CB}"/>
              </a:ext>
            </a:extLst>
          </p:cNvPr>
          <p:cNvSpPr txBox="1"/>
          <p:nvPr/>
        </p:nvSpPr>
        <p:spPr>
          <a:xfrm>
            <a:off x="2594778" y="5398055"/>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24" name="object 22">
            <a:extLst>
              <a:ext uri="{FF2B5EF4-FFF2-40B4-BE49-F238E27FC236}">
                <a16:creationId xmlns:a16="http://schemas.microsoft.com/office/drawing/2014/main" id="{355C49B6-B4C0-428C-9D6D-4BB7E06F337B}"/>
              </a:ext>
            </a:extLst>
          </p:cNvPr>
          <p:cNvSpPr txBox="1"/>
          <p:nvPr/>
        </p:nvSpPr>
        <p:spPr>
          <a:xfrm>
            <a:off x="2635132" y="4818754"/>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grpSp>
        <p:nvGrpSpPr>
          <p:cNvPr id="25" name="object 23">
            <a:extLst>
              <a:ext uri="{FF2B5EF4-FFF2-40B4-BE49-F238E27FC236}">
                <a16:creationId xmlns:a16="http://schemas.microsoft.com/office/drawing/2014/main" id="{B97689D0-5A28-4CB4-BC96-85E40631A858}"/>
              </a:ext>
            </a:extLst>
          </p:cNvPr>
          <p:cNvGrpSpPr/>
          <p:nvPr/>
        </p:nvGrpSpPr>
        <p:grpSpPr>
          <a:xfrm>
            <a:off x="2607044" y="3940866"/>
            <a:ext cx="342265" cy="466090"/>
            <a:chOff x="2576311" y="2557234"/>
            <a:chExt cx="342265" cy="466090"/>
          </a:xfrm>
        </p:grpSpPr>
        <p:sp>
          <p:nvSpPr>
            <p:cNvPr id="26" name="object 24">
              <a:extLst>
                <a:ext uri="{FF2B5EF4-FFF2-40B4-BE49-F238E27FC236}">
                  <a16:creationId xmlns:a16="http://schemas.microsoft.com/office/drawing/2014/main" id="{EE6D4F13-5628-466A-80F4-88A78ED95C87}"/>
                </a:ext>
              </a:extLst>
            </p:cNvPr>
            <p:cNvSpPr/>
            <p:nvPr/>
          </p:nvSpPr>
          <p:spPr>
            <a:xfrm>
              <a:off x="2582661"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27" name="object 25">
              <a:extLst>
                <a:ext uri="{FF2B5EF4-FFF2-40B4-BE49-F238E27FC236}">
                  <a16:creationId xmlns:a16="http://schemas.microsoft.com/office/drawing/2014/main" id="{34D5999E-8218-486D-9B92-33E1B7A6540F}"/>
                </a:ext>
              </a:extLst>
            </p:cNvPr>
            <p:cNvSpPr/>
            <p:nvPr/>
          </p:nvSpPr>
          <p:spPr>
            <a:xfrm>
              <a:off x="2582661"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28" name="object 26">
            <a:extLst>
              <a:ext uri="{FF2B5EF4-FFF2-40B4-BE49-F238E27FC236}">
                <a16:creationId xmlns:a16="http://schemas.microsoft.com/office/drawing/2014/main" id="{0A761583-32B1-4986-A7B8-CF508E6456ED}"/>
              </a:ext>
            </a:extLst>
          </p:cNvPr>
          <p:cNvSpPr txBox="1"/>
          <p:nvPr/>
        </p:nvSpPr>
        <p:spPr>
          <a:xfrm>
            <a:off x="2686934" y="4087924"/>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29" name="object 27">
            <a:extLst>
              <a:ext uri="{FF2B5EF4-FFF2-40B4-BE49-F238E27FC236}">
                <a16:creationId xmlns:a16="http://schemas.microsoft.com/office/drawing/2014/main" id="{4B0371B4-9411-46EB-802F-E4FFD7AFAAE1}"/>
              </a:ext>
            </a:extLst>
          </p:cNvPr>
          <p:cNvGrpSpPr/>
          <p:nvPr/>
        </p:nvGrpSpPr>
        <p:grpSpPr>
          <a:xfrm>
            <a:off x="615258" y="4424687"/>
            <a:ext cx="109855" cy="407034"/>
            <a:chOff x="584525" y="3041055"/>
            <a:chExt cx="109855" cy="407034"/>
          </a:xfrm>
        </p:grpSpPr>
        <p:sp>
          <p:nvSpPr>
            <p:cNvPr id="30" name="object 28">
              <a:extLst>
                <a:ext uri="{FF2B5EF4-FFF2-40B4-BE49-F238E27FC236}">
                  <a16:creationId xmlns:a16="http://schemas.microsoft.com/office/drawing/2014/main" id="{AF9CE32B-D441-49BB-A9AE-A1C3C72A7713}"/>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31" name="object 29">
              <a:extLst>
                <a:ext uri="{FF2B5EF4-FFF2-40B4-BE49-F238E27FC236}">
                  <a16:creationId xmlns:a16="http://schemas.microsoft.com/office/drawing/2014/main" id="{DB022849-AFC7-4057-932A-D8CDB1AB037B}"/>
                </a:ext>
              </a:extLst>
            </p:cNvPr>
            <p:cNvPicPr/>
            <p:nvPr/>
          </p:nvPicPr>
          <p:blipFill>
            <a:blip r:embed="rId3" cstate="print"/>
            <a:stretch>
              <a:fillRect/>
            </a:stretch>
          </p:blipFill>
          <p:spPr>
            <a:xfrm>
              <a:off x="584525" y="3041055"/>
              <a:ext cx="109306" cy="140935"/>
            </a:xfrm>
            <a:prstGeom prst="rect">
              <a:avLst/>
            </a:prstGeom>
          </p:spPr>
        </p:pic>
      </p:grpSp>
      <p:grpSp>
        <p:nvGrpSpPr>
          <p:cNvPr id="32" name="object 30">
            <a:extLst>
              <a:ext uri="{FF2B5EF4-FFF2-40B4-BE49-F238E27FC236}">
                <a16:creationId xmlns:a16="http://schemas.microsoft.com/office/drawing/2014/main" id="{A0EEE651-3339-4E76-AE45-5BA7014CC752}"/>
              </a:ext>
            </a:extLst>
          </p:cNvPr>
          <p:cNvGrpSpPr/>
          <p:nvPr/>
        </p:nvGrpSpPr>
        <p:grpSpPr>
          <a:xfrm>
            <a:off x="614217" y="3648944"/>
            <a:ext cx="3799204" cy="1170305"/>
            <a:chOff x="583484" y="2265312"/>
            <a:chExt cx="3799204" cy="1170305"/>
          </a:xfrm>
        </p:grpSpPr>
        <p:sp>
          <p:nvSpPr>
            <p:cNvPr id="33" name="object 31">
              <a:extLst>
                <a:ext uri="{FF2B5EF4-FFF2-40B4-BE49-F238E27FC236}">
                  <a16:creationId xmlns:a16="http://schemas.microsoft.com/office/drawing/2014/main" id="{75395873-D0E9-441B-AC46-1085B3E6AF01}"/>
                </a:ext>
              </a:extLst>
            </p:cNvPr>
            <p:cNvSpPr/>
            <p:nvPr/>
          </p:nvSpPr>
          <p:spPr>
            <a:xfrm>
              <a:off x="1343022"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4" name="object 32">
              <a:extLst>
                <a:ext uri="{FF2B5EF4-FFF2-40B4-BE49-F238E27FC236}">
                  <a16:creationId xmlns:a16="http://schemas.microsoft.com/office/drawing/2014/main" id="{5EE2CFAB-536A-427F-A859-A81C44B7A920}"/>
                </a:ext>
              </a:extLst>
            </p:cNvPr>
            <p:cNvPicPr/>
            <p:nvPr/>
          </p:nvPicPr>
          <p:blipFill>
            <a:blip r:embed="rId4" cstate="print"/>
            <a:stretch>
              <a:fillRect/>
            </a:stretch>
          </p:blipFill>
          <p:spPr>
            <a:xfrm>
              <a:off x="1288368" y="3041056"/>
              <a:ext cx="109307" cy="140667"/>
            </a:xfrm>
            <a:prstGeom prst="rect">
              <a:avLst/>
            </a:prstGeom>
          </p:spPr>
        </p:pic>
        <p:pic>
          <p:nvPicPr>
            <p:cNvPr id="35" name="object 33">
              <a:extLst>
                <a:ext uri="{FF2B5EF4-FFF2-40B4-BE49-F238E27FC236}">
                  <a16:creationId xmlns:a16="http://schemas.microsoft.com/office/drawing/2014/main" id="{811173CD-0DD9-4FE6-8E43-2961891D9383}"/>
                </a:ext>
              </a:extLst>
            </p:cNvPr>
            <p:cNvPicPr/>
            <p:nvPr/>
          </p:nvPicPr>
          <p:blipFill>
            <a:blip r:embed="rId5" cstate="print"/>
            <a:stretch>
              <a:fillRect/>
            </a:stretch>
          </p:blipFill>
          <p:spPr>
            <a:xfrm>
              <a:off x="802751" y="2735492"/>
              <a:ext cx="351167" cy="109307"/>
            </a:xfrm>
            <a:prstGeom prst="rect">
              <a:avLst/>
            </a:prstGeom>
          </p:spPr>
        </p:pic>
        <p:pic>
          <p:nvPicPr>
            <p:cNvPr id="36" name="object 34">
              <a:extLst>
                <a:ext uri="{FF2B5EF4-FFF2-40B4-BE49-F238E27FC236}">
                  <a16:creationId xmlns:a16="http://schemas.microsoft.com/office/drawing/2014/main" id="{C3A297E8-EE68-4B39-A001-88C3E2E0DE42}"/>
                </a:ext>
              </a:extLst>
            </p:cNvPr>
            <p:cNvPicPr/>
            <p:nvPr/>
          </p:nvPicPr>
          <p:blipFill>
            <a:blip r:embed="rId6" cstate="print"/>
            <a:stretch>
              <a:fillRect/>
            </a:stretch>
          </p:blipFill>
          <p:spPr>
            <a:xfrm>
              <a:off x="1507633" y="2735492"/>
              <a:ext cx="348467" cy="109307"/>
            </a:xfrm>
            <a:prstGeom prst="rect">
              <a:avLst/>
            </a:prstGeom>
          </p:spPr>
        </p:pic>
        <p:pic>
          <p:nvPicPr>
            <p:cNvPr id="37" name="object 35">
              <a:extLst>
                <a:ext uri="{FF2B5EF4-FFF2-40B4-BE49-F238E27FC236}">
                  <a16:creationId xmlns:a16="http://schemas.microsoft.com/office/drawing/2014/main" id="{5DAFCE53-8AAE-49A4-A58C-6460F3DAA781}"/>
                </a:ext>
              </a:extLst>
            </p:cNvPr>
            <p:cNvPicPr/>
            <p:nvPr/>
          </p:nvPicPr>
          <p:blipFill>
            <a:blip r:embed="rId6" cstate="print"/>
            <a:stretch>
              <a:fillRect/>
            </a:stretch>
          </p:blipFill>
          <p:spPr>
            <a:xfrm>
              <a:off x="2209761" y="2735492"/>
              <a:ext cx="348467" cy="109307"/>
            </a:xfrm>
            <a:prstGeom prst="rect">
              <a:avLst/>
            </a:prstGeom>
          </p:spPr>
        </p:pic>
        <p:sp>
          <p:nvSpPr>
            <p:cNvPr id="38" name="object 36">
              <a:extLst>
                <a:ext uri="{FF2B5EF4-FFF2-40B4-BE49-F238E27FC236}">
                  <a16:creationId xmlns:a16="http://schemas.microsoft.com/office/drawing/2014/main" id="{86051CFF-A1A7-464A-82F1-E69C4FA6094E}"/>
                </a:ext>
              </a:extLst>
            </p:cNvPr>
            <p:cNvSpPr/>
            <p:nvPr/>
          </p:nvSpPr>
          <p:spPr>
            <a:xfrm>
              <a:off x="2045148" y="3169025"/>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9" name="object 37">
              <a:extLst>
                <a:ext uri="{FF2B5EF4-FFF2-40B4-BE49-F238E27FC236}">
                  <a16:creationId xmlns:a16="http://schemas.microsoft.com/office/drawing/2014/main" id="{E032C081-4237-4F99-B9F4-54835B934925}"/>
                </a:ext>
              </a:extLst>
            </p:cNvPr>
            <p:cNvPicPr/>
            <p:nvPr/>
          </p:nvPicPr>
          <p:blipFill>
            <a:blip r:embed="rId7" cstate="print"/>
            <a:stretch>
              <a:fillRect/>
            </a:stretch>
          </p:blipFill>
          <p:spPr>
            <a:xfrm>
              <a:off x="1990494" y="3041057"/>
              <a:ext cx="109307" cy="140667"/>
            </a:xfrm>
            <a:prstGeom prst="rect">
              <a:avLst/>
            </a:prstGeom>
          </p:spPr>
        </p:pic>
        <p:sp>
          <p:nvSpPr>
            <p:cNvPr id="40" name="object 38">
              <a:extLst>
                <a:ext uri="{FF2B5EF4-FFF2-40B4-BE49-F238E27FC236}">
                  <a16:creationId xmlns:a16="http://schemas.microsoft.com/office/drawing/2014/main" id="{840B386B-F2D0-4390-8687-6C902FA658C4}"/>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41" name="object 39">
              <a:extLst>
                <a:ext uri="{FF2B5EF4-FFF2-40B4-BE49-F238E27FC236}">
                  <a16:creationId xmlns:a16="http://schemas.microsoft.com/office/drawing/2014/main" id="{765CC9EA-6FEC-40A9-82AF-B426F7F98830}"/>
                </a:ext>
              </a:extLst>
            </p:cNvPr>
            <p:cNvPicPr/>
            <p:nvPr/>
          </p:nvPicPr>
          <p:blipFill>
            <a:blip r:embed="rId7" cstate="print"/>
            <a:stretch>
              <a:fillRect/>
            </a:stretch>
          </p:blipFill>
          <p:spPr>
            <a:xfrm>
              <a:off x="2692621" y="3041055"/>
              <a:ext cx="109308" cy="140667"/>
            </a:xfrm>
            <a:prstGeom prst="rect">
              <a:avLst/>
            </a:prstGeom>
          </p:spPr>
        </p:pic>
        <p:sp>
          <p:nvSpPr>
            <p:cNvPr id="42" name="object 40">
              <a:extLst>
                <a:ext uri="{FF2B5EF4-FFF2-40B4-BE49-F238E27FC236}">
                  <a16:creationId xmlns:a16="http://schemas.microsoft.com/office/drawing/2014/main" id="{C4582838-1B76-4205-BB91-3DA654D814DD}"/>
                </a:ext>
              </a:extLst>
            </p:cNvPr>
            <p:cNvSpPr/>
            <p:nvPr/>
          </p:nvSpPr>
          <p:spPr>
            <a:xfrm>
              <a:off x="2911886" y="2790144"/>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43" name="object 41">
              <a:extLst>
                <a:ext uri="{FF2B5EF4-FFF2-40B4-BE49-F238E27FC236}">
                  <a16:creationId xmlns:a16="http://schemas.microsoft.com/office/drawing/2014/main" id="{58DA4A02-C607-459D-A254-FBB4E450F0EC}"/>
                </a:ext>
              </a:extLst>
            </p:cNvPr>
            <p:cNvPicPr/>
            <p:nvPr/>
          </p:nvPicPr>
          <p:blipFill>
            <a:blip r:embed="rId8" cstate="print"/>
            <a:stretch>
              <a:fillRect/>
            </a:stretch>
          </p:blipFill>
          <p:spPr>
            <a:xfrm>
              <a:off x="4040387" y="2735489"/>
              <a:ext cx="140667" cy="109308"/>
            </a:xfrm>
            <a:prstGeom prst="rect">
              <a:avLst/>
            </a:prstGeom>
          </p:spPr>
        </p:pic>
        <p:sp>
          <p:nvSpPr>
            <p:cNvPr id="44" name="object 42">
              <a:extLst>
                <a:ext uri="{FF2B5EF4-FFF2-40B4-BE49-F238E27FC236}">
                  <a16:creationId xmlns:a16="http://schemas.microsoft.com/office/drawing/2014/main" id="{80E6324A-18E4-4467-9D9B-85A9DBA92831}"/>
                </a:ext>
              </a:extLst>
            </p:cNvPr>
            <p:cNvSpPr/>
            <p:nvPr/>
          </p:nvSpPr>
          <p:spPr>
            <a:xfrm>
              <a:off x="753165" y="2484984"/>
              <a:ext cx="3616960" cy="78740"/>
            </a:xfrm>
            <a:custGeom>
              <a:avLst/>
              <a:gdLst/>
              <a:ahLst/>
              <a:cxnLst/>
              <a:rect l="l" t="t" r="r" b="b"/>
              <a:pathLst>
                <a:path w="3616960" h="78739">
                  <a:moveTo>
                    <a:pt x="3616799" y="78599"/>
                  </a:moveTo>
                  <a:lnTo>
                    <a:pt x="3616799" y="0"/>
                  </a:lnTo>
                  <a:lnTo>
                    <a:pt x="0" y="0"/>
                  </a:lnTo>
                </a:path>
              </a:pathLst>
            </a:custGeom>
            <a:ln w="25399">
              <a:solidFill>
                <a:srgbClr val="000000"/>
              </a:solidFill>
            </a:ln>
          </p:spPr>
          <p:txBody>
            <a:bodyPr wrap="square" lIns="0" tIns="0" rIns="0" bIns="0" rtlCol="0"/>
            <a:lstStyle/>
            <a:p>
              <a:endParaRPr/>
            </a:p>
          </p:txBody>
        </p:sp>
        <p:pic>
          <p:nvPicPr>
            <p:cNvPr id="45" name="object 43">
              <a:extLst>
                <a:ext uri="{FF2B5EF4-FFF2-40B4-BE49-F238E27FC236}">
                  <a16:creationId xmlns:a16="http://schemas.microsoft.com/office/drawing/2014/main" id="{AB48187E-120A-44E5-B730-E987461287EB}"/>
                </a:ext>
              </a:extLst>
            </p:cNvPr>
            <p:cNvPicPr/>
            <p:nvPr/>
          </p:nvPicPr>
          <p:blipFill>
            <a:blip r:embed="rId9" cstate="print"/>
            <a:stretch>
              <a:fillRect/>
            </a:stretch>
          </p:blipFill>
          <p:spPr>
            <a:xfrm>
              <a:off x="583484" y="2273619"/>
              <a:ext cx="109308" cy="289967"/>
            </a:xfrm>
            <a:prstGeom prst="rect">
              <a:avLst/>
            </a:prstGeom>
          </p:spPr>
        </p:pic>
        <p:pic>
          <p:nvPicPr>
            <p:cNvPr id="46" name="object 44">
              <a:extLst>
                <a:ext uri="{FF2B5EF4-FFF2-40B4-BE49-F238E27FC236}">
                  <a16:creationId xmlns:a16="http://schemas.microsoft.com/office/drawing/2014/main" id="{135355B1-3508-4AF6-AD17-5620F2F25528}"/>
                </a:ext>
              </a:extLst>
            </p:cNvPr>
            <p:cNvPicPr/>
            <p:nvPr/>
          </p:nvPicPr>
          <p:blipFill>
            <a:blip r:embed="rId10" cstate="print"/>
            <a:stretch>
              <a:fillRect/>
            </a:stretch>
          </p:blipFill>
          <p:spPr>
            <a:xfrm>
              <a:off x="698501" y="2273477"/>
              <a:ext cx="109307" cy="211524"/>
            </a:xfrm>
            <a:prstGeom prst="rect">
              <a:avLst/>
            </a:prstGeom>
          </p:spPr>
        </p:pic>
        <p:sp>
          <p:nvSpPr>
            <p:cNvPr id="47" name="object 45">
              <a:extLst>
                <a:ext uri="{FF2B5EF4-FFF2-40B4-BE49-F238E27FC236}">
                  <a16:creationId xmlns:a16="http://schemas.microsoft.com/office/drawing/2014/main" id="{552C9440-1641-4DBB-9708-C425CFD752F3}"/>
                </a:ext>
              </a:extLst>
            </p:cNvPr>
            <p:cNvSpPr/>
            <p:nvPr/>
          </p:nvSpPr>
          <p:spPr>
            <a:xfrm>
              <a:off x="1343021" y="2401587"/>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48" name="object 46">
              <a:extLst>
                <a:ext uri="{FF2B5EF4-FFF2-40B4-BE49-F238E27FC236}">
                  <a16:creationId xmlns:a16="http://schemas.microsoft.com/office/drawing/2014/main" id="{B19EA83F-B229-4D92-975D-E15103D6C184}"/>
                </a:ext>
              </a:extLst>
            </p:cNvPr>
            <p:cNvSpPr/>
            <p:nvPr/>
          </p:nvSpPr>
          <p:spPr>
            <a:xfrm>
              <a:off x="1301067" y="2286319"/>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49" name="object 47">
              <a:extLst>
                <a:ext uri="{FF2B5EF4-FFF2-40B4-BE49-F238E27FC236}">
                  <a16:creationId xmlns:a16="http://schemas.microsoft.com/office/drawing/2014/main" id="{841338EE-9916-42A3-9D53-1CFBF94D5775}"/>
                </a:ext>
              </a:extLst>
            </p:cNvPr>
            <p:cNvSpPr/>
            <p:nvPr/>
          </p:nvSpPr>
          <p:spPr>
            <a:xfrm>
              <a:off x="1301067" y="2286319"/>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50" name="object 48">
              <a:extLst>
                <a:ext uri="{FF2B5EF4-FFF2-40B4-BE49-F238E27FC236}">
                  <a16:creationId xmlns:a16="http://schemas.microsoft.com/office/drawing/2014/main" id="{33853D00-BB7E-4628-A739-D2CAEB6110E8}"/>
                </a:ext>
              </a:extLst>
            </p:cNvPr>
            <p:cNvSpPr/>
            <p:nvPr/>
          </p:nvSpPr>
          <p:spPr>
            <a:xfrm>
              <a:off x="2045148" y="2401586"/>
              <a:ext cx="635" cy="162560"/>
            </a:xfrm>
            <a:custGeom>
              <a:avLst/>
              <a:gdLst/>
              <a:ahLst/>
              <a:cxnLst/>
              <a:rect l="l" t="t" r="r" b="b"/>
              <a:pathLst>
                <a:path w="635" h="162560">
                  <a:moveTo>
                    <a:pt x="231" y="-12699"/>
                  </a:moveTo>
                  <a:lnTo>
                    <a:pt x="231" y="174700"/>
                  </a:lnTo>
                </a:path>
              </a:pathLst>
            </a:custGeom>
            <a:ln w="25863">
              <a:solidFill>
                <a:srgbClr val="000000"/>
              </a:solidFill>
            </a:ln>
          </p:spPr>
          <p:txBody>
            <a:bodyPr wrap="square" lIns="0" tIns="0" rIns="0" bIns="0" rtlCol="0"/>
            <a:lstStyle/>
            <a:p>
              <a:endParaRPr/>
            </a:p>
          </p:txBody>
        </p:sp>
        <p:sp>
          <p:nvSpPr>
            <p:cNvPr id="51" name="object 49">
              <a:extLst>
                <a:ext uri="{FF2B5EF4-FFF2-40B4-BE49-F238E27FC236}">
                  <a16:creationId xmlns:a16="http://schemas.microsoft.com/office/drawing/2014/main" id="{4039C521-77B8-4DE4-A00C-6C1B113A45BD}"/>
                </a:ext>
              </a:extLst>
            </p:cNvPr>
            <p:cNvSpPr/>
            <p:nvPr/>
          </p:nvSpPr>
          <p:spPr>
            <a:xfrm>
              <a:off x="2003658" y="2286319"/>
              <a:ext cx="84455" cy="115570"/>
            </a:xfrm>
            <a:custGeom>
              <a:avLst/>
              <a:gdLst/>
              <a:ahLst/>
              <a:cxnLst/>
              <a:rect l="l" t="t" r="r" b="b"/>
              <a:pathLst>
                <a:path w="84455" h="115569">
                  <a:moveTo>
                    <a:pt x="83907" y="115387"/>
                  </a:moveTo>
                  <a:lnTo>
                    <a:pt x="0" y="115147"/>
                  </a:lnTo>
                  <a:lnTo>
                    <a:pt x="42283" y="0"/>
                  </a:lnTo>
                  <a:lnTo>
                    <a:pt x="83907" y="115387"/>
                  </a:lnTo>
                  <a:close/>
                </a:path>
              </a:pathLst>
            </a:custGeom>
            <a:solidFill>
              <a:srgbClr val="000000"/>
            </a:solidFill>
          </p:spPr>
          <p:txBody>
            <a:bodyPr wrap="square" lIns="0" tIns="0" rIns="0" bIns="0" rtlCol="0"/>
            <a:lstStyle/>
            <a:p>
              <a:endParaRPr/>
            </a:p>
          </p:txBody>
        </p:sp>
        <p:sp>
          <p:nvSpPr>
            <p:cNvPr id="52" name="object 50">
              <a:extLst>
                <a:ext uri="{FF2B5EF4-FFF2-40B4-BE49-F238E27FC236}">
                  <a16:creationId xmlns:a16="http://schemas.microsoft.com/office/drawing/2014/main" id="{4BAF622A-1A36-489B-843C-438DA6F4074A}"/>
                </a:ext>
              </a:extLst>
            </p:cNvPr>
            <p:cNvSpPr/>
            <p:nvPr/>
          </p:nvSpPr>
          <p:spPr>
            <a:xfrm>
              <a:off x="2003658" y="2286319"/>
              <a:ext cx="84455" cy="115570"/>
            </a:xfrm>
            <a:custGeom>
              <a:avLst/>
              <a:gdLst/>
              <a:ahLst/>
              <a:cxnLst/>
              <a:rect l="l" t="t" r="r" b="b"/>
              <a:pathLst>
                <a:path w="84455" h="115569">
                  <a:moveTo>
                    <a:pt x="83907" y="115387"/>
                  </a:moveTo>
                  <a:lnTo>
                    <a:pt x="42283" y="0"/>
                  </a:lnTo>
                  <a:lnTo>
                    <a:pt x="0" y="115147"/>
                  </a:lnTo>
                  <a:lnTo>
                    <a:pt x="83907" y="115387"/>
                  </a:lnTo>
                  <a:close/>
                </a:path>
              </a:pathLst>
            </a:custGeom>
            <a:ln w="25399">
              <a:solidFill>
                <a:srgbClr val="000000"/>
              </a:solidFill>
            </a:ln>
          </p:spPr>
          <p:txBody>
            <a:bodyPr wrap="square" lIns="0" tIns="0" rIns="0" bIns="0" rtlCol="0"/>
            <a:lstStyle/>
            <a:p>
              <a:endParaRPr/>
            </a:p>
          </p:txBody>
        </p:sp>
        <p:sp>
          <p:nvSpPr>
            <p:cNvPr id="53" name="object 51">
              <a:extLst>
                <a:ext uri="{FF2B5EF4-FFF2-40B4-BE49-F238E27FC236}">
                  <a16:creationId xmlns:a16="http://schemas.microsoft.com/office/drawing/2014/main" id="{E993E4AC-24A0-4617-99C2-A756FFCB31A4}"/>
                </a:ext>
              </a:extLst>
            </p:cNvPr>
            <p:cNvSpPr/>
            <p:nvPr/>
          </p:nvSpPr>
          <p:spPr>
            <a:xfrm>
              <a:off x="2747274" y="2401585"/>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54" name="object 52">
              <a:extLst>
                <a:ext uri="{FF2B5EF4-FFF2-40B4-BE49-F238E27FC236}">
                  <a16:creationId xmlns:a16="http://schemas.microsoft.com/office/drawing/2014/main" id="{F73C9425-E2EF-4AB9-95D6-8D274464ED6C}"/>
                </a:ext>
              </a:extLst>
            </p:cNvPr>
            <p:cNvSpPr/>
            <p:nvPr/>
          </p:nvSpPr>
          <p:spPr>
            <a:xfrm>
              <a:off x="2705320" y="2286317"/>
              <a:ext cx="84455" cy="115570"/>
            </a:xfrm>
            <a:custGeom>
              <a:avLst/>
              <a:gdLst/>
              <a:ahLst/>
              <a:cxnLst/>
              <a:rect l="l" t="t" r="r" b="b"/>
              <a:pathLst>
                <a:path w="84455" h="115569">
                  <a:moveTo>
                    <a:pt x="83908" y="115267"/>
                  </a:moveTo>
                  <a:lnTo>
                    <a:pt x="0" y="115267"/>
                  </a:lnTo>
                  <a:lnTo>
                    <a:pt x="41954" y="0"/>
                  </a:lnTo>
                  <a:lnTo>
                    <a:pt x="83908" y="115267"/>
                  </a:lnTo>
                  <a:close/>
                </a:path>
              </a:pathLst>
            </a:custGeom>
            <a:solidFill>
              <a:srgbClr val="000000"/>
            </a:solidFill>
          </p:spPr>
          <p:txBody>
            <a:bodyPr wrap="square" lIns="0" tIns="0" rIns="0" bIns="0" rtlCol="0"/>
            <a:lstStyle/>
            <a:p>
              <a:endParaRPr/>
            </a:p>
          </p:txBody>
        </p:sp>
        <p:sp>
          <p:nvSpPr>
            <p:cNvPr id="55" name="object 53">
              <a:extLst>
                <a:ext uri="{FF2B5EF4-FFF2-40B4-BE49-F238E27FC236}">
                  <a16:creationId xmlns:a16="http://schemas.microsoft.com/office/drawing/2014/main" id="{61D1E6D2-FC59-4581-A35A-265A05BA75E2}"/>
                </a:ext>
              </a:extLst>
            </p:cNvPr>
            <p:cNvSpPr/>
            <p:nvPr/>
          </p:nvSpPr>
          <p:spPr>
            <a:xfrm>
              <a:off x="2705320" y="2286317"/>
              <a:ext cx="84455" cy="115570"/>
            </a:xfrm>
            <a:custGeom>
              <a:avLst/>
              <a:gdLst/>
              <a:ahLst/>
              <a:cxnLst/>
              <a:rect l="l" t="t" r="r" b="b"/>
              <a:pathLst>
                <a:path w="84455" h="115569">
                  <a:moveTo>
                    <a:pt x="83908" y="115267"/>
                  </a:moveTo>
                  <a:lnTo>
                    <a:pt x="41954"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56" name="object 54">
              <a:extLst>
                <a:ext uri="{FF2B5EF4-FFF2-40B4-BE49-F238E27FC236}">
                  <a16:creationId xmlns:a16="http://schemas.microsoft.com/office/drawing/2014/main" id="{3F517836-FB28-4A0A-BC9E-1D1BA9F73518}"/>
                </a:ext>
              </a:extLst>
            </p:cNvPr>
            <p:cNvSpPr/>
            <p:nvPr/>
          </p:nvSpPr>
          <p:spPr>
            <a:xfrm>
              <a:off x="1443038" y="2393280"/>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57" name="object 55">
              <a:extLst>
                <a:ext uri="{FF2B5EF4-FFF2-40B4-BE49-F238E27FC236}">
                  <a16:creationId xmlns:a16="http://schemas.microsoft.com/office/drawing/2014/main" id="{59F704B1-2E6D-42C0-AF44-6670BC72C23F}"/>
                </a:ext>
              </a:extLst>
            </p:cNvPr>
            <p:cNvSpPr/>
            <p:nvPr/>
          </p:nvSpPr>
          <p:spPr>
            <a:xfrm>
              <a:off x="1401084" y="2278012"/>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58" name="object 56">
              <a:extLst>
                <a:ext uri="{FF2B5EF4-FFF2-40B4-BE49-F238E27FC236}">
                  <a16:creationId xmlns:a16="http://schemas.microsoft.com/office/drawing/2014/main" id="{23AB67F5-81F9-4863-9559-D723A209D528}"/>
                </a:ext>
              </a:extLst>
            </p:cNvPr>
            <p:cNvSpPr/>
            <p:nvPr/>
          </p:nvSpPr>
          <p:spPr>
            <a:xfrm>
              <a:off x="1401084" y="2278012"/>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59" name="object 57">
              <a:extLst>
                <a:ext uri="{FF2B5EF4-FFF2-40B4-BE49-F238E27FC236}">
                  <a16:creationId xmlns:a16="http://schemas.microsoft.com/office/drawing/2014/main" id="{95585180-2334-47A2-BB86-9995E41AD1A1}"/>
                </a:ext>
              </a:extLst>
            </p:cNvPr>
            <p:cNvSpPr/>
            <p:nvPr/>
          </p:nvSpPr>
          <p:spPr>
            <a:xfrm>
              <a:off x="2165576" y="2399403"/>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60" name="object 58">
              <a:extLst>
                <a:ext uri="{FF2B5EF4-FFF2-40B4-BE49-F238E27FC236}">
                  <a16:creationId xmlns:a16="http://schemas.microsoft.com/office/drawing/2014/main" id="{1D888232-E10D-4920-879B-290066FD22B6}"/>
                </a:ext>
              </a:extLst>
            </p:cNvPr>
            <p:cNvSpPr/>
            <p:nvPr/>
          </p:nvSpPr>
          <p:spPr>
            <a:xfrm>
              <a:off x="2123621" y="2284135"/>
              <a:ext cx="84455" cy="115570"/>
            </a:xfrm>
            <a:custGeom>
              <a:avLst/>
              <a:gdLst/>
              <a:ahLst/>
              <a:cxnLst/>
              <a:rect l="l" t="t" r="r" b="b"/>
              <a:pathLst>
                <a:path w="84455" h="115569">
                  <a:moveTo>
                    <a:pt x="83908" y="115267"/>
                  </a:moveTo>
                  <a:lnTo>
                    <a:pt x="0" y="115267"/>
                  </a:lnTo>
                  <a:lnTo>
                    <a:pt x="41954" y="0"/>
                  </a:lnTo>
                  <a:lnTo>
                    <a:pt x="83908" y="115267"/>
                  </a:lnTo>
                  <a:close/>
                </a:path>
              </a:pathLst>
            </a:custGeom>
            <a:solidFill>
              <a:srgbClr val="000000"/>
            </a:solidFill>
          </p:spPr>
          <p:txBody>
            <a:bodyPr wrap="square" lIns="0" tIns="0" rIns="0" bIns="0" rtlCol="0"/>
            <a:lstStyle/>
            <a:p>
              <a:endParaRPr/>
            </a:p>
          </p:txBody>
        </p:sp>
        <p:sp>
          <p:nvSpPr>
            <p:cNvPr id="61" name="object 59">
              <a:extLst>
                <a:ext uri="{FF2B5EF4-FFF2-40B4-BE49-F238E27FC236}">
                  <a16:creationId xmlns:a16="http://schemas.microsoft.com/office/drawing/2014/main" id="{BE126221-45E8-4783-BE68-367A66541A4E}"/>
                </a:ext>
              </a:extLst>
            </p:cNvPr>
            <p:cNvSpPr/>
            <p:nvPr/>
          </p:nvSpPr>
          <p:spPr>
            <a:xfrm>
              <a:off x="2123621" y="2284135"/>
              <a:ext cx="84455" cy="115570"/>
            </a:xfrm>
            <a:custGeom>
              <a:avLst/>
              <a:gdLst/>
              <a:ahLst/>
              <a:cxnLst/>
              <a:rect l="l" t="t" r="r" b="b"/>
              <a:pathLst>
                <a:path w="84455" h="115569">
                  <a:moveTo>
                    <a:pt x="83908" y="115267"/>
                  </a:moveTo>
                  <a:lnTo>
                    <a:pt x="41954"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62" name="object 60">
              <a:extLst>
                <a:ext uri="{FF2B5EF4-FFF2-40B4-BE49-F238E27FC236}">
                  <a16:creationId xmlns:a16="http://schemas.microsoft.com/office/drawing/2014/main" id="{F0ACCDB5-0B85-4E5A-B736-4699C3D5E869}"/>
                </a:ext>
              </a:extLst>
            </p:cNvPr>
            <p:cNvSpPr/>
            <p:nvPr/>
          </p:nvSpPr>
          <p:spPr>
            <a:xfrm>
              <a:off x="2857499" y="2393281"/>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63" name="object 61">
              <a:extLst>
                <a:ext uri="{FF2B5EF4-FFF2-40B4-BE49-F238E27FC236}">
                  <a16:creationId xmlns:a16="http://schemas.microsoft.com/office/drawing/2014/main" id="{1F826BEC-5E01-492A-895E-F1BED71B6DCE}"/>
                </a:ext>
              </a:extLst>
            </p:cNvPr>
            <p:cNvSpPr/>
            <p:nvPr/>
          </p:nvSpPr>
          <p:spPr>
            <a:xfrm>
              <a:off x="2815545" y="2278013"/>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64" name="object 62">
              <a:extLst>
                <a:ext uri="{FF2B5EF4-FFF2-40B4-BE49-F238E27FC236}">
                  <a16:creationId xmlns:a16="http://schemas.microsoft.com/office/drawing/2014/main" id="{12B99784-C14B-47AF-BAAE-F33570DD8017}"/>
                </a:ext>
              </a:extLst>
            </p:cNvPr>
            <p:cNvSpPr/>
            <p:nvPr/>
          </p:nvSpPr>
          <p:spPr>
            <a:xfrm>
              <a:off x="2815545" y="2278013"/>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grpSp>
      <p:sp>
        <p:nvSpPr>
          <p:cNvPr id="65" name="object 63">
            <a:extLst>
              <a:ext uri="{FF2B5EF4-FFF2-40B4-BE49-F238E27FC236}">
                <a16:creationId xmlns:a16="http://schemas.microsoft.com/office/drawing/2014/main" id="{CC16A9AA-311D-460A-9065-D243C24BE5F8}"/>
              </a:ext>
            </a:extLst>
          </p:cNvPr>
          <p:cNvSpPr txBox="1"/>
          <p:nvPr/>
        </p:nvSpPr>
        <p:spPr>
          <a:xfrm>
            <a:off x="479117" y="3345871"/>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9380">
              <a:lnSpc>
                <a:spcPct val="100000"/>
              </a:lnSpc>
              <a:spcBef>
                <a:spcPts val="890"/>
              </a:spcBef>
            </a:pPr>
            <a:r>
              <a:rPr sz="1350" spc="-22" baseline="21604" dirty="0">
                <a:latin typeface="Arial MT"/>
                <a:cs typeface="Arial MT"/>
              </a:rPr>
              <a:t>e</a:t>
            </a:r>
            <a:r>
              <a:rPr sz="600" spc="-15" dirty="0">
                <a:latin typeface="Arial MT"/>
                <a:cs typeface="Arial MT"/>
              </a:rPr>
              <a:t>11</a:t>
            </a:r>
            <a:endParaRPr sz="600">
              <a:latin typeface="Arial MT"/>
              <a:cs typeface="Arial MT"/>
            </a:endParaRPr>
          </a:p>
        </p:txBody>
      </p:sp>
      <p:sp>
        <p:nvSpPr>
          <p:cNvPr id="66" name="object 64">
            <a:extLst>
              <a:ext uri="{FF2B5EF4-FFF2-40B4-BE49-F238E27FC236}">
                <a16:creationId xmlns:a16="http://schemas.microsoft.com/office/drawing/2014/main" id="{3EE1249F-7D7A-4F22-9842-BC8AF2D84BFE}"/>
              </a:ext>
            </a:extLst>
          </p:cNvPr>
          <p:cNvSpPr txBox="1"/>
          <p:nvPr/>
        </p:nvSpPr>
        <p:spPr>
          <a:xfrm>
            <a:off x="1184000" y="3345871"/>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e</a:t>
            </a:r>
            <a:r>
              <a:rPr sz="600" spc="-5" dirty="0">
                <a:latin typeface="Arial MT"/>
                <a:cs typeface="Arial MT"/>
              </a:rPr>
              <a:t>12</a:t>
            </a:r>
            <a:endParaRPr sz="600">
              <a:latin typeface="Arial MT"/>
              <a:cs typeface="Arial MT"/>
            </a:endParaRPr>
          </a:p>
        </p:txBody>
      </p:sp>
      <p:sp>
        <p:nvSpPr>
          <p:cNvPr id="67" name="object 65">
            <a:extLst>
              <a:ext uri="{FF2B5EF4-FFF2-40B4-BE49-F238E27FC236}">
                <a16:creationId xmlns:a16="http://schemas.microsoft.com/office/drawing/2014/main" id="{41B1CFEB-6317-4E63-AE35-F45BCBAC8BB7}"/>
              </a:ext>
            </a:extLst>
          </p:cNvPr>
          <p:cNvSpPr txBox="1"/>
          <p:nvPr/>
        </p:nvSpPr>
        <p:spPr>
          <a:xfrm>
            <a:off x="1887026" y="3345871"/>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e</a:t>
            </a:r>
            <a:r>
              <a:rPr sz="600" spc="-5" dirty="0">
                <a:latin typeface="Arial MT"/>
                <a:cs typeface="Arial MT"/>
              </a:rPr>
              <a:t>13</a:t>
            </a:r>
            <a:endParaRPr sz="600">
              <a:latin typeface="Arial MT"/>
              <a:cs typeface="Arial MT"/>
            </a:endParaRPr>
          </a:p>
        </p:txBody>
      </p:sp>
      <p:sp>
        <p:nvSpPr>
          <p:cNvPr id="68" name="object 66">
            <a:extLst>
              <a:ext uri="{FF2B5EF4-FFF2-40B4-BE49-F238E27FC236}">
                <a16:creationId xmlns:a16="http://schemas.microsoft.com/office/drawing/2014/main" id="{D112D2D4-E72D-4039-A06E-C72BE54AF2E8}"/>
              </a:ext>
            </a:extLst>
          </p:cNvPr>
          <p:cNvSpPr txBox="1"/>
          <p:nvPr/>
        </p:nvSpPr>
        <p:spPr>
          <a:xfrm>
            <a:off x="2588254" y="3345871"/>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e</a:t>
            </a:r>
            <a:r>
              <a:rPr sz="600" spc="-5" dirty="0">
                <a:latin typeface="Arial MT"/>
                <a:cs typeface="Arial MT"/>
              </a:rPr>
              <a:t>14</a:t>
            </a:r>
            <a:endParaRPr sz="600">
              <a:latin typeface="Arial MT"/>
              <a:cs typeface="Arial MT"/>
            </a:endParaRPr>
          </a:p>
        </p:txBody>
      </p:sp>
      <p:sp>
        <p:nvSpPr>
          <p:cNvPr id="69" name="object 67">
            <a:extLst>
              <a:ext uri="{FF2B5EF4-FFF2-40B4-BE49-F238E27FC236}">
                <a16:creationId xmlns:a16="http://schemas.microsoft.com/office/drawing/2014/main" id="{0887B3F4-5597-4F4F-A64F-337E8F12F2A0}"/>
              </a:ext>
            </a:extLst>
          </p:cNvPr>
          <p:cNvSpPr txBox="1"/>
          <p:nvPr/>
        </p:nvSpPr>
        <p:spPr>
          <a:xfrm>
            <a:off x="480496" y="2958163"/>
            <a:ext cx="2489200" cy="233045"/>
          </a:xfrm>
          <a:prstGeom prst="rect">
            <a:avLst/>
          </a:prstGeom>
          <a:ln w="12699">
            <a:solidFill>
              <a:srgbClr val="000000"/>
            </a:solidFill>
          </a:ln>
        </p:spPr>
        <p:txBody>
          <a:bodyPr vert="horz" wrap="square" lIns="0" tIns="0" rIns="0" bIns="0" rtlCol="0">
            <a:spAutoFit/>
          </a:bodyPr>
          <a:lstStyle/>
          <a:p>
            <a:pPr algn="ctr">
              <a:lnSpc>
                <a:spcPts val="1755"/>
              </a:lnSpc>
            </a:pPr>
            <a:r>
              <a:rPr sz="1500" dirty="0">
                <a:latin typeface="Arial MT"/>
                <a:cs typeface="Arial MT"/>
              </a:rPr>
              <a:t>softmax</a:t>
            </a:r>
            <a:endParaRPr sz="1500">
              <a:latin typeface="Arial MT"/>
              <a:cs typeface="Arial MT"/>
            </a:endParaRPr>
          </a:p>
        </p:txBody>
      </p:sp>
      <p:sp>
        <p:nvSpPr>
          <p:cNvPr id="70" name="object 68">
            <a:extLst>
              <a:ext uri="{FF2B5EF4-FFF2-40B4-BE49-F238E27FC236}">
                <a16:creationId xmlns:a16="http://schemas.microsoft.com/office/drawing/2014/main" id="{44339DB0-128D-4DEB-A08E-4D3EAF000EF0}"/>
              </a:ext>
            </a:extLst>
          </p:cNvPr>
          <p:cNvSpPr txBox="1"/>
          <p:nvPr/>
        </p:nvSpPr>
        <p:spPr>
          <a:xfrm>
            <a:off x="479117" y="2529092"/>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9380">
              <a:lnSpc>
                <a:spcPct val="100000"/>
              </a:lnSpc>
              <a:spcBef>
                <a:spcPts val="890"/>
              </a:spcBef>
            </a:pPr>
            <a:r>
              <a:rPr sz="1350" spc="-22" baseline="21604" dirty="0">
                <a:latin typeface="Arial MT"/>
                <a:cs typeface="Arial MT"/>
              </a:rPr>
              <a:t>a</a:t>
            </a:r>
            <a:r>
              <a:rPr sz="600" spc="-15" dirty="0">
                <a:latin typeface="Arial MT"/>
                <a:cs typeface="Arial MT"/>
              </a:rPr>
              <a:t>11</a:t>
            </a:r>
            <a:endParaRPr sz="600">
              <a:latin typeface="Arial MT"/>
              <a:cs typeface="Arial MT"/>
            </a:endParaRPr>
          </a:p>
        </p:txBody>
      </p:sp>
      <p:sp>
        <p:nvSpPr>
          <p:cNvPr id="71" name="object 69">
            <a:extLst>
              <a:ext uri="{FF2B5EF4-FFF2-40B4-BE49-F238E27FC236}">
                <a16:creationId xmlns:a16="http://schemas.microsoft.com/office/drawing/2014/main" id="{940BAD4B-15C5-443C-91C8-9D94E19D4837}"/>
              </a:ext>
            </a:extLst>
          </p:cNvPr>
          <p:cNvSpPr txBox="1"/>
          <p:nvPr/>
        </p:nvSpPr>
        <p:spPr>
          <a:xfrm>
            <a:off x="1183999" y="2526654"/>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12</a:t>
            </a:r>
            <a:endParaRPr sz="600">
              <a:latin typeface="Arial MT"/>
              <a:cs typeface="Arial MT"/>
            </a:endParaRPr>
          </a:p>
        </p:txBody>
      </p:sp>
      <p:sp>
        <p:nvSpPr>
          <p:cNvPr id="72" name="object 70">
            <a:extLst>
              <a:ext uri="{FF2B5EF4-FFF2-40B4-BE49-F238E27FC236}">
                <a16:creationId xmlns:a16="http://schemas.microsoft.com/office/drawing/2014/main" id="{01E3ADA4-DA2F-4B37-8EA1-3597CBF3D5F0}"/>
              </a:ext>
            </a:extLst>
          </p:cNvPr>
          <p:cNvSpPr txBox="1"/>
          <p:nvPr/>
        </p:nvSpPr>
        <p:spPr>
          <a:xfrm>
            <a:off x="1886126" y="2523872"/>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13</a:t>
            </a:r>
            <a:endParaRPr sz="600">
              <a:latin typeface="Arial MT"/>
              <a:cs typeface="Arial MT"/>
            </a:endParaRPr>
          </a:p>
        </p:txBody>
      </p:sp>
      <p:sp>
        <p:nvSpPr>
          <p:cNvPr id="73" name="object 71">
            <a:extLst>
              <a:ext uri="{FF2B5EF4-FFF2-40B4-BE49-F238E27FC236}">
                <a16:creationId xmlns:a16="http://schemas.microsoft.com/office/drawing/2014/main" id="{7EEBF118-CE42-4E93-8FC8-A37698703B7B}"/>
              </a:ext>
            </a:extLst>
          </p:cNvPr>
          <p:cNvSpPr txBox="1"/>
          <p:nvPr/>
        </p:nvSpPr>
        <p:spPr>
          <a:xfrm>
            <a:off x="2588254" y="2520440"/>
            <a:ext cx="379730" cy="287020"/>
          </a:xfrm>
          <a:prstGeom prst="rect">
            <a:avLst/>
          </a:prstGeom>
          <a:solidFill>
            <a:srgbClr val="E7EED7"/>
          </a:solidFill>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14</a:t>
            </a:r>
            <a:endParaRPr sz="600">
              <a:latin typeface="Arial MT"/>
              <a:cs typeface="Arial MT"/>
            </a:endParaRPr>
          </a:p>
        </p:txBody>
      </p:sp>
      <p:pic>
        <p:nvPicPr>
          <p:cNvPr id="74" name="object 72">
            <a:extLst>
              <a:ext uri="{FF2B5EF4-FFF2-40B4-BE49-F238E27FC236}">
                <a16:creationId xmlns:a16="http://schemas.microsoft.com/office/drawing/2014/main" id="{AA9D3E5A-131A-45DB-94D4-DC96F7F320D6}"/>
              </a:ext>
            </a:extLst>
          </p:cNvPr>
          <p:cNvPicPr/>
          <p:nvPr/>
        </p:nvPicPr>
        <p:blipFill>
          <a:blip r:embed="rId11" cstate="print"/>
          <a:stretch>
            <a:fillRect/>
          </a:stretch>
        </p:blipFill>
        <p:spPr>
          <a:xfrm>
            <a:off x="614190" y="3214303"/>
            <a:ext cx="109305" cy="140986"/>
          </a:xfrm>
          <a:prstGeom prst="rect">
            <a:avLst/>
          </a:prstGeom>
        </p:spPr>
      </p:pic>
      <p:pic>
        <p:nvPicPr>
          <p:cNvPr id="75" name="object 73">
            <a:extLst>
              <a:ext uri="{FF2B5EF4-FFF2-40B4-BE49-F238E27FC236}">
                <a16:creationId xmlns:a16="http://schemas.microsoft.com/office/drawing/2014/main" id="{1207D0E5-DC4A-493A-B481-3BB8196B46FD}"/>
              </a:ext>
            </a:extLst>
          </p:cNvPr>
          <p:cNvPicPr/>
          <p:nvPr/>
        </p:nvPicPr>
        <p:blipFill>
          <a:blip r:embed="rId12" cstate="print"/>
          <a:stretch>
            <a:fillRect/>
          </a:stretch>
        </p:blipFill>
        <p:spPr>
          <a:xfrm>
            <a:off x="1316317" y="3206246"/>
            <a:ext cx="109304" cy="141019"/>
          </a:xfrm>
          <a:prstGeom prst="rect">
            <a:avLst/>
          </a:prstGeom>
        </p:spPr>
      </p:pic>
      <p:pic>
        <p:nvPicPr>
          <p:cNvPr id="76" name="object 74">
            <a:extLst>
              <a:ext uri="{FF2B5EF4-FFF2-40B4-BE49-F238E27FC236}">
                <a16:creationId xmlns:a16="http://schemas.microsoft.com/office/drawing/2014/main" id="{D86616E3-C975-42E0-BB1D-2F6C705FB408}"/>
              </a:ext>
            </a:extLst>
          </p:cNvPr>
          <p:cNvPicPr/>
          <p:nvPr/>
        </p:nvPicPr>
        <p:blipFill>
          <a:blip r:embed="rId12" cstate="print"/>
          <a:stretch>
            <a:fillRect/>
          </a:stretch>
        </p:blipFill>
        <p:spPr>
          <a:xfrm>
            <a:off x="2024137" y="3215635"/>
            <a:ext cx="109304" cy="141019"/>
          </a:xfrm>
          <a:prstGeom prst="rect">
            <a:avLst/>
          </a:prstGeom>
        </p:spPr>
      </p:pic>
      <p:pic>
        <p:nvPicPr>
          <p:cNvPr id="77" name="object 75">
            <a:extLst>
              <a:ext uri="{FF2B5EF4-FFF2-40B4-BE49-F238E27FC236}">
                <a16:creationId xmlns:a16="http://schemas.microsoft.com/office/drawing/2014/main" id="{CF7EDA18-A63C-4CAB-8169-AB45622FA761}"/>
              </a:ext>
            </a:extLst>
          </p:cNvPr>
          <p:cNvPicPr/>
          <p:nvPr/>
        </p:nvPicPr>
        <p:blipFill>
          <a:blip r:embed="rId13" cstate="print"/>
          <a:stretch>
            <a:fillRect/>
          </a:stretch>
        </p:blipFill>
        <p:spPr>
          <a:xfrm>
            <a:off x="2738944" y="3214411"/>
            <a:ext cx="109304" cy="141019"/>
          </a:xfrm>
          <a:prstGeom prst="rect">
            <a:avLst/>
          </a:prstGeom>
        </p:spPr>
      </p:pic>
      <p:pic>
        <p:nvPicPr>
          <p:cNvPr id="78" name="object 76">
            <a:extLst>
              <a:ext uri="{FF2B5EF4-FFF2-40B4-BE49-F238E27FC236}">
                <a16:creationId xmlns:a16="http://schemas.microsoft.com/office/drawing/2014/main" id="{57F76871-9ACA-4ED6-A73F-C0E7990748A1}"/>
              </a:ext>
            </a:extLst>
          </p:cNvPr>
          <p:cNvPicPr/>
          <p:nvPr/>
        </p:nvPicPr>
        <p:blipFill>
          <a:blip r:embed="rId13" cstate="print"/>
          <a:stretch>
            <a:fillRect/>
          </a:stretch>
        </p:blipFill>
        <p:spPr>
          <a:xfrm>
            <a:off x="2738944" y="2818921"/>
            <a:ext cx="109304" cy="141019"/>
          </a:xfrm>
          <a:prstGeom prst="rect">
            <a:avLst/>
          </a:prstGeom>
        </p:spPr>
      </p:pic>
      <p:pic>
        <p:nvPicPr>
          <p:cNvPr id="79" name="object 77">
            <a:extLst>
              <a:ext uri="{FF2B5EF4-FFF2-40B4-BE49-F238E27FC236}">
                <a16:creationId xmlns:a16="http://schemas.microsoft.com/office/drawing/2014/main" id="{CFCAB492-FDA0-4DC0-8F91-46E3B1CF9F3A}"/>
              </a:ext>
            </a:extLst>
          </p:cNvPr>
          <p:cNvPicPr/>
          <p:nvPr/>
        </p:nvPicPr>
        <p:blipFill>
          <a:blip r:embed="rId12" cstate="print"/>
          <a:stretch>
            <a:fillRect/>
          </a:stretch>
        </p:blipFill>
        <p:spPr>
          <a:xfrm>
            <a:off x="2026651" y="2834684"/>
            <a:ext cx="109304" cy="141019"/>
          </a:xfrm>
          <a:prstGeom prst="rect">
            <a:avLst/>
          </a:prstGeom>
        </p:spPr>
      </p:pic>
      <p:pic>
        <p:nvPicPr>
          <p:cNvPr id="80" name="object 78">
            <a:extLst>
              <a:ext uri="{FF2B5EF4-FFF2-40B4-BE49-F238E27FC236}">
                <a16:creationId xmlns:a16="http://schemas.microsoft.com/office/drawing/2014/main" id="{5E09F038-6FFD-4A77-A98A-8ACDFB18E690}"/>
              </a:ext>
            </a:extLst>
          </p:cNvPr>
          <p:cNvPicPr/>
          <p:nvPr/>
        </p:nvPicPr>
        <p:blipFill>
          <a:blip r:embed="rId13" cstate="print"/>
          <a:stretch>
            <a:fillRect/>
          </a:stretch>
        </p:blipFill>
        <p:spPr>
          <a:xfrm>
            <a:off x="1325851" y="2832296"/>
            <a:ext cx="109304" cy="141019"/>
          </a:xfrm>
          <a:prstGeom prst="rect">
            <a:avLst/>
          </a:prstGeom>
        </p:spPr>
      </p:pic>
      <p:pic>
        <p:nvPicPr>
          <p:cNvPr id="81" name="object 79">
            <a:extLst>
              <a:ext uri="{FF2B5EF4-FFF2-40B4-BE49-F238E27FC236}">
                <a16:creationId xmlns:a16="http://schemas.microsoft.com/office/drawing/2014/main" id="{E0C1ABF8-5CC3-480D-9C58-E4BCEE9D155A}"/>
              </a:ext>
            </a:extLst>
          </p:cNvPr>
          <p:cNvPicPr/>
          <p:nvPr/>
        </p:nvPicPr>
        <p:blipFill>
          <a:blip r:embed="rId12" cstate="print"/>
          <a:stretch>
            <a:fillRect/>
          </a:stretch>
        </p:blipFill>
        <p:spPr>
          <a:xfrm>
            <a:off x="606302" y="2829139"/>
            <a:ext cx="109304" cy="141019"/>
          </a:xfrm>
          <a:prstGeom prst="rect">
            <a:avLst/>
          </a:prstGeom>
        </p:spPr>
      </p:pic>
      <p:sp>
        <p:nvSpPr>
          <p:cNvPr id="82" name="object 80">
            <a:extLst>
              <a:ext uri="{FF2B5EF4-FFF2-40B4-BE49-F238E27FC236}">
                <a16:creationId xmlns:a16="http://schemas.microsoft.com/office/drawing/2014/main" id="{1670307A-0712-4EBE-8672-DFAD8D673CCD}"/>
              </a:ext>
            </a:extLst>
          </p:cNvPr>
          <p:cNvSpPr txBox="1"/>
          <p:nvPr/>
        </p:nvSpPr>
        <p:spPr>
          <a:xfrm>
            <a:off x="3204864" y="3115635"/>
            <a:ext cx="1831339" cy="482600"/>
          </a:xfrm>
          <a:prstGeom prst="rect">
            <a:avLst/>
          </a:prstGeom>
        </p:spPr>
        <p:txBody>
          <a:bodyPr vert="horz" wrap="square" lIns="0" tIns="12700" rIns="0" bIns="0" rtlCol="0">
            <a:spAutoFit/>
          </a:bodyPr>
          <a:lstStyle/>
          <a:p>
            <a:pPr marL="12700" marR="5080">
              <a:lnSpc>
                <a:spcPct val="100000"/>
              </a:lnSpc>
              <a:spcBef>
                <a:spcPts val="100"/>
              </a:spcBef>
            </a:pPr>
            <a:r>
              <a:rPr sz="1500" spc="-5" dirty="0">
                <a:latin typeface="Arial MT"/>
                <a:cs typeface="Arial MT"/>
              </a:rPr>
              <a:t>From final hidden </a:t>
            </a:r>
            <a:r>
              <a:rPr sz="1500" dirty="0">
                <a:latin typeface="Arial MT"/>
                <a:cs typeface="Arial MT"/>
              </a:rPr>
              <a:t> state:</a:t>
            </a:r>
            <a:r>
              <a:rPr sz="1500" spc="-50" dirty="0">
                <a:latin typeface="Arial MT"/>
                <a:cs typeface="Arial MT"/>
              </a:rPr>
              <a:t> </a:t>
            </a:r>
            <a:r>
              <a:rPr sz="1500" b="1" spc="-5" dirty="0">
                <a:latin typeface="Arial"/>
                <a:cs typeface="Arial"/>
              </a:rPr>
              <a:t>Initial</a:t>
            </a:r>
            <a:r>
              <a:rPr sz="1500" b="1" spc="-45" dirty="0">
                <a:latin typeface="Arial"/>
                <a:cs typeface="Arial"/>
              </a:rPr>
              <a:t> </a:t>
            </a:r>
            <a:r>
              <a:rPr sz="1500" b="1" spc="-5" dirty="0">
                <a:latin typeface="Arial"/>
                <a:cs typeface="Arial"/>
              </a:rPr>
              <a:t>decoder</a:t>
            </a:r>
            <a:endParaRPr sz="1500">
              <a:latin typeface="Arial"/>
              <a:cs typeface="Arial"/>
            </a:endParaRPr>
          </a:p>
        </p:txBody>
      </p:sp>
      <p:sp>
        <p:nvSpPr>
          <p:cNvPr id="83" name="object 81">
            <a:extLst>
              <a:ext uri="{FF2B5EF4-FFF2-40B4-BE49-F238E27FC236}">
                <a16:creationId xmlns:a16="http://schemas.microsoft.com/office/drawing/2014/main" id="{53EADEB9-3BDF-47A6-A0E0-B1A038C038EB}"/>
              </a:ext>
            </a:extLst>
          </p:cNvPr>
          <p:cNvSpPr txBox="1"/>
          <p:nvPr/>
        </p:nvSpPr>
        <p:spPr>
          <a:xfrm>
            <a:off x="3179464" y="3572835"/>
            <a:ext cx="739775" cy="254000"/>
          </a:xfrm>
          <a:prstGeom prst="rect">
            <a:avLst/>
          </a:prstGeom>
        </p:spPr>
        <p:txBody>
          <a:bodyPr vert="horz" wrap="square" lIns="0" tIns="12700" rIns="0" bIns="0" rtlCol="0">
            <a:spAutoFit/>
          </a:bodyPr>
          <a:lstStyle/>
          <a:p>
            <a:pPr marL="38100">
              <a:lnSpc>
                <a:spcPct val="100000"/>
              </a:lnSpc>
              <a:spcBef>
                <a:spcPts val="100"/>
              </a:spcBef>
            </a:pPr>
            <a:r>
              <a:rPr sz="1500" b="1" spc="-5" dirty="0">
                <a:latin typeface="Arial"/>
                <a:cs typeface="Arial"/>
              </a:rPr>
              <a:t>state</a:t>
            </a:r>
            <a:r>
              <a:rPr sz="1500" b="1" spc="-55" dirty="0">
                <a:latin typeface="Arial"/>
                <a:cs typeface="Arial"/>
              </a:rPr>
              <a:t> </a:t>
            </a:r>
            <a:r>
              <a:rPr sz="1500" dirty="0">
                <a:latin typeface="Arial MT"/>
                <a:cs typeface="Arial MT"/>
              </a:rPr>
              <a:t>s</a:t>
            </a:r>
            <a:r>
              <a:rPr sz="1500" baseline="-30555" dirty="0">
                <a:latin typeface="Arial MT"/>
                <a:cs typeface="Arial MT"/>
              </a:rPr>
              <a:t>0</a:t>
            </a:r>
            <a:endParaRPr sz="1500" baseline="-30555">
              <a:latin typeface="Arial MT"/>
              <a:cs typeface="Arial MT"/>
            </a:endParaRPr>
          </a:p>
        </p:txBody>
      </p:sp>
      <p:sp>
        <p:nvSpPr>
          <p:cNvPr id="84" name="object 82">
            <a:extLst>
              <a:ext uri="{FF2B5EF4-FFF2-40B4-BE49-F238E27FC236}">
                <a16:creationId xmlns:a16="http://schemas.microsoft.com/office/drawing/2014/main" id="{A8193223-B30E-4254-9EE9-CA8EA45E1608}"/>
              </a:ext>
            </a:extLst>
          </p:cNvPr>
          <p:cNvSpPr txBox="1"/>
          <p:nvPr/>
        </p:nvSpPr>
        <p:spPr>
          <a:xfrm>
            <a:off x="6434065" y="2822489"/>
            <a:ext cx="2451100" cy="711200"/>
          </a:xfrm>
          <a:prstGeom prst="rect">
            <a:avLst/>
          </a:prstGeom>
        </p:spPr>
        <p:txBody>
          <a:bodyPr vert="horz" wrap="square" lIns="0" tIns="12700" rIns="0" bIns="0" rtlCol="0">
            <a:spAutoFit/>
          </a:bodyPr>
          <a:lstStyle/>
          <a:p>
            <a:pPr marL="63500" marR="30480">
              <a:lnSpc>
                <a:spcPct val="100000"/>
              </a:lnSpc>
              <a:spcBef>
                <a:spcPts val="100"/>
              </a:spcBef>
            </a:pPr>
            <a:r>
              <a:rPr sz="1500" spc="-5" dirty="0">
                <a:latin typeface="Arial MT"/>
                <a:cs typeface="Arial MT"/>
              </a:rPr>
              <a:t>Normalize</a:t>
            </a:r>
            <a:r>
              <a:rPr sz="1500" spc="-50" dirty="0">
                <a:latin typeface="Arial MT"/>
                <a:cs typeface="Arial MT"/>
              </a:rPr>
              <a:t> </a:t>
            </a:r>
            <a:r>
              <a:rPr sz="1500" spc="-5" dirty="0">
                <a:latin typeface="Arial MT"/>
                <a:cs typeface="Arial MT"/>
              </a:rPr>
              <a:t>alignment</a:t>
            </a:r>
            <a:r>
              <a:rPr sz="1500" spc="-45" dirty="0">
                <a:latin typeface="Arial MT"/>
                <a:cs typeface="Arial MT"/>
              </a:rPr>
              <a:t> </a:t>
            </a:r>
            <a:r>
              <a:rPr sz="1500" dirty="0">
                <a:latin typeface="Arial MT"/>
                <a:cs typeface="Arial MT"/>
              </a:rPr>
              <a:t>scores </a:t>
            </a:r>
            <a:r>
              <a:rPr sz="1500" spc="-400" dirty="0">
                <a:latin typeface="Arial MT"/>
                <a:cs typeface="Arial MT"/>
              </a:rPr>
              <a:t> </a:t>
            </a:r>
            <a:r>
              <a:rPr sz="1500" spc="-5" dirty="0">
                <a:latin typeface="Arial MT"/>
                <a:cs typeface="Arial MT"/>
              </a:rPr>
              <a:t>to</a:t>
            </a:r>
            <a:r>
              <a:rPr sz="1500" spc="-20" dirty="0">
                <a:latin typeface="Arial MT"/>
                <a:cs typeface="Arial MT"/>
              </a:rPr>
              <a:t> </a:t>
            </a:r>
            <a:r>
              <a:rPr sz="1500" spc="-5" dirty="0">
                <a:latin typeface="Arial MT"/>
                <a:cs typeface="Arial MT"/>
              </a:rPr>
              <a:t>get </a:t>
            </a:r>
            <a:r>
              <a:rPr sz="1500" b="1" spc="-5" dirty="0">
                <a:latin typeface="Arial"/>
                <a:cs typeface="Arial"/>
              </a:rPr>
              <a:t>attention</a:t>
            </a:r>
            <a:r>
              <a:rPr sz="1500" b="1" spc="-15" dirty="0">
                <a:latin typeface="Arial"/>
                <a:cs typeface="Arial"/>
              </a:rPr>
              <a:t> </a:t>
            </a:r>
            <a:r>
              <a:rPr sz="1500" b="1" spc="-5" dirty="0">
                <a:latin typeface="Arial"/>
                <a:cs typeface="Arial"/>
              </a:rPr>
              <a:t>weights</a:t>
            </a:r>
            <a:endParaRPr sz="1500">
              <a:latin typeface="Arial"/>
              <a:cs typeface="Arial"/>
            </a:endParaRPr>
          </a:p>
          <a:p>
            <a:pPr marL="63500">
              <a:lnSpc>
                <a:spcPct val="100000"/>
              </a:lnSpc>
              <a:tabLst>
                <a:tab pos="1123950" algn="l"/>
              </a:tabLst>
            </a:pPr>
            <a:r>
              <a:rPr sz="1500" dirty="0">
                <a:latin typeface="Arial MT"/>
                <a:cs typeface="Arial MT"/>
              </a:rPr>
              <a:t>0</a:t>
            </a:r>
            <a:r>
              <a:rPr sz="1500" spc="-5" dirty="0">
                <a:latin typeface="Arial MT"/>
                <a:cs typeface="Arial MT"/>
              </a:rPr>
              <a:t> </a:t>
            </a:r>
            <a:r>
              <a:rPr sz="1500" dirty="0">
                <a:latin typeface="Arial MT"/>
                <a:cs typeface="Arial MT"/>
              </a:rPr>
              <a:t>&lt;</a:t>
            </a:r>
            <a:r>
              <a:rPr sz="1500" spc="-5" dirty="0">
                <a:latin typeface="Arial MT"/>
                <a:cs typeface="Arial MT"/>
              </a:rPr>
              <a:t> a</a:t>
            </a:r>
            <a:r>
              <a:rPr sz="1500" spc="-7" baseline="-30555" dirty="0">
                <a:latin typeface="Arial MT"/>
                <a:cs typeface="Arial MT"/>
              </a:rPr>
              <a:t>t,i</a:t>
            </a:r>
            <a:r>
              <a:rPr sz="1500" spc="209" baseline="-30555" dirty="0">
                <a:latin typeface="Arial MT"/>
                <a:cs typeface="Arial MT"/>
              </a:rPr>
              <a:t> </a:t>
            </a:r>
            <a:r>
              <a:rPr sz="1500" dirty="0">
                <a:latin typeface="Arial MT"/>
                <a:cs typeface="Arial MT"/>
              </a:rPr>
              <a:t>&lt; 1	</a:t>
            </a:r>
            <a:r>
              <a:rPr sz="1500" spc="-5" dirty="0">
                <a:latin typeface="Arial MT"/>
                <a:cs typeface="Arial MT"/>
              </a:rPr>
              <a:t>∑</a:t>
            </a:r>
            <a:r>
              <a:rPr sz="1500" spc="-7" baseline="-30555" dirty="0">
                <a:latin typeface="Arial MT"/>
                <a:cs typeface="Arial MT"/>
              </a:rPr>
              <a:t>i</a:t>
            </a:r>
            <a:r>
              <a:rPr sz="1500" spc="-5" dirty="0">
                <a:latin typeface="Arial MT"/>
                <a:cs typeface="Arial MT"/>
              </a:rPr>
              <a:t>a</a:t>
            </a:r>
            <a:r>
              <a:rPr sz="1500" spc="-7" baseline="-30555" dirty="0">
                <a:latin typeface="Arial MT"/>
                <a:cs typeface="Arial MT"/>
              </a:rPr>
              <a:t>t,i</a:t>
            </a:r>
            <a:r>
              <a:rPr sz="1500" spc="172" baseline="-30555" dirty="0">
                <a:latin typeface="Arial MT"/>
                <a:cs typeface="Arial MT"/>
              </a:rPr>
              <a:t> </a:t>
            </a:r>
            <a:r>
              <a:rPr sz="1500" dirty="0">
                <a:latin typeface="Arial MT"/>
                <a:cs typeface="Arial MT"/>
              </a:rPr>
              <a:t>=</a:t>
            </a:r>
            <a:r>
              <a:rPr sz="1500" spc="-30" dirty="0">
                <a:latin typeface="Arial MT"/>
                <a:cs typeface="Arial MT"/>
              </a:rPr>
              <a:t> </a:t>
            </a:r>
            <a:r>
              <a:rPr sz="1500" dirty="0">
                <a:latin typeface="Arial MT"/>
                <a:cs typeface="Arial MT"/>
              </a:rPr>
              <a:t>1</a:t>
            </a:r>
            <a:endParaRPr sz="1500">
              <a:latin typeface="Arial MT"/>
              <a:cs typeface="Arial MT"/>
            </a:endParaRPr>
          </a:p>
        </p:txBody>
      </p:sp>
      <p:sp>
        <p:nvSpPr>
          <p:cNvPr id="85" name="object 83">
            <a:extLst>
              <a:ext uri="{FF2B5EF4-FFF2-40B4-BE49-F238E27FC236}">
                <a16:creationId xmlns:a16="http://schemas.microsoft.com/office/drawing/2014/main" id="{A280135B-CBC7-4761-B880-B51728A0FB3D}"/>
              </a:ext>
            </a:extLst>
          </p:cNvPr>
          <p:cNvSpPr txBox="1"/>
          <p:nvPr/>
        </p:nvSpPr>
        <p:spPr>
          <a:xfrm>
            <a:off x="5972828" y="2186008"/>
            <a:ext cx="3105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Compute</a:t>
            </a:r>
            <a:r>
              <a:rPr sz="1500" spc="-35" dirty="0">
                <a:latin typeface="Arial MT"/>
                <a:cs typeface="Arial MT"/>
              </a:rPr>
              <a:t> </a:t>
            </a:r>
            <a:r>
              <a:rPr sz="1500" dirty="0">
                <a:latin typeface="Arial MT"/>
                <a:cs typeface="Arial MT"/>
              </a:rPr>
              <a:t>(scalar)</a:t>
            </a:r>
            <a:r>
              <a:rPr sz="1500" spc="-25" dirty="0">
                <a:latin typeface="Arial MT"/>
                <a:cs typeface="Arial MT"/>
              </a:rPr>
              <a:t> </a:t>
            </a:r>
            <a:r>
              <a:rPr sz="1500" b="1" spc="-5" dirty="0">
                <a:latin typeface="Arial"/>
                <a:cs typeface="Arial"/>
              </a:rPr>
              <a:t>alignment</a:t>
            </a:r>
            <a:r>
              <a:rPr sz="1500" b="1" spc="-30" dirty="0">
                <a:latin typeface="Arial"/>
                <a:cs typeface="Arial"/>
              </a:rPr>
              <a:t> </a:t>
            </a:r>
            <a:r>
              <a:rPr sz="1500" b="1" spc="-5" dirty="0">
                <a:latin typeface="Arial"/>
                <a:cs typeface="Arial"/>
              </a:rPr>
              <a:t>scores</a:t>
            </a:r>
            <a:endParaRPr sz="1500">
              <a:latin typeface="Arial"/>
              <a:cs typeface="Arial"/>
            </a:endParaRPr>
          </a:p>
        </p:txBody>
      </p:sp>
      <p:sp>
        <p:nvSpPr>
          <p:cNvPr id="86" name="object 84">
            <a:extLst>
              <a:ext uri="{FF2B5EF4-FFF2-40B4-BE49-F238E27FC236}">
                <a16:creationId xmlns:a16="http://schemas.microsoft.com/office/drawing/2014/main" id="{C011247C-9D47-485B-B115-63F969673CCB}"/>
              </a:ext>
            </a:extLst>
          </p:cNvPr>
          <p:cNvSpPr txBox="1"/>
          <p:nvPr/>
        </p:nvSpPr>
        <p:spPr>
          <a:xfrm>
            <a:off x="5947428" y="2486046"/>
            <a:ext cx="1302385" cy="254000"/>
          </a:xfrm>
          <a:prstGeom prst="rect">
            <a:avLst/>
          </a:prstGeom>
        </p:spPr>
        <p:txBody>
          <a:bodyPr vert="horz" wrap="square" lIns="0" tIns="12700" rIns="0" bIns="0" rtlCol="0">
            <a:spAutoFit/>
          </a:bodyPr>
          <a:lstStyle/>
          <a:p>
            <a:pPr marL="38100">
              <a:lnSpc>
                <a:spcPct val="100000"/>
              </a:lnSpc>
              <a:spcBef>
                <a:spcPts val="100"/>
              </a:spcBef>
            </a:pPr>
            <a:r>
              <a:rPr sz="2250" spc="-7" baseline="20370" dirty="0">
                <a:latin typeface="Arial MT"/>
                <a:cs typeface="Arial MT"/>
              </a:rPr>
              <a:t>e</a:t>
            </a:r>
            <a:r>
              <a:rPr sz="1000" spc="-5" dirty="0">
                <a:latin typeface="Arial MT"/>
                <a:cs typeface="Arial MT"/>
              </a:rPr>
              <a:t>t,i</a:t>
            </a:r>
            <a:r>
              <a:rPr sz="1000" spc="120" dirty="0">
                <a:latin typeface="Arial MT"/>
                <a:cs typeface="Arial MT"/>
              </a:rPr>
              <a:t> </a:t>
            </a:r>
            <a:r>
              <a:rPr sz="2250" baseline="20370" dirty="0">
                <a:latin typeface="Arial MT"/>
                <a:cs typeface="Arial MT"/>
              </a:rPr>
              <a:t>=</a:t>
            </a:r>
            <a:r>
              <a:rPr sz="2250" spc="-22" baseline="20370" dirty="0">
                <a:latin typeface="Arial MT"/>
                <a:cs typeface="Arial MT"/>
              </a:rPr>
              <a:t> </a:t>
            </a:r>
            <a:r>
              <a:rPr sz="2250" spc="-7" baseline="20370" dirty="0">
                <a:latin typeface="Arial MT"/>
                <a:cs typeface="Arial MT"/>
              </a:rPr>
              <a:t>f</a:t>
            </a:r>
            <a:r>
              <a:rPr sz="1000" spc="-5" dirty="0">
                <a:latin typeface="Arial MT"/>
                <a:cs typeface="Arial MT"/>
              </a:rPr>
              <a:t>att</a:t>
            </a:r>
            <a:r>
              <a:rPr sz="2250" spc="-7" baseline="20370" dirty="0">
                <a:latin typeface="Arial MT"/>
                <a:cs typeface="Arial MT"/>
              </a:rPr>
              <a:t>(s</a:t>
            </a:r>
            <a:r>
              <a:rPr sz="1000" spc="-5" dirty="0">
                <a:latin typeface="Arial MT"/>
                <a:cs typeface="Arial MT"/>
              </a:rPr>
              <a:t>t-1</a:t>
            </a:r>
            <a:r>
              <a:rPr sz="2250" spc="-7" baseline="20370" dirty="0">
                <a:latin typeface="Arial MT"/>
                <a:cs typeface="Arial MT"/>
              </a:rPr>
              <a:t>,</a:t>
            </a:r>
            <a:r>
              <a:rPr sz="2250" spc="-30" baseline="20370" dirty="0">
                <a:latin typeface="Arial MT"/>
                <a:cs typeface="Arial MT"/>
              </a:rPr>
              <a:t> </a:t>
            </a:r>
            <a:r>
              <a:rPr sz="2250" spc="-7" baseline="20370" dirty="0">
                <a:latin typeface="Arial MT"/>
                <a:cs typeface="Arial MT"/>
              </a:rPr>
              <a:t>h</a:t>
            </a:r>
            <a:r>
              <a:rPr sz="1000" spc="-5" dirty="0">
                <a:latin typeface="Arial MT"/>
                <a:cs typeface="Arial MT"/>
              </a:rPr>
              <a:t>i</a:t>
            </a:r>
            <a:r>
              <a:rPr sz="2250" spc="-7" baseline="20370" dirty="0">
                <a:latin typeface="Arial MT"/>
                <a:cs typeface="Arial MT"/>
              </a:rPr>
              <a:t>)</a:t>
            </a:r>
            <a:endParaRPr sz="2250" baseline="20370">
              <a:latin typeface="Arial MT"/>
              <a:cs typeface="Arial MT"/>
            </a:endParaRPr>
          </a:p>
        </p:txBody>
      </p:sp>
      <p:sp>
        <p:nvSpPr>
          <p:cNvPr id="87" name="object 85">
            <a:extLst>
              <a:ext uri="{FF2B5EF4-FFF2-40B4-BE49-F238E27FC236}">
                <a16:creationId xmlns:a16="http://schemas.microsoft.com/office/drawing/2014/main" id="{16329BB0-84F8-46D2-A917-BC82B8D5035A}"/>
              </a:ext>
            </a:extLst>
          </p:cNvPr>
          <p:cNvSpPr txBox="1"/>
          <p:nvPr/>
        </p:nvSpPr>
        <p:spPr>
          <a:xfrm>
            <a:off x="7595717" y="2414608"/>
            <a:ext cx="1297940" cy="254000"/>
          </a:xfrm>
          <a:prstGeom prst="rect">
            <a:avLst/>
          </a:prstGeom>
        </p:spPr>
        <p:txBody>
          <a:bodyPr vert="horz" wrap="square" lIns="0" tIns="12700" rIns="0" bIns="0" rtlCol="0">
            <a:spAutoFit/>
          </a:bodyPr>
          <a:lstStyle/>
          <a:p>
            <a:pPr marL="38100">
              <a:lnSpc>
                <a:spcPct val="100000"/>
              </a:lnSpc>
              <a:spcBef>
                <a:spcPts val="100"/>
              </a:spcBef>
            </a:pPr>
            <a:r>
              <a:rPr sz="1500" dirty="0">
                <a:latin typeface="Arial MT"/>
                <a:cs typeface="Arial MT"/>
              </a:rPr>
              <a:t>(f</a:t>
            </a:r>
            <a:r>
              <a:rPr sz="1500" baseline="-30555" dirty="0">
                <a:latin typeface="Arial MT"/>
                <a:cs typeface="Arial MT"/>
              </a:rPr>
              <a:t>att</a:t>
            </a:r>
            <a:r>
              <a:rPr sz="1500" spc="165" baseline="-30555" dirty="0">
                <a:latin typeface="Arial MT"/>
                <a:cs typeface="Arial MT"/>
              </a:rPr>
              <a:t> </a:t>
            </a:r>
            <a:r>
              <a:rPr sz="1500" spc="-5" dirty="0">
                <a:latin typeface="Arial MT"/>
                <a:cs typeface="Arial MT"/>
              </a:rPr>
              <a:t>is</a:t>
            </a:r>
            <a:r>
              <a:rPr sz="1500" spc="-30" dirty="0">
                <a:latin typeface="Arial MT"/>
                <a:cs typeface="Arial MT"/>
              </a:rPr>
              <a:t> </a:t>
            </a:r>
            <a:r>
              <a:rPr sz="1500" spc="-5" dirty="0">
                <a:latin typeface="Arial MT"/>
                <a:cs typeface="Arial MT"/>
              </a:rPr>
              <a:t>an</a:t>
            </a:r>
            <a:r>
              <a:rPr sz="1500" spc="-30" dirty="0">
                <a:latin typeface="Arial MT"/>
                <a:cs typeface="Arial MT"/>
              </a:rPr>
              <a:t> </a:t>
            </a:r>
            <a:r>
              <a:rPr sz="1500" dirty="0">
                <a:latin typeface="Arial MT"/>
                <a:cs typeface="Arial MT"/>
              </a:rPr>
              <a:t>MLP)</a:t>
            </a:r>
            <a:endParaRPr sz="1500">
              <a:latin typeface="Arial MT"/>
              <a:cs typeface="Arial MT"/>
            </a:endParaRPr>
          </a:p>
        </p:txBody>
      </p:sp>
    </p:spTree>
    <p:extLst>
      <p:ext uri="{BB962C8B-B14F-4D97-AF65-F5344CB8AC3E}">
        <p14:creationId xmlns:p14="http://schemas.microsoft.com/office/powerpoint/2010/main" val="3204103465"/>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0B37A-22B3-4F1F-A9FB-68D64CB1177C}"/>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156" name="object 2">
            <a:extLst>
              <a:ext uri="{FF2B5EF4-FFF2-40B4-BE49-F238E27FC236}">
                <a16:creationId xmlns:a16="http://schemas.microsoft.com/office/drawing/2014/main" id="{93865C9E-76DB-435F-9DD4-2D798A3C52B5}"/>
              </a:ext>
            </a:extLst>
          </p:cNvPr>
          <p:cNvSpPr txBox="1"/>
          <p:nvPr/>
        </p:nvSpPr>
        <p:spPr>
          <a:xfrm>
            <a:off x="487327" y="4686407"/>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57" name="object 3">
            <a:extLst>
              <a:ext uri="{FF2B5EF4-FFF2-40B4-BE49-F238E27FC236}">
                <a16:creationId xmlns:a16="http://schemas.microsoft.com/office/drawing/2014/main" id="{39BD97C6-E461-4174-A8C6-86D142C21EB4}"/>
              </a:ext>
            </a:extLst>
          </p:cNvPr>
          <p:cNvSpPr txBox="1"/>
          <p:nvPr/>
        </p:nvSpPr>
        <p:spPr>
          <a:xfrm>
            <a:off x="532269" y="5265707"/>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58" name="object 4">
            <a:extLst>
              <a:ext uri="{FF2B5EF4-FFF2-40B4-BE49-F238E27FC236}">
                <a16:creationId xmlns:a16="http://schemas.microsoft.com/office/drawing/2014/main" id="{3CB55814-5FBC-43CB-9023-7DC2908EEC11}"/>
              </a:ext>
            </a:extLst>
          </p:cNvPr>
          <p:cNvSpPr txBox="1"/>
          <p:nvPr/>
        </p:nvSpPr>
        <p:spPr>
          <a:xfrm>
            <a:off x="1223264" y="5265707"/>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59" name="object 5">
            <a:extLst>
              <a:ext uri="{FF2B5EF4-FFF2-40B4-BE49-F238E27FC236}">
                <a16:creationId xmlns:a16="http://schemas.microsoft.com/office/drawing/2014/main" id="{FFAD61EB-F65D-44D0-910D-E52834D445A7}"/>
              </a:ext>
            </a:extLst>
          </p:cNvPr>
          <p:cNvSpPr txBox="1"/>
          <p:nvPr/>
        </p:nvSpPr>
        <p:spPr>
          <a:xfrm>
            <a:off x="1840093" y="5265707"/>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60" name="object 6">
            <a:extLst>
              <a:ext uri="{FF2B5EF4-FFF2-40B4-BE49-F238E27FC236}">
                <a16:creationId xmlns:a16="http://schemas.microsoft.com/office/drawing/2014/main" id="{E68117A2-A62B-47BD-9CE2-A0AF90CB99C3}"/>
              </a:ext>
            </a:extLst>
          </p:cNvPr>
          <p:cNvSpPr txBox="1"/>
          <p:nvPr/>
        </p:nvSpPr>
        <p:spPr>
          <a:xfrm>
            <a:off x="1185032" y="4686407"/>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61" name="object 7">
            <a:extLst>
              <a:ext uri="{FF2B5EF4-FFF2-40B4-BE49-F238E27FC236}">
                <a16:creationId xmlns:a16="http://schemas.microsoft.com/office/drawing/2014/main" id="{E6EFAE03-146A-4ABA-81D3-1D0751261E87}"/>
              </a:ext>
            </a:extLst>
          </p:cNvPr>
          <p:cNvSpPr txBox="1"/>
          <p:nvPr/>
        </p:nvSpPr>
        <p:spPr>
          <a:xfrm>
            <a:off x="1887159" y="4686408"/>
            <a:ext cx="28702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62" name="object 8">
            <a:extLst>
              <a:ext uri="{FF2B5EF4-FFF2-40B4-BE49-F238E27FC236}">
                <a16:creationId xmlns:a16="http://schemas.microsoft.com/office/drawing/2014/main" id="{913449B2-4A24-4EEC-92D2-222F5FFAD10D}"/>
              </a:ext>
            </a:extLst>
          </p:cNvPr>
          <p:cNvSpPr txBox="1"/>
          <p:nvPr/>
        </p:nvSpPr>
        <p:spPr>
          <a:xfrm>
            <a:off x="458412" y="3814870"/>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grpSp>
        <p:nvGrpSpPr>
          <p:cNvPr id="163" name="object 9">
            <a:extLst>
              <a:ext uri="{FF2B5EF4-FFF2-40B4-BE49-F238E27FC236}">
                <a16:creationId xmlns:a16="http://schemas.microsoft.com/office/drawing/2014/main" id="{3F9F8B1D-E831-49CE-AA50-A907C3557839}"/>
              </a:ext>
            </a:extLst>
          </p:cNvPr>
          <p:cNvGrpSpPr/>
          <p:nvPr/>
        </p:nvGrpSpPr>
        <p:grpSpPr>
          <a:xfrm>
            <a:off x="1156944" y="3808520"/>
            <a:ext cx="342265" cy="466090"/>
            <a:chOff x="1167636" y="2557236"/>
            <a:chExt cx="342265" cy="466090"/>
          </a:xfrm>
        </p:grpSpPr>
        <p:sp>
          <p:nvSpPr>
            <p:cNvPr id="164" name="object 10">
              <a:extLst>
                <a:ext uri="{FF2B5EF4-FFF2-40B4-BE49-F238E27FC236}">
                  <a16:creationId xmlns:a16="http://schemas.microsoft.com/office/drawing/2014/main" id="{2EF3E55B-8855-439B-A235-6F714EAA4152}"/>
                </a:ext>
              </a:extLst>
            </p:cNvPr>
            <p:cNvSpPr/>
            <p:nvPr/>
          </p:nvSpPr>
          <p:spPr>
            <a:xfrm>
              <a:off x="1173986" y="2563586"/>
              <a:ext cx="329565" cy="453390"/>
            </a:xfrm>
            <a:custGeom>
              <a:avLst/>
              <a:gdLst/>
              <a:ahLst/>
              <a:cxnLst/>
              <a:rect l="l" t="t" r="r" b="b"/>
              <a:pathLst>
                <a:path w="329565"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65" name="object 11">
              <a:extLst>
                <a:ext uri="{FF2B5EF4-FFF2-40B4-BE49-F238E27FC236}">
                  <a16:creationId xmlns:a16="http://schemas.microsoft.com/office/drawing/2014/main" id="{F3A4B586-C2FC-4C12-8518-5A9DA6CFC21B}"/>
                </a:ext>
              </a:extLst>
            </p:cNvPr>
            <p:cNvSpPr/>
            <p:nvPr/>
          </p:nvSpPr>
          <p:spPr>
            <a:xfrm>
              <a:off x="1173986" y="2563586"/>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66" name="object 12">
            <a:extLst>
              <a:ext uri="{FF2B5EF4-FFF2-40B4-BE49-F238E27FC236}">
                <a16:creationId xmlns:a16="http://schemas.microsoft.com/office/drawing/2014/main" id="{4A0CEE5B-068D-4484-B07B-40996AB64C76}"/>
              </a:ext>
            </a:extLst>
          </p:cNvPr>
          <p:cNvSpPr txBox="1"/>
          <p:nvPr/>
        </p:nvSpPr>
        <p:spPr>
          <a:xfrm>
            <a:off x="1236834" y="3955578"/>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grpSp>
        <p:nvGrpSpPr>
          <p:cNvPr id="167" name="object 13">
            <a:extLst>
              <a:ext uri="{FF2B5EF4-FFF2-40B4-BE49-F238E27FC236}">
                <a16:creationId xmlns:a16="http://schemas.microsoft.com/office/drawing/2014/main" id="{2237FB5F-BC73-4E9D-AE61-1F5E1BC98F1D}"/>
              </a:ext>
            </a:extLst>
          </p:cNvPr>
          <p:cNvGrpSpPr/>
          <p:nvPr/>
        </p:nvGrpSpPr>
        <p:grpSpPr>
          <a:xfrm>
            <a:off x="1859071" y="3808520"/>
            <a:ext cx="342265" cy="466090"/>
            <a:chOff x="1869763" y="2557236"/>
            <a:chExt cx="342265" cy="466090"/>
          </a:xfrm>
        </p:grpSpPr>
        <p:sp>
          <p:nvSpPr>
            <p:cNvPr id="168" name="object 14">
              <a:extLst>
                <a:ext uri="{FF2B5EF4-FFF2-40B4-BE49-F238E27FC236}">
                  <a16:creationId xmlns:a16="http://schemas.microsoft.com/office/drawing/2014/main" id="{77864C52-D6B8-4DD4-97CA-85DA64847733}"/>
                </a:ext>
              </a:extLst>
            </p:cNvPr>
            <p:cNvSpPr/>
            <p:nvPr/>
          </p:nvSpPr>
          <p:spPr>
            <a:xfrm>
              <a:off x="1876113" y="2563586"/>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69" name="object 15">
              <a:extLst>
                <a:ext uri="{FF2B5EF4-FFF2-40B4-BE49-F238E27FC236}">
                  <a16:creationId xmlns:a16="http://schemas.microsoft.com/office/drawing/2014/main" id="{7D2C878E-36AE-41B4-B4E3-48DAE46B3FF1}"/>
                </a:ext>
              </a:extLst>
            </p:cNvPr>
            <p:cNvSpPr/>
            <p:nvPr/>
          </p:nvSpPr>
          <p:spPr>
            <a:xfrm>
              <a:off x="1876113" y="2563586"/>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70" name="object 16">
            <a:extLst>
              <a:ext uri="{FF2B5EF4-FFF2-40B4-BE49-F238E27FC236}">
                <a16:creationId xmlns:a16="http://schemas.microsoft.com/office/drawing/2014/main" id="{E696C858-8E17-4683-841A-B53BAE608708}"/>
              </a:ext>
            </a:extLst>
          </p:cNvPr>
          <p:cNvSpPr txBox="1"/>
          <p:nvPr/>
        </p:nvSpPr>
        <p:spPr>
          <a:xfrm>
            <a:off x="1938961" y="3955578"/>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grpSp>
        <p:nvGrpSpPr>
          <p:cNvPr id="171" name="object 17">
            <a:extLst>
              <a:ext uri="{FF2B5EF4-FFF2-40B4-BE49-F238E27FC236}">
                <a16:creationId xmlns:a16="http://schemas.microsoft.com/office/drawing/2014/main" id="{F3364425-9B1C-4463-B772-682AF5093AFB}"/>
              </a:ext>
            </a:extLst>
          </p:cNvPr>
          <p:cNvGrpSpPr/>
          <p:nvPr/>
        </p:nvGrpSpPr>
        <p:grpSpPr>
          <a:xfrm>
            <a:off x="4188310" y="3808518"/>
            <a:ext cx="342265" cy="466090"/>
            <a:chOff x="4199002" y="2557234"/>
            <a:chExt cx="342265" cy="466090"/>
          </a:xfrm>
        </p:grpSpPr>
        <p:sp>
          <p:nvSpPr>
            <p:cNvPr id="172" name="object 18">
              <a:extLst>
                <a:ext uri="{FF2B5EF4-FFF2-40B4-BE49-F238E27FC236}">
                  <a16:creationId xmlns:a16="http://schemas.microsoft.com/office/drawing/2014/main" id="{C4863284-BD80-40CD-B2C9-96165322C745}"/>
                </a:ext>
              </a:extLst>
            </p:cNvPr>
            <p:cNvSpPr/>
            <p:nvPr/>
          </p:nvSpPr>
          <p:spPr>
            <a:xfrm>
              <a:off x="4205352"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CEDF0"/>
            </a:solidFill>
          </p:spPr>
          <p:txBody>
            <a:bodyPr wrap="square" lIns="0" tIns="0" rIns="0" bIns="0" rtlCol="0"/>
            <a:lstStyle/>
            <a:p>
              <a:endParaRPr/>
            </a:p>
          </p:txBody>
        </p:sp>
        <p:sp>
          <p:nvSpPr>
            <p:cNvPr id="173" name="object 19">
              <a:extLst>
                <a:ext uri="{FF2B5EF4-FFF2-40B4-BE49-F238E27FC236}">
                  <a16:creationId xmlns:a16="http://schemas.microsoft.com/office/drawing/2014/main" id="{C86692FA-67E8-4BD9-A69B-1250E105E98A}"/>
                </a:ext>
              </a:extLst>
            </p:cNvPr>
            <p:cNvSpPr/>
            <p:nvPr/>
          </p:nvSpPr>
          <p:spPr>
            <a:xfrm>
              <a:off x="4205352"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grpSp>
      <p:sp>
        <p:nvSpPr>
          <p:cNvPr id="174" name="object 20">
            <a:extLst>
              <a:ext uri="{FF2B5EF4-FFF2-40B4-BE49-F238E27FC236}">
                <a16:creationId xmlns:a16="http://schemas.microsoft.com/office/drawing/2014/main" id="{5DDC35D2-9236-42BA-B3F7-27D2A1E1E943}"/>
              </a:ext>
            </a:extLst>
          </p:cNvPr>
          <p:cNvSpPr txBox="1"/>
          <p:nvPr/>
        </p:nvSpPr>
        <p:spPr>
          <a:xfrm>
            <a:off x="4271409" y="3955574"/>
            <a:ext cx="17589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75" name="object 21">
            <a:extLst>
              <a:ext uri="{FF2B5EF4-FFF2-40B4-BE49-F238E27FC236}">
                <a16:creationId xmlns:a16="http://schemas.microsoft.com/office/drawing/2014/main" id="{D26B9566-3C8E-4A43-9EBE-3896D8AFD58D}"/>
              </a:ext>
            </a:extLst>
          </p:cNvPr>
          <p:cNvSpPr txBox="1"/>
          <p:nvPr/>
        </p:nvSpPr>
        <p:spPr>
          <a:xfrm>
            <a:off x="2553353" y="5265707"/>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176" name="object 22">
            <a:extLst>
              <a:ext uri="{FF2B5EF4-FFF2-40B4-BE49-F238E27FC236}">
                <a16:creationId xmlns:a16="http://schemas.microsoft.com/office/drawing/2014/main" id="{F4CE636B-EC0F-46F9-A94A-7A5C618CFB90}"/>
              </a:ext>
            </a:extLst>
          </p:cNvPr>
          <p:cNvSpPr txBox="1"/>
          <p:nvPr/>
        </p:nvSpPr>
        <p:spPr>
          <a:xfrm>
            <a:off x="2589285" y="4686406"/>
            <a:ext cx="283845"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grpSp>
        <p:nvGrpSpPr>
          <p:cNvPr id="177" name="object 23">
            <a:extLst>
              <a:ext uri="{FF2B5EF4-FFF2-40B4-BE49-F238E27FC236}">
                <a16:creationId xmlns:a16="http://schemas.microsoft.com/office/drawing/2014/main" id="{61E8A344-9098-4226-8101-965DD0FDD063}"/>
              </a:ext>
            </a:extLst>
          </p:cNvPr>
          <p:cNvGrpSpPr/>
          <p:nvPr/>
        </p:nvGrpSpPr>
        <p:grpSpPr>
          <a:xfrm>
            <a:off x="2561197" y="3808518"/>
            <a:ext cx="342265" cy="466090"/>
            <a:chOff x="2571889" y="2557234"/>
            <a:chExt cx="342265" cy="466090"/>
          </a:xfrm>
        </p:grpSpPr>
        <p:sp>
          <p:nvSpPr>
            <p:cNvPr id="178" name="object 24">
              <a:extLst>
                <a:ext uri="{FF2B5EF4-FFF2-40B4-BE49-F238E27FC236}">
                  <a16:creationId xmlns:a16="http://schemas.microsoft.com/office/drawing/2014/main" id="{AD7974F3-B665-48C9-8D25-95D4D47F87C8}"/>
                </a:ext>
              </a:extLst>
            </p:cNvPr>
            <p:cNvSpPr/>
            <p:nvPr/>
          </p:nvSpPr>
          <p:spPr>
            <a:xfrm>
              <a:off x="2578239"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79" name="object 25">
              <a:extLst>
                <a:ext uri="{FF2B5EF4-FFF2-40B4-BE49-F238E27FC236}">
                  <a16:creationId xmlns:a16="http://schemas.microsoft.com/office/drawing/2014/main" id="{34DA5122-97F0-403B-BC60-0270644D0E1E}"/>
                </a:ext>
              </a:extLst>
            </p:cNvPr>
            <p:cNvSpPr/>
            <p:nvPr/>
          </p:nvSpPr>
          <p:spPr>
            <a:xfrm>
              <a:off x="2578239"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80" name="object 26">
            <a:extLst>
              <a:ext uri="{FF2B5EF4-FFF2-40B4-BE49-F238E27FC236}">
                <a16:creationId xmlns:a16="http://schemas.microsoft.com/office/drawing/2014/main" id="{BF33CEC2-007E-4141-811A-5BBA59976DAE}"/>
              </a:ext>
            </a:extLst>
          </p:cNvPr>
          <p:cNvSpPr txBox="1"/>
          <p:nvPr/>
        </p:nvSpPr>
        <p:spPr>
          <a:xfrm>
            <a:off x="2641087" y="3955576"/>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181" name="object 27">
            <a:extLst>
              <a:ext uri="{FF2B5EF4-FFF2-40B4-BE49-F238E27FC236}">
                <a16:creationId xmlns:a16="http://schemas.microsoft.com/office/drawing/2014/main" id="{90D6FD99-CDA3-4EAF-A0A7-0F22334A8FAE}"/>
              </a:ext>
            </a:extLst>
          </p:cNvPr>
          <p:cNvGrpSpPr/>
          <p:nvPr/>
        </p:nvGrpSpPr>
        <p:grpSpPr>
          <a:xfrm>
            <a:off x="570977" y="4292334"/>
            <a:ext cx="109855" cy="407034"/>
            <a:chOff x="581669" y="3041050"/>
            <a:chExt cx="109855" cy="407034"/>
          </a:xfrm>
        </p:grpSpPr>
        <p:sp>
          <p:nvSpPr>
            <p:cNvPr id="182" name="object 28">
              <a:extLst>
                <a:ext uri="{FF2B5EF4-FFF2-40B4-BE49-F238E27FC236}">
                  <a16:creationId xmlns:a16="http://schemas.microsoft.com/office/drawing/2014/main" id="{77322CC3-9B14-4C9D-B34D-2CFE63B32747}"/>
                </a:ext>
              </a:extLst>
            </p:cNvPr>
            <p:cNvSpPr/>
            <p:nvPr/>
          </p:nvSpPr>
          <p:spPr>
            <a:xfrm>
              <a:off x="636317" y="3169001"/>
              <a:ext cx="5080" cy="266700"/>
            </a:xfrm>
            <a:custGeom>
              <a:avLst/>
              <a:gdLst/>
              <a:ahLst/>
              <a:cxnLst/>
              <a:rect l="l" t="t" r="r" b="b"/>
              <a:pathLst>
                <a:path w="5079" h="266700">
                  <a:moveTo>
                    <a:pt x="2289" y="-12699"/>
                  </a:moveTo>
                  <a:lnTo>
                    <a:pt x="2289" y="278822"/>
                  </a:lnTo>
                </a:path>
              </a:pathLst>
            </a:custGeom>
            <a:ln w="29978">
              <a:solidFill>
                <a:srgbClr val="000000"/>
              </a:solidFill>
            </a:ln>
          </p:spPr>
          <p:txBody>
            <a:bodyPr wrap="square" lIns="0" tIns="0" rIns="0" bIns="0" rtlCol="0"/>
            <a:lstStyle/>
            <a:p>
              <a:endParaRPr/>
            </a:p>
          </p:txBody>
        </p:sp>
        <p:pic>
          <p:nvPicPr>
            <p:cNvPr id="183" name="object 29">
              <a:extLst>
                <a:ext uri="{FF2B5EF4-FFF2-40B4-BE49-F238E27FC236}">
                  <a16:creationId xmlns:a16="http://schemas.microsoft.com/office/drawing/2014/main" id="{C1215809-B394-4486-B418-F95A4C2CD9E0}"/>
                </a:ext>
              </a:extLst>
            </p:cNvPr>
            <p:cNvPicPr/>
            <p:nvPr/>
          </p:nvPicPr>
          <p:blipFill>
            <a:blip r:embed="rId3" cstate="print"/>
            <a:stretch>
              <a:fillRect/>
            </a:stretch>
          </p:blipFill>
          <p:spPr>
            <a:xfrm>
              <a:off x="581669" y="3041050"/>
              <a:ext cx="109295" cy="141372"/>
            </a:xfrm>
            <a:prstGeom prst="rect">
              <a:avLst/>
            </a:prstGeom>
          </p:spPr>
        </p:pic>
      </p:grpSp>
      <p:grpSp>
        <p:nvGrpSpPr>
          <p:cNvPr id="184" name="object 30">
            <a:extLst>
              <a:ext uri="{FF2B5EF4-FFF2-40B4-BE49-F238E27FC236}">
                <a16:creationId xmlns:a16="http://schemas.microsoft.com/office/drawing/2014/main" id="{034AA071-080F-412D-9492-78DAB32BE862}"/>
              </a:ext>
            </a:extLst>
          </p:cNvPr>
          <p:cNvGrpSpPr/>
          <p:nvPr/>
        </p:nvGrpSpPr>
        <p:grpSpPr>
          <a:xfrm>
            <a:off x="426919" y="3207173"/>
            <a:ext cx="3743325" cy="1492250"/>
            <a:chOff x="437611" y="1955889"/>
            <a:chExt cx="3743325" cy="1492250"/>
          </a:xfrm>
        </p:grpSpPr>
        <p:sp>
          <p:nvSpPr>
            <p:cNvPr id="185" name="object 31">
              <a:extLst>
                <a:ext uri="{FF2B5EF4-FFF2-40B4-BE49-F238E27FC236}">
                  <a16:creationId xmlns:a16="http://schemas.microsoft.com/office/drawing/2014/main" id="{A75E9319-B92F-4D0B-B3F4-931773F4D04A}"/>
                </a:ext>
              </a:extLst>
            </p:cNvPr>
            <p:cNvSpPr/>
            <p:nvPr/>
          </p:nvSpPr>
          <p:spPr>
            <a:xfrm>
              <a:off x="1338600"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186" name="object 32">
              <a:extLst>
                <a:ext uri="{FF2B5EF4-FFF2-40B4-BE49-F238E27FC236}">
                  <a16:creationId xmlns:a16="http://schemas.microsoft.com/office/drawing/2014/main" id="{52853D0C-A5B7-4D66-BBBD-72279034D9EF}"/>
                </a:ext>
              </a:extLst>
            </p:cNvPr>
            <p:cNvPicPr/>
            <p:nvPr/>
          </p:nvPicPr>
          <p:blipFill>
            <a:blip r:embed="rId4" cstate="print"/>
            <a:stretch>
              <a:fillRect/>
            </a:stretch>
          </p:blipFill>
          <p:spPr>
            <a:xfrm>
              <a:off x="1283946" y="3041056"/>
              <a:ext cx="109307" cy="140667"/>
            </a:xfrm>
            <a:prstGeom prst="rect">
              <a:avLst/>
            </a:prstGeom>
          </p:spPr>
        </p:pic>
        <p:pic>
          <p:nvPicPr>
            <p:cNvPr id="187" name="object 33">
              <a:extLst>
                <a:ext uri="{FF2B5EF4-FFF2-40B4-BE49-F238E27FC236}">
                  <a16:creationId xmlns:a16="http://schemas.microsoft.com/office/drawing/2014/main" id="{8FD4CA8F-7A6E-41C7-97A6-D5D32FFF1EFF}"/>
                </a:ext>
              </a:extLst>
            </p:cNvPr>
            <p:cNvPicPr/>
            <p:nvPr/>
          </p:nvPicPr>
          <p:blipFill>
            <a:blip r:embed="rId5" cstate="print"/>
            <a:stretch>
              <a:fillRect/>
            </a:stretch>
          </p:blipFill>
          <p:spPr>
            <a:xfrm>
              <a:off x="798329" y="2735492"/>
              <a:ext cx="351167" cy="109307"/>
            </a:xfrm>
            <a:prstGeom prst="rect">
              <a:avLst/>
            </a:prstGeom>
          </p:spPr>
        </p:pic>
        <p:pic>
          <p:nvPicPr>
            <p:cNvPr id="188" name="object 34">
              <a:extLst>
                <a:ext uri="{FF2B5EF4-FFF2-40B4-BE49-F238E27FC236}">
                  <a16:creationId xmlns:a16="http://schemas.microsoft.com/office/drawing/2014/main" id="{C5640CE3-B4E1-4170-88A3-5538C306F1DF}"/>
                </a:ext>
              </a:extLst>
            </p:cNvPr>
            <p:cNvPicPr/>
            <p:nvPr/>
          </p:nvPicPr>
          <p:blipFill>
            <a:blip r:embed="rId6" cstate="print"/>
            <a:stretch>
              <a:fillRect/>
            </a:stretch>
          </p:blipFill>
          <p:spPr>
            <a:xfrm>
              <a:off x="1503211" y="2735492"/>
              <a:ext cx="348467" cy="109307"/>
            </a:xfrm>
            <a:prstGeom prst="rect">
              <a:avLst/>
            </a:prstGeom>
          </p:spPr>
        </p:pic>
        <p:pic>
          <p:nvPicPr>
            <p:cNvPr id="189" name="object 35">
              <a:extLst>
                <a:ext uri="{FF2B5EF4-FFF2-40B4-BE49-F238E27FC236}">
                  <a16:creationId xmlns:a16="http://schemas.microsoft.com/office/drawing/2014/main" id="{0E7E945F-FF2E-4371-9B42-27B35D1B7460}"/>
                </a:ext>
              </a:extLst>
            </p:cNvPr>
            <p:cNvPicPr/>
            <p:nvPr/>
          </p:nvPicPr>
          <p:blipFill>
            <a:blip r:embed="rId6" cstate="print"/>
            <a:stretch>
              <a:fillRect/>
            </a:stretch>
          </p:blipFill>
          <p:spPr>
            <a:xfrm>
              <a:off x="2205338" y="2735492"/>
              <a:ext cx="348467" cy="109307"/>
            </a:xfrm>
            <a:prstGeom prst="rect">
              <a:avLst/>
            </a:prstGeom>
          </p:spPr>
        </p:pic>
        <p:sp>
          <p:nvSpPr>
            <p:cNvPr id="190" name="object 36">
              <a:extLst>
                <a:ext uri="{FF2B5EF4-FFF2-40B4-BE49-F238E27FC236}">
                  <a16:creationId xmlns:a16="http://schemas.microsoft.com/office/drawing/2014/main" id="{875F0FE5-F5BB-49D0-B80E-1FF8B496320E}"/>
                </a:ext>
              </a:extLst>
            </p:cNvPr>
            <p:cNvSpPr/>
            <p:nvPr/>
          </p:nvSpPr>
          <p:spPr>
            <a:xfrm>
              <a:off x="2040726"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191" name="object 37">
              <a:extLst>
                <a:ext uri="{FF2B5EF4-FFF2-40B4-BE49-F238E27FC236}">
                  <a16:creationId xmlns:a16="http://schemas.microsoft.com/office/drawing/2014/main" id="{0476CE06-CC4A-47CB-88AE-5B94F369CED5}"/>
                </a:ext>
              </a:extLst>
            </p:cNvPr>
            <p:cNvPicPr/>
            <p:nvPr/>
          </p:nvPicPr>
          <p:blipFill>
            <a:blip r:embed="rId4" cstate="print"/>
            <a:stretch>
              <a:fillRect/>
            </a:stretch>
          </p:blipFill>
          <p:spPr>
            <a:xfrm>
              <a:off x="1986072" y="3041057"/>
              <a:ext cx="109307" cy="140667"/>
            </a:xfrm>
            <a:prstGeom prst="rect">
              <a:avLst/>
            </a:prstGeom>
          </p:spPr>
        </p:pic>
        <p:sp>
          <p:nvSpPr>
            <p:cNvPr id="192" name="object 38">
              <a:extLst>
                <a:ext uri="{FF2B5EF4-FFF2-40B4-BE49-F238E27FC236}">
                  <a16:creationId xmlns:a16="http://schemas.microsoft.com/office/drawing/2014/main" id="{09CB45A0-29B7-4C30-B45D-C1F714C14E70}"/>
                </a:ext>
              </a:extLst>
            </p:cNvPr>
            <p:cNvSpPr/>
            <p:nvPr/>
          </p:nvSpPr>
          <p:spPr>
            <a:xfrm>
              <a:off x="2742853" y="3169022"/>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193" name="object 39">
              <a:extLst>
                <a:ext uri="{FF2B5EF4-FFF2-40B4-BE49-F238E27FC236}">
                  <a16:creationId xmlns:a16="http://schemas.microsoft.com/office/drawing/2014/main" id="{4E0D49A0-CACF-4E7D-8A44-0140C7D6A58C}"/>
                </a:ext>
              </a:extLst>
            </p:cNvPr>
            <p:cNvPicPr/>
            <p:nvPr/>
          </p:nvPicPr>
          <p:blipFill>
            <a:blip r:embed="rId4" cstate="print"/>
            <a:stretch>
              <a:fillRect/>
            </a:stretch>
          </p:blipFill>
          <p:spPr>
            <a:xfrm>
              <a:off x="2688199" y="3041055"/>
              <a:ext cx="109307" cy="140667"/>
            </a:xfrm>
            <a:prstGeom prst="rect">
              <a:avLst/>
            </a:prstGeom>
          </p:spPr>
        </p:pic>
        <p:sp>
          <p:nvSpPr>
            <p:cNvPr id="194" name="object 40">
              <a:extLst>
                <a:ext uri="{FF2B5EF4-FFF2-40B4-BE49-F238E27FC236}">
                  <a16:creationId xmlns:a16="http://schemas.microsoft.com/office/drawing/2014/main" id="{CC58AF20-BE65-4096-BA1F-614DF16C056F}"/>
                </a:ext>
              </a:extLst>
            </p:cNvPr>
            <p:cNvSpPr/>
            <p:nvPr/>
          </p:nvSpPr>
          <p:spPr>
            <a:xfrm>
              <a:off x="2907464" y="2790143"/>
              <a:ext cx="1145540" cy="0"/>
            </a:xfrm>
            <a:custGeom>
              <a:avLst/>
              <a:gdLst/>
              <a:ahLst/>
              <a:cxnLst/>
              <a:rect l="l" t="t" r="r" b="b"/>
              <a:pathLst>
                <a:path w="1145539">
                  <a:moveTo>
                    <a:pt x="0" y="0"/>
                  </a:moveTo>
                  <a:lnTo>
                    <a:pt x="1145399" y="0"/>
                  </a:lnTo>
                </a:path>
              </a:pathLst>
            </a:custGeom>
            <a:ln w="25399">
              <a:solidFill>
                <a:srgbClr val="000000"/>
              </a:solidFill>
            </a:ln>
          </p:spPr>
          <p:txBody>
            <a:bodyPr wrap="square" lIns="0" tIns="0" rIns="0" bIns="0" rtlCol="0"/>
            <a:lstStyle/>
            <a:p>
              <a:endParaRPr/>
            </a:p>
          </p:txBody>
        </p:sp>
        <p:pic>
          <p:nvPicPr>
            <p:cNvPr id="195" name="object 41">
              <a:extLst>
                <a:ext uri="{FF2B5EF4-FFF2-40B4-BE49-F238E27FC236}">
                  <a16:creationId xmlns:a16="http://schemas.microsoft.com/office/drawing/2014/main" id="{678739D8-CAA3-4274-941E-1879EC7F5C9E}"/>
                </a:ext>
              </a:extLst>
            </p:cNvPr>
            <p:cNvPicPr/>
            <p:nvPr/>
          </p:nvPicPr>
          <p:blipFill>
            <a:blip r:embed="rId7" cstate="print"/>
            <a:stretch>
              <a:fillRect/>
            </a:stretch>
          </p:blipFill>
          <p:spPr>
            <a:xfrm>
              <a:off x="4040164" y="2735489"/>
              <a:ext cx="140667" cy="109308"/>
            </a:xfrm>
            <a:prstGeom prst="rect">
              <a:avLst/>
            </a:prstGeom>
          </p:spPr>
        </p:pic>
        <p:sp>
          <p:nvSpPr>
            <p:cNvPr id="196" name="object 42">
              <a:extLst>
                <a:ext uri="{FF2B5EF4-FFF2-40B4-BE49-F238E27FC236}">
                  <a16:creationId xmlns:a16="http://schemas.microsoft.com/office/drawing/2014/main" id="{49191E59-6D38-45F6-911D-020A836B7D77}"/>
                </a:ext>
              </a:extLst>
            </p:cNvPr>
            <p:cNvSpPr/>
            <p:nvPr/>
          </p:nvSpPr>
          <p:spPr>
            <a:xfrm>
              <a:off x="443961"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197" name="object 43">
              <a:extLst>
                <a:ext uri="{FF2B5EF4-FFF2-40B4-BE49-F238E27FC236}">
                  <a16:creationId xmlns:a16="http://schemas.microsoft.com/office/drawing/2014/main" id="{13765FA5-D56E-49ED-9B19-67822CD147E4}"/>
                </a:ext>
              </a:extLst>
            </p:cNvPr>
            <p:cNvSpPr/>
            <p:nvPr/>
          </p:nvSpPr>
          <p:spPr>
            <a:xfrm>
              <a:off x="443961"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198" name="object 44">
            <a:extLst>
              <a:ext uri="{FF2B5EF4-FFF2-40B4-BE49-F238E27FC236}">
                <a16:creationId xmlns:a16="http://schemas.microsoft.com/office/drawing/2014/main" id="{6ECFEDE8-0421-4064-921E-AE66F291A2FD}"/>
              </a:ext>
            </a:extLst>
          </p:cNvPr>
          <p:cNvSpPr txBox="1"/>
          <p:nvPr/>
        </p:nvSpPr>
        <p:spPr>
          <a:xfrm>
            <a:off x="515002" y="3313937"/>
            <a:ext cx="219075" cy="162560"/>
          </a:xfrm>
          <a:prstGeom prst="rect">
            <a:avLst/>
          </a:prstGeom>
        </p:spPr>
        <p:txBody>
          <a:bodyPr vert="horz" wrap="square" lIns="0" tIns="12700" rIns="0" bIns="0" rtlCol="0">
            <a:spAutoFit/>
          </a:bodyPr>
          <a:lstStyle/>
          <a:p>
            <a:pPr marL="38100">
              <a:lnSpc>
                <a:spcPct val="100000"/>
              </a:lnSpc>
              <a:spcBef>
                <a:spcPts val="100"/>
              </a:spcBef>
            </a:pPr>
            <a:r>
              <a:rPr sz="1350" spc="-22" baseline="21604" dirty="0">
                <a:latin typeface="Arial MT"/>
                <a:cs typeface="Arial MT"/>
              </a:rPr>
              <a:t>e</a:t>
            </a:r>
            <a:r>
              <a:rPr sz="600" spc="-15" dirty="0">
                <a:latin typeface="Arial MT"/>
                <a:cs typeface="Arial MT"/>
              </a:rPr>
              <a:t>11</a:t>
            </a:r>
            <a:endParaRPr sz="600">
              <a:latin typeface="Arial MT"/>
              <a:cs typeface="Arial MT"/>
            </a:endParaRPr>
          </a:p>
        </p:txBody>
      </p:sp>
      <p:grpSp>
        <p:nvGrpSpPr>
          <p:cNvPr id="199" name="object 45">
            <a:extLst>
              <a:ext uri="{FF2B5EF4-FFF2-40B4-BE49-F238E27FC236}">
                <a16:creationId xmlns:a16="http://schemas.microsoft.com/office/drawing/2014/main" id="{7BCDA29A-CEA4-499B-A769-E7B882F5A809}"/>
              </a:ext>
            </a:extLst>
          </p:cNvPr>
          <p:cNvGrpSpPr/>
          <p:nvPr/>
        </p:nvGrpSpPr>
        <p:grpSpPr>
          <a:xfrm>
            <a:off x="1131802" y="3207173"/>
            <a:ext cx="392430" cy="299720"/>
            <a:chOff x="1142494" y="1955889"/>
            <a:chExt cx="392430" cy="299720"/>
          </a:xfrm>
        </p:grpSpPr>
        <p:sp>
          <p:nvSpPr>
            <p:cNvPr id="200" name="object 46">
              <a:extLst>
                <a:ext uri="{FF2B5EF4-FFF2-40B4-BE49-F238E27FC236}">
                  <a16:creationId xmlns:a16="http://schemas.microsoft.com/office/drawing/2014/main" id="{678D4E8C-76F3-4A7B-8820-6DF6308E047D}"/>
                </a:ext>
              </a:extLst>
            </p:cNvPr>
            <p:cNvSpPr/>
            <p:nvPr/>
          </p:nvSpPr>
          <p:spPr>
            <a:xfrm>
              <a:off x="1148844"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01" name="object 47">
              <a:extLst>
                <a:ext uri="{FF2B5EF4-FFF2-40B4-BE49-F238E27FC236}">
                  <a16:creationId xmlns:a16="http://schemas.microsoft.com/office/drawing/2014/main" id="{3A842256-78E4-4050-9634-BEFD1F432834}"/>
                </a:ext>
              </a:extLst>
            </p:cNvPr>
            <p:cNvSpPr/>
            <p:nvPr/>
          </p:nvSpPr>
          <p:spPr>
            <a:xfrm>
              <a:off x="1148844"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02" name="object 48">
            <a:extLst>
              <a:ext uri="{FF2B5EF4-FFF2-40B4-BE49-F238E27FC236}">
                <a16:creationId xmlns:a16="http://schemas.microsoft.com/office/drawing/2014/main" id="{79CE2DE0-326A-4026-90DB-A8CDBA03449F}"/>
              </a:ext>
            </a:extLst>
          </p:cNvPr>
          <p:cNvSpPr txBox="1"/>
          <p:nvPr/>
        </p:nvSpPr>
        <p:spPr>
          <a:xfrm>
            <a:off x="1215643" y="3313937"/>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12</a:t>
            </a:r>
            <a:endParaRPr sz="600">
              <a:latin typeface="Arial MT"/>
              <a:cs typeface="Arial MT"/>
            </a:endParaRPr>
          </a:p>
        </p:txBody>
      </p:sp>
      <p:grpSp>
        <p:nvGrpSpPr>
          <p:cNvPr id="203" name="object 49">
            <a:extLst>
              <a:ext uri="{FF2B5EF4-FFF2-40B4-BE49-F238E27FC236}">
                <a16:creationId xmlns:a16="http://schemas.microsoft.com/office/drawing/2014/main" id="{4516BCDA-4C9E-4AF0-B29C-936C505135EA}"/>
              </a:ext>
            </a:extLst>
          </p:cNvPr>
          <p:cNvGrpSpPr/>
          <p:nvPr/>
        </p:nvGrpSpPr>
        <p:grpSpPr>
          <a:xfrm>
            <a:off x="1834829" y="3207173"/>
            <a:ext cx="392430" cy="299720"/>
            <a:chOff x="1845521" y="1955889"/>
            <a:chExt cx="392430" cy="299720"/>
          </a:xfrm>
        </p:grpSpPr>
        <p:sp>
          <p:nvSpPr>
            <p:cNvPr id="204" name="object 50">
              <a:extLst>
                <a:ext uri="{FF2B5EF4-FFF2-40B4-BE49-F238E27FC236}">
                  <a16:creationId xmlns:a16="http://schemas.microsoft.com/office/drawing/2014/main" id="{95E3258F-90FD-4819-B52C-16016EEC6432}"/>
                </a:ext>
              </a:extLst>
            </p:cNvPr>
            <p:cNvSpPr/>
            <p:nvPr/>
          </p:nvSpPr>
          <p:spPr>
            <a:xfrm>
              <a:off x="1851871"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05" name="object 51">
              <a:extLst>
                <a:ext uri="{FF2B5EF4-FFF2-40B4-BE49-F238E27FC236}">
                  <a16:creationId xmlns:a16="http://schemas.microsoft.com/office/drawing/2014/main" id="{691B853F-36CB-45B6-B26C-93B9AD7756E2}"/>
                </a:ext>
              </a:extLst>
            </p:cNvPr>
            <p:cNvSpPr/>
            <p:nvPr/>
          </p:nvSpPr>
          <p:spPr>
            <a:xfrm>
              <a:off x="1851871"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06" name="object 52">
            <a:extLst>
              <a:ext uri="{FF2B5EF4-FFF2-40B4-BE49-F238E27FC236}">
                <a16:creationId xmlns:a16="http://schemas.microsoft.com/office/drawing/2014/main" id="{C7A74558-D238-420B-A35A-5957B3EA0B03}"/>
              </a:ext>
            </a:extLst>
          </p:cNvPr>
          <p:cNvSpPr txBox="1"/>
          <p:nvPr/>
        </p:nvSpPr>
        <p:spPr>
          <a:xfrm>
            <a:off x="1918669" y="3313937"/>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13</a:t>
            </a:r>
            <a:endParaRPr sz="600">
              <a:latin typeface="Arial MT"/>
              <a:cs typeface="Arial MT"/>
            </a:endParaRPr>
          </a:p>
        </p:txBody>
      </p:sp>
      <p:grpSp>
        <p:nvGrpSpPr>
          <p:cNvPr id="207" name="object 53">
            <a:extLst>
              <a:ext uri="{FF2B5EF4-FFF2-40B4-BE49-F238E27FC236}">
                <a16:creationId xmlns:a16="http://schemas.microsoft.com/office/drawing/2014/main" id="{4140A8EB-F9F6-4E4C-AF99-B72A55BE6D22}"/>
              </a:ext>
            </a:extLst>
          </p:cNvPr>
          <p:cNvGrpSpPr/>
          <p:nvPr/>
        </p:nvGrpSpPr>
        <p:grpSpPr>
          <a:xfrm>
            <a:off x="2536057" y="3207173"/>
            <a:ext cx="392430" cy="299720"/>
            <a:chOff x="2546749" y="1955889"/>
            <a:chExt cx="392430" cy="299720"/>
          </a:xfrm>
        </p:grpSpPr>
        <p:sp>
          <p:nvSpPr>
            <p:cNvPr id="208" name="object 54">
              <a:extLst>
                <a:ext uri="{FF2B5EF4-FFF2-40B4-BE49-F238E27FC236}">
                  <a16:creationId xmlns:a16="http://schemas.microsoft.com/office/drawing/2014/main" id="{4C049373-8A0D-4189-A1D5-4789C9F7C075}"/>
                </a:ext>
              </a:extLst>
            </p:cNvPr>
            <p:cNvSpPr/>
            <p:nvPr/>
          </p:nvSpPr>
          <p:spPr>
            <a:xfrm>
              <a:off x="2553099"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09" name="object 55">
              <a:extLst>
                <a:ext uri="{FF2B5EF4-FFF2-40B4-BE49-F238E27FC236}">
                  <a16:creationId xmlns:a16="http://schemas.microsoft.com/office/drawing/2014/main" id="{AF07D07E-2F71-47F0-B9BD-C0E61DA8B26B}"/>
                </a:ext>
              </a:extLst>
            </p:cNvPr>
            <p:cNvSpPr/>
            <p:nvPr/>
          </p:nvSpPr>
          <p:spPr>
            <a:xfrm>
              <a:off x="2553099"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10" name="object 56">
            <a:extLst>
              <a:ext uri="{FF2B5EF4-FFF2-40B4-BE49-F238E27FC236}">
                <a16:creationId xmlns:a16="http://schemas.microsoft.com/office/drawing/2014/main" id="{6B667F9F-933A-4E85-BF78-D62327767065}"/>
              </a:ext>
            </a:extLst>
          </p:cNvPr>
          <p:cNvSpPr txBox="1"/>
          <p:nvPr/>
        </p:nvSpPr>
        <p:spPr>
          <a:xfrm>
            <a:off x="2619897" y="3313937"/>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14</a:t>
            </a:r>
            <a:endParaRPr sz="600">
              <a:latin typeface="Arial MT"/>
              <a:cs typeface="Arial MT"/>
            </a:endParaRPr>
          </a:p>
        </p:txBody>
      </p:sp>
      <p:grpSp>
        <p:nvGrpSpPr>
          <p:cNvPr id="211" name="object 57">
            <a:extLst>
              <a:ext uri="{FF2B5EF4-FFF2-40B4-BE49-F238E27FC236}">
                <a16:creationId xmlns:a16="http://schemas.microsoft.com/office/drawing/2014/main" id="{D3BB6823-A8DF-436D-9344-B4C166D9ACC6}"/>
              </a:ext>
            </a:extLst>
          </p:cNvPr>
          <p:cNvGrpSpPr/>
          <p:nvPr/>
        </p:nvGrpSpPr>
        <p:grpSpPr>
          <a:xfrm>
            <a:off x="432721" y="2819465"/>
            <a:ext cx="3939540" cy="1009015"/>
            <a:chOff x="443413" y="1568181"/>
            <a:chExt cx="3939540" cy="1009015"/>
          </a:xfrm>
        </p:grpSpPr>
        <p:pic>
          <p:nvPicPr>
            <p:cNvPr id="212" name="object 58">
              <a:extLst>
                <a:ext uri="{FF2B5EF4-FFF2-40B4-BE49-F238E27FC236}">
                  <a16:creationId xmlns:a16="http://schemas.microsoft.com/office/drawing/2014/main" id="{6BD801C9-22F1-4941-A885-388535FDAF8A}"/>
                </a:ext>
              </a:extLst>
            </p:cNvPr>
            <p:cNvPicPr/>
            <p:nvPr/>
          </p:nvPicPr>
          <p:blipFill>
            <a:blip r:embed="rId8" cstate="print"/>
            <a:stretch>
              <a:fillRect/>
            </a:stretch>
          </p:blipFill>
          <p:spPr>
            <a:xfrm>
              <a:off x="579062" y="2273619"/>
              <a:ext cx="109307" cy="289967"/>
            </a:xfrm>
            <a:prstGeom prst="rect">
              <a:avLst/>
            </a:prstGeom>
          </p:spPr>
        </p:pic>
        <p:sp>
          <p:nvSpPr>
            <p:cNvPr id="213" name="object 59">
              <a:extLst>
                <a:ext uri="{FF2B5EF4-FFF2-40B4-BE49-F238E27FC236}">
                  <a16:creationId xmlns:a16="http://schemas.microsoft.com/office/drawing/2014/main" id="{40CD4CE6-3E73-467E-AA3A-2492221EA497}"/>
                </a:ext>
              </a:extLst>
            </p:cNvPr>
            <p:cNvSpPr/>
            <p:nvPr/>
          </p:nvSpPr>
          <p:spPr>
            <a:xfrm>
              <a:off x="753165" y="2484983"/>
              <a:ext cx="3616960" cy="78740"/>
            </a:xfrm>
            <a:custGeom>
              <a:avLst/>
              <a:gdLst/>
              <a:ahLst/>
              <a:cxnLst/>
              <a:rect l="l" t="t" r="r" b="b"/>
              <a:pathLst>
                <a:path w="3616960" h="78739">
                  <a:moveTo>
                    <a:pt x="3616799" y="78599"/>
                  </a:moveTo>
                  <a:lnTo>
                    <a:pt x="3616799" y="0"/>
                  </a:lnTo>
                  <a:lnTo>
                    <a:pt x="0" y="0"/>
                  </a:lnTo>
                </a:path>
              </a:pathLst>
            </a:custGeom>
            <a:ln w="25399">
              <a:solidFill>
                <a:srgbClr val="000000"/>
              </a:solidFill>
            </a:ln>
          </p:spPr>
          <p:txBody>
            <a:bodyPr wrap="square" lIns="0" tIns="0" rIns="0" bIns="0" rtlCol="0"/>
            <a:lstStyle/>
            <a:p>
              <a:endParaRPr/>
            </a:p>
          </p:txBody>
        </p:sp>
        <p:pic>
          <p:nvPicPr>
            <p:cNvPr id="214" name="object 60">
              <a:extLst>
                <a:ext uri="{FF2B5EF4-FFF2-40B4-BE49-F238E27FC236}">
                  <a16:creationId xmlns:a16="http://schemas.microsoft.com/office/drawing/2014/main" id="{7BDA5827-DE30-49FE-B9A3-98ECF4A78BD8}"/>
                </a:ext>
              </a:extLst>
            </p:cNvPr>
            <p:cNvPicPr/>
            <p:nvPr/>
          </p:nvPicPr>
          <p:blipFill>
            <a:blip r:embed="rId9" cstate="print"/>
            <a:stretch>
              <a:fillRect/>
            </a:stretch>
          </p:blipFill>
          <p:spPr>
            <a:xfrm>
              <a:off x="698500" y="2273477"/>
              <a:ext cx="109307" cy="211524"/>
            </a:xfrm>
            <a:prstGeom prst="rect">
              <a:avLst/>
            </a:prstGeom>
          </p:spPr>
        </p:pic>
        <p:sp>
          <p:nvSpPr>
            <p:cNvPr id="215" name="object 61">
              <a:extLst>
                <a:ext uri="{FF2B5EF4-FFF2-40B4-BE49-F238E27FC236}">
                  <a16:creationId xmlns:a16="http://schemas.microsoft.com/office/drawing/2014/main" id="{444C953F-C416-4A6C-BCFE-1B30410173EE}"/>
                </a:ext>
              </a:extLst>
            </p:cNvPr>
            <p:cNvSpPr/>
            <p:nvPr/>
          </p:nvSpPr>
          <p:spPr>
            <a:xfrm>
              <a:off x="1338599" y="2401587"/>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216" name="object 62">
              <a:extLst>
                <a:ext uri="{FF2B5EF4-FFF2-40B4-BE49-F238E27FC236}">
                  <a16:creationId xmlns:a16="http://schemas.microsoft.com/office/drawing/2014/main" id="{849411CD-7299-47AB-964C-264583281ABB}"/>
                </a:ext>
              </a:extLst>
            </p:cNvPr>
            <p:cNvSpPr/>
            <p:nvPr/>
          </p:nvSpPr>
          <p:spPr>
            <a:xfrm>
              <a:off x="1296645" y="2286319"/>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217" name="object 63">
              <a:extLst>
                <a:ext uri="{FF2B5EF4-FFF2-40B4-BE49-F238E27FC236}">
                  <a16:creationId xmlns:a16="http://schemas.microsoft.com/office/drawing/2014/main" id="{5D0DD42D-E060-47B3-AC2F-A49E4C56FD0A}"/>
                </a:ext>
              </a:extLst>
            </p:cNvPr>
            <p:cNvSpPr/>
            <p:nvPr/>
          </p:nvSpPr>
          <p:spPr>
            <a:xfrm>
              <a:off x="1296645" y="2286319"/>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218" name="object 64">
              <a:extLst>
                <a:ext uri="{FF2B5EF4-FFF2-40B4-BE49-F238E27FC236}">
                  <a16:creationId xmlns:a16="http://schemas.microsoft.com/office/drawing/2014/main" id="{8D30CB89-67DE-4CF9-9D5B-1FA18C030F3C}"/>
                </a:ext>
              </a:extLst>
            </p:cNvPr>
            <p:cNvSpPr/>
            <p:nvPr/>
          </p:nvSpPr>
          <p:spPr>
            <a:xfrm>
              <a:off x="2040726" y="2401586"/>
              <a:ext cx="635" cy="162560"/>
            </a:xfrm>
            <a:custGeom>
              <a:avLst/>
              <a:gdLst/>
              <a:ahLst/>
              <a:cxnLst/>
              <a:rect l="l" t="t" r="r" b="b"/>
              <a:pathLst>
                <a:path w="635" h="162560">
                  <a:moveTo>
                    <a:pt x="231" y="-12699"/>
                  </a:moveTo>
                  <a:lnTo>
                    <a:pt x="231" y="174700"/>
                  </a:lnTo>
                </a:path>
              </a:pathLst>
            </a:custGeom>
            <a:ln w="25863">
              <a:solidFill>
                <a:srgbClr val="000000"/>
              </a:solidFill>
            </a:ln>
          </p:spPr>
          <p:txBody>
            <a:bodyPr wrap="square" lIns="0" tIns="0" rIns="0" bIns="0" rtlCol="0"/>
            <a:lstStyle/>
            <a:p>
              <a:endParaRPr/>
            </a:p>
          </p:txBody>
        </p:sp>
        <p:sp>
          <p:nvSpPr>
            <p:cNvPr id="219" name="object 65">
              <a:extLst>
                <a:ext uri="{FF2B5EF4-FFF2-40B4-BE49-F238E27FC236}">
                  <a16:creationId xmlns:a16="http://schemas.microsoft.com/office/drawing/2014/main" id="{E492E187-BE92-40CB-83AF-E43F3BADADC6}"/>
                </a:ext>
              </a:extLst>
            </p:cNvPr>
            <p:cNvSpPr/>
            <p:nvPr/>
          </p:nvSpPr>
          <p:spPr>
            <a:xfrm>
              <a:off x="1999236" y="2286319"/>
              <a:ext cx="84455" cy="115570"/>
            </a:xfrm>
            <a:custGeom>
              <a:avLst/>
              <a:gdLst/>
              <a:ahLst/>
              <a:cxnLst/>
              <a:rect l="l" t="t" r="r" b="b"/>
              <a:pathLst>
                <a:path w="84455" h="115569">
                  <a:moveTo>
                    <a:pt x="83907" y="115387"/>
                  </a:moveTo>
                  <a:lnTo>
                    <a:pt x="0" y="115147"/>
                  </a:lnTo>
                  <a:lnTo>
                    <a:pt x="42283" y="0"/>
                  </a:lnTo>
                  <a:lnTo>
                    <a:pt x="83907" y="115387"/>
                  </a:lnTo>
                  <a:close/>
                </a:path>
              </a:pathLst>
            </a:custGeom>
            <a:solidFill>
              <a:srgbClr val="000000"/>
            </a:solidFill>
          </p:spPr>
          <p:txBody>
            <a:bodyPr wrap="square" lIns="0" tIns="0" rIns="0" bIns="0" rtlCol="0"/>
            <a:lstStyle/>
            <a:p>
              <a:endParaRPr/>
            </a:p>
          </p:txBody>
        </p:sp>
        <p:sp>
          <p:nvSpPr>
            <p:cNvPr id="220" name="object 66">
              <a:extLst>
                <a:ext uri="{FF2B5EF4-FFF2-40B4-BE49-F238E27FC236}">
                  <a16:creationId xmlns:a16="http://schemas.microsoft.com/office/drawing/2014/main" id="{DB8D72F0-8B5C-40A8-875B-BD76F7598CB5}"/>
                </a:ext>
              </a:extLst>
            </p:cNvPr>
            <p:cNvSpPr/>
            <p:nvPr/>
          </p:nvSpPr>
          <p:spPr>
            <a:xfrm>
              <a:off x="1999236" y="2286319"/>
              <a:ext cx="84455" cy="115570"/>
            </a:xfrm>
            <a:custGeom>
              <a:avLst/>
              <a:gdLst/>
              <a:ahLst/>
              <a:cxnLst/>
              <a:rect l="l" t="t" r="r" b="b"/>
              <a:pathLst>
                <a:path w="84455" h="115569">
                  <a:moveTo>
                    <a:pt x="83907" y="115387"/>
                  </a:moveTo>
                  <a:lnTo>
                    <a:pt x="42283" y="0"/>
                  </a:lnTo>
                  <a:lnTo>
                    <a:pt x="0" y="115147"/>
                  </a:lnTo>
                  <a:lnTo>
                    <a:pt x="83907" y="115387"/>
                  </a:lnTo>
                  <a:close/>
                </a:path>
              </a:pathLst>
            </a:custGeom>
            <a:ln w="25399">
              <a:solidFill>
                <a:srgbClr val="000000"/>
              </a:solidFill>
            </a:ln>
          </p:spPr>
          <p:txBody>
            <a:bodyPr wrap="square" lIns="0" tIns="0" rIns="0" bIns="0" rtlCol="0"/>
            <a:lstStyle/>
            <a:p>
              <a:endParaRPr/>
            </a:p>
          </p:txBody>
        </p:sp>
        <p:sp>
          <p:nvSpPr>
            <p:cNvPr id="221" name="object 67">
              <a:extLst>
                <a:ext uri="{FF2B5EF4-FFF2-40B4-BE49-F238E27FC236}">
                  <a16:creationId xmlns:a16="http://schemas.microsoft.com/office/drawing/2014/main" id="{37047B4B-D4A3-4A37-9A5A-1FB96C70E147}"/>
                </a:ext>
              </a:extLst>
            </p:cNvPr>
            <p:cNvSpPr/>
            <p:nvPr/>
          </p:nvSpPr>
          <p:spPr>
            <a:xfrm>
              <a:off x="2742852" y="2401584"/>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222" name="object 68">
              <a:extLst>
                <a:ext uri="{FF2B5EF4-FFF2-40B4-BE49-F238E27FC236}">
                  <a16:creationId xmlns:a16="http://schemas.microsoft.com/office/drawing/2014/main" id="{3E661975-B3D9-47E1-A4D7-05DE47CEB253}"/>
                </a:ext>
              </a:extLst>
            </p:cNvPr>
            <p:cNvSpPr/>
            <p:nvPr/>
          </p:nvSpPr>
          <p:spPr>
            <a:xfrm>
              <a:off x="2700898" y="2286317"/>
              <a:ext cx="84455" cy="115570"/>
            </a:xfrm>
            <a:custGeom>
              <a:avLst/>
              <a:gdLst/>
              <a:ahLst/>
              <a:cxnLst/>
              <a:rect l="l" t="t" r="r" b="b"/>
              <a:pathLst>
                <a:path w="84455" h="115569">
                  <a:moveTo>
                    <a:pt x="83908" y="115267"/>
                  </a:moveTo>
                  <a:lnTo>
                    <a:pt x="0" y="115267"/>
                  </a:lnTo>
                  <a:lnTo>
                    <a:pt x="41953" y="0"/>
                  </a:lnTo>
                  <a:lnTo>
                    <a:pt x="83908" y="115267"/>
                  </a:lnTo>
                  <a:close/>
                </a:path>
              </a:pathLst>
            </a:custGeom>
            <a:solidFill>
              <a:srgbClr val="000000"/>
            </a:solidFill>
          </p:spPr>
          <p:txBody>
            <a:bodyPr wrap="square" lIns="0" tIns="0" rIns="0" bIns="0" rtlCol="0"/>
            <a:lstStyle/>
            <a:p>
              <a:endParaRPr/>
            </a:p>
          </p:txBody>
        </p:sp>
        <p:sp>
          <p:nvSpPr>
            <p:cNvPr id="223" name="object 69">
              <a:extLst>
                <a:ext uri="{FF2B5EF4-FFF2-40B4-BE49-F238E27FC236}">
                  <a16:creationId xmlns:a16="http://schemas.microsoft.com/office/drawing/2014/main" id="{959C0817-EE47-4FC6-97C0-FCDB9913BA0C}"/>
                </a:ext>
              </a:extLst>
            </p:cNvPr>
            <p:cNvSpPr/>
            <p:nvPr/>
          </p:nvSpPr>
          <p:spPr>
            <a:xfrm>
              <a:off x="2700898" y="2286317"/>
              <a:ext cx="84455" cy="115570"/>
            </a:xfrm>
            <a:custGeom>
              <a:avLst/>
              <a:gdLst/>
              <a:ahLst/>
              <a:cxnLst/>
              <a:rect l="l" t="t" r="r" b="b"/>
              <a:pathLst>
                <a:path w="84455" h="115569">
                  <a:moveTo>
                    <a:pt x="83908" y="115267"/>
                  </a:moveTo>
                  <a:lnTo>
                    <a:pt x="41953"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224" name="object 70">
              <a:extLst>
                <a:ext uri="{FF2B5EF4-FFF2-40B4-BE49-F238E27FC236}">
                  <a16:creationId xmlns:a16="http://schemas.microsoft.com/office/drawing/2014/main" id="{09212862-767D-4159-8652-75BA71EF6FDA}"/>
                </a:ext>
              </a:extLst>
            </p:cNvPr>
            <p:cNvSpPr/>
            <p:nvPr/>
          </p:nvSpPr>
          <p:spPr>
            <a:xfrm>
              <a:off x="1443038" y="2393279"/>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225" name="object 71">
              <a:extLst>
                <a:ext uri="{FF2B5EF4-FFF2-40B4-BE49-F238E27FC236}">
                  <a16:creationId xmlns:a16="http://schemas.microsoft.com/office/drawing/2014/main" id="{8789FC1B-54EA-44D5-A1DD-769AF844EFDA}"/>
                </a:ext>
              </a:extLst>
            </p:cNvPr>
            <p:cNvSpPr/>
            <p:nvPr/>
          </p:nvSpPr>
          <p:spPr>
            <a:xfrm>
              <a:off x="1401084" y="2278012"/>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226" name="object 72">
              <a:extLst>
                <a:ext uri="{FF2B5EF4-FFF2-40B4-BE49-F238E27FC236}">
                  <a16:creationId xmlns:a16="http://schemas.microsoft.com/office/drawing/2014/main" id="{AF7C99A7-15AA-439E-AD57-7980ADBEC2E9}"/>
                </a:ext>
              </a:extLst>
            </p:cNvPr>
            <p:cNvSpPr/>
            <p:nvPr/>
          </p:nvSpPr>
          <p:spPr>
            <a:xfrm>
              <a:off x="1401084" y="2278012"/>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227" name="object 73">
              <a:extLst>
                <a:ext uri="{FF2B5EF4-FFF2-40B4-BE49-F238E27FC236}">
                  <a16:creationId xmlns:a16="http://schemas.microsoft.com/office/drawing/2014/main" id="{E30BE918-0430-4401-B919-733046D9A7FA}"/>
                </a:ext>
              </a:extLst>
            </p:cNvPr>
            <p:cNvSpPr/>
            <p:nvPr/>
          </p:nvSpPr>
          <p:spPr>
            <a:xfrm>
              <a:off x="2165575" y="2399402"/>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228" name="object 74">
              <a:extLst>
                <a:ext uri="{FF2B5EF4-FFF2-40B4-BE49-F238E27FC236}">
                  <a16:creationId xmlns:a16="http://schemas.microsoft.com/office/drawing/2014/main" id="{D1415ED2-0737-4CF4-AEE8-B926CF2E8ED2}"/>
                </a:ext>
              </a:extLst>
            </p:cNvPr>
            <p:cNvSpPr/>
            <p:nvPr/>
          </p:nvSpPr>
          <p:spPr>
            <a:xfrm>
              <a:off x="2123621" y="2284135"/>
              <a:ext cx="84455" cy="115570"/>
            </a:xfrm>
            <a:custGeom>
              <a:avLst/>
              <a:gdLst/>
              <a:ahLst/>
              <a:cxnLst/>
              <a:rect l="l" t="t" r="r" b="b"/>
              <a:pathLst>
                <a:path w="84455" h="115569">
                  <a:moveTo>
                    <a:pt x="83908" y="115267"/>
                  </a:moveTo>
                  <a:lnTo>
                    <a:pt x="0" y="115267"/>
                  </a:lnTo>
                  <a:lnTo>
                    <a:pt x="41954" y="0"/>
                  </a:lnTo>
                  <a:lnTo>
                    <a:pt x="83908" y="115267"/>
                  </a:lnTo>
                  <a:close/>
                </a:path>
              </a:pathLst>
            </a:custGeom>
            <a:solidFill>
              <a:srgbClr val="000000"/>
            </a:solidFill>
          </p:spPr>
          <p:txBody>
            <a:bodyPr wrap="square" lIns="0" tIns="0" rIns="0" bIns="0" rtlCol="0"/>
            <a:lstStyle/>
            <a:p>
              <a:endParaRPr/>
            </a:p>
          </p:txBody>
        </p:sp>
        <p:sp>
          <p:nvSpPr>
            <p:cNvPr id="229" name="object 75">
              <a:extLst>
                <a:ext uri="{FF2B5EF4-FFF2-40B4-BE49-F238E27FC236}">
                  <a16:creationId xmlns:a16="http://schemas.microsoft.com/office/drawing/2014/main" id="{2982C010-D228-4744-A4D3-29286F850ED5}"/>
                </a:ext>
              </a:extLst>
            </p:cNvPr>
            <p:cNvSpPr/>
            <p:nvPr/>
          </p:nvSpPr>
          <p:spPr>
            <a:xfrm>
              <a:off x="2123621" y="2284135"/>
              <a:ext cx="84455" cy="115570"/>
            </a:xfrm>
            <a:custGeom>
              <a:avLst/>
              <a:gdLst/>
              <a:ahLst/>
              <a:cxnLst/>
              <a:rect l="l" t="t" r="r" b="b"/>
              <a:pathLst>
                <a:path w="84455" h="115569">
                  <a:moveTo>
                    <a:pt x="83908" y="115267"/>
                  </a:moveTo>
                  <a:lnTo>
                    <a:pt x="41954"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230" name="object 76">
              <a:extLst>
                <a:ext uri="{FF2B5EF4-FFF2-40B4-BE49-F238E27FC236}">
                  <a16:creationId xmlns:a16="http://schemas.microsoft.com/office/drawing/2014/main" id="{7D40CB3B-5A62-4297-B8E6-25B83CDF9152}"/>
                </a:ext>
              </a:extLst>
            </p:cNvPr>
            <p:cNvSpPr/>
            <p:nvPr/>
          </p:nvSpPr>
          <p:spPr>
            <a:xfrm>
              <a:off x="2857499" y="2393280"/>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231" name="object 77">
              <a:extLst>
                <a:ext uri="{FF2B5EF4-FFF2-40B4-BE49-F238E27FC236}">
                  <a16:creationId xmlns:a16="http://schemas.microsoft.com/office/drawing/2014/main" id="{848D2FCA-814F-4B5F-A026-AC8E4B2F5F74}"/>
                </a:ext>
              </a:extLst>
            </p:cNvPr>
            <p:cNvSpPr/>
            <p:nvPr/>
          </p:nvSpPr>
          <p:spPr>
            <a:xfrm>
              <a:off x="2815545" y="2278013"/>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232" name="object 78">
              <a:extLst>
                <a:ext uri="{FF2B5EF4-FFF2-40B4-BE49-F238E27FC236}">
                  <a16:creationId xmlns:a16="http://schemas.microsoft.com/office/drawing/2014/main" id="{1A18F386-5308-4957-9269-30A4624F8CA2}"/>
                </a:ext>
              </a:extLst>
            </p:cNvPr>
            <p:cNvSpPr/>
            <p:nvPr/>
          </p:nvSpPr>
          <p:spPr>
            <a:xfrm>
              <a:off x="2815545" y="2278013"/>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233" name="object 79">
              <a:extLst>
                <a:ext uri="{FF2B5EF4-FFF2-40B4-BE49-F238E27FC236}">
                  <a16:creationId xmlns:a16="http://schemas.microsoft.com/office/drawing/2014/main" id="{04B60FA9-50E9-48B8-9696-CC011F941E8F}"/>
                </a:ext>
              </a:extLst>
            </p:cNvPr>
            <p:cNvSpPr/>
            <p:nvPr/>
          </p:nvSpPr>
          <p:spPr>
            <a:xfrm>
              <a:off x="449763" y="1574531"/>
              <a:ext cx="2489200" cy="233045"/>
            </a:xfrm>
            <a:custGeom>
              <a:avLst/>
              <a:gdLst/>
              <a:ahLst/>
              <a:cxnLst/>
              <a:rect l="l" t="t" r="r" b="b"/>
              <a:pathLst>
                <a:path w="2489200" h="233044">
                  <a:moveTo>
                    <a:pt x="0" y="0"/>
                  </a:moveTo>
                  <a:lnTo>
                    <a:pt x="2488642" y="0"/>
                  </a:lnTo>
                  <a:lnTo>
                    <a:pt x="2488642" y="232897"/>
                  </a:lnTo>
                  <a:lnTo>
                    <a:pt x="0" y="232897"/>
                  </a:lnTo>
                  <a:lnTo>
                    <a:pt x="0" y="0"/>
                  </a:lnTo>
                  <a:close/>
                </a:path>
              </a:pathLst>
            </a:custGeom>
            <a:ln w="12699">
              <a:solidFill>
                <a:srgbClr val="000000"/>
              </a:solidFill>
            </a:ln>
          </p:spPr>
          <p:txBody>
            <a:bodyPr wrap="square" lIns="0" tIns="0" rIns="0" bIns="0" rtlCol="0"/>
            <a:lstStyle/>
            <a:p>
              <a:endParaRPr/>
            </a:p>
          </p:txBody>
        </p:sp>
      </p:grpSp>
      <p:sp>
        <p:nvSpPr>
          <p:cNvPr id="234" name="object 80">
            <a:extLst>
              <a:ext uri="{FF2B5EF4-FFF2-40B4-BE49-F238E27FC236}">
                <a16:creationId xmlns:a16="http://schemas.microsoft.com/office/drawing/2014/main" id="{DAAE8DD1-AD18-4AFF-91D4-144031188746}"/>
              </a:ext>
            </a:extLst>
          </p:cNvPr>
          <p:cNvSpPr txBox="1"/>
          <p:nvPr/>
        </p:nvSpPr>
        <p:spPr>
          <a:xfrm>
            <a:off x="1337224" y="2807644"/>
            <a:ext cx="69278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softmax</a:t>
            </a:r>
            <a:endParaRPr sz="1500">
              <a:latin typeface="Arial MT"/>
              <a:cs typeface="Arial MT"/>
            </a:endParaRPr>
          </a:p>
        </p:txBody>
      </p:sp>
      <p:grpSp>
        <p:nvGrpSpPr>
          <p:cNvPr id="235" name="object 81">
            <a:extLst>
              <a:ext uri="{FF2B5EF4-FFF2-40B4-BE49-F238E27FC236}">
                <a16:creationId xmlns:a16="http://schemas.microsoft.com/office/drawing/2014/main" id="{79A7834E-3F9C-4EFC-B98F-F38082B06D33}"/>
              </a:ext>
            </a:extLst>
          </p:cNvPr>
          <p:cNvGrpSpPr/>
          <p:nvPr/>
        </p:nvGrpSpPr>
        <p:grpSpPr>
          <a:xfrm>
            <a:off x="426919" y="2390394"/>
            <a:ext cx="392430" cy="299720"/>
            <a:chOff x="437611" y="1139110"/>
            <a:chExt cx="392430" cy="299720"/>
          </a:xfrm>
        </p:grpSpPr>
        <p:sp>
          <p:nvSpPr>
            <p:cNvPr id="236" name="object 82">
              <a:extLst>
                <a:ext uri="{FF2B5EF4-FFF2-40B4-BE49-F238E27FC236}">
                  <a16:creationId xmlns:a16="http://schemas.microsoft.com/office/drawing/2014/main" id="{FD172E9D-5F49-4DB5-8FDC-158607DCFDE4}"/>
                </a:ext>
              </a:extLst>
            </p:cNvPr>
            <p:cNvSpPr/>
            <p:nvPr/>
          </p:nvSpPr>
          <p:spPr>
            <a:xfrm>
              <a:off x="443961" y="1145460"/>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37" name="object 83">
              <a:extLst>
                <a:ext uri="{FF2B5EF4-FFF2-40B4-BE49-F238E27FC236}">
                  <a16:creationId xmlns:a16="http://schemas.microsoft.com/office/drawing/2014/main" id="{6B3508F7-3A56-4563-BB61-BEF94DF2AF73}"/>
                </a:ext>
              </a:extLst>
            </p:cNvPr>
            <p:cNvSpPr/>
            <p:nvPr/>
          </p:nvSpPr>
          <p:spPr>
            <a:xfrm>
              <a:off x="443961" y="1145460"/>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38" name="object 84">
            <a:extLst>
              <a:ext uri="{FF2B5EF4-FFF2-40B4-BE49-F238E27FC236}">
                <a16:creationId xmlns:a16="http://schemas.microsoft.com/office/drawing/2014/main" id="{CD7C7F6B-D700-438E-9559-B8423049FEE1}"/>
              </a:ext>
            </a:extLst>
          </p:cNvPr>
          <p:cNvSpPr txBox="1"/>
          <p:nvPr/>
        </p:nvSpPr>
        <p:spPr>
          <a:xfrm>
            <a:off x="515002" y="2497157"/>
            <a:ext cx="219075" cy="162560"/>
          </a:xfrm>
          <a:prstGeom prst="rect">
            <a:avLst/>
          </a:prstGeom>
        </p:spPr>
        <p:txBody>
          <a:bodyPr vert="horz" wrap="square" lIns="0" tIns="12700" rIns="0" bIns="0" rtlCol="0">
            <a:spAutoFit/>
          </a:bodyPr>
          <a:lstStyle/>
          <a:p>
            <a:pPr marL="38100">
              <a:lnSpc>
                <a:spcPct val="100000"/>
              </a:lnSpc>
              <a:spcBef>
                <a:spcPts val="100"/>
              </a:spcBef>
            </a:pPr>
            <a:r>
              <a:rPr sz="1350" spc="-22" baseline="21604" dirty="0">
                <a:latin typeface="Arial MT"/>
                <a:cs typeface="Arial MT"/>
              </a:rPr>
              <a:t>a</a:t>
            </a:r>
            <a:r>
              <a:rPr sz="600" spc="-15" dirty="0">
                <a:latin typeface="Arial MT"/>
                <a:cs typeface="Arial MT"/>
              </a:rPr>
              <a:t>11</a:t>
            </a:r>
            <a:endParaRPr sz="600">
              <a:latin typeface="Arial MT"/>
              <a:cs typeface="Arial MT"/>
            </a:endParaRPr>
          </a:p>
        </p:txBody>
      </p:sp>
      <p:grpSp>
        <p:nvGrpSpPr>
          <p:cNvPr id="239" name="object 85">
            <a:extLst>
              <a:ext uri="{FF2B5EF4-FFF2-40B4-BE49-F238E27FC236}">
                <a16:creationId xmlns:a16="http://schemas.microsoft.com/office/drawing/2014/main" id="{0781300C-516B-412E-A8CF-C7FDFB60CF7D}"/>
              </a:ext>
            </a:extLst>
          </p:cNvPr>
          <p:cNvGrpSpPr/>
          <p:nvPr/>
        </p:nvGrpSpPr>
        <p:grpSpPr>
          <a:xfrm>
            <a:off x="1131802" y="2387956"/>
            <a:ext cx="392430" cy="299720"/>
            <a:chOff x="1142494" y="1136672"/>
            <a:chExt cx="392430" cy="299720"/>
          </a:xfrm>
        </p:grpSpPr>
        <p:sp>
          <p:nvSpPr>
            <p:cNvPr id="240" name="object 86">
              <a:extLst>
                <a:ext uri="{FF2B5EF4-FFF2-40B4-BE49-F238E27FC236}">
                  <a16:creationId xmlns:a16="http://schemas.microsoft.com/office/drawing/2014/main" id="{95C39BFB-9CCF-4B51-A391-4CFFF330EC84}"/>
                </a:ext>
              </a:extLst>
            </p:cNvPr>
            <p:cNvSpPr/>
            <p:nvPr/>
          </p:nvSpPr>
          <p:spPr>
            <a:xfrm>
              <a:off x="1148844" y="1143022"/>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41" name="object 87">
              <a:extLst>
                <a:ext uri="{FF2B5EF4-FFF2-40B4-BE49-F238E27FC236}">
                  <a16:creationId xmlns:a16="http://schemas.microsoft.com/office/drawing/2014/main" id="{090E5C3A-C345-4AE1-8F23-AD06FE754E0A}"/>
                </a:ext>
              </a:extLst>
            </p:cNvPr>
            <p:cNvSpPr/>
            <p:nvPr/>
          </p:nvSpPr>
          <p:spPr>
            <a:xfrm>
              <a:off x="1148844" y="1143022"/>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42" name="object 88">
            <a:extLst>
              <a:ext uri="{FF2B5EF4-FFF2-40B4-BE49-F238E27FC236}">
                <a16:creationId xmlns:a16="http://schemas.microsoft.com/office/drawing/2014/main" id="{E022D1C9-1C6C-48BA-A099-072317358F51}"/>
              </a:ext>
            </a:extLst>
          </p:cNvPr>
          <p:cNvSpPr txBox="1"/>
          <p:nvPr/>
        </p:nvSpPr>
        <p:spPr>
          <a:xfrm>
            <a:off x="1215642" y="2494720"/>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12</a:t>
            </a:r>
            <a:endParaRPr sz="600">
              <a:latin typeface="Arial MT"/>
              <a:cs typeface="Arial MT"/>
            </a:endParaRPr>
          </a:p>
        </p:txBody>
      </p:sp>
      <p:grpSp>
        <p:nvGrpSpPr>
          <p:cNvPr id="243" name="object 89">
            <a:extLst>
              <a:ext uri="{FF2B5EF4-FFF2-40B4-BE49-F238E27FC236}">
                <a16:creationId xmlns:a16="http://schemas.microsoft.com/office/drawing/2014/main" id="{8F330EE5-69EA-4067-A086-CD610D12665D}"/>
              </a:ext>
            </a:extLst>
          </p:cNvPr>
          <p:cNvGrpSpPr/>
          <p:nvPr/>
        </p:nvGrpSpPr>
        <p:grpSpPr>
          <a:xfrm>
            <a:off x="1833929" y="2385174"/>
            <a:ext cx="392430" cy="299720"/>
            <a:chOff x="1844621" y="1133890"/>
            <a:chExt cx="392430" cy="299720"/>
          </a:xfrm>
        </p:grpSpPr>
        <p:sp>
          <p:nvSpPr>
            <p:cNvPr id="244" name="object 90">
              <a:extLst>
                <a:ext uri="{FF2B5EF4-FFF2-40B4-BE49-F238E27FC236}">
                  <a16:creationId xmlns:a16="http://schemas.microsoft.com/office/drawing/2014/main" id="{06FE0ABE-5E02-446D-8EA9-95EC57BD5219}"/>
                </a:ext>
              </a:extLst>
            </p:cNvPr>
            <p:cNvSpPr/>
            <p:nvPr/>
          </p:nvSpPr>
          <p:spPr>
            <a:xfrm>
              <a:off x="1850971" y="1140240"/>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45" name="object 91">
              <a:extLst>
                <a:ext uri="{FF2B5EF4-FFF2-40B4-BE49-F238E27FC236}">
                  <a16:creationId xmlns:a16="http://schemas.microsoft.com/office/drawing/2014/main" id="{D07B32CA-E9CE-4867-AFF9-D684D8F7AE3D}"/>
                </a:ext>
              </a:extLst>
            </p:cNvPr>
            <p:cNvSpPr/>
            <p:nvPr/>
          </p:nvSpPr>
          <p:spPr>
            <a:xfrm>
              <a:off x="1850971" y="1140240"/>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46" name="object 92">
            <a:extLst>
              <a:ext uri="{FF2B5EF4-FFF2-40B4-BE49-F238E27FC236}">
                <a16:creationId xmlns:a16="http://schemas.microsoft.com/office/drawing/2014/main" id="{91A53B74-2B25-4D68-85C1-2737FB42C889}"/>
              </a:ext>
            </a:extLst>
          </p:cNvPr>
          <p:cNvSpPr txBox="1"/>
          <p:nvPr/>
        </p:nvSpPr>
        <p:spPr>
          <a:xfrm>
            <a:off x="1917770" y="2491938"/>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13</a:t>
            </a:r>
            <a:endParaRPr sz="600">
              <a:latin typeface="Arial MT"/>
              <a:cs typeface="Arial MT"/>
            </a:endParaRPr>
          </a:p>
        </p:txBody>
      </p:sp>
      <p:grpSp>
        <p:nvGrpSpPr>
          <p:cNvPr id="247" name="object 93">
            <a:extLst>
              <a:ext uri="{FF2B5EF4-FFF2-40B4-BE49-F238E27FC236}">
                <a16:creationId xmlns:a16="http://schemas.microsoft.com/office/drawing/2014/main" id="{2B6A838B-D745-465B-9385-093197DD768C}"/>
              </a:ext>
            </a:extLst>
          </p:cNvPr>
          <p:cNvGrpSpPr/>
          <p:nvPr/>
        </p:nvGrpSpPr>
        <p:grpSpPr>
          <a:xfrm>
            <a:off x="2536057" y="2381742"/>
            <a:ext cx="392430" cy="299720"/>
            <a:chOff x="2546749" y="1130458"/>
            <a:chExt cx="392430" cy="299720"/>
          </a:xfrm>
        </p:grpSpPr>
        <p:sp>
          <p:nvSpPr>
            <p:cNvPr id="248" name="object 94">
              <a:extLst>
                <a:ext uri="{FF2B5EF4-FFF2-40B4-BE49-F238E27FC236}">
                  <a16:creationId xmlns:a16="http://schemas.microsoft.com/office/drawing/2014/main" id="{EFAB5A82-3F07-413B-B2C6-A7702B07D85F}"/>
                </a:ext>
              </a:extLst>
            </p:cNvPr>
            <p:cNvSpPr/>
            <p:nvPr/>
          </p:nvSpPr>
          <p:spPr>
            <a:xfrm>
              <a:off x="2553099" y="1136808"/>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49" name="object 95">
              <a:extLst>
                <a:ext uri="{FF2B5EF4-FFF2-40B4-BE49-F238E27FC236}">
                  <a16:creationId xmlns:a16="http://schemas.microsoft.com/office/drawing/2014/main" id="{7DBBB2AC-58F0-4C5F-8434-6F5AD7E49509}"/>
                </a:ext>
              </a:extLst>
            </p:cNvPr>
            <p:cNvSpPr/>
            <p:nvPr/>
          </p:nvSpPr>
          <p:spPr>
            <a:xfrm>
              <a:off x="2553099" y="1136808"/>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50" name="object 96">
            <a:extLst>
              <a:ext uri="{FF2B5EF4-FFF2-40B4-BE49-F238E27FC236}">
                <a16:creationId xmlns:a16="http://schemas.microsoft.com/office/drawing/2014/main" id="{133D7CE2-22A4-415E-AE45-1759D1D0C3F5}"/>
              </a:ext>
            </a:extLst>
          </p:cNvPr>
          <p:cNvSpPr txBox="1"/>
          <p:nvPr/>
        </p:nvSpPr>
        <p:spPr>
          <a:xfrm>
            <a:off x="2619897" y="248850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14</a:t>
            </a:r>
            <a:endParaRPr sz="600">
              <a:latin typeface="Arial MT"/>
              <a:cs typeface="Arial MT"/>
            </a:endParaRPr>
          </a:p>
        </p:txBody>
      </p:sp>
      <p:grpSp>
        <p:nvGrpSpPr>
          <p:cNvPr id="251" name="object 97">
            <a:extLst>
              <a:ext uri="{FF2B5EF4-FFF2-40B4-BE49-F238E27FC236}">
                <a16:creationId xmlns:a16="http://schemas.microsoft.com/office/drawing/2014/main" id="{5F89D0C0-28A5-4199-88A5-B31EFD69CC0D}"/>
              </a:ext>
            </a:extLst>
          </p:cNvPr>
          <p:cNvGrpSpPr/>
          <p:nvPr/>
        </p:nvGrpSpPr>
        <p:grpSpPr>
          <a:xfrm>
            <a:off x="564877" y="2104037"/>
            <a:ext cx="4849495" cy="2056764"/>
            <a:chOff x="575569" y="852753"/>
            <a:chExt cx="4849495" cy="2056764"/>
          </a:xfrm>
        </p:grpSpPr>
        <p:pic>
          <p:nvPicPr>
            <p:cNvPr id="252" name="object 98">
              <a:extLst>
                <a:ext uri="{FF2B5EF4-FFF2-40B4-BE49-F238E27FC236}">
                  <a16:creationId xmlns:a16="http://schemas.microsoft.com/office/drawing/2014/main" id="{AF7AD21C-B6D6-4D0E-B906-43B29768EC35}"/>
                </a:ext>
              </a:extLst>
            </p:cNvPr>
            <p:cNvPicPr/>
            <p:nvPr/>
          </p:nvPicPr>
          <p:blipFill>
            <a:blip r:embed="rId10" cstate="print"/>
            <a:stretch>
              <a:fillRect/>
            </a:stretch>
          </p:blipFill>
          <p:spPr>
            <a:xfrm>
              <a:off x="579034" y="1830671"/>
              <a:ext cx="109305" cy="140986"/>
            </a:xfrm>
            <a:prstGeom prst="rect">
              <a:avLst/>
            </a:prstGeom>
          </p:spPr>
        </p:pic>
        <p:pic>
          <p:nvPicPr>
            <p:cNvPr id="253" name="object 99">
              <a:extLst>
                <a:ext uri="{FF2B5EF4-FFF2-40B4-BE49-F238E27FC236}">
                  <a16:creationId xmlns:a16="http://schemas.microsoft.com/office/drawing/2014/main" id="{197F408C-B82A-45E2-8AF6-A099B62A9384}"/>
                </a:ext>
              </a:extLst>
            </p:cNvPr>
            <p:cNvPicPr/>
            <p:nvPr/>
          </p:nvPicPr>
          <p:blipFill>
            <a:blip r:embed="rId11" cstate="print"/>
            <a:stretch>
              <a:fillRect/>
            </a:stretch>
          </p:blipFill>
          <p:spPr>
            <a:xfrm>
              <a:off x="1285584" y="1822615"/>
              <a:ext cx="109304" cy="141019"/>
            </a:xfrm>
            <a:prstGeom prst="rect">
              <a:avLst/>
            </a:prstGeom>
          </p:spPr>
        </p:pic>
        <p:pic>
          <p:nvPicPr>
            <p:cNvPr id="254" name="object 100">
              <a:extLst>
                <a:ext uri="{FF2B5EF4-FFF2-40B4-BE49-F238E27FC236}">
                  <a16:creationId xmlns:a16="http://schemas.microsoft.com/office/drawing/2014/main" id="{A7D7CFFA-FDAF-43C9-BEFD-8B5D4CF4DBF8}"/>
                </a:ext>
              </a:extLst>
            </p:cNvPr>
            <p:cNvPicPr/>
            <p:nvPr/>
          </p:nvPicPr>
          <p:blipFill>
            <a:blip r:embed="rId11" cstate="print"/>
            <a:stretch>
              <a:fillRect/>
            </a:stretch>
          </p:blipFill>
          <p:spPr>
            <a:xfrm>
              <a:off x="1993404" y="1832003"/>
              <a:ext cx="109304" cy="141019"/>
            </a:xfrm>
            <a:prstGeom prst="rect">
              <a:avLst/>
            </a:prstGeom>
          </p:spPr>
        </p:pic>
        <p:pic>
          <p:nvPicPr>
            <p:cNvPr id="255" name="object 101">
              <a:extLst>
                <a:ext uri="{FF2B5EF4-FFF2-40B4-BE49-F238E27FC236}">
                  <a16:creationId xmlns:a16="http://schemas.microsoft.com/office/drawing/2014/main" id="{10F06C94-5137-4D69-8E3E-197BCD34C517}"/>
                </a:ext>
              </a:extLst>
            </p:cNvPr>
            <p:cNvPicPr/>
            <p:nvPr/>
          </p:nvPicPr>
          <p:blipFill>
            <a:blip r:embed="rId12" cstate="print"/>
            <a:stretch>
              <a:fillRect/>
            </a:stretch>
          </p:blipFill>
          <p:spPr>
            <a:xfrm>
              <a:off x="2708211" y="1830779"/>
              <a:ext cx="109304" cy="141019"/>
            </a:xfrm>
            <a:prstGeom prst="rect">
              <a:avLst/>
            </a:prstGeom>
          </p:spPr>
        </p:pic>
        <p:pic>
          <p:nvPicPr>
            <p:cNvPr id="256" name="object 102">
              <a:extLst>
                <a:ext uri="{FF2B5EF4-FFF2-40B4-BE49-F238E27FC236}">
                  <a16:creationId xmlns:a16="http://schemas.microsoft.com/office/drawing/2014/main" id="{81E9D38A-5A6C-4EF5-B758-485B7101E9E9}"/>
                </a:ext>
              </a:extLst>
            </p:cNvPr>
            <p:cNvPicPr/>
            <p:nvPr/>
          </p:nvPicPr>
          <p:blipFill>
            <a:blip r:embed="rId12" cstate="print"/>
            <a:stretch>
              <a:fillRect/>
            </a:stretch>
          </p:blipFill>
          <p:spPr>
            <a:xfrm>
              <a:off x="2708211" y="1435289"/>
              <a:ext cx="109304" cy="141019"/>
            </a:xfrm>
            <a:prstGeom prst="rect">
              <a:avLst/>
            </a:prstGeom>
          </p:spPr>
        </p:pic>
        <p:pic>
          <p:nvPicPr>
            <p:cNvPr id="257" name="object 103">
              <a:extLst>
                <a:ext uri="{FF2B5EF4-FFF2-40B4-BE49-F238E27FC236}">
                  <a16:creationId xmlns:a16="http://schemas.microsoft.com/office/drawing/2014/main" id="{026B843B-5B95-4797-8403-5BDB4689B521}"/>
                </a:ext>
              </a:extLst>
            </p:cNvPr>
            <p:cNvPicPr/>
            <p:nvPr/>
          </p:nvPicPr>
          <p:blipFill>
            <a:blip r:embed="rId11" cstate="print"/>
            <a:stretch>
              <a:fillRect/>
            </a:stretch>
          </p:blipFill>
          <p:spPr>
            <a:xfrm>
              <a:off x="1995918" y="1451051"/>
              <a:ext cx="109304" cy="141019"/>
            </a:xfrm>
            <a:prstGeom prst="rect">
              <a:avLst/>
            </a:prstGeom>
          </p:spPr>
        </p:pic>
        <p:pic>
          <p:nvPicPr>
            <p:cNvPr id="258" name="object 104">
              <a:extLst>
                <a:ext uri="{FF2B5EF4-FFF2-40B4-BE49-F238E27FC236}">
                  <a16:creationId xmlns:a16="http://schemas.microsoft.com/office/drawing/2014/main" id="{E9D24DCA-1729-4C02-946E-4D5C9CCFC082}"/>
                </a:ext>
              </a:extLst>
            </p:cNvPr>
            <p:cNvPicPr/>
            <p:nvPr/>
          </p:nvPicPr>
          <p:blipFill>
            <a:blip r:embed="rId12" cstate="print"/>
            <a:stretch>
              <a:fillRect/>
            </a:stretch>
          </p:blipFill>
          <p:spPr>
            <a:xfrm>
              <a:off x="1295118" y="1448664"/>
              <a:ext cx="109304" cy="141019"/>
            </a:xfrm>
            <a:prstGeom prst="rect">
              <a:avLst/>
            </a:prstGeom>
          </p:spPr>
        </p:pic>
        <p:pic>
          <p:nvPicPr>
            <p:cNvPr id="259" name="object 105">
              <a:extLst>
                <a:ext uri="{FF2B5EF4-FFF2-40B4-BE49-F238E27FC236}">
                  <a16:creationId xmlns:a16="http://schemas.microsoft.com/office/drawing/2014/main" id="{3D622EEB-AEB3-4ADD-B191-7E92CB6437ED}"/>
                </a:ext>
              </a:extLst>
            </p:cNvPr>
            <p:cNvPicPr/>
            <p:nvPr/>
          </p:nvPicPr>
          <p:blipFill>
            <a:blip r:embed="rId11" cstate="print"/>
            <a:stretch>
              <a:fillRect/>
            </a:stretch>
          </p:blipFill>
          <p:spPr>
            <a:xfrm>
              <a:off x="575569" y="1445507"/>
              <a:ext cx="109304" cy="141019"/>
            </a:xfrm>
            <a:prstGeom prst="rect">
              <a:avLst/>
            </a:prstGeom>
          </p:spPr>
        </p:pic>
        <p:sp>
          <p:nvSpPr>
            <p:cNvPr id="260" name="object 106">
              <a:extLst>
                <a:ext uri="{FF2B5EF4-FFF2-40B4-BE49-F238E27FC236}">
                  <a16:creationId xmlns:a16="http://schemas.microsoft.com/office/drawing/2014/main" id="{4761E8E4-B684-44C2-AB89-9D71767D2FBE}"/>
                </a:ext>
              </a:extLst>
            </p:cNvPr>
            <p:cNvSpPr/>
            <p:nvPr/>
          </p:nvSpPr>
          <p:spPr>
            <a:xfrm>
              <a:off x="5149944" y="2676109"/>
              <a:ext cx="269240" cy="226695"/>
            </a:xfrm>
            <a:custGeom>
              <a:avLst/>
              <a:gdLst/>
              <a:ahLst/>
              <a:cxnLst/>
              <a:rect l="l" t="t" r="r" b="b"/>
              <a:pathLst>
                <a:path w="269239" h="226694">
                  <a:moveTo>
                    <a:pt x="0" y="0"/>
                  </a:moveTo>
                  <a:lnTo>
                    <a:pt x="268693" y="0"/>
                  </a:lnTo>
                  <a:lnTo>
                    <a:pt x="268693" y="226556"/>
                  </a:lnTo>
                  <a:lnTo>
                    <a:pt x="0" y="226556"/>
                  </a:lnTo>
                  <a:lnTo>
                    <a:pt x="0" y="0"/>
                  </a:lnTo>
                  <a:close/>
                </a:path>
              </a:pathLst>
            </a:custGeom>
            <a:ln w="12699">
              <a:solidFill>
                <a:srgbClr val="000000"/>
              </a:solidFill>
            </a:ln>
          </p:spPr>
          <p:txBody>
            <a:bodyPr wrap="square" lIns="0" tIns="0" rIns="0" bIns="0" rtlCol="0"/>
            <a:lstStyle/>
            <a:p>
              <a:endParaRPr/>
            </a:p>
          </p:txBody>
        </p:sp>
        <p:pic>
          <p:nvPicPr>
            <p:cNvPr id="261" name="object 107">
              <a:extLst>
                <a:ext uri="{FF2B5EF4-FFF2-40B4-BE49-F238E27FC236}">
                  <a16:creationId xmlns:a16="http://schemas.microsoft.com/office/drawing/2014/main" id="{D4AB50CB-BBA5-456D-BDD2-8929FCD45740}"/>
                </a:ext>
              </a:extLst>
            </p:cNvPr>
            <p:cNvPicPr/>
            <p:nvPr/>
          </p:nvPicPr>
          <p:blipFill>
            <a:blip r:embed="rId13" cstate="print"/>
            <a:stretch>
              <a:fillRect/>
            </a:stretch>
          </p:blipFill>
          <p:spPr>
            <a:xfrm>
              <a:off x="618443" y="852753"/>
              <a:ext cx="237194" cy="223242"/>
            </a:xfrm>
            <a:prstGeom prst="rect">
              <a:avLst/>
            </a:prstGeom>
          </p:spPr>
        </p:pic>
      </p:grpSp>
      <p:sp>
        <p:nvSpPr>
          <p:cNvPr id="262" name="object 108">
            <a:extLst>
              <a:ext uri="{FF2B5EF4-FFF2-40B4-BE49-F238E27FC236}">
                <a16:creationId xmlns:a16="http://schemas.microsoft.com/office/drawing/2014/main" id="{223C4BE1-9051-4522-AFA6-2C0C9F08F596}"/>
              </a:ext>
            </a:extLst>
          </p:cNvPr>
          <p:cNvSpPr txBox="1"/>
          <p:nvPr/>
        </p:nvSpPr>
        <p:spPr>
          <a:xfrm>
            <a:off x="5605767" y="4686404"/>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1</a:t>
            </a:r>
            <a:endParaRPr sz="900" baseline="-32407">
              <a:latin typeface="Arial MT"/>
              <a:cs typeface="Arial MT"/>
            </a:endParaRPr>
          </a:p>
        </p:txBody>
      </p:sp>
      <p:sp>
        <p:nvSpPr>
          <p:cNvPr id="263" name="object 109">
            <a:extLst>
              <a:ext uri="{FF2B5EF4-FFF2-40B4-BE49-F238E27FC236}">
                <a16:creationId xmlns:a16="http://schemas.microsoft.com/office/drawing/2014/main" id="{1E11E2CE-680C-4DB1-ADBC-C54DCE0F03D3}"/>
              </a:ext>
            </a:extLst>
          </p:cNvPr>
          <p:cNvSpPr txBox="1"/>
          <p:nvPr/>
        </p:nvSpPr>
        <p:spPr>
          <a:xfrm>
            <a:off x="5212278" y="3906051"/>
            <a:ext cx="137160"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a:t>
            </a:r>
            <a:endParaRPr sz="1500">
              <a:latin typeface="Arial MT"/>
              <a:cs typeface="Arial MT"/>
            </a:endParaRPr>
          </a:p>
        </p:txBody>
      </p:sp>
      <p:sp>
        <p:nvSpPr>
          <p:cNvPr id="264" name="object 110">
            <a:extLst>
              <a:ext uri="{FF2B5EF4-FFF2-40B4-BE49-F238E27FC236}">
                <a16:creationId xmlns:a16="http://schemas.microsoft.com/office/drawing/2014/main" id="{DBC54FB5-9CDB-4CF3-B546-EC9E02B8C06E}"/>
              </a:ext>
            </a:extLst>
          </p:cNvPr>
          <p:cNvSpPr txBox="1"/>
          <p:nvPr/>
        </p:nvSpPr>
        <p:spPr>
          <a:xfrm>
            <a:off x="5797579" y="3814869"/>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265" name="object 111">
            <a:extLst>
              <a:ext uri="{FF2B5EF4-FFF2-40B4-BE49-F238E27FC236}">
                <a16:creationId xmlns:a16="http://schemas.microsoft.com/office/drawing/2014/main" id="{1349E9EC-82CF-4A64-AE00-25A293355D5E}"/>
              </a:ext>
            </a:extLst>
          </p:cNvPr>
          <p:cNvSpPr txBox="1"/>
          <p:nvPr/>
        </p:nvSpPr>
        <p:spPr>
          <a:xfrm>
            <a:off x="5992143" y="4686406"/>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266" name="object 112">
            <a:extLst>
              <a:ext uri="{FF2B5EF4-FFF2-40B4-BE49-F238E27FC236}">
                <a16:creationId xmlns:a16="http://schemas.microsoft.com/office/drawing/2014/main" id="{9CDD559C-8594-4FBC-9BE0-E2ECC6E86A99}"/>
              </a:ext>
            </a:extLst>
          </p:cNvPr>
          <p:cNvSpPr txBox="1"/>
          <p:nvPr/>
        </p:nvSpPr>
        <p:spPr>
          <a:xfrm>
            <a:off x="5808445" y="2939943"/>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267" name="object 113">
            <a:extLst>
              <a:ext uri="{FF2B5EF4-FFF2-40B4-BE49-F238E27FC236}">
                <a16:creationId xmlns:a16="http://schemas.microsoft.com/office/drawing/2014/main" id="{65F3A681-6D26-4B9D-BF72-91A38AAFFA08}"/>
              </a:ext>
            </a:extLst>
          </p:cNvPr>
          <p:cNvSpPr txBox="1"/>
          <p:nvPr/>
        </p:nvSpPr>
        <p:spPr>
          <a:xfrm>
            <a:off x="5697505" y="2563172"/>
            <a:ext cx="529590" cy="174407"/>
          </a:xfrm>
          <a:prstGeom prst="rect">
            <a:avLst/>
          </a:prstGeom>
          <a:ln>
            <a:noFill/>
          </a:ln>
        </p:spPr>
        <p:txBody>
          <a:bodyPr vert="horz" wrap="square" lIns="0" tIns="12700" rIns="0" bIns="0" rtlCol="0">
            <a:spAutoFit/>
          </a:bodyPr>
          <a:lstStyle/>
          <a:p>
            <a:pPr marL="12700" algn="ctr">
              <a:lnSpc>
                <a:spcPct val="100000"/>
              </a:lnSpc>
              <a:spcBef>
                <a:spcPts val="100"/>
              </a:spcBef>
            </a:pPr>
            <a:r>
              <a:rPr sz="1050" spc="-5" dirty="0">
                <a:latin typeface="Arial MT"/>
                <a:cs typeface="Arial MT"/>
              </a:rPr>
              <a:t>estamos</a:t>
            </a:r>
            <a:endParaRPr sz="1050" dirty="0">
              <a:latin typeface="Arial MT"/>
              <a:cs typeface="Arial MT"/>
            </a:endParaRPr>
          </a:p>
        </p:txBody>
      </p:sp>
      <p:grpSp>
        <p:nvGrpSpPr>
          <p:cNvPr id="268" name="object 114">
            <a:extLst>
              <a:ext uri="{FF2B5EF4-FFF2-40B4-BE49-F238E27FC236}">
                <a16:creationId xmlns:a16="http://schemas.microsoft.com/office/drawing/2014/main" id="{826EB670-D6E2-4EF3-93A2-7973B289D1DF}"/>
              </a:ext>
            </a:extLst>
          </p:cNvPr>
          <p:cNvGrpSpPr/>
          <p:nvPr/>
        </p:nvGrpSpPr>
        <p:grpSpPr>
          <a:xfrm>
            <a:off x="6011634" y="4292420"/>
            <a:ext cx="109855" cy="394335"/>
            <a:chOff x="6022326" y="3041136"/>
            <a:chExt cx="109855" cy="394335"/>
          </a:xfrm>
        </p:grpSpPr>
        <p:sp>
          <p:nvSpPr>
            <p:cNvPr id="269" name="object 115">
              <a:extLst>
                <a:ext uri="{FF2B5EF4-FFF2-40B4-BE49-F238E27FC236}">
                  <a16:creationId xmlns:a16="http://schemas.microsoft.com/office/drawing/2014/main" id="{708F9E59-A806-44D3-8C80-89BEBCC488B0}"/>
                </a:ext>
              </a:extLst>
            </p:cNvPr>
            <p:cNvSpPr/>
            <p:nvPr/>
          </p:nvSpPr>
          <p:spPr>
            <a:xfrm>
              <a:off x="6076980" y="3169103"/>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270" name="object 116">
              <a:extLst>
                <a:ext uri="{FF2B5EF4-FFF2-40B4-BE49-F238E27FC236}">
                  <a16:creationId xmlns:a16="http://schemas.microsoft.com/office/drawing/2014/main" id="{43AFA3EA-DCD6-4A5B-8D3A-80469D6FE009}"/>
                </a:ext>
              </a:extLst>
            </p:cNvPr>
            <p:cNvPicPr/>
            <p:nvPr/>
          </p:nvPicPr>
          <p:blipFill>
            <a:blip r:embed="rId14" cstate="print"/>
            <a:stretch>
              <a:fillRect/>
            </a:stretch>
          </p:blipFill>
          <p:spPr>
            <a:xfrm>
              <a:off x="6022326" y="3041136"/>
              <a:ext cx="109308" cy="140667"/>
            </a:xfrm>
            <a:prstGeom prst="rect">
              <a:avLst/>
            </a:prstGeom>
          </p:spPr>
        </p:pic>
      </p:grpSp>
      <p:grpSp>
        <p:nvGrpSpPr>
          <p:cNvPr id="271" name="object 117">
            <a:extLst>
              <a:ext uri="{FF2B5EF4-FFF2-40B4-BE49-F238E27FC236}">
                <a16:creationId xmlns:a16="http://schemas.microsoft.com/office/drawing/2014/main" id="{A443BC98-0828-4A19-A896-2D4165498327}"/>
              </a:ext>
            </a:extLst>
          </p:cNvPr>
          <p:cNvGrpSpPr/>
          <p:nvPr/>
        </p:nvGrpSpPr>
        <p:grpSpPr>
          <a:xfrm>
            <a:off x="5907537" y="3417494"/>
            <a:ext cx="109855" cy="397510"/>
            <a:chOff x="5918229" y="2166210"/>
            <a:chExt cx="109855" cy="397510"/>
          </a:xfrm>
        </p:grpSpPr>
        <p:sp>
          <p:nvSpPr>
            <p:cNvPr id="272" name="object 118">
              <a:extLst>
                <a:ext uri="{FF2B5EF4-FFF2-40B4-BE49-F238E27FC236}">
                  <a16:creationId xmlns:a16="http://schemas.microsoft.com/office/drawing/2014/main" id="{E3DECFFF-5FE0-49DF-BBC9-F9FC8A16EDA6}"/>
                </a:ext>
              </a:extLst>
            </p:cNvPr>
            <p:cNvSpPr/>
            <p:nvPr/>
          </p:nvSpPr>
          <p:spPr>
            <a:xfrm>
              <a:off x="5972883" y="2294177"/>
              <a:ext cx="0" cy="269875"/>
            </a:xfrm>
            <a:custGeom>
              <a:avLst/>
              <a:gdLst/>
              <a:ahLst/>
              <a:cxnLst/>
              <a:rect l="l" t="t" r="r" b="b"/>
              <a:pathLst>
                <a:path h="269875">
                  <a:moveTo>
                    <a:pt x="1" y="269407"/>
                  </a:moveTo>
                  <a:lnTo>
                    <a:pt x="0" y="0"/>
                  </a:lnTo>
                </a:path>
              </a:pathLst>
            </a:custGeom>
            <a:ln w="25399">
              <a:solidFill>
                <a:srgbClr val="000000"/>
              </a:solidFill>
            </a:ln>
          </p:spPr>
          <p:txBody>
            <a:bodyPr wrap="square" lIns="0" tIns="0" rIns="0" bIns="0" rtlCol="0"/>
            <a:lstStyle/>
            <a:p>
              <a:endParaRPr/>
            </a:p>
          </p:txBody>
        </p:sp>
        <p:pic>
          <p:nvPicPr>
            <p:cNvPr id="273" name="object 119">
              <a:extLst>
                <a:ext uri="{FF2B5EF4-FFF2-40B4-BE49-F238E27FC236}">
                  <a16:creationId xmlns:a16="http://schemas.microsoft.com/office/drawing/2014/main" id="{6AE9053B-894F-4D11-B679-579F28D4C1E7}"/>
                </a:ext>
              </a:extLst>
            </p:cNvPr>
            <p:cNvPicPr/>
            <p:nvPr/>
          </p:nvPicPr>
          <p:blipFill>
            <a:blip r:embed="rId4" cstate="print"/>
            <a:stretch>
              <a:fillRect/>
            </a:stretch>
          </p:blipFill>
          <p:spPr>
            <a:xfrm>
              <a:off x="5918229" y="2166210"/>
              <a:ext cx="109307" cy="140667"/>
            </a:xfrm>
            <a:prstGeom prst="rect">
              <a:avLst/>
            </a:prstGeom>
          </p:spPr>
        </p:pic>
      </p:grpSp>
      <p:grpSp>
        <p:nvGrpSpPr>
          <p:cNvPr id="274" name="object 120">
            <a:extLst>
              <a:ext uri="{FF2B5EF4-FFF2-40B4-BE49-F238E27FC236}">
                <a16:creationId xmlns:a16="http://schemas.microsoft.com/office/drawing/2014/main" id="{2DAD64B0-F942-4A41-9072-DEA13D3446E1}"/>
              </a:ext>
            </a:extLst>
          </p:cNvPr>
          <p:cNvGrpSpPr/>
          <p:nvPr/>
        </p:nvGrpSpPr>
        <p:grpSpPr>
          <a:xfrm>
            <a:off x="5794596" y="4292417"/>
            <a:ext cx="109855" cy="394335"/>
            <a:chOff x="5805288" y="3041133"/>
            <a:chExt cx="109855" cy="394335"/>
          </a:xfrm>
        </p:grpSpPr>
        <p:sp>
          <p:nvSpPr>
            <p:cNvPr id="275" name="object 121">
              <a:extLst>
                <a:ext uri="{FF2B5EF4-FFF2-40B4-BE49-F238E27FC236}">
                  <a16:creationId xmlns:a16="http://schemas.microsoft.com/office/drawing/2014/main" id="{878BF912-248B-4880-9881-F0082B0C1A03}"/>
                </a:ext>
              </a:extLst>
            </p:cNvPr>
            <p:cNvSpPr/>
            <p:nvPr/>
          </p:nvSpPr>
          <p:spPr>
            <a:xfrm>
              <a:off x="5859942" y="3169100"/>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276" name="object 122">
              <a:extLst>
                <a:ext uri="{FF2B5EF4-FFF2-40B4-BE49-F238E27FC236}">
                  <a16:creationId xmlns:a16="http://schemas.microsoft.com/office/drawing/2014/main" id="{59E7E312-A651-4B61-A0CC-C15A632C7723}"/>
                </a:ext>
              </a:extLst>
            </p:cNvPr>
            <p:cNvPicPr/>
            <p:nvPr/>
          </p:nvPicPr>
          <p:blipFill>
            <a:blip r:embed="rId4" cstate="print"/>
            <a:stretch>
              <a:fillRect/>
            </a:stretch>
          </p:blipFill>
          <p:spPr>
            <a:xfrm>
              <a:off x="5805288" y="3041133"/>
              <a:ext cx="109308" cy="140667"/>
            </a:xfrm>
            <a:prstGeom prst="rect">
              <a:avLst/>
            </a:prstGeom>
          </p:spPr>
        </p:pic>
      </p:grpSp>
      <p:pic>
        <p:nvPicPr>
          <p:cNvPr id="277" name="object 123">
            <a:extLst>
              <a:ext uri="{FF2B5EF4-FFF2-40B4-BE49-F238E27FC236}">
                <a16:creationId xmlns:a16="http://schemas.microsoft.com/office/drawing/2014/main" id="{ECCEE5E6-3DD2-46BA-BBA5-0917C9DC4151}"/>
              </a:ext>
            </a:extLst>
          </p:cNvPr>
          <p:cNvPicPr/>
          <p:nvPr/>
        </p:nvPicPr>
        <p:blipFill>
          <a:blip r:embed="rId15" cstate="print"/>
          <a:stretch>
            <a:fillRect/>
          </a:stretch>
        </p:blipFill>
        <p:spPr>
          <a:xfrm>
            <a:off x="5440600" y="4858296"/>
            <a:ext cx="140667" cy="109307"/>
          </a:xfrm>
          <a:prstGeom prst="rect">
            <a:avLst/>
          </a:prstGeom>
        </p:spPr>
      </p:pic>
      <p:grpSp>
        <p:nvGrpSpPr>
          <p:cNvPr id="278" name="object 124">
            <a:extLst>
              <a:ext uri="{FF2B5EF4-FFF2-40B4-BE49-F238E27FC236}">
                <a16:creationId xmlns:a16="http://schemas.microsoft.com/office/drawing/2014/main" id="{D6BF14C8-9CA6-4A32-92BE-18F4BC971AC7}"/>
              </a:ext>
            </a:extLst>
          </p:cNvPr>
          <p:cNvGrpSpPr/>
          <p:nvPr/>
        </p:nvGrpSpPr>
        <p:grpSpPr>
          <a:xfrm>
            <a:off x="216847" y="2005001"/>
            <a:ext cx="5111750" cy="2049145"/>
            <a:chOff x="227539" y="753717"/>
            <a:chExt cx="5111750" cy="2049145"/>
          </a:xfrm>
        </p:grpSpPr>
        <p:sp>
          <p:nvSpPr>
            <p:cNvPr id="279" name="object 125">
              <a:extLst>
                <a:ext uri="{FF2B5EF4-FFF2-40B4-BE49-F238E27FC236}">
                  <a16:creationId xmlns:a16="http://schemas.microsoft.com/office/drawing/2014/main" id="{D212949C-DFAF-4427-A10E-A3FEBFBD0EFE}"/>
                </a:ext>
              </a:extLst>
            </p:cNvPr>
            <p:cNvSpPr/>
            <p:nvPr/>
          </p:nvSpPr>
          <p:spPr>
            <a:xfrm>
              <a:off x="240239" y="1057829"/>
              <a:ext cx="229235"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280" name="object 126">
              <a:extLst>
                <a:ext uri="{FF2B5EF4-FFF2-40B4-BE49-F238E27FC236}">
                  <a16:creationId xmlns:a16="http://schemas.microsoft.com/office/drawing/2014/main" id="{7FA1DFC8-6D38-4E89-A3CF-D36303892152}"/>
                </a:ext>
              </a:extLst>
            </p:cNvPr>
            <p:cNvPicPr/>
            <p:nvPr/>
          </p:nvPicPr>
          <p:blipFill>
            <a:blip r:embed="rId16" cstate="print"/>
            <a:stretch>
              <a:fillRect/>
            </a:stretch>
          </p:blipFill>
          <p:spPr>
            <a:xfrm>
              <a:off x="375637" y="971927"/>
              <a:ext cx="141083" cy="131010"/>
            </a:xfrm>
            <a:prstGeom prst="rect">
              <a:avLst/>
            </a:prstGeom>
          </p:spPr>
        </p:pic>
        <p:sp>
          <p:nvSpPr>
            <p:cNvPr id="281" name="object 127">
              <a:extLst>
                <a:ext uri="{FF2B5EF4-FFF2-40B4-BE49-F238E27FC236}">
                  <a16:creationId xmlns:a16="http://schemas.microsoft.com/office/drawing/2014/main" id="{78A19698-AB85-4659-8558-A662D8DCF4CA}"/>
                </a:ext>
              </a:extLst>
            </p:cNvPr>
            <p:cNvSpPr/>
            <p:nvPr/>
          </p:nvSpPr>
          <p:spPr>
            <a:xfrm>
              <a:off x="944937" y="1051813"/>
              <a:ext cx="229235" cy="1738630"/>
            </a:xfrm>
            <a:custGeom>
              <a:avLst/>
              <a:gdLst/>
              <a:ahLst/>
              <a:cxnLst/>
              <a:rect l="l" t="t" r="r" b="b"/>
              <a:pathLst>
                <a:path w="229234" h="1738630">
                  <a:moveTo>
                    <a:pt x="229049" y="1738332"/>
                  </a:moveTo>
                  <a:lnTo>
                    <a:pt x="179905" y="1711625"/>
                  </a:lnTo>
                  <a:lnTo>
                    <a:pt x="147734" y="1666619"/>
                  </a:lnTo>
                  <a:lnTo>
                    <a:pt x="116899" y="1602621"/>
                  </a:lnTo>
                  <a:lnTo>
                    <a:pt x="102213" y="1564242"/>
                  </a:lnTo>
                  <a:lnTo>
                    <a:pt x="88137" y="1522005"/>
                  </a:lnTo>
                  <a:lnTo>
                    <a:pt x="74765" y="1476208"/>
                  </a:lnTo>
                  <a:lnTo>
                    <a:pt x="62187" y="1427146"/>
                  </a:lnTo>
                  <a:lnTo>
                    <a:pt x="50497" y="1375117"/>
                  </a:lnTo>
                  <a:lnTo>
                    <a:pt x="39787" y="1320417"/>
                  </a:lnTo>
                  <a:lnTo>
                    <a:pt x="30149" y="1263343"/>
                  </a:lnTo>
                  <a:lnTo>
                    <a:pt x="21675" y="1204192"/>
                  </a:lnTo>
                  <a:lnTo>
                    <a:pt x="14458" y="1143261"/>
                  </a:lnTo>
                  <a:lnTo>
                    <a:pt x="8589" y="1080845"/>
                  </a:lnTo>
                  <a:lnTo>
                    <a:pt x="4162" y="1017243"/>
                  </a:lnTo>
                  <a:lnTo>
                    <a:pt x="1268" y="952751"/>
                  </a:lnTo>
                  <a:lnTo>
                    <a:pt x="0" y="887665"/>
                  </a:lnTo>
                  <a:lnTo>
                    <a:pt x="449" y="822282"/>
                  </a:lnTo>
                  <a:lnTo>
                    <a:pt x="2114" y="769459"/>
                  </a:lnTo>
                  <a:lnTo>
                    <a:pt x="4918" y="716793"/>
                  </a:lnTo>
                  <a:lnTo>
                    <a:pt x="8818" y="664439"/>
                  </a:lnTo>
                  <a:lnTo>
                    <a:pt x="13773" y="612554"/>
                  </a:lnTo>
                  <a:lnTo>
                    <a:pt x="19740" y="561294"/>
                  </a:lnTo>
                  <a:lnTo>
                    <a:pt x="26676" y="510817"/>
                  </a:lnTo>
                  <a:lnTo>
                    <a:pt x="34540" y="461277"/>
                  </a:lnTo>
                  <a:lnTo>
                    <a:pt x="43290" y="412832"/>
                  </a:lnTo>
                  <a:lnTo>
                    <a:pt x="52882" y="365638"/>
                  </a:lnTo>
                  <a:lnTo>
                    <a:pt x="63276" y="319851"/>
                  </a:lnTo>
                  <a:lnTo>
                    <a:pt x="74428" y="275628"/>
                  </a:lnTo>
                  <a:lnTo>
                    <a:pt x="86297" y="233125"/>
                  </a:lnTo>
                  <a:lnTo>
                    <a:pt x="98840" y="192498"/>
                  </a:lnTo>
                  <a:lnTo>
                    <a:pt x="120551" y="130884"/>
                  </a:lnTo>
                  <a:lnTo>
                    <a:pt x="143751" y="75308"/>
                  </a:lnTo>
                  <a:lnTo>
                    <a:pt x="162018" y="37992"/>
                  </a:lnTo>
                  <a:lnTo>
                    <a:pt x="180944" y="4734"/>
                  </a:lnTo>
                  <a:lnTo>
                    <a:pt x="183910" y="0"/>
                  </a:lnTo>
                </a:path>
              </a:pathLst>
            </a:custGeom>
            <a:ln w="25399">
              <a:solidFill>
                <a:srgbClr val="000000"/>
              </a:solidFill>
            </a:ln>
          </p:spPr>
          <p:txBody>
            <a:bodyPr wrap="square" lIns="0" tIns="0" rIns="0" bIns="0" rtlCol="0"/>
            <a:lstStyle/>
            <a:p>
              <a:endParaRPr/>
            </a:p>
          </p:txBody>
        </p:sp>
        <p:pic>
          <p:nvPicPr>
            <p:cNvPr id="282" name="object 128">
              <a:extLst>
                <a:ext uri="{FF2B5EF4-FFF2-40B4-BE49-F238E27FC236}">
                  <a16:creationId xmlns:a16="http://schemas.microsoft.com/office/drawing/2014/main" id="{92E9696B-1962-4F13-8384-BB9A8BB1EBE5}"/>
                </a:ext>
              </a:extLst>
            </p:cNvPr>
            <p:cNvPicPr/>
            <p:nvPr/>
          </p:nvPicPr>
          <p:blipFill>
            <a:blip r:embed="rId17" cstate="print"/>
            <a:stretch>
              <a:fillRect/>
            </a:stretch>
          </p:blipFill>
          <p:spPr>
            <a:xfrm>
              <a:off x="1090334" y="968192"/>
              <a:ext cx="142080" cy="129393"/>
            </a:xfrm>
            <a:prstGeom prst="rect">
              <a:avLst/>
            </a:prstGeom>
          </p:spPr>
        </p:pic>
        <p:sp>
          <p:nvSpPr>
            <p:cNvPr id="283" name="object 129">
              <a:extLst>
                <a:ext uri="{FF2B5EF4-FFF2-40B4-BE49-F238E27FC236}">
                  <a16:creationId xmlns:a16="http://schemas.microsoft.com/office/drawing/2014/main" id="{8CECE0F4-9B3A-4739-8186-99B37B81A136}"/>
                </a:ext>
              </a:extLst>
            </p:cNvPr>
            <p:cNvSpPr/>
            <p:nvPr/>
          </p:nvSpPr>
          <p:spPr>
            <a:xfrm>
              <a:off x="1647078" y="1052056"/>
              <a:ext cx="229235" cy="1738630"/>
            </a:xfrm>
            <a:custGeom>
              <a:avLst/>
              <a:gdLst/>
              <a:ahLst/>
              <a:cxnLst/>
              <a:rect l="l" t="t" r="r" b="b"/>
              <a:pathLst>
                <a:path w="229235" h="1738630">
                  <a:moveTo>
                    <a:pt x="229035" y="1738089"/>
                  </a:moveTo>
                  <a:lnTo>
                    <a:pt x="179897" y="1711382"/>
                  </a:lnTo>
                  <a:lnTo>
                    <a:pt x="147735" y="1666376"/>
                  </a:lnTo>
                  <a:lnTo>
                    <a:pt x="116910" y="1602378"/>
                  </a:lnTo>
                  <a:lnTo>
                    <a:pt x="102229" y="1563999"/>
                  </a:lnTo>
                  <a:lnTo>
                    <a:pt x="88159" y="1521762"/>
                  </a:lnTo>
                  <a:lnTo>
                    <a:pt x="74791" y="1475965"/>
                  </a:lnTo>
                  <a:lnTo>
                    <a:pt x="62217" y="1426903"/>
                  </a:lnTo>
                  <a:lnTo>
                    <a:pt x="50530" y="1374874"/>
                  </a:lnTo>
                  <a:lnTo>
                    <a:pt x="39822" y="1320174"/>
                  </a:lnTo>
                  <a:lnTo>
                    <a:pt x="30185" y="1263100"/>
                  </a:lnTo>
                  <a:lnTo>
                    <a:pt x="21710" y="1203949"/>
                  </a:lnTo>
                  <a:lnTo>
                    <a:pt x="14490" y="1143018"/>
                  </a:lnTo>
                  <a:lnTo>
                    <a:pt x="8617" y="1080602"/>
                  </a:lnTo>
                  <a:lnTo>
                    <a:pt x="4183" y="1017000"/>
                  </a:lnTo>
                  <a:lnTo>
                    <a:pt x="1280" y="952508"/>
                  </a:lnTo>
                  <a:lnTo>
                    <a:pt x="0" y="887422"/>
                  </a:lnTo>
                  <a:lnTo>
                    <a:pt x="434" y="822039"/>
                  </a:lnTo>
                  <a:lnTo>
                    <a:pt x="2086" y="769216"/>
                  </a:lnTo>
                  <a:lnTo>
                    <a:pt x="4874" y="716549"/>
                  </a:lnTo>
                  <a:lnTo>
                    <a:pt x="8756" y="664196"/>
                  </a:lnTo>
                  <a:lnTo>
                    <a:pt x="13691" y="612311"/>
                  </a:lnTo>
                  <a:lnTo>
                    <a:pt x="19636" y="561051"/>
                  </a:lnTo>
                  <a:lnTo>
                    <a:pt x="26549" y="510574"/>
                  </a:lnTo>
                  <a:lnTo>
                    <a:pt x="34388" y="461034"/>
                  </a:lnTo>
                  <a:lnTo>
                    <a:pt x="43111" y="412589"/>
                  </a:lnTo>
                  <a:lnTo>
                    <a:pt x="52675" y="365395"/>
                  </a:lnTo>
                  <a:lnTo>
                    <a:pt x="63038" y="319608"/>
                  </a:lnTo>
                  <a:lnTo>
                    <a:pt x="74158" y="275385"/>
                  </a:lnTo>
                  <a:lnTo>
                    <a:pt x="85994" y="232882"/>
                  </a:lnTo>
                  <a:lnTo>
                    <a:pt x="98502" y="192255"/>
                  </a:lnTo>
                  <a:lnTo>
                    <a:pt x="120154" y="130640"/>
                  </a:lnTo>
                  <a:lnTo>
                    <a:pt x="143290" y="75065"/>
                  </a:lnTo>
                  <a:lnTo>
                    <a:pt x="161507" y="37749"/>
                  </a:lnTo>
                  <a:lnTo>
                    <a:pt x="180380" y="4491"/>
                  </a:lnTo>
                  <a:lnTo>
                    <a:pt x="183186" y="0"/>
                  </a:lnTo>
                </a:path>
              </a:pathLst>
            </a:custGeom>
            <a:ln w="25399">
              <a:solidFill>
                <a:srgbClr val="000000"/>
              </a:solidFill>
            </a:ln>
          </p:spPr>
          <p:txBody>
            <a:bodyPr wrap="square" lIns="0" tIns="0" rIns="0" bIns="0" rtlCol="0"/>
            <a:lstStyle/>
            <a:p>
              <a:endParaRPr/>
            </a:p>
          </p:txBody>
        </p:sp>
        <p:pic>
          <p:nvPicPr>
            <p:cNvPr id="284" name="object 130">
              <a:extLst>
                <a:ext uri="{FF2B5EF4-FFF2-40B4-BE49-F238E27FC236}">
                  <a16:creationId xmlns:a16="http://schemas.microsoft.com/office/drawing/2014/main" id="{BEB3E8CD-1890-436B-9007-16E2AB38C181}"/>
                </a:ext>
              </a:extLst>
            </p:cNvPr>
            <p:cNvPicPr/>
            <p:nvPr/>
          </p:nvPicPr>
          <p:blipFill>
            <a:blip r:embed="rId18" cstate="print"/>
            <a:stretch>
              <a:fillRect/>
            </a:stretch>
          </p:blipFill>
          <p:spPr>
            <a:xfrm>
              <a:off x="1791684" y="968251"/>
              <a:ext cx="142003" cy="129525"/>
            </a:xfrm>
            <a:prstGeom prst="rect">
              <a:avLst/>
            </a:prstGeom>
          </p:spPr>
        </p:pic>
        <p:sp>
          <p:nvSpPr>
            <p:cNvPr id="285" name="object 131">
              <a:extLst>
                <a:ext uri="{FF2B5EF4-FFF2-40B4-BE49-F238E27FC236}">
                  <a16:creationId xmlns:a16="http://schemas.microsoft.com/office/drawing/2014/main" id="{560D48A0-0D5F-4D7A-9EB4-15184CCBC237}"/>
                </a:ext>
              </a:extLst>
            </p:cNvPr>
            <p:cNvSpPr/>
            <p:nvPr/>
          </p:nvSpPr>
          <p:spPr>
            <a:xfrm>
              <a:off x="2349281" y="1059802"/>
              <a:ext cx="229235" cy="1730375"/>
            </a:xfrm>
            <a:custGeom>
              <a:avLst/>
              <a:gdLst/>
              <a:ahLst/>
              <a:cxnLst/>
              <a:rect l="l" t="t" r="r" b="b"/>
              <a:pathLst>
                <a:path w="229235" h="1730375">
                  <a:moveTo>
                    <a:pt x="228958" y="1730341"/>
                  </a:moveTo>
                  <a:lnTo>
                    <a:pt x="179851" y="1703730"/>
                  </a:lnTo>
                  <a:lnTo>
                    <a:pt x="147735" y="1658886"/>
                  </a:lnTo>
                  <a:lnTo>
                    <a:pt x="116966" y="1595118"/>
                  </a:lnTo>
                  <a:lnTo>
                    <a:pt x="102313" y="1556878"/>
                  </a:lnTo>
                  <a:lnTo>
                    <a:pt x="88270" y="1514793"/>
                  </a:lnTo>
                  <a:lnTo>
                    <a:pt x="74927" y="1469161"/>
                  </a:lnTo>
                  <a:lnTo>
                    <a:pt x="62375" y="1420276"/>
                  </a:lnTo>
                  <a:lnTo>
                    <a:pt x="50705" y="1368434"/>
                  </a:lnTo>
                  <a:lnTo>
                    <a:pt x="40007" y="1313931"/>
                  </a:lnTo>
                  <a:lnTo>
                    <a:pt x="30374" y="1257063"/>
                  </a:lnTo>
                  <a:lnTo>
                    <a:pt x="21895" y="1198125"/>
                  </a:lnTo>
                  <a:lnTo>
                    <a:pt x="14661" y="1137413"/>
                  </a:lnTo>
                  <a:lnTo>
                    <a:pt x="8764" y="1075223"/>
                  </a:lnTo>
                  <a:lnTo>
                    <a:pt x="4294" y="1011849"/>
                  </a:lnTo>
                  <a:lnTo>
                    <a:pt x="1342" y="947589"/>
                  </a:lnTo>
                  <a:lnTo>
                    <a:pt x="0" y="882738"/>
                  </a:lnTo>
                  <a:lnTo>
                    <a:pt x="357" y="817591"/>
                  </a:lnTo>
                  <a:lnTo>
                    <a:pt x="1933" y="764958"/>
                  </a:lnTo>
                  <a:lnTo>
                    <a:pt x="4636" y="712481"/>
                  </a:lnTo>
                  <a:lnTo>
                    <a:pt x="8424" y="660316"/>
                  </a:lnTo>
                  <a:lnTo>
                    <a:pt x="13253" y="608618"/>
                  </a:lnTo>
                  <a:lnTo>
                    <a:pt x="19083" y="557543"/>
                  </a:lnTo>
                  <a:lnTo>
                    <a:pt x="25872" y="507247"/>
                  </a:lnTo>
                  <a:lnTo>
                    <a:pt x="33576" y="457886"/>
                  </a:lnTo>
                  <a:lnTo>
                    <a:pt x="42156" y="409616"/>
                  </a:lnTo>
                  <a:lnTo>
                    <a:pt x="51567" y="362592"/>
                  </a:lnTo>
                  <a:lnTo>
                    <a:pt x="61770" y="316970"/>
                  </a:lnTo>
                  <a:lnTo>
                    <a:pt x="72720" y="272906"/>
                  </a:lnTo>
                  <a:lnTo>
                    <a:pt x="84377" y="230556"/>
                  </a:lnTo>
                  <a:lnTo>
                    <a:pt x="96699" y="190075"/>
                  </a:lnTo>
                  <a:lnTo>
                    <a:pt x="118031" y="128683"/>
                  </a:lnTo>
                  <a:lnTo>
                    <a:pt x="140827" y="73307"/>
                  </a:lnTo>
                  <a:lnTo>
                    <a:pt x="158777" y="36126"/>
                  </a:lnTo>
                  <a:lnTo>
                    <a:pt x="177372" y="2987"/>
                  </a:lnTo>
                  <a:lnTo>
                    <a:pt x="179218" y="0"/>
                  </a:lnTo>
                </a:path>
              </a:pathLst>
            </a:custGeom>
            <a:ln w="25399">
              <a:solidFill>
                <a:srgbClr val="000000"/>
              </a:solidFill>
            </a:ln>
          </p:spPr>
          <p:txBody>
            <a:bodyPr wrap="square" lIns="0" tIns="0" rIns="0" bIns="0" rtlCol="0"/>
            <a:lstStyle/>
            <a:p>
              <a:endParaRPr/>
            </a:p>
          </p:txBody>
        </p:sp>
        <p:pic>
          <p:nvPicPr>
            <p:cNvPr id="286" name="object 132">
              <a:extLst>
                <a:ext uri="{FF2B5EF4-FFF2-40B4-BE49-F238E27FC236}">
                  <a16:creationId xmlns:a16="http://schemas.microsoft.com/office/drawing/2014/main" id="{3D136746-A8B6-4F1B-BCC4-D31EECC54893}"/>
                </a:ext>
              </a:extLst>
            </p:cNvPr>
            <p:cNvPicPr/>
            <p:nvPr/>
          </p:nvPicPr>
          <p:blipFill>
            <a:blip r:embed="rId19" cstate="print"/>
            <a:stretch>
              <a:fillRect/>
            </a:stretch>
          </p:blipFill>
          <p:spPr>
            <a:xfrm>
              <a:off x="2489603" y="975129"/>
              <a:ext cx="141632" cy="130143"/>
            </a:xfrm>
            <a:prstGeom prst="rect">
              <a:avLst/>
            </a:prstGeom>
          </p:spPr>
        </p:pic>
        <p:pic>
          <p:nvPicPr>
            <p:cNvPr id="287" name="object 133">
              <a:extLst>
                <a:ext uri="{FF2B5EF4-FFF2-40B4-BE49-F238E27FC236}">
                  <a16:creationId xmlns:a16="http://schemas.microsoft.com/office/drawing/2014/main" id="{A2A4722F-2CB7-4286-85FE-1E3D693BA433}"/>
                </a:ext>
              </a:extLst>
            </p:cNvPr>
            <p:cNvPicPr/>
            <p:nvPr/>
          </p:nvPicPr>
          <p:blipFill>
            <a:blip r:embed="rId13" cstate="print"/>
            <a:stretch>
              <a:fillRect/>
            </a:stretch>
          </p:blipFill>
          <p:spPr>
            <a:xfrm>
              <a:off x="2733380" y="856579"/>
              <a:ext cx="237194" cy="223242"/>
            </a:xfrm>
            <a:prstGeom prst="rect">
              <a:avLst/>
            </a:prstGeom>
          </p:spPr>
        </p:pic>
        <p:sp>
          <p:nvSpPr>
            <p:cNvPr id="288" name="object 134">
              <a:extLst>
                <a:ext uri="{FF2B5EF4-FFF2-40B4-BE49-F238E27FC236}">
                  <a16:creationId xmlns:a16="http://schemas.microsoft.com/office/drawing/2014/main" id="{2629F075-5B40-4E9E-82B2-FD5E6DECEDFF}"/>
                </a:ext>
              </a:extLst>
            </p:cNvPr>
            <p:cNvSpPr/>
            <p:nvPr/>
          </p:nvSpPr>
          <p:spPr>
            <a:xfrm>
              <a:off x="2747273" y="766417"/>
              <a:ext cx="2537460" cy="1910080"/>
            </a:xfrm>
            <a:custGeom>
              <a:avLst/>
              <a:gdLst/>
              <a:ahLst/>
              <a:cxnLst/>
              <a:rect l="l" t="t" r="r" b="b"/>
              <a:pathLst>
                <a:path w="2537460" h="1910080">
                  <a:moveTo>
                    <a:pt x="0" y="114319"/>
                  </a:moveTo>
                  <a:lnTo>
                    <a:pt x="0" y="0"/>
                  </a:lnTo>
                  <a:lnTo>
                    <a:pt x="2537099" y="0"/>
                  </a:lnTo>
                  <a:lnTo>
                    <a:pt x="2537099" y="1909819"/>
                  </a:lnTo>
                </a:path>
              </a:pathLst>
            </a:custGeom>
            <a:ln w="25399">
              <a:solidFill>
                <a:srgbClr val="000000"/>
              </a:solidFill>
            </a:ln>
          </p:spPr>
          <p:txBody>
            <a:bodyPr wrap="square" lIns="0" tIns="0" rIns="0" bIns="0" rtlCol="0"/>
            <a:lstStyle/>
            <a:p>
              <a:endParaRPr/>
            </a:p>
          </p:txBody>
        </p:sp>
        <p:pic>
          <p:nvPicPr>
            <p:cNvPr id="289" name="object 135">
              <a:extLst>
                <a:ext uri="{FF2B5EF4-FFF2-40B4-BE49-F238E27FC236}">
                  <a16:creationId xmlns:a16="http://schemas.microsoft.com/office/drawing/2014/main" id="{0CA4366C-A3F7-44B5-8BDF-4E6DD9270006}"/>
                </a:ext>
              </a:extLst>
            </p:cNvPr>
            <p:cNvPicPr/>
            <p:nvPr/>
          </p:nvPicPr>
          <p:blipFill>
            <a:blip r:embed="rId13" cstate="print"/>
            <a:stretch>
              <a:fillRect/>
            </a:stretch>
          </p:blipFill>
          <p:spPr>
            <a:xfrm>
              <a:off x="2036046" y="849753"/>
              <a:ext cx="237194" cy="223242"/>
            </a:xfrm>
            <a:prstGeom prst="rect">
              <a:avLst/>
            </a:prstGeom>
          </p:spPr>
        </p:pic>
        <p:sp>
          <p:nvSpPr>
            <p:cNvPr id="290" name="object 136">
              <a:extLst>
                <a:ext uri="{FF2B5EF4-FFF2-40B4-BE49-F238E27FC236}">
                  <a16:creationId xmlns:a16="http://schemas.microsoft.com/office/drawing/2014/main" id="{D9E2C5B2-2706-4188-B987-242C329553AD}"/>
                </a:ext>
              </a:extLst>
            </p:cNvPr>
            <p:cNvSpPr/>
            <p:nvPr/>
          </p:nvSpPr>
          <p:spPr>
            <a:xfrm>
              <a:off x="2049939" y="770019"/>
              <a:ext cx="3234690" cy="1906270"/>
            </a:xfrm>
            <a:custGeom>
              <a:avLst/>
              <a:gdLst/>
              <a:ahLst/>
              <a:cxnLst/>
              <a:rect l="l" t="t" r="r" b="b"/>
              <a:pathLst>
                <a:path w="3234690" h="1906270">
                  <a:moveTo>
                    <a:pt x="0" y="103891"/>
                  </a:moveTo>
                  <a:lnTo>
                    <a:pt x="0" y="0"/>
                  </a:lnTo>
                  <a:lnTo>
                    <a:pt x="3234299" y="0"/>
                  </a:lnTo>
                  <a:lnTo>
                    <a:pt x="3234299" y="1905991"/>
                  </a:lnTo>
                </a:path>
              </a:pathLst>
            </a:custGeom>
            <a:ln w="25399">
              <a:solidFill>
                <a:srgbClr val="000000"/>
              </a:solidFill>
            </a:ln>
          </p:spPr>
          <p:txBody>
            <a:bodyPr wrap="square" lIns="0" tIns="0" rIns="0" bIns="0" rtlCol="0"/>
            <a:lstStyle/>
            <a:p>
              <a:endParaRPr/>
            </a:p>
          </p:txBody>
        </p:sp>
        <p:pic>
          <p:nvPicPr>
            <p:cNvPr id="291" name="object 137">
              <a:extLst>
                <a:ext uri="{FF2B5EF4-FFF2-40B4-BE49-F238E27FC236}">
                  <a16:creationId xmlns:a16="http://schemas.microsoft.com/office/drawing/2014/main" id="{185C854D-D4B6-49CC-8E5B-0204B492D5DF}"/>
                </a:ext>
              </a:extLst>
            </p:cNvPr>
            <p:cNvPicPr/>
            <p:nvPr/>
          </p:nvPicPr>
          <p:blipFill>
            <a:blip r:embed="rId13" cstate="print"/>
            <a:stretch>
              <a:fillRect/>
            </a:stretch>
          </p:blipFill>
          <p:spPr>
            <a:xfrm>
              <a:off x="1334583" y="849753"/>
              <a:ext cx="237194" cy="223242"/>
            </a:xfrm>
            <a:prstGeom prst="rect">
              <a:avLst/>
            </a:prstGeom>
          </p:spPr>
        </p:pic>
        <p:sp>
          <p:nvSpPr>
            <p:cNvPr id="292" name="object 138">
              <a:extLst>
                <a:ext uri="{FF2B5EF4-FFF2-40B4-BE49-F238E27FC236}">
                  <a16:creationId xmlns:a16="http://schemas.microsoft.com/office/drawing/2014/main" id="{F7F699FC-FD9F-4BED-A392-CD495F76DE72}"/>
                </a:ext>
              </a:extLst>
            </p:cNvPr>
            <p:cNvSpPr/>
            <p:nvPr/>
          </p:nvSpPr>
          <p:spPr>
            <a:xfrm>
              <a:off x="632336" y="767813"/>
              <a:ext cx="4652645" cy="1908810"/>
            </a:xfrm>
            <a:custGeom>
              <a:avLst/>
              <a:gdLst/>
              <a:ahLst/>
              <a:cxnLst/>
              <a:rect l="l" t="t" r="r" b="b"/>
              <a:pathLst>
                <a:path w="4652645" h="1908810">
                  <a:moveTo>
                    <a:pt x="716140" y="106097"/>
                  </a:moveTo>
                  <a:lnTo>
                    <a:pt x="716140" y="2206"/>
                  </a:lnTo>
                  <a:lnTo>
                    <a:pt x="4651840" y="2206"/>
                  </a:lnTo>
                  <a:lnTo>
                    <a:pt x="4651840" y="1908197"/>
                  </a:lnTo>
                </a:path>
                <a:path w="4652645" h="1908810">
                  <a:moveTo>
                    <a:pt x="0" y="109097"/>
                  </a:moveTo>
                  <a:lnTo>
                    <a:pt x="0" y="0"/>
                  </a:lnTo>
                  <a:lnTo>
                    <a:pt x="4652099" y="0"/>
                  </a:lnTo>
                  <a:lnTo>
                    <a:pt x="4652099" y="1755797"/>
                  </a:lnTo>
                </a:path>
              </a:pathLst>
            </a:custGeom>
            <a:ln w="25399">
              <a:solidFill>
                <a:srgbClr val="000000"/>
              </a:solidFill>
            </a:ln>
          </p:spPr>
          <p:txBody>
            <a:bodyPr wrap="square" lIns="0" tIns="0" rIns="0" bIns="0" rtlCol="0"/>
            <a:lstStyle/>
            <a:p>
              <a:endParaRPr/>
            </a:p>
          </p:txBody>
        </p:sp>
        <p:pic>
          <p:nvPicPr>
            <p:cNvPr id="293" name="object 139">
              <a:extLst>
                <a:ext uri="{FF2B5EF4-FFF2-40B4-BE49-F238E27FC236}">
                  <a16:creationId xmlns:a16="http://schemas.microsoft.com/office/drawing/2014/main" id="{B48AE911-4B11-4925-B6F6-4975E1F1BB2E}"/>
                </a:ext>
              </a:extLst>
            </p:cNvPr>
            <p:cNvPicPr/>
            <p:nvPr/>
          </p:nvPicPr>
          <p:blipFill>
            <a:blip r:embed="rId20" cstate="print"/>
            <a:stretch>
              <a:fillRect/>
            </a:stretch>
          </p:blipFill>
          <p:spPr>
            <a:xfrm>
              <a:off x="5229782" y="2510911"/>
              <a:ext cx="109307" cy="140667"/>
            </a:xfrm>
            <a:prstGeom prst="rect">
              <a:avLst/>
            </a:prstGeom>
          </p:spPr>
        </p:pic>
        <p:pic>
          <p:nvPicPr>
            <p:cNvPr id="294" name="object 140">
              <a:extLst>
                <a:ext uri="{FF2B5EF4-FFF2-40B4-BE49-F238E27FC236}">
                  <a16:creationId xmlns:a16="http://schemas.microsoft.com/office/drawing/2014/main" id="{6D98AFA1-6F83-446B-8D86-A1C81333E6CB}"/>
                </a:ext>
              </a:extLst>
            </p:cNvPr>
            <p:cNvPicPr/>
            <p:nvPr/>
          </p:nvPicPr>
          <p:blipFill>
            <a:blip r:embed="rId21" cstate="print"/>
            <a:stretch>
              <a:fillRect/>
            </a:stretch>
          </p:blipFill>
          <p:spPr>
            <a:xfrm>
              <a:off x="2734574" y="955974"/>
              <a:ext cx="140667" cy="180832"/>
            </a:xfrm>
            <a:prstGeom prst="rect">
              <a:avLst/>
            </a:prstGeom>
          </p:spPr>
        </p:pic>
        <p:pic>
          <p:nvPicPr>
            <p:cNvPr id="295" name="object 141">
              <a:extLst>
                <a:ext uri="{FF2B5EF4-FFF2-40B4-BE49-F238E27FC236}">
                  <a16:creationId xmlns:a16="http://schemas.microsoft.com/office/drawing/2014/main" id="{A27E86E6-3993-4D91-AD0C-9E2195D13515}"/>
                </a:ext>
              </a:extLst>
            </p:cNvPr>
            <p:cNvPicPr/>
            <p:nvPr/>
          </p:nvPicPr>
          <p:blipFill>
            <a:blip r:embed="rId22" cstate="print"/>
            <a:stretch>
              <a:fillRect/>
            </a:stretch>
          </p:blipFill>
          <p:spPr>
            <a:xfrm>
              <a:off x="2032448" y="961691"/>
              <a:ext cx="141232" cy="191248"/>
            </a:xfrm>
            <a:prstGeom prst="rect">
              <a:avLst/>
            </a:prstGeom>
          </p:spPr>
        </p:pic>
        <p:pic>
          <p:nvPicPr>
            <p:cNvPr id="296" name="object 142">
              <a:extLst>
                <a:ext uri="{FF2B5EF4-FFF2-40B4-BE49-F238E27FC236}">
                  <a16:creationId xmlns:a16="http://schemas.microsoft.com/office/drawing/2014/main" id="{7AC0BA27-3309-480F-93CE-500C36A721E8}"/>
                </a:ext>
              </a:extLst>
            </p:cNvPr>
            <p:cNvPicPr/>
            <p:nvPr/>
          </p:nvPicPr>
          <p:blipFill>
            <a:blip r:embed="rId23" cstate="print"/>
            <a:stretch>
              <a:fillRect/>
            </a:stretch>
          </p:blipFill>
          <p:spPr>
            <a:xfrm>
              <a:off x="1330320" y="961691"/>
              <a:ext cx="144554" cy="194030"/>
            </a:xfrm>
            <a:prstGeom prst="rect">
              <a:avLst/>
            </a:prstGeom>
          </p:spPr>
        </p:pic>
        <p:pic>
          <p:nvPicPr>
            <p:cNvPr id="297" name="object 143">
              <a:extLst>
                <a:ext uri="{FF2B5EF4-FFF2-40B4-BE49-F238E27FC236}">
                  <a16:creationId xmlns:a16="http://schemas.microsoft.com/office/drawing/2014/main" id="{AD339054-F322-4E0E-889F-FA330FD7A732}"/>
                </a:ext>
              </a:extLst>
            </p:cNvPr>
            <p:cNvPicPr/>
            <p:nvPr/>
          </p:nvPicPr>
          <p:blipFill>
            <a:blip r:embed="rId24" cstate="print"/>
            <a:stretch>
              <a:fillRect/>
            </a:stretch>
          </p:blipFill>
          <p:spPr>
            <a:xfrm>
              <a:off x="619637" y="952148"/>
              <a:ext cx="140667" cy="206011"/>
            </a:xfrm>
            <a:prstGeom prst="rect">
              <a:avLst/>
            </a:prstGeom>
          </p:spPr>
        </p:pic>
      </p:grpSp>
      <p:sp>
        <p:nvSpPr>
          <p:cNvPr id="298" name="object 144">
            <a:extLst>
              <a:ext uri="{FF2B5EF4-FFF2-40B4-BE49-F238E27FC236}">
                <a16:creationId xmlns:a16="http://schemas.microsoft.com/office/drawing/2014/main" id="{66B1062E-F6E2-47F9-8E8D-02E0BA28EB58}"/>
              </a:ext>
            </a:extLst>
          </p:cNvPr>
          <p:cNvSpPr txBox="1"/>
          <p:nvPr/>
        </p:nvSpPr>
        <p:spPr>
          <a:xfrm>
            <a:off x="6496685" y="2582248"/>
            <a:ext cx="2647315" cy="2115964"/>
          </a:xfrm>
          <a:prstGeom prst="rect">
            <a:avLst/>
          </a:prstGeom>
        </p:spPr>
        <p:txBody>
          <a:bodyPr vert="horz" wrap="square" lIns="0" tIns="12700" rIns="0" bIns="0" rtlCol="0">
            <a:spAutoFit/>
          </a:bodyPr>
          <a:lstStyle/>
          <a:p>
            <a:pPr marL="150495" marR="139065">
              <a:lnSpc>
                <a:spcPct val="100000"/>
              </a:lnSpc>
              <a:spcBef>
                <a:spcPts val="100"/>
              </a:spcBef>
            </a:pPr>
            <a:r>
              <a:rPr sz="1500" spc="-5" dirty="0">
                <a:latin typeface="Arial MT"/>
                <a:cs typeface="Arial MT"/>
              </a:rPr>
              <a:t>Normalize</a:t>
            </a:r>
            <a:r>
              <a:rPr sz="1500" spc="-50" dirty="0">
                <a:latin typeface="Arial MT"/>
                <a:cs typeface="Arial MT"/>
              </a:rPr>
              <a:t> </a:t>
            </a:r>
            <a:r>
              <a:rPr sz="1500" spc="-5" dirty="0">
                <a:latin typeface="Arial MT"/>
                <a:cs typeface="Arial MT"/>
              </a:rPr>
              <a:t>alignment</a:t>
            </a:r>
            <a:r>
              <a:rPr sz="1500" spc="-45" dirty="0">
                <a:latin typeface="Arial MT"/>
                <a:cs typeface="Arial MT"/>
              </a:rPr>
              <a:t> </a:t>
            </a:r>
            <a:r>
              <a:rPr sz="1500" dirty="0">
                <a:latin typeface="Arial MT"/>
                <a:cs typeface="Arial MT"/>
              </a:rPr>
              <a:t>scores </a:t>
            </a:r>
            <a:r>
              <a:rPr sz="1500" spc="-400" dirty="0">
                <a:latin typeface="Arial MT"/>
                <a:cs typeface="Arial MT"/>
              </a:rPr>
              <a:t> </a:t>
            </a:r>
            <a:r>
              <a:rPr sz="1500" spc="-5" dirty="0">
                <a:latin typeface="Arial MT"/>
                <a:cs typeface="Arial MT"/>
              </a:rPr>
              <a:t>to</a:t>
            </a:r>
            <a:r>
              <a:rPr sz="1500" spc="-20" dirty="0">
                <a:latin typeface="Arial MT"/>
                <a:cs typeface="Arial MT"/>
              </a:rPr>
              <a:t> </a:t>
            </a:r>
            <a:r>
              <a:rPr sz="1500" spc="-5" dirty="0">
                <a:latin typeface="Arial MT"/>
                <a:cs typeface="Arial MT"/>
              </a:rPr>
              <a:t>get </a:t>
            </a:r>
            <a:r>
              <a:rPr sz="1500" b="1" spc="-5" dirty="0">
                <a:latin typeface="Arial"/>
                <a:cs typeface="Arial"/>
              </a:rPr>
              <a:t>attention</a:t>
            </a:r>
            <a:r>
              <a:rPr sz="1500" b="1" spc="-15" dirty="0">
                <a:latin typeface="Arial"/>
                <a:cs typeface="Arial"/>
              </a:rPr>
              <a:t> </a:t>
            </a:r>
            <a:r>
              <a:rPr sz="1500" b="1" spc="-5" dirty="0">
                <a:latin typeface="Arial"/>
                <a:cs typeface="Arial"/>
              </a:rPr>
              <a:t>weights</a:t>
            </a:r>
            <a:endParaRPr sz="1500" dirty="0">
              <a:latin typeface="Arial"/>
              <a:cs typeface="Arial"/>
            </a:endParaRPr>
          </a:p>
          <a:p>
            <a:pPr marL="150495">
              <a:lnSpc>
                <a:spcPct val="100000"/>
              </a:lnSpc>
              <a:tabLst>
                <a:tab pos="1211580" algn="l"/>
              </a:tabLst>
            </a:pPr>
            <a:r>
              <a:rPr sz="1500" dirty="0">
                <a:latin typeface="Arial MT"/>
                <a:cs typeface="Arial MT"/>
              </a:rPr>
              <a:t>0</a:t>
            </a:r>
            <a:r>
              <a:rPr sz="1500" spc="-5" dirty="0">
                <a:latin typeface="Arial MT"/>
                <a:cs typeface="Arial MT"/>
              </a:rPr>
              <a:t> </a:t>
            </a:r>
            <a:r>
              <a:rPr sz="1500" dirty="0">
                <a:latin typeface="Arial MT"/>
                <a:cs typeface="Arial MT"/>
              </a:rPr>
              <a:t>&lt;</a:t>
            </a:r>
            <a:r>
              <a:rPr sz="1500" spc="-5" dirty="0">
                <a:latin typeface="Arial MT"/>
                <a:cs typeface="Arial MT"/>
              </a:rPr>
              <a:t> a</a:t>
            </a:r>
            <a:r>
              <a:rPr sz="1500" spc="-7" baseline="-30555" dirty="0">
                <a:latin typeface="Arial MT"/>
                <a:cs typeface="Arial MT"/>
              </a:rPr>
              <a:t>t,i</a:t>
            </a:r>
            <a:r>
              <a:rPr sz="1500" spc="209" baseline="-30555" dirty="0">
                <a:latin typeface="Arial MT"/>
                <a:cs typeface="Arial MT"/>
              </a:rPr>
              <a:t> </a:t>
            </a:r>
            <a:r>
              <a:rPr sz="1500" dirty="0">
                <a:latin typeface="Arial MT"/>
                <a:cs typeface="Arial MT"/>
              </a:rPr>
              <a:t>&lt; 1	</a:t>
            </a:r>
            <a:r>
              <a:rPr sz="1500" spc="-5" dirty="0">
                <a:latin typeface="Arial MT"/>
                <a:cs typeface="Arial MT"/>
              </a:rPr>
              <a:t>∑</a:t>
            </a:r>
            <a:r>
              <a:rPr sz="1500" spc="-7" baseline="-30555" dirty="0">
                <a:latin typeface="Arial MT"/>
                <a:cs typeface="Arial MT"/>
              </a:rPr>
              <a:t>i</a:t>
            </a:r>
            <a:r>
              <a:rPr sz="1500" spc="-5" dirty="0">
                <a:latin typeface="Arial MT"/>
                <a:cs typeface="Arial MT"/>
              </a:rPr>
              <a:t>a</a:t>
            </a:r>
            <a:r>
              <a:rPr sz="1500" spc="-7" baseline="-30555" dirty="0">
                <a:latin typeface="Arial MT"/>
                <a:cs typeface="Arial MT"/>
              </a:rPr>
              <a:t>t,i</a:t>
            </a:r>
            <a:r>
              <a:rPr sz="1500" spc="172" baseline="-30555" dirty="0">
                <a:latin typeface="Arial MT"/>
                <a:cs typeface="Arial MT"/>
              </a:rPr>
              <a:t> </a:t>
            </a:r>
            <a:r>
              <a:rPr sz="1500" dirty="0">
                <a:latin typeface="Arial MT"/>
                <a:cs typeface="Arial MT"/>
              </a:rPr>
              <a:t>=</a:t>
            </a:r>
            <a:r>
              <a:rPr sz="1500" spc="-30" dirty="0">
                <a:latin typeface="Arial MT"/>
                <a:cs typeface="Arial MT"/>
              </a:rPr>
              <a:t> </a:t>
            </a:r>
            <a:r>
              <a:rPr sz="1500" dirty="0">
                <a:latin typeface="Arial MT"/>
                <a:cs typeface="Arial MT"/>
              </a:rPr>
              <a:t>1</a:t>
            </a:r>
          </a:p>
          <a:p>
            <a:pPr marL="150495" marR="106680">
              <a:lnSpc>
                <a:spcPct val="100000"/>
              </a:lnSpc>
              <a:spcBef>
                <a:spcPts val="1330"/>
              </a:spcBef>
            </a:pPr>
            <a:r>
              <a:rPr sz="1500" spc="-5" dirty="0">
                <a:latin typeface="Arial MT"/>
                <a:cs typeface="Arial MT"/>
              </a:rPr>
              <a:t>Compute </a:t>
            </a:r>
            <a:r>
              <a:rPr sz="1500" b="1" dirty="0">
                <a:latin typeface="Arial MT"/>
                <a:cs typeface="Arial MT"/>
              </a:rPr>
              <a:t>context vector </a:t>
            </a:r>
            <a:r>
              <a:rPr sz="1500" spc="-5" dirty="0">
                <a:latin typeface="Arial MT"/>
                <a:cs typeface="Arial MT"/>
              </a:rPr>
              <a:t>as </a:t>
            </a:r>
            <a:r>
              <a:rPr sz="1500" dirty="0">
                <a:latin typeface="Arial MT"/>
                <a:cs typeface="Arial MT"/>
              </a:rPr>
              <a:t> </a:t>
            </a:r>
            <a:r>
              <a:rPr sz="1500" spc="-5" dirty="0">
                <a:solidFill>
                  <a:srgbClr val="7030A0"/>
                </a:solidFill>
                <a:latin typeface="Arial MT"/>
                <a:cs typeface="Arial MT"/>
              </a:rPr>
              <a:t>linear</a:t>
            </a:r>
            <a:r>
              <a:rPr sz="1500" spc="-35" dirty="0">
                <a:solidFill>
                  <a:srgbClr val="7030A0"/>
                </a:solidFill>
                <a:latin typeface="Arial MT"/>
                <a:cs typeface="Arial MT"/>
              </a:rPr>
              <a:t> </a:t>
            </a:r>
            <a:r>
              <a:rPr sz="1500" dirty="0">
                <a:solidFill>
                  <a:srgbClr val="7030A0"/>
                </a:solidFill>
                <a:latin typeface="Arial MT"/>
                <a:cs typeface="Arial MT"/>
              </a:rPr>
              <a:t>combination</a:t>
            </a:r>
            <a:r>
              <a:rPr sz="1500" spc="-35" dirty="0">
                <a:solidFill>
                  <a:srgbClr val="7030A0"/>
                </a:solidFill>
                <a:latin typeface="Arial MT"/>
                <a:cs typeface="Arial MT"/>
              </a:rPr>
              <a:t> </a:t>
            </a:r>
            <a:r>
              <a:rPr sz="1500" spc="-5" dirty="0">
                <a:solidFill>
                  <a:srgbClr val="7030A0"/>
                </a:solidFill>
                <a:latin typeface="Arial MT"/>
                <a:cs typeface="Arial MT"/>
              </a:rPr>
              <a:t>of</a:t>
            </a:r>
            <a:r>
              <a:rPr sz="1500" spc="-30" dirty="0">
                <a:solidFill>
                  <a:srgbClr val="7030A0"/>
                </a:solidFill>
                <a:latin typeface="Arial MT"/>
                <a:cs typeface="Arial MT"/>
              </a:rPr>
              <a:t> </a:t>
            </a:r>
            <a:r>
              <a:rPr sz="1500" spc="-5" dirty="0">
                <a:solidFill>
                  <a:srgbClr val="7030A0"/>
                </a:solidFill>
                <a:latin typeface="Arial MT"/>
                <a:cs typeface="Arial MT"/>
              </a:rPr>
              <a:t>hidden </a:t>
            </a:r>
            <a:r>
              <a:rPr sz="1500" spc="-405" dirty="0">
                <a:solidFill>
                  <a:srgbClr val="7030A0"/>
                </a:solidFill>
                <a:latin typeface="Arial MT"/>
                <a:cs typeface="Arial MT"/>
              </a:rPr>
              <a:t> </a:t>
            </a:r>
            <a:r>
              <a:rPr sz="1500" dirty="0">
                <a:solidFill>
                  <a:srgbClr val="7030A0"/>
                </a:solidFill>
                <a:latin typeface="Arial MT"/>
                <a:cs typeface="Arial MT"/>
              </a:rPr>
              <a:t>states</a:t>
            </a:r>
          </a:p>
          <a:p>
            <a:pPr marL="150495">
              <a:lnSpc>
                <a:spcPct val="100000"/>
              </a:lnSpc>
              <a:spcBef>
                <a:spcPts val="565"/>
              </a:spcBef>
            </a:pPr>
            <a:r>
              <a:rPr sz="2250" baseline="20370" dirty="0">
                <a:latin typeface="Arial MT"/>
                <a:cs typeface="Arial MT"/>
              </a:rPr>
              <a:t>c</a:t>
            </a:r>
            <a:r>
              <a:rPr sz="1000" dirty="0">
                <a:latin typeface="Arial MT"/>
                <a:cs typeface="Arial MT"/>
              </a:rPr>
              <a:t>t</a:t>
            </a:r>
            <a:r>
              <a:rPr sz="1000" spc="110" dirty="0">
                <a:latin typeface="Arial MT"/>
                <a:cs typeface="Arial MT"/>
              </a:rPr>
              <a:t> </a:t>
            </a:r>
            <a:r>
              <a:rPr sz="2250" baseline="20370" dirty="0">
                <a:latin typeface="Arial MT"/>
                <a:cs typeface="Arial MT"/>
              </a:rPr>
              <a:t>=</a:t>
            </a:r>
            <a:r>
              <a:rPr sz="2250" spc="-37" baseline="20370" dirty="0">
                <a:latin typeface="Arial MT"/>
                <a:cs typeface="Arial MT"/>
              </a:rPr>
              <a:t> </a:t>
            </a:r>
            <a:r>
              <a:rPr sz="2250" spc="-7" baseline="20370" dirty="0">
                <a:latin typeface="Arial MT"/>
                <a:cs typeface="Arial MT"/>
              </a:rPr>
              <a:t>∑</a:t>
            </a:r>
            <a:r>
              <a:rPr sz="1000" spc="-5" dirty="0">
                <a:latin typeface="Arial MT"/>
                <a:cs typeface="Arial MT"/>
              </a:rPr>
              <a:t>i</a:t>
            </a:r>
            <a:r>
              <a:rPr sz="2250" spc="-7" baseline="20370" dirty="0">
                <a:latin typeface="Arial MT"/>
                <a:cs typeface="Arial MT"/>
              </a:rPr>
              <a:t>a</a:t>
            </a:r>
            <a:r>
              <a:rPr sz="1000" spc="-5" dirty="0">
                <a:latin typeface="Arial MT"/>
                <a:cs typeface="Arial MT"/>
              </a:rPr>
              <a:t>t,i</a:t>
            </a:r>
            <a:r>
              <a:rPr sz="2250" spc="-7" baseline="20370" dirty="0">
                <a:latin typeface="Arial MT"/>
                <a:cs typeface="Arial MT"/>
              </a:rPr>
              <a:t>h</a:t>
            </a:r>
            <a:r>
              <a:rPr sz="1000" spc="-5" dirty="0">
                <a:latin typeface="Arial MT"/>
                <a:cs typeface="Arial MT"/>
              </a:rPr>
              <a:t>i</a:t>
            </a:r>
            <a:endParaRPr sz="1000" dirty="0">
              <a:latin typeface="Arial MT"/>
              <a:cs typeface="Arial MT"/>
            </a:endParaRPr>
          </a:p>
          <a:p>
            <a:pPr marL="151130" marR="191770">
              <a:lnSpc>
                <a:spcPct val="100000"/>
              </a:lnSpc>
              <a:spcBef>
                <a:spcPts val="120"/>
              </a:spcBef>
            </a:pPr>
            <a:endParaRPr sz="1500" dirty="0">
              <a:latin typeface="Arial MT"/>
              <a:cs typeface="Arial MT"/>
            </a:endParaRPr>
          </a:p>
        </p:txBody>
      </p:sp>
      <p:sp>
        <p:nvSpPr>
          <p:cNvPr id="299" name="object 145">
            <a:extLst>
              <a:ext uri="{FF2B5EF4-FFF2-40B4-BE49-F238E27FC236}">
                <a16:creationId xmlns:a16="http://schemas.microsoft.com/office/drawing/2014/main" id="{D256AC0B-E5DA-48CF-BC8D-7AC070349888}"/>
              </a:ext>
            </a:extLst>
          </p:cNvPr>
          <p:cNvSpPr txBox="1"/>
          <p:nvPr/>
        </p:nvSpPr>
        <p:spPr>
          <a:xfrm>
            <a:off x="5908066" y="1871543"/>
            <a:ext cx="3105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Compute</a:t>
            </a:r>
            <a:r>
              <a:rPr sz="1500" spc="-35" dirty="0">
                <a:latin typeface="Arial MT"/>
                <a:cs typeface="Arial MT"/>
              </a:rPr>
              <a:t> </a:t>
            </a:r>
            <a:r>
              <a:rPr sz="1500" dirty="0">
                <a:latin typeface="Arial MT"/>
                <a:cs typeface="Arial MT"/>
              </a:rPr>
              <a:t>(scalar)</a:t>
            </a:r>
            <a:r>
              <a:rPr sz="1500" spc="-25" dirty="0">
                <a:latin typeface="Arial MT"/>
                <a:cs typeface="Arial MT"/>
              </a:rPr>
              <a:t> </a:t>
            </a:r>
            <a:r>
              <a:rPr sz="1500" b="1" spc="-5" dirty="0">
                <a:latin typeface="Arial"/>
                <a:cs typeface="Arial"/>
              </a:rPr>
              <a:t>alignment</a:t>
            </a:r>
            <a:r>
              <a:rPr sz="1500" b="1" spc="-30" dirty="0">
                <a:latin typeface="Arial"/>
                <a:cs typeface="Arial"/>
              </a:rPr>
              <a:t> </a:t>
            </a:r>
            <a:r>
              <a:rPr sz="1500" b="1" spc="-5" dirty="0">
                <a:latin typeface="Arial"/>
                <a:cs typeface="Arial"/>
              </a:rPr>
              <a:t>scores</a:t>
            </a:r>
            <a:endParaRPr sz="1500">
              <a:latin typeface="Arial"/>
              <a:cs typeface="Arial"/>
            </a:endParaRPr>
          </a:p>
        </p:txBody>
      </p:sp>
      <p:sp>
        <p:nvSpPr>
          <p:cNvPr id="300" name="object 146">
            <a:extLst>
              <a:ext uri="{FF2B5EF4-FFF2-40B4-BE49-F238E27FC236}">
                <a16:creationId xmlns:a16="http://schemas.microsoft.com/office/drawing/2014/main" id="{5ADA1040-ABA3-400C-9FDC-41702E0C92D2}"/>
              </a:ext>
            </a:extLst>
          </p:cNvPr>
          <p:cNvSpPr txBox="1"/>
          <p:nvPr/>
        </p:nvSpPr>
        <p:spPr>
          <a:xfrm>
            <a:off x="5882666" y="2171580"/>
            <a:ext cx="1302385" cy="254000"/>
          </a:xfrm>
          <a:prstGeom prst="rect">
            <a:avLst/>
          </a:prstGeom>
        </p:spPr>
        <p:txBody>
          <a:bodyPr vert="horz" wrap="square" lIns="0" tIns="12700" rIns="0" bIns="0" rtlCol="0">
            <a:spAutoFit/>
          </a:bodyPr>
          <a:lstStyle/>
          <a:p>
            <a:pPr marL="38100">
              <a:lnSpc>
                <a:spcPct val="100000"/>
              </a:lnSpc>
              <a:spcBef>
                <a:spcPts val="100"/>
              </a:spcBef>
            </a:pPr>
            <a:r>
              <a:rPr sz="2250" spc="-7" baseline="20370" dirty="0">
                <a:latin typeface="Arial MT"/>
                <a:cs typeface="Arial MT"/>
              </a:rPr>
              <a:t>e</a:t>
            </a:r>
            <a:r>
              <a:rPr sz="1000" spc="-5" dirty="0">
                <a:latin typeface="Arial MT"/>
                <a:cs typeface="Arial MT"/>
              </a:rPr>
              <a:t>t,i</a:t>
            </a:r>
            <a:r>
              <a:rPr sz="1000" spc="120" dirty="0">
                <a:latin typeface="Arial MT"/>
                <a:cs typeface="Arial MT"/>
              </a:rPr>
              <a:t> </a:t>
            </a:r>
            <a:r>
              <a:rPr sz="2250" baseline="20370" dirty="0">
                <a:latin typeface="Arial MT"/>
                <a:cs typeface="Arial MT"/>
              </a:rPr>
              <a:t>=</a:t>
            </a:r>
            <a:r>
              <a:rPr sz="2250" spc="-22" baseline="20370" dirty="0">
                <a:latin typeface="Arial MT"/>
                <a:cs typeface="Arial MT"/>
              </a:rPr>
              <a:t> </a:t>
            </a:r>
            <a:r>
              <a:rPr sz="2250" spc="-7" baseline="20370" dirty="0">
                <a:latin typeface="Arial MT"/>
                <a:cs typeface="Arial MT"/>
              </a:rPr>
              <a:t>f</a:t>
            </a:r>
            <a:r>
              <a:rPr sz="1000" spc="-5" dirty="0">
                <a:latin typeface="Arial MT"/>
                <a:cs typeface="Arial MT"/>
              </a:rPr>
              <a:t>att</a:t>
            </a:r>
            <a:r>
              <a:rPr sz="2250" spc="-7" baseline="20370" dirty="0">
                <a:latin typeface="Arial MT"/>
                <a:cs typeface="Arial MT"/>
              </a:rPr>
              <a:t>(s</a:t>
            </a:r>
            <a:r>
              <a:rPr sz="1000" spc="-5" dirty="0">
                <a:latin typeface="Arial MT"/>
                <a:cs typeface="Arial MT"/>
              </a:rPr>
              <a:t>t-1</a:t>
            </a:r>
            <a:r>
              <a:rPr sz="2250" spc="-7" baseline="20370" dirty="0">
                <a:latin typeface="Arial MT"/>
                <a:cs typeface="Arial MT"/>
              </a:rPr>
              <a:t>,</a:t>
            </a:r>
            <a:r>
              <a:rPr sz="2250" spc="-30" baseline="20370" dirty="0">
                <a:latin typeface="Arial MT"/>
                <a:cs typeface="Arial MT"/>
              </a:rPr>
              <a:t> </a:t>
            </a:r>
            <a:r>
              <a:rPr sz="2250" spc="-7" baseline="20370" dirty="0">
                <a:latin typeface="Arial MT"/>
                <a:cs typeface="Arial MT"/>
              </a:rPr>
              <a:t>h</a:t>
            </a:r>
            <a:r>
              <a:rPr sz="1000" spc="-5" dirty="0">
                <a:latin typeface="Arial MT"/>
                <a:cs typeface="Arial MT"/>
              </a:rPr>
              <a:t>i</a:t>
            </a:r>
            <a:r>
              <a:rPr sz="2250" spc="-7" baseline="20370" dirty="0">
                <a:latin typeface="Arial MT"/>
                <a:cs typeface="Arial MT"/>
              </a:rPr>
              <a:t>)</a:t>
            </a:r>
            <a:endParaRPr sz="2250" baseline="20370">
              <a:latin typeface="Arial MT"/>
              <a:cs typeface="Arial MT"/>
            </a:endParaRPr>
          </a:p>
        </p:txBody>
      </p:sp>
      <p:sp>
        <p:nvSpPr>
          <p:cNvPr id="301" name="object 147">
            <a:extLst>
              <a:ext uri="{FF2B5EF4-FFF2-40B4-BE49-F238E27FC236}">
                <a16:creationId xmlns:a16="http://schemas.microsoft.com/office/drawing/2014/main" id="{3D135DD8-0C7D-4B8F-8830-F2075759D464}"/>
              </a:ext>
            </a:extLst>
          </p:cNvPr>
          <p:cNvSpPr txBox="1"/>
          <p:nvPr/>
        </p:nvSpPr>
        <p:spPr>
          <a:xfrm>
            <a:off x="7530956" y="2100143"/>
            <a:ext cx="1297940" cy="254000"/>
          </a:xfrm>
          <a:prstGeom prst="rect">
            <a:avLst/>
          </a:prstGeom>
        </p:spPr>
        <p:txBody>
          <a:bodyPr vert="horz" wrap="square" lIns="0" tIns="12700" rIns="0" bIns="0" rtlCol="0">
            <a:spAutoFit/>
          </a:bodyPr>
          <a:lstStyle/>
          <a:p>
            <a:pPr marL="38100">
              <a:lnSpc>
                <a:spcPct val="100000"/>
              </a:lnSpc>
              <a:spcBef>
                <a:spcPts val="100"/>
              </a:spcBef>
            </a:pPr>
            <a:r>
              <a:rPr sz="1500" dirty="0">
                <a:latin typeface="Arial MT"/>
                <a:cs typeface="Arial MT"/>
              </a:rPr>
              <a:t>(f</a:t>
            </a:r>
            <a:r>
              <a:rPr sz="1500" baseline="-30555" dirty="0">
                <a:latin typeface="Arial MT"/>
                <a:cs typeface="Arial MT"/>
              </a:rPr>
              <a:t>att</a:t>
            </a:r>
            <a:r>
              <a:rPr sz="1500" spc="165" baseline="-30555" dirty="0">
                <a:latin typeface="Arial MT"/>
                <a:cs typeface="Arial MT"/>
              </a:rPr>
              <a:t> </a:t>
            </a:r>
            <a:r>
              <a:rPr sz="1500" spc="-5" dirty="0">
                <a:latin typeface="Arial MT"/>
                <a:cs typeface="Arial MT"/>
              </a:rPr>
              <a:t>is</a:t>
            </a:r>
            <a:r>
              <a:rPr sz="1500" spc="-30" dirty="0">
                <a:latin typeface="Arial MT"/>
                <a:cs typeface="Arial MT"/>
              </a:rPr>
              <a:t> </a:t>
            </a:r>
            <a:r>
              <a:rPr sz="1500" spc="-5" dirty="0">
                <a:latin typeface="Arial MT"/>
                <a:cs typeface="Arial MT"/>
              </a:rPr>
              <a:t>an</a:t>
            </a:r>
            <a:r>
              <a:rPr sz="1500" spc="-30" dirty="0">
                <a:latin typeface="Arial MT"/>
                <a:cs typeface="Arial MT"/>
              </a:rPr>
              <a:t> </a:t>
            </a:r>
            <a:r>
              <a:rPr sz="1500" dirty="0">
                <a:latin typeface="Arial MT"/>
                <a:cs typeface="Arial MT"/>
              </a:rPr>
              <a:t>MLP)</a:t>
            </a:r>
            <a:endParaRPr sz="1500">
              <a:latin typeface="Arial MT"/>
              <a:cs typeface="Arial MT"/>
            </a:endParaRPr>
          </a:p>
        </p:txBody>
      </p:sp>
      <p:sp>
        <p:nvSpPr>
          <p:cNvPr id="302" name="object 148">
            <a:extLst>
              <a:ext uri="{FF2B5EF4-FFF2-40B4-BE49-F238E27FC236}">
                <a16:creationId xmlns:a16="http://schemas.microsoft.com/office/drawing/2014/main" id="{D8F7C6F9-975E-4D5D-B1C3-CE607DE4CF62}"/>
              </a:ext>
            </a:extLst>
          </p:cNvPr>
          <p:cNvSpPr txBox="1"/>
          <p:nvPr/>
        </p:nvSpPr>
        <p:spPr>
          <a:xfrm>
            <a:off x="5700045" y="5449403"/>
            <a:ext cx="52387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endParaRPr sz="1050">
              <a:latin typeface="Arial MT"/>
              <a:cs typeface="Arial MT"/>
            </a:endParaRPr>
          </a:p>
        </p:txBody>
      </p:sp>
      <p:sp>
        <p:nvSpPr>
          <p:cNvPr id="306" name="object 152">
            <a:extLst>
              <a:ext uri="{FF2B5EF4-FFF2-40B4-BE49-F238E27FC236}">
                <a16:creationId xmlns:a16="http://schemas.microsoft.com/office/drawing/2014/main" id="{5ADAE2DB-634D-45EF-B4B2-69F66D6A8ABD}"/>
              </a:ext>
            </a:extLst>
          </p:cNvPr>
          <p:cNvSpPr txBox="1"/>
          <p:nvPr/>
        </p:nvSpPr>
        <p:spPr>
          <a:xfrm>
            <a:off x="3161120" y="3044073"/>
            <a:ext cx="2012950" cy="4826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From</a:t>
            </a:r>
            <a:r>
              <a:rPr sz="1500" spc="-35" dirty="0">
                <a:latin typeface="Arial MT"/>
                <a:cs typeface="Arial MT"/>
              </a:rPr>
              <a:t> </a:t>
            </a:r>
            <a:r>
              <a:rPr sz="1500" spc="-5" dirty="0">
                <a:latin typeface="Arial MT"/>
                <a:cs typeface="Arial MT"/>
              </a:rPr>
              <a:t>final</a:t>
            </a:r>
            <a:r>
              <a:rPr sz="1500" spc="-30" dirty="0">
                <a:latin typeface="Arial MT"/>
                <a:cs typeface="Arial MT"/>
              </a:rPr>
              <a:t> </a:t>
            </a:r>
            <a:r>
              <a:rPr sz="1500" spc="-5" dirty="0">
                <a:latin typeface="Arial MT"/>
                <a:cs typeface="Arial MT"/>
              </a:rPr>
              <a:t>hidden</a:t>
            </a:r>
            <a:r>
              <a:rPr sz="1500" spc="-30" dirty="0">
                <a:latin typeface="Arial MT"/>
                <a:cs typeface="Arial MT"/>
              </a:rPr>
              <a:t> </a:t>
            </a:r>
            <a:r>
              <a:rPr sz="1500" dirty="0">
                <a:latin typeface="Arial MT"/>
                <a:cs typeface="Arial MT"/>
              </a:rPr>
              <a:t>state:</a:t>
            </a:r>
            <a:endParaRPr sz="1500">
              <a:latin typeface="Arial MT"/>
              <a:cs typeface="Arial MT"/>
            </a:endParaRPr>
          </a:p>
          <a:p>
            <a:pPr marL="12700">
              <a:lnSpc>
                <a:spcPct val="100000"/>
              </a:lnSpc>
            </a:pPr>
            <a:r>
              <a:rPr sz="1500" b="1" spc="-5" dirty="0">
                <a:latin typeface="Arial"/>
                <a:cs typeface="Arial"/>
              </a:rPr>
              <a:t>Initial</a:t>
            </a:r>
            <a:r>
              <a:rPr sz="1500" b="1" spc="-25" dirty="0">
                <a:latin typeface="Arial"/>
                <a:cs typeface="Arial"/>
              </a:rPr>
              <a:t> </a:t>
            </a:r>
            <a:r>
              <a:rPr sz="1500" b="1" spc="-5" dirty="0">
                <a:latin typeface="Arial"/>
                <a:cs typeface="Arial"/>
              </a:rPr>
              <a:t>decoder</a:t>
            </a:r>
            <a:r>
              <a:rPr sz="1500" b="1" spc="-25" dirty="0">
                <a:latin typeface="Arial"/>
                <a:cs typeface="Arial"/>
              </a:rPr>
              <a:t> </a:t>
            </a:r>
            <a:r>
              <a:rPr sz="1500" b="1" spc="-5" dirty="0">
                <a:latin typeface="Arial"/>
                <a:cs typeface="Arial"/>
              </a:rPr>
              <a:t>state</a:t>
            </a:r>
            <a:r>
              <a:rPr sz="1500" b="1" spc="10" dirty="0">
                <a:latin typeface="Arial"/>
                <a:cs typeface="Arial"/>
              </a:rPr>
              <a:t> </a:t>
            </a:r>
            <a:r>
              <a:rPr sz="1500" dirty="0">
                <a:latin typeface="Arial MT"/>
                <a:cs typeface="Arial MT"/>
              </a:rPr>
              <a:t>s</a:t>
            </a:r>
            <a:endParaRPr sz="1500">
              <a:latin typeface="Arial MT"/>
              <a:cs typeface="Arial MT"/>
            </a:endParaRPr>
          </a:p>
        </p:txBody>
      </p:sp>
      <p:sp>
        <p:nvSpPr>
          <p:cNvPr id="307" name="object 153">
            <a:extLst>
              <a:ext uri="{FF2B5EF4-FFF2-40B4-BE49-F238E27FC236}">
                <a16:creationId xmlns:a16="http://schemas.microsoft.com/office/drawing/2014/main" id="{295543FD-B907-4350-9C13-74EAF528B828}"/>
              </a:ext>
            </a:extLst>
          </p:cNvPr>
          <p:cNvSpPr txBox="1"/>
          <p:nvPr/>
        </p:nvSpPr>
        <p:spPr>
          <a:xfrm>
            <a:off x="5098397" y="3407610"/>
            <a:ext cx="9652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MT"/>
                <a:cs typeface="Arial MT"/>
              </a:rPr>
              <a:t>0</a:t>
            </a:r>
            <a:endParaRPr sz="1000">
              <a:latin typeface="Arial MT"/>
              <a:cs typeface="Arial MT"/>
            </a:endParaRPr>
          </a:p>
        </p:txBody>
      </p:sp>
      <p:sp>
        <p:nvSpPr>
          <p:cNvPr id="155" name="object 126">
            <a:extLst>
              <a:ext uri="{FF2B5EF4-FFF2-40B4-BE49-F238E27FC236}">
                <a16:creationId xmlns:a16="http://schemas.microsoft.com/office/drawing/2014/main" id="{3A7D9FB8-FA56-4ED1-98FD-6C896BC4E0AD}"/>
              </a:ext>
            </a:extLst>
          </p:cNvPr>
          <p:cNvSpPr/>
          <p:nvPr/>
        </p:nvSpPr>
        <p:spPr>
          <a:xfrm>
            <a:off x="5271924" y="4165628"/>
            <a:ext cx="179705" cy="759460"/>
          </a:xfrm>
          <a:custGeom>
            <a:avLst/>
            <a:gdLst/>
            <a:ahLst/>
            <a:cxnLst/>
            <a:rect l="l" t="t" r="r" b="b"/>
            <a:pathLst>
              <a:path w="179704" h="759460">
                <a:moveTo>
                  <a:pt x="0" y="0"/>
                </a:moveTo>
                <a:lnTo>
                  <a:pt x="0" y="758999"/>
                </a:lnTo>
                <a:lnTo>
                  <a:pt x="179699" y="758999"/>
                </a:lnTo>
              </a:path>
            </a:pathLst>
          </a:custGeom>
          <a:ln w="25399">
            <a:solidFill>
              <a:srgbClr val="000000"/>
            </a:solidFill>
          </a:ln>
        </p:spPr>
        <p:txBody>
          <a:bodyPr wrap="square" lIns="0" tIns="0" rIns="0" bIns="0" rtlCol="0"/>
          <a:lstStyle/>
          <a:p>
            <a:endParaRPr/>
          </a:p>
        </p:txBody>
      </p:sp>
      <p:sp>
        <p:nvSpPr>
          <p:cNvPr id="3" name="矩形 2"/>
          <p:cNvSpPr/>
          <p:nvPr/>
        </p:nvSpPr>
        <p:spPr>
          <a:xfrm>
            <a:off x="229547" y="5925779"/>
            <a:ext cx="9017790" cy="369332"/>
          </a:xfrm>
          <a:prstGeom prst="rect">
            <a:avLst/>
          </a:prstGeom>
        </p:spPr>
        <p:txBody>
          <a:bodyPr wrap="square">
            <a:spAutoFit/>
          </a:bodyPr>
          <a:lstStyle/>
          <a:p>
            <a:r>
              <a:rPr lang="zh-CN" altLang="en-US" dirty="0"/>
              <a:t>根据贡献加权求和</a:t>
            </a:r>
            <a:r>
              <a:rPr lang="en-US" altLang="zh-CN" dirty="0" err="1"/>
              <a:t>h</a:t>
            </a:r>
            <a:r>
              <a:rPr lang="en-US" altLang="zh-CN" baseline="-25000" dirty="0" err="1"/>
              <a:t>t</a:t>
            </a:r>
            <a:r>
              <a:rPr lang="zh-CN" altLang="en-US" dirty="0"/>
              <a:t>得到当前的</a:t>
            </a:r>
            <a:r>
              <a:rPr lang="en-US" altLang="zh-CN" dirty="0"/>
              <a:t>context</a:t>
            </a:r>
            <a:r>
              <a:rPr lang="zh-CN" altLang="en-US" dirty="0"/>
              <a:t>特征</a:t>
            </a:r>
            <a:r>
              <a:rPr lang="en-US" altLang="zh-CN" dirty="0"/>
              <a:t>c</a:t>
            </a:r>
            <a:r>
              <a:rPr lang="en-US" altLang="zh-CN" baseline="-25000" dirty="0"/>
              <a:t>1</a:t>
            </a:r>
            <a:r>
              <a:rPr lang="zh-CN" altLang="en-US" dirty="0"/>
              <a:t>，这样就得到了在此时最关注的部分输入</a:t>
            </a:r>
            <a:endParaRPr lang="zh-CN" altLang="en-US" dirty="0"/>
          </a:p>
        </p:txBody>
      </p:sp>
    </p:spTree>
    <p:extLst>
      <p:ext uri="{BB962C8B-B14F-4D97-AF65-F5344CB8AC3E}">
        <p14:creationId xmlns:p14="http://schemas.microsoft.com/office/powerpoint/2010/main" val="491830364"/>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0B37A-22B3-4F1F-A9FB-68D64CB1177C}"/>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3" name="内容占位符 2">
            <a:extLst>
              <a:ext uri="{FF2B5EF4-FFF2-40B4-BE49-F238E27FC236}">
                <a16:creationId xmlns:a16="http://schemas.microsoft.com/office/drawing/2014/main" id="{6CECE59F-F52D-4606-8D76-79692C96F831}"/>
              </a:ext>
            </a:extLst>
          </p:cNvPr>
          <p:cNvSpPr>
            <a:spLocks noGrp="1"/>
          </p:cNvSpPr>
          <p:nvPr>
            <p:ph idx="1"/>
          </p:nvPr>
        </p:nvSpPr>
        <p:spPr/>
        <p:txBody>
          <a:bodyPr/>
          <a:lstStyle/>
          <a:p>
            <a:endParaRPr lang="zh-CN" altLang="en-US" dirty="0"/>
          </a:p>
        </p:txBody>
      </p:sp>
      <p:sp>
        <p:nvSpPr>
          <p:cNvPr id="156" name="object 2">
            <a:extLst>
              <a:ext uri="{FF2B5EF4-FFF2-40B4-BE49-F238E27FC236}">
                <a16:creationId xmlns:a16="http://schemas.microsoft.com/office/drawing/2014/main" id="{93865C9E-76DB-435F-9DD4-2D798A3C52B5}"/>
              </a:ext>
            </a:extLst>
          </p:cNvPr>
          <p:cNvSpPr txBox="1"/>
          <p:nvPr/>
        </p:nvSpPr>
        <p:spPr>
          <a:xfrm>
            <a:off x="487327" y="4686407"/>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57" name="object 3">
            <a:extLst>
              <a:ext uri="{FF2B5EF4-FFF2-40B4-BE49-F238E27FC236}">
                <a16:creationId xmlns:a16="http://schemas.microsoft.com/office/drawing/2014/main" id="{39BD97C6-E461-4174-A8C6-86D142C21EB4}"/>
              </a:ext>
            </a:extLst>
          </p:cNvPr>
          <p:cNvSpPr txBox="1"/>
          <p:nvPr/>
        </p:nvSpPr>
        <p:spPr>
          <a:xfrm>
            <a:off x="532269" y="5265707"/>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58" name="object 4">
            <a:extLst>
              <a:ext uri="{FF2B5EF4-FFF2-40B4-BE49-F238E27FC236}">
                <a16:creationId xmlns:a16="http://schemas.microsoft.com/office/drawing/2014/main" id="{3CB55814-5FBC-43CB-9023-7DC2908EEC11}"/>
              </a:ext>
            </a:extLst>
          </p:cNvPr>
          <p:cNvSpPr txBox="1"/>
          <p:nvPr/>
        </p:nvSpPr>
        <p:spPr>
          <a:xfrm>
            <a:off x="1223264" y="5265707"/>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59" name="object 5">
            <a:extLst>
              <a:ext uri="{FF2B5EF4-FFF2-40B4-BE49-F238E27FC236}">
                <a16:creationId xmlns:a16="http://schemas.microsoft.com/office/drawing/2014/main" id="{FFAD61EB-F65D-44D0-910D-E52834D445A7}"/>
              </a:ext>
            </a:extLst>
          </p:cNvPr>
          <p:cNvSpPr txBox="1"/>
          <p:nvPr/>
        </p:nvSpPr>
        <p:spPr>
          <a:xfrm>
            <a:off x="1840093" y="5265707"/>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60" name="object 6">
            <a:extLst>
              <a:ext uri="{FF2B5EF4-FFF2-40B4-BE49-F238E27FC236}">
                <a16:creationId xmlns:a16="http://schemas.microsoft.com/office/drawing/2014/main" id="{E68117A2-A62B-47BD-9CE2-A0AF90CB99C3}"/>
              </a:ext>
            </a:extLst>
          </p:cNvPr>
          <p:cNvSpPr txBox="1"/>
          <p:nvPr/>
        </p:nvSpPr>
        <p:spPr>
          <a:xfrm>
            <a:off x="1185032" y="4686407"/>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61" name="object 7">
            <a:extLst>
              <a:ext uri="{FF2B5EF4-FFF2-40B4-BE49-F238E27FC236}">
                <a16:creationId xmlns:a16="http://schemas.microsoft.com/office/drawing/2014/main" id="{E6EFAE03-146A-4ABA-81D3-1D0751261E87}"/>
              </a:ext>
            </a:extLst>
          </p:cNvPr>
          <p:cNvSpPr txBox="1"/>
          <p:nvPr/>
        </p:nvSpPr>
        <p:spPr>
          <a:xfrm>
            <a:off x="1887159" y="4686408"/>
            <a:ext cx="28702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62" name="object 8">
            <a:extLst>
              <a:ext uri="{FF2B5EF4-FFF2-40B4-BE49-F238E27FC236}">
                <a16:creationId xmlns:a16="http://schemas.microsoft.com/office/drawing/2014/main" id="{913449B2-4A24-4EEC-92D2-222F5FFAD10D}"/>
              </a:ext>
            </a:extLst>
          </p:cNvPr>
          <p:cNvSpPr txBox="1"/>
          <p:nvPr/>
        </p:nvSpPr>
        <p:spPr>
          <a:xfrm>
            <a:off x="458412" y="3814870"/>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grpSp>
        <p:nvGrpSpPr>
          <p:cNvPr id="163" name="object 9">
            <a:extLst>
              <a:ext uri="{FF2B5EF4-FFF2-40B4-BE49-F238E27FC236}">
                <a16:creationId xmlns:a16="http://schemas.microsoft.com/office/drawing/2014/main" id="{3F9F8B1D-E831-49CE-AA50-A907C3557839}"/>
              </a:ext>
            </a:extLst>
          </p:cNvPr>
          <p:cNvGrpSpPr/>
          <p:nvPr/>
        </p:nvGrpSpPr>
        <p:grpSpPr>
          <a:xfrm>
            <a:off x="1156944" y="3808520"/>
            <a:ext cx="342265" cy="466090"/>
            <a:chOff x="1167636" y="2557236"/>
            <a:chExt cx="342265" cy="466090"/>
          </a:xfrm>
        </p:grpSpPr>
        <p:sp>
          <p:nvSpPr>
            <p:cNvPr id="164" name="object 10">
              <a:extLst>
                <a:ext uri="{FF2B5EF4-FFF2-40B4-BE49-F238E27FC236}">
                  <a16:creationId xmlns:a16="http://schemas.microsoft.com/office/drawing/2014/main" id="{2EF3E55B-8855-439B-A235-6F714EAA4152}"/>
                </a:ext>
              </a:extLst>
            </p:cNvPr>
            <p:cNvSpPr/>
            <p:nvPr/>
          </p:nvSpPr>
          <p:spPr>
            <a:xfrm>
              <a:off x="1173986" y="2563586"/>
              <a:ext cx="329565" cy="453390"/>
            </a:xfrm>
            <a:custGeom>
              <a:avLst/>
              <a:gdLst/>
              <a:ahLst/>
              <a:cxnLst/>
              <a:rect l="l" t="t" r="r" b="b"/>
              <a:pathLst>
                <a:path w="329565"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65" name="object 11">
              <a:extLst>
                <a:ext uri="{FF2B5EF4-FFF2-40B4-BE49-F238E27FC236}">
                  <a16:creationId xmlns:a16="http://schemas.microsoft.com/office/drawing/2014/main" id="{F3A4B586-C2FC-4C12-8518-5A9DA6CFC21B}"/>
                </a:ext>
              </a:extLst>
            </p:cNvPr>
            <p:cNvSpPr/>
            <p:nvPr/>
          </p:nvSpPr>
          <p:spPr>
            <a:xfrm>
              <a:off x="1173986" y="2563586"/>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66" name="object 12">
            <a:extLst>
              <a:ext uri="{FF2B5EF4-FFF2-40B4-BE49-F238E27FC236}">
                <a16:creationId xmlns:a16="http://schemas.microsoft.com/office/drawing/2014/main" id="{4A0CEE5B-068D-4484-B07B-40996AB64C76}"/>
              </a:ext>
            </a:extLst>
          </p:cNvPr>
          <p:cNvSpPr txBox="1"/>
          <p:nvPr/>
        </p:nvSpPr>
        <p:spPr>
          <a:xfrm>
            <a:off x="1236834" y="3955578"/>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grpSp>
        <p:nvGrpSpPr>
          <p:cNvPr id="167" name="object 13">
            <a:extLst>
              <a:ext uri="{FF2B5EF4-FFF2-40B4-BE49-F238E27FC236}">
                <a16:creationId xmlns:a16="http://schemas.microsoft.com/office/drawing/2014/main" id="{2237FB5F-BC73-4E9D-AE61-1F5E1BC98F1D}"/>
              </a:ext>
            </a:extLst>
          </p:cNvPr>
          <p:cNvGrpSpPr/>
          <p:nvPr/>
        </p:nvGrpSpPr>
        <p:grpSpPr>
          <a:xfrm>
            <a:off x="1859071" y="3808520"/>
            <a:ext cx="342265" cy="466090"/>
            <a:chOff x="1869763" y="2557236"/>
            <a:chExt cx="342265" cy="466090"/>
          </a:xfrm>
        </p:grpSpPr>
        <p:sp>
          <p:nvSpPr>
            <p:cNvPr id="168" name="object 14">
              <a:extLst>
                <a:ext uri="{FF2B5EF4-FFF2-40B4-BE49-F238E27FC236}">
                  <a16:creationId xmlns:a16="http://schemas.microsoft.com/office/drawing/2014/main" id="{77864C52-D6B8-4DD4-97CA-85DA64847733}"/>
                </a:ext>
              </a:extLst>
            </p:cNvPr>
            <p:cNvSpPr/>
            <p:nvPr/>
          </p:nvSpPr>
          <p:spPr>
            <a:xfrm>
              <a:off x="1876113" y="2563586"/>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69" name="object 15">
              <a:extLst>
                <a:ext uri="{FF2B5EF4-FFF2-40B4-BE49-F238E27FC236}">
                  <a16:creationId xmlns:a16="http://schemas.microsoft.com/office/drawing/2014/main" id="{7D2C878E-36AE-41B4-B4E3-48DAE46B3FF1}"/>
                </a:ext>
              </a:extLst>
            </p:cNvPr>
            <p:cNvSpPr/>
            <p:nvPr/>
          </p:nvSpPr>
          <p:spPr>
            <a:xfrm>
              <a:off x="1876113" y="2563586"/>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70" name="object 16">
            <a:extLst>
              <a:ext uri="{FF2B5EF4-FFF2-40B4-BE49-F238E27FC236}">
                <a16:creationId xmlns:a16="http://schemas.microsoft.com/office/drawing/2014/main" id="{E696C858-8E17-4683-841A-B53BAE608708}"/>
              </a:ext>
            </a:extLst>
          </p:cNvPr>
          <p:cNvSpPr txBox="1"/>
          <p:nvPr/>
        </p:nvSpPr>
        <p:spPr>
          <a:xfrm>
            <a:off x="1938961" y="3955578"/>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grpSp>
        <p:nvGrpSpPr>
          <p:cNvPr id="171" name="object 17">
            <a:extLst>
              <a:ext uri="{FF2B5EF4-FFF2-40B4-BE49-F238E27FC236}">
                <a16:creationId xmlns:a16="http://schemas.microsoft.com/office/drawing/2014/main" id="{F3364425-9B1C-4463-B772-682AF5093AFB}"/>
              </a:ext>
            </a:extLst>
          </p:cNvPr>
          <p:cNvGrpSpPr/>
          <p:nvPr/>
        </p:nvGrpSpPr>
        <p:grpSpPr>
          <a:xfrm>
            <a:off x="4188310" y="3808518"/>
            <a:ext cx="342265" cy="466090"/>
            <a:chOff x="4199002" y="2557234"/>
            <a:chExt cx="342265" cy="466090"/>
          </a:xfrm>
        </p:grpSpPr>
        <p:sp>
          <p:nvSpPr>
            <p:cNvPr id="172" name="object 18">
              <a:extLst>
                <a:ext uri="{FF2B5EF4-FFF2-40B4-BE49-F238E27FC236}">
                  <a16:creationId xmlns:a16="http://schemas.microsoft.com/office/drawing/2014/main" id="{C4863284-BD80-40CD-B2C9-96165322C745}"/>
                </a:ext>
              </a:extLst>
            </p:cNvPr>
            <p:cNvSpPr/>
            <p:nvPr/>
          </p:nvSpPr>
          <p:spPr>
            <a:xfrm>
              <a:off x="4205352"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CEDF0"/>
            </a:solidFill>
          </p:spPr>
          <p:txBody>
            <a:bodyPr wrap="square" lIns="0" tIns="0" rIns="0" bIns="0" rtlCol="0"/>
            <a:lstStyle/>
            <a:p>
              <a:endParaRPr/>
            </a:p>
          </p:txBody>
        </p:sp>
        <p:sp>
          <p:nvSpPr>
            <p:cNvPr id="173" name="object 19">
              <a:extLst>
                <a:ext uri="{FF2B5EF4-FFF2-40B4-BE49-F238E27FC236}">
                  <a16:creationId xmlns:a16="http://schemas.microsoft.com/office/drawing/2014/main" id="{C86692FA-67E8-4BD9-A69B-1250E105E98A}"/>
                </a:ext>
              </a:extLst>
            </p:cNvPr>
            <p:cNvSpPr/>
            <p:nvPr/>
          </p:nvSpPr>
          <p:spPr>
            <a:xfrm>
              <a:off x="4205352"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grpSp>
      <p:sp>
        <p:nvSpPr>
          <p:cNvPr id="174" name="object 20">
            <a:extLst>
              <a:ext uri="{FF2B5EF4-FFF2-40B4-BE49-F238E27FC236}">
                <a16:creationId xmlns:a16="http://schemas.microsoft.com/office/drawing/2014/main" id="{5DDC35D2-9236-42BA-B3F7-27D2A1E1E943}"/>
              </a:ext>
            </a:extLst>
          </p:cNvPr>
          <p:cNvSpPr txBox="1"/>
          <p:nvPr/>
        </p:nvSpPr>
        <p:spPr>
          <a:xfrm>
            <a:off x="4271409" y="3955574"/>
            <a:ext cx="17589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75" name="object 21">
            <a:extLst>
              <a:ext uri="{FF2B5EF4-FFF2-40B4-BE49-F238E27FC236}">
                <a16:creationId xmlns:a16="http://schemas.microsoft.com/office/drawing/2014/main" id="{D26B9566-3C8E-4A43-9EBE-3896D8AFD58D}"/>
              </a:ext>
            </a:extLst>
          </p:cNvPr>
          <p:cNvSpPr txBox="1"/>
          <p:nvPr/>
        </p:nvSpPr>
        <p:spPr>
          <a:xfrm>
            <a:off x="2553353" y="5265707"/>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176" name="object 22">
            <a:extLst>
              <a:ext uri="{FF2B5EF4-FFF2-40B4-BE49-F238E27FC236}">
                <a16:creationId xmlns:a16="http://schemas.microsoft.com/office/drawing/2014/main" id="{F4CE636B-EC0F-46F9-A94A-7A5C618CFB90}"/>
              </a:ext>
            </a:extLst>
          </p:cNvPr>
          <p:cNvSpPr txBox="1"/>
          <p:nvPr/>
        </p:nvSpPr>
        <p:spPr>
          <a:xfrm>
            <a:off x="2589285" y="4686406"/>
            <a:ext cx="283845"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grpSp>
        <p:nvGrpSpPr>
          <p:cNvPr id="177" name="object 23">
            <a:extLst>
              <a:ext uri="{FF2B5EF4-FFF2-40B4-BE49-F238E27FC236}">
                <a16:creationId xmlns:a16="http://schemas.microsoft.com/office/drawing/2014/main" id="{61E8A344-9098-4226-8101-965DD0FDD063}"/>
              </a:ext>
            </a:extLst>
          </p:cNvPr>
          <p:cNvGrpSpPr/>
          <p:nvPr/>
        </p:nvGrpSpPr>
        <p:grpSpPr>
          <a:xfrm>
            <a:off x="2561197" y="3808518"/>
            <a:ext cx="342265" cy="466090"/>
            <a:chOff x="2571889" y="2557234"/>
            <a:chExt cx="342265" cy="466090"/>
          </a:xfrm>
        </p:grpSpPr>
        <p:sp>
          <p:nvSpPr>
            <p:cNvPr id="178" name="object 24">
              <a:extLst>
                <a:ext uri="{FF2B5EF4-FFF2-40B4-BE49-F238E27FC236}">
                  <a16:creationId xmlns:a16="http://schemas.microsoft.com/office/drawing/2014/main" id="{AD7974F3-B665-48C9-8D25-95D4D47F87C8}"/>
                </a:ext>
              </a:extLst>
            </p:cNvPr>
            <p:cNvSpPr/>
            <p:nvPr/>
          </p:nvSpPr>
          <p:spPr>
            <a:xfrm>
              <a:off x="2578239"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79" name="object 25">
              <a:extLst>
                <a:ext uri="{FF2B5EF4-FFF2-40B4-BE49-F238E27FC236}">
                  <a16:creationId xmlns:a16="http://schemas.microsoft.com/office/drawing/2014/main" id="{34DA5122-97F0-403B-BC60-0270644D0E1E}"/>
                </a:ext>
              </a:extLst>
            </p:cNvPr>
            <p:cNvSpPr/>
            <p:nvPr/>
          </p:nvSpPr>
          <p:spPr>
            <a:xfrm>
              <a:off x="2578239"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80" name="object 26">
            <a:extLst>
              <a:ext uri="{FF2B5EF4-FFF2-40B4-BE49-F238E27FC236}">
                <a16:creationId xmlns:a16="http://schemas.microsoft.com/office/drawing/2014/main" id="{BF33CEC2-007E-4141-811A-5BBA59976DAE}"/>
              </a:ext>
            </a:extLst>
          </p:cNvPr>
          <p:cNvSpPr txBox="1"/>
          <p:nvPr/>
        </p:nvSpPr>
        <p:spPr>
          <a:xfrm>
            <a:off x="2641087" y="3955576"/>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181" name="object 27">
            <a:extLst>
              <a:ext uri="{FF2B5EF4-FFF2-40B4-BE49-F238E27FC236}">
                <a16:creationId xmlns:a16="http://schemas.microsoft.com/office/drawing/2014/main" id="{90D6FD99-CDA3-4EAF-A0A7-0F22334A8FAE}"/>
              </a:ext>
            </a:extLst>
          </p:cNvPr>
          <p:cNvGrpSpPr/>
          <p:nvPr/>
        </p:nvGrpSpPr>
        <p:grpSpPr>
          <a:xfrm>
            <a:off x="570977" y="4292334"/>
            <a:ext cx="109855" cy="407034"/>
            <a:chOff x="581669" y="3041050"/>
            <a:chExt cx="109855" cy="407034"/>
          </a:xfrm>
        </p:grpSpPr>
        <p:sp>
          <p:nvSpPr>
            <p:cNvPr id="182" name="object 28">
              <a:extLst>
                <a:ext uri="{FF2B5EF4-FFF2-40B4-BE49-F238E27FC236}">
                  <a16:creationId xmlns:a16="http://schemas.microsoft.com/office/drawing/2014/main" id="{77322CC3-9B14-4C9D-B34D-2CFE63B32747}"/>
                </a:ext>
              </a:extLst>
            </p:cNvPr>
            <p:cNvSpPr/>
            <p:nvPr/>
          </p:nvSpPr>
          <p:spPr>
            <a:xfrm>
              <a:off x="636317" y="3169001"/>
              <a:ext cx="5080" cy="266700"/>
            </a:xfrm>
            <a:custGeom>
              <a:avLst/>
              <a:gdLst/>
              <a:ahLst/>
              <a:cxnLst/>
              <a:rect l="l" t="t" r="r" b="b"/>
              <a:pathLst>
                <a:path w="5079" h="266700">
                  <a:moveTo>
                    <a:pt x="2289" y="-12699"/>
                  </a:moveTo>
                  <a:lnTo>
                    <a:pt x="2289" y="278822"/>
                  </a:lnTo>
                </a:path>
              </a:pathLst>
            </a:custGeom>
            <a:ln w="29978">
              <a:solidFill>
                <a:srgbClr val="000000"/>
              </a:solidFill>
            </a:ln>
          </p:spPr>
          <p:txBody>
            <a:bodyPr wrap="square" lIns="0" tIns="0" rIns="0" bIns="0" rtlCol="0"/>
            <a:lstStyle/>
            <a:p>
              <a:endParaRPr/>
            </a:p>
          </p:txBody>
        </p:sp>
        <p:pic>
          <p:nvPicPr>
            <p:cNvPr id="183" name="object 29">
              <a:extLst>
                <a:ext uri="{FF2B5EF4-FFF2-40B4-BE49-F238E27FC236}">
                  <a16:creationId xmlns:a16="http://schemas.microsoft.com/office/drawing/2014/main" id="{C1215809-B394-4486-B418-F95A4C2CD9E0}"/>
                </a:ext>
              </a:extLst>
            </p:cNvPr>
            <p:cNvPicPr/>
            <p:nvPr/>
          </p:nvPicPr>
          <p:blipFill>
            <a:blip r:embed="rId3" cstate="print"/>
            <a:stretch>
              <a:fillRect/>
            </a:stretch>
          </p:blipFill>
          <p:spPr>
            <a:xfrm>
              <a:off x="581669" y="3041050"/>
              <a:ext cx="109295" cy="141372"/>
            </a:xfrm>
            <a:prstGeom prst="rect">
              <a:avLst/>
            </a:prstGeom>
          </p:spPr>
        </p:pic>
      </p:grpSp>
      <p:grpSp>
        <p:nvGrpSpPr>
          <p:cNvPr id="184" name="object 30">
            <a:extLst>
              <a:ext uri="{FF2B5EF4-FFF2-40B4-BE49-F238E27FC236}">
                <a16:creationId xmlns:a16="http://schemas.microsoft.com/office/drawing/2014/main" id="{034AA071-080F-412D-9492-78DAB32BE862}"/>
              </a:ext>
            </a:extLst>
          </p:cNvPr>
          <p:cNvGrpSpPr/>
          <p:nvPr/>
        </p:nvGrpSpPr>
        <p:grpSpPr>
          <a:xfrm>
            <a:off x="426919" y="3207173"/>
            <a:ext cx="3743325" cy="1492250"/>
            <a:chOff x="437611" y="1955889"/>
            <a:chExt cx="3743325" cy="1492250"/>
          </a:xfrm>
        </p:grpSpPr>
        <p:sp>
          <p:nvSpPr>
            <p:cNvPr id="185" name="object 31">
              <a:extLst>
                <a:ext uri="{FF2B5EF4-FFF2-40B4-BE49-F238E27FC236}">
                  <a16:creationId xmlns:a16="http://schemas.microsoft.com/office/drawing/2014/main" id="{A75E9319-B92F-4D0B-B3F4-931773F4D04A}"/>
                </a:ext>
              </a:extLst>
            </p:cNvPr>
            <p:cNvSpPr/>
            <p:nvPr/>
          </p:nvSpPr>
          <p:spPr>
            <a:xfrm>
              <a:off x="1338600"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186" name="object 32">
              <a:extLst>
                <a:ext uri="{FF2B5EF4-FFF2-40B4-BE49-F238E27FC236}">
                  <a16:creationId xmlns:a16="http://schemas.microsoft.com/office/drawing/2014/main" id="{52853D0C-A5B7-4D66-BBBD-72279034D9EF}"/>
                </a:ext>
              </a:extLst>
            </p:cNvPr>
            <p:cNvPicPr/>
            <p:nvPr/>
          </p:nvPicPr>
          <p:blipFill>
            <a:blip r:embed="rId4" cstate="print"/>
            <a:stretch>
              <a:fillRect/>
            </a:stretch>
          </p:blipFill>
          <p:spPr>
            <a:xfrm>
              <a:off x="1283946" y="3041056"/>
              <a:ext cx="109307" cy="140667"/>
            </a:xfrm>
            <a:prstGeom prst="rect">
              <a:avLst/>
            </a:prstGeom>
          </p:spPr>
        </p:pic>
        <p:pic>
          <p:nvPicPr>
            <p:cNvPr id="187" name="object 33">
              <a:extLst>
                <a:ext uri="{FF2B5EF4-FFF2-40B4-BE49-F238E27FC236}">
                  <a16:creationId xmlns:a16="http://schemas.microsoft.com/office/drawing/2014/main" id="{8FD4CA8F-7A6E-41C7-97A6-D5D32FFF1EFF}"/>
                </a:ext>
              </a:extLst>
            </p:cNvPr>
            <p:cNvPicPr/>
            <p:nvPr/>
          </p:nvPicPr>
          <p:blipFill>
            <a:blip r:embed="rId5" cstate="print"/>
            <a:stretch>
              <a:fillRect/>
            </a:stretch>
          </p:blipFill>
          <p:spPr>
            <a:xfrm>
              <a:off x="798329" y="2735492"/>
              <a:ext cx="351167" cy="109307"/>
            </a:xfrm>
            <a:prstGeom prst="rect">
              <a:avLst/>
            </a:prstGeom>
          </p:spPr>
        </p:pic>
        <p:pic>
          <p:nvPicPr>
            <p:cNvPr id="188" name="object 34">
              <a:extLst>
                <a:ext uri="{FF2B5EF4-FFF2-40B4-BE49-F238E27FC236}">
                  <a16:creationId xmlns:a16="http://schemas.microsoft.com/office/drawing/2014/main" id="{C5640CE3-B4E1-4170-88A3-5538C306F1DF}"/>
                </a:ext>
              </a:extLst>
            </p:cNvPr>
            <p:cNvPicPr/>
            <p:nvPr/>
          </p:nvPicPr>
          <p:blipFill>
            <a:blip r:embed="rId6" cstate="print"/>
            <a:stretch>
              <a:fillRect/>
            </a:stretch>
          </p:blipFill>
          <p:spPr>
            <a:xfrm>
              <a:off x="1503211" y="2735492"/>
              <a:ext cx="348467" cy="109307"/>
            </a:xfrm>
            <a:prstGeom prst="rect">
              <a:avLst/>
            </a:prstGeom>
          </p:spPr>
        </p:pic>
        <p:pic>
          <p:nvPicPr>
            <p:cNvPr id="189" name="object 35">
              <a:extLst>
                <a:ext uri="{FF2B5EF4-FFF2-40B4-BE49-F238E27FC236}">
                  <a16:creationId xmlns:a16="http://schemas.microsoft.com/office/drawing/2014/main" id="{0E7E945F-FF2E-4371-9B42-27B35D1B7460}"/>
                </a:ext>
              </a:extLst>
            </p:cNvPr>
            <p:cNvPicPr/>
            <p:nvPr/>
          </p:nvPicPr>
          <p:blipFill>
            <a:blip r:embed="rId6" cstate="print"/>
            <a:stretch>
              <a:fillRect/>
            </a:stretch>
          </p:blipFill>
          <p:spPr>
            <a:xfrm>
              <a:off x="2205338" y="2735492"/>
              <a:ext cx="348467" cy="109307"/>
            </a:xfrm>
            <a:prstGeom prst="rect">
              <a:avLst/>
            </a:prstGeom>
          </p:spPr>
        </p:pic>
        <p:sp>
          <p:nvSpPr>
            <p:cNvPr id="190" name="object 36">
              <a:extLst>
                <a:ext uri="{FF2B5EF4-FFF2-40B4-BE49-F238E27FC236}">
                  <a16:creationId xmlns:a16="http://schemas.microsoft.com/office/drawing/2014/main" id="{875F0FE5-F5BB-49D0-B80E-1FF8B496320E}"/>
                </a:ext>
              </a:extLst>
            </p:cNvPr>
            <p:cNvSpPr/>
            <p:nvPr/>
          </p:nvSpPr>
          <p:spPr>
            <a:xfrm>
              <a:off x="2040726"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191" name="object 37">
              <a:extLst>
                <a:ext uri="{FF2B5EF4-FFF2-40B4-BE49-F238E27FC236}">
                  <a16:creationId xmlns:a16="http://schemas.microsoft.com/office/drawing/2014/main" id="{0476CE06-CC4A-47CB-88AE-5B94F369CED5}"/>
                </a:ext>
              </a:extLst>
            </p:cNvPr>
            <p:cNvPicPr/>
            <p:nvPr/>
          </p:nvPicPr>
          <p:blipFill>
            <a:blip r:embed="rId4" cstate="print"/>
            <a:stretch>
              <a:fillRect/>
            </a:stretch>
          </p:blipFill>
          <p:spPr>
            <a:xfrm>
              <a:off x="1986072" y="3041057"/>
              <a:ext cx="109307" cy="140667"/>
            </a:xfrm>
            <a:prstGeom prst="rect">
              <a:avLst/>
            </a:prstGeom>
          </p:spPr>
        </p:pic>
        <p:sp>
          <p:nvSpPr>
            <p:cNvPr id="192" name="object 38">
              <a:extLst>
                <a:ext uri="{FF2B5EF4-FFF2-40B4-BE49-F238E27FC236}">
                  <a16:creationId xmlns:a16="http://schemas.microsoft.com/office/drawing/2014/main" id="{09CB45A0-29B7-4C30-B45D-C1F714C14E70}"/>
                </a:ext>
              </a:extLst>
            </p:cNvPr>
            <p:cNvSpPr/>
            <p:nvPr/>
          </p:nvSpPr>
          <p:spPr>
            <a:xfrm>
              <a:off x="2742853" y="3169022"/>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193" name="object 39">
              <a:extLst>
                <a:ext uri="{FF2B5EF4-FFF2-40B4-BE49-F238E27FC236}">
                  <a16:creationId xmlns:a16="http://schemas.microsoft.com/office/drawing/2014/main" id="{4E0D49A0-CACF-4E7D-8A44-0140C7D6A58C}"/>
                </a:ext>
              </a:extLst>
            </p:cNvPr>
            <p:cNvPicPr/>
            <p:nvPr/>
          </p:nvPicPr>
          <p:blipFill>
            <a:blip r:embed="rId4" cstate="print"/>
            <a:stretch>
              <a:fillRect/>
            </a:stretch>
          </p:blipFill>
          <p:spPr>
            <a:xfrm>
              <a:off x="2688199" y="3041055"/>
              <a:ext cx="109307" cy="140667"/>
            </a:xfrm>
            <a:prstGeom prst="rect">
              <a:avLst/>
            </a:prstGeom>
          </p:spPr>
        </p:pic>
        <p:sp>
          <p:nvSpPr>
            <p:cNvPr id="194" name="object 40">
              <a:extLst>
                <a:ext uri="{FF2B5EF4-FFF2-40B4-BE49-F238E27FC236}">
                  <a16:creationId xmlns:a16="http://schemas.microsoft.com/office/drawing/2014/main" id="{CC58AF20-BE65-4096-BA1F-614DF16C056F}"/>
                </a:ext>
              </a:extLst>
            </p:cNvPr>
            <p:cNvSpPr/>
            <p:nvPr/>
          </p:nvSpPr>
          <p:spPr>
            <a:xfrm>
              <a:off x="2907464" y="2790143"/>
              <a:ext cx="1145540" cy="0"/>
            </a:xfrm>
            <a:custGeom>
              <a:avLst/>
              <a:gdLst/>
              <a:ahLst/>
              <a:cxnLst/>
              <a:rect l="l" t="t" r="r" b="b"/>
              <a:pathLst>
                <a:path w="1145539">
                  <a:moveTo>
                    <a:pt x="0" y="0"/>
                  </a:moveTo>
                  <a:lnTo>
                    <a:pt x="1145399" y="0"/>
                  </a:lnTo>
                </a:path>
              </a:pathLst>
            </a:custGeom>
            <a:ln w="25399">
              <a:solidFill>
                <a:srgbClr val="000000"/>
              </a:solidFill>
            </a:ln>
          </p:spPr>
          <p:txBody>
            <a:bodyPr wrap="square" lIns="0" tIns="0" rIns="0" bIns="0" rtlCol="0"/>
            <a:lstStyle/>
            <a:p>
              <a:endParaRPr/>
            </a:p>
          </p:txBody>
        </p:sp>
        <p:pic>
          <p:nvPicPr>
            <p:cNvPr id="195" name="object 41">
              <a:extLst>
                <a:ext uri="{FF2B5EF4-FFF2-40B4-BE49-F238E27FC236}">
                  <a16:creationId xmlns:a16="http://schemas.microsoft.com/office/drawing/2014/main" id="{678739D8-CAA3-4274-941E-1879EC7F5C9E}"/>
                </a:ext>
              </a:extLst>
            </p:cNvPr>
            <p:cNvPicPr/>
            <p:nvPr/>
          </p:nvPicPr>
          <p:blipFill>
            <a:blip r:embed="rId7" cstate="print"/>
            <a:stretch>
              <a:fillRect/>
            </a:stretch>
          </p:blipFill>
          <p:spPr>
            <a:xfrm>
              <a:off x="4040164" y="2735489"/>
              <a:ext cx="140667" cy="109308"/>
            </a:xfrm>
            <a:prstGeom prst="rect">
              <a:avLst/>
            </a:prstGeom>
          </p:spPr>
        </p:pic>
        <p:sp>
          <p:nvSpPr>
            <p:cNvPr id="196" name="object 42">
              <a:extLst>
                <a:ext uri="{FF2B5EF4-FFF2-40B4-BE49-F238E27FC236}">
                  <a16:creationId xmlns:a16="http://schemas.microsoft.com/office/drawing/2014/main" id="{49191E59-6D38-45F6-911D-020A836B7D77}"/>
                </a:ext>
              </a:extLst>
            </p:cNvPr>
            <p:cNvSpPr/>
            <p:nvPr/>
          </p:nvSpPr>
          <p:spPr>
            <a:xfrm>
              <a:off x="443961"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197" name="object 43">
              <a:extLst>
                <a:ext uri="{FF2B5EF4-FFF2-40B4-BE49-F238E27FC236}">
                  <a16:creationId xmlns:a16="http://schemas.microsoft.com/office/drawing/2014/main" id="{13765FA5-D56E-49ED-9B19-67822CD147E4}"/>
                </a:ext>
              </a:extLst>
            </p:cNvPr>
            <p:cNvSpPr/>
            <p:nvPr/>
          </p:nvSpPr>
          <p:spPr>
            <a:xfrm>
              <a:off x="443961"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198" name="object 44">
            <a:extLst>
              <a:ext uri="{FF2B5EF4-FFF2-40B4-BE49-F238E27FC236}">
                <a16:creationId xmlns:a16="http://schemas.microsoft.com/office/drawing/2014/main" id="{6ECFEDE8-0421-4064-921E-AE66F291A2FD}"/>
              </a:ext>
            </a:extLst>
          </p:cNvPr>
          <p:cNvSpPr txBox="1"/>
          <p:nvPr/>
        </p:nvSpPr>
        <p:spPr>
          <a:xfrm>
            <a:off x="515002" y="3313937"/>
            <a:ext cx="219075" cy="162560"/>
          </a:xfrm>
          <a:prstGeom prst="rect">
            <a:avLst/>
          </a:prstGeom>
        </p:spPr>
        <p:txBody>
          <a:bodyPr vert="horz" wrap="square" lIns="0" tIns="12700" rIns="0" bIns="0" rtlCol="0">
            <a:spAutoFit/>
          </a:bodyPr>
          <a:lstStyle/>
          <a:p>
            <a:pPr marL="38100">
              <a:lnSpc>
                <a:spcPct val="100000"/>
              </a:lnSpc>
              <a:spcBef>
                <a:spcPts val="100"/>
              </a:spcBef>
            </a:pPr>
            <a:r>
              <a:rPr sz="1350" spc="-22" baseline="21604" dirty="0">
                <a:latin typeface="Arial MT"/>
                <a:cs typeface="Arial MT"/>
              </a:rPr>
              <a:t>e</a:t>
            </a:r>
            <a:r>
              <a:rPr sz="600" spc="-15" dirty="0">
                <a:latin typeface="Arial MT"/>
                <a:cs typeface="Arial MT"/>
              </a:rPr>
              <a:t>11</a:t>
            </a:r>
            <a:endParaRPr sz="600">
              <a:latin typeface="Arial MT"/>
              <a:cs typeface="Arial MT"/>
            </a:endParaRPr>
          </a:p>
        </p:txBody>
      </p:sp>
      <p:grpSp>
        <p:nvGrpSpPr>
          <p:cNvPr id="199" name="object 45">
            <a:extLst>
              <a:ext uri="{FF2B5EF4-FFF2-40B4-BE49-F238E27FC236}">
                <a16:creationId xmlns:a16="http://schemas.microsoft.com/office/drawing/2014/main" id="{7BCDA29A-CEA4-499B-A769-E7B882F5A809}"/>
              </a:ext>
            </a:extLst>
          </p:cNvPr>
          <p:cNvGrpSpPr/>
          <p:nvPr/>
        </p:nvGrpSpPr>
        <p:grpSpPr>
          <a:xfrm>
            <a:off x="1131802" y="3207173"/>
            <a:ext cx="392430" cy="299720"/>
            <a:chOff x="1142494" y="1955889"/>
            <a:chExt cx="392430" cy="299720"/>
          </a:xfrm>
        </p:grpSpPr>
        <p:sp>
          <p:nvSpPr>
            <p:cNvPr id="200" name="object 46">
              <a:extLst>
                <a:ext uri="{FF2B5EF4-FFF2-40B4-BE49-F238E27FC236}">
                  <a16:creationId xmlns:a16="http://schemas.microsoft.com/office/drawing/2014/main" id="{678D4E8C-76F3-4A7B-8820-6DF6308E047D}"/>
                </a:ext>
              </a:extLst>
            </p:cNvPr>
            <p:cNvSpPr/>
            <p:nvPr/>
          </p:nvSpPr>
          <p:spPr>
            <a:xfrm>
              <a:off x="1148844"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01" name="object 47">
              <a:extLst>
                <a:ext uri="{FF2B5EF4-FFF2-40B4-BE49-F238E27FC236}">
                  <a16:creationId xmlns:a16="http://schemas.microsoft.com/office/drawing/2014/main" id="{3A842256-78E4-4050-9634-BEFD1F432834}"/>
                </a:ext>
              </a:extLst>
            </p:cNvPr>
            <p:cNvSpPr/>
            <p:nvPr/>
          </p:nvSpPr>
          <p:spPr>
            <a:xfrm>
              <a:off x="1148844"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02" name="object 48">
            <a:extLst>
              <a:ext uri="{FF2B5EF4-FFF2-40B4-BE49-F238E27FC236}">
                <a16:creationId xmlns:a16="http://schemas.microsoft.com/office/drawing/2014/main" id="{79CE2DE0-326A-4026-90DB-A8CDBA03449F}"/>
              </a:ext>
            </a:extLst>
          </p:cNvPr>
          <p:cNvSpPr txBox="1"/>
          <p:nvPr/>
        </p:nvSpPr>
        <p:spPr>
          <a:xfrm>
            <a:off x="1215643" y="3313937"/>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12</a:t>
            </a:r>
            <a:endParaRPr sz="600">
              <a:latin typeface="Arial MT"/>
              <a:cs typeface="Arial MT"/>
            </a:endParaRPr>
          </a:p>
        </p:txBody>
      </p:sp>
      <p:grpSp>
        <p:nvGrpSpPr>
          <p:cNvPr id="203" name="object 49">
            <a:extLst>
              <a:ext uri="{FF2B5EF4-FFF2-40B4-BE49-F238E27FC236}">
                <a16:creationId xmlns:a16="http://schemas.microsoft.com/office/drawing/2014/main" id="{4516BCDA-4C9E-4AF0-B29C-936C505135EA}"/>
              </a:ext>
            </a:extLst>
          </p:cNvPr>
          <p:cNvGrpSpPr/>
          <p:nvPr/>
        </p:nvGrpSpPr>
        <p:grpSpPr>
          <a:xfrm>
            <a:off x="1834829" y="3207173"/>
            <a:ext cx="392430" cy="299720"/>
            <a:chOff x="1845521" y="1955889"/>
            <a:chExt cx="392430" cy="299720"/>
          </a:xfrm>
        </p:grpSpPr>
        <p:sp>
          <p:nvSpPr>
            <p:cNvPr id="204" name="object 50">
              <a:extLst>
                <a:ext uri="{FF2B5EF4-FFF2-40B4-BE49-F238E27FC236}">
                  <a16:creationId xmlns:a16="http://schemas.microsoft.com/office/drawing/2014/main" id="{95E3258F-90FD-4819-B52C-16016EEC6432}"/>
                </a:ext>
              </a:extLst>
            </p:cNvPr>
            <p:cNvSpPr/>
            <p:nvPr/>
          </p:nvSpPr>
          <p:spPr>
            <a:xfrm>
              <a:off x="1851871"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05" name="object 51">
              <a:extLst>
                <a:ext uri="{FF2B5EF4-FFF2-40B4-BE49-F238E27FC236}">
                  <a16:creationId xmlns:a16="http://schemas.microsoft.com/office/drawing/2014/main" id="{691B853F-36CB-45B6-B26C-93B9AD7756E2}"/>
                </a:ext>
              </a:extLst>
            </p:cNvPr>
            <p:cNvSpPr/>
            <p:nvPr/>
          </p:nvSpPr>
          <p:spPr>
            <a:xfrm>
              <a:off x="1851871"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06" name="object 52">
            <a:extLst>
              <a:ext uri="{FF2B5EF4-FFF2-40B4-BE49-F238E27FC236}">
                <a16:creationId xmlns:a16="http://schemas.microsoft.com/office/drawing/2014/main" id="{C7A74558-D238-420B-A35A-5957B3EA0B03}"/>
              </a:ext>
            </a:extLst>
          </p:cNvPr>
          <p:cNvSpPr txBox="1"/>
          <p:nvPr/>
        </p:nvSpPr>
        <p:spPr>
          <a:xfrm>
            <a:off x="1918669" y="3313937"/>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13</a:t>
            </a:r>
            <a:endParaRPr sz="600">
              <a:latin typeface="Arial MT"/>
              <a:cs typeface="Arial MT"/>
            </a:endParaRPr>
          </a:p>
        </p:txBody>
      </p:sp>
      <p:grpSp>
        <p:nvGrpSpPr>
          <p:cNvPr id="207" name="object 53">
            <a:extLst>
              <a:ext uri="{FF2B5EF4-FFF2-40B4-BE49-F238E27FC236}">
                <a16:creationId xmlns:a16="http://schemas.microsoft.com/office/drawing/2014/main" id="{4140A8EB-F9F6-4E4C-AF99-B72A55BE6D22}"/>
              </a:ext>
            </a:extLst>
          </p:cNvPr>
          <p:cNvGrpSpPr/>
          <p:nvPr/>
        </p:nvGrpSpPr>
        <p:grpSpPr>
          <a:xfrm>
            <a:off x="2536057" y="3207173"/>
            <a:ext cx="392430" cy="299720"/>
            <a:chOff x="2546749" y="1955889"/>
            <a:chExt cx="392430" cy="299720"/>
          </a:xfrm>
        </p:grpSpPr>
        <p:sp>
          <p:nvSpPr>
            <p:cNvPr id="208" name="object 54">
              <a:extLst>
                <a:ext uri="{FF2B5EF4-FFF2-40B4-BE49-F238E27FC236}">
                  <a16:creationId xmlns:a16="http://schemas.microsoft.com/office/drawing/2014/main" id="{4C049373-8A0D-4189-A1D5-4789C9F7C075}"/>
                </a:ext>
              </a:extLst>
            </p:cNvPr>
            <p:cNvSpPr/>
            <p:nvPr/>
          </p:nvSpPr>
          <p:spPr>
            <a:xfrm>
              <a:off x="2553099"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09" name="object 55">
              <a:extLst>
                <a:ext uri="{FF2B5EF4-FFF2-40B4-BE49-F238E27FC236}">
                  <a16:creationId xmlns:a16="http://schemas.microsoft.com/office/drawing/2014/main" id="{AF07D07E-2F71-47F0-B9BD-C0E61DA8B26B}"/>
                </a:ext>
              </a:extLst>
            </p:cNvPr>
            <p:cNvSpPr/>
            <p:nvPr/>
          </p:nvSpPr>
          <p:spPr>
            <a:xfrm>
              <a:off x="2553099"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10" name="object 56">
            <a:extLst>
              <a:ext uri="{FF2B5EF4-FFF2-40B4-BE49-F238E27FC236}">
                <a16:creationId xmlns:a16="http://schemas.microsoft.com/office/drawing/2014/main" id="{6B667F9F-933A-4E85-BF78-D62327767065}"/>
              </a:ext>
            </a:extLst>
          </p:cNvPr>
          <p:cNvSpPr txBox="1"/>
          <p:nvPr/>
        </p:nvSpPr>
        <p:spPr>
          <a:xfrm>
            <a:off x="2619897" y="3313937"/>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14</a:t>
            </a:r>
            <a:endParaRPr sz="600">
              <a:latin typeface="Arial MT"/>
              <a:cs typeface="Arial MT"/>
            </a:endParaRPr>
          </a:p>
        </p:txBody>
      </p:sp>
      <p:grpSp>
        <p:nvGrpSpPr>
          <p:cNvPr id="211" name="object 57">
            <a:extLst>
              <a:ext uri="{FF2B5EF4-FFF2-40B4-BE49-F238E27FC236}">
                <a16:creationId xmlns:a16="http://schemas.microsoft.com/office/drawing/2014/main" id="{D3BB6823-A8DF-436D-9344-B4C166D9ACC6}"/>
              </a:ext>
            </a:extLst>
          </p:cNvPr>
          <p:cNvGrpSpPr/>
          <p:nvPr/>
        </p:nvGrpSpPr>
        <p:grpSpPr>
          <a:xfrm>
            <a:off x="432721" y="2819465"/>
            <a:ext cx="3939540" cy="1009015"/>
            <a:chOff x="443413" y="1568181"/>
            <a:chExt cx="3939540" cy="1009015"/>
          </a:xfrm>
        </p:grpSpPr>
        <p:pic>
          <p:nvPicPr>
            <p:cNvPr id="212" name="object 58">
              <a:extLst>
                <a:ext uri="{FF2B5EF4-FFF2-40B4-BE49-F238E27FC236}">
                  <a16:creationId xmlns:a16="http://schemas.microsoft.com/office/drawing/2014/main" id="{6BD801C9-22F1-4941-A885-388535FDAF8A}"/>
                </a:ext>
              </a:extLst>
            </p:cNvPr>
            <p:cNvPicPr/>
            <p:nvPr/>
          </p:nvPicPr>
          <p:blipFill>
            <a:blip r:embed="rId8" cstate="print"/>
            <a:stretch>
              <a:fillRect/>
            </a:stretch>
          </p:blipFill>
          <p:spPr>
            <a:xfrm>
              <a:off x="579062" y="2273619"/>
              <a:ext cx="109307" cy="289967"/>
            </a:xfrm>
            <a:prstGeom prst="rect">
              <a:avLst/>
            </a:prstGeom>
          </p:spPr>
        </p:pic>
        <p:sp>
          <p:nvSpPr>
            <p:cNvPr id="213" name="object 59">
              <a:extLst>
                <a:ext uri="{FF2B5EF4-FFF2-40B4-BE49-F238E27FC236}">
                  <a16:creationId xmlns:a16="http://schemas.microsoft.com/office/drawing/2014/main" id="{40CD4CE6-3E73-467E-AA3A-2492221EA497}"/>
                </a:ext>
              </a:extLst>
            </p:cNvPr>
            <p:cNvSpPr/>
            <p:nvPr/>
          </p:nvSpPr>
          <p:spPr>
            <a:xfrm>
              <a:off x="753165" y="2484983"/>
              <a:ext cx="3616960" cy="78740"/>
            </a:xfrm>
            <a:custGeom>
              <a:avLst/>
              <a:gdLst/>
              <a:ahLst/>
              <a:cxnLst/>
              <a:rect l="l" t="t" r="r" b="b"/>
              <a:pathLst>
                <a:path w="3616960" h="78739">
                  <a:moveTo>
                    <a:pt x="3616799" y="78599"/>
                  </a:moveTo>
                  <a:lnTo>
                    <a:pt x="3616799" y="0"/>
                  </a:lnTo>
                  <a:lnTo>
                    <a:pt x="0" y="0"/>
                  </a:lnTo>
                </a:path>
              </a:pathLst>
            </a:custGeom>
            <a:ln w="25399">
              <a:solidFill>
                <a:srgbClr val="000000"/>
              </a:solidFill>
            </a:ln>
          </p:spPr>
          <p:txBody>
            <a:bodyPr wrap="square" lIns="0" tIns="0" rIns="0" bIns="0" rtlCol="0"/>
            <a:lstStyle/>
            <a:p>
              <a:endParaRPr/>
            </a:p>
          </p:txBody>
        </p:sp>
        <p:pic>
          <p:nvPicPr>
            <p:cNvPr id="214" name="object 60">
              <a:extLst>
                <a:ext uri="{FF2B5EF4-FFF2-40B4-BE49-F238E27FC236}">
                  <a16:creationId xmlns:a16="http://schemas.microsoft.com/office/drawing/2014/main" id="{7BDA5827-DE30-49FE-B9A3-98ECF4A78BD8}"/>
                </a:ext>
              </a:extLst>
            </p:cNvPr>
            <p:cNvPicPr/>
            <p:nvPr/>
          </p:nvPicPr>
          <p:blipFill>
            <a:blip r:embed="rId9" cstate="print"/>
            <a:stretch>
              <a:fillRect/>
            </a:stretch>
          </p:blipFill>
          <p:spPr>
            <a:xfrm>
              <a:off x="698500" y="2273477"/>
              <a:ext cx="109307" cy="211524"/>
            </a:xfrm>
            <a:prstGeom prst="rect">
              <a:avLst/>
            </a:prstGeom>
          </p:spPr>
        </p:pic>
        <p:sp>
          <p:nvSpPr>
            <p:cNvPr id="215" name="object 61">
              <a:extLst>
                <a:ext uri="{FF2B5EF4-FFF2-40B4-BE49-F238E27FC236}">
                  <a16:creationId xmlns:a16="http://schemas.microsoft.com/office/drawing/2014/main" id="{444C953F-C416-4A6C-BCFE-1B30410173EE}"/>
                </a:ext>
              </a:extLst>
            </p:cNvPr>
            <p:cNvSpPr/>
            <p:nvPr/>
          </p:nvSpPr>
          <p:spPr>
            <a:xfrm>
              <a:off x="1338599" y="2401587"/>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216" name="object 62">
              <a:extLst>
                <a:ext uri="{FF2B5EF4-FFF2-40B4-BE49-F238E27FC236}">
                  <a16:creationId xmlns:a16="http://schemas.microsoft.com/office/drawing/2014/main" id="{849411CD-7299-47AB-964C-264583281ABB}"/>
                </a:ext>
              </a:extLst>
            </p:cNvPr>
            <p:cNvSpPr/>
            <p:nvPr/>
          </p:nvSpPr>
          <p:spPr>
            <a:xfrm>
              <a:off x="1296645" y="2286319"/>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217" name="object 63">
              <a:extLst>
                <a:ext uri="{FF2B5EF4-FFF2-40B4-BE49-F238E27FC236}">
                  <a16:creationId xmlns:a16="http://schemas.microsoft.com/office/drawing/2014/main" id="{5D0DD42D-E060-47B3-AC2F-A49E4C56FD0A}"/>
                </a:ext>
              </a:extLst>
            </p:cNvPr>
            <p:cNvSpPr/>
            <p:nvPr/>
          </p:nvSpPr>
          <p:spPr>
            <a:xfrm>
              <a:off x="1296645" y="2286319"/>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218" name="object 64">
              <a:extLst>
                <a:ext uri="{FF2B5EF4-FFF2-40B4-BE49-F238E27FC236}">
                  <a16:creationId xmlns:a16="http://schemas.microsoft.com/office/drawing/2014/main" id="{8D30CB89-67DE-4CF9-9D5B-1FA18C030F3C}"/>
                </a:ext>
              </a:extLst>
            </p:cNvPr>
            <p:cNvSpPr/>
            <p:nvPr/>
          </p:nvSpPr>
          <p:spPr>
            <a:xfrm>
              <a:off x="2040726" y="2401586"/>
              <a:ext cx="635" cy="162560"/>
            </a:xfrm>
            <a:custGeom>
              <a:avLst/>
              <a:gdLst/>
              <a:ahLst/>
              <a:cxnLst/>
              <a:rect l="l" t="t" r="r" b="b"/>
              <a:pathLst>
                <a:path w="635" h="162560">
                  <a:moveTo>
                    <a:pt x="231" y="-12699"/>
                  </a:moveTo>
                  <a:lnTo>
                    <a:pt x="231" y="174700"/>
                  </a:lnTo>
                </a:path>
              </a:pathLst>
            </a:custGeom>
            <a:ln w="25863">
              <a:solidFill>
                <a:srgbClr val="000000"/>
              </a:solidFill>
            </a:ln>
          </p:spPr>
          <p:txBody>
            <a:bodyPr wrap="square" lIns="0" tIns="0" rIns="0" bIns="0" rtlCol="0"/>
            <a:lstStyle/>
            <a:p>
              <a:endParaRPr/>
            </a:p>
          </p:txBody>
        </p:sp>
        <p:sp>
          <p:nvSpPr>
            <p:cNvPr id="219" name="object 65">
              <a:extLst>
                <a:ext uri="{FF2B5EF4-FFF2-40B4-BE49-F238E27FC236}">
                  <a16:creationId xmlns:a16="http://schemas.microsoft.com/office/drawing/2014/main" id="{E492E187-BE92-40CB-83AF-E43F3BADADC6}"/>
                </a:ext>
              </a:extLst>
            </p:cNvPr>
            <p:cNvSpPr/>
            <p:nvPr/>
          </p:nvSpPr>
          <p:spPr>
            <a:xfrm>
              <a:off x="1999236" y="2286319"/>
              <a:ext cx="84455" cy="115570"/>
            </a:xfrm>
            <a:custGeom>
              <a:avLst/>
              <a:gdLst/>
              <a:ahLst/>
              <a:cxnLst/>
              <a:rect l="l" t="t" r="r" b="b"/>
              <a:pathLst>
                <a:path w="84455" h="115569">
                  <a:moveTo>
                    <a:pt x="83907" y="115387"/>
                  </a:moveTo>
                  <a:lnTo>
                    <a:pt x="0" y="115147"/>
                  </a:lnTo>
                  <a:lnTo>
                    <a:pt x="42283" y="0"/>
                  </a:lnTo>
                  <a:lnTo>
                    <a:pt x="83907" y="115387"/>
                  </a:lnTo>
                  <a:close/>
                </a:path>
              </a:pathLst>
            </a:custGeom>
            <a:solidFill>
              <a:srgbClr val="000000"/>
            </a:solidFill>
          </p:spPr>
          <p:txBody>
            <a:bodyPr wrap="square" lIns="0" tIns="0" rIns="0" bIns="0" rtlCol="0"/>
            <a:lstStyle/>
            <a:p>
              <a:endParaRPr/>
            </a:p>
          </p:txBody>
        </p:sp>
        <p:sp>
          <p:nvSpPr>
            <p:cNvPr id="220" name="object 66">
              <a:extLst>
                <a:ext uri="{FF2B5EF4-FFF2-40B4-BE49-F238E27FC236}">
                  <a16:creationId xmlns:a16="http://schemas.microsoft.com/office/drawing/2014/main" id="{DB8D72F0-8B5C-40A8-875B-BD76F7598CB5}"/>
                </a:ext>
              </a:extLst>
            </p:cNvPr>
            <p:cNvSpPr/>
            <p:nvPr/>
          </p:nvSpPr>
          <p:spPr>
            <a:xfrm>
              <a:off x="1999236" y="2286319"/>
              <a:ext cx="84455" cy="115570"/>
            </a:xfrm>
            <a:custGeom>
              <a:avLst/>
              <a:gdLst/>
              <a:ahLst/>
              <a:cxnLst/>
              <a:rect l="l" t="t" r="r" b="b"/>
              <a:pathLst>
                <a:path w="84455" h="115569">
                  <a:moveTo>
                    <a:pt x="83907" y="115387"/>
                  </a:moveTo>
                  <a:lnTo>
                    <a:pt x="42283" y="0"/>
                  </a:lnTo>
                  <a:lnTo>
                    <a:pt x="0" y="115147"/>
                  </a:lnTo>
                  <a:lnTo>
                    <a:pt x="83907" y="115387"/>
                  </a:lnTo>
                  <a:close/>
                </a:path>
              </a:pathLst>
            </a:custGeom>
            <a:ln w="25399">
              <a:solidFill>
                <a:srgbClr val="000000"/>
              </a:solidFill>
            </a:ln>
          </p:spPr>
          <p:txBody>
            <a:bodyPr wrap="square" lIns="0" tIns="0" rIns="0" bIns="0" rtlCol="0"/>
            <a:lstStyle/>
            <a:p>
              <a:endParaRPr/>
            </a:p>
          </p:txBody>
        </p:sp>
        <p:sp>
          <p:nvSpPr>
            <p:cNvPr id="221" name="object 67">
              <a:extLst>
                <a:ext uri="{FF2B5EF4-FFF2-40B4-BE49-F238E27FC236}">
                  <a16:creationId xmlns:a16="http://schemas.microsoft.com/office/drawing/2014/main" id="{37047B4B-D4A3-4A37-9A5A-1FB96C70E147}"/>
                </a:ext>
              </a:extLst>
            </p:cNvPr>
            <p:cNvSpPr/>
            <p:nvPr/>
          </p:nvSpPr>
          <p:spPr>
            <a:xfrm>
              <a:off x="2742852" y="2401584"/>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222" name="object 68">
              <a:extLst>
                <a:ext uri="{FF2B5EF4-FFF2-40B4-BE49-F238E27FC236}">
                  <a16:creationId xmlns:a16="http://schemas.microsoft.com/office/drawing/2014/main" id="{3E661975-B3D9-47E1-A4D7-05DE47CEB253}"/>
                </a:ext>
              </a:extLst>
            </p:cNvPr>
            <p:cNvSpPr/>
            <p:nvPr/>
          </p:nvSpPr>
          <p:spPr>
            <a:xfrm>
              <a:off x="2700898" y="2286317"/>
              <a:ext cx="84455" cy="115570"/>
            </a:xfrm>
            <a:custGeom>
              <a:avLst/>
              <a:gdLst/>
              <a:ahLst/>
              <a:cxnLst/>
              <a:rect l="l" t="t" r="r" b="b"/>
              <a:pathLst>
                <a:path w="84455" h="115569">
                  <a:moveTo>
                    <a:pt x="83908" y="115267"/>
                  </a:moveTo>
                  <a:lnTo>
                    <a:pt x="0" y="115267"/>
                  </a:lnTo>
                  <a:lnTo>
                    <a:pt x="41953" y="0"/>
                  </a:lnTo>
                  <a:lnTo>
                    <a:pt x="83908" y="115267"/>
                  </a:lnTo>
                  <a:close/>
                </a:path>
              </a:pathLst>
            </a:custGeom>
            <a:solidFill>
              <a:srgbClr val="000000"/>
            </a:solidFill>
          </p:spPr>
          <p:txBody>
            <a:bodyPr wrap="square" lIns="0" tIns="0" rIns="0" bIns="0" rtlCol="0"/>
            <a:lstStyle/>
            <a:p>
              <a:endParaRPr/>
            </a:p>
          </p:txBody>
        </p:sp>
        <p:sp>
          <p:nvSpPr>
            <p:cNvPr id="223" name="object 69">
              <a:extLst>
                <a:ext uri="{FF2B5EF4-FFF2-40B4-BE49-F238E27FC236}">
                  <a16:creationId xmlns:a16="http://schemas.microsoft.com/office/drawing/2014/main" id="{959C0817-EE47-4FC6-97C0-FCDB9913BA0C}"/>
                </a:ext>
              </a:extLst>
            </p:cNvPr>
            <p:cNvSpPr/>
            <p:nvPr/>
          </p:nvSpPr>
          <p:spPr>
            <a:xfrm>
              <a:off x="2700898" y="2286317"/>
              <a:ext cx="84455" cy="115570"/>
            </a:xfrm>
            <a:custGeom>
              <a:avLst/>
              <a:gdLst/>
              <a:ahLst/>
              <a:cxnLst/>
              <a:rect l="l" t="t" r="r" b="b"/>
              <a:pathLst>
                <a:path w="84455" h="115569">
                  <a:moveTo>
                    <a:pt x="83908" y="115267"/>
                  </a:moveTo>
                  <a:lnTo>
                    <a:pt x="41953"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224" name="object 70">
              <a:extLst>
                <a:ext uri="{FF2B5EF4-FFF2-40B4-BE49-F238E27FC236}">
                  <a16:creationId xmlns:a16="http://schemas.microsoft.com/office/drawing/2014/main" id="{09212862-767D-4159-8652-75BA71EF6FDA}"/>
                </a:ext>
              </a:extLst>
            </p:cNvPr>
            <p:cNvSpPr/>
            <p:nvPr/>
          </p:nvSpPr>
          <p:spPr>
            <a:xfrm>
              <a:off x="1443038" y="2393279"/>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225" name="object 71">
              <a:extLst>
                <a:ext uri="{FF2B5EF4-FFF2-40B4-BE49-F238E27FC236}">
                  <a16:creationId xmlns:a16="http://schemas.microsoft.com/office/drawing/2014/main" id="{8789FC1B-54EA-44D5-A1DD-769AF844EFDA}"/>
                </a:ext>
              </a:extLst>
            </p:cNvPr>
            <p:cNvSpPr/>
            <p:nvPr/>
          </p:nvSpPr>
          <p:spPr>
            <a:xfrm>
              <a:off x="1401084" y="2278012"/>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226" name="object 72">
              <a:extLst>
                <a:ext uri="{FF2B5EF4-FFF2-40B4-BE49-F238E27FC236}">
                  <a16:creationId xmlns:a16="http://schemas.microsoft.com/office/drawing/2014/main" id="{AF7C99A7-15AA-439E-AD57-7980ADBEC2E9}"/>
                </a:ext>
              </a:extLst>
            </p:cNvPr>
            <p:cNvSpPr/>
            <p:nvPr/>
          </p:nvSpPr>
          <p:spPr>
            <a:xfrm>
              <a:off x="1401084" y="2278012"/>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227" name="object 73">
              <a:extLst>
                <a:ext uri="{FF2B5EF4-FFF2-40B4-BE49-F238E27FC236}">
                  <a16:creationId xmlns:a16="http://schemas.microsoft.com/office/drawing/2014/main" id="{E30BE918-0430-4401-B919-733046D9A7FA}"/>
                </a:ext>
              </a:extLst>
            </p:cNvPr>
            <p:cNvSpPr/>
            <p:nvPr/>
          </p:nvSpPr>
          <p:spPr>
            <a:xfrm>
              <a:off x="2165575" y="2399402"/>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228" name="object 74">
              <a:extLst>
                <a:ext uri="{FF2B5EF4-FFF2-40B4-BE49-F238E27FC236}">
                  <a16:creationId xmlns:a16="http://schemas.microsoft.com/office/drawing/2014/main" id="{D1415ED2-0737-4CF4-AEE8-B926CF2E8ED2}"/>
                </a:ext>
              </a:extLst>
            </p:cNvPr>
            <p:cNvSpPr/>
            <p:nvPr/>
          </p:nvSpPr>
          <p:spPr>
            <a:xfrm>
              <a:off x="2123621" y="2284135"/>
              <a:ext cx="84455" cy="115570"/>
            </a:xfrm>
            <a:custGeom>
              <a:avLst/>
              <a:gdLst/>
              <a:ahLst/>
              <a:cxnLst/>
              <a:rect l="l" t="t" r="r" b="b"/>
              <a:pathLst>
                <a:path w="84455" h="115569">
                  <a:moveTo>
                    <a:pt x="83908" y="115267"/>
                  </a:moveTo>
                  <a:lnTo>
                    <a:pt x="0" y="115267"/>
                  </a:lnTo>
                  <a:lnTo>
                    <a:pt x="41954" y="0"/>
                  </a:lnTo>
                  <a:lnTo>
                    <a:pt x="83908" y="115267"/>
                  </a:lnTo>
                  <a:close/>
                </a:path>
              </a:pathLst>
            </a:custGeom>
            <a:solidFill>
              <a:srgbClr val="000000"/>
            </a:solidFill>
          </p:spPr>
          <p:txBody>
            <a:bodyPr wrap="square" lIns="0" tIns="0" rIns="0" bIns="0" rtlCol="0"/>
            <a:lstStyle/>
            <a:p>
              <a:endParaRPr/>
            </a:p>
          </p:txBody>
        </p:sp>
        <p:sp>
          <p:nvSpPr>
            <p:cNvPr id="229" name="object 75">
              <a:extLst>
                <a:ext uri="{FF2B5EF4-FFF2-40B4-BE49-F238E27FC236}">
                  <a16:creationId xmlns:a16="http://schemas.microsoft.com/office/drawing/2014/main" id="{2982C010-D228-4744-A4D3-29286F850ED5}"/>
                </a:ext>
              </a:extLst>
            </p:cNvPr>
            <p:cNvSpPr/>
            <p:nvPr/>
          </p:nvSpPr>
          <p:spPr>
            <a:xfrm>
              <a:off x="2123621" y="2284135"/>
              <a:ext cx="84455" cy="115570"/>
            </a:xfrm>
            <a:custGeom>
              <a:avLst/>
              <a:gdLst/>
              <a:ahLst/>
              <a:cxnLst/>
              <a:rect l="l" t="t" r="r" b="b"/>
              <a:pathLst>
                <a:path w="84455" h="115569">
                  <a:moveTo>
                    <a:pt x="83908" y="115267"/>
                  </a:moveTo>
                  <a:lnTo>
                    <a:pt x="41954"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230" name="object 76">
              <a:extLst>
                <a:ext uri="{FF2B5EF4-FFF2-40B4-BE49-F238E27FC236}">
                  <a16:creationId xmlns:a16="http://schemas.microsoft.com/office/drawing/2014/main" id="{7D40CB3B-5A62-4297-B8E6-25B83CDF9152}"/>
                </a:ext>
              </a:extLst>
            </p:cNvPr>
            <p:cNvSpPr/>
            <p:nvPr/>
          </p:nvSpPr>
          <p:spPr>
            <a:xfrm>
              <a:off x="2857499" y="2393280"/>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231" name="object 77">
              <a:extLst>
                <a:ext uri="{FF2B5EF4-FFF2-40B4-BE49-F238E27FC236}">
                  <a16:creationId xmlns:a16="http://schemas.microsoft.com/office/drawing/2014/main" id="{848D2FCA-814F-4B5F-A026-AC8E4B2F5F74}"/>
                </a:ext>
              </a:extLst>
            </p:cNvPr>
            <p:cNvSpPr/>
            <p:nvPr/>
          </p:nvSpPr>
          <p:spPr>
            <a:xfrm>
              <a:off x="2815545" y="2278013"/>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232" name="object 78">
              <a:extLst>
                <a:ext uri="{FF2B5EF4-FFF2-40B4-BE49-F238E27FC236}">
                  <a16:creationId xmlns:a16="http://schemas.microsoft.com/office/drawing/2014/main" id="{1A18F386-5308-4957-9269-30A4624F8CA2}"/>
                </a:ext>
              </a:extLst>
            </p:cNvPr>
            <p:cNvSpPr/>
            <p:nvPr/>
          </p:nvSpPr>
          <p:spPr>
            <a:xfrm>
              <a:off x="2815545" y="2278013"/>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233" name="object 79">
              <a:extLst>
                <a:ext uri="{FF2B5EF4-FFF2-40B4-BE49-F238E27FC236}">
                  <a16:creationId xmlns:a16="http://schemas.microsoft.com/office/drawing/2014/main" id="{04B60FA9-50E9-48B8-9696-CC011F941E8F}"/>
                </a:ext>
              </a:extLst>
            </p:cNvPr>
            <p:cNvSpPr/>
            <p:nvPr/>
          </p:nvSpPr>
          <p:spPr>
            <a:xfrm>
              <a:off x="449763" y="1574531"/>
              <a:ext cx="2489200" cy="233045"/>
            </a:xfrm>
            <a:custGeom>
              <a:avLst/>
              <a:gdLst/>
              <a:ahLst/>
              <a:cxnLst/>
              <a:rect l="l" t="t" r="r" b="b"/>
              <a:pathLst>
                <a:path w="2489200" h="233044">
                  <a:moveTo>
                    <a:pt x="0" y="0"/>
                  </a:moveTo>
                  <a:lnTo>
                    <a:pt x="2488642" y="0"/>
                  </a:lnTo>
                  <a:lnTo>
                    <a:pt x="2488642" y="232897"/>
                  </a:lnTo>
                  <a:lnTo>
                    <a:pt x="0" y="232897"/>
                  </a:lnTo>
                  <a:lnTo>
                    <a:pt x="0" y="0"/>
                  </a:lnTo>
                  <a:close/>
                </a:path>
              </a:pathLst>
            </a:custGeom>
            <a:ln w="12699">
              <a:solidFill>
                <a:srgbClr val="000000"/>
              </a:solidFill>
            </a:ln>
          </p:spPr>
          <p:txBody>
            <a:bodyPr wrap="square" lIns="0" tIns="0" rIns="0" bIns="0" rtlCol="0"/>
            <a:lstStyle/>
            <a:p>
              <a:endParaRPr/>
            </a:p>
          </p:txBody>
        </p:sp>
      </p:grpSp>
      <p:sp>
        <p:nvSpPr>
          <p:cNvPr id="234" name="object 80">
            <a:extLst>
              <a:ext uri="{FF2B5EF4-FFF2-40B4-BE49-F238E27FC236}">
                <a16:creationId xmlns:a16="http://schemas.microsoft.com/office/drawing/2014/main" id="{DAAE8DD1-AD18-4AFF-91D4-144031188746}"/>
              </a:ext>
            </a:extLst>
          </p:cNvPr>
          <p:cNvSpPr txBox="1"/>
          <p:nvPr/>
        </p:nvSpPr>
        <p:spPr>
          <a:xfrm>
            <a:off x="1337224" y="2807644"/>
            <a:ext cx="69278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softmax</a:t>
            </a:r>
            <a:endParaRPr sz="1500">
              <a:latin typeface="Arial MT"/>
              <a:cs typeface="Arial MT"/>
            </a:endParaRPr>
          </a:p>
        </p:txBody>
      </p:sp>
      <p:grpSp>
        <p:nvGrpSpPr>
          <p:cNvPr id="235" name="object 81">
            <a:extLst>
              <a:ext uri="{FF2B5EF4-FFF2-40B4-BE49-F238E27FC236}">
                <a16:creationId xmlns:a16="http://schemas.microsoft.com/office/drawing/2014/main" id="{79A7834E-3F9C-4EFC-B98F-F38082B06D33}"/>
              </a:ext>
            </a:extLst>
          </p:cNvPr>
          <p:cNvGrpSpPr/>
          <p:nvPr/>
        </p:nvGrpSpPr>
        <p:grpSpPr>
          <a:xfrm>
            <a:off x="426919" y="2390394"/>
            <a:ext cx="392430" cy="299720"/>
            <a:chOff x="437611" y="1139110"/>
            <a:chExt cx="392430" cy="299720"/>
          </a:xfrm>
        </p:grpSpPr>
        <p:sp>
          <p:nvSpPr>
            <p:cNvPr id="236" name="object 82">
              <a:extLst>
                <a:ext uri="{FF2B5EF4-FFF2-40B4-BE49-F238E27FC236}">
                  <a16:creationId xmlns:a16="http://schemas.microsoft.com/office/drawing/2014/main" id="{FD172E9D-5F49-4DB5-8FDC-158607DCFDE4}"/>
                </a:ext>
              </a:extLst>
            </p:cNvPr>
            <p:cNvSpPr/>
            <p:nvPr/>
          </p:nvSpPr>
          <p:spPr>
            <a:xfrm>
              <a:off x="443961" y="1145460"/>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37" name="object 83">
              <a:extLst>
                <a:ext uri="{FF2B5EF4-FFF2-40B4-BE49-F238E27FC236}">
                  <a16:creationId xmlns:a16="http://schemas.microsoft.com/office/drawing/2014/main" id="{6B3508F7-3A56-4563-BB61-BEF94DF2AF73}"/>
                </a:ext>
              </a:extLst>
            </p:cNvPr>
            <p:cNvSpPr/>
            <p:nvPr/>
          </p:nvSpPr>
          <p:spPr>
            <a:xfrm>
              <a:off x="443961" y="1145460"/>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38" name="object 84">
            <a:extLst>
              <a:ext uri="{FF2B5EF4-FFF2-40B4-BE49-F238E27FC236}">
                <a16:creationId xmlns:a16="http://schemas.microsoft.com/office/drawing/2014/main" id="{CD7C7F6B-D700-438E-9559-B8423049FEE1}"/>
              </a:ext>
            </a:extLst>
          </p:cNvPr>
          <p:cNvSpPr txBox="1"/>
          <p:nvPr/>
        </p:nvSpPr>
        <p:spPr>
          <a:xfrm>
            <a:off x="515002" y="2497157"/>
            <a:ext cx="219075" cy="162560"/>
          </a:xfrm>
          <a:prstGeom prst="rect">
            <a:avLst/>
          </a:prstGeom>
        </p:spPr>
        <p:txBody>
          <a:bodyPr vert="horz" wrap="square" lIns="0" tIns="12700" rIns="0" bIns="0" rtlCol="0">
            <a:spAutoFit/>
          </a:bodyPr>
          <a:lstStyle/>
          <a:p>
            <a:pPr marL="38100">
              <a:lnSpc>
                <a:spcPct val="100000"/>
              </a:lnSpc>
              <a:spcBef>
                <a:spcPts val="100"/>
              </a:spcBef>
            </a:pPr>
            <a:r>
              <a:rPr sz="1350" spc="-22" baseline="21604" dirty="0">
                <a:latin typeface="Arial MT"/>
                <a:cs typeface="Arial MT"/>
              </a:rPr>
              <a:t>a</a:t>
            </a:r>
            <a:r>
              <a:rPr sz="600" spc="-15" dirty="0">
                <a:latin typeface="Arial MT"/>
                <a:cs typeface="Arial MT"/>
              </a:rPr>
              <a:t>11</a:t>
            </a:r>
            <a:endParaRPr sz="600">
              <a:latin typeface="Arial MT"/>
              <a:cs typeface="Arial MT"/>
            </a:endParaRPr>
          </a:p>
        </p:txBody>
      </p:sp>
      <p:grpSp>
        <p:nvGrpSpPr>
          <p:cNvPr id="239" name="object 85">
            <a:extLst>
              <a:ext uri="{FF2B5EF4-FFF2-40B4-BE49-F238E27FC236}">
                <a16:creationId xmlns:a16="http://schemas.microsoft.com/office/drawing/2014/main" id="{0781300C-516B-412E-A8CF-C7FDFB60CF7D}"/>
              </a:ext>
            </a:extLst>
          </p:cNvPr>
          <p:cNvGrpSpPr/>
          <p:nvPr/>
        </p:nvGrpSpPr>
        <p:grpSpPr>
          <a:xfrm>
            <a:off x="1131802" y="2387956"/>
            <a:ext cx="392430" cy="299720"/>
            <a:chOff x="1142494" y="1136672"/>
            <a:chExt cx="392430" cy="299720"/>
          </a:xfrm>
        </p:grpSpPr>
        <p:sp>
          <p:nvSpPr>
            <p:cNvPr id="240" name="object 86">
              <a:extLst>
                <a:ext uri="{FF2B5EF4-FFF2-40B4-BE49-F238E27FC236}">
                  <a16:creationId xmlns:a16="http://schemas.microsoft.com/office/drawing/2014/main" id="{95C39BFB-9CCF-4B51-A391-4CFFF330EC84}"/>
                </a:ext>
              </a:extLst>
            </p:cNvPr>
            <p:cNvSpPr/>
            <p:nvPr/>
          </p:nvSpPr>
          <p:spPr>
            <a:xfrm>
              <a:off x="1148844" y="1143022"/>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41" name="object 87">
              <a:extLst>
                <a:ext uri="{FF2B5EF4-FFF2-40B4-BE49-F238E27FC236}">
                  <a16:creationId xmlns:a16="http://schemas.microsoft.com/office/drawing/2014/main" id="{090E5C3A-C345-4AE1-8F23-AD06FE754E0A}"/>
                </a:ext>
              </a:extLst>
            </p:cNvPr>
            <p:cNvSpPr/>
            <p:nvPr/>
          </p:nvSpPr>
          <p:spPr>
            <a:xfrm>
              <a:off x="1148844" y="1143022"/>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42" name="object 88">
            <a:extLst>
              <a:ext uri="{FF2B5EF4-FFF2-40B4-BE49-F238E27FC236}">
                <a16:creationId xmlns:a16="http://schemas.microsoft.com/office/drawing/2014/main" id="{E022D1C9-1C6C-48BA-A099-072317358F51}"/>
              </a:ext>
            </a:extLst>
          </p:cNvPr>
          <p:cNvSpPr txBox="1"/>
          <p:nvPr/>
        </p:nvSpPr>
        <p:spPr>
          <a:xfrm>
            <a:off x="1215642" y="2494720"/>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12</a:t>
            </a:r>
            <a:endParaRPr sz="600">
              <a:latin typeface="Arial MT"/>
              <a:cs typeface="Arial MT"/>
            </a:endParaRPr>
          </a:p>
        </p:txBody>
      </p:sp>
      <p:grpSp>
        <p:nvGrpSpPr>
          <p:cNvPr id="243" name="object 89">
            <a:extLst>
              <a:ext uri="{FF2B5EF4-FFF2-40B4-BE49-F238E27FC236}">
                <a16:creationId xmlns:a16="http://schemas.microsoft.com/office/drawing/2014/main" id="{8F330EE5-69EA-4067-A086-CD610D12665D}"/>
              </a:ext>
            </a:extLst>
          </p:cNvPr>
          <p:cNvGrpSpPr/>
          <p:nvPr/>
        </p:nvGrpSpPr>
        <p:grpSpPr>
          <a:xfrm>
            <a:off x="1833929" y="2385174"/>
            <a:ext cx="392430" cy="299720"/>
            <a:chOff x="1844621" y="1133890"/>
            <a:chExt cx="392430" cy="299720"/>
          </a:xfrm>
        </p:grpSpPr>
        <p:sp>
          <p:nvSpPr>
            <p:cNvPr id="244" name="object 90">
              <a:extLst>
                <a:ext uri="{FF2B5EF4-FFF2-40B4-BE49-F238E27FC236}">
                  <a16:creationId xmlns:a16="http://schemas.microsoft.com/office/drawing/2014/main" id="{06FE0ABE-5E02-446D-8EA9-95EC57BD5219}"/>
                </a:ext>
              </a:extLst>
            </p:cNvPr>
            <p:cNvSpPr/>
            <p:nvPr/>
          </p:nvSpPr>
          <p:spPr>
            <a:xfrm>
              <a:off x="1850971" y="1140240"/>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45" name="object 91">
              <a:extLst>
                <a:ext uri="{FF2B5EF4-FFF2-40B4-BE49-F238E27FC236}">
                  <a16:creationId xmlns:a16="http://schemas.microsoft.com/office/drawing/2014/main" id="{D07B32CA-E9CE-4867-AFF9-D684D8F7AE3D}"/>
                </a:ext>
              </a:extLst>
            </p:cNvPr>
            <p:cNvSpPr/>
            <p:nvPr/>
          </p:nvSpPr>
          <p:spPr>
            <a:xfrm>
              <a:off x="1850971" y="1140240"/>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46" name="object 92">
            <a:extLst>
              <a:ext uri="{FF2B5EF4-FFF2-40B4-BE49-F238E27FC236}">
                <a16:creationId xmlns:a16="http://schemas.microsoft.com/office/drawing/2014/main" id="{91A53B74-2B25-4D68-85C1-2737FB42C889}"/>
              </a:ext>
            </a:extLst>
          </p:cNvPr>
          <p:cNvSpPr txBox="1"/>
          <p:nvPr/>
        </p:nvSpPr>
        <p:spPr>
          <a:xfrm>
            <a:off x="1917770" y="2491938"/>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13</a:t>
            </a:r>
            <a:endParaRPr sz="600">
              <a:latin typeface="Arial MT"/>
              <a:cs typeface="Arial MT"/>
            </a:endParaRPr>
          </a:p>
        </p:txBody>
      </p:sp>
      <p:grpSp>
        <p:nvGrpSpPr>
          <p:cNvPr id="247" name="object 93">
            <a:extLst>
              <a:ext uri="{FF2B5EF4-FFF2-40B4-BE49-F238E27FC236}">
                <a16:creationId xmlns:a16="http://schemas.microsoft.com/office/drawing/2014/main" id="{2B6A838B-D745-465B-9385-093197DD768C}"/>
              </a:ext>
            </a:extLst>
          </p:cNvPr>
          <p:cNvGrpSpPr/>
          <p:nvPr/>
        </p:nvGrpSpPr>
        <p:grpSpPr>
          <a:xfrm>
            <a:off x="2536057" y="2381742"/>
            <a:ext cx="392430" cy="299720"/>
            <a:chOff x="2546749" y="1130458"/>
            <a:chExt cx="392430" cy="299720"/>
          </a:xfrm>
        </p:grpSpPr>
        <p:sp>
          <p:nvSpPr>
            <p:cNvPr id="248" name="object 94">
              <a:extLst>
                <a:ext uri="{FF2B5EF4-FFF2-40B4-BE49-F238E27FC236}">
                  <a16:creationId xmlns:a16="http://schemas.microsoft.com/office/drawing/2014/main" id="{EFAB5A82-3F07-413B-B2C6-A7702B07D85F}"/>
                </a:ext>
              </a:extLst>
            </p:cNvPr>
            <p:cNvSpPr/>
            <p:nvPr/>
          </p:nvSpPr>
          <p:spPr>
            <a:xfrm>
              <a:off x="2553099" y="1136808"/>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49" name="object 95">
              <a:extLst>
                <a:ext uri="{FF2B5EF4-FFF2-40B4-BE49-F238E27FC236}">
                  <a16:creationId xmlns:a16="http://schemas.microsoft.com/office/drawing/2014/main" id="{7DBBB2AC-58F0-4C5F-8434-6F5AD7E49509}"/>
                </a:ext>
              </a:extLst>
            </p:cNvPr>
            <p:cNvSpPr/>
            <p:nvPr/>
          </p:nvSpPr>
          <p:spPr>
            <a:xfrm>
              <a:off x="2553099" y="1136808"/>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50" name="object 96">
            <a:extLst>
              <a:ext uri="{FF2B5EF4-FFF2-40B4-BE49-F238E27FC236}">
                <a16:creationId xmlns:a16="http://schemas.microsoft.com/office/drawing/2014/main" id="{133D7CE2-22A4-415E-AE45-1759D1D0C3F5}"/>
              </a:ext>
            </a:extLst>
          </p:cNvPr>
          <p:cNvSpPr txBox="1"/>
          <p:nvPr/>
        </p:nvSpPr>
        <p:spPr>
          <a:xfrm>
            <a:off x="2619897" y="248850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14</a:t>
            </a:r>
            <a:endParaRPr sz="600">
              <a:latin typeface="Arial MT"/>
              <a:cs typeface="Arial MT"/>
            </a:endParaRPr>
          </a:p>
        </p:txBody>
      </p:sp>
      <p:grpSp>
        <p:nvGrpSpPr>
          <p:cNvPr id="251" name="object 97">
            <a:extLst>
              <a:ext uri="{FF2B5EF4-FFF2-40B4-BE49-F238E27FC236}">
                <a16:creationId xmlns:a16="http://schemas.microsoft.com/office/drawing/2014/main" id="{5F89D0C0-28A5-4199-88A5-B31EFD69CC0D}"/>
              </a:ext>
            </a:extLst>
          </p:cNvPr>
          <p:cNvGrpSpPr/>
          <p:nvPr/>
        </p:nvGrpSpPr>
        <p:grpSpPr>
          <a:xfrm>
            <a:off x="564877" y="2104037"/>
            <a:ext cx="4849495" cy="2056764"/>
            <a:chOff x="575569" y="852753"/>
            <a:chExt cx="4849495" cy="2056764"/>
          </a:xfrm>
        </p:grpSpPr>
        <p:pic>
          <p:nvPicPr>
            <p:cNvPr id="252" name="object 98">
              <a:extLst>
                <a:ext uri="{FF2B5EF4-FFF2-40B4-BE49-F238E27FC236}">
                  <a16:creationId xmlns:a16="http://schemas.microsoft.com/office/drawing/2014/main" id="{AF7AD21C-B6D6-4D0E-B906-43B29768EC35}"/>
                </a:ext>
              </a:extLst>
            </p:cNvPr>
            <p:cNvPicPr/>
            <p:nvPr/>
          </p:nvPicPr>
          <p:blipFill>
            <a:blip r:embed="rId10" cstate="print"/>
            <a:stretch>
              <a:fillRect/>
            </a:stretch>
          </p:blipFill>
          <p:spPr>
            <a:xfrm>
              <a:off x="579034" y="1830671"/>
              <a:ext cx="109305" cy="140986"/>
            </a:xfrm>
            <a:prstGeom prst="rect">
              <a:avLst/>
            </a:prstGeom>
          </p:spPr>
        </p:pic>
        <p:pic>
          <p:nvPicPr>
            <p:cNvPr id="253" name="object 99">
              <a:extLst>
                <a:ext uri="{FF2B5EF4-FFF2-40B4-BE49-F238E27FC236}">
                  <a16:creationId xmlns:a16="http://schemas.microsoft.com/office/drawing/2014/main" id="{197F408C-B82A-45E2-8AF6-A099B62A9384}"/>
                </a:ext>
              </a:extLst>
            </p:cNvPr>
            <p:cNvPicPr/>
            <p:nvPr/>
          </p:nvPicPr>
          <p:blipFill>
            <a:blip r:embed="rId11" cstate="print"/>
            <a:stretch>
              <a:fillRect/>
            </a:stretch>
          </p:blipFill>
          <p:spPr>
            <a:xfrm>
              <a:off x="1285584" y="1822615"/>
              <a:ext cx="109304" cy="141019"/>
            </a:xfrm>
            <a:prstGeom prst="rect">
              <a:avLst/>
            </a:prstGeom>
          </p:spPr>
        </p:pic>
        <p:pic>
          <p:nvPicPr>
            <p:cNvPr id="254" name="object 100">
              <a:extLst>
                <a:ext uri="{FF2B5EF4-FFF2-40B4-BE49-F238E27FC236}">
                  <a16:creationId xmlns:a16="http://schemas.microsoft.com/office/drawing/2014/main" id="{A7D7CFFA-FDAF-43C9-BEFD-8B5D4CF4DBF8}"/>
                </a:ext>
              </a:extLst>
            </p:cNvPr>
            <p:cNvPicPr/>
            <p:nvPr/>
          </p:nvPicPr>
          <p:blipFill>
            <a:blip r:embed="rId11" cstate="print"/>
            <a:stretch>
              <a:fillRect/>
            </a:stretch>
          </p:blipFill>
          <p:spPr>
            <a:xfrm>
              <a:off x="1993404" y="1832003"/>
              <a:ext cx="109304" cy="141019"/>
            </a:xfrm>
            <a:prstGeom prst="rect">
              <a:avLst/>
            </a:prstGeom>
          </p:spPr>
        </p:pic>
        <p:pic>
          <p:nvPicPr>
            <p:cNvPr id="255" name="object 101">
              <a:extLst>
                <a:ext uri="{FF2B5EF4-FFF2-40B4-BE49-F238E27FC236}">
                  <a16:creationId xmlns:a16="http://schemas.microsoft.com/office/drawing/2014/main" id="{10F06C94-5137-4D69-8E3E-197BCD34C517}"/>
                </a:ext>
              </a:extLst>
            </p:cNvPr>
            <p:cNvPicPr/>
            <p:nvPr/>
          </p:nvPicPr>
          <p:blipFill>
            <a:blip r:embed="rId12" cstate="print"/>
            <a:stretch>
              <a:fillRect/>
            </a:stretch>
          </p:blipFill>
          <p:spPr>
            <a:xfrm>
              <a:off x="2708211" y="1830779"/>
              <a:ext cx="109304" cy="141019"/>
            </a:xfrm>
            <a:prstGeom prst="rect">
              <a:avLst/>
            </a:prstGeom>
          </p:spPr>
        </p:pic>
        <p:pic>
          <p:nvPicPr>
            <p:cNvPr id="256" name="object 102">
              <a:extLst>
                <a:ext uri="{FF2B5EF4-FFF2-40B4-BE49-F238E27FC236}">
                  <a16:creationId xmlns:a16="http://schemas.microsoft.com/office/drawing/2014/main" id="{81E9D38A-5A6C-4EF5-B758-485B7101E9E9}"/>
                </a:ext>
              </a:extLst>
            </p:cNvPr>
            <p:cNvPicPr/>
            <p:nvPr/>
          </p:nvPicPr>
          <p:blipFill>
            <a:blip r:embed="rId12" cstate="print"/>
            <a:stretch>
              <a:fillRect/>
            </a:stretch>
          </p:blipFill>
          <p:spPr>
            <a:xfrm>
              <a:off x="2708211" y="1435289"/>
              <a:ext cx="109304" cy="141019"/>
            </a:xfrm>
            <a:prstGeom prst="rect">
              <a:avLst/>
            </a:prstGeom>
          </p:spPr>
        </p:pic>
        <p:pic>
          <p:nvPicPr>
            <p:cNvPr id="257" name="object 103">
              <a:extLst>
                <a:ext uri="{FF2B5EF4-FFF2-40B4-BE49-F238E27FC236}">
                  <a16:creationId xmlns:a16="http://schemas.microsoft.com/office/drawing/2014/main" id="{026B843B-5B95-4797-8403-5BDB4689B521}"/>
                </a:ext>
              </a:extLst>
            </p:cNvPr>
            <p:cNvPicPr/>
            <p:nvPr/>
          </p:nvPicPr>
          <p:blipFill>
            <a:blip r:embed="rId11" cstate="print"/>
            <a:stretch>
              <a:fillRect/>
            </a:stretch>
          </p:blipFill>
          <p:spPr>
            <a:xfrm>
              <a:off x="1995918" y="1451051"/>
              <a:ext cx="109304" cy="141019"/>
            </a:xfrm>
            <a:prstGeom prst="rect">
              <a:avLst/>
            </a:prstGeom>
          </p:spPr>
        </p:pic>
        <p:pic>
          <p:nvPicPr>
            <p:cNvPr id="258" name="object 104">
              <a:extLst>
                <a:ext uri="{FF2B5EF4-FFF2-40B4-BE49-F238E27FC236}">
                  <a16:creationId xmlns:a16="http://schemas.microsoft.com/office/drawing/2014/main" id="{E9D24DCA-1729-4C02-946E-4D5C9CCFC082}"/>
                </a:ext>
              </a:extLst>
            </p:cNvPr>
            <p:cNvPicPr/>
            <p:nvPr/>
          </p:nvPicPr>
          <p:blipFill>
            <a:blip r:embed="rId12" cstate="print"/>
            <a:stretch>
              <a:fillRect/>
            </a:stretch>
          </p:blipFill>
          <p:spPr>
            <a:xfrm>
              <a:off x="1295118" y="1448664"/>
              <a:ext cx="109304" cy="141019"/>
            </a:xfrm>
            <a:prstGeom prst="rect">
              <a:avLst/>
            </a:prstGeom>
          </p:spPr>
        </p:pic>
        <p:pic>
          <p:nvPicPr>
            <p:cNvPr id="259" name="object 105">
              <a:extLst>
                <a:ext uri="{FF2B5EF4-FFF2-40B4-BE49-F238E27FC236}">
                  <a16:creationId xmlns:a16="http://schemas.microsoft.com/office/drawing/2014/main" id="{3D622EEB-AEB3-4ADD-B191-7E92CB6437ED}"/>
                </a:ext>
              </a:extLst>
            </p:cNvPr>
            <p:cNvPicPr/>
            <p:nvPr/>
          </p:nvPicPr>
          <p:blipFill>
            <a:blip r:embed="rId11" cstate="print"/>
            <a:stretch>
              <a:fillRect/>
            </a:stretch>
          </p:blipFill>
          <p:spPr>
            <a:xfrm>
              <a:off x="575569" y="1445507"/>
              <a:ext cx="109304" cy="141019"/>
            </a:xfrm>
            <a:prstGeom prst="rect">
              <a:avLst/>
            </a:prstGeom>
          </p:spPr>
        </p:pic>
        <p:sp>
          <p:nvSpPr>
            <p:cNvPr id="260" name="object 106">
              <a:extLst>
                <a:ext uri="{FF2B5EF4-FFF2-40B4-BE49-F238E27FC236}">
                  <a16:creationId xmlns:a16="http://schemas.microsoft.com/office/drawing/2014/main" id="{4761E8E4-B684-44C2-AB89-9D71767D2FBE}"/>
                </a:ext>
              </a:extLst>
            </p:cNvPr>
            <p:cNvSpPr/>
            <p:nvPr/>
          </p:nvSpPr>
          <p:spPr>
            <a:xfrm>
              <a:off x="5149944" y="2676109"/>
              <a:ext cx="269240" cy="226695"/>
            </a:xfrm>
            <a:custGeom>
              <a:avLst/>
              <a:gdLst/>
              <a:ahLst/>
              <a:cxnLst/>
              <a:rect l="l" t="t" r="r" b="b"/>
              <a:pathLst>
                <a:path w="269239" h="226694">
                  <a:moveTo>
                    <a:pt x="0" y="0"/>
                  </a:moveTo>
                  <a:lnTo>
                    <a:pt x="268693" y="0"/>
                  </a:lnTo>
                  <a:lnTo>
                    <a:pt x="268693" y="226556"/>
                  </a:lnTo>
                  <a:lnTo>
                    <a:pt x="0" y="226556"/>
                  </a:lnTo>
                  <a:lnTo>
                    <a:pt x="0" y="0"/>
                  </a:lnTo>
                  <a:close/>
                </a:path>
              </a:pathLst>
            </a:custGeom>
            <a:ln w="12699">
              <a:solidFill>
                <a:srgbClr val="000000"/>
              </a:solidFill>
            </a:ln>
          </p:spPr>
          <p:txBody>
            <a:bodyPr wrap="square" lIns="0" tIns="0" rIns="0" bIns="0" rtlCol="0"/>
            <a:lstStyle/>
            <a:p>
              <a:endParaRPr/>
            </a:p>
          </p:txBody>
        </p:sp>
        <p:pic>
          <p:nvPicPr>
            <p:cNvPr id="261" name="object 107">
              <a:extLst>
                <a:ext uri="{FF2B5EF4-FFF2-40B4-BE49-F238E27FC236}">
                  <a16:creationId xmlns:a16="http://schemas.microsoft.com/office/drawing/2014/main" id="{D4AB50CB-BBA5-456D-BDD2-8929FCD45740}"/>
                </a:ext>
              </a:extLst>
            </p:cNvPr>
            <p:cNvPicPr/>
            <p:nvPr/>
          </p:nvPicPr>
          <p:blipFill>
            <a:blip r:embed="rId13" cstate="print"/>
            <a:stretch>
              <a:fillRect/>
            </a:stretch>
          </p:blipFill>
          <p:spPr>
            <a:xfrm>
              <a:off x="618443" y="852753"/>
              <a:ext cx="237194" cy="223242"/>
            </a:xfrm>
            <a:prstGeom prst="rect">
              <a:avLst/>
            </a:prstGeom>
          </p:spPr>
        </p:pic>
      </p:grpSp>
      <p:sp>
        <p:nvSpPr>
          <p:cNvPr id="262" name="object 108">
            <a:extLst>
              <a:ext uri="{FF2B5EF4-FFF2-40B4-BE49-F238E27FC236}">
                <a16:creationId xmlns:a16="http://schemas.microsoft.com/office/drawing/2014/main" id="{223C4BE1-9051-4522-AFA6-2C0C9F08F596}"/>
              </a:ext>
            </a:extLst>
          </p:cNvPr>
          <p:cNvSpPr txBox="1"/>
          <p:nvPr/>
        </p:nvSpPr>
        <p:spPr>
          <a:xfrm>
            <a:off x="5605767" y="4686404"/>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1</a:t>
            </a:r>
            <a:endParaRPr sz="900" baseline="-32407">
              <a:latin typeface="Arial MT"/>
              <a:cs typeface="Arial MT"/>
            </a:endParaRPr>
          </a:p>
        </p:txBody>
      </p:sp>
      <p:sp>
        <p:nvSpPr>
          <p:cNvPr id="263" name="object 109">
            <a:extLst>
              <a:ext uri="{FF2B5EF4-FFF2-40B4-BE49-F238E27FC236}">
                <a16:creationId xmlns:a16="http://schemas.microsoft.com/office/drawing/2014/main" id="{1E11E2CE-680C-4DB1-ADBC-C54DCE0F03D3}"/>
              </a:ext>
            </a:extLst>
          </p:cNvPr>
          <p:cNvSpPr txBox="1"/>
          <p:nvPr/>
        </p:nvSpPr>
        <p:spPr>
          <a:xfrm>
            <a:off x="5212278" y="3906051"/>
            <a:ext cx="137160"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a:t>
            </a:r>
            <a:endParaRPr sz="1500">
              <a:latin typeface="Arial MT"/>
              <a:cs typeface="Arial MT"/>
            </a:endParaRPr>
          </a:p>
        </p:txBody>
      </p:sp>
      <p:sp>
        <p:nvSpPr>
          <p:cNvPr id="264" name="object 110">
            <a:extLst>
              <a:ext uri="{FF2B5EF4-FFF2-40B4-BE49-F238E27FC236}">
                <a16:creationId xmlns:a16="http://schemas.microsoft.com/office/drawing/2014/main" id="{DBC54FB5-9CDB-4CF3-B546-EC9E02B8C06E}"/>
              </a:ext>
            </a:extLst>
          </p:cNvPr>
          <p:cNvSpPr txBox="1"/>
          <p:nvPr/>
        </p:nvSpPr>
        <p:spPr>
          <a:xfrm>
            <a:off x="5797579" y="3814869"/>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265" name="object 111">
            <a:extLst>
              <a:ext uri="{FF2B5EF4-FFF2-40B4-BE49-F238E27FC236}">
                <a16:creationId xmlns:a16="http://schemas.microsoft.com/office/drawing/2014/main" id="{1349E9EC-82CF-4A64-AE00-25A293355D5E}"/>
              </a:ext>
            </a:extLst>
          </p:cNvPr>
          <p:cNvSpPr txBox="1"/>
          <p:nvPr/>
        </p:nvSpPr>
        <p:spPr>
          <a:xfrm>
            <a:off x="5992143" y="4686406"/>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266" name="object 112">
            <a:extLst>
              <a:ext uri="{FF2B5EF4-FFF2-40B4-BE49-F238E27FC236}">
                <a16:creationId xmlns:a16="http://schemas.microsoft.com/office/drawing/2014/main" id="{9CDD559C-8594-4FBC-9BE0-E2ECC6E86A99}"/>
              </a:ext>
            </a:extLst>
          </p:cNvPr>
          <p:cNvSpPr txBox="1"/>
          <p:nvPr/>
        </p:nvSpPr>
        <p:spPr>
          <a:xfrm>
            <a:off x="5808445" y="2939943"/>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grpSp>
        <p:nvGrpSpPr>
          <p:cNvPr id="268" name="object 114">
            <a:extLst>
              <a:ext uri="{FF2B5EF4-FFF2-40B4-BE49-F238E27FC236}">
                <a16:creationId xmlns:a16="http://schemas.microsoft.com/office/drawing/2014/main" id="{826EB670-D6E2-4EF3-93A2-7973B289D1DF}"/>
              </a:ext>
            </a:extLst>
          </p:cNvPr>
          <p:cNvGrpSpPr/>
          <p:nvPr/>
        </p:nvGrpSpPr>
        <p:grpSpPr>
          <a:xfrm>
            <a:off x="6011634" y="4292420"/>
            <a:ext cx="109855" cy="394335"/>
            <a:chOff x="6022326" y="3041136"/>
            <a:chExt cx="109855" cy="394335"/>
          </a:xfrm>
        </p:grpSpPr>
        <p:sp>
          <p:nvSpPr>
            <p:cNvPr id="269" name="object 115">
              <a:extLst>
                <a:ext uri="{FF2B5EF4-FFF2-40B4-BE49-F238E27FC236}">
                  <a16:creationId xmlns:a16="http://schemas.microsoft.com/office/drawing/2014/main" id="{708F9E59-A806-44D3-8C80-89BEBCC488B0}"/>
                </a:ext>
              </a:extLst>
            </p:cNvPr>
            <p:cNvSpPr/>
            <p:nvPr/>
          </p:nvSpPr>
          <p:spPr>
            <a:xfrm>
              <a:off x="6076980" y="3169103"/>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270" name="object 116">
              <a:extLst>
                <a:ext uri="{FF2B5EF4-FFF2-40B4-BE49-F238E27FC236}">
                  <a16:creationId xmlns:a16="http://schemas.microsoft.com/office/drawing/2014/main" id="{43AFA3EA-DCD6-4A5B-8D3A-80469D6FE009}"/>
                </a:ext>
              </a:extLst>
            </p:cNvPr>
            <p:cNvPicPr/>
            <p:nvPr/>
          </p:nvPicPr>
          <p:blipFill>
            <a:blip r:embed="rId14" cstate="print"/>
            <a:stretch>
              <a:fillRect/>
            </a:stretch>
          </p:blipFill>
          <p:spPr>
            <a:xfrm>
              <a:off x="6022326" y="3041136"/>
              <a:ext cx="109308" cy="140667"/>
            </a:xfrm>
            <a:prstGeom prst="rect">
              <a:avLst/>
            </a:prstGeom>
          </p:spPr>
        </p:pic>
      </p:grpSp>
      <p:grpSp>
        <p:nvGrpSpPr>
          <p:cNvPr id="271" name="object 117">
            <a:extLst>
              <a:ext uri="{FF2B5EF4-FFF2-40B4-BE49-F238E27FC236}">
                <a16:creationId xmlns:a16="http://schemas.microsoft.com/office/drawing/2014/main" id="{A443BC98-0828-4A19-A896-2D4165498327}"/>
              </a:ext>
            </a:extLst>
          </p:cNvPr>
          <p:cNvGrpSpPr/>
          <p:nvPr/>
        </p:nvGrpSpPr>
        <p:grpSpPr>
          <a:xfrm>
            <a:off x="5907537" y="3417494"/>
            <a:ext cx="109855" cy="397510"/>
            <a:chOff x="5918229" y="2166210"/>
            <a:chExt cx="109855" cy="397510"/>
          </a:xfrm>
        </p:grpSpPr>
        <p:sp>
          <p:nvSpPr>
            <p:cNvPr id="272" name="object 118">
              <a:extLst>
                <a:ext uri="{FF2B5EF4-FFF2-40B4-BE49-F238E27FC236}">
                  <a16:creationId xmlns:a16="http://schemas.microsoft.com/office/drawing/2014/main" id="{E3DECFFF-5FE0-49DF-BBC9-F9FC8A16EDA6}"/>
                </a:ext>
              </a:extLst>
            </p:cNvPr>
            <p:cNvSpPr/>
            <p:nvPr/>
          </p:nvSpPr>
          <p:spPr>
            <a:xfrm>
              <a:off x="5972883" y="2294177"/>
              <a:ext cx="0" cy="269875"/>
            </a:xfrm>
            <a:custGeom>
              <a:avLst/>
              <a:gdLst/>
              <a:ahLst/>
              <a:cxnLst/>
              <a:rect l="l" t="t" r="r" b="b"/>
              <a:pathLst>
                <a:path h="269875">
                  <a:moveTo>
                    <a:pt x="1" y="269407"/>
                  </a:moveTo>
                  <a:lnTo>
                    <a:pt x="0" y="0"/>
                  </a:lnTo>
                </a:path>
              </a:pathLst>
            </a:custGeom>
            <a:ln w="25399">
              <a:solidFill>
                <a:srgbClr val="000000"/>
              </a:solidFill>
            </a:ln>
          </p:spPr>
          <p:txBody>
            <a:bodyPr wrap="square" lIns="0" tIns="0" rIns="0" bIns="0" rtlCol="0"/>
            <a:lstStyle/>
            <a:p>
              <a:endParaRPr/>
            </a:p>
          </p:txBody>
        </p:sp>
        <p:pic>
          <p:nvPicPr>
            <p:cNvPr id="273" name="object 119">
              <a:extLst>
                <a:ext uri="{FF2B5EF4-FFF2-40B4-BE49-F238E27FC236}">
                  <a16:creationId xmlns:a16="http://schemas.microsoft.com/office/drawing/2014/main" id="{6AE9053B-894F-4D11-B679-579F28D4C1E7}"/>
                </a:ext>
              </a:extLst>
            </p:cNvPr>
            <p:cNvPicPr/>
            <p:nvPr/>
          </p:nvPicPr>
          <p:blipFill>
            <a:blip r:embed="rId4" cstate="print"/>
            <a:stretch>
              <a:fillRect/>
            </a:stretch>
          </p:blipFill>
          <p:spPr>
            <a:xfrm>
              <a:off x="5918229" y="2166210"/>
              <a:ext cx="109307" cy="140667"/>
            </a:xfrm>
            <a:prstGeom prst="rect">
              <a:avLst/>
            </a:prstGeom>
          </p:spPr>
        </p:pic>
      </p:grpSp>
      <p:grpSp>
        <p:nvGrpSpPr>
          <p:cNvPr id="274" name="object 120">
            <a:extLst>
              <a:ext uri="{FF2B5EF4-FFF2-40B4-BE49-F238E27FC236}">
                <a16:creationId xmlns:a16="http://schemas.microsoft.com/office/drawing/2014/main" id="{2DAD64B0-F942-4A41-9072-DEA13D3446E1}"/>
              </a:ext>
            </a:extLst>
          </p:cNvPr>
          <p:cNvGrpSpPr/>
          <p:nvPr/>
        </p:nvGrpSpPr>
        <p:grpSpPr>
          <a:xfrm>
            <a:off x="5794596" y="4292417"/>
            <a:ext cx="109855" cy="394335"/>
            <a:chOff x="5805288" y="3041133"/>
            <a:chExt cx="109855" cy="394335"/>
          </a:xfrm>
        </p:grpSpPr>
        <p:sp>
          <p:nvSpPr>
            <p:cNvPr id="275" name="object 121">
              <a:extLst>
                <a:ext uri="{FF2B5EF4-FFF2-40B4-BE49-F238E27FC236}">
                  <a16:creationId xmlns:a16="http://schemas.microsoft.com/office/drawing/2014/main" id="{878BF912-248B-4880-9881-F0082B0C1A03}"/>
                </a:ext>
              </a:extLst>
            </p:cNvPr>
            <p:cNvSpPr/>
            <p:nvPr/>
          </p:nvSpPr>
          <p:spPr>
            <a:xfrm>
              <a:off x="5859942" y="3169100"/>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276" name="object 122">
              <a:extLst>
                <a:ext uri="{FF2B5EF4-FFF2-40B4-BE49-F238E27FC236}">
                  <a16:creationId xmlns:a16="http://schemas.microsoft.com/office/drawing/2014/main" id="{59E7E312-A651-4B61-A0CC-C15A632C7723}"/>
                </a:ext>
              </a:extLst>
            </p:cNvPr>
            <p:cNvPicPr/>
            <p:nvPr/>
          </p:nvPicPr>
          <p:blipFill>
            <a:blip r:embed="rId4" cstate="print"/>
            <a:stretch>
              <a:fillRect/>
            </a:stretch>
          </p:blipFill>
          <p:spPr>
            <a:xfrm>
              <a:off x="5805288" y="3041133"/>
              <a:ext cx="109308" cy="140667"/>
            </a:xfrm>
            <a:prstGeom prst="rect">
              <a:avLst/>
            </a:prstGeom>
          </p:spPr>
        </p:pic>
      </p:grpSp>
      <p:pic>
        <p:nvPicPr>
          <p:cNvPr id="277" name="object 123">
            <a:extLst>
              <a:ext uri="{FF2B5EF4-FFF2-40B4-BE49-F238E27FC236}">
                <a16:creationId xmlns:a16="http://schemas.microsoft.com/office/drawing/2014/main" id="{ECCEE5E6-3DD2-46BA-BBA5-0917C9DC4151}"/>
              </a:ext>
            </a:extLst>
          </p:cNvPr>
          <p:cNvPicPr/>
          <p:nvPr/>
        </p:nvPicPr>
        <p:blipFill>
          <a:blip r:embed="rId15" cstate="print"/>
          <a:stretch>
            <a:fillRect/>
          </a:stretch>
        </p:blipFill>
        <p:spPr>
          <a:xfrm>
            <a:off x="5440600" y="4858296"/>
            <a:ext cx="140667" cy="109307"/>
          </a:xfrm>
          <a:prstGeom prst="rect">
            <a:avLst/>
          </a:prstGeom>
        </p:spPr>
      </p:pic>
      <p:grpSp>
        <p:nvGrpSpPr>
          <p:cNvPr id="278" name="object 124">
            <a:extLst>
              <a:ext uri="{FF2B5EF4-FFF2-40B4-BE49-F238E27FC236}">
                <a16:creationId xmlns:a16="http://schemas.microsoft.com/office/drawing/2014/main" id="{D6BF14C8-9CA6-4A32-92BE-18F4BC971AC7}"/>
              </a:ext>
            </a:extLst>
          </p:cNvPr>
          <p:cNvGrpSpPr/>
          <p:nvPr/>
        </p:nvGrpSpPr>
        <p:grpSpPr>
          <a:xfrm>
            <a:off x="216847" y="2005001"/>
            <a:ext cx="5111750" cy="2049145"/>
            <a:chOff x="227539" y="753717"/>
            <a:chExt cx="5111750" cy="2049145"/>
          </a:xfrm>
        </p:grpSpPr>
        <p:sp>
          <p:nvSpPr>
            <p:cNvPr id="279" name="object 125">
              <a:extLst>
                <a:ext uri="{FF2B5EF4-FFF2-40B4-BE49-F238E27FC236}">
                  <a16:creationId xmlns:a16="http://schemas.microsoft.com/office/drawing/2014/main" id="{D212949C-DFAF-4427-A10E-A3FEBFBD0EFE}"/>
                </a:ext>
              </a:extLst>
            </p:cNvPr>
            <p:cNvSpPr/>
            <p:nvPr/>
          </p:nvSpPr>
          <p:spPr>
            <a:xfrm>
              <a:off x="240239" y="1057829"/>
              <a:ext cx="229235"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280" name="object 126">
              <a:extLst>
                <a:ext uri="{FF2B5EF4-FFF2-40B4-BE49-F238E27FC236}">
                  <a16:creationId xmlns:a16="http://schemas.microsoft.com/office/drawing/2014/main" id="{7FA1DFC8-6D38-4E89-A3CF-D36303892152}"/>
                </a:ext>
              </a:extLst>
            </p:cNvPr>
            <p:cNvPicPr/>
            <p:nvPr/>
          </p:nvPicPr>
          <p:blipFill>
            <a:blip r:embed="rId16" cstate="print"/>
            <a:stretch>
              <a:fillRect/>
            </a:stretch>
          </p:blipFill>
          <p:spPr>
            <a:xfrm>
              <a:off x="375637" y="971927"/>
              <a:ext cx="141083" cy="131010"/>
            </a:xfrm>
            <a:prstGeom prst="rect">
              <a:avLst/>
            </a:prstGeom>
          </p:spPr>
        </p:pic>
        <p:sp>
          <p:nvSpPr>
            <p:cNvPr id="281" name="object 127">
              <a:extLst>
                <a:ext uri="{FF2B5EF4-FFF2-40B4-BE49-F238E27FC236}">
                  <a16:creationId xmlns:a16="http://schemas.microsoft.com/office/drawing/2014/main" id="{78A19698-AB85-4659-8558-A662D8DCF4CA}"/>
                </a:ext>
              </a:extLst>
            </p:cNvPr>
            <p:cNvSpPr/>
            <p:nvPr/>
          </p:nvSpPr>
          <p:spPr>
            <a:xfrm>
              <a:off x="944937" y="1051813"/>
              <a:ext cx="229235" cy="1738630"/>
            </a:xfrm>
            <a:custGeom>
              <a:avLst/>
              <a:gdLst/>
              <a:ahLst/>
              <a:cxnLst/>
              <a:rect l="l" t="t" r="r" b="b"/>
              <a:pathLst>
                <a:path w="229234" h="1738630">
                  <a:moveTo>
                    <a:pt x="229049" y="1738332"/>
                  </a:moveTo>
                  <a:lnTo>
                    <a:pt x="179905" y="1711625"/>
                  </a:lnTo>
                  <a:lnTo>
                    <a:pt x="147734" y="1666619"/>
                  </a:lnTo>
                  <a:lnTo>
                    <a:pt x="116899" y="1602621"/>
                  </a:lnTo>
                  <a:lnTo>
                    <a:pt x="102213" y="1564242"/>
                  </a:lnTo>
                  <a:lnTo>
                    <a:pt x="88137" y="1522005"/>
                  </a:lnTo>
                  <a:lnTo>
                    <a:pt x="74765" y="1476208"/>
                  </a:lnTo>
                  <a:lnTo>
                    <a:pt x="62187" y="1427146"/>
                  </a:lnTo>
                  <a:lnTo>
                    <a:pt x="50497" y="1375117"/>
                  </a:lnTo>
                  <a:lnTo>
                    <a:pt x="39787" y="1320417"/>
                  </a:lnTo>
                  <a:lnTo>
                    <a:pt x="30149" y="1263343"/>
                  </a:lnTo>
                  <a:lnTo>
                    <a:pt x="21675" y="1204192"/>
                  </a:lnTo>
                  <a:lnTo>
                    <a:pt x="14458" y="1143261"/>
                  </a:lnTo>
                  <a:lnTo>
                    <a:pt x="8589" y="1080845"/>
                  </a:lnTo>
                  <a:lnTo>
                    <a:pt x="4162" y="1017243"/>
                  </a:lnTo>
                  <a:lnTo>
                    <a:pt x="1268" y="952751"/>
                  </a:lnTo>
                  <a:lnTo>
                    <a:pt x="0" y="887665"/>
                  </a:lnTo>
                  <a:lnTo>
                    <a:pt x="449" y="822282"/>
                  </a:lnTo>
                  <a:lnTo>
                    <a:pt x="2114" y="769459"/>
                  </a:lnTo>
                  <a:lnTo>
                    <a:pt x="4918" y="716793"/>
                  </a:lnTo>
                  <a:lnTo>
                    <a:pt x="8818" y="664439"/>
                  </a:lnTo>
                  <a:lnTo>
                    <a:pt x="13773" y="612554"/>
                  </a:lnTo>
                  <a:lnTo>
                    <a:pt x="19740" y="561294"/>
                  </a:lnTo>
                  <a:lnTo>
                    <a:pt x="26676" y="510817"/>
                  </a:lnTo>
                  <a:lnTo>
                    <a:pt x="34540" y="461277"/>
                  </a:lnTo>
                  <a:lnTo>
                    <a:pt x="43290" y="412832"/>
                  </a:lnTo>
                  <a:lnTo>
                    <a:pt x="52882" y="365638"/>
                  </a:lnTo>
                  <a:lnTo>
                    <a:pt x="63276" y="319851"/>
                  </a:lnTo>
                  <a:lnTo>
                    <a:pt x="74428" y="275628"/>
                  </a:lnTo>
                  <a:lnTo>
                    <a:pt x="86297" y="233125"/>
                  </a:lnTo>
                  <a:lnTo>
                    <a:pt x="98840" y="192498"/>
                  </a:lnTo>
                  <a:lnTo>
                    <a:pt x="120551" y="130884"/>
                  </a:lnTo>
                  <a:lnTo>
                    <a:pt x="143751" y="75308"/>
                  </a:lnTo>
                  <a:lnTo>
                    <a:pt x="162018" y="37992"/>
                  </a:lnTo>
                  <a:lnTo>
                    <a:pt x="180944" y="4734"/>
                  </a:lnTo>
                  <a:lnTo>
                    <a:pt x="183910" y="0"/>
                  </a:lnTo>
                </a:path>
              </a:pathLst>
            </a:custGeom>
            <a:ln w="25399">
              <a:solidFill>
                <a:srgbClr val="000000"/>
              </a:solidFill>
            </a:ln>
          </p:spPr>
          <p:txBody>
            <a:bodyPr wrap="square" lIns="0" tIns="0" rIns="0" bIns="0" rtlCol="0"/>
            <a:lstStyle/>
            <a:p>
              <a:endParaRPr/>
            </a:p>
          </p:txBody>
        </p:sp>
        <p:pic>
          <p:nvPicPr>
            <p:cNvPr id="282" name="object 128">
              <a:extLst>
                <a:ext uri="{FF2B5EF4-FFF2-40B4-BE49-F238E27FC236}">
                  <a16:creationId xmlns:a16="http://schemas.microsoft.com/office/drawing/2014/main" id="{92E9696B-1962-4F13-8384-BB9A8BB1EBE5}"/>
                </a:ext>
              </a:extLst>
            </p:cNvPr>
            <p:cNvPicPr/>
            <p:nvPr/>
          </p:nvPicPr>
          <p:blipFill>
            <a:blip r:embed="rId17" cstate="print"/>
            <a:stretch>
              <a:fillRect/>
            </a:stretch>
          </p:blipFill>
          <p:spPr>
            <a:xfrm>
              <a:off x="1090334" y="968192"/>
              <a:ext cx="142080" cy="129393"/>
            </a:xfrm>
            <a:prstGeom prst="rect">
              <a:avLst/>
            </a:prstGeom>
          </p:spPr>
        </p:pic>
        <p:sp>
          <p:nvSpPr>
            <p:cNvPr id="283" name="object 129">
              <a:extLst>
                <a:ext uri="{FF2B5EF4-FFF2-40B4-BE49-F238E27FC236}">
                  <a16:creationId xmlns:a16="http://schemas.microsoft.com/office/drawing/2014/main" id="{8CECE0F4-9B3A-4739-8186-99B37B81A136}"/>
                </a:ext>
              </a:extLst>
            </p:cNvPr>
            <p:cNvSpPr/>
            <p:nvPr/>
          </p:nvSpPr>
          <p:spPr>
            <a:xfrm>
              <a:off x="1647078" y="1052056"/>
              <a:ext cx="229235" cy="1738630"/>
            </a:xfrm>
            <a:custGeom>
              <a:avLst/>
              <a:gdLst/>
              <a:ahLst/>
              <a:cxnLst/>
              <a:rect l="l" t="t" r="r" b="b"/>
              <a:pathLst>
                <a:path w="229235" h="1738630">
                  <a:moveTo>
                    <a:pt x="229035" y="1738089"/>
                  </a:moveTo>
                  <a:lnTo>
                    <a:pt x="179897" y="1711382"/>
                  </a:lnTo>
                  <a:lnTo>
                    <a:pt x="147735" y="1666376"/>
                  </a:lnTo>
                  <a:lnTo>
                    <a:pt x="116910" y="1602378"/>
                  </a:lnTo>
                  <a:lnTo>
                    <a:pt x="102229" y="1563999"/>
                  </a:lnTo>
                  <a:lnTo>
                    <a:pt x="88159" y="1521762"/>
                  </a:lnTo>
                  <a:lnTo>
                    <a:pt x="74791" y="1475965"/>
                  </a:lnTo>
                  <a:lnTo>
                    <a:pt x="62217" y="1426903"/>
                  </a:lnTo>
                  <a:lnTo>
                    <a:pt x="50530" y="1374874"/>
                  </a:lnTo>
                  <a:lnTo>
                    <a:pt x="39822" y="1320174"/>
                  </a:lnTo>
                  <a:lnTo>
                    <a:pt x="30185" y="1263100"/>
                  </a:lnTo>
                  <a:lnTo>
                    <a:pt x="21710" y="1203949"/>
                  </a:lnTo>
                  <a:lnTo>
                    <a:pt x="14490" y="1143018"/>
                  </a:lnTo>
                  <a:lnTo>
                    <a:pt x="8617" y="1080602"/>
                  </a:lnTo>
                  <a:lnTo>
                    <a:pt x="4183" y="1017000"/>
                  </a:lnTo>
                  <a:lnTo>
                    <a:pt x="1280" y="952508"/>
                  </a:lnTo>
                  <a:lnTo>
                    <a:pt x="0" y="887422"/>
                  </a:lnTo>
                  <a:lnTo>
                    <a:pt x="434" y="822039"/>
                  </a:lnTo>
                  <a:lnTo>
                    <a:pt x="2086" y="769216"/>
                  </a:lnTo>
                  <a:lnTo>
                    <a:pt x="4874" y="716549"/>
                  </a:lnTo>
                  <a:lnTo>
                    <a:pt x="8756" y="664196"/>
                  </a:lnTo>
                  <a:lnTo>
                    <a:pt x="13691" y="612311"/>
                  </a:lnTo>
                  <a:lnTo>
                    <a:pt x="19636" y="561051"/>
                  </a:lnTo>
                  <a:lnTo>
                    <a:pt x="26549" y="510574"/>
                  </a:lnTo>
                  <a:lnTo>
                    <a:pt x="34388" y="461034"/>
                  </a:lnTo>
                  <a:lnTo>
                    <a:pt x="43111" y="412589"/>
                  </a:lnTo>
                  <a:lnTo>
                    <a:pt x="52675" y="365395"/>
                  </a:lnTo>
                  <a:lnTo>
                    <a:pt x="63038" y="319608"/>
                  </a:lnTo>
                  <a:lnTo>
                    <a:pt x="74158" y="275385"/>
                  </a:lnTo>
                  <a:lnTo>
                    <a:pt x="85994" y="232882"/>
                  </a:lnTo>
                  <a:lnTo>
                    <a:pt x="98502" y="192255"/>
                  </a:lnTo>
                  <a:lnTo>
                    <a:pt x="120154" y="130640"/>
                  </a:lnTo>
                  <a:lnTo>
                    <a:pt x="143290" y="75065"/>
                  </a:lnTo>
                  <a:lnTo>
                    <a:pt x="161507" y="37749"/>
                  </a:lnTo>
                  <a:lnTo>
                    <a:pt x="180380" y="4491"/>
                  </a:lnTo>
                  <a:lnTo>
                    <a:pt x="183186" y="0"/>
                  </a:lnTo>
                </a:path>
              </a:pathLst>
            </a:custGeom>
            <a:ln w="25399">
              <a:solidFill>
                <a:srgbClr val="000000"/>
              </a:solidFill>
            </a:ln>
          </p:spPr>
          <p:txBody>
            <a:bodyPr wrap="square" lIns="0" tIns="0" rIns="0" bIns="0" rtlCol="0"/>
            <a:lstStyle/>
            <a:p>
              <a:endParaRPr/>
            </a:p>
          </p:txBody>
        </p:sp>
        <p:pic>
          <p:nvPicPr>
            <p:cNvPr id="284" name="object 130">
              <a:extLst>
                <a:ext uri="{FF2B5EF4-FFF2-40B4-BE49-F238E27FC236}">
                  <a16:creationId xmlns:a16="http://schemas.microsoft.com/office/drawing/2014/main" id="{BEB3E8CD-1890-436B-9007-16E2AB38C181}"/>
                </a:ext>
              </a:extLst>
            </p:cNvPr>
            <p:cNvPicPr/>
            <p:nvPr/>
          </p:nvPicPr>
          <p:blipFill>
            <a:blip r:embed="rId18" cstate="print"/>
            <a:stretch>
              <a:fillRect/>
            </a:stretch>
          </p:blipFill>
          <p:spPr>
            <a:xfrm>
              <a:off x="1791684" y="968251"/>
              <a:ext cx="142003" cy="129525"/>
            </a:xfrm>
            <a:prstGeom prst="rect">
              <a:avLst/>
            </a:prstGeom>
          </p:spPr>
        </p:pic>
        <p:sp>
          <p:nvSpPr>
            <p:cNvPr id="285" name="object 131">
              <a:extLst>
                <a:ext uri="{FF2B5EF4-FFF2-40B4-BE49-F238E27FC236}">
                  <a16:creationId xmlns:a16="http://schemas.microsoft.com/office/drawing/2014/main" id="{560D48A0-0D5F-4D7A-9EB4-15184CCBC237}"/>
                </a:ext>
              </a:extLst>
            </p:cNvPr>
            <p:cNvSpPr/>
            <p:nvPr/>
          </p:nvSpPr>
          <p:spPr>
            <a:xfrm>
              <a:off x="2349281" y="1059802"/>
              <a:ext cx="229235" cy="1730375"/>
            </a:xfrm>
            <a:custGeom>
              <a:avLst/>
              <a:gdLst/>
              <a:ahLst/>
              <a:cxnLst/>
              <a:rect l="l" t="t" r="r" b="b"/>
              <a:pathLst>
                <a:path w="229235" h="1730375">
                  <a:moveTo>
                    <a:pt x="228958" y="1730341"/>
                  </a:moveTo>
                  <a:lnTo>
                    <a:pt x="179851" y="1703730"/>
                  </a:lnTo>
                  <a:lnTo>
                    <a:pt x="147735" y="1658886"/>
                  </a:lnTo>
                  <a:lnTo>
                    <a:pt x="116966" y="1595118"/>
                  </a:lnTo>
                  <a:lnTo>
                    <a:pt x="102313" y="1556878"/>
                  </a:lnTo>
                  <a:lnTo>
                    <a:pt x="88270" y="1514793"/>
                  </a:lnTo>
                  <a:lnTo>
                    <a:pt x="74927" y="1469161"/>
                  </a:lnTo>
                  <a:lnTo>
                    <a:pt x="62375" y="1420276"/>
                  </a:lnTo>
                  <a:lnTo>
                    <a:pt x="50705" y="1368434"/>
                  </a:lnTo>
                  <a:lnTo>
                    <a:pt x="40007" y="1313931"/>
                  </a:lnTo>
                  <a:lnTo>
                    <a:pt x="30374" y="1257063"/>
                  </a:lnTo>
                  <a:lnTo>
                    <a:pt x="21895" y="1198125"/>
                  </a:lnTo>
                  <a:lnTo>
                    <a:pt x="14661" y="1137413"/>
                  </a:lnTo>
                  <a:lnTo>
                    <a:pt x="8764" y="1075223"/>
                  </a:lnTo>
                  <a:lnTo>
                    <a:pt x="4294" y="1011849"/>
                  </a:lnTo>
                  <a:lnTo>
                    <a:pt x="1342" y="947589"/>
                  </a:lnTo>
                  <a:lnTo>
                    <a:pt x="0" y="882738"/>
                  </a:lnTo>
                  <a:lnTo>
                    <a:pt x="357" y="817591"/>
                  </a:lnTo>
                  <a:lnTo>
                    <a:pt x="1933" y="764958"/>
                  </a:lnTo>
                  <a:lnTo>
                    <a:pt x="4636" y="712481"/>
                  </a:lnTo>
                  <a:lnTo>
                    <a:pt x="8424" y="660316"/>
                  </a:lnTo>
                  <a:lnTo>
                    <a:pt x="13253" y="608618"/>
                  </a:lnTo>
                  <a:lnTo>
                    <a:pt x="19083" y="557543"/>
                  </a:lnTo>
                  <a:lnTo>
                    <a:pt x="25872" y="507247"/>
                  </a:lnTo>
                  <a:lnTo>
                    <a:pt x="33576" y="457886"/>
                  </a:lnTo>
                  <a:lnTo>
                    <a:pt x="42156" y="409616"/>
                  </a:lnTo>
                  <a:lnTo>
                    <a:pt x="51567" y="362592"/>
                  </a:lnTo>
                  <a:lnTo>
                    <a:pt x="61770" y="316970"/>
                  </a:lnTo>
                  <a:lnTo>
                    <a:pt x="72720" y="272906"/>
                  </a:lnTo>
                  <a:lnTo>
                    <a:pt x="84377" y="230556"/>
                  </a:lnTo>
                  <a:lnTo>
                    <a:pt x="96699" y="190075"/>
                  </a:lnTo>
                  <a:lnTo>
                    <a:pt x="118031" y="128683"/>
                  </a:lnTo>
                  <a:lnTo>
                    <a:pt x="140827" y="73307"/>
                  </a:lnTo>
                  <a:lnTo>
                    <a:pt x="158777" y="36126"/>
                  </a:lnTo>
                  <a:lnTo>
                    <a:pt x="177372" y="2987"/>
                  </a:lnTo>
                  <a:lnTo>
                    <a:pt x="179218" y="0"/>
                  </a:lnTo>
                </a:path>
              </a:pathLst>
            </a:custGeom>
            <a:ln w="25399">
              <a:solidFill>
                <a:srgbClr val="000000"/>
              </a:solidFill>
            </a:ln>
          </p:spPr>
          <p:txBody>
            <a:bodyPr wrap="square" lIns="0" tIns="0" rIns="0" bIns="0" rtlCol="0"/>
            <a:lstStyle/>
            <a:p>
              <a:endParaRPr/>
            </a:p>
          </p:txBody>
        </p:sp>
        <p:pic>
          <p:nvPicPr>
            <p:cNvPr id="286" name="object 132">
              <a:extLst>
                <a:ext uri="{FF2B5EF4-FFF2-40B4-BE49-F238E27FC236}">
                  <a16:creationId xmlns:a16="http://schemas.microsoft.com/office/drawing/2014/main" id="{3D136746-A8B6-4F1B-BCC4-D31EECC54893}"/>
                </a:ext>
              </a:extLst>
            </p:cNvPr>
            <p:cNvPicPr/>
            <p:nvPr/>
          </p:nvPicPr>
          <p:blipFill>
            <a:blip r:embed="rId19" cstate="print"/>
            <a:stretch>
              <a:fillRect/>
            </a:stretch>
          </p:blipFill>
          <p:spPr>
            <a:xfrm>
              <a:off x="2489603" y="975129"/>
              <a:ext cx="141632" cy="130143"/>
            </a:xfrm>
            <a:prstGeom prst="rect">
              <a:avLst/>
            </a:prstGeom>
          </p:spPr>
        </p:pic>
        <p:pic>
          <p:nvPicPr>
            <p:cNvPr id="287" name="object 133">
              <a:extLst>
                <a:ext uri="{FF2B5EF4-FFF2-40B4-BE49-F238E27FC236}">
                  <a16:creationId xmlns:a16="http://schemas.microsoft.com/office/drawing/2014/main" id="{A2A4722F-2CB7-4286-85FE-1E3D693BA433}"/>
                </a:ext>
              </a:extLst>
            </p:cNvPr>
            <p:cNvPicPr/>
            <p:nvPr/>
          </p:nvPicPr>
          <p:blipFill>
            <a:blip r:embed="rId13" cstate="print"/>
            <a:stretch>
              <a:fillRect/>
            </a:stretch>
          </p:blipFill>
          <p:spPr>
            <a:xfrm>
              <a:off x="2733380" y="856579"/>
              <a:ext cx="237194" cy="223242"/>
            </a:xfrm>
            <a:prstGeom prst="rect">
              <a:avLst/>
            </a:prstGeom>
          </p:spPr>
        </p:pic>
        <p:sp>
          <p:nvSpPr>
            <p:cNvPr id="288" name="object 134">
              <a:extLst>
                <a:ext uri="{FF2B5EF4-FFF2-40B4-BE49-F238E27FC236}">
                  <a16:creationId xmlns:a16="http://schemas.microsoft.com/office/drawing/2014/main" id="{2629F075-5B40-4E9E-82B2-FD5E6DECEDFF}"/>
                </a:ext>
              </a:extLst>
            </p:cNvPr>
            <p:cNvSpPr/>
            <p:nvPr/>
          </p:nvSpPr>
          <p:spPr>
            <a:xfrm>
              <a:off x="2747273" y="766417"/>
              <a:ext cx="2537460" cy="1910080"/>
            </a:xfrm>
            <a:custGeom>
              <a:avLst/>
              <a:gdLst/>
              <a:ahLst/>
              <a:cxnLst/>
              <a:rect l="l" t="t" r="r" b="b"/>
              <a:pathLst>
                <a:path w="2537460" h="1910080">
                  <a:moveTo>
                    <a:pt x="0" y="114319"/>
                  </a:moveTo>
                  <a:lnTo>
                    <a:pt x="0" y="0"/>
                  </a:lnTo>
                  <a:lnTo>
                    <a:pt x="2537099" y="0"/>
                  </a:lnTo>
                  <a:lnTo>
                    <a:pt x="2537099" y="1909819"/>
                  </a:lnTo>
                </a:path>
              </a:pathLst>
            </a:custGeom>
            <a:ln w="25399">
              <a:solidFill>
                <a:srgbClr val="000000"/>
              </a:solidFill>
            </a:ln>
          </p:spPr>
          <p:txBody>
            <a:bodyPr wrap="square" lIns="0" tIns="0" rIns="0" bIns="0" rtlCol="0"/>
            <a:lstStyle/>
            <a:p>
              <a:endParaRPr/>
            </a:p>
          </p:txBody>
        </p:sp>
        <p:pic>
          <p:nvPicPr>
            <p:cNvPr id="289" name="object 135">
              <a:extLst>
                <a:ext uri="{FF2B5EF4-FFF2-40B4-BE49-F238E27FC236}">
                  <a16:creationId xmlns:a16="http://schemas.microsoft.com/office/drawing/2014/main" id="{0CA4366C-A3F7-44B5-8BDF-4E6DD9270006}"/>
                </a:ext>
              </a:extLst>
            </p:cNvPr>
            <p:cNvPicPr/>
            <p:nvPr/>
          </p:nvPicPr>
          <p:blipFill>
            <a:blip r:embed="rId13" cstate="print"/>
            <a:stretch>
              <a:fillRect/>
            </a:stretch>
          </p:blipFill>
          <p:spPr>
            <a:xfrm>
              <a:off x="2036046" y="849753"/>
              <a:ext cx="237194" cy="223242"/>
            </a:xfrm>
            <a:prstGeom prst="rect">
              <a:avLst/>
            </a:prstGeom>
          </p:spPr>
        </p:pic>
        <p:sp>
          <p:nvSpPr>
            <p:cNvPr id="290" name="object 136">
              <a:extLst>
                <a:ext uri="{FF2B5EF4-FFF2-40B4-BE49-F238E27FC236}">
                  <a16:creationId xmlns:a16="http://schemas.microsoft.com/office/drawing/2014/main" id="{D9E2C5B2-2706-4188-B987-242C329553AD}"/>
                </a:ext>
              </a:extLst>
            </p:cNvPr>
            <p:cNvSpPr/>
            <p:nvPr/>
          </p:nvSpPr>
          <p:spPr>
            <a:xfrm>
              <a:off x="2049939" y="770019"/>
              <a:ext cx="3234690" cy="1906270"/>
            </a:xfrm>
            <a:custGeom>
              <a:avLst/>
              <a:gdLst/>
              <a:ahLst/>
              <a:cxnLst/>
              <a:rect l="l" t="t" r="r" b="b"/>
              <a:pathLst>
                <a:path w="3234690" h="1906270">
                  <a:moveTo>
                    <a:pt x="0" y="103891"/>
                  </a:moveTo>
                  <a:lnTo>
                    <a:pt x="0" y="0"/>
                  </a:lnTo>
                  <a:lnTo>
                    <a:pt x="3234299" y="0"/>
                  </a:lnTo>
                  <a:lnTo>
                    <a:pt x="3234299" y="1905991"/>
                  </a:lnTo>
                </a:path>
              </a:pathLst>
            </a:custGeom>
            <a:ln w="25399">
              <a:solidFill>
                <a:srgbClr val="000000"/>
              </a:solidFill>
            </a:ln>
          </p:spPr>
          <p:txBody>
            <a:bodyPr wrap="square" lIns="0" tIns="0" rIns="0" bIns="0" rtlCol="0"/>
            <a:lstStyle/>
            <a:p>
              <a:endParaRPr/>
            </a:p>
          </p:txBody>
        </p:sp>
        <p:pic>
          <p:nvPicPr>
            <p:cNvPr id="291" name="object 137">
              <a:extLst>
                <a:ext uri="{FF2B5EF4-FFF2-40B4-BE49-F238E27FC236}">
                  <a16:creationId xmlns:a16="http://schemas.microsoft.com/office/drawing/2014/main" id="{185C854D-D4B6-49CC-8E5B-0204B492D5DF}"/>
                </a:ext>
              </a:extLst>
            </p:cNvPr>
            <p:cNvPicPr/>
            <p:nvPr/>
          </p:nvPicPr>
          <p:blipFill>
            <a:blip r:embed="rId13" cstate="print"/>
            <a:stretch>
              <a:fillRect/>
            </a:stretch>
          </p:blipFill>
          <p:spPr>
            <a:xfrm>
              <a:off x="1334583" y="849753"/>
              <a:ext cx="237194" cy="223242"/>
            </a:xfrm>
            <a:prstGeom prst="rect">
              <a:avLst/>
            </a:prstGeom>
          </p:spPr>
        </p:pic>
        <p:sp>
          <p:nvSpPr>
            <p:cNvPr id="292" name="object 138">
              <a:extLst>
                <a:ext uri="{FF2B5EF4-FFF2-40B4-BE49-F238E27FC236}">
                  <a16:creationId xmlns:a16="http://schemas.microsoft.com/office/drawing/2014/main" id="{F7F699FC-FD9F-4BED-A392-CD495F76DE72}"/>
                </a:ext>
              </a:extLst>
            </p:cNvPr>
            <p:cNvSpPr/>
            <p:nvPr/>
          </p:nvSpPr>
          <p:spPr>
            <a:xfrm>
              <a:off x="632336" y="767813"/>
              <a:ext cx="4652645" cy="1908810"/>
            </a:xfrm>
            <a:custGeom>
              <a:avLst/>
              <a:gdLst/>
              <a:ahLst/>
              <a:cxnLst/>
              <a:rect l="l" t="t" r="r" b="b"/>
              <a:pathLst>
                <a:path w="4652645" h="1908810">
                  <a:moveTo>
                    <a:pt x="716140" y="106097"/>
                  </a:moveTo>
                  <a:lnTo>
                    <a:pt x="716140" y="2206"/>
                  </a:lnTo>
                  <a:lnTo>
                    <a:pt x="4651840" y="2206"/>
                  </a:lnTo>
                  <a:lnTo>
                    <a:pt x="4651840" y="1908197"/>
                  </a:lnTo>
                </a:path>
                <a:path w="4652645" h="1908810">
                  <a:moveTo>
                    <a:pt x="0" y="109097"/>
                  </a:moveTo>
                  <a:lnTo>
                    <a:pt x="0" y="0"/>
                  </a:lnTo>
                  <a:lnTo>
                    <a:pt x="4652099" y="0"/>
                  </a:lnTo>
                  <a:lnTo>
                    <a:pt x="4652099" y="1755797"/>
                  </a:lnTo>
                </a:path>
              </a:pathLst>
            </a:custGeom>
            <a:ln w="25399">
              <a:solidFill>
                <a:srgbClr val="000000"/>
              </a:solidFill>
            </a:ln>
          </p:spPr>
          <p:txBody>
            <a:bodyPr wrap="square" lIns="0" tIns="0" rIns="0" bIns="0" rtlCol="0"/>
            <a:lstStyle/>
            <a:p>
              <a:endParaRPr/>
            </a:p>
          </p:txBody>
        </p:sp>
        <p:pic>
          <p:nvPicPr>
            <p:cNvPr id="293" name="object 139">
              <a:extLst>
                <a:ext uri="{FF2B5EF4-FFF2-40B4-BE49-F238E27FC236}">
                  <a16:creationId xmlns:a16="http://schemas.microsoft.com/office/drawing/2014/main" id="{B48AE911-4B11-4925-B6F6-4975E1F1BB2E}"/>
                </a:ext>
              </a:extLst>
            </p:cNvPr>
            <p:cNvPicPr/>
            <p:nvPr/>
          </p:nvPicPr>
          <p:blipFill>
            <a:blip r:embed="rId20" cstate="print"/>
            <a:stretch>
              <a:fillRect/>
            </a:stretch>
          </p:blipFill>
          <p:spPr>
            <a:xfrm>
              <a:off x="5229782" y="2510911"/>
              <a:ext cx="109307" cy="140667"/>
            </a:xfrm>
            <a:prstGeom prst="rect">
              <a:avLst/>
            </a:prstGeom>
          </p:spPr>
        </p:pic>
        <p:pic>
          <p:nvPicPr>
            <p:cNvPr id="294" name="object 140">
              <a:extLst>
                <a:ext uri="{FF2B5EF4-FFF2-40B4-BE49-F238E27FC236}">
                  <a16:creationId xmlns:a16="http://schemas.microsoft.com/office/drawing/2014/main" id="{6D98AFA1-6F83-446B-8D86-A1C81333E6CB}"/>
                </a:ext>
              </a:extLst>
            </p:cNvPr>
            <p:cNvPicPr/>
            <p:nvPr/>
          </p:nvPicPr>
          <p:blipFill>
            <a:blip r:embed="rId21" cstate="print"/>
            <a:stretch>
              <a:fillRect/>
            </a:stretch>
          </p:blipFill>
          <p:spPr>
            <a:xfrm>
              <a:off x="2734574" y="955974"/>
              <a:ext cx="140667" cy="180832"/>
            </a:xfrm>
            <a:prstGeom prst="rect">
              <a:avLst/>
            </a:prstGeom>
          </p:spPr>
        </p:pic>
        <p:pic>
          <p:nvPicPr>
            <p:cNvPr id="295" name="object 141">
              <a:extLst>
                <a:ext uri="{FF2B5EF4-FFF2-40B4-BE49-F238E27FC236}">
                  <a16:creationId xmlns:a16="http://schemas.microsoft.com/office/drawing/2014/main" id="{A27E86E6-3993-4D91-AD0C-9E2195D13515}"/>
                </a:ext>
              </a:extLst>
            </p:cNvPr>
            <p:cNvPicPr/>
            <p:nvPr/>
          </p:nvPicPr>
          <p:blipFill>
            <a:blip r:embed="rId22" cstate="print"/>
            <a:stretch>
              <a:fillRect/>
            </a:stretch>
          </p:blipFill>
          <p:spPr>
            <a:xfrm>
              <a:off x="2032448" y="961691"/>
              <a:ext cx="141232" cy="191248"/>
            </a:xfrm>
            <a:prstGeom prst="rect">
              <a:avLst/>
            </a:prstGeom>
          </p:spPr>
        </p:pic>
        <p:pic>
          <p:nvPicPr>
            <p:cNvPr id="296" name="object 142">
              <a:extLst>
                <a:ext uri="{FF2B5EF4-FFF2-40B4-BE49-F238E27FC236}">
                  <a16:creationId xmlns:a16="http://schemas.microsoft.com/office/drawing/2014/main" id="{7AC0BA27-3309-480F-93CE-500C36A721E8}"/>
                </a:ext>
              </a:extLst>
            </p:cNvPr>
            <p:cNvPicPr/>
            <p:nvPr/>
          </p:nvPicPr>
          <p:blipFill>
            <a:blip r:embed="rId23" cstate="print"/>
            <a:stretch>
              <a:fillRect/>
            </a:stretch>
          </p:blipFill>
          <p:spPr>
            <a:xfrm>
              <a:off x="1330320" y="961691"/>
              <a:ext cx="144554" cy="194030"/>
            </a:xfrm>
            <a:prstGeom prst="rect">
              <a:avLst/>
            </a:prstGeom>
          </p:spPr>
        </p:pic>
        <p:pic>
          <p:nvPicPr>
            <p:cNvPr id="297" name="object 143">
              <a:extLst>
                <a:ext uri="{FF2B5EF4-FFF2-40B4-BE49-F238E27FC236}">
                  <a16:creationId xmlns:a16="http://schemas.microsoft.com/office/drawing/2014/main" id="{AD339054-F322-4E0E-889F-FA330FD7A732}"/>
                </a:ext>
              </a:extLst>
            </p:cNvPr>
            <p:cNvPicPr/>
            <p:nvPr/>
          </p:nvPicPr>
          <p:blipFill>
            <a:blip r:embed="rId24" cstate="print"/>
            <a:stretch>
              <a:fillRect/>
            </a:stretch>
          </p:blipFill>
          <p:spPr>
            <a:xfrm>
              <a:off x="619637" y="952148"/>
              <a:ext cx="140667" cy="206011"/>
            </a:xfrm>
            <a:prstGeom prst="rect">
              <a:avLst/>
            </a:prstGeom>
          </p:spPr>
        </p:pic>
      </p:grpSp>
      <p:sp>
        <p:nvSpPr>
          <p:cNvPr id="298" name="object 144">
            <a:extLst>
              <a:ext uri="{FF2B5EF4-FFF2-40B4-BE49-F238E27FC236}">
                <a16:creationId xmlns:a16="http://schemas.microsoft.com/office/drawing/2014/main" id="{66B1062E-F6E2-47F9-8E8D-02E0BA28EB58}"/>
              </a:ext>
            </a:extLst>
          </p:cNvPr>
          <p:cNvSpPr txBox="1"/>
          <p:nvPr/>
        </p:nvSpPr>
        <p:spPr>
          <a:xfrm>
            <a:off x="6496685" y="2582248"/>
            <a:ext cx="2647315" cy="2590453"/>
          </a:xfrm>
          <a:prstGeom prst="rect">
            <a:avLst/>
          </a:prstGeom>
        </p:spPr>
        <p:txBody>
          <a:bodyPr vert="horz" wrap="square" lIns="0" tIns="12700" rIns="0" bIns="0" rtlCol="0">
            <a:spAutoFit/>
          </a:bodyPr>
          <a:lstStyle/>
          <a:p>
            <a:pPr marL="150495" marR="139065">
              <a:lnSpc>
                <a:spcPct val="100000"/>
              </a:lnSpc>
              <a:spcBef>
                <a:spcPts val="100"/>
              </a:spcBef>
            </a:pPr>
            <a:r>
              <a:rPr sz="1500" spc="-5" dirty="0">
                <a:latin typeface="Arial MT"/>
                <a:cs typeface="Arial MT"/>
              </a:rPr>
              <a:t>Normalize</a:t>
            </a:r>
            <a:r>
              <a:rPr sz="1500" spc="-50" dirty="0">
                <a:latin typeface="Arial MT"/>
                <a:cs typeface="Arial MT"/>
              </a:rPr>
              <a:t> </a:t>
            </a:r>
            <a:r>
              <a:rPr sz="1500" spc="-5" dirty="0">
                <a:latin typeface="Arial MT"/>
                <a:cs typeface="Arial MT"/>
              </a:rPr>
              <a:t>alignment</a:t>
            </a:r>
            <a:r>
              <a:rPr sz="1500" spc="-45" dirty="0">
                <a:latin typeface="Arial MT"/>
                <a:cs typeface="Arial MT"/>
              </a:rPr>
              <a:t> </a:t>
            </a:r>
            <a:r>
              <a:rPr sz="1500" dirty="0">
                <a:latin typeface="Arial MT"/>
                <a:cs typeface="Arial MT"/>
              </a:rPr>
              <a:t>scores </a:t>
            </a:r>
            <a:r>
              <a:rPr sz="1500" spc="-400" dirty="0">
                <a:latin typeface="Arial MT"/>
                <a:cs typeface="Arial MT"/>
              </a:rPr>
              <a:t> </a:t>
            </a:r>
            <a:r>
              <a:rPr sz="1500" spc="-5" dirty="0">
                <a:latin typeface="Arial MT"/>
                <a:cs typeface="Arial MT"/>
              </a:rPr>
              <a:t>to</a:t>
            </a:r>
            <a:r>
              <a:rPr sz="1500" spc="-20" dirty="0">
                <a:latin typeface="Arial MT"/>
                <a:cs typeface="Arial MT"/>
              </a:rPr>
              <a:t> </a:t>
            </a:r>
            <a:r>
              <a:rPr sz="1500" spc="-5" dirty="0">
                <a:latin typeface="Arial MT"/>
                <a:cs typeface="Arial MT"/>
              </a:rPr>
              <a:t>get </a:t>
            </a:r>
            <a:r>
              <a:rPr sz="1500" b="1" spc="-5" dirty="0">
                <a:latin typeface="Arial"/>
                <a:cs typeface="Arial"/>
              </a:rPr>
              <a:t>attention</a:t>
            </a:r>
            <a:r>
              <a:rPr sz="1500" b="1" spc="-15" dirty="0">
                <a:latin typeface="Arial"/>
                <a:cs typeface="Arial"/>
              </a:rPr>
              <a:t> </a:t>
            </a:r>
            <a:r>
              <a:rPr sz="1500" b="1" spc="-5" dirty="0">
                <a:latin typeface="Arial"/>
                <a:cs typeface="Arial"/>
              </a:rPr>
              <a:t>weights</a:t>
            </a:r>
            <a:endParaRPr sz="1500" dirty="0">
              <a:latin typeface="Arial"/>
              <a:cs typeface="Arial"/>
            </a:endParaRPr>
          </a:p>
          <a:p>
            <a:pPr marL="150495">
              <a:lnSpc>
                <a:spcPct val="100000"/>
              </a:lnSpc>
              <a:tabLst>
                <a:tab pos="1211580" algn="l"/>
              </a:tabLst>
            </a:pPr>
            <a:r>
              <a:rPr sz="1500" dirty="0">
                <a:latin typeface="Arial MT"/>
                <a:cs typeface="Arial MT"/>
              </a:rPr>
              <a:t>0</a:t>
            </a:r>
            <a:r>
              <a:rPr sz="1500" spc="-5" dirty="0">
                <a:latin typeface="Arial MT"/>
                <a:cs typeface="Arial MT"/>
              </a:rPr>
              <a:t> </a:t>
            </a:r>
            <a:r>
              <a:rPr sz="1500" dirty="0">
                <a:latin typeface="Arial MT"/>
                <a:cs typeface="Arial MT"/>
              </a:rPr>
              <a:t>&lt;</a:t>
            </a:r>
            <a:r>
              <a:rPr sz="1500" spc="-5" dirty="0">
                <a:latin typeface="Arial MT"/>
                <a:cs typeface="Arial MT"/>
              </a:rPr>
              <a:t> a</a:t>
            </a:r>
            <a:r>
              <a:rPr sz="1500" spc="-7" baseline="-30555" dirty="0">
                <a:latin typeface="Arial MT"/>
                <a:cs typeface="Arial MT"/>
              </a:rPr>
              <a:t>t,i</a:t>
            </a:r>
            <a:r>
              <a:rPr sz="1500" spc="209" baseline="-30555" dirty="0">
                <a:latin typeface="Arial MT"/>
                <a:cs typeface="Arial MT"/>
              </a:rPr>
              <a:t> </a:t>
            </a:r>
            <a:r>
              <a:rPr sz="1500" dirty="0">
                <a:latin typeface="Arial MT"/>
                <a:cs typeface="Arial MT"/>
              </a:rPr>
              <a:t>&lt; 1	</a:t>
            </a:r>
            <a:r>
              <a:rPr sz="1500" spc="-5" dirty="0">
                <a:latin typeface="Arial MT"/>
                <a:cs typeface="Arial MT"/>
              </a:rPr>
              <a:t>∑</a:t>
            </a:r>
            <a:r>
              <a:rPr sz="1500" spc="-7" baseline="-30555" dirty="0">
                <a:latin typeface="Arial MT"/>
                <a:cs typeface="Arial MT"/>
              </a:rPr>
              <a:t>i</a:t>
            </a:r>
            <a:r>
              <a:rPr sz="1500" spc="-5" dirty="0">
                <a:latin typeface="Arial MT"/>
                <a:cs typeface="Arial MT"/>
              </a:rPr>
              <a:t>a</a:t>
            </a:r>
            <a:r>
              <a:rPr sz="1500" spc="-7" baseline="-30555" dirty="0">
                <a:latin typeface="Arial MT"/>
                <a:cs typeface="Arial MT"/>
              </a:rPr>
              <a:t>t,i</a:t>
            </a:r>
            <a:r>
              <a:rPr sz="1500" spc="172" baseline="-30555" dirty="0">
                <a:latin typeface="Arial MT"/>
                <a:cs typeface="Arial MT"/>
              </a:rPr>
              <a:t> </a:t>
            </a:r>
            <a:r>
              <a:rPr sz="1500" dirty="0">
                <a:latin typeface="Arial MT"/>
                <a:cs typeface="Arial MT"/>
              </a:rPr>
              <a:t>=</a:t>
            </a:r>
            <a:r>
              <a:rPr sz="1500" spc="-30" dirty="0">
                <a:latin typeface="Arial MT"/>
                <a:cs typeface="Arial MT"/>
              </a:rPr>
              <a:t> </a:t>
            </a:r>
            <a:r>
              <a:rPr sz="1500" dirty="0">
                <a:latin typeface="Arial MT"/>
                <a:cs typeface="Arial MT"/>
              </a:rPr>
              <a:t>1</a:t>
            </a:r>
          </a:p>
          <a:p>
            <a:pPr marL="150495" marR="106680">
              <a:lnSpc>
                <a:spcPct val="100000"/>
              </a:lnSpc>
              <a:spcBef>
                <a:spcPts val="1330"/>
              </a:spcBef>
            </a:pPr>
            <a:r>
              <a:rPr sz="1500" spc="-5" dirty="0">
                <a:latin typeface="Arial MT"/>
                <a:cs typeface="Arial MT"/>
              </a:rPr>
              <a:t>Compute </a:t>
            </a:r>
            <a:r>
              <a:rPr sz="1500" b="1" dirty="0">
                <a:latin typeface="Arial MT"/>
                <a:cs typeface="Arial MT"/>
              </a:rPr>
              <a:t>context vector </a:t>
            </a:r>
            <a:r>
              <a:rPr sz="1500" spc="-5" dirty="0">
                <a:latin typeface="Arial MT"/>
                <a:cs typeface="Arial MT"/>
              </a:rPr>
              <a:t>as </a:t>
            </a:r>
            <a:r>
              <a:rPr sz="1500" dirty="0">
                <a:latin typeface="Arial MT"/>
                <a:cs typeface="Arial MT"/>
              </a:rPr>
              <a:t> </a:t>
            </a:r>
            <a:r>
              <a:rPr sz="1500" spc="-5" dirty="0">
                <a:solidFill>
                  <a:srgbClr val="7030A0"/>
                </a:solidFill>
                <a:latin typeface="Arial MT"/>
                <a:cs typeface="Arial MT"/>
              </a:rPr>
              <a:t>linear</a:t>
            </a:r>
            <a:r>
              <a:rPr sz="1500" spc="-35" dirty="0">
                <a:solidFill>
                  <a:srgbClr val="7030A0"/>
                </a:solidFill>
                <a:latin typeface="Arial MT"/>
                <a:cs typeface="Arial MT"/>
              </a:rPr>
              <a:t> </a:t>
            </a:r>
            <a:r>
              <a:rPr sz="1500" dirty="0">
                <a:solidFill>
                  <a:srgbClr val="7030A0"/>
                </a:solidFill>
                <a:latin typeface="Arial MT"/>
                <a:cs typeface="Arial MT"/>
              </a:rPr>
              <a:t>combination</a:t>
            </a:r>
            <a:r>
              <a:rPr sz="1500" spc="-35" dirty="0">
                <a:solidFill>
                  <a:srgbClr val="7030A0"/>
                </a:solidFill>
                <a:latin typeface="Arial MT"/>
                <a:cs typeface="Arial MT"/>
              </a:rPr>
              <a:t> </a:t>
            </a:r>
            <a:r>
              <a:rPr sz="1500" spc="-5" dirty="0">
                <a:solidFill>
                  <a:srgbClr val="7030A0"/>
                </a:solidFill>
                <a:latin typeface="Arial MT"/>
                <a:cs typeface="Arial MT"/>
              </a:rPr>
              <a:t>of</a:t>
            </a:r>
            <a:r>
              <a:rPr sz="1500" spc="-30" dirty="0">
                <a:solidFill>
                  <a:srgbClr val="7030A0"/>
                </a:solidFill>
                <a:latin typeface="Arial MT"/>
                <a:cs typeface="Arial MT"/>
              </a:rPr>
              <a:t> </a:t>
            </a:r>
            <a:r>
              <a:rPr sz="1500" spc="-5" dirty="0">
                <a:solidFill>
                  <a:srgbClr val="7030A0"/>
                </a:solidFill>
                <a:latin typeface="Arial MT"/>
                <a:cs typeface="Arial MT"/>
              </a:rPr>
              <a:t>hidden </a:t>
            </a:r>
            <a:r>
              <a:rPr sz="1500" spc="-405" dirty="0">
                <a:solidFill>
                  <a:srgbClr val="7030A0"/>
                </a:solidFill>
                <a:latin typeface="Arial MT"/>
                <a:cs typeface="Arial MT"/>
              </a:rPr>
              <a:t> </a:t>
            </a:r>
            <a:r>
              <a:rPr sz="1500" dirty="0">
                <a:solidFill>
                  <a:srgbClr val="7030A0"/>
                </a:solidFill>
                <a:latin typeface="Arial MT"/>
                <a:cs typeface="Arial MT"/>
              </a:rPr>
              <a:t>states</a:t>
            </a:r>
          </a:p>
          <a:p>
            <a:pPr marL="150495">
              <a:lnSpc>
                <a:spcPct val="100000"/>
              </a:lnSpc>
              <a:spcBef>
                <a:spcPts val="565"/>
              </a:spcBef>
            </a:pPr>
            <a:r>
              <a:rPr sz="2250" baseline="20370" dirty="0">
                <a:latin typeface="Arial MT"/>
                <a:cs typeface="Arial MT"/>
              </a:rPr>
              <a:t>c</a:t>
            </a:r>
            <a:r>
              <a:rPr sz="1000" dirty="0">
                <a:latin typeface="Arial MT"/>
                <a:cs typeface="Arial MT"/>
              </a:rPr>
              <a:t>t</a:t>
            </a:r>
            <a:r>
              <a:rPr sz="1000" spc="110" dirty="0">
                <a:latin typeface="Arial MT"/>
                <a:cs typeface="Arial MT"/>
              </a:rPr>
              <a:t> </a:t>
            </a:r>
            <a:r>
              <a:rPr sz="2250" baseline="20370" dirty="0">
                <a:latin typeface="Arial MT"/>
                <a:cs typeface="Arial MT"/>
              </a:rPr>
              <a:t>=</a:t>
            </a:r>
            <a:r>
              <a:rPr sz="2250" spc="-37" baseline="20370" dirty="0">
                <a:latin typeface="Arial MT"/>
                <a:cs typeface="Arial MT"/>
              </a:rPr>
              <a:t> </a:t>
            </a:r>
            <a:r>
              <a:rPr sz="2250" spc="-7" baseline="20370" dirty="0">
                <a:latin typeface="Arial MT"/>
                <a:cs typeface="Arial MT"/>
              </a:rPr>
              <a:t>∑</a:t>
            </a:r>
            <a:r>
              <a:rPr sz="1000" spc="-5" dirty="0">
                <a:latin typeface="Arial MT"/>
                <a:cs typeface="Arial MT"/>
              </a:rPr>
              <a:t>i</a:t>
            </a:r>
            <a:r>
              <a:rPr sz="2250" spc="-7" baseline="20370" dirty="0">
                <a:latin typeface="Arial MT"/>
                <a:cs typeface="Arial MT"/>
              </a:rPr>
              <a:t>a</a:t>
            </a:r>
            <a:r>
              <a:rPr sz="1000" spc="-5" dirty="0">
                <a:latin typeface="Arial MT"/>
                <a:cs typeface="Arial MT"/>
              </a:rPr>
              <a:t>t,i</a:t>
            </a:r>
            <a:r>
              <a:rPr sz="2250" spc="-7" baseline="20370" dirty="0">
                <a:latin typeface="Arial MT"/>
                <a:cs typeface="Arial MT"/>
              </a:rPr>
              <a:t>h</a:t>
            </a:r>
            <a:r>
              <a:rPr sz="1000" spc="-5" dirty="0">
                <a:latin typeface="Arial MT"/>
                <a:cs typeface="Arial MT"/>
              </a:rPr>
              <a:t>i</a:t>
            </a:r>
            <a:endParaRPr sz="1000" dirty="0">
              <a:latin typeface="Arial MT"/>
              <a:cs typeface="Arial MT"/>
            </a:endParaRPr>
          </a:p>
          <a:p>
            <a:pPr marL="151130" marR="191770">
              <a:lnSpc>
                <a:spcPct val="100000"/>
              </a:lnSpc>
              <a:spcBef>
                <a:spcPts val="120"/>
              </a:spcBef>
            </a:pPr>
            <a:endParaRPr lang="en-US" sz="1500" spc="-5" dirty="0" smtClean="0">
              <a:latin typeface="Arial MT"/>
              <a:cs typeface="Arial MT"/>
            </a:endParaRPr>
          </a:p>
          <a:p>
            <a:pPr marL="151130" marR="191770">
              <a:lnSpc>
                <a:spcPct val="100000"/>
              </a:lnSpc>
              <a:spcBef>
                <a:spcPts val="120"/>
              </a:spcBef>
            </a:pPr>
            <a:r>
              <a:rPr sz="1500" spc="-5" dirty="0" smtClean="0">
                <a:latin typeface="Arial MT"/>
                <a:cs typeface="Arial MT"/>
              </a:rPr>
              <a:t>Use </a:t>
            </a:r>
            <a:r>
              <a:rPr sz="1500" dirty="0">
                <a:latin typeface="Arial MT"/>
                <a:cs typeface="Arial MT"/>
              </a:rPr>
              <a:t>context vector </a:t>
            </a:r>
            <a:r>
              <a:rPr sz="1500" spc="-5" dirty="0">
                <a:latin typeface="Arial MT"/>
                <a:cs typeface="Arial MT"/>
              </a:rPr>
              <a:t>in </a:t>
            </a:r>
            <a:r>
              <a:rPr sz="1500" dirty="0">
                <a:latin typeface="Arial MT"/>
                <a:cs typeface="Arial MT"/>
              </a:rPr>
              <a:t> </a:t>
            </a:r>
            <a:r>
              <a:rPr sz="1500" spc="-5" dirty="0">
                <a:latin typeface="Arial MT"/>
                <a:cs typeface="Arial MT"/>
              </a:rPr>
              <a:t>decoder:</a:t>
            </a:r>
            <a:r>
              <a:rPr sz="1500" spc="-15" dirty="0">
                <a:latin typeface="Arial MT"/>
                <a:cs typeface="Arial MT"/>
              </a:rPr>
              <a:t> </a:t>
            </a:r>
            <a:r>
              <a:rPr sz="1500" dirty="0">
                <a:latin typeface="Arial MT"/>
                <a:cs typeface="Arial MT"/>
              </a:rPr>
              <a:t>s</a:t>
            </a:r>
            <a:r>
              <a:rPr sz="1500" baseline="-30555" dirty="0">
                <a:latin typeface="Arial MT"/>
                <a:cs typeface="Arial MT"/>
              </a:rPr>
              <a:t>t</a:t>
            </a:r>
            <a:r>
              <a:rPr sz="1500" spc="187" baseline="-30555" dirty="0">
                <a:latin typeface="Arial MT"/>
                <a:cs typeface="Arial MT"/>
              </a:rPr>
              <a:t> </a:t>
            </a:r>
            <a:r>
              <a:rPr sz="1500" dirty="0">
                <a:latin typeface="Arial MT"/>
                <a:cs typeface="Arial MT"/>
              </a:rPr>
              <a:t>=</a:t>
            </a:r>
            <a:r>
              <a:rPr sz="1500" spc="-10" dirty="0">
                <a:latin typeface="Arial MT"/>
                <a:cs typeface="Arial MT"/>
              </a:rPr>
              <a:t> </a:t>
            </a:r>
            <a:r>
              <a:rPr sz="1500" spc="-5" dirty="0">
                <a:latin typeface="Arial MT"/>
                <a:cs typeface="Arial MT"/>
              </a:rPr>
              <a:t>g</a:t>
            </a:r>
            <a:r>
              <a:rPr sz="1500" spc="-7" baseline="-30555" dirty="0">
                <a:latin typeface="Arial MT"/>
                <a:cs typeface="Arial MT"/>
              </a:rPr>
              <a:t>U</a:t>
            </a:r>
            <a:r>
              <a:rPr sz="1500" spc="-5" dirty="0">
                <a:latin typeface="Arial MT"/>
                <a:cs typeface="Arial MT"/>
              </a:rPr>
              <a:t>(y</a:t>
            </a:r>
            <a:r>
              <a:rPr sz="1500" spc="-7" baseline="-30555" dirty="0">
                <a:latin typeface="Arial MT"/>
                <a:cs typeface="Arial MT"/>
              </a:rPr>
              <a:t>t-1</a:t>
            </a:r>
            <a:r>
              <a:rPr sz="1500" spc="-5" dirty="0">
                <a:latin typeface="Arial MT"/>
                <a:cs typeface="Arial MT"/>
              </a:rPr>
              <a:t>,</a:t>
            </a:r>
            <a:r>
              <a:rPr sz="1500" spc="-15" dirty="0">
                <a:latin typeface="Arial MT"/>
                <a:cs typeface="Arial MT"/>
              </a:rPr>
              <a:t> </a:t>
            </a:r>
            <a:r>
              <a:rPr sz="1500" spc="-5" dirty="0">
                <a:latin typeface="Arial MT"/>
                <a:cs typeface="Arial MT"/>
              </a:rPr>
              <a:t>s</a:t>
            </a:r>
            <a:r>
              <a:rPr sz="1500" spc="-7" baseline="-30555" dirty="0">
                <a:latin typeface="Arial MT"/>
                <a:cs typeface="Arial MT"/>
              </a:rPr>
              <a:t>t-1</a:t>
            </a:r>
            <a:r>
              <a:rPr sz="1500" spc="-5" dirty="0">
                <a:latin typeface="Arial MT"/>
                <a:cs typeface="Arial MT"/>
              </a:rPr>
              <a:t>,</a:t>
            </a:r>
            <a:r>
              <a:rPr sz="1500" spc="-10" dirty="0">
                <a:latin typeface="Arial MT"/>
                <a:cs typeface="Arial MT"/>
              </a:rPr>
              <a:t> </a:t>
            </a:r>
            <a:r>
              <a:rPr sz="1500" spc="-5" dirty="0" err="1">
                <a:latin typeface="Arial MT"/>
                <a:cs typeface="Arial MT"/>
              </a:rPr>
              <a:t>c</a:t>
            </a:r>
            <a:r>
              <a:rPr sz="1500" spc="-7" baseline="-30555" dirty="0" err="1">
                <a:latin typeface="Arial MT"/>
                <a:cs typeface="Arial MT"/>
              </a:rPr>
              <a:t>t</a:t>
            </a:r>
            <a:r>
              <a:rPr sz="1500" spc="-5" dirty="0">
                <a:latin typeface="Arial MT"/>
                <a:cs typeface="Arial MT"/>
              </a:rPr>
              <a:t>)</a:t>
            </a:r>
            <a:endParaRPr sz="1500" dirty="0">
              <a:latin typeface="Arial MT"/>
              <a:cs typeface="Arial MT"/>
            </a:endParaRPr>
          </a:p>
        </p:txBody>
      </p:sp>
      <p:sp>
        <p:nvSpPr>
          <p:cNvPr id="299" name="object 145">
            <a:extLst>
              <a:ext uri="{FF2B5EF4-FFF2-40B4-BE49-F238E27FC236}">
                <a16:creationId xmlns:a16="http://schemas.microsoft.com/office/drawing/2014/main" id="{D256AC0B-E5DA-48CF-BC8D-7AC070349888}"/>
              </a:ext>
            </a:extLst>
          </p:cNvPr>
          <p:cNvSpPr txBox="1"/>
          <p:nvPr/>
        </p:nvSpPr>
        <p:spPr>
          <a:xfrm>
            <a:off x="5908066" y="1871543"/>
            <a:ext cx="3105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Compute</a:t>
            </a:r>
            <a:r>
              <a:rPr sz="1500" spc="-35" dirty="0">
                <a:latin typeface="Arial MT"/>
                <a:cs typeface="Arial MT"/>
              </a:rPr>
              <a:t> </a:t>
            </a:r>
            <a:r>
              <a:rPr sz="1500" dirty="0">
                <a:latin typeface="Arial MT"/>
                <a:cs typeface="Arial MT"/>
              </a:rPr>
              <a:t>(scalar)</a:t>
            </a:r>
            <a:r>
              <a:rPr sz="1500" spc="-25" dirty="0">
                <a:latin typeface="Arial MT"/>
                <a:cs typeface="Arial MT"/>
              </a:rPr>
              <a:t> </a:t>
            </a:r>
            <a:r>
              <a:rPr sz="1500" b="1" spc="-5" dirty="0">
                <a:latin typeface="Arial"/>
                <a:cs typeface="Arial"/>
              </a:rPr>
              <a:t>alignment</a:t>
            </a:r>
            <a:r>
              <a:rPr sz="1500" b="1" spc="-30" dirty="0">
                <a:latin typeface="Arial"/>
                <a:cs typeface="Arial"/>
              </a:rPr>
              <a:t> </a:t>
            </a:r>
            <a:r>
              <a:rPr sz="1500" b="1" spc="-5" dirty="0">
                <a:latin typeface="Arial"/>
                <a:cs typeface="Arial"/>
              </a:rPr>
              <a:t>scores</a:t>
            </a:r>
            <a:endParaRPr sz="1500" dirty="0">
              <a:latin typeface="Arial"/>
              <a:cs typeface="Arial"/>
            </a:endParaRPr>
          </a:p>
        </p:txBody>
      </p:sp>
      <p:sp>
        <p:nvSpPr>
          <p:cNvPr id="300" name="object 146">
            <a:extLst>
              <a:ext uri="{FF2B5EF4-FFF2-40B4-BE49-F238E27FC236}">
                <a16:creationId xmlns:a16="http://schemas.microsoft.com/office/drawing/2014/main" id="{5ADA1040-ABA3-400C-9FDC-41702E0C92D2}"/>
              </a:ext>
            </a:extLst>
          </p:cNvPr>
          <p:cNvSpPr txBox="1"/>
          <p:nvPr/>
        </p:nvSpPr>
        <p:spPr>
          <a:xfrm>
            <a:off x="5882666" y="2171580"/>
            <a:ext cx="1302385" cy="254000"/>
          </a:xfrm>
          <a:prstGeom prst="rect">
            <a:avLst/>
          </a:prstGeom>
        </p:spPr>
        <p:txBody>
          <a:bodyPr vert="horz" wrap="square" lIns="0" tIns="12700" rIns="0" bIns="0" rtlCol="0">
            <a:spAutoFit/>
          </a:bodyPr>
          <a:lstStyle/>
          <a:p>
            <a:pPr marL="38100">
              <a:lnSpc>
                <a:spcPct val="100000"/>
              </a:lnSpc>
              <a:spcBef>
                <a:spcPts val="100"/>
              </a:spcBef>
            </a:pPr>
            <a:r>
              <a:rPr sz="2250" spc="-7" baseline="20370" dirty="0">
                <a:latin typeface="Arial MT"/>
                <a:cs typeface="Arial MT"/>
              </a:rPr>
              <a:t>e</a:t>
            </a:r>
            <a:r>
              <a:rPr sz="1000" spc="-5" dirty="0">
                <a:latin typeface="Arial MT"/>
                <a:cs typeface="Arial MT"/>
              </a:rPr>
              <a:t>t,i</a:t>
            </a:r>
            <a:r>
              <a:rPr sz="1000" spc="120" dirty="0">
                <a:latin typeface="Arial MT"/>
                <a:cs typeface="Arial MT"/>
              </a:rPr>
              <a:t> </a:t>
            </a:r>
            <a:r>
              <a:rPr sz="2250" baseline="20370" dirty="0">
                <a:latin typeface="Arial MT"/>
                <a:cs typeface="Arial MT"/>
              </a:rPr>
              <a:t>=</a:t>
            </a:r>
            <a:r>
              <a:rPr sz="2250" spc="-22" baseline="20370" dirty="0">
                <a:latin typeface="Arial MT"/>
                <a:cs typeface="Arial MT"/>
              </a:rPr>
              <a:t> </a:t>
            </a:r>
            <a:r>
              <a:rPr sz="2250" spc="-7" baseline="20370" dirty="0">
                <a:latin typeface="Arial MT"/>
                <a:cs typeface="Arial MT"/>
              </a:rPr>
              <a:t>f</a:t>
            </a:r>
            <a:r>
              <a:rPr sz="1000" spc="-5" dirty="0">
                <a:latin typeface="Arial MT"/>
                <a:cs typeface="Arial MT"/>
              </a:rPr>
              <a:t>att</a:t>
            </a:r>
            <a:r>
              <a:rPr sz="2250" spc="-7" baseline="20370" dirty="0">
                <a:latin typeface="Arial MT"/>
                <a:cs typeface="Arial MT"/>
              </a:rPr>
              <a:t>(s</a:t>
            </a:r>
            <a:r>
              <a:rPr sz="1000" spc="-5" dirty="0">
                <a:latin typeface="Arial MT"/>
                <a:cs typeface="Arial MT"/>
              </a:rPr>
              <a:t>t-1</a:t>
            </a:r>
            <a:r>
              <a:rPr sz="2250" spc="-7" baseline="20370" dirty="0">
                <a:latin typeface="Arial MT"/>
                <a:cs typeface="Arial MT"/>
              </a:rPr>
              <a:t>,</a:t>
            </a:r>
            <a:r>
              <a:rPr sz="2250" spc="-30" baseline="20370" dirty="0">
                <a:latin typeface="Arial MT"/>
                <a:cs typeface="Arial MT"/>
              </a:rPr>
              <a:t> </a:t>
            </a:r>
            <a:r>
              <a:rPr sz="2250" spc="-7" baseline="20370" dirty="0">
                <a:latin typeface="Arial MT"/>
                <a:cs typeface="Arial MT"/>
              </a:rPr>
              <a:t>h</a:t>
            </a:r>
            <a:r>
              <a:rPr sz="1000" spc="-5" dirty="0">
                <a:latin typeface="Arial MT"/>
                <a:cs typeface="Arial MT"/>
              </a:rPr>
              <a:t>i</a:t>
            </a:r>
            <a:r>
              <a:rPr sz="2250" spc="-7" baseline="20370" dirty="0">
                <a:latin typeface="Arial MT"/>
                <a:cs typeface="Arial MT"/>
              </a:rPr>
              <a:t>)</a:t>
            </a:r>
            <a:endParaRPr sz="2250" baseline="20370">
              <a:latin typeface="Arial MT"/>
              <a:cs typeface="Arial MT"/>
            </a:endParaRPr>
          </a:p>
        </p:txBody>
      </p:sp>
      <p:sp>
        <p:nvSpPr>
          <p:cNvPr id="301" name="object 147">
            <a:extLst>
              <a:ext uri="{FF2B5EF4-FFF2-40B4-BE49-F238E27FC236}">
                <a16:creationId xmlns:a16="http://schemas.microsoft.com/office/drawing/2014/main" id="{3D135DD8-0C7D-4B8F-8830-F2075759D464}"/>
              </a:ext>
            </a:extLst>
          </p:cNvPr>
          <p:cNvSpPr txBox="1"/>
          <p:nvPr/>
        </p:nvSpPr>
        <p:spPr>
          <a:xfrm>
            <a:off x="7530956" y="2100143"/>
            <a:ext cx="1297940" cy="254000"/>
          </a:xfrm>
          <a:prstGeom prst="rect">
            <a:avLst/>
          </a:prstGeom>
        </p:spPr>
        <p:txBody>
          <a:bodyPr vert="horz" wrap="square" lIns="0" tIns="12700" rIns="0" bIns="0" rtlCol="0">
            <a:spAutoFit/>
          </a:bodyPr>
          <a:lstStyle/>
          <a:p>
            <a:pPr marL="38100">
              <a:lnSpc>
                <a:spcPct val="100000"/>
              </a:lnSpc>
              <a:spcBef>
                <a:spcPts val="100"/>
              </a:spcBef>
            </a:pPr>
            <a:r>
              <a:rPr sz="1500" dirty="0">
                <a:latin typeface="Arial MT"/>
                <a:cs typeface="Arial MT"/>
              </a:rPr>
              <a:t>(f</a:t>
            </a:r>
            <a:r>
              <a:rPr sz="1500" baseline="-30555" dirty="0">
                <a:latin typeface="Arial MT"/>
                <a:cs typeface="Arial MT"/>
              </a:rPr>
              <a:t>att</a:t>
            </a:r>
            <a:r>
              <a:rPr sz="1500" spc="165" baseline="-30555" dirty="0">
                <a:latin typeface="Arial MT"/>
                <a:cs typeface="Arial MT"/>
              </a:rPr>
              <a:t> </a:t>
            </a:r>
            <a:r>
              <a:rPr sz="1500" spc="-5" dirty="0">
                <a:latin typeface="Arial MT"/>
                <a:cs typeface="Arial MT"/>
              </a:rPr>
              <a:t>is</a:t>
            </a:r>
            <a:r>
              <a:rPr sz="1500" spc="-30" dirty="0">
                <a:latin typeface="Arial MT"/>
                <a:cs typeface="Arial MT"/>
              </a:rPr>
              <a:t> </a:t>
            </a:r>
            <a:r>
              <a:rPr sz="1500" spc="-5" dirty="0">
                <a:latin typeface="Arial MT"/>
                <a:cs typeface="Arial MT"/>
              </a:rPr>
              <a:t>an</a:t>
            </a:r>
            <a:r>
              <a:rPr sz="1500" spc="-30" dirty="0">
                <a:latin typeface="Arial MT"/>
                <a:cs typeface="Arial MT"/>
              </a:rPr>
              <a:t> </a:t>
            </a:r>
            <a:r>
              <a:rPr sz="1500" dirty="0">
                <a:latin typeface="Arial MT"/>
                <a:cs typeface="Arial MT"/>
              </a:rPr>
              <a:t>MLP)</a:t>
            </a:r>
            <a:endParaRPr sz="1500">
              <a:latin typeface="Arial MT"/>
              <a:cs typeface="Arial MT"/>
            </a:endParaRPr>
          </a:p>
        </p:txBody>
      </p:sp>
      <p:sp>
        <p:nvSpPr>
          <p:cNvPr id="302" name="object 148">
            <a:extLst>
              <a:ext uri="{FF2B5EF4-FFF2-40B4-BE49-F238E27FC236}">
                <a16:creationId xmlns:a16="http://schemas.microsoft.com/office/drawing/2014/main" id="{D8F7C6F9-975E-4D5D-B1C3-CE607DE4CF62}"/>
              </a:ext>
            </a:extLst>
          </p:cNvPr>
          <p:cNvSpPr txBox="1"/>
          <p:nvPr/>
        </p:nvSpPr>
        <p:spPr>
          <a:xfrm>
            <a:off x="5700045" y="5449403"/>
            <a:ext cx="52387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endParaRPr sz="1050">
              <a:latin typeface="Arial MT"/>
              <a:cs typeface="Arial MT"/>
            </a:endParaRPr>
          </a:p>
        </p:txBody>
      </p:sp>
      <p:sp>
        <p:nvSpPr>
          <p:cNvPr id="304" name="object 150">
            <a:extLst>
              <a:ext uri="{FF2B5EF4-FFF2-40B4-BE49-F238E27FC236}">
                <a16:creationId xmlns:a16="http://schemas.microsoft.com/office/drawing/2014/main" id="{4DD873A9-ECDD-4296-9934-0511B4C75F85}"/>
              </a:ext>
            </a:extLst>
          </p:cNvPr>
          <p:cNvSpPr txBox="1"/>
          <p:nvPr/>
        </p:nvSpPr>
        <p:spPr>
          <a:xfrm>
            <a:off x="3112048" y="4252944"/>
            <a:ext cx="1977628" cy="482600"/>
          </a:xfrm>
          <a:prstGeom prst="rect">
            <a:avLst/>
          </a:prstGeom>
        </p:spPr>
        <p:txBody>
          <a:bodyPr vert="horz" wrap="square" lIns="0" tIns="12700" rIns="0" bIns="0" rtlCol="0">
            <a:spAutoFit/>
          </a:bodyPr>
          <a:lstStyle/>
          <a:p>
            <a:pPr marL="12700" marR="5080">
              <a:lnSpc>
                <a:spcPct val="100000"/>
              </a:lnSpc>
              <a:spcBef>
                <a:spcPts val="100"/>
              </a:spcBef>
            </a:pPr>
            <a:r>
              <a:rPr sz="1500" b="1" spc="-5" dirty="0">
                <a:solidFill>
                  <a:srgbClr val="7030A0"/>
                </a:solidFill>
                <a:latin typeface="Arial"/>
                <a:cs typeface="Arial"/>
              </a:rPr>
              <a:t>Intuition</a:t>
            </a:r>
            <a:r>
              <a:rPr sz="1500" spc="-5" dirty="0">
                <a:solidFill>
                  <a:srgbClr val="7030A0"/>
                </a:solidFill>
                <a:latin typeface="Arial MT"/>
                <a:cs typeface="Arial MT"/>
              </a:rPr>
              <a:t>: Context </a:t>
            </a:r>
            <a:r>
              <a:rPr sz="1500" dirty="0">
                <a:solidFill>
                  <a:srgbClr val="7030A0"/>
                </a:solidFill>
                <a:latin typeface="Arial MT"/>
                <a:cs typeface="Arial MT"/>
              </a:rPr>
              <a:t> vector</a:t>
            </a:r>
            <a:r>
              <a:rPr sz="1500" spc="-30" dirty="0">
                <a:solidFill>
                  <a:srgbClr val="7030A0"/>
                </a:solidFill>
                <a:latin typeface="Arial MT"/>
                <a:cs typeface="Arial MT"/>
              </a:rPr>
              <a:t> </a:t>
            </a:r>
            <a:r>
              <a:rPr sz="1500" u="heavy" spc="-5" dirty="0">
                <a:solidFill>
                  <a:srgbClr val="7030A0"/>
                </a:solidFill>
                <a:uFill>
                  <a:solidFill>
                    <a:srgbClr val="000000"/>
                  </a:solidFill>
                </a:uFill>
                <a:latin typeface="Arial MT"/>
                <a:cs typeface="Arial MT"/>
              </a:rPr>
              <a:t>attends</a:t>
            </a:r>
            <a:r>
              <a:rPr sz="1500" spc="-30" dirty="0">
                <a:solidFill>
                  <a:srgbClr val="7030A0"/>
                </a:solidFill>
                <a:latin typeface="Arial MT"/>
                <a:cs typeface="Arial MT"/>
              </a:rPr>
              <a:t> </a:t>
            </a:r>
            <a:r>
              <a:rPr sz="1500" spc="-5" dirty="0">
                <a:solidFill>
                  <a:srgbClr val="7030A0"/>
                </a:solidFill>
                <a:latin typeface="Arial MT"/>
                <a:cs typeface="Arial MT"/>
              </a:rPr>
              <a:t>to</a:t>
            </a:r>
            <a:r>
              <a:rPr sz="1500" spc="-35" dirty="0">
                <a:solidFill>
                  <a:srgbClr val="7030A0"/>
                </a:solidFill>
                <a:latin typeface="Arial MT"/>
                <a:cs typeface="Arial MT"/>
              </a:rPr>
              <a:t> </a:t>
            </a:r>
            <a:r>
              <a:rPr sz="1500" spc="-5" dirty="0">
                <a:solidFill>
                  <a:srgbClr val="7030A0"/>
                </a:solidFill>
                <a:latin typeface="Arial MT"/>
                <a:cs typeface="Arial MT"/>
              </a:rPr>
              <a:t>the</a:t>
            </a:r>
            <a:endParaRPr sz="1500" dirty="0">
              <a:solidFill>
                <a:srgbClr val="7030A0"/>
              </a:solidFill>
              <a:latin typeface="Arial MT"/>
              <a:cs typeface="Arial MT"/>
            </a:endParaRPr>
          </a:p>
        </p:txBody>
      </p:sp>
      <p:sp>
        <p:nvSpPr>
          <p:cNvPr id="305" name="object 151">
            <a:extLst>
              <a:ext uri="{FF2B5EF4-FFF2-40B4-BE49-F238E27FC236}">
                <a16:creationId xmlns:a16="http://schemas.microsoft.com/office/drawing/2014/main" id="{AB58C347-A33A-482C-B669-AB3BDCF3C9CA}"/>
              </a:ext>
            </a:extLst>
          </p:cNvPr>
          <p:cNvSpPr txBox="1"/>
          <p:nvPr/>
        </p:nvSpPr>
        <p:spPr>
          <a:xfrm>
            <a:off x="3086648" y="4710144"/>
            <a:ext cx="2450465" cy="1166986"/>
          </a:xfrm>
          <a:prstGeom prst="rect">
            <a:avLst/>
          </a:prstGeom>
        </p:spPr>
        <p:txBody>
          <a:bodyPr vert="horz" wrap="square" lIns="0" tIns="12700" rIns="0" bIns="0" rtlCol="0">
            <a:spAutoFit/>
          </a:bodyPr>
          <a:lstStyle/>
          <a:p>
            <a:pPr marL="38100">
              <a:lnSpc>
                <a:spcPct val="100000"/>
              </a:lnSpc>
              <a:spcBef>
                <a:spcPts val="100"/>
              </a:spcBef>
              <a:tabLst>
                <a:tab pos="2411730" algn="l"/>
              </a:tabLst>
            </a:pPr>
            <a:r>
              <a:rPr sz="1500" dirty="0">
                <a:solidFill>
                  <a:srgbClr val="7030A0"/>
                </a:solidFill>
                <a:latin typeface="Arial MT"/>
                <a:cs typeface="Arial MT"/>
              </a:rPr>
              <a:t>relevant</a:t>
            </a:r>
            <a:r>
              <a:rPr sz="1500" spc="-25" dirty="0">
                <a:solidFill>
                  <a:srgbClr val="7030A0"/>
                </a:solidFill>
                <a:latin typeface="Arial MT"/>
                <a:cs typeface="Arial MT"/>
              </a:rPr>
              <a:t> </a:t>
            </a:r>
            <a:r>
              <a:rPr sz="1500" spc="-5" dirty="0">
                <a:solidFill>
                  <a:srgbClr val="7030A0"/>
                </a:solidFill>
                <a:latin typeface="Arial MT"/>
                <a:cs typeface="Arial MT"/>
              </a:rPr>
              <a:t>part</a:t>
            </a:r>
            <a:r>
              <a:rPr sz="1500" spc="-20" dirty="0">
                <a:solidFill>
                  <a:srgbClr val="7030A0"/>
                </a:solidFill>
                <a:latin typeface="Arial MT"/>
                <a:cs typeface="Arial MT"/>
              </a:rPr>
              <a:t> </a:t>
            </a:r>
            <a:r>
              <a:rPr sz="1500" spc="-5" dirty="0">
                <a:solidFill>
                  <a:srgbClr val="7030A0"/>
                </a:solidFill>
                <a:latin typeface="Arial MT"/>
                <a:cs typeface="Arial MT"/>
              </a:rPr>
              <a:t>of</a:t>
            </a:r>
            <a:r>
              <a:rPr sz="1500" spc="-20" dirty="0">
                <a:solidFill>
                  <a:srgbClr val="7030A0"/>
                </a:solidFill>
                <a:latin typeface="Arial MT"/>
                <a:cs typeface="Arial MT"/>
              </a:rPr>
              <a:t> </a:t>
            </a:r>
            <a:r>
              <a:rPr sz="1500" spc="-5" dirty="0">
                <a:solidFill>
                  <a:srgbClr val="7030A0"/>
                </a:solidFill>
                <a:latin typeface="Arial MT"/>
                <a:cs typeface="Arial MT"/>
              </a:rPr>
              <a:t>the</a:t>
            </a:r>
            <a:r>
              <a:rPr sz="1500" spc="-20" dirty="0">
                <a:solidFill>
                  <a:srgbClr val="7030A0"/>
                </a:solidFill>
                <a:latin typeface="Arial MT"/>
                <a:cs typeface="Arial MT"/>
              </a:rPr>
              <a:t> </a:t>
            </a:r>
            <a:r>
              <a:rPr sz="1500" spc="-5" dirty="0">
                <a:solidFill>
                  <a:srgbClr val="7030A0"/>
                </a:solidFill>
                <a:latin typeface="Arial MT"/>
                <a:cs typeface="Arial MT"/>
              </a:rPr>
              <a:t>input </a:t>
            </a:r>
            <a:r>
              <a:rPr sz="1500" spc="-75" dirty="0">
                <a:solidFill>
                  <a:srgbClr val="7030A0"/>
                </a:solidFill>
                <a:latin typeface="Arial MT"/>
                <a:cs typeface="Arial MT"/>
              </a:rPr>
              <a:t> </a:t>
            </a:r>
            <a:r>
              <a:rPr sz="1500" u="heavy" dirty="0">
                <a:solidFill>
                  <a:srgbClr val="7030A0"/>
                </a:solidFill>
                <a:uFill>
                  <a:solidFill>
                    <a:srgbClr val="000000"/>
                  </a:solidFill>
                </a:uFill>
                <a:latin typeface="Times New Roman"/>
                <a:cs typeface="Times New Roman"/>
              </a:rPr>
              <a:t> 	</a:t>
            </a:r>
            <a:endParaRPr sz="1500" dirty="0">
              <a:solidFill>
                <a:srgbClr val="7030A0"/>
              </a:solidFill>
              <a:latin typeface="Times New Roman"/>
              <a:cs typeface="Times New Roman"/>
            </a:endParaRPr>
          </a:p>
          <a:p>
            <a:pPr marL="38100">
              <a:lnSpc>
                <a:spcPct val="100000"/>
              </a:lnSpc>
            </a:pPr>
            <a:r>
              <a:rPr sz="1500" dirty="0">
                <a:solidFill>
                  <a:srgbClr val="7030A0"/>
                </a:solidFill>
                <a:latin typeface="Arial MT"/>
                <a:cs typeface="Arial MT"/>
              </a:rPr>
              <a:t>sequence</a:t>
            </a:r>
          </a:p>
          <a:p>
            <a:pPr marL="38100" marR="400050">
              <a:lnSpc>
                <a:spcPct val="100000"/>
              </a:lnSpc>
            </a:pPr>
            <a:r>
              <a:rPr sz="1500" i="1" dirty="0">
                <a:latin typeface="Arial"/>
                <a:cs typeface="Arial"/>
              </a:rPr>
              <a:t>“estamos”</a:t>
            </a:r>
            <a:r>
              <a:rPr sz="1500" i="1" spc="114" dirty="0">
                <a:latin typeface="Arial"/>
                <a:cs typeface="Arial"/>
              </a:rPr>
              <a:t> </a:t>
            </a:r>
            <a:r>
              <a:rPr sz="1500" b="1" i="1" dirty="0">
                <a:latin typeface="Arial"/>
                <a:cs typeface="Arial"/>
              </a:rPr>
              <a:t>=</a:t>
            </a:r>
            <a:r>
              <a:rPr sz="1500" b="1" i="1" spc="120" dirty="0">
                <a:latin typeface="Arial"/>
                <a:cs typeface="Arial"/>
              </a:rPr>
              <a:t> </a:t>
            </a:r>
            <a:r>
              <a:rPr sz="1500" i="1" dirty="0">
                <a:latin typeface="Arial"/>
                <a:cs typeface="Arial"/>
              </a:rPr>
              <a:t>“we</a:t>
            </a:r>
            <a:r>
              <a:rPr sz="1500" i="1" spc="114" dirty="0">
                <a:latin typeface="Arial"/>
                <a:cs typeface="Arial"/>
              </a:rPr>
              <a:t> </a:t>
            </a:r>
            <a:r>
              <a:rPr sz="1500" i="1" spc="-5" dirty="0">
                <a:latin typeface="Arial"/>
                <a:cs typeface="Arial"/>
              </a:rPr>
              <a:t>are” </a:t>
            </a:r>
            <a:r>
              <a:rPr sz="1500" i="1" dirty="0">
                <a:latin typeface="Arial"/>
                <a:cs typeface="Arial"/>
              </a:rPr>
              <a:t> </a:t>
            </a:r>
            <a:r>
              <a:rPr sz="1500" dirty="0">
                <a:latin typeface="Arial MT"/>
                <a:cs typeface="Arial MT"/>
              </a:rPr>
              <a:t>so</a:t>
            </a:r>
            <a:r>
              <a:rPr sz="1500" spc="-40" dirty="0">
                <a:latin typeface="Arial MT"/>
                <a:cs typeface="Arial MT"/>
              </a:rPr>
              <a:t> </a:t>
            </a:r>
            <a:r>
              <a:rPr sz="1500" dirty="0">
                <a:latin typeface="Arial MT"/>
                <a:cs typeface="Arial MT"/>
              </a:rPr>
              <a:t>maybe</a:t>
            </a:r>
            <a:r>
              <a:rPr sz="1500" spc="-35" dirty="0">
                <a:latin typeface="Arial MT"/>
                <a:cs typeface="Arial MT"/>
              </a:rPr>
              <a:t> </a:t>
            </a:r>
            <a:r>
              <a:rPr sz="1500" spc="-15" dirty="0">
                <a:latin typeface="Arial MT"/>
                <a:cs typeface="Arial MT"/>
              </a:rPr>
              <a:t>a</a:t>
            </a:r>
            <a:r>
              <a:rPr sz="1500" spc="-22" baseline="-30555" dirty="0">
                <a:latin typeface="Arial MT"/>
                <a:cs typeface="Arial MT"/>
              </a:rPr>
              <a:t>11</a:t>
            </a:r>
            <a:r>
              <a:rPr sz="1500" spc="-15" dirty="0">
                <a:latin typeface="Arial MT"/>
                <a:cs typeface="Arial MT"/>
              </a:rPr>
              <a:t>=a</a:t>
            </a:r>
            <a:r>
              <a:rPr sz="1500" spc="-22" baseline="-30555" dirty="0">
                <a:latin typeface="Arial MT"/>
                <a:cs typeface="Arial MT"/>
              </a:rPr>
              <a:t>12</a:t>
            </a:r>
            <a:r>
              <a:rPr sz="1500" spc="-15" dirty="0">
                <a:latin typeface="Arial MT"/>
                <a:cs typeface="Arial MT"/>
              </a:rPr>
              <a:t>=0.45, </a:t>
            </a:r>
            <a:r>
              <a:rPr sz="1500" spc="-400" dirty="0">
                <a:latin typeface="Arial MT"/>
                <a:cs typeface="Arial MT"/>
              </a:rPr>
              <a:t> </a:t>
            </a:r>
            <a:r>
              <a:rPr sz="1500" spc="-5" dirty="0">
                <a:latin typeface="Arial MT"/>
                <a:cs typeface="Arial MT"/>
              </a:rPr>
              <a:t>a</a:t>
            </a:r>
            <a:r>
              <a:rPr sz="1500" spc="-7" baseline="-30555" dirty="0">
                <a:latin typeface="Arial MT"/>
                <a:cs typeface="Arial MT"/>
              </a:rPr>
              <a:t>13</a:t>
            </a:r>
            <a:r>
              <a:rPr sz="1500" spc="-5" dirty="0">
                <a:latin typeface="Arial MT"/>
                <a:cs typeface="Arial MT"/>
              </a:rPr>
              <a:t>=a</a:t>
            </a:r>
            <a:r>
              <a:rPr sz="1500" spc="-7" baseline="-30555" dirty="0">
                <a:latin typeface="Arial MT"/>
                <a:cs typeface="Arial MT"/>
              </a:rPr>
              <a:t>14</a:t>
            </a:r>
            <a:r>
              <a:rPr sz="1500" spc="-5" dirty="0">
                <a:latin typeface="Arial MT"/>
                <a:cs typeface="Arial MT"/>
              </a:rPr>
              <a:t>=0.05</a:t>
            </a:r>
            <a:endParaRPr sz="1500" dirty="0">
              <a:latin typeface="Arial MT"/>
              <a:cs typeface="Arial MT"/>
            </a:endParaRPr>
          </a:p>
        </p:txBody>
      </p:sp>
      <p:sp>
        <p:nvSpPr>
          <p:cNvPr id="306" name="object 152">
            <a:extLst>
              <a:ext uri="{FF2B5EF4-FFF2-40B4-BE49-F238E27FC236}">
                <a16:creationId xmlns:a16="http://schemas.microsoft.com/office/drawing/2014/main" id="{5ADAE2DB-634D-45EF-B4B2-69F66D6A8ABD}"/>
              </a:ext>
            </a:extLst>
          </p:cNvPr>
          <p:cNvSpPr txBox="1"/>
          <p:nvPr/>
        </p:nvSpPr>
        <p:spPr>
          <a:xfrm>
            <a:off x="3161120" y="3044073"/>
            <a:ext cx="2012950" cy="4826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From</a:t>
            </a:r>
            <a:r>
              <a:rPr sz="1500" spc="-35" dirty="0">
                <a:latin typeface="Arial MT"/>
                <a:cs typeface="Arial MT"/>
              </a:rPr>
              <a:t> </a:t>
            </a:r>
            <a:r>
              <a:rPr sz="1500" spc="-5" dirty="0">
                <a:latin typeface="Arial MT"/>
                <a:cs typeface="Arial MT"/>
              </a:rPr>
              <a:t>final</a:t>
            </a:r>
            <a:r>
              <a:rPr sz="1500" spc="-30" dirty="0">
                <a:latin typeface="Arial MT"/>
                <a:cs typeface="Arial MT"/>
              </a:rPr>
              <a:t> </a:t>
            </a:r>
            <a:r>
              <a:rPr sz="1500" spc="-5" dirty="0">
                <a:latin typeface="Arial MT"/>
                <a:cs typeface="Arial MT"/>
              </a:rPr>
              <a:t>hidden</a:t>
            </a:r>
            <a:r>
              <a:rPr sz="1500" spc="-30" dirty="0">
                <a:latin typeface="Arial MT"/>
                <a:cs typeface="Arial MT"/>
              </a:rPr>
              <a:t> </a:t>
            </a:r>
            <a:r>
              <a:rPr sz="1500" dirty="0">
                <a:latin typeface="Arial MT"/>
                <a:cs typeface="Arial MT"/>
              </a:rPr>
              <a:t>state:</a:t>
            </a:r>
            <a:endParaRPr sz="1500">
              <a:latin typeface="Arial MT"/>
              <a:cs typeface="Arial MT"/>
            </a:endParaRPr>
          </a:p>
          <a:p>
            <a:pPr marL="12700">
              <a:lnSpc>
                <a:spcPct val="100000"/>
              </a:lnSpc>
            </a:pPr>
            <a:r>
              <a:rPr sz="1500" b="1" spc="-5" dirty="0">
                <a:latin typeface="Arial"/>
                <a:cs typeface="Arial"/>
              </a:rPr>
              <a:t>Initial</a:t>
            </a:r>
            <a:r>
              <a:rPr sz="1500" b="1" spc="-25" dirty="0">
                <a:latin typeface="Arial"/>
                <a:cs typeface="Arial"/>
              </a:rPr>
              <a:t> </a:t>
            </a:r>
            <a:r>
              <a:rPr sz="1500" b="1" spc="-5" dirty="0">
                <a:latin typeface="Arial"/>
                <a:cs typeface="Arial"/>
              </a:rPr>
              <a:t>decoder</a:t>
            </a:r>
            <a:r>
              <a:rPr sz="1500" b="1" spc="-25" dirty="0">
                <a:latin typeface="Arial"/>
                <a:cs typeface="Arial"/>
              </a:rPr>
              <a:t> </a:t>
            </a:r>
            <a:r>
              <a:rPr sz="1500" b="1" spc="-5" dirty="0">
                <a:latin typeface="Arial"/>
                <a:cs typeface="Arial"/>
              </a:rPr>
              <a:t>state</a:t>
            </a:r>
            <a:r>
              <a:rPr sz="1500" b="1" spc="10" dirty="0">
                <a:latin typeface="Arial"/>
                <a:cs typeface="Arial"/>
              </a:rPr>
              <a:t> </a:t>
            </a:r>
            <a:r>
              <a:rPr sz="1500" dirty="0">
                <a:latin typeface="Arial MT"/>
                <a:cs typeface="Arial MT"/>
              </a:rPr>
              <a:t>s</a:t>
            </a:r>
            <a:endParaRPr sz="1500">
              <a:latin typeface="Arial MT"/>
              <a:cs typeface="Arial MT"/>
            </a:endParaRPr>
          </a:p>
        </p:txBody>
      </p:sp>
      <p:sp>
        <p:nvSpPr>
          <p:cNvPr id="307" name="object 153">
            <a:extLst>
              <a:ext uri="{FF2B5EF4-FFF2-40B4-BE49-F238E27FC236}">
                <a16:creationId xmlns:a16="http://schemas.microsoft.com/office/drawing/2014/main" id="{295543FD-B907-4350-9C13-74EAF528B828}"/>
              </a:ext>
            </a:extLst>
          </p:cNvPr>
          <p:cNvSpPr txBox="1"/>
          <p:nvPr/>
        </p:nvSpPr>
        <p:spPr>
          <a:xfrm>
            <a:off x="5098397" y="3407610"/>
            <a:ext cx="9652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MT"/>
                <a:cs typeface="Arial MT"/>
              </a:rPr>
              <a:t>0</a:t>
            </a:r>
            <a:endParaRPr sz="1000">
              <a:latin typeface="Arial MT"/>
              <a:cs typeface="Arial MT"/>
            </a:endParaRPr>
          </a:p>
        </p:txBody>
      </p:sp>
      <p:sp>
        <p:nvSpPr>
          <p:cNvPr id="155" name="object 113">
            <a:extLst>
              <a:ext uri="{FF2B5EF4-FFF2-40B4-BE49-F238E27FC236}">
                <a16:creationId xmlns:a16="http://schemas.microsoft.com/office/drawing/2014/main" id="{65F3A681-6D26-4B9D-BF72-91A38AAFFA08}"/>
              </a:ext>
            </a:extLst>
          </p:cNvPr>
          <p:cNvSpPr txBox="1"/>
          <p:nvPr/>
        </p:nvSpPr>
        <p:spPr>
          <a:xfrm>
            <a:off x="5697505" y="2563172"/>
            <a:ext cx="529590" cy="174407"/>
          </a:xfrm>
          <a:prstGeom prst="rect">
            <a:avLst/>
          </a:prstGeom>
          <a:ln>
            <a:noFill/>
          </a:ln>
        </p:spPr>
        <p:txBody>
          <a:bodyPr vert="horz" wrap="square" lIns="0" tIns="12700" rIns="0" bIns="0" rtlCol="0">
            <a:spAutoFit/>
          </a:bodyPr>
          <a:lstStyle/>
          <a:p>
            <a:pPr marL="12700" algn="ctr">
              <a:lnSpc>
                <a:spcPct val="100000"/>
              </a:lnSpc>
              <a:spcBef>
                <a:spcPts val="100"/>
              </a:spcBef>
            </a:pPr>
            <a:r>
              <a:rPr sz="1050" spc="-5" dirty="0">
                <a:latin typeface="Arial MT"/>
                <a:cs typeface="Arial MT"/>
              </a:rPr>
              <a:t>estamos</a:t>
            </a:r>
            <a:endParaRPr sz="1050" dirty="0">
              <a:latin typeface="Arial MT"/>
              <a:cs typeface="Arial MT"/>
            </a:endParaRPr>
          </a:p>
        </p:txBody>
      </p:sp>
    </p:spTree>
    <p:extLst>
      <p:ext uri="{BB962C8B-B14F-4D97-AF65-F5344CB8AC3E}">
        <p14:creationId xmlns:p14="http://schemas.microsoft.com/office/powerpoint/2010/main" val="114315995"/>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0B37A-22B3-4F1F-A9FB-68D64CB1177C}"/>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156" name="object 2">
            <a:extLst>
              <a:ext uri="{FF2B5EF4-FFF2-40B4-BE49-F238E27FC236}">
                <a16:creationId xmlns:a16="http://schemas.microsoft.com/office/drawing/2014/main" id="{93865C9E-76DB-435F-9DD4-2D798A3C52B5}"/>
              </a:ext>
            </a:extLst>
          </p:cNvPr>
          <p:cNvSpPr txBox="1"/>
          <p:nvPr/>
        </p:nvSpPr>
        <p:spPr>
          <a:xfrm>
            <a:off x="487327" y="4686407"/>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157" name="object 3">
            <a:extLst>
              <a:ext uri="{FF2B5EF4-FFF2-40B4-BE49-F238E27FC236}">
                <a16:creationId xmlns:a16="http://schemas.microsoft.com/office/drawing/2014/main" id="{39BD97C6-E461-4174-A8C6-86D142C21EB4}"/>
              </a:ext>
            </a:extLst>
          </p:cNvPr>
          <p:cNvSpPr txBox="1"/>
          <p:nvPr/>
        </p:nvSpPr>
        <p:spPr>
          <a:xfrm>
            <a:off x="532269" y="5265707"/>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158" name="object 4">
            <a:extLst>
              <a:ext uri="{FF2B5EF4-FFF2-40B4-BE49-F238E27FC236}">
                <a16:creationId xmlns:a16="http://schemas.microsoft.com/office/drawing/2014/main" id="{3CB55814-5FBC-43CB-9023-7DC2908EEC11}"/>
              </a:ext>
            </a:extLst>
          </p:cNvPr>
          <p:cNvSpPr txBox="1"/>
          <p:nvPr/>
        </p:nvSpPr>
        <p:spPr>
          <a:xfrm>
            <a:off x="1223264" y="5265707"/>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159" name="object 5">
            <a:extLst>
              <a:ext uri="{FF2B5EF4-FFF2-40B4-BE49-F238E27FC236}">
                <a16:creationId xmlns:a16="http://schemas.microsoft.com/office/drawing/2014/main" id="{FFAD61EB-F65D-44D0-910D-E52834D445A7}"/>
              </a:ext>
            </a:extLst>
          </p:cNvPr>
          <p:cNvSpPr txBox="1"/>
          <p:nvPr/>
        </p:nvSpPr>
        <p:spPr>
          <a:xfrm>
            <a:off x="1840093" y="5265707"/>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160" name="object 6">
            <a:extLst>
              <a:ext uri="{FF2B5EF4-FFF2-40B4-BE49-F238E27FC236}">
                <a16:creationId xmlns:a16="http://schemas.microsoft.com/office/drawing/2014/main" id="{E68117A2-A62B-47BD-9CE2-A0AF90CB99C3}"/>
              </a:ext>
            </a:extLst>
          </p:cNvPr>
          <p:cNvSpPr txBox="1"/>
          <p:nvPr/>
        </p:nvSpPr>
        <p:spPr>
          <a:xfrm>
            <a:off x="1185032" y="4686407"/>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61" name="object 7">
            <a:extLst>
              <a:ext uri="{FF2B5EF4-FFF2-40B4-BE49-F238E27FC236}">
                <a16:creationId xmlns:a16="http://schemas.microsoft.com/office/drawing/2014/main" id="{E6EFAE03-146A-4ABA-81D3-1D0751261E87}"/>
              </a:ext>
            </a:extLst>
          </p:cNvPr>
          <p:cNvSpPr txBox="1"/>
          <p:nvPr/>
        </p:nvSpPr>
        <p:spPr>
          <a:xfrm>
            <a:off x="1887159" y="4686408"/>
            <a:ext cx="28702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62" name="object 8">
            <a:extLst>
              <a:ext uri="{FF2B5EF4-FFF2-40B4-BE49-F238E27FC236}">
                <a16:creationId xmlns:a16="http://schemas.microsoft.com/office/drawing/2014/main" id="{913449B2-4A24-4EEC-92D2-222F5FFAD10D}"/>
              </a:ext>
            </a:extLst>
          </p:cNvPr>
          <p:cNvSpPr txBox="1"/>
          <p:nvPr/>
        </p:nvSpPr>
        <p:spPr>
          <a:xfrm>
            <a:off x="458412" y="3814870"/>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grpSp>
        <p:nvGrpSpPr>
          <p:cNvPr id="163" name="object 9">
            <a:extLst>
              <a:ext uri="{FF2B5EF4-FFF2-40B4-BE49-F238E27FC236}">
                <a16:creationId xmlns:a16="http://schemas.microsoft.com/office/drawing/2014/main" id="{3F9F8B1D-E831-49CE-AA50-A907C3557839}"/>
              </a:ext>
            </a:extLst>
          </p:cNvPr>
          <p:cNvGrpSpPr/>
          <p:nvPr/>
        </p:nvGrpSpPr>
        <p:grpSpPr>
          <a:xfrm>
            <a:off x="1156944" y="3808520"/>
            <a:ext cx="342265" cy="466090"/>
            <a:chOff x="1167636" y="2557236"/>
            <a:chExt cx="342265" cy="466090"/>
          </a:xfrm>
        </p:grpSpPr>
        <p:sp>
          <p:nvSpPr>
            <p:cNvPr id="164" name="object 10">
              <a:extLst>
                <a:ext uri="{FF2B5EF4-FFF2-40B4-BE49-F238E27FC236}">
                  <a16:creationId xmlns:a16="http://schemas.microsoft.com/office/drawing/2014/main" id="{2EF3E55B-8855-439B-A235-6F714EAA4152}"/>
                </a:ext>
              </a:extLst>
            </p:cNvPr>
            <p:cNvSpPr/>
            <p:nvPr/>
          </p:nvSpPr>
          <p:spPr>
            <a:xfrm>
              <a:off x="1173986" y="2563586"/>
              <a:ext cx="329565" cy="453390"/>
            </a:xfrm>
            <a:custGeom>
              <a:avLst/>
              <a:gdLst/>
              <a:ahLst/>
              <a:cxnLst/>
              <a:rect l="l" t="t" r="r" b="b"/>
              <a:pathLst>
                <a:path w="329565"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65" name="object 11">
              <a:extLst>
                <a:ext uri="{FF2B5EF4-FFF2-40B4-BE49-F238E27FC236}">
                  <a16:creationId xmlns:a16="http://schemas.microsoft.com/office/drawing/2014/main" id="{F3A4B586-C2FC-4C12-8518-5A9DA6CFC21B}"/>
                </a:ext>
              </a:extLst>
            </p:cNvPr>
            <p:cNvSpPr/>
            <p:nvPr/>
          </p:nvSpPr>
          <p:spPr>
            <a:xfrm>
              <a:off x="1173986" y="2563586"/>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66" name="object 12">
            <a:extLst>
              <a:ext uri="{FF2B5EF4-FFF2-40B4-BE49-F238E27FC236}">
                <a16:creationId xmlns:a16="http://schemas.microsoft.com/office/drawing/2014/main" id="{4A0CEE5B-068D-4484-B07B-40996AB64C76}"/>
              </a:ext>
            </a:extLst>
          </p:cNvPr>
          <p:cNvSpPr txBox="1"/>
          <p:nvPr/>
        </p:nvSpPr>
        <p:spPr>
          <a:xfrm>
            <a:off x="1236834" y="3955578"/>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grpSp>
        <p:nvGrpSpPr>
          <p:cNvPr id="167" name="object 13">
            <a:extLst>
              <a:ext uri="{FF2B5EF4-FFF2-40B4-BE49-F238E27FC236}">
                <a16:creationId xmlns:a16="http://schemas.microsoft.com/office/drawing/2014/main" id="{2237FB5F-BC73-4E9D-AE61-1F5E1BC98F1D}"/>
              </a:ext>
            </a:extLst>
          </p:cNvPr>
          <p:cNvGrpSpPr/>
          <p:nvPr/>
        </p:nvGrpSpPr>
        <p:grpSpPr>
          <a:xfrm>
            <a:off x="1859071" y="3808520"/>
            <a:ext cx="342265" cy="466090"/>
            <a:chOff x="1869763" y="2557236"/>
            <a:chExt cx="342265" cy="466090"/>
          </a:xfrm>
        </p:grpSpPr>
        <p:sp>
          <p:nvSpPr>
            <p:cNvPr id="168" name="object 14">
              <a:extLst>
                <a:ext uri="{FF2B5EF4-FFF2-40B4-BE49-F238E27FC236}">
                  <a16:creationId xmlns:a16="http://schemas.microsoft.com/office/drawing/2014/main" id="{77864C52-D6B8-4DD4-97CA-85DA64847733}"/>
                </a:ext>
              </a:extLst>
            </p:cNvPr>
            <p:cNvSpPr/>
            <p:nvPr/>
          </p:nvSpPr>
          <p:spPr>
            <a:xfrm>
              <a:off x="1876113" y="2563586"/>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69" name="object 15">
              <a:extLst>
                <a:ext uri="{FF2B5EF4-FFF2-40B4-BE49-F238E27FC236}">
                  <a16:creationId xmlns:a16="http://schemas.microsoft.com/office/drawing/2014/main" id="{7D2C878E-36AE-41B4-B4E3-48DAE46B3FF1}"/>
                </a:ext>
              </a:extLst>
            </p:cNvPr>
            <p:cNvSpPr/>
            <p:nvPr/>
          </p:nvSpPr>
          <p:spPr>
            <a:xfrm>
              <a:off x="1876113" y="2563586"/>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70" name="object 16">
            <a:extLst>
              <a:ext uri="{FF2B5EF4-FFF2-40B4-BE49-F238E27FC236}">
                <a16:creationId xmlns:a16="http://schemas.microsoft.com/office/drawing/2014/main" id="{E696C858-8E17-4683-841A-B53BAE608708}"/>
              </a:ext>
            </a:extLst>
          </p:cNvPr>
          <p:cNvSpPr txBox="1"/>
          <p:nvPr/>
        </p:nvSpPr>
        <p:spPr>
          <a:xfrm>
            <a:off x="1938961" y="3955578"/>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grpSp>
        <p:nvGrpSpPr>
          <p:cNvPr id="171" name="object 17">
            <a:extLst>
              <a:ext uri="{FF2B5EF4-FFF2-40B4-BE49-F238E27FC236}">
                <a16:creationId xmlns:a16="http://schemas.microsoft.com/office/drawing/2014/main" id="{F3364425-9B1C-4463-B772-682AF5093AFB}"/>
              </a:ext>
            </a:extLst>
          </p:cNvPr>
          <p:cNvGrpSpPr/>
          <p:nvPr/>
        </p:nvGrpSpPr>
        <p:grpSpPr>
          <a:xfrm>
            <a:off x="4188310" y="3808518"/>
            <a:ext cx="342265" cy="466090"/>
            <a:chOff x="4199002" y="2557234"/>
            <a:chExt cx="342265" cy="466090"/>
          </a:xfrm>
        </p:grpSpPr>
        <p:sp>
          <p:nvSpPr>
            <p:cNvPr id="172" name="object 18">
              <a:extLst>
                <a:ext uri="{FF2B5EF4-FFF2-40B4-BE49-F238E27FC236}">
                  <a16:creationId xmlns:a16="http://schemas.microsoft.com/office/drawing/2014/main" id="{C4863284-BD80-40CD-B2C9-96165322C745}"/>
                </a:ext>
              </a:extLst>
            </p:cNvPr>
            <p:cNvSpPr/>
            <p:nvPr/>
          </p:nvSpPr>
          <p:spPr>
            <a:xfrm>
              <a:off x="4205352"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CEDF0"/>
            </a:solidFill>
          </p:spPr>
          <p:txBody>
            <a:bodyPr wrap="square" lIns="0" tIns="0" rIns="0" bIns="0" rtlCol="0"/>
            <a:lstStyle/>
            <a:p>
              <a:endParaRPr/>
            </a:p>
          </p:txBody>
        </p:sp>
        <p:sp>
          <p:nvSpPr>
            <p:cNvPr id="173" name="object 19">
              <a:extLst>
                <a:ext uri="{FF2B5EF4-FFF2-40B4-BE49-F238E27FC236}">
                  <a16:creationId xmlns:a16="http://schemas.microsoft.com/office/drawing/2014/main" id="{C86692FA-67E8-4BD9-A69B-1250E105E98A}"/>
                </a:ext>
              </a:extLst>
            </p:cNvPr>
            <p:cNvSpPr/>
            <p:nvPr/>
          </p:nvSpPr>
          <p:spPr>
            <a:xfrm>
              <a:off x="4205352"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grpSp>
      <p:sp>
        <p:nvSpPr>
          <p:cNvPr id="174" name="object 20">
            <a:extLst>
              <a:ext uri="{FF2B5EF4-FFF2-40B4-BE49-F238E27FC236}">
                <a16:creationId xmlns:a16="http://schemas.microsoft.com/office/drawing/2014/main" id="{5DDC35D2-9236-42BA-B3F7-27D2A1E1E943}"/>
              </a:ext>
            </a:extLst>
          </p:cNvPr>
          <p:cNvSpPr txBox="1"/>
          <p:nvPr/>
        </p:nvSpPr>
        <p:spPr>
          <a:xfrm>
            <a:off x="4271409" y="3955574"/>
            <a:ext cx="17589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75" name="object 21">
            <a:extLst>
              <a:ext uri="{FF2B5EF4-FFF2-40B4-BE49-F238E27FC236}">
                <a16:creationId xmlns:a16="http://schemas.microsoft.com/office/drawing/2014/main" id="{D26B9566-3C8E-4A43-9EBE-3896D8AFD58D}"/>
              </a:ext>
            </a:extLst>
          </p:cNvPr>
          <p:cNvSpPr txBox="1"/>
          <p:nvPr/>
        </p:nvSpPr>
        <p:spPr>
          <a:xfrm>
            <a:off x="2553353" y="5265707"/>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176" name="object 22">
            <a:extLst>
              <a:ext uri="{FF2B5EF4-FFF2-40B4-BE49-F238E27FC236}">
                <a16:creationId xmlns:a16="http://schemas.microsoft.com/office/drawing/2014/main" id="{F4CE636B-EC0F-46F9-A94A-7A5C618CFB90}"/>
              </a:ext>
            </a:extLst>
          </p:cNvPr>
          <p:cNvSpPr txBox="1"/>
          <p:nvPr/>
        </p:nvSpPr>
        <p:spPr>
          <a:xfrm>
            <a:off x="2589285" y="4686406"/>
            <a:ext cx="283845"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grpSp>
        <p:nvGrpSpPr>
          <p:cNvPr id="177" name="object 23">
            <a:extLst>
              <a:ext uri="{FF2B5EF4-FFF2-40B4-BE49-F238E27FC236}">
                <a16:creationId xmlns:a16="http://schemas.microsoft.com/office/drawing/2014/main" id="{61E8A344-9098-4226-8101-965DD0FDD063}"/>
              </a:ext>
            </a:extLst>
          </p:cNvPr>
          <p:cNvGrpSpPr/>
          <p:nvPr/>
        </p:nvGrpSpPr>
        <p:grpSpPr>
          <a:xfrm>
            <a:off x="2561197" y="3808518"/>
            <a:ext cx="342265" cy="466090"/>
            <a:chOff x="2571889" y="2557234"/>
            <a:chExt cx="342265" cy="466090"/>
          </a:xfrm>
        </p:grpSpPr>
        <p:sp>
          <p:nvSpPr>
            <p:cNvPr id="178" name="object 24">
              <a:extLst>
                <a:ext uri="{FF2B5EF4-FFF2-40B4-BE49-F238E27FC236}">
                  <a16:creationId xmlns:a16="http://schemas.microsoft.com/office/drawing/2014/main" id="{AD7974F3-B665-48C9-8D25-95D4D47F87C8}"/>
                </a:ext>
              </a:extLst>
            </p:cNvPr>
            <p:cNvSpPr/>
            <p:nvPr/>
          </p:nvSpPr>
          <p:spPr>
            <a:xfrm>
              <a:off x="2578239"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4E4F1"/>
            </a:solidFill>
          </p:spPr>
          <p:txBody>
            <a:bodyPr wrap="square" lIns="0" tIns="0" rIns="0" bIns="0" rtlCol="0"/>
            <a:lstStyle/>
            <a:p>
              <a:endParaRPr/>
            </a:p>
          </p:txBody>
        </p:sp>
        <p:sp>
          <p:nvSpPr>
            <p:cNvPr id="179" name="object 25">
              <a:extLst>
                <a:ext uri="{FF2B5EF4-FFF2-40B4-BE49-F238E27FC236}">
                  <a16:creationId xmlns:a16="http://schemas.microsoft.com/office/drawing/2014/main" id="{34DA5122-97F0-403B-BC60-0270644D0E1E}"/>
                </a:ext>
              </a:extLst>
            </p:cNvPr>
            <p:cNvSpPr/>
            <p:nvPr/>
          </p:nvSpPr>
          <p:spPr>
            <a:xfrm>
              <a:off x="2578239"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3981BA"/>
              </a:solidFill>
            </a:ln>
          </p:spPr>
          <p:txBody>
            <a:bodyPr wrap="square" lIns="0" tIns="0" rIns="0" bIns="0" rtlCol="0"/>
            <a:lstStyle/>
            <a:p>
              <a:endParaRPr/>
            </a:p>
          </p:txBody>
        </p:sp>
      </p:grpSp>
      <p:sp>
        <p:nvSpPr>
          <p:cNvPr id="180" name="object 26">
            <a:extLst>
              <a:ext uri="{FF2B5EF4-FFF2-40B4-BE49-F238E27FC236}">
                <a16:creationId xmlns:a16="http://schemas.microsoft.com/office/drawing/2014/main" id="{BF33CEC2-007E-4141-811A-5BBA59976DAE}"/>
              </a:ext>
            </a:extLst>
          </p:cNvPr>
          <p:cNvSpPr txBox="1"/>
          <p:nvPr/>
        </p:nvSpPr>
        <p:spPr>
          <a:xfrm>
            <a:off x="2641087" y="3955576"/>
            <a:ext cx="18224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181" name="object 27">
            <a:extLst>
              <a:ext uri="{FF2B5EF4-FFF2-40B4-BE49-F238E27FC236}">
                <a16:creationId xmlns:a16="http://schemas.microsoft.com/office/drawing/2014/main" id="{90D6FD99-CDA3-4EAF-A0A7-0F22334A8FAE}"/>
              </a:ext>
            </a:extLst>
          </p:cNvPr>
          <p:cNvGrpSpPr/>
          <p:nvPr/>
        </p:nvGrpSpPr>
        <p:grpSpPr>
          <a:xfrm>
            <a:off x="570977" y="4292334"/>
            <a:ext cx="109855" cy="407034"/>
            <a:chOff x="581669" y="3041050"/>
            <a:chExt cx="109855" cy="407034"/>
          </a:xfrm>
        </p:grpSpPr>
        <p:sp>
          <p:nvSpPr>
            <p:cNvPr id="182" name="object 28">
              <a:extLst>
                <a:ext uri="{FF2B5EF4-FFF2-40B4-BE49-F238E27FC236}">
                  <a16:creationId xmlns:a16="http://schemas.microsoft.com/office/drawing/2014/main" id="{77322CC3-9B14-4C9D-B34D-2CFE63B32747}"/>
                </a:ext>
              </a:extLst>
            </p:cNvPr>
            <p:cNvSpPr/>
            <p:nvPr/>
          </p:nvSpPr>
          <p:spPr>
            <a:xfrm>
              <a:off x="636317" y="3169001"/>
              <a:ext cx="5080" cy="266700"/>
            </a:xfrm>
            <a:custGeom>
              <a:avLst/>
              <a:gdLst/>
              <a:ahLst/>
              <a:cxnLst/>
              <a:rect l="l" t="t" r="r" b="b"/>
              <a:pathLst>
                <a:path w="5079" h="266700">
                  <a:moveTo>
                    <a:pt x="2289" y="-12699"/>
                  </a:moveTo>
                  <a:lnTo>
                    <a:pt x="2289" y="278822"/>
                  </a:lnTo>
                </a:path>
              </a:pathLst>
            </a:custGeom>
            <a:ln w="29978">
              <a:solidFill>
                <a:srgbClr val="000000"/>
              </a:solidFill>
            </a:ln>
          </p:spPr>
          <p:txBody>
            <a:bodyPr wrap="square" lIns="0" tIns="0" rIns="0" bIns="0" rtlCol="0"/>
            <a:lstStyle/>
            <a:p>
              <a:endParaRPr/>
            </a:p>
          </p:txBody>
        </p:sp>
        <p:pic>
          <p:nvPicPr>
            <p:cNvPr id="183" name="object 29">
              <a:extLst>
                <a:ext uri="{FF2B5EF4-FFF2-40B4-BE49-F238E27FC236}">
                  <a16:creationId xmlns:a16="http://schemas.microsoft.com/office/drawing/2014/main" id="{C1215809-B394-4486-B418-F95A4C2CD9E0}"/>
                </a:ext>
              </a:extLst>
            </p:cNvPr>
            <p:cNvPicPr/>
            <p:nvPr/>
          </p:nvPicPr>
          <p:blipFill>
            <a:blip r:embed="rId3" cstate="print"/>
            <a:stretch>
              <a:fillRect/>
            </a:stretch>
          </p:blipFill>
          <p:spPr>
            <a:xfrm>
              <a:off x="581669" y="3041050"/>
              <a:ext cx="109295" cy="141372"/>
            </a:xfrm>
            <a:prstGeom prst="rect">
              <a:avLst/>
            </a:prstGeom>
          </p:spPr>
        </p:pic>
      </p:grpSp>
      <p:grpSp>
        <p:nvGrpSpPr>
          <p:cNvPr id="184" name="object 30">
            <a:extLst>
              <a:ext uri="{FF2B5EF4-FFF2-40B4-BE49-F238E27FC236}">
                <a16:creationId xmlns:a16="http://schemas.microsoft.com/office/drawing/2014/main" id="{034AA071-080F-412D-9492-78DAB32BE862}"/>
              </a:ext>
            </a:extLst>
          </p:cNvPr>
          <p:cNvGrpSpPr/>
          <p:nvPr/>
        </p:nvGrpSpPr>
        <p:grpSpPr>
          <a:xfrm>
            <a:off x="426919" y="3207173"/>
            <a:ext cx="3743325" cy="1492250"/>
            <a:chOff x="437611" y="1955889"/>
            <a:chExt cx="3743325" cy="1492250"/>
          </a:xfrm>
        </p:grpSpPr>
        <p:sp>
          <p:nvSpPr>
            <p:cNvPr id="185" name="object 31">
              <a:extLst>
                <a:ext uri="{FF2B5EF4-FFF2-40B4-BE49-F238E27FC236}">
                  <a16:creationId xmlns:a16="http://schemas.microsoft.com/office/drawing/2014/main" id="{A75E9319-B92F-4D0B-B3F4-931773F4D04A}"/>
                </a:ext>
              </a:extLst>
            </p:cNvPr>
            <p:cNvSpPr/>
            <p:nvPr/>
          </p:nvSpPr>
          <p:spPr>
            <a:xfrm>
              <a:off x="1338600"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186" name="object 32">
              <a:extLst>
                <a:ext uri="{FF2B5EF4-FFF2-40B4-BE49-F238E27FC236}">
                  <a16:creationId xmlns:a16="http://schemas.microsoft.com/office/drawing/2014/main" id="{52853D0C-A5B7-4D66-BBBD-72279034D9EF}"/>
                </a:ext>
              </a:extLst>
            </p:cNvPr>
            <p:cNvPicPr/>
            <p:nvPr/>
          </p:nvPicPr>
          <p:blipFill>
            <a:blip r:embed="rId4" cstate="print"/>
            <a:stretch>
              <a:fillRect/>
            </a:stretch>
          </p:blipFill>
          <p:spPr>
            <a:xfrm>
              <a:off x="1283946" y="3041056"/>
              <a:ext cx="109307" cy="140667"/>
            </a:xfrm>
            <a:prstGeom prst="rect">
              <a:avLst/>
            </a:prstGeom>
          </p:spPr>
        </p:pic>
        <p:pic>
          <p:nvPicPr>
            <p:cNvPr id="187" name="object 33">
              <a:extLst>
                <a:ext uri="{FF2B5EF4-FFF2-40B4-BE49-F238E27FC236}">
                  <a16:creationId xmlns:a16="http://schemas.microsoft.com/office/drawing/2014/main" id="{8FD4CA8F-7A6E-41C7-97A6-D5D32FFF1EFF}"/>
                </a:ext>
              </a:extLst>
            </p:cNvPr>
            <p:cNvPicPr/>
            <p:nvPr/>
          </p:nvPicPr>
          <p:blipFill>
            <a:blip r:embed="rId5" cstate="print"/>
            <a:stretch>
              <a:fillRect/>
            </a:stretch>
          </p:blipFill>
          <p:spPr>
            <a:xfrm>
              <a:off x="798329" y="2735492"/>
              <a:ext cx="351167" cy="109307"/>
            </a:xfrm>
            <a:prstGeom prst="rect">
              <a:avLst/>
            </a:prstGeom>
          </p:spPr>
        </p:pic>
        <p:pic>
          <p:nvPicPr>
            <p:cNvPr id="188" name="object 34">
              <a:extLst>
                <a:ext uri="{FF2B5EF4-FFF2-40B4-BE49-F238E27FC236}">
                  <a16:creationId xmlns:a16="http://schemas.microsoft.com/office/drawing/2014/main" id="{C5640CE3-B4E1-4170-88A3-5538C306F1DF}"/>
                </a:ext>
              </a:extLst>
            </p:cNvPr>
            <p:cNvPicPr/>
            <p:nvPr/>
          </p:nvPicPr>
          <p:blipFill>
            <a:blip r:embed="rId6" cstate="print"/>
            <a:stretch>
              <a:fillRect/>
            </a:stretch>
          </p:blipFill>
          <p:spPr>
            <a:xfrm>
              <a:off x="1503211" y="2735492"/>
              <a:ext cx="348467" cy="109307"/>
            </a:xfrm>
            <a:prstGeom prst="rect">
              <a:avLst/>
            </a:prstGeom>
          </p:spPr>
        </p:pic>
        <p:pic>
          <p:nvPicPr>
            <p:cNvPr id="189" name="object 35">
              <a:extLst>
                <a:ext uri="{FF2B5EF4-FFF2-40B4-BE49-F238E27FC236}">
                  <a16:creationId xmlns:a16="http://schemas.microsoft.com/office/drawing/2014/main" id="{0E7E945F-FF2E-4371-9B42-27B35D1B7460}"/>
                </a:ext>
              </a:extLst>
            </p:cNvPr>
            <p:cNvPicPr/>
            <p:nvPr/>
          </p:nvPicPr>
          <p:blipFill>
            <a:blip r:embed="rId6" cstate="print"/>
            <a:stretch>
              <a:fillRect/>
            </a:stretch>
          </p:blipFill>
          <p:spPr>
            <a:xfrm>
              <a:off x="2205338" y="2735492"/>
              <a:ext cx="348467" cy="109307"/>
            </a:xfrm>
            <a:prstGeom prst="rect">
              <a:avLst/>
            </a:prstGeom>
          </p:spPr>
        </p:pic>
        <p:sp>
          <p:nvSpPr>
            <p:cNvPr id="190" name="object 36">
              <a:extLst>
                <a:ext uri="{FF2B5EF4-FFF2-40B4-BE49-F238E27FC236}">
                  <a16:creationId xmlns:a16="http://schemas.microsoft.com/office/drawing/2014/main" id="{875F0FE5-F5BB-49D0-B80E-1FF8B496320E}"/>
                </a:ext>
              </a:extLst>
            </p:cNvPr>
            <p:cNvSpPr/>
            <p:nvPr/>
          </p:nvSpPr>
          <p:spPr>
            <a:xfrm>
              <a:off x="2040726"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191" name="object 37">
              <a:extLst>
                <a:ext uri="{FF2B5EF4-FFF2-40B4-BE49-F238E27FC236}">
                  <a16:creationId xmlns:a16="http://schemas.microsoft.com/office/drawing/2014/main" id="{0476CE06-CC4A-47CB-88AE-5B94F369CED5}"/>
                </a:ext>
              </a:extLst>
            </p:cNvPr>
            <p:cNvPicPr/>
            <p:nvPr/>
          </p:nvPicPr>
          <p:blipFill>
            <a:blip r:embed="rId4" cstate="print"/>
            <a:stretch>
              <a:fillRect/>
            </a:stretch>
          </p:blipFill>
          <p:spPr>
            <a:xfrm>
              <a:off x="1986072" y="3041057"/>
              <a:ext cx="109307" cy="140667"/>
            </a:xfrm>
            <a:prstGeom prst="rect">
              <a:avLst/>
            </a:prstGeom>
          </p:spPr>
        </p:pic>
        <p:sp>
          <p:nvSpPr>
            <p:cNvPr id="192" name="object 38">
              <a:extLst>
                <a:ext uri="{FF2B5EF4-FFF2-40B4-BE49-F238E27FC236}">
                  <a16:creationId xmlns:a16="http://schemas.microsoft.com/office/drawing/2014/main" id="{09CB45A0-29B7-4C30-B45D-C1F714C14E70}"/>
                </a:ext>
              </a:extLst>
            </p:cNvPr>
            <p:cNvSpPr/>
            <p:nvPr/>
          </p:nvSpPr>
          <p:spPr>
            <a:xfrm>
              <a:off x="2742853" y="3169022"/>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193" name="object 39">
              <a:extLst>
                <a:ext uri="{FF2B5EF4-FFF2-40B4-BE49-F238E27FC236}">
                  <a16:creationId xmlns:a16="http://schemas.microsoft.com/office/drawing/2014/main" id="{4E0D49A0-CACF-4E7D-8A44-0140C7D6A58C}"/>
                </a:ext>
              </a:extLst>
            </p:cNvPr>
            <p:cNvPicPr/>
            <p:nvPr/>
          </p:nvPicPr>
          <p:blipFill>
            <a:blip r:embed="rId4" cstate="print"/>
            <a:stretch>
              <a:fillRect/>
            </a:stretch>
          </p:blipFill>
          <p:spPr>
            <a:xfrm>
              <a:off x="2688199" y="3041055"/>
              <a:ext cx="109307" cy="140667"/>
            </a:xfrm>
            <a:prstGeom prst="rect">
              <a:avLst/>
            </a:prstGeom>
          </p:spPr>
        </p:pic>
        <p:sp>
          <p:nvSpPr>
            <p:cNvPr id="194" name="object 40">
              <a:extLst>
                <a:ext uri="{FF2B5EF4-FFF2-40B4-BE49-F238E27FC236}">
                  <a16:creationId xmlns:a16="http://schemas.microsoft.com/office/drawing/2014/main" id="{CC58AF20-BE65-4096-BA1F-614DF16C056F}"/>
                </a:ext>
              </a:extLst>
            </p:cNvPr>
            <p:cNvSpPr/>
            <p:nvPr/>
          </p:nvSpPr>
          <p:spPr>
            <a:xfrm>
              <a:off x="2907464" y="2790143"/>
              <a:ext cx="1145540" cy="0"/>
            </a:xfrm>
            <a:custGeom>
              <a:avLst/>
              <a:gdLst/>
              <a:ahLst/>
              <a:cxnLst/>
              <a:rect l="l" t="t" r="r" b="b"/>
              <a:pathLst>
                <a:path w="1145539">
                  <a:moveTo>
                    <a:pt x="0" y="0"/>
                  </a:moveTo>
                  <a:lnTo>
                    <a:pt x="1145399" y="0"/>
                  </a:lnTo>
                </a:path>
              </a:pathLst>
            </a:custGeom>
            <a:ln w="25399">
              <a:solidFill>
                <a:srgbClr val="000000"/>
              </a:solidFill>
            </a:ln>
          </p:spPr>
          <p:txBody>
            <a:bodyPr wrap="square" lIns="0" tIns="0" rIns="0" bIns="0" rtlCol="0"/>
            <a:lstStyle/>
            <a:p>
              <a:endParaRPr/>
            </a:p>
          </p:txBody>
        </p:sp>
        <p:pic>
          <p:nvPicPr>
            <p:cNvPr id="195" name="object 41">
              <a:extLst>
                <a:ext uri="{FF2B5EF4-FFF2-40B4-BE49-F238E27FC236}">
                  <a16:creationId xmlns:a16="http://schemas.microsoft.com/office/drawing/2014/main" id="{678739D8-CAA3-4274-941E-1879EC7F5C9E}"/>
                </a:ext>
              </a:extLst>
            </p:cNvPr>
            <p:cNvPicPr/>
            <p:nvPr/>
          </p:nvPicPr>
          <p:blipFill>
            <a:blip r:embed="rId7" cstate="print"/>
            <a:stretch>
              <a:fillRect/>
            </a:stretch>
          </p:blipFill>
          <p:spPr>
            <a:xfrm>
              <a:off x="4040164" y="2735489"/>
              <a:ext cx="140667" cy="109308"/>
            </a:xfrm>
            <a:prstGeom prst="rect">
              <a:avLst/>
            </a:prstGeom>
          </p:spPr>
        </p:pic>
        <p:sp>
          <p:nvSpPr>
            <p:cNvPr id="196" name="object 42">
              <a:extLst>
                <a:ext uri="{FF2B5EF4-FFF2-40B4-BE49-F238E27FC236}">
                  <a16:creationId xmlns:a16="http://schemas.microsoft.com/office/drawing/2014/main" id="{49191E59-6D38-45F6-911D-020A836B7D77}"/>
                </a:ext>
              </a:extLst>
            </p:cNvPr>
            <p:cNvSpPr/>
            <p:nvPr/>
          </p:nvSpPr>
          <p:spPr>
            <a:xfrm>
              <a:off x="443961"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197" name="object 43">
              <a:extLst>
                <a:ext uri="{FF2B5EF4-FFF2-40B4-BE49-F238E27FC236}">
                  <a16:creationId xmlns:a16="http://schemas.microsoft.com/office/drawing/2014/main" id="{13765FA5-D56E-49ED-9B19-67822CD147E4}"/>
                </a:ext>
              </a:extLst>
            </p:cNvPr>
            <p:cNvSpPr/>
            <p:nvPr/>
          </p:nvSpPr>
          <p:spPr>
            <a:xfrm>
              <a:off x="443961"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198" name="object 44">
            <a:extLst>
              <a:ext uri="{FF2B5EF4-FFF2-40B4-BE49-F238E27FC236}">
                <a16:creationId xmlns:a16="http://schemas.microsoft.com/office/drawing/2014/main" id="{6ECFEDE8-0421-4064-921E-AE66F291A2FD}"/>
              </a:ext>
            </a:extLst>
          </p:cNvPr>
          <p:cNvSpPr txBox="1"/>
          <p:nvPr/>
        </p:nvSpPr>
        <p:spPr>
          <a:xfrm>
            <a:off x="515002" y="3313937"/>
            <a:ext cx="219075" cy="162560"/>
          </a:xfrm>
          <a:prstGeom prst="rect">
            <a:avLst/>
          </a:prstGeom>
        </p:spPr>
        <p:txBody>
          <a:bodyPr vert="horz" wrap="square" lIns="0" tIns="12700" rIns="0" bIns="0" rtlCol="0">
            <a:spAutoFit/>
          </a:bodyPr>
          <a:lstStyle/>
          <a:p>
            <a:pPr marL="38100">
              <a:lnSpc>
                <a:spcPct val="100000"/>
              </a:lnSpc>
              <a:spcBef>
                <a:spcPts val="100"/>
              </a:spcBef>
            </a:pPr>
            <a:r>
              <a:rPr sz="1350" spc="-22" baseline="21604" dirty="0">
                <a:latin typeface="Arial MT"/>
                <a:cs typeface="Arial MT"/>
              </a:rPr>
              <a:t>e</a:t>
            </a:r>
            <a:r>
              <a:rPr sz="600" spc="-15" dirty="0">
                <a:latin typeface="Arial MT"/>
                <a:cs typeface="Arial MT"/>
              </a:rPr>
              <a:t>11</a:t>
            </a:r>
            <a:endParaRPr sz="600">
              <a:latin typeface="Arial MT"/>
              <a:cs typeface="Arial MT"/>
            </a:endParaRPr>
          </a:p>
        </p:txBody>
      </p:sp>
      <p:grpSp>
        <p:nvGrpSpPr>
          <p:cNvPr id="199" name="object 45">
            <a:extLst>
              <a:ext uri="{FF2B5EF4-FFF2-40B4-BE49-F238E27FC236}">
                <a16:creationId xmlns:a16="http://schemas.microsoft.com/office/drawing/2014/main" id="{7BCDA29A-CEA4-499B-A769-E7B882F5A809}"/>
              </a:ext>
            </a:extLst>
          </p:cNvPr>
          <p:cNvGrpSpPr/>
          <p:nvPr/>
        </p:nvGrpSpPr>
        <p:grpSpPr>
          <a:xfrm>
            <a:off x="1131802" y="3207173"/>
            <a:ext cx="392430" cy="299720"/>
            <a:chOff x="1142494" y="1955889"/>
            <a:chExt cx="392430" cy="299720"/>
          </a:xfrm>
        </p:grpSpPr>
        <p:sp>
          <p:nvSpPr>
            <p:cNvPr id="200" name="object 46">
              <a:extLst>
                <a:ext uri="{FF2B5EF4-FFF2-40B4-BE49-F238E27FC236}">
                  <a16:creationId xmlns:a16="http://schemas.microsoft.com/office/drawing/2014/main" id="{678D4E8C-76F3-4A7B-8820-6DF6308E047D}"/>
                </a:ext>
              </a:extLst>
            </p:cNvPr>
            <p:cNvSpPr/>
            <p:nvPr/>
          </p:nvSpPr>
          <p:spPr>
            <a:xfrm>
              <a:off x="1148844"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01" name="object 47">
              <a:extLst>
                <a:ext uri="{FF2B5EF4-FFF2-40B4-BE49-F238E27FC236}">
                  <a16:creationId xmlns:a16="http://schemas.microsoft.com/office/drawing/2014/main" id="{3A842256-78E4-4050-9634-BEFD1F432834}"/>
                </a:ext>
              </a:extLst>
            </p:cNvPr>
            <p:cNvSpPr/>
            <p:nvPr/>
          </p:nvSpPr>
          <p:spPr>
            <a:xfrm>
              <a:off x="1148844"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02" name="object 48">
            <a:extLst>
              <a:ext uri="{FF2B5EF4-FFF2-40B4-BE49-F238E27FC236}">
                <a16:creationId xmlns:a16="http://schemas.microsoft.com/office/drawing/2014/main" id="{79CE2DE0-326A-4026-90DB-A8CDBA03449F}"/>
              </a:ext>
            </a:extLst>
          </p:cNvPr>
          <p:cNvSpPr txBox="1"/>
          <p:nvPr/>
        </p:nvSpPr>
        <p:spPr>
          <a:xfrm>
            <a:off x="1215643" y="3313937"/>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12</a:t>
            </a:r>
            <a:endParaRPr sz="600">
              <a:latin typeface="Arial MT"/>
              <a:cs typeface="Arial MT"/>
            </a:endParaRPr>
          </a:p>
        </p:txBody>
      </p:sp>
      <p:grpSp>
        <p:nvGrpSpPr>
          <p:cNvPr id="203" name="object 49">
            <a:extLst>
              <a:ext uri="{FF2B5EF4-FFF2-40B4-BE49-F238E27FC236}">
                <a16:creationId xmlns:a16="http://schemas.microsoft.com/office/drawing/2014/main" id="{4516BCDA-4C9E-4AF0-B29C-936C505135EA}"/>
              </a:ext>
            </a:extLst>
          </p:cNvPr>
          <p:cNvGrpSpPr/>
          <p:nvPr/>
        </p:nvGrpSpPr>
        <p:grpSpPr>
          <a:xfrm>
            <a:off x="1834829" y="3207173"/>
            <a:ext cx="392430" cy="299720"/>
            <a:chOff x="1845521" y="1955889"/>
            <a:chExt cx="392430" cy="299720"/>
          </a:xfrm>
        </p:grpSpPr>
        <p:sp>
          <p:nvSpPr>
            <p:cNvPr id="204" name="object 50">
              <a:extLst>
                <a:ext uri="{FF2B5EF4-FFF2-40B4-BE49-F238E27FC236}">
                  <a16:creationId xmlns:a16="http://schemas.microsoft.com/office/drawing/2014/main" id="{95E3258F-90FD-4819-B52C-16016EEC6432}"/>
                </a:ext>
              </a:extLst>
            </p:cNvPr>
            <p:cNvSpPr/>
            <p:nvPr/>
          </p:nvSpPr>
          <p:spPr>
            <a:xfrm>
              <a:off x="1851871"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05" name="object 51">
              <a:extLst>
                <a:ext uri="{FF2B5EF4-FFF2-40B4-BE49-F238E27FC236}">
                  <a16:creationId xmlns:a16="http://schemas.microsoft.com/office/drawing/2014/main" id="{691B853F-36CB-45B6-B26C-93B9AD7756E2}"/>
                </a:ext>
              </a:extLst>
            </p:cNvPr>
            <p:cNvSpPr/>
            <p:nvPr/>
          </p:nvSpPr>
          <p:spPr>
            <a:xfrm>
              <a:off x="1851871"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06" name="object 52">
            <a:extLst>
              <a:ext uri="{FF2B5EF4-FFF2-40B4-BE49-F238E27FC236}">
                <a16:creationId xmlns:a16="http://schemas.microsoft.com/office/drawing/2014/main" id="{C7A74558-D238-420B-A35A-5957B3EA0B03}"/>
              </a:ext>
            </a:extLst>
          </p:cNvPr>
          <p:cNvSpPr txBox="1"/>
          <p:nvPr/>
        </p:nvSpPr>
        <p:spPr>
          <a:xfrm>
            <a:off x="1918669" y="3313937"/>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13</a:t>
            </a:r>
            <a:endParaRPr sz="600">
              <a:latin typeface="Arial MT"/>
              <a:cs typeface="Arial MT"/>
            </a:endParaRPr>
          </a:p>
        </p:txBody>
      </p:sp>
      <p:grpSp>
        <p:nvGrpSpPr>
          <p:cNvPr id="207" name="object 53">
            <a:extLst>
              <a:ext uri="{FF2B5EF4-FFF2-40B4-BE49-F238E27FC236}">
                <a16:creationId xmlns:a16="http://schemas.microsoft.com/office/drawing/2014/main" id="{4140A8EB-F9F6-4E4C-AF99-B72A55BE6D22}"/>
              </a:ext>
            </a:extLst>
          </p:cNvPr>
          <p:cNvGrpSpPr/>
          <p:nvPr/>
        </p:nvGrpSpPr>
        <p:grpSpPr>
          <a:xfrm>
            <a:off x="2536057" y="3207173"/>
            <a:ext cx="392430" cy="299720"/>
            <a:chOff x="2546749" y="1955889"/>
            <a:chExt cx="392430" cy="299720"/>
          </a:xfrm>
        </p:grpSpPr>
        <p:sp>
          <p:nvSpPr>
            <p:cNvPr id="208" name="object 54">
              <a:extLst>
                <a:ext uri="{FF2B5EF4-FFF2-40B4-BE49-F238E27FC236}">
                  <a16:creationId xmlns:a16="http://schemas.microsoft.com/office/drawing/2014/main" id="{4C049373-8A0D-4189-A1D5-4789C9F7C075}"/>
                </a:ext>
              </a:extLst>
            </p:cNvPr>
            <p:cNvSpPr/>
            <p:nvPr/>
          </p:nvSpPr>
          <p:spPr>
            <a:xfrm>
              <a:off x="2553099"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09" name="object 55">
              <a:extLst>
                <a:ext uri="{FF2B5EF4-FFF2-40B4-BE49-F238E27FC236}">
                  <a16:creationId xmlns:a16="http://schemas.microsoft.com/office/drawing/2014/main" id="{AF07D07E-2F71-47F0-B9BD-C0E61DA8B26B}"/>
                </a:ext>
              </a:extLst>
            </p:cNvPr>
            <p:cNvSpPr/>
            <p:nvPr/>
          </p:nvSpPr>
          <p:spPr>
            <a:xfrm>
              <a:off x="2553099"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10" name="object 56">
            <a:extLst>
              <a:ext uri="{FF2B5EF4-FFF2-40B4-BE49-F238E27FC236}">
                <a16:creationId xmlns:a16="http://schemas.microsoft.com/office/drawing/2014/main" id="{6B667F9F-933A-4E85-BF78-D62327767065}"/>
              </a:ext>
            </a:extLst>
          </p:cNvPr>
          <p:cNvSpPr txBox="1"/>
          <p:nvPr/>
        </p:nvSpPr>
        <p:spPr>
          <a:xfrm>
            <a:off x="2619897" y="3313937"/>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14</a:t>
            </a:r>
            <a:endParaRPr sz="600">
              <a:latin typeface="Arial MT"/>
              <a:cs typeface="Arial MT"/>
            </a:endParaRPr>
          </a:p>
        </p:txBody>
      </p:sp>
      <p:grpSp>
        <p:nvGrpSpPr>
          <p:cNvPr id="211" name="object 57">
            <a:extLst>
              <a:ext uri="{FF2B5EF4-FFF2-40B4-BE49-F238E27FC236}">
                <a16:creationId xmlns:a16="http://schemas.microsoft.com/office/drawing/2014/main" id="{D3BB6823-A8DF-436D-9344-B4C166D9ACC6}"/>
              </a:ext>
            </a:extLst>
          </p:cNvPr>
          <p:cNvGrpSpPr/>
          <p:nvPr/>
        </p:nvGrpSpPr>
        <p:grpSpPr>
          <a:xfrm>
            <a:off x="432721" y="2819465"/>
            <a:ext cx="3939540" cy="1009015"/>
            <a:chOff x="443413" y="1568181"/>
            <a:chExt cx="3939540" cy="1009015"/>
          </a:xfrm>
        </p:grpSpPr>
        <p:pic>
          <p:nvPicPr>
            <p:cNvPr id="212" name="object 58">
              <a:extLst>
                <a:ext uri="{FF2B5EF4-FFF2-40B4-BE49-F238E27FC236}">
                  <a16:creationId xmlns:a16="http://schemas.microsoft.com/office/drawing/2014/main" id="{6BD801C9-22F1-4941-A885-388535FDAF8A}"/>
                </a:ext>
              </a:extLst>
            </p:cNvPr>
            <p:cNvPicPr/>
            <p:nvPr/>
          </p:nvPicPr>
          <p:blipFill>
            <a:blip r:embed="rId8" cstate="print"/>
            <a:stretch>
              <a:fillRect/>
            </a:stretch>
          </p:blipFill>
          <p:spPr>
            <a:xfrm>
              <a:off x="579062" y="2273619"/>
              <a:ext cx="109307" cy="289967"/>
            </a:xfrm>
            <a:prstGeom prst="rect">
              <a:avLst/>
            </a:prstGeom>
          </p:spPr>
        </p:pic>
        <p:sp>
          <p:nvSpPr>
            <p:cNvPr id="213" name="object 59">
              <a:extLst>
                <a:ext uri="{FF2B5EF4-FFF2-40B4-BE49-F238E27FC236}">
                  <a16:creationId xmlns:a16="http://schemas.microsoft.com/office/drawing/2014/main" id="{40CD4CE6-3E73-467E-AA3A-2492221EA497}"/>
                </a:ext>
              </a:extLst>
            </p:cNvPr>
            <p:cNvSpPr/>
            <p:nvPr/>
          </p:nvSpPr>
          <p:spPr>
            <a:xfrm>
              <a:off x="753165" y="2484983"/>
              <a:ext cx="3616960" cy="78740"/>
            </a:xfrm>
            <a:custGeom>
              <a:avLst/>
              <a:gdLst/>
              <a:ahLst/>
              <a:cxnLst/>
              <a:rect l="l" t="t" r="r" b="b"/>
              <a:pathLst>
                <a:path w="3616960" h="78739">
                  <a:moveTo>
                    <a:pt x="3616799" y="78599"/>
                  </a:moveTo>
                  <a:lnTo>
                    <a:pt x="3616799" y="0"/>
                  </a:lnTo>
                  <a:lnTo>
                    <a:pt x="0" y="0"/>
                  </a:lnTo>
                </a:path>
              </a:pathLst>
            </a:custGeom>
            <a:ln w="25399">
              <a:solidFill>
                <a:srgbClr val="000000"/>
              </a:solidFill>
            </a:ln>
          </p:spPr>
          <p:txBody>
            <a:bodyPr wrap="square" lIns="0" tIns="0" rIns="0" bIns="0" rtlCol="0"/>
            <a:lstStyle/>
            <a:p>
              <a:endParaRPr/>
            </a:p>
          </p:txBody>
        </p:sp>
        <p:pic>
          <p:nvPicPr>
            <p:cNvPr id="214" name="object 60">
              <a:extLst>
                <a:ext uri="{FF2B5EF4-FFF2-40B4-BE49-F238E27FC236}">
                  <a16:creationId xmlns:a16="http://schemas.microsoft.com/office/drawing/2014/main" id="{7BDA5827-DE30-49FE-B9A3-98ECF4A78BD8}"/>
                </a:ext>
              </a:extLst>
            </p:cNvPr>
            <p:cNvPicPr/>
            <p:nvPr/>
          </p:nvPicPr>
          <p:blipFill>
            <a:blip r:embed="rId9" cstate="print"/>
            <a:stretch>
              <a:fillRect/>
            </a:stretch>
          </p:blipFill>
          <p:spPr>
            <a:xfrm>
              <a:off x="698500" y="2273477"/>
              <a:ext cx="109307" cy="211524"/>
            </a:xfrm>
            <a:prstGeom prst="rect">
              <a:avLst/>
            </a:prstGeom>
          </p:spPr>
        </p:pic>
        <p:sp>
          <p:nvSpPr>
            <p:cNvPr id="215" name="object 61">
              <a:extLst>
                <a:ext uri="{FF2B5EF4-FFF2-40B4-BE49-F238E27FC236}">
                  <a16:creationId xmlns:a16="http://schemas.microsoft.com/office/drawing/2014/main" id="{444C953F-C416-4A6C-BCFE-1B30410173EE}"/>
                </a:ext>
              </a:extLst>
            </p:cNvPr>
            <p:cNvSpPr/>
            <p:nvPr/>
          </p:nvSpPr>
          <p:spPr>
            <a:xfrm>
              <a:off x="1338599" y="2401587"/>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216" name="object 62">
              <a:extLst>
                <a:ext uri="{FF2B5EF4-FFF2-40B4-BE49-F238E27FC236}">
                  <a16:creationId xmlns:a16="http://schemas.microsoft.com/office/drawing/2014/main" id="{849411CD-7299-47AB-964C-264583281ABB}"/>
                </a:ext>
              </a:extLst>
            </p:cNvPr>
            <p:cNvSpPr/>
            <p:nvPr/>
          </p:nvSpPr>
          <p:spPr>
            <a:xfrm>
              <a:off x="1296645" y="2286319"/>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217" name="object 63">
              <a:extLst>
                <a:ext uri="{FF2B5EF4-FFF2-40B4-BE49-F238E27FC236}">
                  <a16:creationId xmlns:a16="http://schemas.microsoft.com/office/drawing/2014/main" id="{5D0DD42D-E060-47B3-AC2F-A49E4C56FD0A}"/>
                </a:ext>
              </a:extLst>
            </p:cNvPr>
            <p:cNvSpPr/>
            <p:nvPr/>
          </p:nvSpPr>
          <p:spPr>
            <a:xfrm>
              <a:off x="1296645" y="2286319"/>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218" name="object 64">
              <a:extLst>
                <a:ext uri="{FF2B5EF4-FFF2-40B4-BE49-F238E27FC236}">
                  <a16:creationId xmlns:a16="http://schemas.microsoft.com/office/drawing/2014/main" id="{8D30CB89-67DE-4CF9-9D5B-1FA18C030F3C}"/>
                </a:ext>
              </a:extLst>
            </p:cNvPr>
            <p:cNvSpPr/>
            <p:nvPr/>
          </p:nvSpPr>
          <p:spPr>
            <a:xfrm>
              <a:off x="2040726" y="2401586"/>
              <a:ext cx="635" cy="162560"/>
            </a:xfrm>
            <a:custGeom>
              <a:avLst/>
              <a:gdLst/>
              <a:ahLst/>
              <a:cxnLst/>
              <a:rect l="l" t="t" r="r" b="b"/>
              <a:pathLst>
                <a:path w="635" h="162560">
                  <a:moveTo>
                    <a:pt x="231" y="-12699"/>
                  </a:moveTo>
                  <a:lnTo>
                    <a:pt x="231" y="174700"/>
                  </a:lnTo>
                </a:path>
              </a:pathLst>
            </a:custGeom>
            <a:ln w="25863">
              <a:solidFill>
                <a:srgbClr val="000000"/>
              </a:solidFill>
            </a:ln>
          </p:spPr>
          <p:txBody>
            <a:bodyPr wrap="square" lIns="0" tIns="0" rIns="0" bIns="0" rtlCol="0"/>
            <a:lstStyle/>
            <a:p>
              <a:endParaRPr/>
            </a:p>
          </p:txBody>
        </p:sp>
        <p:sp>
          <p:nvSpPr>
            <p:cNvPr id="219" name="object 65">
              <a:extLst>
                <a:ext uri="{FF2B5EF4-FFF2-40B4-BE49-F238E27FC236}">
                  <a16:creationId xmlns:a16="http://schemas.microsoft.com/office/drawing/2014/main" id="{E492E187-BE92-40CB-83AF-E43F3BADADC6}"/>
                </a:ext>
              </a:extLst>
            </p:cNvPr>
            <p:cNvSpPr/>
            <p:nvPr/>
          </p:nvSpPr>
          <p:spPr>
            <a:xfrm>
              <a:off x="1999236" y="2286319"/>
              <a:ext cx="84455" cy="115570"/>
            </a:xfrm>
            <a:custGeom>
              <a:avLst/>
              <a:gdLst/>
              <a:ahLst/>
              <a:cxnLst/>
              <a:rect l="l" t="t" r="r" b="b"/>
              <a:pathLst>
                <a:path w="84455" h="115569">
                  <a:moveTo>
                    <a:pt x="83907" y="115387"/>
                  </a:moveTo>
                  <a:lnTo>
                    <a:pt x="0" y="115147"/>
                  </a:lnTo>
                  <a:lnTo>
                    <a:pt x="42283" y="0"/>
                  </a:lnTo>
                  <a:lnTo>
                    <a:pt x="83907" y="115387"/>
                  </a:lnTo>
                  <a:close/>
                </a:path>
              </a:pathLst>
            </a:custGeom>
            <a:solidFill>
              <a:srgbClr val="000000"/>
            </a:solidFill>
          </p:spPr>
          <p:txBody>
            <a:bodyPr wrap="square" lIns="0" tIns="0" rIns="0" bIns="0" rtlCol="0"/>
            <a:lstStyle/>
            <a:p>
              <a:endParaRPr/>
            </a:p>
          </p:txBody>
        </p:sp>
        <p:sp>
          <p:nvSpPr>
            <p:cNvPr id="220" name="object 66">
              <a:extLst>
                <a:ext uri="{FF2B5EF4-FFF2-40B4-BE49-F238E27FC236}">
                  <a16:creationId xmlns:a16="http://schemas.microsoft.com/office/drawing/2014/main" id="{DB8D72F0-8B5C-40A8-875B-BD76F7598CB5}"/>
                </a:ext>
              </a:extLst>
            </p:cNvPr>
            <p:cNvSpPr/>
            <p:nvPr/>
          </p:nvSpPr>
          <p:spPr>
            <a:xfrm>
              <a:off x="1999236" y="2286319"/>
              <a:ext cx="84455" cy="115570"/>
            </a:xfrm>
            <a:custGeom>
              <a:avLst/>
              <a:gdLst/>
              <a:ahLst/>
              <a:cxnLst/>
              <a:rect l="l" t="t" r="r" b="b"/>
              <a:pathLst>
                <a:path w="84455" h="115569">
                  <a:moveTo>
                    <a:pt x="83907" y="115387"/>
                  </a:moveTo>
                  <a:lnTo>
                    <a:pt x="42283" y="0"/>
                  </a:lnTo>
                  <a:lnTo>
                    <a:pt x="0" y="115147"/>
                  </a:lnTo>
                  <a:lnTo>
                    <a:pt x="83907" y="115387"/>
                  </a:lnTo>
                  <a:close/>
                </a:path>
              </a:pathLst>
            </a:custGeom>
            <a:ln w="25399">
              <a:solidFill>
                <a:srgbClr val="000000"/>
              </a:solidFill>
            </a:ln>
          </p:spPr>
          <p:txBody>
            <a:bodyPr wrap="square" lIns="0" tIns="0" rIns="0" bIns="0" rtlCol="0"/>
            <a:lstStyle/>
            <a:p>
              <a:endParaRPr/>
            </a:p>
          </p:txBody>
        </p:sp>
        <p:sp>
          <p:nvSpPr>
            <p:cNvPr id="221" name="object 67">
              <a:extLst>
                <a:ext uri="{FF2B5EF4-FFF2-40B4-BE49-F238E27FC236}">
                  <a16:creationId xmlns:a16="http://schemas.microsoft.com/office/drawing/2014/main" id="{37047B4B-D4A3-4A37-9A5A-1FB96C70E147}"/>
                </a:ext>
              </a:extLst>
            </p:cNvPr>
            <p:cNvSpPr/>
            <p:nvPr/>
          </p:nvSpPr>
          <p:spPr>
            <a:xfrm>
              <a:off x="2742852" y="2401584"/>
              <a:ext cx="0" cy="162560"/>
            </a:xfrm>
            <a:custGeom>
              <a:avLst/>
              <a:gdLst/>
              <a:ahLst/>
              <a:cxnLst/>
              <a:rect l="l" t="t" r="r" b="b"/>
              <a:pathLst>
                <a:path h="162560">
                  <a:moveTo>
                    <a:pt x="0" y="161999"/>
                  </a:moveTo>
                  <a:lnTo>
                    <a:pt x="0" y="0"/>
                  </a:lnTo>
                </a:path>
              </a:pathLst>
            </a:custGeom>
            <a:ln w="25399">
              <a:solidFill>
                <a:srgbClr val="000000"/>
              </a:solidFill>
            </a:ln>
          </p:spPr>
          <p:txBody>
            <a:bodyPr wrap="square" lIns="0" tIns="0" rIns="0" bIns="0" rtlCol="0"/>
            <a:lstStyle/>
            <a:p>
              <a:endParaRPr/>
            </a:p>
          </p:txBody>
        </p:sp>
        <p:sp>
          <p:nvSpPr>
            <p:cNvPr id="222" name="object 68">
              <a:extLst>
                <a:ext uri="{FF2B5EF4-FFF2-40B4-BE49-F238E27FC236}">
                  <a16:creationId xmlns:a16="http://schemas.microsoft.com/office/drawing/2014/main" id="{3E661975-B3D9-47E1-A4D7-05DE47CEB253}"/>
                </a:ext>
              </a:extLst>
            </p:cNvPr>
            <p:cNvSpPr/>
            <p:nvPr/>
          </p:nvSpPr>
          <p:spPr>
            <a:xfrm>
              <a:off x="2700898" y="2286317"/>
              <a:ext cx="84455" cy="115570"/>
            </a:xfrm>
            <a:custGeom>
              <a:avLst/>
              <a:gdLst/>
              <a:ahLst/>
              <a:cxnLst/>
              <a:rect l="l" t="t" r="r" b="b"/>
              <a:pathLst>
                <a:path w="84455" h="115569">
                  <a:moveTo>
                    <a:pt x="83908" y="115267"/>
                  </a:moveTo>
                  <a:lnTo>
                    <a:pt x="0" y="115267"/>
                  </a:lnTo>
                  <a:lnTo>
                    <a:pt x="41953" y="0"/>
                  </a:lnTo>
                  <a:lnTo>
                    <a:pt x="83908" y="115267"/>
                  </a:lnTo>
                  <a:close/>
                </a:path>
              </a:pathLst>
            </a:custGeom>
            <a:solidFill>
              <a:srgbClr val="000000"/>
            </a:solidFill>
          </p:spPr>
          <p:txBody>
            <a:bodyPr wrap="square" lIns="0" tIns="0" rIns="0" bIns="0" rtlCol="0"/>
            <a:lstStyle/>
            <a:p>
              <a:endParaRPr/>
            </a:p>
          </p:txBody>
        </p:sp>
        <p:sp>
          <p:nvSpPr>
            <p:cNvPr id="223" name="object 69">
              <a:extLst>
                <a:ext uri="{FF2B5EF4-FFF2-40B4-BE49-F238E27FC236}">
                  <a16:creationId xmlns:a16="http://schemas.microsoft.com/office/drawing/2014/main" id="{959C0817-EE47-4FC6-97C0-FCDB9913BA0C}"/>
                </a:ext>
              </a:extLst>
            </p:cNvPr>
            <p:cNvSpPr/>
            <p:nvPr/>
          </p:nvSpPr>
          <p:spPr>
            <a:xfrm>
              <a:off x="2700898" y="2286317"/>
              <a:ext cx="84455" cy="115570"/>
            </a:xfrm>
            <a:custGeom>
              <a:avLst/>
              <a:gdLst/>
              <a:ahLst/>
              <a:cxnLst/>
              <a:rect l="l" t="t" r="r" b="b"/>
              <a:pathLst>
                <a:path w="84455" h="115569">
                  <a:moveTo>
                    <a:pt x="83908" y="115267"/>
                  </a:moveTo>
                  <a:lnTo>
                    <a:pt x="41953"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224" name="object 70">
              <a:extLst>
                <a:ext uri="{FF2B5EF4-FFF2-40B4-BE49-F238E27FC236}">
                  <a16:creationId xmlns:a16="http://schemas.microsoft.com/office/drawing/2014/main" id="{09212862-767D-4159-8652-75BA71EF6FDA}"/>
                </a:ext>
              </a:extLst>
            </p:cNvPr>
            <p:cNvSpPr/>
            <p:nvPr/>
          </p:nvSpPr>
          <p:spPr>
            <a:xfrm>
              <a:off x="1443038" y="2393279"/>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225" name="object 71">
              <a:extLst>
                <a:ext uri="{FF2B5EF4-FFF2-40B4-BE49-F238E27FC236}">
                  <a16:creationId xmlns:a16="http://schemas.microsoft.com/office/drawing/2014/main" id="{8789FC1B-54EA-44D5-A1DD-769AF844EFDA}"/>
                </a:ext>
              </a:extLst>
            </p:cNvPr>
            <p:cNvSpPr/>
            <p:nvPr/>
          </p:nvSpPr>
          <p:spPr>
            <a:xfrm>
              <a:off x="1401084" y="2278012"/>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226" name="object 72">
              <a:extLst>
                <a:ext uri="{FF2B5EF4-FFF2-40B4-BE49-F238E27FC236}">
                  <a16:creationId xmlns:a16="http://schemas.microsoft.com/office/drawing/2014/main" id="{AF7C99A7-15AA-439E-AD57-7980ADBEC2E9}"/>
                </a:ext>
              </a:extLst>
            </p:cNvPr>
            <p:cNvSpPr/>
            <p:nvPr/>
          </p:nvSpPr>
          <p:spPr>
            <a:xfrm>
              <a:off x="1401084" y="2278012"/>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227" name="object 73">
              <a:extLst>
                <a:ext uri="{FF2B5EF4-FFF2-40B4-BE49-F238E27FC236}">
                  <a16:creationId xmlns:a16="http://schemas.microsoft.com/office/drawing/2014/main" id="{E30BE918-0430-4401-B919-733046D9A7FA}"/>
                </a:ext>
              </a:extLst>
            </p:cNvPr>
            <p:cNvSpPr/>
            <p:nvPr/>
          </p:nvSpPr>
          <p:spPr>
            <a:xfrm>
              <a:off x="2165575" y="2399402"/>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228" name="object 74">
              <a:extLst>
                <a:ext uri="{FF2B5EF4-FFF2-40B4-BE49-F238E27FC236}">
                  <a16:creationId xmlns:a16="http://schemas.microsoft.com/office/drawing/2014/main" id="{D1415ED2-0737-4CF4-AEE8-B926CF2E8ED2}"/>
                </a:ext>
              </a:extLst>
            </p:cNvPr>
            <p:cNvSpPr/>
            <p:nvPr/>
          </p:nvSpPr>
          <p:spPr>
            <a:xfrm>
              <a:off x="2123621" y="2284135"/>
              <a:ext cx="84455" cy="115570"/>
            </a:xfrm>
            <a:custGeom>
              <a:avLst/>
              <a:gdLst/>
              <a:ahLst/>
              <a:cxnLst/>
              <a:rect l="l" t="t" r="r" b="b"/>
              <a:pathLst>
                <a:path w="84455" h="115569">
                  <a:moveTo>
                    <a:pt x="83908" y="115267"/>
                  </a:moveTo>
                  <a:lnTo>
                    <a:pt x="0" y="115267"/>
                  </a:lnTo>
                  <a:lnTo>
                    <a:pt x="41954" y="0"/>
                  </a:lnTo>
                  <a:lnTo>
                    <a:pt x="83908" y="115267"/>
                  </a:lnTo>
                  <a:close/>
                </a:path>
              </a:pathLst>
            </a:custGeom>
            <a:solidFill>
              <a:srgbClr val="000000"/>
            </a:solidFill>
          </p:spPr>
          <p:txBody>
            <a:bodyPr wrap="square" lIns="0" tIns="0" rIns="0" bIns="0" rtlCol="0"/>
            <a:lstStyle/>
            <a:p>
              <a:endParaRPr/>
            </a:p>
          </p:txBody>
        </p:sp>
        <p:sp>
          <p:nvSpPr>
            <p:cNvPr id="229" name="object 75">
              <a:extLst>
                <a:ext uri="{FF2B5EF4-FFF2-40B4-BE49-F238E27FC236}">
                  <a16:creationId xmlns:a16="http://schemas.microsoft.com/office/drawing/2014/main" id="{2982C010-D228-4744-A4D3-29286F850ED5}"/>
                </a:ext>
              </a:extLst>
            </p:cNvPr>
            <p:cNvSpPr/>
            <p:nvPr/>
          </p:nvSpPr>
          <p:spPr>
            <a:xfrm>
              <a:off x="2123621" y="2284135"/>
              <a:ext cx="84455" cy="115570"/>
            </a:xfrm>
            <a:custGeom>
              <a:avLst/>
              <a:gdLst/>
              <a:ahLst/>
              <a:cxnLst/>
              <a:rect l="l" t="t" r="r" b="b"/>
              <a:pathLst>
                <a:path w="84455" h="115569">
                  <a:moveTo>
                    <a:pt x="83908" y="115267"/>
                  </a:moveTo>
                  <a:lnTo>
                    <a:pt x="41954" y="0"/>
                  </a:lnTo>
                  <a:lnTo>
                    <a:pt x="0" y="115267"/>
                  </a:lnTo>
                  <a:lnTo>
                    <a:pt x="83908" y="115267"/>
                  </a:lnTo>
                  <a:close/>
                </a:path>
              </a:pathLst>
            </a:custGeom>
            <a:ln w="25399">
              <a:solidFill>
                <a:srgbClr val="000000"/>
              </a:solidFill>
            </a:ln>
          </p:spPr>
          <p:txBody>
            <a:bodyPr wrap="square" lIns="0" tIns="0" rIns="0" bIns="0" rtlCol="0"/>
            <a:lstStyle/>
            <a:p>
              <a:endParaRPr/>
            </a:p>
          </p:txBody>
        </p:sp>
        <p:sp>
          <p:nvSpPr>
            <p:cNvPr id="230" name="object 76">
              <a:extLst>
                <a:ext uri="{FF2B5EF4-FFF2-40B4-BE49-F238E27FC236}">
                  <a16:creationId xmlns:a16="http://schemas.microsoft.com/office/drawing/2014/main" id="{7D40CB3B-5A62-4297-B8E6-25B83CDF9152}"/>
                </a:ext>
              </a:extLst>
            </p:cNvPr>
            <p:cNvSpPr/>
            <p:nvPr/>
          </p:nvSpPr>
          <p:spPr>
            <a:xfrm>
              <a:off x="2857499" y="2393280"/>
              <a:ext cx="0" cy="83820"/>
            </a:xfrm>
            <a:custGeom>
              <a:avLst/>
              <a:gdLst/>
              <a:ahLst/>
              <a:cxnLst/>
              <a:rect l="l" t="t" r="r" b="b"/>
              <a:pathLst>
                <a:path h="83819">
                  <a:moveTo>
                    <a:pt x="0" y="83556"/>
                  </a:moveTo>
                  <a:lnTo>
                    <a:pt x="0" y="0"/>
                  </a:lnTo>
                </a:path>
              </a:pathLst>
            </a:custGeom>
            <a:ln w="25399">
              <a:solidFill>
                <a:srgbClr val="000000"/>
              </a:solidFill>
            </a:ln>
          </p:spPr>
          <p:txBody>
            <a:bodyPr wrap="square" lIns="0" tIns="0" rIns="0" bIns="0" rtlCol="0"/>
            <a:lstStyle/>
            <a:p>
              <a:endParaRPr/>
            </a:p>
          </p:txBody>
        </p:sp>
        <p:sp>
          <p:nvSpPr>
            <p:cNvPr id="231" name="object 77">
              <a:extLst>
                <a:ext uri="{FF2B5EF4-FFF2-40B4-BE49-F238E27FC236}">
                  <a16:creationId xmlns:a16="http://schemas.microsoft.com/office/drawing/2014/main" id="{848D2FCA-814F-4B5F-A026-AC8E4B2F5F74}"/>
                </a:ext>
              </a:extLst>
            </p:cNvPr>
            <p:cNvSpPr/>
            <p:nvPr/>
          </p:nvSpPr>
          <p:spPr>
            <a:xfrm>
              <a:off x="2815545" y="2278013"/>
              <a:ext cx="84455" cy="115570"/>
            </a:xfrm>
            <a:custGeom>
              <a:avLst/>
              <a:gdLst/>
              <a:ahLst/>
              <a:cxnLst/>
              <a:rect l="l" t="t" r="r" b="b"/>
              <a:pathLst>
                <a:path w="84455" h="115569">
                  <a:moveTo>
                    <a:pt x="83907" y="115267"/>
                  </a:moveTo>
                  <a:lnTo>
                    <a:pt x="0" y="115267"/>
                  </a:lnTo>
                  <a:lnTo>
                    <a:pt x="41953" y="0"/>
                  </a:lnTo>
                  <a:lnTo>
                    <a:pt x="83907" y="115267"/>
                  </a:lnTo>
                  <a:close/>
                </a:path>
              </a:pathLst>
            </a:custGeom>
            <a:solidFill>
              <a:srgbClr val="000000"/>
            </a:solidFill>
          </p:spPr>
          <p:txBody>
            <a:bodyPr wrap="square" lIns="0" tIns="0" rIns="0" bIns="0" rtlCol="0"/>
            <a:lstStyle/>
            <a:p>
              <a:endParaRPr/>
            </a:p>
          </p:txBody>
        </p:sp>
        <p:sp>
          <p:nvSpPr>
            <p:cNvPr id="232" name="object 78">
              <a:extLst>
                <a:ext uri="{FF2B5EF4-FFF2-40B4-BE49-F238E27FC236}">
                  <a16:creationId xmlns:a16="http://schemas.microsoft.com/office/drawing/2014/main" id="{1A18F386-5308-4957-9269-30A4624F8CA2}"/>
                </a:ext>
              </a:extLst>
            </p:cNvPr>
            <p:cNvSpPr/>
            <p:nvPr/>
          </p:nvSpPr>
          <p:spPr>
            <a:xfrm>
              <a:off x="2815545" y="2278013"/>
              <a:ext cx="84455" cy="115570"/>
            </a:xfrm>
            <a:custGeom>
              <a:avLst/>
              <a:gdLst/>
              <a:ahLst/>
              <a:cxnLst/>
              <a:rect l="l" t="t" r="r" b="b"/>
              <a:pathLst>
                <a:path w="84455" h="115569">
                  <a:moveTo>
                    <a:pt x="83907" y="115267"/>
                  </a:moveTo>
                  <a:lnTo>
                    <a:pt x="41953" y="0"/>
                  </a:lnTo>
                  <a:lnTo>
                    <a:pt x="0" y="115267"/>
                  </a:lnTo>
                  <a:lnTo>
                    <a:pt x="83907" y="115267"/>
                  </a:lnTo>
                  <a:close/>
                </a:path>
              </a:pathLst>
            </a:custGeom>
            <a:ln w="25399">
              <a:solidFill>
                <a:srgbClr val="000000"/>
              </a:solidFill>
            </a:ln>
          </p:spPr>
          <p:txBody>
            <a:bodyPr wrap="square" lIns="0" tIns="0" rIns="0" bIns="0" rtlCol="0"/>
            <a:lstStyle/>
            <a:p>
              <a:endParaRPr/>
            </a:p>
          </p:txBody>
        </p:sp>
        <p:sp>
          <p:nvSpPr>
            <p:cNvPr id="233" name="object 79">
              <a:extLst>
                <a:ext uri="{FF2B5EF4-FFF2-40B4-BE49-F238E27FC236}">
                  <a16:creationId xmlns:a16="http://schemas.microsoft.com/office/drawing/2014/main" id="{04B60FA9-50E9-48B8-9696-CC011F941E8F}"/>
                </a:ext>
              </a:extLst>
            </p:cNvPr>
            <p:cNvSpPr/>
            <p:nvPr/>
          </p:nvSpPr>
          <p:spPr>
            <a:xfrm>
              <a:off x="449763" y="1574531"/>
              <a:ext cx="2489200" cy="233045"/>
            </a:xfrm>
            <a:custGeom>
              <a:avLst/>
              <a:gdLst/>
              <a:ahLst/>
              <a:cxnLst/>
              <a:rect l="l" t="t" r="r" b="b"/>
              <a:pathLst>
                <a:path w="2489200" h="233044">
                  <a:moveTo>
                    <a:pt x="0" y="0"/>
                  </a:moveTo>
                  <a:lnTo>
                    <a:pt x="2488642" y="0"/>
                  </a:lnTo>
                  <a:lnTo>
                    <a:pt x="2488642" y="232897"/>
                  </a:lnTo>
                  <a:lnTo>
                    <a:pt x="0" y="232897"/>
                  </a:lnTo>
                  <a:lnTo>
                    <a:pt x="0" y="0"/>
                  </a:lnTo>
                  <a:close/>
                </a:path>
              </a:pathLst>
            </a:custGeom>
            <a:ln w="12699">
              <a:solidFill>
                <a:srgbClr val="000000"/>
              </a:solidFill>
            </a:ln>
          </p:spPr>
          <p:txBody>
            <a:bodyPr wrap="square" lIns="0" tIns="0" rIns="0" bIns="0" rtlCol="0"/>
            <a:lstStyle/>
            <a:p>
              <a:endParaRPr/>
            </a:p>
          </p:txBody>
        </p:sp>
      </p:grpSp>
      <p:sp>
        <p:nvSpPr>
          <p:cNvPr id="234" name="object 80">
            <a:extLst>
              <a:ext uri="{FF2B5EF4-FFF2-40B4-BE49-F238E27FC236}">
                <a16:creationId xmlns:a16="http://schemas.microsoft.com/office/drawing/2014/main" id="{DAAE8DD1-AD18-4AFF-91D4-144031188746}"/>
              </a:ext>
            </a:extLst>
          </p:cNvPr>
          <p:cNvSpPr txBox="1"/>
          <p:nvPr/>
        </p:nvSpPr>
        <p:spPr>
          <a:xfrm>
            <a:off x="1337224" y="2807644"/>
            <a:ext cx="69278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softmax</a:t>
            </a:r>
            <a:endParaRPr sz="1500">
              <a:latin typeface="Arial MT"/>
              <a:cs typeface="Arial MT"/>
            </a:endParaRPr>
          </a:p>
        </p:txBody>
      </p:sp>
      <p:grpSp>
        <p:nvGrpSpPr>
          <p:cNvPr id="235" name="object 81">
            <a:extLst>
              <a:ext uri="{FF2B5EF4-FFF2-40B4-BE49-F238E27FC236}">
                <a16:creationId xmlns:a16="http://schemas.microsoft.com/office/drawing/2014/main" id="{79A7834E-3F9C-4EFC-B98F-F38082B06D33}"/>
              </a:ext>
            </a:extLst>
          </p:cNvPr>
          <p:cNvGrpSpPr/>
          <p:nvPr/>
        </p:nvGrpSpPr>
        <p:grpSpPr>
          <a:xfrm>
            <a:off x="426919" y="2390394"/>
            <a:ext cx="392430" cy="299720"/>
            <a:chOff x="437611" y="1139110"/>
            <a:chExt cx="392430" cy="299720"/>
          </a:xfrm>
        </p:grpSpPr>
        <p:sp>
          <p:nvSpPr>
            <p:cNvPr id="236" name="object 82">
              <a:extLst>
                <a:ext uri="{FF2B5EF4-FFF2-40B4-BE49-F238E27FC236}">
                  <a16:creationId xmlns:a16="http://schemas.microsoft.com/office/drawing/2014/main" id="{FD172E9D-5F49-4DB5-8FDC-158607DCFDE4}"/>
                </a:ext>
              </a:extLst>
            </p:cNvPr>
            <p:cNvSpPr/>
            <p:nvPr/>
          </p:nvSpPr>
          <p:spPr>
            <a:xfrm>
              <a:off x="443961" y="1145460"/>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37" name="object 83">
              <a:extLst>
                <a:ext uri="{FF2B5EF4-FFF2-40B4-BE49-F238E27FC236}">
                  <a16:creationId xmlns:a16="http://schemas.microsoft.com/office/drawing/2014/main" id="{6B3508F7-3A56-4563-BB61-BEF94DF2AF73}"/>
                </a:ext>
              </a:extLst>
            </p:cNvPr>
            <p:cNvSpPr/>
            <p:nvPr/>
          </p:nvSpPr>
          <p:spPr>
            <a:xfrm>
              <a:off x="443961" y="1145460"/>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38" name="object 84">
            <a:extLst>
              <a:ext uri="{FF2B5EF4-FFF2-40B4-BE49-F238E27FC236}">
                <a16:creationId xmlns:a16="http://schemas.microsoft.com/office/drawing/2014/main" id="{CD7C7F6B-D700-438E-9559-B8423049FEE1}"/>
              </a:ext>
            </a:extLst>
          </p:cNvPr>
          <p:cNvSpPr txBox="1"/>
          <p:nvPr/>
        </p:nvSpPr>
        <p:spPr>
          <a:xfrm>
            <a:off x="515002" y="2497157"/>
            <a:ext cx="219075" cy="162560"/>
          </a:xfrm>
          <a:prstGeom prst="rect">
            <a:avLst/>
          </a:prstGeom>
        </p:spPr>
        <p:txBody>
          <a:bodyPr vert="horz" wrap="square" lIns="0" tIns="12700" rIns="0" bIns="0" rtlCol="0">
            <a:spAutoFit/>
          </a:bodyPr>
          <a:lstStyle/>
          <a:p>
            <a:pPr marL="38100">
              <a:lnSpc>
                <a:spcPct val="100000"/>
              </a:lnSpc>
              <a:spcBef>
                <a:spcPts val="100"/>
              </a:spcBef>
            </a:pPr>
            <a:r>
              <a:rPr sz="1350" spc="-22" baseline="21604" dirty="0">
                <a:latin typeface="Arial MT"/>
                <a:cs typeface="Arial MT"/>
              </a:rPr>
              <a:t>a</a:t>
            </a:r>
            <a:r>
              <a:rPr sz="600" spc="-15" dirty="0">
                <a:latin typeface="Arial MT"/>
                <a:cs typeface="Arial MT"/>
              </a:rPr>
              <a:t>11</a:t>
            </a:r>
            <a:endParaRPr sz="600">
              <a:latin typeface="Arial MT"/>
              <a:cs typeface="Arial MT"/>
            </a:endParaRPr>
          </a:p>
        </p:txBody>
      </p:sp>
      <p:grpSp>
        <p:nvGrpSpPr>
          <p:cNvPr id="239" name="object 85">
            <a:extLst>
              <a:ext uri="{FF2B5EF4-FFF2-40B4-BE49-F238E27FC236}">
                <a16:creationId xmlns:a16="http://schemas.microsoft.com/office/drawing/2014/main" id="{0781300C-516B-412E-A8CF-C7FDFB60CF7D}"/>
              </a:ext>
            </a:extLst>
          </p:cNvPr>
          <p:cNvGrpSpPr/>
          <p:nvPr/>
        </p:nvGrpSpPr>
        <p:grpSpPr>
          <a:xfrm>
            <a:off x="1131802" y="2387956"/>
            <a:ext cx="392430" cy="299720"/>
            <a:chOff x="1142494" y="1136672"/>
            <a:chExt cx="392430" cy="299720"/>
          </a:xfrm>
        </p:grpSpPr>
        <p:sp>
          <p:nvSpPr>
            <p:cNvPr id="240" name="object 86">
              <a:extLst>
                <a:ext uri="{FF2B5EF4-FFF2-40B4-BE49-F238E27FC236}">
                  <a16:creationId xmlns:a16="http://schemas.microsoft.com/office/drawing/2014/main" id="{95C39BFB-9CCF-4B51-A391-4CFFF330EC84}"/>
                </a:ext>
              </a:extLst>
            </p:cNvPr>
            <p:cNvSpPr/>
            <p:nvPr/>
          </p:nvSpPr>
          <p:spPr>
            <a:xfrm>
              <a:off x="1148844" y="1143022"/>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41" name="object 87">
              <a:extLst>
                <a:ext uri="{FF2B5EF4-FFF2-40B4-BE49-F238E27FC236}">
                  <a16:creationId xmlns:a16="http://schemas.microsoft.com/office/drawing/2014/main" id="{090E5C3A-C345-4AE1-8F23-AD06FE754E0A}"/>
                </a:ext>
              </a:extLst>
            </p:cNvPr>
            <p:cNvSpPr/>
            <p:nvPr/>
          </p:nvSpPr>
          <p:spPr>
            <a:xfrm>
              <a:off x="1148844" y="1143022"/>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42" name="object 88">
            <a:extLst>
              <a:ext uri="{FF2B5EF4-FFF2-40B4-BE49-F238E27FC236}">
                <a16:creationId xmlns:a16="http://schemas.microsoft.com/office/drawing/2014/main" id="{E022D1C9-1C6C-48BA-A099-072317358F51}"/>
              </a:ext>
            </a:extLst>
          </p:cNvPr>
          <p:cNvSpPr txBox="1"/>
          <p:nvPr/>
        </p:nvSpPr>
        <p:spPr>
          <a:xfrm>
            <a:off x="1215642" y="2494720"/>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12</a:t>
            </a:r>
            <a:endParaRPr sz="600">
              <a:latin typeface="Arial MT"/>
              <a:cs typeface="Arial MT"/>
            </a:endParaRPr>
          </a:p>
        </p:txBody>
      </p:sp>
      <p:grpSp>
        <p:nvGrpSpPr>
          <p:cNvPr id="243" name="object 89">
            <a:extLst>
              <a:ext uri="{FF2B5EF4-FFF2-40B4-BE49-F238E27FC236}">
                <a16:creationId xmlns:a16="http://schemas.microsoft.com/office/drawing/2014/main" id="{8F330EE5-69EA-4067-A086-CD610D12665D}"/>
              </a:ext>
            </a:extLst>
          </p:cNvPr>
          <p:cNvGrpSpPr/>
          <p:nvPr/>
        </p:nvGrpSpPr>
        <p:grpSpPr>
          <a:xfrm>
            <a:off x="1833929" y="2385174"/>
            <a:ext cx="392430" cy="299720"/>
            <a:chOff x="1844621" y="1133890"/>
            <a:chExt cx="392430" cy="299720"/>
          </a:xfrm>
        </p:grpSpPr>
        <p:sp>
          <p:nvSpPr>
            <p:cNvPr id="244" name="object 90">
              <a:extLst>
                <a:ext uri="{FF2B5EF4-FFF2-40B4-BE49-F238E27FC236}">
                  <a16:creationId xmlns:a16="http://schemas.microsoft.com/office/drawing/2014/main" id="{06FE0ABE-5E02-446D-8EA9-95EC57BD5219}"/>
                </a:ext>
              </a:extLst>
            </p:cNvPr>
            <p:cNvSpPr/>
            <p:nvPr/>
          </p:nvSpPr>
          <p:spPr>
            <a:xfrm>
              <a:off x="1850971" y="1140240"/>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45" name="object 91">
              <a:extLst>
                <a:ext uri="{FF2B5EF4-FFF2-40B4-BE49-F238E27FC236}">
                  <a16:creationId xmlns:a16="http://schemas.microsoft.com/office/drawing/2014/main" id="{D07B32CA-E9CE-4867-AFF9-D684D8F7AE3D}"/>
                </a:ext>
              </a:extLst>
            </p:cNvPr>
            <p:cNvSpPr/>
            <p:nvPr/>
          </p:nvSpPr>
          <p:spPr>
            <a:xfrm>
              <a:off x="1850971" y="1140240"/>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46" name="object 92">
            <a:extLst>
              <a:ext uri="{FF2B5EF4-FFF2-40B4-BE49-F238E27FC236}">
                <a16:creationId xmlns:a16="http://schemas.microsoft.com/office/drawing/2014/main" id="{91A53B74-2B25-4D68-85C1-2737FB42C889}"/>
              </a:ext>
            </a:extLst>
          </p:cNvPr>
          <p:cNvSpPr txBox="1"/>
          <p:nvPr/>
        </p:nvSpPr>
        <p:spPr>
          <a:xfrm>
            <a:off x="1917770" y="2491938"/>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13</a:t>
            </a:r>
            <a:endParaRPr sz="600">
              <a:latin typeface="Arial MT"/>
              <a:cs typeface="Arial MT"/>
            </a:endParaRPr>
          </a:p>
        </p:txBody>
      </p:sp>
      <p:grpSp>
        <p:nvGrpSpPr>
          <p:cNvPr id="247" name="object 93">
            <a:extLst>
              <a:ext uri="{FF2B5EF4-FFF2-40B4-BE49-F238E27FC236}">
                <a16:creationId xmlns:a16="http://schemas.microsoft.com/office/drawing/2014/main" id="{2B6A838B-D745-465B-9385-093197DD768C}"/>
              </a:ext>
            </a:extLst>
          </p:cNvPr>
          <p:cNvGrpSpPr/>
          <p:nvPr/>
        </p:nvGrpSpPr>
        <p:grpSpPr>
          <a:xfrm>
            <a:off x="2536057" y="2381742"/>
            <a:ext cx="392430" cy="299720"/>
            <a:chOff x="2546749" y="1130458"/>
            <a:chExt cx="392430" cy="299720"/>
          </a:xfrm>
        </p:grpSpPr>
        <p:sp>
          <p:nvSpPr>
            <p:cNvPr id="248" name="object 94">
              <a:extLst>
                <a:ext uri="{FF2B5EF4-FFF2-40B4-BE49-F238E27FC236}">
                  <a16:creationId xmlns:a16="http://schemas.microsoft.com/office/drawing/2014/main" id="{EFAB5A82-3F07-413B-B2C6-A7702B07D85F}"/>
                </a:ext>
              </a:extLst>
            </p:cNvPr>
            <p:cNvSpPr/>
            <p:nvPr/>
          </p:nvSpPr>
          <p:spPr>
            <a:xfrm>
              <a:off x="2553099" y="1136808"/>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249" name="object 95">
              <a:extLst>
                <a:ext uri="{FF2B5EF4-FFF2-40B4-BE49-F238E27FC236}">
                  <a16:creationId xmlns:a16="http://schemas.microsoft.com/office/drawing/2014/main" id="{7DBBB2AC-58F0-4C5F-8434-6F5AD7E49509}"/>
                </a:ext>
              </a:extLst>
            </p:cNvPr>
            <p:cNvSpPr/>
            <p:nvPr/>
          </p:nvSpPr>
          <p:spPr>
            <a:xfrm>
              <a:off x="2553099" y="1136808"/>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250" name="object 96">
            <a:extLst>
              <a:ext uri="{FF2B5EF4-FFF2-40B4-BE49-F238E27FC236}">
                <a16:creationId xmlns:a16="http://schemas.microsoft.com/office/drawing/2014/main" id="{133D7CE2-22A4-415E-AE45-1759D1D0C3F5}"/>
              </a:ext>
            </a:extLst>
          </p:cNvPr>
          <p:cNvSpPr txBox="1"/>
          <p:nvPr/>
        </p:nvSpPr>
        <p:spPr>
          <a:xfrm>
            <a:off x="2619897" y="248850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14</a:t>
            </a:r>
            <a:endParaRPr sz="600">
              <a:latin typeface="Arial MT"/>
              <a:cs typeface="Arial MT"/>
            </a:endParaRPr>
          </a:p>
        </p:txBody>
      </p:sp>
      <p:grpSp>
        <p:nvGrpSpPr>
          <p:cNvPr id="251" name="object 97">
            <a:extLst>
              <a:ext uri="{FF2B5EF4-FFF2-40B4-BE49-F238E27FC236}">
                <a16:creationId xmlns:a16="http://schemas.microsoft.com/office/drawing/2014/main" id="{5F89D0C0-28A5-4199-88A5-B31EFD69CC0D}"/>
              </a:ext>
            </a:extLst>
          </p:cNvPr>
          <p:cNvGrpSpPr/>
          <p:nvPr/>
        </p:nvGrpSpPr>
        <p:grpSpPr>
          <a:xfrm>
            <a:off x="564877" y="2104037"/>
            <a:ext cx="4849495" cy="2056764"/>
            <a:chOff x="575569" y="852753"/>
            <a:chExt cx="4849495" cy="2056764"/>
          </a:xfrm>
        </p:grpSpPr>
        <p:pic>
          <p:nvPicPr>
            <p:cNvPr id="252" name="object 98">
              <a:extLst>
                <a:ext uri="{FF2B5EF4-FFF2-40B4-BE49-F238E27FC236}">
                  <a16:creationId xmlns:a16="http://schemas.microsoft.com/office/drawing/2014/main" id="{AF7AD21C-B6D6-4D0E-B906-43B29768EC35}"/>
                </a:ext>
              </a:extLst>
            </p:cNvPr>
            <p:cNvPicPr/>
            <p:nvPr/>
          </p:nvPicPr>
          <p:blipFill>
            <a:blip r:embed="rId10" cstate="print"/>
            <a:stretch>
              <a:fillRect/>
            </a:stretch>
          </p:blipFill>
          <p:spPr>
            <a:xfrm>
              <a:off x="579034" y="1830671"/>
              <a:ext cx="109305" cy="140986"/>
            </a:xfrm>
            <a:prstGeom prst="rect">
              <a:avLst/>
            </a:prstGeom>
          </p:spPr>
        </p:pic>
        <p:pic>
          <p:nvPicPr>
            <p:cNvPr id="253" name="object 99">
              <a:extLst>
                <a:ext uri="{FF2B5EF4-FFF2-40B4-BE49-F238E27FC236}">
                  <a16:creationId xmlns:a16="http://schemas.microsoft.com/office/drawing/2014/main" id="{197F408C-B82A-45E2-8AF6-A099B62A9384}"/>
                </a:ext>
              </a:extLst>
            </p:cNvPr>
            <p:cNvPicPr/>
            <p:nvPr/>
          </p:nvPicPr>
          <p:blipFill>
            <a:blip r:embed="rId11" cstate="print"/>
            <a:stretch>
              <a:fillRect/>
            </a:stretch>
          </p:blipFill>
          <p:spPr>
            <a:xfrm>
              <a:off x="1285584" y="1822615"/>
              <a:ext cx="109304" cy="141019"/>
            </a:xfrm>
            <a:prstGeom prst="rect">
              <a:avLst/>
            </a:prstGeom>
          </p:spPr>
        </p:pic>
        <p:pic>
          <p:nvPicPr>
            <p:cNvPr id="254" name="object 100">
              <a:extLst>
                <a:ext uri="{FF2B5EF4-FFF2-40B4-BE49-F238E27FC236}">
                  <a16:creationId xmlns:a16="http://schemas.microsoft.com/office/drawing/2014/main" id="{A7D7CFFA-FDAF-43C9-BEFD-8B5D4CF4DBF8}"/>
                </a:ext>
              </a:extLst>
            </p:cNvPr>
            <p:cNvPicPr/>
            <p:nvPr/>
          </p:nvPicPr>
          <p:blipFill>
            <a:blip r:embed="rId11" cstate="print"/>
            <a:stretch>
              <a:fillRect/>
            </a:stretch>
          </p:blipFill>
          <p:spPr>
            <a:xfrm>
              <a:off x="1993404" y="1832003"/>
              <a:ext cx="109304" cy="141019"/>
            </a:xfrm>
            <a:prstGeom prst="rect">
              <a:avLst/>
            </a:prstGeom>
          </p:spPr>
        </p:pic>
        <p:pic>
          <p:nvPicPr>
            <p:cNvPr id="255" name="object 101">
              <a:extLst>
                <a:ext uri="{FF2B5EF4-FFF2-40B4-BE49-F238E27FC236}">
                  <a16:creationId xmlns:a16="http://schemas.microsoft.com/office/drawing/2014/main" id="{10F06C94-5137-4D69-8E3E-197BCD34C517}"/>
                </a:ext>
              </a:extLst>
            </p:cNvPr>
            <p:cNvPicPr/>
            <p:nvPr/>
          </p:nvPicPr>
          <p:blipFill>
            <a:blip r:embed="rId12" cstate="print"/>
            <a:stretch>
              <a:fillRect/>
            </a:stretch>
          </p:blipFill>
          <p:spPr>
            <a:xfrm>
              <a:off x="2708211" y="1830779"/>
              <a:ext cx="109304" cy="141019"/>
            </a:xfrm>
            <a:prstGeom prst="rect">
              <a:avLst/>
            </a:prstGeom>
          </p:spPr>
        </p:pic>
        <p:pic>
          <p:nvPicPr>
            <p:cNvPr id="256" name="object 102">
              <a:extLst>
                <a:ext uri="{FF2B5EF4-FFF2-40B4-BE49-F238E27FC236}">
                  <a16:creationId xmlns:a16="http://schemas.microsoft.com/office/drawing/2014/main" id="{81E9D38A-5A6C-4EF5-B758-485B7101E9E9}"/>
                </a:ext>
              </a:extLst>
            </p:cNvPr>
            <p:cNvPicPr/>
            <p:nvPr/>
          </p:nvPicPr>
          <p:blipFill>
            <a:blip r:embed="rId12" cstate="print"/>
            <a:stretch>
              <a:fillRect/>
            </a:stretch>
          </p:blipFill>
          <p:spPr>
            <a:xfrm>
              <a:off x="2708211" y="1435289"/>
              <a:ext cx="109304" cy="141019"/>
            </a:xfrm>
            <a:prstGeom prst="rect">
              <a:avLst/>
            </a:prstGeom>
          </p:spPr>
        </p:pic>
        <p:pic>
          <p:nvPicPr>
            <p:cNvPr id="257" name="object 103">
              <a:extLst>
                <a:ext uri="{FF2B5EF4-FFF2-40B4-BE49-F238E27FC236}">
                  <a16:creationId xmlns:a16="http://schemas.microsoft.com/office/drawing/2014/main" id="{026B843B-5B95-4797-8403-5BDB4689B521}"/>
                </a:ext>
              </a:extLst>
            </p:cNvPr>
            <p:cNvPicPr/>
            <p:nvPr/>
          </p:nvPicPr>
          <p:blipFill>
            <a:blip r:embed="rId11" cstate="print"/>
            <a:stretch>
              <a:fillRect/>
            </a:stretch>
          </p:blipFill>
          <p:spPr>
            <a:xfrm>
              <a:off x="1995918" y="1451051"/>
              <a:ext cx="109304" cy="141019"/>
            </a:xfrm>
            <a:prstGeom prst="rect">
              <a:avLst/>
            </a:prstGeom>
          </p:spPr>
        </p:pic>
        <p:pic>
          <p:nvPicPr>
            <p:cNvPr id="258" name="object 104">
              <a:extLst>
                <a:ext uri="{FF2B5EF4-FFF2-40B4-BE49-F238E27FC236}">
                  <a16:creationId xmlns:a16="http://schemas.microsoft.com/office/drawing/2014/main" id="{E9D24DCA-1729-4C02-946E-4D5C9CCFC082}"/>
                </a:ext>
              </a:extLst>
            </p:cNvPr>
            <p:cNvPicPr/>
            <p:nvPr/>
          </p:nvPicPr>
          <p:blipFill>
            <a:blip r:embed="rId12" cstate="print"/>
            <a:stretch>
              <a:fillRect/>
            </a:stretch>
          </p:blipFill>
          <p:spPr>
            <a:xfrm>
              <a:off x="1295118" y="1448664"/>
              <a:ext cx="109304" cy="141019"/>
            </a:xfrm>
            <a:prstGeom prst="rect">
              <a:avLst/>
            </a:prstGeom>
          </p:spPr>
        </p:pic>
        <p:pic>
          <p:nvPicPr>
            <p:cNvPr id="259" name="object 105">
              <a:extLst>
                <a:ext uri="{FF2B5EF4-FFF2-40B4-BE49-F238E27FC236}">
                  <a16:creationId xmlns:a16="http://schemas.microsoft.com/office/drawing/2014/main" id="{3D622EEB-AEB3-4ADD-B191-7E92CB6437ED}"/>
                </a:ext>
              </a:extLst>
            </p:cNvPr>
            <p:cNvPicPr/>
            <p:nvPr/>
          </p:nvPicPr>
          <p:blipFill>
            <a:blip r:embed="rId11" cstate="print"/>
            <a:stretch>
              <a:fillRect/>
            </a:stretch>
          </p:blipFill>
          <p:spPr>
            <a:xfrm>
              <a:off x="575569" y="1445507"/>
              <a:ext cx="109304" cy="141019"/>
            </a:xfrm>
            <a:prstGeom prst="rect">
              <a:avLst/>
            </a:prstGeom>
          </p:spPr>
        </p:pic>
        <p:sp>
          <p:nvSpPr>
            <p:cNvPr id="260" name="object 106">
              <a:extLst>
                <a:ext uri="{FF2B5EF4-FFF2-40B4-BE49-F238E27FC236}">
                  <a16:creationId xmlns:a16="http://schemas.microsoft.com/office/drawing/2014/main" id="{4761E8E4-B684-44C2-AB89-9D71767D2FBE}"/>
                </a:ext>
              </a:extLst>
            </p:cNvPr>
            <p:cNvSpPr/>
            <p:nvPr/>
          </p:nvSpPr>
          <p:spPr>
            <a:xfrm>
              <a:off x="5149944" y="2676109"/>
              <a:ext cx="269240" cy="226695"/>
            </a:xfrm>
            <a:custGeom>
              <a:avLst/>
              <a:gdLst/>
              <a:ahLst/>
              <a:cxnLst/>
              <a:rect l="l" t="t" r="r" b="b"/>
              <a:pathLst>
                <a:path w="269239" h="226694">
                  <a:moveTo>
                    <a:pt x="0" y="0"/>
                  </a:moveTo>
                  <a:lnTo>
                    <a:pt x="268693" y="0"/>
                  </a:lnTo>
                  <a:lnTo>
                    <a:pt x="268693" y="226556"/>
                  </a:lnTo>
                  <a:lnTo>
                    <a:pt x="0" y="226556"/>
                  </a:lnTo>
                  <a:lnTo>
                    <a:pt x="0" y="0"/>
                  </a:lnTo>
                  <a:close/>
                </a:path>
              </a:pathLst>
            </a:custGeom>
            <a:ln w="12699">
              <a:solidFill>
                <a:srgbClr val="000000"/>
              </a:solidFill>
            </a:ln>
          </p:spPr>
          <p:txBody>
            <a:bodyPr wrap="square" lIns="0" tIns="0" rIns="0" bIns="0" rtlCol="0"/>
            <a:lstStyle/>
            <a:p>
              <a:endParaRPr/>
            </a:p>
          </p:txBody>
        </p:sp>
        <p:pic>
          <p:nvPicPr>
            <p:cNvPr id="261" name="object 107">
              <a:extLst>
                <a:ext uri="{FF2B5EF4-FFF2-40B4-BE49-F238E27FC236}">
                  <a16:creationId xmlns:a16="http://schemas.microsoft.com/office/drawing/2014/main" id="{D4AB50CB-BBA5-456D-BDD2-8929FCD45740}"/>
                </a:ext>
              </a:extLst>
            </p:cNvPr>
            <p:cNvPicPr/>
            <p:nvPr/>
          </p:nvPicPr>
          <p:blipFill>
            <a:blip r:embed="rId13" cstate="print"/>
            <a:stretch>
              <a:fillRect/>
            </a:stretch>
          </p:blipFill>
          <p:spPr>
            <a:xfrm>
              <a:off x="618443" y="852753"/>
              <a:ext cx="237194" cy="223242"/>
            </a:xfrm>
            <a:prstGeom prst="rect">
              <a:avLst/>
            </a:prstGeom>
          </p:spPr>
        </p:pic>
      </p:grpSp>
      <p:sp>
        <p:nvSpPr>
          <p:cNvPr id="262" name="object 108">
            <a:extLst>
              <a:ext uri="{FF2B5EF4-FFF2-40B4-BE49-F238E27FC236}">
                <a16:creationId xmlns:a16="http://schemas.microsoft.com/office/drawing/2014/main" id="{223C4BE1-9051-4522-AFA6-2C0C9F08F596}"/>
              </a:ext>
            </a:extLst>
          </p:cNvPr>
          <p:cNvSpPr txBox="1"/>
          <p:nvPr/>
        </p:nvSpPr>
        <p:spPr>
          <a:xfrm>
            <a:off x="5605767" y="4686404"/>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1</a:t>
            </a:r>
            <a:endParaRPr sz="900" baseline="-32407">
              <a:latin typeface="Arial MT"/>
              <a:cs typeface="Arial MT"/>
            </a:endParaRPr>
          </a:p>
        </p:txBody>
      </p:sp>
      <p:sp>
        <p:nvSpPr>
          <p:cNvPr id="263" name="object 109">
            <a:extLst>
              <a:ext uri="{FF2B5EF4-FFF2-40B4-BE49-F238E27FC236}">
                <a16:creationId xmlns:a16="http://schemas.microsoft.com/office/drawing/2014/main" id="{1E11E2CE-680C-4DB1-ADBC-C54DCE0F03D3}"/>
              </a:ext>
            </a:extLst>
          </p:cNvPr>
          <p:cNvSpPr txBox="1"/>
          <p:nvPr/>
        </p:nvSpPr>
        <p:spPr>
          <a:xfrm>
            <a:off x="5212278" y="3906051"/>
            <a:ext cx="137160"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a:t>
            </a:r>
            <a:endParaRPr sz="1500">
              <a:latin typeface="Arial MT"/>
              <a:cs typeface="Arial MT"/>
            </a:endParaRPr>
          </a:p>
        </p:txBody>
      </p:sp>
      <p:sp>
        <p:nvSpPr>
          <p:cNvPr id="264" name="object 110">
            <a:extLst>
              <a:ext uri="{FF2B5EF4-FFF2-40B4-BE49-F238E27FC236}">
                <a16:creationId xmlns:a16="http://schemas.microsoft.com/office/drawing/2014/main" id="{DBC54FB5-9CDB-4CF3-B546-EC9E02B8C06E}"/>
              </a:ext>
            </a:extLst>
          </p:cNvPr>
          <p:cNvSpPr txBox="1"/>
          <p:nvPr/>
        </p:nvSpPr>
        <p:spPr>
          <a:xfrm>
            <a:off x="5797579" y="3814869"/>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265" name="object 111">
            <a:extLst>
              <a:ext uri="{FF2B5EF4-FFF2-40B4-BE49-F238E27FC236}">
                <a16:creationId xmlns:a16="http://schemas.microsoft.com/office/drawing/2014/main" id="{1349E9EC-82CF-4A64-AE00-25A293355D5E}"/>
              </a:ext>
            </a:extLst>
          </p:cNvPr>
          <p:cNvSpPr txBox="1"/>
          <p:nvPr/>
        </p:nvSpPr>
        <p:spPr>
          <a:xfrm>
            <a:off x="5992143" y="4686406"/>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266" name="object 112">
            <a:extLst>
              <a:ext uri="{FF2B5EF4-FFF2-40B4-BE49-F238E27FC236}">
                <a16:creationId xmlns:a16="http://schemas.microsoft.com/office/drawing/2014/main" id="{9CDD559C-8594-4FBC-9BE0-E2ECC6E86A99}"/>
              </a:ext>
            </a:extLst>
          </p:cNvPr>
          <p:cNvSpPr txBox="1"/>
          <p:nvPr/>
        </p:nvSpPr>
        <p:spPr>
          <a:xfrm>
            <a:off x="5808445" y="2939943"/>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grpSp>
        <p:nvGrpSpPr>
          <p:cNvPr id="268" name="object 114">
            <a:extLst>
              <a:ext uri="{FF2B5EF4-FFF2-40B4-BE49-F238E27FC236}">
                <a16:creationId xmlns:a16="http://schemas.microsoft.com/office/drawing/2014/main" id="{826EB670-D6E2-4EF3-93A2-7973B289D1DF}"/>
              </a:ext>
            </a:extLst>
          </p:cNvPr>
          <p:cNvGrpSpPr/>
          <p:nvPr/>
        </p:nvGrpSpPr>
        <p:grpSpPr>
          <a:xfrm>
            <a:off x="6011634" y="4292420"/>
            <a:ext cx="109855" cy="394335"/>
            <a:chOff x="6022326" y="3041136"/>
            <a:chExt cx="109855" cy="394335"/>
          </a:xfrm>
        </p:grpSpPr>
        <p:sp>
          <p:nvSpPr>
            <p:cNvPr id="269" name="object 115">
              <a:extLst>
                <a:ext uri="{FF2B5EF4-FFF2-40B4-BE49-F238E27FC236}">
                  <a16:creationId xmlns:a16="http://schemas.microsoft.com/office/drawing/2014/main" id="{708F9E59-A806-44D3-8C80-89BEBCC488B0}"/>
                </a:ext>
              </a:extLst>
            </p:cNvPr>
            <p:cNvSpPr/>
            <p:nvPr/>
          </p:nvSpPr>
          <p:spPr>
            <a:xfrm>
              <a:off x="6076980" y="3169103"/>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270" name="object 116">
              <a:extLst>
                <a:ext uri="{FF2B5EF4-FFF2-40B4-BE49-F238E27FC236}">
                  <a16:creationId xmlns:a16="http://schemas.microsoft.com/office/drawing/2014/main" id="{43AFA3EA-DCD6-4A5B-8D3A-80469D6FE009}"/>
                </a:ext>
              </a:extLst>
            </p:cNvPr>
            <p:cNvPicPr/>
            <p:nvPr/>
          </p:nvPicPr>
          <p:blipFill>
            <a:blip r:embed="rId14" cstate="print"/>
            <a:stretch>
              <a:fillRect/>
            </a:stretch>
          </p:blipFill>
          <p:spPr>
            <a:xfrm>
              <a:off x="6022326" y="3041136"/>
              <a:ext cx="109308" cy="140667"/>
            </a:xfrm>
            <a:prstGeom prst="rect">
              <a:avLst/>
            </a:prstGeom>
          </p:spPr>
        </p:pic>
      </p:grpSp>
      <p:grpSp>
        <p:nvGrpSpPr>
          <p:cNvPr id="271" name="object 117">
            <a:extLst>
              <a:ext uri="{FF2B5EF4-FFF2-40B4-BE49-F238E27FC236}">
                <a16:creationId xmlns:a16="http://schemas.microsoft.com/office/drawing/2014/main" id="{A443BC98-0828-4A19-A896-2D4165498327}"/>
              </a:ext>
            </a:extLst>
          </p:cNvPr>
          <p:cNvGrpSpPr/>
          <p:nvPr/>
        </p:nvGrpSpPr>
        <p:grpSpPr>
          <a:xfrm>
            <a:off x="5907537" y="3417494"/>
            <a:ext cx="109855" cy="397510"/>
            <a:chOff x="5918229" y="2166210"/>
            <a:chExt cx="109855" cy="397510"/>
          </a:xfrm>
        </p:grpSpPr>
        <p:sp>
          <p:nvSpPr>
            <p:cNvPr id="272" name="object 118">
              <a:extLst>
                <a:ext uri="{FF2B5EF4-FFF2-40B4-BE49-F238E27FC236}">
                  <a16:creationId xmlns:a16="http://schemas.microsoft.com/office/drawing/2014/main" id="{E3DECFFF-5FE0-49DF-BBC9-F9FC8A16EDA6}"/>
                </a:ext>
              </a:extLst>
            </p:cNvPr>
            <p:cNvSpPr/>
            <p:nvPr/>
          </p:nvSpPr>
          <p:spPr>
            <a:xfrm>
              <a:off x="5972883" y="2294177"/>
              <a:ext cx="0" cy="269875"/>
            </a:xfrm>
            <a:custGeom>
              <a:avLst/>
              <a:gdLst/>
              <a:ahLst/>
              <a:cxnLst/>
              <a:rect l="l" t="t" r="r" b="b"/>
              <a:pathLst>
                <a:path h="269875">
                  <a:moveTo>
                    <a:pt x="1" y="269407"/>
                  </a:moveTo>
                  <a:lnTo>
                    <a:pt x="0" y="0"/>
                  </a:lnTo>
                </a:path>
              </a:pathLst>
            </a:custGeom>
            <a:ln w="25399">
              <a:solidFill>
                <a:srgbClr val="000000"/>
              </a:solidFill>
            </a:ln>
          </p:spPr>
          <p:txBody>
            <a:bodyPr wrap="square" lIns="0" tIns="0" rIns="0" bIns="0" rtlCol="0"/>
            <a:lstStyle/>
            <a:p>
              <a:endParaRPr/>
            </a:p>
          </p:txBody>
        </p:sp>
        <p:pic>
          <p:nvPicPr>
            <p:cNvPr id="273" name="object 119">
              <a:extLst>
                <a:ext uri="{FF2B5EF4-FFF2-40B4-BE49-F238E27FC236}">
                  <a16:creationId xmlns:a16="http://schemas.microsoft.com/office/drawing/2014/main" id="{6AE9053B-894F-4D11-B679-579F28D4C1E7}"/>
                </a:ext>
              </a:extLst>
            </p:cNvPr>
            <p:cNvPicPr/>
            <p:nvPr/>
          </p:nvPicPr>
          <p:blipFill>
            <a:blip r:embed="rId4" cstate="print"/>
            <a:stretch>
              <a:fillRect/>
            </a:stretch>
          </p:blipFill>
          <p:spPr>
            <a:xfrm>
              <a:off x="5918229" y="2166210"/>
              <a:ext cx="109307" cy="140667"/>
            </a:xfrm>
            <a:prstGeom prst="rect">
              <a:avLst/>
            </a:prstGeom>
          </p:spPr>
        </p:pic>
      </p:grpSp>
      <p:grpSp>
        <p:nvGrpSpPr>
          <p:cNvPr id="274" name="object 120">
            <a:extLst>
              <a:ext uri="{FF2B5EF4-FFF2-40B4-BE49-F238E27FC236}">
                <a16:creationId xmlns:a16="http://schemas.microsoft.com/office/drawing/2014/main" id="{2DAD64B0-F942-4A41-9072-DEA13D3446E1}"/>
              </a:ext>
            </a:extLst>
          </p:cNvPr>
          <p:cNvGrpSpPr/>
          <p:nvPr/>
        </p:nvGrpSpPr>
        <p:grpSpPr>
          <a:xfrm>
            <a:off x="5794596" y="4292417"/>
            <a:ext cx="109855" cy="394335"/>
            <a:chOff x="5805288" y="3041133"/>
            <a:chExt cx="109855" cy="394335"/>
          </a:xfrm>
        </p:grpSpPr>
        <p:sp>
          <p:nvSpPr>
            <p:cNvPr id="275" name="object 121">
              <a:extLst>
                <a:ext uri="{FF2B5EF4-FFF2-40B4-BE49-F238E27FC236}">
                  <a16:creationId xmlns:a16="http://schemas.microsoft.com/office/drawing/2014/main" id="{878BF912-248B-4880-9881-F0082B0C1A03}"/>
                </a:ext>
              </a:extLst>
            </p:cNvPr>
            <p:cNvSpPr/>
            <p:nvPr/>
          </p:nvSpPr>
          <p:spPr>
            <a:xfrm>
              <a:off x="5859942" y="3169100"/>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276" name="object 122">
              <a:extLst>
                <a:ext uri="{FF2B5EF4-FFF2-40B4-BE49-F238E27FC236}">
                  <a16:creationId xmlns:a16="http://schemas.microsoft.com/office/drawing/2014/main" id="{59E7E312-A651-4B61-A0CC-C15A632C7723}"/>
                </a:ext>
              </a:extLst>
            </p:cNvPr>
            <p:cNvPicPr/>
            <p:nvPr/>
          </p:nvPicPr>
          <p:blipFill>
            <a:blip r:embed="rId4" cstate="print"/>
            <a:stretch>
              <a:fillRect/>
            </a:stretch>
          </p:blipFill>
          <p:spPr>
            <a:xfrm>
              <a:off x="5805288" y="3041133"/>
              <a:ext cx="109308" cy="140667"/>
            </a:xfrm>
            <a:prstGeom prst="rect">
              <a:avLst/>
            </a:prstGeom>
          </p:spPr>
        </p:pic>
      </p:grpSp>
      <p:pic>
        <p:nvPicPr>
          <p:cNvPr id="277" name="object 123">
            <a:extLst>
              <a:ext uri="{FF2B5EF4-FFF2-40B4-BE49-F238E27FC236}">
                <a16:creationId xmlns:a16="http://schemas.microsoft.com/office/drawing/2014/main" id="{ECCEE5E6-3DD2-46BA-BBA5-0917C9DC4151}"/>
              </a:ext>
            </a:extLst>
          </p:cNvPr>
          <p:cNvPicPr/>
          <p:nvPr/>
        </p:nvPicPr>
        <p:blipFill>
          <a:blip r:embed="rId15" cstate="print"/>
          <a:stretch>
            <a:fillRect/>
          </a:stretch>
        </p:blipFill>
        <p:spPr>
          <a:xfrm>
            <a:off x="5440600" y="4858296"/>
            <a:ext cx="140667" cy="109307"/>
          </a:xfrm>
          <a:prstGeom prst="rect">
            <a:avLst/>
          </a:prstGeom>
        </p:spPr>
      </p:pic>
      <p:grpSp>
        <p:nvGrpSpPr>
          <p:cNvPr id="278" name="object 124">
            <a:extLst>
              <a:ext uri="{FF2B5EF4-FFF2-40B4-BE49-F238E27FC236}">
                <a16:creationId xmlns:a16="http://schemas.microsoft.com/office/drawing/2014/main" id="{D6BF14C8-9CA6-4A32-92BE-18F4BC971AC7}"/>
              </a:ext>
            </a:extLst>
          </p:cNvPr>
          <p:cNvGrpSpPr/>
          <p:nvPr/>
        </p:nvGrpSpPr>
        <p:grpSpPr>
          <a:xfrm>
            <a:off x="216847" y="2005001"/>
            <a:ext cx="5111750" cy="2049145"/>
            <a:chOff x="227539" y="753717"/>
            <a:chExt cx="5111750" cy="2049145"/>
          </a:xfrm>
        </p:grpSpPr>
        <p:sp>
          <p:nvSpPr>
            <p:cNvPr id="279" name="object 125">
              <a:extLst>
                <a:ext uri="{FF2B5EF4-FFF2-40B4-BE49-F238E27FC236}">
                  <a16:creationId xmlns:a16="http://schemas.microsoft.com/office/drawing/2014/main" id="{D212949C-DFAF-4427-A10E-A3FEBFBD0EFE}"/>
                </a:ext>
              </a:extLst>
            </p:cNvPr>
            <p:cNvSpPr/>
            <p:nvPr/>
          </p:nvSpPr>
          <p:spPr>
            <a:xfrm>
              <a:off x="240239" y="1057829"/>
              <a:ext cx="229235"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280" name="object 126">
              <a:extLst>
                <a:ext uri="{FF2B5EF4-FFF2-40B4-BE49-F238E27FC236}">
                  <a16:creationId xmlns:a16="http://schemas.microsoft.com/office/drawing/2014/main" id="{7FA1DFC8-6D38-4E89-A3CF-D36303892152}"/>
                </a:ext>
              </a:extLst>
            </p:cNvPr>
            <p:cNvPicPr/>
            <p:nvPr/>
          </p:nvPicPr>
          <p:blipFill>
            <a:blip r:embed="rId16" cstate="print"/>
            <a:stretch>
              <a:fillRect/>
            </a:stretch>
          </p:blipFill>
          <p:spPr>
            <a:xfrm>
              <a:off x="375637" y="971927"/>
              <a:ext cx="141083" cy="131010"/>
            </a:xfrm>
            <a:prstGeom prst="rect">
              <a:avLst/>
            </a:prstGeom>
          </p:spPr>
        </p:pic>
        <p:sp>
          <p:nvSpPr>
            <p:cNvPr id="281" name="object 127">
              <a:extLst>
                <a:ext uri="{FF2B5EF4-FFF2-40B4-BE49-F238E27FC236}">
                  <a16:creationId xmlns:a16="http://schemas.microsoft.com/office/drawing/2014/main" id="{78A19698-AB85-4659-8558-A662D8DCF4CA}"/>
                </a:ext>
              </a:extLst>
            </p:cNvPr>
            <p:cNvSpPr/>
            <p:nvPr/>
          </p:nvSpPr>
          <p:spPr>
            <a:xfrm>
              <a:off x="944937" y="1051813"/>
              <a:ext cx="229235" cy="1738630"/>
            </a:xfrm>
            <a:custGeom>
              <a:avLst/>
              <a:gdLst/>
              <a:ahLst/>
              <a:cxnLst/>
              <a:rect l="l" t="t" r="r" b="b"/>
              <a:pathLst>
                <a:path w="229234" h="1738630">
                  <a:moveTo>
                    <a:pt x="229049" y="1738332"/>
                  </a:moveTo>
                  <a:lnTo>
                    <a:pt x="179905" y="1711625"/>
                  </a:lnTo>
                  <a:lnTo>
                    <a:pt x="147734" y="1666619"/>
                  </a:lnTo>
                  <a:lnTo>
                    <a:pt x="116899" y="1602621"/>
                  </a:lnTo>
                  <a:lnTo>
                    <a:pt x="102213" y="1564242"/>
                  </a:lnTo>
                  <a:lnTo>
                    <a:pt x="88137" y="1522005"/>
                  </a:lnTo>
                  <a:lnTo>
                    <a:pt x="74765" y="1476208"/>
                  </a:lnTo>
                  <a:lnTo>
                    <a:pt x="62187" y="1427146"/>
                  </a:lnTo>
                  <a:lnTo>
                    <a:pt x="50497" y="1375117"/>
                  </a:lnTo>
                  <a:lnTo>
                    <a:pt x="39787" y="1320417"/>
                  </a:lnTo>
                  <a:lnTo>
                    <a:pt x="30149" y="1263343"/>
                  </a:lnTo>
                  <a:lnTo>
                    <a:pt x="21675" y="1204192"/>
                  </a:lnTo>
                  <a:lnTo>
                    <a:pt x="14458" y="1143261"/>
                  </a:lnTo>
                  <a:lnTo>
                    <a:pt x="8589" y="1080845"/>
                  </a:lnTo>
                  <a:lnTo>
                    <a:pt x="4162" y="1017243"/>
                  </a:lnTo>
                  <a:lnTo>
                    <a:pt x="1268" y="952751"/>
                  </a:lnTo>
                  <a:lnTo>
                    <a:pt x="0" y="887665"/>
                  </a:lnTo>
                  <a:lnTo>
                    <a:pt x="449" y="822282"/>
                  </a:lnTo>
                  <a:lnTo>
                    <a:pt x="2114" y="769459"/>
                  </a:lnTo>
                  <a:lnTo>
                    <a:pt x="4918" y="716793"/>
                  </a:lnTo>
                  <a:lnTo>
                    <a:pt x="8818" y="664439"/>
                  </a:lnTo>
                  <a:lnTo>
                    <a:pt x="13773" y="612554"/>
                  </a:lnTo>
                  <a:lnTo>
                    <a:pt x="19740" y="561294"/>
                  </a:lnTo>
                  <a:lnTo>
                    <a:pt x="26676" y="510817"/>
                  </a:lnTo>
                  <a:lnTo>
                    <a:pt x="34540" y="461277"/>
                  </a:lnTo>
                  <a:lnTo>
                    <a:pt x="43290" y="412832"/>
                  </a:lnTo>
                  <a:lnTo>
                    <a:pt x="52882" y="365638"/>
                  </a:lnTo>
                  <a:lnTo>
                    <a:pt x="63276" y="319851"/>
                  </a:lnTo>
                  <a:lnTo>
                    <a:pt x="74428" y="275628"/>
                  </a:lnTo>
                  <a:lnTo>
                    <a:pt x="86297" y="233125"/>
                  </a:lnTo>
                  <a:lnTo>
                    <a:pt x="98840" y="192498"/>
                  </a:lnTo>
                  <a:lnTo>
                    <a:pt x="120551" y="130884"/>
                  </a:lnTo>
                  <a:lnTo>
                    <a:pt x="143751" y="75308"/>
                  </a:lnTo>
                  <a:lnTo>
                    <a:pt x="162018" y="37992"/>
                  </a:lnTo>
                  <a:lnTo>
                    <a:pt x="180944" y="4734"/>
                  </a:lnTo>
                  <a:lnTo>
                    <a:pt x="183910" y="0"/>
                  </a:lnTo>
                </a:path>
              </a:pathLst>
            </a:custGeom>
            <a:ln w="25399">
              <a:solidFill>
                <a:srgbClr val="000000"/>
              </a:solidFill>
            </a:ln>
          </p:spPr>
          <p:txBody>
            <a:bodyPr wrap="square" lIns="0" tIns="0" rIns="0" bIns="0" rtlCol="0"/>
            <a:lstStyle/>
            <a:p>
              <a:endParaRPr/>
            </a:p>
          </p:txBody>
        </p:sp>
        <p:pic>
          <p:nvPicPr>
            <p:cNvPr id="282" name="object 128">
              <a:extLst>
                <a:ext uri="{FF2B5EF4-FFF2-40B4-BE49-F238E27FC236}">
                  <a16:creationId xmlns:a16="http://schemas.microsoft.com/office/drawing/2014/main" id="{92E9696B-1962-4F13-8384-BB9A8BB1EBE5}"/>
                </a:ext>
              </a:extLst>
            </p:cNvPr>
            <p:cNvPicPr/>
            <p:nvPr/>
          </p:nvPicPr>
          <p:blipFill>
            <a:blip r:embed="rId17" cstate="print"/>
            <a:stretch>
              <a:fillRect/>
            </a:stretch>
          </p:blipFill>
          <p:spPr>
            <a:xfrm>
              <a:off x="1090334" y="968192"/>
              <a:ext cx="142080" cy="129393"/>
            </a:xfrm>
            <a:prstGeom prst="rect">
              <a:avLst/>
            </a:prstGeom>
          </p:spPr>
        </p:pic>
        <p:sp>
          <p:nvSpPr>
            <p:cNvPr id="283" name="object 129">
              <a:extLst>
                <a:ext uri="{FF2B5EF4-FFF2-40B4-BE49-F238E27FC236}">
                  <a16:creationId xmlns:a16="http://schemas.microsoft.com/office/drawing/2014/main" id="{8CECE0F4-9B3A-4739-8186-99B37B81A136}"/>
                </a:ext>
              </a:extLst>
            </p:cNvPr>
            <p:cNvSpPr/>
            <p:nvPr/>
          </p:nvSpPr>
          <p:spPr>
            <a:xfrm>
              <a:off x="1647078" y="1052056"/>
              <a:ext cx="229235" cy="1738630"/>
            </a:xfrm>
            <a:custGeom>
              <a:avLst/>
              <a:gdLst/>
              <a:ahLst/>
              <a:cxnLst/>
              <a:rect l="l" t="t" r="r" b="b"/>
              <a:pathLst>
                <a:path w="229235" h="1738630">
                  <a:moveTo>
                    <a:pt x="229035" y="1738089"/>
                  </a:moveTo>
                  <a:lnTo>
                    <a:pt x="179897" y="1711382"/>
                  </a:lnTo>
                  <a:lnTo>
                    <a:pt x="147735" y="1666376"/>
                  </a:lnTo>
                  <a:lnTo>
                    <a:pt x="116910" y="1602378"/>
                  </a:lnTo>
                  <a:lnTo>
                    <a:pt x="102229" y="1563999"/>
                  </a:lnTo>
                  <a:lnTo>
                    <a:pt x="88159" y="1521762"/>
                  </a:lnTo>
                  <a:lnTo>
                    <a:pt x="74791" y="1475965"/>
                  </a:lnTo>
                  <a:lnTo>
                    <a:pt x="62217" y="1426903"/>
                  </a:lnTo>
                  <a:lnTo>
                    <a:pt x="50530" y="1374874"/>
                  </a:lnTo>
                  <a:lnTo>
                    <a:pt x="39822" y="1320174"/>
                  </a:lnTo>
                  <a:lnTo>
                    <a:pt x="30185" y="1263100"/>
                  </a:lnTo>
                  <a:lnTo>
                    <a:pt x="21710" y="1203949"/>
                  </a:lnTo>
                  <a:lnTo>
                    <a:pt x="14490" y="1143018"/>
                  </a:lnTo>
                  <a:lnTo>
                    <a:pt x="8617" y="1080602"/>
                  </a:lnTo>
                  <a:lnTo>
                    <a:pt x="4183" y="1017000"/>
                  </a:lnTo>
                  <a:lnTo>
                    <a:pt x="1280" y="952508"/>
                  </a:lnTo>
                  <a:lnTo>
                    <a:pt x="0" y="887422"/>
                  </a:lnTo>
                  <a:lnTo>
                    <a:pt x="434" y="822039"/>
                  </a:lnTo>
                  <a:lnTo>
                    <a:pt x="2086" y="769216"/>
                  </a:lnTo>
                  <a:lnTo>
                    <a:pt x="4874" y="716549"/>
                  </a:lnTo>
                  <a:lnTo>
                    <a:pt x="8756" y="664196"/>
                  </a:lnTo>
                  <a:lnTo>
                    <a:pt x="13691" y="612311"/>
                  </a:lnTo>
                  <a:lnTo>
                    <a:pt x="19636" y="561051"/>
                  </a:lnTo>
                  <a:lnTo>
                    <a:pt x="26549" y="510574"/>
                  </a:lnTo>
                  <a:lnTo>
                    <a:pt x="34388" y="461034"/>
                  </a:lnTo>
                  <a:lnTo>
                    <a:pt x="43111" y="412589"/>
                  </a:lnTo>
                  <a:lnTo>
                    <a:pt x="52675" y="365395"/>
                  </a:lnTo>
                  <a:lnTo>
                    <a:pt x="63038" y="319608"/>
                  </a:lnTo>
                  <a:lnTo>
                    <a:pt x="74158" y="275385"/>
                  </a:lnTo>
                  <a:lnTo>
                    <a:pt x="85994" y="232882"/>
                  </a:lnTo>
                  <a:lnTo>
                    <a:pt x="98502" y="192255"/>
                  </a:lnTo>
                  <a:lnTo>
                    <a:pt x="120154" y="130640"/>
                  </a:lnTo>
                  <a:lnTo>
                    <a:pt x="143290" y="75065"/>
                  </a:lnTo>
                  <a:lnTo>
                    <a:pt x="161507" y="37749"/>
                  </a:lnTo>
                  <a:lnTo>
                    <a:pt x="180380" y="4491"/>
                  </a:lnTo>
                  <a:lnTo>
                    <a:pt x="183186" y="0"/>
                  </a:lnTo>
                </a:path>
              </a:pathLst>
            </a:custGeom>
            <a:ln w="25399">
              <a:solidFill>
                <a:srgbClr val="000000"/>
              </a:solidFill>
            </a:ln>
          </p:spPr>
          <p:txBody>
            <a:bodyPr wrap="square" lIns="0" tIns="0" rIns="0" bIns="0" rtlCol="0"/>
            <a:lstStyle/>
            <a:p>
              <a:endParaRPr/>
            </a:p>
          </p:txBody>
        </p:sp>
        <p:pic>
          <p:nvPicPr>
            <p:cNvPr id="284" name="object 130">
              <a:extLst>
                <a:ext uri="{FF2B5EF4-FFF2-40B4-BE49-F238E27FC236}">
                  <a16:creationId xmlns:a16="http://schemas.microsoft.com/office/drawing/2014/main" id="{BEB3E8CD-1890-436B-9007-16E2AB38C181}"/>
                </a:ext>
              </a:extLst>
            </p:cNvPr>
            <p:cNvPicPr/>
            <p:nvPr/>
          </p:nvPicPr>
          <p:blipFill>
            <a:blip r:embed="rId18" cstate="print"/>
            <a:stretch>
              <a:fillRect/>
            </a:stretch>
          </p:blipFill>
          <p:spPr>
            <a:xfrm>
              <a:off x="1791684" y="968251"/>
              <a:ext cx="142003" cy="129525"/>
            </a:xfrm>
            <a:prstGeom prst="rect">
              <a:avLst/>
            </a:prstGeom>
          </p:spPr>
        </p:pic>
        <p:sp>
          <p:nvSpPr>
            <p:cNvPr id="285" name="object 131">
              <a:extLst>
                <a:ext uri="{FF2B5EF4-FFF2-40B4-BE49-F238E27FC236}">
                  <a16:creationId xmlns:a16="http://schemas.microsoft.com/office/drawing/2014/main" id="{560D48A0-0D5F-4D7A-9EB4-15184CCBC237}"/>
                </a:ext>
              </a:extLst>
            </p:cNvPr>
            <p:cNvSpPr/>
            <p:nvPr/>
          </p:nvSpPr>
          <p:spPr>
            <a:xfrm>
              <a:off x="2349281" y="1059802"/>
              <a:ext cx="229235" cy="1730375"/>
            </a:xfrm>
            <a:custGeom>
              <a:avLst/>
              <a:gdLst/>
              <a:ahLst/>
              <a:cxnLst/>
              <a:rect l="l" t="t" r="r" b="b"/>
              <a:pathLst>
                <a:path w="229235" h="1730375">
                  <a:moveTo>
                    <a:pt x="228958" y="1730341"/>
                  </a:moveTo>
                  <a:lnTo>
                    <a:pt x="179851" y="1703730"/>
                  </a:lnTo>
                  <a:lnTo>
                    <a:pt x="147735" y="1658886"/>
                  </a:lnTo>
                  <a:lnTo>
                    <a:pt x="116966" y="1595118"/>
                  </a:lnTo>
                  <a:lnTo>
                    <a:pt x="102313" y="1556878"/>
                  </a:lnTo>
                  <a:lnTo>
                    <a:pt x="88270" y="1514793"/>
                  </a:lnTo>
                  <a:lnTo>
                    <a:pt x="74927" y="1469161"/>
                  </a:lnTo>
                  <a:lnTo>
                    <a:pt x="62375" y="1420276"/>
                  </a:lnTo>
                  <a:lnTo>
                    <a:pt x="50705" y="1368434"/>
                  </a:lnTo>
                  <a:lnTo>
                    <a:pt x="40007" y="1313931"/>
                  </a:lnTo>
                  <a:lnTo>
                    <a:pt x="30374" y="1257063"/>
                  </a:lnTo>
                  <a:lnTo>
                    <a:pt x="21895" y="1198125"/>
                  </a:lnTo>
                  <a:lnTo>
                    <a:pt x="14661" y="1137413"/>
                  </a:lnTo>
                  <a:lnTo>
                    <a:pt x="8764" y="1075223"/>
                  </a:lnTo>
                  <a:lnTo>
                    <a:pt x="4294" y="1011849"/>
                  </a:lnTo>
                  <a:lnTo>
                    <a:pt x="1342" y="947589"/>
                  </a:lnTo>
                  <a:lnTo>
                    <a:pt x="0" y="882738"/>
                  </a:lnTo>
                  <a:lnTo>
                    <a:pt x="357" y="817591"/>
                  </a:lnTo>
                  <a:lnTo>
                    <a:pt x="1933" y="764958"/>
                  </a:lnTo>
                  <a:lnTo>
                    <a:pt x="4636" y="712481"/>
                  </a:lnTo>
                  <a:lnTo>
                    <a:pt x="8424" y="660316"/>
                  </a:lnTo>
                  <a:lnTo>
                    <a:pt x="13253" y="608618"/>
                  </a:lnTo>
                  <a:lnTo>
                    <a:pt x="19083" y="557543"/>
                  </a:lnTo>
                  <a:lnTo>
                    <a:pt x="25872" y="507247"/>
                  </a:lnTo>
                  <a:lnTo>
                    <a:pt x="33576" y="457886"/>
                  </a:lnTo>
                  <a:lnTo>
                    <a:pt x="42156" y="409616"/>
                  </a:lnTo>
                  <a:lnTo>
                    <a:pt x="51567" y="362592"/>
                  </a:lnTo>
                  <a:lnTo>
                    <a:pt x="61770" y="316970"/>
                  </a:lnTo>
                  <a:lnTo>
                    <a:pt x="72720" y="272906"/>
                  </a:lnTo>
                  <a:lnTo>
                    <a:pt x="84377" y="230556"/>
                  </a:lnTo>
                  <a:lnTo>
                    <a:pt x="96699" y="190075"/>
                  </a:lnTo>
                  <a:lnTo>
                    <a:pt x="118031" y="128683"/>
                  </a:lnTo>
                  <a:lnTo>
                    <a:pt x="140827" y="73307"/>
                  </a:lnTo>
                  <a:lnTo>
                    <a:pt x="158777" y="36126"/>
                  </a:lnTo>
                  <a:lnTo>
                    <a:pt x="177372" y="2987"/>
                  </a:lnTo>
                  <a:lnTo>
                    <a:pt x="179218" y="0"/>
                  </a:lnTo>
                </a:path>
              </a:pathLst>
            </a:custGeom>
            <a:ln w="25399">
              <a:solidFill>
                <a:srgbClr val="000000"/>
              </a:solidFill>
            </a:ln>
          </p:spPr>
          <p:txBody>
            <a:bodyPr wrap="square" lIns="0" tIns="0" rIns="0" bIns="0" rtlCol="0"/>
            <a:lstStyle/>
            <a:p>
              <a:endParaRPr/>
            </a:p>
          </p:txBody>
        </p:sp>
        <p:pic>
          <p:nvPicPr>
            <p:cNvPr id="286" name="object 132">
              <a:extLst>
                <a:ext uri="{FF2B5EF4-FFF2-40B4-BE49-F238E27FC236}">
                  <a16:creationId xmlns:a16="http://schemas.microsoft.com/office/drawing/2014/main" id="{3D136746-A8B6-4F1B-BCC4-D31EECC54893}"/>
                </a:ext>
              </a:extLst>
            </p:cNvPr>
            <p:cNvPicPr/>
            <p:nvPr/>
          </p:nvPicPr>
          <p:blipFill>
            <a:blip r:embed="rId19" cstate="print"/>
            <a:stretch>
              <a:fillRect/>
            </a:stretch>
          </p:blipFill>
          <p:spPr>
            <a:xfrm>
              <a:off x="2489603" y="975129"/>
              <a:ext cx="141632" cy="130143"/>
            </a:xfrm>
            <a:prstGeom prst="rect">
              <a:avLst/>
            </a:prstGeom>
          </p:spPr>
        </p:pic>
        <p:pic>
          <p:nvPicPr>
            <p:cNvPr id="287" name="object 133">
              <a:extLst>
                <a:ext uri="{FF2B5EF4-FFF2-40B4-BE49-F238E27FC236}">
                  <a16:creationId xmlns:a16="http://schemas.microsoft.com/office/drawing/2014/main" id="{A2A4722F-2CB7-4286-85FE-1E3D693BA433}"/>
                </a:ext>
              </a:extLst>
            </p:cNvPr>
            <p:cNvPicPr/>
            <p:nvPr/>
          </p:nvPicPr>
          <p:blipFill>
            <a:blip r:embed="rId13" cstate="print"/>
            <a:stretch>
              <a:fillRect/>
            </a:stretch>
          </p:blipFill>
          <p:spPr>
            <a:xfrm>
              <a:off x="2733380" y="856579"/>
              <a:ext cx="237194" cy="223242"/>
            </a:xfrm>
            <a:prstGeom prst="rect">
              <a:avLst/>
            </a:prstGeom>
          </p:spPr>
        </p:pic>
        <p:sp>
          <p:nvSpPr>
            <p:cNvPr id="288" name="object 134">
              <a:extLst>
                <a:ext uri="{FF2B5EF4-FFF2-40B4-BE49-F238E27FC236}">
                  <a16:creationId xmlns:a16="http://schemas.microsoft.com/office/drawing/2014/main" id="{2629F075-5B40-4E9E-82B2-FD5E6DECEDFF}"/>
                </a:ext>
              </a:extLst>
            </p:cNvPr>
            <p:cNvSpPr/>
            <p:nvPr/>
          </p:nvSpPr>
          <p:spPr>
            <a:xfrm>
              <a:off x="2747273" y="766417"/>
              <a:ext cx="2537460" cy="1910080"/>
            </a:xfrm>
            <a:custGeom>
              <a:avLst/>
              <a:gdLst/>
              <a:ahLst/>
              <a:cxnLst/>
              <a:rect l="l" t="t" r="r" b="b"/>
              <a:pathLst>
                <a:path w="2537460" h="1910080">
                  <a:moveTo>
                    <a:pt x="0" y="114319"/>
                  </a:moveTo>
                  <a:lnTo>
                    <a:pt x="0" y="0"/>
                  </a:lnTo>
                  <a:lnTo>
                    <a:pt x="2537099" y="0"/>
                  </a:lnTo>
                  <a:lnTo>
                    <a:pt x="2537099" y="1909819"/>
                  </a:lnTo>
                </a:path>
              </a:pathLst>
            </a:custGeom>
            <a:ln w="25399">
              <a:solidFill>
                <a:srgbClr val="000000"/>
              </a:solidFill>
            </a:ln>
          </p:spPr>
          <p:txBody>
            <a:bodyPr wrap="square" lIns="0" tIns="0" rIns="0" bIns="0" rtlCol="0"/>
            <a:lstStyle/>
            <a:p>
              <a:endParaRPr/>
            </a:p>
          </p:txBody>
        </p:sp>
        <p:pic>
          <p:nvPicPr>
            <p:cNvPr id="289" name="object 135">
              <a:extLst>
                <a:ext uri="{FF2B5EF4-FFF2-40B4-BE49-F238E27FC236}">
                  <a16:creationId xmlns:a16="http://schemas.microsoft.com/office/drawing/2014/main" id="{0CA4366C-A3F7-44B5-8BDF-4E6DD9270006}"/>
                </a:ext>
              </a:extLst>
            </p:cNvPr>
            <p:cNvPicPr/>
            <p:nvPr/>
          </p:nvPicPr>
          <p:blipFill>
            <a:blip r:embed="rId13" cstate="print"/>
            <a:stretch>
              <a:fillRect/>
            </a:stretch>
          </p:blipFill>
          <p:spPr>
            <a:xfrm>
              <a:off x="2036046" y="849753"/>
              <a:ext cx="237194" cy="223242"/>
            </a:xfrm>
            <a:prstGeom prst="rect">
              <a:avLst/>
            </a:prstGeom>
          </p:spPr>
        </p:pic>
        <p:sp>
          <p:nvSpPr>
            <p:cNvPr id="290" name="object 136">
              <a:extLst>
                <a:ext uri="{FF2B5EF4-FFF2-40B4-BE49-F238E27FC236}">
                  <a16:creationId xmlns:a16="http://schemas.microsoft.com/office/drawing/2014/main" id="{D9E2C5B2-2706-4188-B987-242C329553AD}"/>
                </a:ext>
              </a:extLst>
            </p:cNvPr>
            <p:cNvSpPr/>
            <p:nvPr/>
          </p:nvSpPr>
          <p:spPr>
            <a:xfrm>
              <a:off x="2049939" y="770019"/>
              <a:ext cx="3234690" cy="1906270"/>
            </a:xfrm>
            <a:custGeom>
              <a:avLst/>
              <a:gdLst/>
              <a:ahLst/>
              <a:cxnLst/>
              <a:rect l="l" t="t" r="r" b="b"/>
              <a:pathLst>
                <a:path w="3234690" h="1906270">
                  <a:moveTo>
                    <a:pt x="0" y="103891"/>
                  </a:moveTo>
                  <a:lnTo>
                    <a:pt x="0" y="0"/>
                  </a:lnTo>
                  <a:lnTo>
                    <a:pt x="3234299" y="0"/>
                  </a:lnTo>
                  <a:lnTo>
                    <a:pt x="3234299" y="1905991"/>
                  </a:lnTo>
                </a:path>
              </a:pathLst>
            </a:custGeom>
            <a:ln w="25399">
              <a:solidFill>
                <a:srgbClr val="000000"/>
              </a:solidFill>
            </a:ln>
          </p:spPr>
          <p:txBody>
            <a:bodyPr wrap="square" lIns="0" tIns="0" rIns="0" bIns="0" rtlCol="0"/>
            <a:lstStyle/>
            <a:p>
              <a:endParaRPr/>
            </a:p>
          </p:txBody>
        </p:sp>
        <p:pic>
          <p:nvPicPr>
            <p:cNvPr id="291" name="object 137">
              <a:extLst>
                <a:ext uri="{FF2B5EF4-FFF2-40B4-BE49-F238E27FC236}">
                  <a16:creationId xmlns:a16="http://schemas.microsoft.com/office/drawing/2014/main" id="{185C854D-D4B6-49CC-8E5B-0204B492D5DF}"/>
                </a:ext>
              </a:extLst>
            </p:cNvPr>
            <p:cNvPicPr/>
            <p:nvPr/>
          </p:nvPicPr>
          <p:blipFill>
            <a:blip r:embed="rId13" cstate="print"/>
            <a:stretch>
              <a:fillRect/>
            </a:stretch>
          </p:blipFill>
          <p:spPr>
            <a:xfrm>
              <a:off x="1334583" y="849753"/>
              <a:ext cx="237194" cy="223242"/>
            </a:xfrm>
            <a:prstGeom prst="rect">
              <a:avLst/>
            </a:prstGeom>
          </p:spPr>
        </p:pic>
        <p:sp>
          <p:nvSpPr>
            <p:cNvPr id="292" name="object 138">
              <a:extLst>
                <a:ext uri="{FF2B5EF4-FFF2-40B4-BE49-F238E27FC236}">
                  <a16:creationId xmlns:a16="http://schemas.microsoft.com/office/drawing/2014/main" id="{F7F699FC-FD9F-4BED-A392-CD495F76DE72}"/>
                </a:ext>
              </a:extLst>
            </p:cNvPr>
            <p:cNvSpPr/>
            <p:nvPr/>
          </p:nvSpPr>
          <p:spPr>
            <a:xfrm>
              <a:off x="632336" y="767813"/>
              <a:ext cx="4652645" cy="1908810"/>
            </a:xfrm>
            <a:custGeom>
              <a:avLst/>
              <a:gdLst/>
              <a:ahLst/>
              <a:cxnLst/>
              <a:rect l="l" t="t" r="r" b="b"/>
              <a:pathLst>
                <a:path w="4652645" h="1908810">
                  <a:moveTo>
                    <a:pt x="716140" y="106097"/>
                  </a:moveTo>
                  <a:lnTo>
                    <a:pt x="716140" y="2206"/>
                  </a:lnTo>
                  <a:lnTo>
                    <a:pt x="4651840" y="2206"/>
                  </a:lnTo>
                  <a:lnTo>
                    <a:pt x="4651840" y="1908197"/>
                  </a:lnTo>
                </a:path>
                <a:path w="4652645" h="1908810">
                  <a:moveTo>
                    <a:pt x="0" y="109097"/>
                  </a:moveTo>
                  <a:lnTo>
                    <a:pt x="0" y="0"/>
                  </a:lnTo>
                  <a:lnTo>
                    <a:pt x="4652099" y="0"/>
                  </a:lnTo>
                  <a:lnTo>
                    <a:pt x="4652099" y="1755797"/>
                  </a:lnTo>
                </a:path>
              </a:pathLst>
            </a:custGeom>
            <a:ln w="25399">
              <a:solidFill>
                <a:srgbClr val="000000"/>
              </a:solidFill>
            </a:ln>
          </p:spPr>
          <p:txBody>
            <a:bodyPr wrap="square" lIns="0" tIns="0" rIns="0" bIns="0" rtlCol="0"/>
            <a:lstStyle/>
            <a:p>
              <a:endParaRPr/>
            </a:p>
          </p:txBody>
        </p:sp>
        <p:pic>
          <p:nvPicPr>
            <p:cNvPr id="293" name="object 139">
              <a:extLst>
                <a:ext uri="{FF2B5EF4-FFF2-40B4-BE49-F238E27FC236}">
                  <a16:creationId xmlns:a16="http://schemas.microsoft.com/office/drawing/2014/main" id="{B48AE911-4B11-4925-B6F6-4975E1F1BB2E}"/>
                </a:ext>
              </a:extLst>
            </p:cNvPr>
            <p:cNvPicPr/>
            <p:nvPr/>
          </p:nvPicPr>
          <p:blipFill>
            <a:blip r:embed="rId20" cstate="print"/>
            <a:stretch>
              <a:fillRect/>
            </a:stretch>
          </p:blipFill>
          <p:spPr>
            <a:xfrm>
              <a:off x="5229782" y="2510911"/>
              <a:ext cx="109307" cy="140667"/>
            </a:xfrm>
            <a:prstGeom prst="rect">
              <a:avLst/>
            </a:prstGeom>
          </p:spPr>
        </p:pic>
        <p:pic>
          <p:nvPicPr>
            <p:cNvPr id="294" name="object 140">
              <a:extLst>
                <a:ext uri="{FF2B5EF4-FFF2-40B4-BE49-F238E27FC236}">
                  <a16:creationId xmlns:a16="http://schemas.microsoft.com/office/drawing/2014/main" id="{6D98AFA1-6F83-446B-8D86-A1C81333E6CB}"/>
                </a:ext>
              </a:extLst>
            </p:cNvPr>
            <p:cNvPicPr/>
            <p:nvPr/>
          </p:nvPicPr>
          <p:blipFill>
            <a:blip r:embed="rId21" cstate="print"/>
            <a:stretch>
              <a:fillRect/>
            </a:stretch>
          </p:blipFill>
          <p:spPr>
            <a:xfrm>
              <a:off x="2734574" y="955974"/>
              <a:ext cx="140667" cy="180832"/>
            </a:xfrm>
            <a:prstGeom prst="rect">
              <a:avLst/>
            </a:prstGeom>
          </p:spPr>
        </p:pic>
        <p:pic>
          <p:nvPicPr>
            <p:cNvPr id="295" name="object 141">
              <a:extLst>
                <a:ext uri="{FF2B5EF4-FFF2-40B4-BE49-F238E27FC236}">
                  <a16:creationId xmlns:a16="http://schemas.microsoft.com/office/drawing/2014/main" id="{A27E86E6-3993-4D91-AD0C-9E2195D13515}"/>
                </a:ext>
              </a:extLst>
            </p:cNvPr>
            <p:cNvPicPr/>
            <p:nvPr/>
          </p:nvPicPr>
          <p:blipFill>
            <a:blip r:embed="rId22" cstate="print"/>
            <a:stretch>
              <a:fillRect/>
            </a:stretch>
          </p:blipFill>
          <p:spPr>
            <a:xfrm>
              <a:off x="2032448" y="961691"/>
              <a:ext cx="141232" cy="191248"/>
            </a:xfrm>
            <a:prstGeom prst="rect">
              <a:avLst/>
            </a:prstGeom>
          </p:spPr>
        </p:pic>
        <p:pic>
          <p:nvPicPr>
            <p:cNvPr id="296" name="object 142">
              <a:extLst>
                <a:ext uri="{FF2B5EF4-FFF2-40B4-BE49-F238E27FC236}">
                  <a16:creationId xmlns:a16="http://schemas.microsoft.com/office/drawing/2014/main" id="{7AC0BA27-3309-480F-93CE-500C36A721E8}"/>
                </a:ext>
              </a:extLst>
            </p:cNvPr>
            <p:cNvPicPr/>
            <p:nvPr/>
          </p:nvPicPr>
          <p:blipFill>
            <a:blip r:embed="rId23" cstate="print"/>
            <a:stretch>
              <a:fillRect/>
            </a:stretch>
          </p:blipFill>
          <p:spPr>
            <a:xfrm>
              <a:off x="1330320" y="961691"/>
              <a:ext cx="144554" cy="194030"/>
            </a:xfrm>
            <a:prstGeom prst="rect">
              <a:avLst/>
            </a:prstGeom>
          </p:spPr>
        </p:pic>
        <p:pic>
          <p:nvPicPr>
            <p:cNvPr id="297" name="object 143">
              <a:extLst>
                <a:ext uri="{FF2B5EF4-FFF2-40B4-BE49-F238E27FC236}">
                  <a16:creationId xmlns:a16="http://schemas.microsoft.com/office/drawing/2014/main" id="{AD339054-F322-4E0E-889F-FA330FD7A732}"/>
                </a:ext>
              </a:extLst>
            </p:cNvPr>
            <p:cNvPicPr/>
            <p:nvPr/>
          </p:nvPicPr>
          <p:blipFill>
            <a:blip r:embed="rId24" cstate="print"/>
            <a:stretch>
              <a:fillRect/>
            </a:stretch>
          </p:blipFill>
          <p:spPr>
            <a:xfrm>
              <a:off x="619637" y="952148"/>
              <a:ext cx="140667" cy="206011"/>
            </a:xfrm>
            <a:prstGeom prst="rect">
              <a:avLst/>
            </a:prstGeom>
          </p:spPr>
        </p:pic>
      </p:grpSp>
      <p:sp>
        <p:nvSpPr>
          <p:cNvPr id="298" name="object 144">
            <a:extLst>
              <a:ext uri="{FF2B5EF4-FFF2-40B4-BE49-F238E27FC236}">
                <a16:creationId xmlns:a16="http://schemas.microsoft.com/office/drawing/2014/main" id="{66B1062E-F6E2-47F9-8E8D-02E0BA28EB58}"/>
              </a:ext>
            </a:extLst>
          </p:cNvPr>
          <p:cNvSpPr txBox="1"/>
          <p:nvPr/>
        </p:nvSpPr>
        <p:spPr>
          <a:xfrm>
            <a:off x="6496685" y="2582248"/>
            <a:ext cx="2647315" cy="2590453"/>
          </a:xfrm>
          <a:prstGeom prst="rect">
            <a:avLst/>
          </a:prstGeom>
        </p:spPr>
        <p:txBody>
          <a:bodyPr vert="horz" wrap="square" lIns="0" tIns="12700" rIns="0" bIns="0" rtlCol="0">
            <a:spAutoFit/>
          </a:bodyPr>
          <a:lstStyle/>
          <a:p>
            <a:pPr marL="150495" marR="139065">
              <a:lnSpc>
                <a:spcPct val="100000"/>
              </a:lnSpc>
              <a:spcBef>
                <a:spcPts val="100"/>
              </a:spcBef>
            </a:pPr>
            <a:r>
              <a:rPr sz="1500" spc="-5" dirty="0">
                <a:latin typeface="Arial MT"/>
                <a:cs typeface="Arial MT"/>
              </a:rPr>
              <a:t>Normalize</a:t>
            </a:r>
            <a:r>
              <a:rPr sz="1500" spc="-50" dirty="0">
                <a:latin typeface="Arial MT"/>
                <a:cs typeface="Arial MT"/>
              </a:rPr>
              <a:t> </a:t>
            </a:r>
            <a:r>
              <a:rPr sz="1500" spc="-5" dirty="0">
                <a:latin typeface="Arial MT"/>
                <a:cs typeface="Arial MT"/>
              </a:rPr>
              <a:t>alignment</a:t>
            </a:r>
            <a:r>
              <a:rPr sz="1500" spc="-45" dirty="0">
                <a:latin typeface="Arial MT"/>
                <a:cs typeface="Arial MT"/>
              </a:rPr>
              <a:t> </a:t>
            </a:r>
            <a:r>
              <a:rPr sz="1500" dirty="0">
                <a:latin typeface="Arial MT"/>
                <a:cs typeface="Arial MT"/>
              </a:rPr>
              <a:t>scores </a:t>
            </a:r>
            <a:r>
              <a:rPr sz="1500" spc="-400" dirty="0">
                <a:latin typeface="Arial MT"/>
                <a:cs typeface="Arial MT"/>
              </a:rPr>
              <a:t> </a:t>
            </a:r>
            <a:r>
              <a:rPr sz="1500" spc="-5" dirty="0">
                <a:latin typeface="Arial MT"/>
                <a:cs typeface="Arial MT"/>
              </a:rPr>
              <a:t>to</a:t>
            </a:r>
            <a:r>
              <a:rPr sz="1500" spc="-20" dirty="0">
                <a:latin typeface="Arial MT"/>
                <a:cs typeface="Arial MT"/>
              </a:rPr>
              <a:t> </a:t>
            </a:r>
            <a:r>
              <a:rPr sz="1500" spc="-5" dirty="0">
                <a:latin typeface="Arial MT"/>
                <a:cs typeface="Arial MT"/>
              </a:rPr>
              <a:t>get </a:t>
            </a:r>
            <a:r>
              <a:rPr sz="1500" b="1" spc="-5" dirty="0">
                <a:latin typeface="Arial"/>
                <a:cs typeface="Arial"/>
              </a:rPr>
              <a:t>attention</a:t>
            </a:r>
            <a:r>
              <a:rPr sz="1500" b="1" spc="-15" dirty="0">
                <a:latin typeface="Arial"/>
                <a:cs typeface="Arial"/>
              </a:rPr>
              <a:t> </a:t>
            </a:r>
            <a:r>
              <a:rPr sz="1500" b="1" spc="-5" dirty="0">
                <a:latin typeface="Arial"/>
                <a:cs typeface="Arial"/>
              </a:rPr>
              <a:t>weights</a:t>
            </a:r>
            <a:endParaRPr sz="1500" dirty="0">
              <a:latin typeface="Arial"/>
              <a:cs typeface="Arial"/>
            </a:endParaRPr>
          </a:p>
          <a:p>
            <a:pPr marL="150495">
              <a:lnSpc>
                <a:spcPct val="100000"/>
              </a:lnSpc>
              <a:tabLst>
                <a:tab pos="1211580" algn="l"/>
              </a:tabLst>
            </a:pPr>
            <a:r>
              <a:rPr sz="1500" dirty="0">
                <a:latin typeface="Arial MT"/>
                <a:cs typeface="Arial MT"/>
              </a:rPr>
              <a:t>0</a:t>
            </a:r>
            <a:r>
              <a:rPr sz="1500" spc="-5" dirty="0">
                <a:latin typeface="Arial MT"/>
                <a:cs typeface="Arial MT"/>
              </a:rPr>
              <a:t> </a:t>
            </a:r>
            <a:r>
              <a:rPr sz="1500" dirty="0">
                <a:latin typeface="Arial MT"/>
                <a:cs typeface="Arial MT"/>
              </a:rPr>
              <a:t>&lt;</a:t>
            </a:r>
            <a:r>
              <a:rPr sz="1500" spc="-5" dirty="0">
                <a:latin typeface="Arial MT"/>
                <a:cs typeface="Arial MT"/>
              </a:rPr>
              <a:t> a</a:t>
            </a:r>
            <a:r>
              <a:rPr sz="1500" spc="-7" baseline="-30555" dirty="0">
                <a:latin typeface="Arial MT"/>
                <a:cs typeface="Arial MT"/>
              </a:rPr>
              <a:t>t,i</a:t>
            </a:r>
            <a:r>
              <a:rPr sz="1500" spc="209" baseline="-30555" dirty="0">
                <a:latin typeface="Arial MT"/>
                <a:cs typeface="Arial MT"/>
              </a:rPr>
              <a:t> </a:t>
            </a:r>
            <a:r>
              <a:rPr sz="1500" dirty="0">
                <a:latin typeface="Arial MT"/>
                <a:cs typeface="Arial MT"/>
              </a:rPr>
              <a:t>&lt; 1	</a:t>
            </a:r>
            <a:r>
              <a:rPr sz="1500" spc="-5" dirty="0">
                <a:latin typeface="Arial MT"/>
                <a:cs typeface="Arial MT"/>
              </a:rPr>
              <a:t>∑</a:t>
            </a:r>
            <a:r>
              <a:rPr sz="1500" spc="-7" baseline="-30555" dirty="0">
                <a:latin typeface="Arial MT"/>
                <a:cs typeface="Arial MT"/>
              </a:rPr>
              <a:t>i</a:t>
            </a:r>
            <a:r>
              <a:rPr sz="1500" spc="-5" dirty="0">
                <a:latin typeface="Arial MT"/>
                <a:cs typeface="Arial MT"/>
              </a:rPr>
              <a:t>a</a:t>
            </a:r>
            <a:r>
              <a:rPr sz="1500" spc="-7" baseline="-30555" dirty="0">
                <a:latin typeface="Arial MT"/>
                <a:cs typeface="Arial MT"/>
              </a:rPr>
              <a:t>t,i</a:t>
            </a:r>
            <a:r>
              <a:rPr sz="1500" spc="172" baseline="-30555" dirty="0">
                <a:latin typeface="Arial MT"/>
                <a:cs typeface="Arial MT"/>
              </a:rPr>
              <a:t> </a:t>
            </a:r>
            <a:r>
              <a:rPr sz="1500" dirty="0">
                <a:latin typeface="Arial MT"/>
                <a:cs typeface="Arial MT"/>
              </a:rPr>
              <a:t>=</a:t>
            </a:r>
            <a:r>
              <a:rPr sz="1500" spc="-30" dirty="0">
                <a:latin typeface="Arial MT"/>
                <a:cs typeface="Arial MT"/>
              </a:rPr>
              <a:t> </a:t>
            </a:r>
            <a:r>
              <a:rPr sz="1500" dirty="0">
                <a:latin typeface="Arial MT"/>
                <a:cs typeface="Arial MT"/>
              </a:rPr>
              <a:t>1</a:t>
            </a:r>
          </a:p>
          <a:p>
            <a:pPr marL="150495" marR="106680">
              <a:lnSpc>
                <a:spcPct val="100000"/>
              </a:lnSpc>
              <a:spcBef>
                <a:spcPts val="1330"/>
              </a:spcBef>
            </a:pPr>
            <a:r>
              <a:rPr sz="1500" spc="-5" dirty="0">
                <a:latin typeface="Arial MT"/>
                <a:cs typeface="Arial MT"/>
              </a:rPr>
              <a:t>Compute </a:t>
            </a:r>
            <a:r>
              <a:rPr sz="1500" b="1" dirty="0">
                <a:latin typeface="Arial MT"/>
                <a:cs typeface="Arial MT"/>
              </a:rPr>
              <a:t>context vector </a:t>
            </a:r>
            <a:r>
              <a:rPr sz="1500" spc="-5" dirty="0">
                <a:latin typeface="Arial MT"/>
                <a:cs typeface="Arial MT"/>
              </a:rPr>
              <a:t>as </a:t>
            </a:r>
            <a:r>
              <a:rPr sz="1500" dirty="0">
                <a:latin typeface="Arial MT"/>
                <a:cs typeface="Arial MT"/>
              </a:rPr>
              <a:t> </a:t>
            </a:r>
            <a:r>
              <a:rPr sz="1500" spc="-5" dirty="0">
                <a:solidFill>
                  <a:srgbClr val="7030A0"/>
                </a:solidFill>
                <a:latin typeface="Arial MT"/>
                <a:cs typeface="Arial MT"/>
              </a:rPr>
              <a:t>linear</a:t>
            </a:r>
            <a:r>
              <a:rPr sz="1500" spc="-35" dirty="0">
                <a:solidFill>
                  <a:srgbClr val="7030A0"/>
                </a:solidFill>
                <a:latin typeface="Arial MT"/>
                <a:cs typeface="Arial MT"/>
              </a:rPr>
              <a:t> </a:t>
            </a:r>
            <a:r>
              <a:rPr sz="1500" dirty="0">
                <a:solidFill>
                  <a:srgbClr val="7030A0"/>
                </a:solidFill>
                <a:latin typeface="Arial MT"/>
                <a:cs typeface="Arial MT"/>
              </a:rPr>
              <a:t>combination</a:t>
            </a:r>
            <a:r>
              <a:rPr sz="1500" spc="-35" dirty="0">
                <a:solidFill>
                  <a:srgbClr val="7030A0"/>
                </a:solidFill>
                <a:latin typeface="Arial MT"/>
                <a:cs typeface="Arial MT"/>
              </a:rPr>
              <a:t> </a:t>
            </a:r>
            <a:r>
              <a:rPr sz="1500" spc="-5" dirty="0">
                <a:solidFill>
                  <a:srgbClr val="7030A0"/>
                </a:solidFill>
                <a:latin typeface="Arial MT"/>
                <a:cs typeface="Arial MT"/>
              </a:rPr>
              <a:t>of</a:t>
            </a:r>
            <a:r>
              <a:rPr sz="1500" spc="-30" dirty="0">
                <a:solidFill>
                  <a:srgbClr val="7030A0"/>
                </a:solidFill>
                <a:latin typeface="Arial MT"/>
                <a:cs typeface="Arial MT"/>
              </a:rPr>
              <a:t> </a:t>
            </a:r>
            <a:r>
              <a:rPr sz="1500" spc="-5" dirty="0">
                <a:solidFill>
                  <a:srgbClr val="7030A0"/>
                </a:solidFill>
                <a:latin typeface="Arial MT"/>
                <a:cs typeface="Arial MT"/>
              </a:rPr>
              <a:t>hidden </a:t>
            </a:r>
            <a:r>
              <a:rPr sz="1500" spc="-405" dirty="0">
                <a:solidFill>
                  <a:srgbClr val="7030A0"/>
                </a:solidFill>
                <a:latin typeface="Arial MT"/>
                <a:cs typeface="Arial MT"/>
              </a:rPr>
              <a:t> </a:t>
            </a:r>
            <a:r>
              <a:rPr sz="1500" dirty="0">
                <a:solidFill>
                  <a:srgbClr val="7030A0"/>
                </a:solidFill>
                <a:latin typeface="Arial MT"/>
                <a:cs typeface="Arial MT"/>
              </a:rPr>
              <a:t>states</a:t>
            </a:r>
          </a:p>
          <a:p>
            <a:pPr marL="150495">
              <a:lnSpc>
                <a:spcPct val="100000"/>
              </a:lnSpc>
              <a:spcBef>
                <a:spcPts val="565"/>
              </a:spcBef>
            </a:pPr>
            <a:r>
              <a:rPr sz="2250" baseline="20370" dirty="0" err="1" smtClean="0">
                <a:latin typeface="Arial MT"/>
                <a:cs typeface="Arial MT"/>
              </a:rPr>
              <a:t>c</a:t>
            </a:r>
            <a:r>
              <a:rPr sz="1000" dirty="0" err="1" smtClean="0">
                <a:latin typeface="Arial MT"/>
                <a:cs typeface="Arial MT"/>
              </a:rPr>
              <a:t>t</a:t>
            </a:r>
            <a:r>
              <a:rPr sz="1000" spc="110" dirty="0" smtClean="0">
                <a:latin typeface="Arial MT"/>
                <a:cs typeface="Arial MT"/>
              </a:rPr>
              <a:t> </a:t>
            </a:r>
            <a:r>
              <a:rPr sz="2250" baseline="20370" dirty="0" smtClean="0">
                <a:latin typeface="Arial MT"/>
                <a:cs typeface="Arial MT"/>
              </a:rPr>
              <a:t>=</a:t>
            </a:r>
            <a:r>
              <a:rPr sz="2250" spc="-37" baseline="20370" dirty="0" smtClean="0">
                <a:latin typeface="Arial MT"/>
                <a:cs typeface="Arial MT"/>
              </a:rPr>
              <a:t> </a:t>
            </a:r>
            <a:r>
              <a:rPr sz="2250" spc="-7" baseline="20370" dirty="0" smtClean="0">
                <a:latin typeface="Arial MT"/>
                <a:cs typeface="Arial MT"/>
              </a:rPr>
              <a:t>∑</a:t>
            </a:r>
            <a:r>
              <a:rPr sz="1000" spc="-5" dirty="0" err="1" smtClean="0">
                <a:latin typeface="Arial MT"/>
                <a:cs typeface="Arial MT"/>
              </a:rPr>
              <a:t>i</a:t>
            </a:r>
            <a:r>
              <a:rPr sz="2250" spc="-7" baseline="20370" dirty="0" err="1" smtClean="0">
                <a:latin typeface="Arial MT"/>
                <a:cs typeface="Arial MT"/>
              </a:rPr>
              <a:t>a</a:t>
            </a:r>
            <a:r>
              <a:rPr sz="1000" spc="-5" dirty="0" err="1" smtClean="0">
                <a:latin typeface="Arial MT"/>
                <a:cs typeface="Arial MT"/>
              </a:rPr>
              <a:t>t,i</a:t>
            </a:r>
            <a:r>
              <a:rPr sz="2250" spc="-7" baseline="20370" dirty="0" err="1" smtClean="0">
                <a:latin typeface="Arial MT"/>
                <a:cs typeface="Arial MT"/>
              </a:rPr>
              <a:t>h</a:t>
            </a:r>
            <a:r>
              <a:rPr sz="1000" spc="-5" dirty="0" err="1" smtClean="0">
                <a:latin typeface="Arial MT"/>
                <a:cs typeface="Arial MT"/>
              </a:rPr>
              <a:t>i</a:t>
            </a:r>
            <a:endParaRPr sz="1000" dirty="0" smtClean="0">
              <a:latin typeface="Arial MT"/>
              <a:cs typeface="Arial MT"/>
            </a:endParaRPr>
          </a:p>
          <a:p>
            <a:pPr marL="151130" marR="191770">
              <a:lnSpc>
                <a:spcPct val="100000"/>
              </a:lnSpc>
              <a:spcBef>
                <a:spcPts val="120"/>
              </a:spcBef>
            </a:pPr>
            <a:endParaRPr lang="en-US" sz="1500" spc="-5" dirty="0" smtClean="0">
              <a:latin typeface="Arial MT"/>
              <a:cs typeface="Arial MT"/>
            </a:endParaRPr>
          </a:p>
          <a:p>
            <a:pPr marL="151130" marR="191770">
              <a:lnSpc>
                <a:spcPct val="100000"/>
              </a:lnSpc>
              <a:spcBef>
                <a:spcPts val="120"/>
              </a:spcBef>
            </a:pPr>
            <a:r>
              <a:rPr sz="1500" spc="-5" dirty="0" smtClean="0">
                <a:latin typeface="Arial MT"/>
                <a:cs typeface="Arial MT"/>
              </a:rPr>
              <a:t>Use </a:t>
            </a:r>
            <a:r>
              <a:rPr sz="1500" dirty="0">
                <a:latin typeface="Arial MT"/>
                <a:cs typeface="Arial MT"/>
              </a:rPr>
              <a:t>context vector </a:t>
            </a:r>
            <a:r>
              <a:rPr sz="1500" spc="-5" dirty="0">
                <a:latin typeface="Arial MT"/>
                <a:cs typeface="Arial MT"/>
              </a:rPr>
              <a:t>in </a:t>
            </a:r>
            <a:r>
              <a:rPr sz="1500" dirty="0">
                <a:latin typeface="Arial MT"/>
                <a:cs typeface="Arial MT"/>
              </a:rPr>
              <a:t> </a:t>
            </a:r>
            <a:r>
              <a:rPr sz="1500" spc="-5" dirty="0">
                <a:latin typeface="Arial MT"/>
                <a:cs typeface="Arial MT"/>
              </a:rPr>
              <a:t>decoder:</a:t>
            </a:r>
            <a:r>
              <a:rPr sz="1500" spc="-15" dirty="0">
                <a:latin typeface="Arial MT"/>
                <a:cs typeface="Arial MT"/>
              </a:rPr>
              <a:t> </a:t>
            </a:r>
            <a:r>
              <a:rPr sz="1500" dirty="0">
                <a:latin typeface="Arial MT"/>
                <a:cs typeface="Arial MT"/>
              </a:rPr>
              <a:t>s</a:t>
            </a:r>
            <a:r>
              <a:rPr sz="1500" baseline="-30555" dirty="0">
                <a:latin typeface="Arial MT"/>
                <a:cs typeface="Arial MT"/>
              </a:rPr>
              <a:t>t</a:t>
            </a:r>
            <a:r>
              <a:rPr sz="1500" spc="187" baseline="-30555" dirty="0">
                <a:latin typeface="Arial MT"/>
                <a:cs typeface="Arial MT"/>
              </a:rPr>
              <a:t> </a:t>
            </a:r>
            <a:r>
              <a:rPr sz="1500" dirty="0">
                <a:latin typeface="Arial MT"/>
                <a:cs typeface="Arial MT"/>
              </a:rPr>
              <a:t>=</a:t>
            </a:r>
            <a:r>
              <a:rPr sz="1500" spc="-10" dirty="0">
                <a:latin typeface="Arial MT"/>
                <a:cs typeface="Arial MT"/>
              </a:rPr>
              <a:t> </a:t>
            </a:r>
            <a:r>
              <a:rPr sz="1500" spc="-5" dirty="0">
                <a:latin typeface="Arial MT"/>
                <a:cs typeface="Arial MT"/>
              </a:rPr>
              <a:t>g</a:t>
            </a:r>
            <a:r>
              <a:rPr sz="1500" spc="-7" baseline="-30555" dirty="0">
                <a:latin typeface="Arial MT"/>
                <a:cs typeface="Arial MT"/>
              </a:rPr>
              <a:t>U</a:t>
            </a:r>
            <a:r>
              <a:rPr sz="1500" spc="-5" dirty="0">
                <a:latin typeface="Arial MT"/>
                <a:cs typeface="Arial MT"/>
              </a:rPr>
              <a:t>(y</a:t>
            </a:r>
            <a:r>
              <a:rPr sz="1500" spc="-7" baseline="-30555" dirty="0">
                <a:latin typeface="Arial MT"/>
                <a:cs typeface="Arial MT"/>
              </a:rPr>
              <a:t>t-1</a:t>
            </a:r>
            <a:r>
              <a:rPr sz="1500" spc="-5" dirty="0">
                <a:latin typeface="Arial MT"/>
                <a:cs typeface="Arial MT"/>
              </a:rPr>
              <a:t>,</a:t>
            </a:r>
            <a:r>
              <a:rPr sz="1500" spc="-15" dirty="0">
                <a:latin typeface="Arial MT"/>
                <a:cs typeface="Arial MT"/>
              </a:rPr>
              <a:t> </a:t>
            </a:r>
            <a:r>
              <a:rPr sz="1500" spc="-5" dirty="0">
                <a:latin typeface="Arial MT"/>
                <a:cs typeface="Arial MT"/>
              </a:rPr>
              <a:t>s</a:t>
            </a:r>
            <a:r>
              <a:rPr sz="1500" spc="-7" baseline="-30555" dirty="0">
                <a:latin typeface="Arial MT"/>
                <a:cs typeface="Arial MT"/>
              </a:rPr>
              <a:t>t-1</a:t>
            </a:r>
            <a:r>
              <a:rPr sz="1500" spc="-5" dirty="0">
                <a:latin typeface="Arial MT"/>
                <a:cs typeface="Arial MT"/>
              </a:rPr>
              <a:t>,</a:t>
            </a:r>
            <a:r>
              <a:rPr sz="1500" spc="-10" dirty="0">
                <a:latin typeface="Arial MT"/>
                <a:cs typeface="Arial MT"/>
              </a:rPr>
              <a:t> </a:t>
            </a:r>
            <a:r>
              <a:rPr sz="1500" spc="-5" dirty="0" err="1">
                <a:latin typeface="Arial MT"/>
                <a:cs typeface="Arial MT"/>
              </a:rPr>
              <a:t>c</a:t>
            </a:r>
            <a:r>
              <a:rPr sz="1500" spc="-7" baseline="-30555" dirty="0" err="1">
                <a:latin typeface="Arial MT"/>
                <a:cs typeface="Arial MT"/>
              </a:rPr>
              <a:t>t</a:t>
            </a:r>
            <a:r>
              <a:rPr sz="1500" spc="-5" dirty="0">
                <a:latin typeface="Arial MT"/>
                <a:cs typeface="Arial MT"/>
              </a:rPr>
              <a:t>)</a:t>
            </a:r>
            <a:endParaRPr sz="1500" dirty="0">
              <a:latin typeface="Arial MT"/>
              <a:cs typeface="Arial MT"/>
            </a:endParaRPr>
          </a:p>
        </p:txBody>
      </p:sp>
      <p:sp>
        <p:nvSpPr>
          <p:cNvPr id="299" name="object 145">
            <a:extLst>
              <a:ext uri="{FF2B5EF4-FFF2-40B4-BE49-F238E27FC236}">
                <a16:creationId xmlns:a16="http://schemas.microsoft.com/office/drawing/2014/main" id="{D256AC0B-E5DA-48CF-BC8D-7AC070349888}"/>
              </a:ext>
            </a:extLst>
          </p:cNvPr>
          <p:cNvSpPr txBox="1"/>
          <p:nvPr/>
        </p:nvSpPr>
        <p:spPr>
          <a:xfrm>
            <a:off x="5908066" y="1871543"/>
            <a:ext cx="3105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Compute</a:t>
            </a:r>
            <a:r>
              <a:rPr sz="1500" spc="-35" dirty="0">
                <a:latin typeface="Arial MT"/>
                <a:cs typeface="Arial MT"/>
              </a:rPr>
              <a:t> </a:t>
            </a:r>
            <a:r>
              <a:rPr sz="1500" dirty="0">
                <a:latin typeface="Arial MT"/>
                <a:cs typeface="Arial MT"/>
              </a:rPr>
              <a:t>(scalar)</a:t>
            </a:r>
            <a:r>
              <a:rPr sz="1500" spc="-25" dirty="0">
                <a:latin typeface="Arial MT"/>
                <a:cs typeface="Arial MT"/>
              </a:rPr>
              <a:t> </a:t>
            </a:r>
            <a:r>
              <a:rPr sz="1500" b="1" spc="-5" dirty="0">
                <a:latin typeface="Arial"/>
                <a:cs typeface="Arial"/>
              </a:rPr>
              <a:t>alignment</a:t>
            </a:r>
            <a:r>
              <a:rPr sz="1500" b="1" spc="-30" dirty="0">
                <a:latin typeface="Arial"/>
                <a:cs typeface="Arial"/>
              </a:rPr>
              <a:t> </a:t>
            </a:r>
            <a:r>
              <a:rPr sz="1500" b="1" spc="-5" dirty="0">
                <a:latin typeface="Arial"/>
                <a:cs typeface="Arial"/>
              </a:rPr>
              <a:t>scores</a:t>
            </a:r>
            <a:endParaRPr sz="1500" dirty="0">
              <a:latin typeface="Arial"/>
              <a:cs typeface="Arial"/>
            </a:endParaRPr>
          </a:p>
        </p:txBody>
      </p:sp>
      <p:sp>
        <p:nvSpPr>
          <p:cNvPr id="300" name="object 146">
            <a:extLst>
              <a:ext uri="{FF2B5EF4-FFF2-40B4-BE49-F238E27FC236}">
                <a16:creationId xmlns:a16="http://schemas.microsoft.com/office/drawing/2014/main" id="{5ADA1040-ABA3-400C-9FDC-41702E0C92D2}"/>
              </a:ext>
            </a:extLst>
          </p:cNvPr>
          <p:cNvSpPr txBox="1"/>
          <p:nvPr/>
        </p:nvSpPr>
        <p:spPr>
          <a:xfrm>
            <a:off x="5882666" y="2171580"/>
            <a:ext cx="1302385" cy="254000"/>
          </a:xfrm>
          <a:prstGeom prst="rect">
            <a:avLst/>
          </a:prstGeom>
        </p:spPr>
        <p:txBody>
          <a:bodyPr vert="horz" wrap="square" lIns="0" tIns="12700" rIns="0" bIns="0" rtlCol="0">
            <a:spAutoFit/>
          </a:bodyPr>
          <a:lstStyle/>
          <a:p>
            <a:pPr marL="38100">
              <a:lnSpc>
                <a:spcPct val="100000"/>
              </a:lnSpc>
              <a:spcBef>
                <a:spcPts val="100"/>
              </a:spcBef>
            </a:pPr>
            <a:r>
              <a:rPr sz="2250" spc="-7" baseline="20370" dirty="0">
                <a:latin typeface="Arial MT"/>
                <a:cs typeface="Arial MT"/>
              </a:rPr>
              <a:t>e</a:t>
            </a:r>
            <a:r>
              <a:rPr sz="1000" spc="-5" dirty="0">
                <a:latin typeface="Arial MT"/>
                <a:cs typeface="Arial MT"/>
              </a:rPr>
              <a:t>t,i</a:t>
            </a:r>
            <a:r>
              <a:rPr sz="1000" spc="120" dirty="0">
                <a:latin typeface="Arial MT"/>
                <a:cs typeface="Arial MT"/>
              </a:rPr>
              <a:t> </a:t>
            </a:r>
            <a:r>
              <a:rPr sz="2250" baseline="20370" dirty="0">
                <a:latin typeface="Arial MT"/>
                <a:cs typeface="Arial MT"/>
              </a:rPr>
              <a:t>=</a:t>
            </a:r>
            <a:r>
              <a:rPr sz="2250" spc="-22" baseline="20370" dirty="0">
                <a:latin typeface="Arial MT"/>
                <a:cs typeface="Arial MT"/>
              </a:rPr>
              <a:t> </a:t>
            </a:r>
            <a:r>
              <a:rPr sz="2250" spc="-7" baseline="20370" dirty="0">
                <a:latin typeface="Arial MT"/>
                <a:cs typeface="Arial MT"/>
              </a:rPr>
              <a:t>f</a:t>
            </a:r>
            <a:r>
              <a:rPr sz="1000" spc="-5" dirty="0">
                <a:latin typeface="Arial MT"/>
                <a:cs typeface="Arial MT"/>
              </a:rPr>
              <a:t>att</a:t>
            </a:r>
            <a:r>
              <a:rPr sz="2250" spc="-7" baseline="20370" dirty="0">
                <a:latin typeface="Arial MT"/>
                <a:cs typeface="Arial MT"/>
              </a:rPr>
              <a:t>(s</a:t>
            </a:r>
            <a:r>
              <a:rPr sz="1000" spc="-5" dirty="0">
                <a:latin typeface="Arial MT"/>
                <a:cs typeface="Arial MT"/>
              </a:rPr>
              <a:t>t-1</a:t>
            </a:r>
            <a:r>
              <a:rPr sz="2250" spc="-7" baseline="20370" dirty="0">
                <a:latin typeface="Arial MT"/>
                <a:cs typeface="Arial MT"/>
              </a:rPr>
              <a:t>,</a:t>
            </a:r>
            <a:r>
              <a:rPr sz="2250" spc="-30" baseline="20370" dirty="0">
                <a:latin typeface="Arial MT"/>
                <a:cs typeface="Arial MT"/>
              </a:rPr>
              <a:t> </a:t>
            </a:r>
            <a:r>
              <a:rPr sz="2250" spc="-7" baseline="20370" dirty="0">
                <a:latin typeface="Arial MT"/>
                <a:cs typeface="Arial MT"/>
              </a:rPr>
              <a:t>h</a:t>
            </a:r>
            <a:r>
              <a:rPr sz="1000" spc="-5" dirty="0">
                <a:latin typeface="Arial MT"/>
                <a:cs typeface="Arial MT"/>
              </a:rPr>
              <a:t>i</a:t>
            </a:r>
            <a:r>
              <a:rPr sz="2250" spc="-7" baseline="20370" dirty="0">
                <a:latin typeface="Arial MT"/>
                <a:cs typeface="Arial MT"/>
              </a:rPr>
              <a:t>)</a:t>
            </a:r>
            <a:endParaRPr sz="2250" baseline="20370">
              <a:latin typeface="Arial MT"/>
              <a:cs typeface="Arial MT"/>
            </a:endParaRPr>
          </a:p>
        </p:txBody>
      </p:sp>
      <p:sp>
        <p:nvSpPr>
          <p:cNvPr id="301" name="object 147">
            <a:extLst>
              <a:ext uri="{FF2B5EF4-FFF2-40B4-BE49-F238E27FC236}">
                <a16:creationId xmlns:a16="http://schemas.microsoft.com/office/drawing/2014/main" id="{3D135DD8-0C7D-4B8F-8830-F2075759D464}"/>
              </a:ext>
            </a:extLst>
          </p:cNvPr>
          <p:cNvSpPr txBox="1"/>
          <p:nvPr/>
        </p:nvSpPr>
        <p:spPr>
          <a:xfrm>
            <a:off x="7530956" y="2100143"/>
            <a:ext cx="1297940" cy="254000"/>
          </a:xfrm>
          <a:prstGeom prst="rect">
            <a:avLst/>
          </a:prstGeom>
        </p:spPr>
        <p:txBody>
          <a:bodyPr vert="horz" wrap="square" lIns="0" tIns="12700" rIns="0" bIns="0" rtlCol="0">
            <a:spAutoFit/>
          </a:bodyPr>
          <a:lstStyle/>
          <a:p>
            <a:pPr marL="38100">
              <a:lnSpc>
                <a:spcPct val="100000"/>
              </a:lnSpc>
              <a:spcBef>
                <a:spcPts val="100"/>
              </a:spcBef>
            </a:pPr>
            <a:r>
              <a:rPr sz="1500" dirty="0">
                <a:latin typeface="Arial MT"/>
                <a:cs typeface="Arial MT"/>
              </a:rPr>
              <a:t>(f</a:t>
            </a:r>
            <a:r>
              <a:rPr sz="1500" baseline="-30555" dirty="0">
                <a:latin typeface="Arial MT"/>
                <a:cs typeface="Arial MT"/>
              </a:rPr>
              <a:t>att</a:t>
            </a:r>
            <a:r>
              <a:rPr sz="1500" spc="165" baseline="-30555" dirty="0">
                <a:latin typeface="Arial MT"/>
                <a:cs typeface="Arial MT"/>
              </a:rPr>
              <a:t> </a:t>
            </a:r>
            <a:r>
              <a:rPr sz="1500" spc="-5" dirty="0">
                <a:latin typeface="Arial MT"/>
                <a:cs typeface="Arial MT"/>
              </a:rPr>
              <a:t>is</a:t>
            </a:r>
            <a:r>
              <a:rPr sz="1500" spc="-30" dirty="0">
                <a:latin typeface="Arial MT"/>
                <a:cs typeface="Arial MT"/>
              </a:rPr>
              <a:t> </a:t>
            </a:r>
            <a:r>
              <a:rPr sz="1500" spc="-5" dirty="0">
                <a:latin typeface="Arial MT"/>
                <a:cs typeface="Arial MT"/>
              </a:rPr>
              <a:t>an</a:t>
            </a:r>
            <a:r>
              <a:rPr sz="1500" spc="-30" dirty="0">
                <a:latin typeface="Arial MT"/>
                <a:cs typeface="Arial MT"/>
              </a:rPr>
              <a:t> </a:t>
            </a:r>
            <a:r>
              <a:rPr sz="1500" dirty="0">
                <a:latin typeface="Arial MT"/>
                <a:cs typeface="Arial MT"/>
              </a:rPr>
              <a:t>MLP)</a:t>
            </a:r>
            <a:endParaRPr sz="1500">
              <a:latin typeface="Arial MT"/>
              <a:cs typeface="Arial MT"/>
            </a:endParaRPr>
          </a:p>
        </p:txBody>
      </p:sp>
      <p:sp>
        <p:nvSpPr>
          <p:cNvPr id="302" name="object 148">
            <a:extLst>
              <a:ext uri="{FF2B5EF4-FFF2-40B4-BE49-F238E27FC236}">
                <a16:creationId xmlns:a16="http://schemas.microsoft.com/office/drawing/2014/main" id="{D8F7C6F9-975E-4D5D-B1C3-CE607DE4CF62}"/>
              </a:ext>
            </a:extLst>
          </p:cNvPr>
          <p:cNvSpPr txBox="1"/>
          <p:nvPr/>
        </p:nvSpPr>
        <p:spPr>
          <a:xfrm>
            <a:off x="5700045" y="5449403"/>
            <a:ext cx="52387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endParaRPr sz="1050">
              <a:latin typeface="Arial MT"/>
              <a:cs typeface="Arial MT"/>
            </a:endParaRPr>
          </a:p>
        </p:txBody>
      </p:sp>
      <p:sp>
        <p:nvSpPr>
          <p:cNvPr id="304" name="object 150">
            <a:extLst>
              <a:ext uri="{FF2B5EF4-FFF2-40B4-BE49-F238E27FC236}">
                <a16:creationId xmlns:a16="http://schemas.microsoft.com/office/drawing/2014/main" id="{4DD873A9-ECDD-4296-9934-0511B4C75F85}"/>
              </a:ext>
            </a:extLst>
          </p:cNvPr>
          <p:cNvSpPr txBox="1"/>
          <p:nvPr/>
        </p:nvSpPr>
        <p:spPr>
          <a:xfrm>
            <a:off x="3112048" y="4252944"/>
            <a:ext cx="1977628" cy="482600"/>
          </a:xfrm>
          <a:prstGeom prst="rect">
            <a:avLst/>
          </a:prstGeom>
        </p:spPr>
        <p:txBody>
          <a:bodyPr vert="horz" wrap="square" lIns="0" tIns="12700" rIns="0" bIns="0" rtlCol="0">
            <a:spAutoFit/>
          </a:bodyPr>
          <a:lstStyle/>
          <a:p>
            <a:pPr marL="12700" marR="5080">
              <a:lnSpc>
                <a:spcPct val="100000"/>
              </a:lnSpc>
              <a:spcBef>
                <a:spcPts val="100"/>
              </a:spcBef>
            </a:pPr>
            <a:r>
              <a:rPr sz="1500" b="1" spc="-5" dirty="0">
                <a:solidFill>
                  <a:srgbClr val="7030A0"/>
                </a:solidFill>
                <a:latin typeface="Arial"/>
                <a:cs typeface="Arial"/>
              </a:rPr>
              <a:t>Intuition</a:t>
            </a:r>
            <a:r>
              <a:rPr sz="1500" spc="-5" dirty="0">
                <a:solidFill>
                  <a:srgbClr val="7030A0"/>
                </a:solidFill>
                <a:latin typeface="Arial MT"/>
                <a:cs typeface="Arial MT"/>
              </a:rPr>
              <a:t>: Context </a:t>
            </a:r>
            <a:r>
              <a:rPr sz="1500" dirty="0">
                <a:solidFill>
                  <a:srgbClr val="7030A0"/>
                </a:solidFill>
                <a:latin typeface="Arial MT"/>
                <a:cs typeface="Arial MT"/>
              </a:rPr>
              <a:t> vector</a:t>
            </a:r>
            <a:r>
              <a:rPr sz="1500" spc="-30" dirty="0">
                <a:solidFill>
                  <a:srgbClr val="7030A0"/>
                </a:solidFill>
                <a:latin typeface="Arial MT"/>
                <a:cs typeface="Arial MT"/>
              </a:rPr>
              <a:t> </a:t>
            </a:r>
            <a:r>
              <a:rPr sz="1500" u="heavy" spc="-5" dirty="0">
                <a:solidFill>
                  <a:srgbClr val="7030A0"/>
                </a:solidFill>
                <a:uFill>
                  <a:solidFill>
                    <a:srgbClr val="000000"/>
                  </a:solidFill>
                </a:uFill>
                <a:latin typeface="Arial MT"/>
                <a:cs typeface="Arial MT"/>
              </a:rPr>
              <a:t>attends</a:t>
            </a:r>
            <a:r>
              <a:rPr sz="1500" spc="-30" dirty="0">
                <a:solidFill>
                  <a:srgbClr val="7030A0"/>
                </a:solidFill>
                <a:latin typeface="Arial MT"/>
                <a:cs typeface="Arial MT"/>
              </a:rPr>
              <a:t> </a:t>
            </a:r>
            <a:r>
              <a:rPr sz="1500" spc="-5" dirty="0">
                <a:solidFill>
                  <a:srgbClr val="7030A0"/>
                </a:solidFill>
                <a:latin typeface="Arial MT"/>
                <a:cs typeface="Arial MT"/>
              </a:rPr>
              <a:t>to</a:t>
            </a:r>
            <a:r>
              <a:rPr sz="1500" spc="-35" dirty="0">
                <a:solidFill>
                  <a:srgbClr val="7030A0"/>
                </a:solidFill>
                <a:latin typeface="Arial MT"/>
                <a:cs typeface="Arial MT"/>
              </a:rPr>
              <a:t> </a:t>
            </a:r>
            <a:r>
              <a:rPr sz="1500" spc="-5" dirty="0">
                <a:solidFill>
                  <a:srgbClr val="7030A0"/>
                </a:solidFill>
                <a:latin typeface="Arial MT"/>
                <a:cs typeface="Arial MT"/>
              </a:rPr>
              <a:t>the</a:t>
            </a:r>
            <a:endParaRPr sz="1500" dirty="0">
              <a:solidFill>
                <a:srgbClr val="7030A0"/>
              </a:solidFill>
              <a:latin typeface="Arial MT"/>
              <a:cs typeface="Arial MT"/>
            </a:endParaRPr>
          </a:p>
        </p:txBody>
      </p:sp>
      <p:sp>
        <p:nvSpPr>
          <p:cNvPr id="305" name="object 151">
            <a:extLst>
              <a:ext uri="{FF2B5EF4-FFF2-40B4-BE49-F238E27FC236}">
                <a16:creationId xmlns:a16="http://schemas.microsoft.com/office/drawing/2014/main" id="{AB58C347-A33A-482C-B669-AB3BDCF3C9CA}"/>
              </a:ext>
            </a:extLst>
          </p:cNvPr>
          <p:cNvSpPr txBox="1"/>
          <p:nvPr/>
        </p:nvSpPr>
        <p:spPr>
          <a:xfrm>
            <a:off x="3086648" y="4710144"/>
            <a:ext cx="2450465" cy="1166986"/>
          </a:xfrm>
          <a:prstGeom prst="rect">
            <a:avLst/>
          </a:prstGeom>
        </p:spPr>
        <p:txBody>
          <a:bodyPr vert="horz" wrap="square" lIns="0" tIns="12700" rIns="0" bIns="0" rtlCol="0">
            <a:spAutoFit/>
          </a:bodyPr>
          <a:lstStyle/>
          <a:p>
            <a:pPr marL="38100">
              <a:lnSpc>
                <a:spcPct val="100000"/>
              </a:lnSpc>
              <a:spcBef>
                <a:spcPts val="100"/>
              </a:spcBef>
              <a:tabLst>
                <a:tab pos="2411730" algn="l"/>
              </a:tabLst>
            </a:pPr>
            <a:r>
              <a:rPr sz="1500" dirty="0">
                <a:solidFill>
                  <a:srgbClr val="7030A0"/>
                </a:solidFill>
                <a:latin typeface="Arial MT"/>
                <a:cs typeface="Arial MT"/>
              </a:rPr>
              <a:t>relevant</a:t>
            </a:r>
            <a:r>
              <a:rPr sz="1500" spc="-25" dirty="0">
                <a:solidFill>
                  <a:srgbClr val="7030A0"/>
                </a:solidFill>
                <a:latin typeface="Arial MT"/>
                <a:cs typeface="Arial MT"/>
              </a:rPr>
              <a:t> </a:t>
            </a:r>
            <a:r>
              <a:rPr sz="1500" spc="-5" dirty="0">
                <a:solidFill>
                  <a:srgbClr val="7030A0"/>
                </a:solidFill>
                <a:latin typeface="Arial MT"/>
                <a:cs typeface="Arial MT"/>
              </a:rPr>
              <a:t>part</a:t>
            </a:r>
            <a:r>
              <a:rPr sz="1500" spc="-20" dirty="0">
                <a:solidFill>
                  <a:srgbClr val="7030A0"/>
                </a:solidFill>
                <a:latin typeface="Arial MT"/>
                <a:cs typeface="Arial MT"/>
              </a:rPr>
              <a:t> </a:t>
            </a:r>
            <a:r>
              <a:rPr sz="1500" spc="-5" dirty="0">
                <a:solidFill>
                  <a:srgbClr val="7030A0"/>
                </a:solidFill>
                <a:latin typeface="Arial MT"/>
                <a:cs typeface="Arial MT"/>
              </a:rPr>
              <a:t>of</a:t>
            </a:r>
            <a:r>
              <a:rPr sz="1500" spc="-20" dirty="0">
                <a:solidFill>
                  <a:srgbClr val="7030A0"/>
                </a:solidFill>
                <a:latin typeface="Arial MT"/>
                <a:cs typeface="Arial MT"/>
              </a:rPr>
              <a:t> </a:t>
            </a:r>
            <a:r>
              <a:rPr sz="1500" spc="-5" dirty="0">
                <a:solidFill>
                  <a:srgbClr val="7030A0"/>
                </a:solidFill>
                <a:latin typeface="Arial MT"/>
                <a:cs typeface="Arial MT"/>
              </a:rPr>
              <a:t>the</a:t>
            </a:r>
            <a:r>
              <a:rPr sz="1500" spc="-20" dirty="0">
                <a:solidFill>
                  <a:srgbClr val="7030A0"/>
                </a:solidFill>
                <a:latin typeface="Arial MT"/>
                <a:cs typeface="Arial MT"/>
              </a:rPr>
              <a:t> </a:t>
            </a:r>
            <a:r>
              <a:rPr sz="1500" spc="-5" dirty="0">
                <a:solidFill>
                  <a:srgbClr val="7030A0"/>
                </a:solidFill>
                <a:latin typeface="Arial MT"/>
                <a:cs typeface="Arial MT"/>
              </a:rPr>
              <a:t>input </a:t>
            </a:r>
            <a:r>
              <a:rPr sz="1500" spc="-75" dirty="0">
                <a:solidFill>
                  <a:srgbClr val="7030A0"/>
                </a:solidFill>
                <a:latin typeface="Arial MT"/>
                <a:cs typeface="Arial MT"/>
              </a:rPr>
              <a:t> </a:t>
            </a:r>
            <a:r>
              <a:rPr sz="1500" u="heavy" dirty="0">
                <a:solidFill>
                  <a:srgbClr val="7030A0"/>
                </a:solidFill>
                <a:uFill>
                  <a:solidFill>
                    <a:srgbClr val="000000"/>
                  </a:solidFill>
                </a:uFill>
                <a:latin typeface="Times New Roman"/>
                <a:cs typeface="Times New Roman"/>
              </a:rPr>
              <a:t> 	</a:t>
            </a:r>
            <a:endParaRPr sz="1500" dirty="0">
              <a:solidFill>
                <a:srgbClr val="7030A0"/>
              </a:solidFill>
              <a:latin typeface="Times New Roman"/>
              <a:cs typeface="Times New Roman"/>
            </a:endParaRPr>
          </a:p>
          <a:p>
            <a:pPr marL="38100">
              <a:lnSpc>
                <a:spcPct val="100000"/>
              </a:lnSpc>
            </a:pPr>
            <a:r>
              <a:rPr sz="1500" dirty="0">
                <a:solidFill>
                  <a:srgbClr val="7030A0"/>
                </a:solidFill>
                <a:latin typeface="Arial MT"/>
                <a:cs typeface="Arial MT"/>
              </a:rPr>
              <a:t>sequence</a:t>
            </a:r>
          </a:p>
          <a:p>
            <a:pPr marL="38100" marR="400050">
              <a:lnSpc>
                <a:spcPct val="100000"/>
              </a:lnSpc>
            </a:pPr>
            <a:r>
              <a:rPr sz="1500" i="1" dirty="0">
                <a:latin typeface="Arial"/>
                <a:cs typeface="Arial"/>
              </a:rPr>
              <a:t>“estamos”</a:t>
            </a:r>
            <a:r>
              <a:rPr sz="1500" i="1" spc="114" dirty="0">
                <a:latin typeface="Arial"/>
                <a:cs typeface="Arial"/>
              </a:rPr>
              <a:t> </a:t>
            </a:r>
            <a:r>
              <a:rPr sz="1500" b="1" i="1" dirty="0">
                <a:latin typeface="Arial"/>
                <a:cs typeface="Arial"/>
              </a:rPr>
              <a:t>=</a:t>
            </a:r>
            <a:r>
              <a:rPr sz="1500" b="1" i="1" spc="120" dirty="0">
                <a:latin typeface="Arial"/>
                <a:cs typeface="Arial"/>
              </a:rPr>
              <a:t> </a:t>
            </a:r>
            <a:r>
              <a:rPr sz="1500" i="1" dirty="0">
                <a:latin typeface="Arial"/>
                <a:cs typeface="Arial"/>
              </a:rPr>
              <a:t>“we</a:t>
            </a:r>
            <a:r>
              <a:rPr sz="1500" i="1" spc="114" dirty="0">
                <a:latin typeface="Arial"/>
                <a:cs typeface="Arial"/>
              </a:rPr>
              <a:t> </a:t>
            </a:r>
            <a:r>
              <a:rPr sz="1500" i="1" spc="-5" dirty="0">
                <a:latin typeface="Arial"/>
                <a:cs typeface="Arial"/>
              </a:rPr>
              <a:t>are” </a:t>
            </a:r>
            <a:r>
              <a:rPr sz="1500" i="1" dirty="0">
                <a:latin typeface="Arial"/>
                <a:cs typeface="Arial"/>
              </a:rPr>
              <a:t> </a:t>
            </a:r>
            <a:r>
              <a:rPr sz="1500" dirty="0">
                <a:latin typeface="Arial MT"/>
                <a:cs typeface="Arial MT"/>
              </a:rPr>
              <a:t>so</a:t>
            </a:r>
            <a:r>
              <a:rPr sz="1500" spc="-40" dirty="0">
                <a:latin typeface="Arial MT"/>
                <a:cs typeface="Arial MT"/>
              </a:rPr>
              <a:t> </a:t>
            </a:r>
            <a:r>
              <a:rPr sz="1500" dirty="0">
                <a:latin typeface="Arial MT"/>
                <a:cs typeface="Arial MT"/>
              </a:rPr>
              <a:t>maybe</a:t>
            </a:r>
            <a:r>
              <a:rPr sz="1500" spc="-35" dirty="0">
                <a:latin typeface="Arial MT"/>
                <a:cs typeface="Arial MT"/>
              </a:rPr>
              <a:t> </a:t>
            </a:r>
            <a:r>
              <a:rPr sz="1500" spc="-15" dirty="0">
                <a:latin typeface="Arial MT"/>
                <a:cs typeface="Arial MT"/>
              </a:rPr>
              <a:t>a</a:t>
            </a:r>
            <a:r>
              <a:rPr sz="1500" spc="-22" baseline="-30555" dirty="0">
                <a:latin typeface="Arial MT"/>
                <a:cs typeface="Arial MT"/>
              </a:rPr>
              <a:t>11</a:t>
            </a:r>
            <a:r>
              <a:rPr sz="1500" spc="-15" dirty="0">
                <a:latin typeface="Arial MT"/>
                <a:cs typeface="Arial MT"/>
              </a:rPr>
              <a:t>=a</a:t>
            </a:r>
            <a:r>
              <a:rPr sz="1500" spc="-22" baseline="-30555" dirty="0">
                <a:latin typeface="Arial MT"/>
                <a:cs typeface="Arial MT"/>
              </a:rPr>
              <a:t>12</a:t>
            </a:r>
            <a:r>
              <a:rPr sz="1500" spc="-15" dirty="0">
                <a:latin typeface="Arial MT"/>
                <a:cs typeface="Arial MT"/>
              </a:rPr>
              <a:t>=0.45, </a:t>
            </a:r>
            <a:r>
              <a:rPr sz="1500" spc="-400" dirty="0">
                <a:latin typeface="Arial MT"/>
                <a:cs typeface="Arial MT"/>
              </a:rPr>
              <a:t> </a:t>
            </a:r>
            <a:r>
              <a:rPr sz="1500" spc="-5" dirty="0">
                <a:latin typeface="Arial MT"/>
                <a:cs typeface="Arial MT"/>
              </a:rPr>
              <a:t>a</a:t>
            </a:r>
            <a:r>
              <a:rPr sz="1500" spc="-7" baseline="-30555" dirty="0">
                <a:latin typeface="Arial MT"/>
                <a:cs typeface="Arial MT"/>
              </a:rPr>
              <a:t>13</a:t>
            </a:r>
            <a:r>
              <a:rPr sz="1500" spc="-5" dirty="0">
                <a:latin typeface="Arial MT"/>
                <a:cs typeface="Arial MT"/>
              </a:rPr>
              <a:t>=a</a:t>
            </a:r>
            <a:r>
              <a:rPr sz="1500" spc="-7" baseline="-30555" dirty="0">
                <a:latin typeface="Arial MT"/>
                <a:cs typeface="Arial MT"/>
              </a:rPr>
              <a:t>14</a:t>
            </a:r>
            <a:r>
              <a:rPr sz="1500" spc="-5" dirty="0">
                <a:latin typeface="Arial MT"/>
                <a:cs typeface="Arial MT"/>
              </a:rPr>
              <a:t>=0.05</a:t>
            </a:r>
            <a:endParaRPr sz="1500" dirty="0">
              <a:latin typeface="Arial MT"/>
              <a:cs typeface="Arial MT"/>
            </a:endParaRPr>
          </a:p>
        </p:txBody>
      </p:sp>
      <p:sp>
        <p:nvSpPr>
          <p:cNvPr id="306" name="object 152">
            <a:extLst>
              <a:ext uri="{FF2B5EF4-FFF2-40B4-BE49-F238E27FC236}">
                <a16:creationId xmlns:a16="http://schemas.microsoft.com/office/drawing/2014/main" id="{5ADAE2DB-634D-45EF-B4B2-69F66D6A8ABD}"/>
              </a:ext>
            </a:extLst>
          </p:cNvPr>
          <p:cNvSpPr txBox="1"/>
          <p:nvPr/>
        </p:nvSpPr>
        <p:spPr>
          <a:xfrm>
            <a:off x="3161120" y="3044073"/>
            <a:ext cx="2012950" cy="4826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From</a:t>
            </a:r>
            <a:r>
              <a:rPr sz="1500" spc="-35" dirty="0">
                <a:latin typeface="Arial MT"/>
                <a:cs typeface="Arial MT"/>
              </a:rPr>
              <a:t> </a:t>
            </a:r>
            <a:r>
              <a:rPr sz="1500" spc="-5" dirty="0">
                <a:latin typeface="Arial MT"/>
                <a:cs typeface="Arial MT"/>
              </a:rPr>
              <a:t>final</a:t>
            </a:r>
            <a:r>
              <a:rPr sz="1500" spc="-30" dirty="0">
                <a:latin typeface="Arial MT"/>
                <a:cs typeface="Arial MT"/>
              </a:rPr>
              <a:t> </a:t>
            </a:r>
            <a:r>
              <a:rPr sz="1500" spc="-5" dirty="0">
                <a:latin typeface="Arial MT"/>
                <a:cs typeface="Arial MT"/>
              </a:rPr>
              <a:t>hidden</a:t>
            </a:r>
            <a:r>
              <a:rPr sz="1500" spc="-30" dirty="0">
                <a:latin typeface="Arial MT"/>
                <a:cs typeface="Arial MT"/>
              </a:rPr>
              <a:t> </a:t>
            </a:r>
            <a:r>
              <a:rPr sz="1500" dirty="0">
                <a:latin typeface="Arial MT"/>
                <a:cs typeface="Arial MT"/>
              </a:rPr>
              <a:t>state:</a:t>
            </a:r>
            <a:endParaRPr sz="1500">
              <a:latin typeface="Arial MT"/>
              <a:cs typeface="Arial MT"/>
            </a:endParaRPr>
          </a:p>
          <a:p>
            <a:pPr marL="12700">
              <a:lnSpc>
                <a:spcPct val="100000"/>
              </a:lnSpc>
            </a:pPr>
            <a:r>
              <a:rPr sz="1500" b="1" spc="-5" dirty="0">
                <a:latin typeface="Arial"/>
                <a:cs typeface="Arial"/>
              </a:rPr>
              <a:t>Initial</a:t>
            </a:r>
            <a:r>
              <a:rPr sz="1500" b="1" spc="-25" dirty="0">
                <a:latin typeface="Arial"/>
                <a:cs typeface="Arial"/>
              </a:rPr>
              <a:t> </a:t>
            </a:r>
            <a:r>
              <a:rPr sz="1500" b="1" spc="-5" dirty="0">
                <a:latin typeface="Arial"/>
                <a:cs typeface="Arial"/>
              </a:rPr>
              <a:t>decoder</a:t>
            </a:r>
            <a:r>
              <a:rPr sz="1500" b="1" spc="-25" dirty="0">
                <a:latin typeface="Arial"/>
                <a:cs typeface="Arial"/>
              </a:rPr>
              <a:t> </a:t>
            </a:r>
            <a:r>
              <a:rPr sz="1500" b="1" spc="-5" dirty="0">
                <a:latin typeface="Arial"/>
                <a:cs typeface="Arial"/>
              </a:rPr>
              <a:t>state</a:t>
            </a:r>
            <a:r>
              <a:rPr sz="1500" b="1" spc="10" dirty="0">
                <a:latin typeface="Arial"/>
                <a:cs typeface="Arial"/>
              </a:rPr>
              <a:t> </a:t>
            </a:r>
            <a:r>
              <a:rPr sz="1500" dirty="0">
                <a:latin typeface="Arial MT"/>
                <a:cs typeface="Arial MT"/>
              </a:rPr>
              <a:t>s</a:t>
            </a:r>
            <a:endParaRPr sz="1500">
              <a:latin typeface="Arial MT"/>
              <a:cs typeface="Arial MT"/>
            </a:endParaRPr>
          </a:p>
        </p:txBody>
      </p:sp>
      <p:sp>
        <p:nvSpPr>
          <p:cNvPr id="307" name="object 153">
            <a:extLst>
              <a:ext uri="{FF2B5EF4-FFF2-40B4-BE49-F238E27FC236}">
                <a16:creationId xmlns:a16="http://schemas.microsoft.com/office/drawing/2014/main" id="{295543FD-B907-4350-9C13-74EAF528B828}"/>
              </a:ext>
            </a:extLst>
          </p:cNvPr>
          <p:cNvSpPr txBox="1"/>
          <p:nvPr/>
        </p:nvSpPr>
        <p:spPr>
          <a:xfrm>
            <a:off x="5098397" y="3407610"/>
            <a:ext cx="9652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MT"/>
                <a:cs typeface="Arial MT"/>
              </a:rPr>
              <a:t>0</a:t>
            </a:r>
            <a:endParaRPr sz="1000">
              <a:latin typeface="Arial MT"/>
              <a:cs typeface="Arial MT"/>
            </a:endParaRPr>
          </a:p>
        </p:txBody>
      </p:sp>
      <p:sp>
        <p:nvSpPr>
          <p:cNvPr id="155" name="object 113">
            <a:extLst>
              <a:ext uri="{FF2B5EF4-FFF2-40B4-BE49-F238E27FC236}">
                <a16:creationId xmlns:a16="http://schemas.microsoft.com/office/drawing/2014/main" id="{65F3A681-6D26-4B9D-BF72-91A38AAFFA08}"/>
              </a:ext>
            </a:extLst>
          </p:cNvPr>
          <p:cNvSpPr txBox="1"/>
          <p:nvPr/>
        </p:nvSpPr>
        <p:spPr>
          <a:xfrm>
            <a:off x="5697505" y="2563172"/>
            <a:ext cx="529590" cy="174407"/>
          </a:xfrm>
          <a:prstGeom prst="rect">
            <a:avLst/>
          </a:prstGeom>
          <a:ln>
            <a:noFill/>
          </a:ln>
        </p:spPr>
        <p:txBody>
          <a:bodyPr vert="horz" wrap="square" lIns="0" tIns="12700" rIns="0" bIns="0" rtlCol="0">
            <a:spAutoFit/>
          </a:bodyPr>
          <a:lstStyle/>
          <a:p>
            <a:pPr marL="12700" algn="ctr">
              <a:lnSpc>
                <a:spcPct val="100000"/>
              </a:lnSpc>
              <a:spcBef>
                <a:spcPts val="100"/>
              </a:spcBef>
            </a:pPr>
            <a:r>
              <a:rPr sz="1050" spc="-5" dirty="0">
                <a:latin typeface="Arial MT"/>
                <a:cs typeface="Arial MT"/>
              </a:rPr>
              <a:t>estamos</a:t>
            </a:r>
            <a:endParaRPr sz="1050" dirty="0">
              <a:latin typeface="Arial MT"/>
              <a:cs typeface="Arial MT"/>
            </a:endParaRPr>
          </a:p>
        </p:txBody>
      </p:sp>
      <p:sp>
        <p:nvSpPr>
          <p:cNvPr id="4" name="矩形 3"/>
          <p:cNvSpPr/>
          <p:nvPr/>
        </p:nvSpPr>
        <p:spPr>
          <a:xfrm>
            <a:off x="6496685" y="5488606"/>
            <a:ext cx="2736546" cy="954107"/>
          </a:xfrm>
          <a:prstGeom prst="rect">
            <a:avLst/>
          </a:prstGeom>
        </p:spPr>
        <p:txBody>
          <a:bodyPr wrap="square">
            <a:spAutoFit/>
          </a:bodyPr>
          <a:lstStyle/>
          <a:p>
            <a:pPr marL="50800" marR="43180">
              <a:lnSpc>
                <a:spcPct val="100000"/>
              </a:lnSpc>
              <a:spcBef>
                <a:spcPts val="844"/>
              </a:spcBef>
            </a:pPr>
            <a:r>
              <a:rPr lang="en-US" altLang="zh-CN" sz="1400" b="1" spc="-5" dirty="0">
                <a:solidFill>
                  <a:srgbClr val="963334"/>
                </a:solidFill>
                <a:latin typeface="Arial"/>
                <a:cs typeface="Arial"/>
              </a:rPr>
              <a:t>This is all differentiable! No </a:t>
            </a:r>
            <a:r>
              <a:rPr lang="en-US" altLang="zh-CN" sz="1400" b="1" dirty="0">
                <a:solidFill>
                  <a:srgbClr val="963334"/>
                </a:solidFill>
                <a:latin typeface="Arial"/>
                <a:cs typeface="Arial"/>
              </a:rPr>
              <a:t> </a:t>
            </a:r>
            <a:r>
              <a:rPr lang="en-US" altLang="zh-CN" sz="1400" b="1" spc="-5" dirty="0">
                <a:solidFill>
                  <a:srgbClr val="963334"/>
                </a:solidFill>
                <a:latin typeface="Arial"/>
                <a:cs typeface="Arial"/>
              </a:rPr>
              <a:t>supervision on attention </a:t>
            </a:r>
            <a:r>
              <a:rPr lang="en-US" altLang="zh-CN" sz="1400" b="1" dirty="0">
                <a:solidFill>
                  <a:srgbClr val="963334"/>
                </a:solidFill>
                <a:latin typeface="Arial"/>
                <a:cs typeface="Arial"/>
              </a:rPr>
              <a:t> </a:t>
            </a:r>
            <a:r>
              <a:rPr lang="en-US" altLang="zh-CN" sz="1400" b="1" spc="-5" dirty="0">
                <a:solidFill>
                  <a:srgbClr val="963334"/>
                </a:solidFill>
                <a:latin typeface="Arial"/>
                <a:cs typeface="Arial"/>
              </a:rPr>
              <a:t>weights</a:t>
            </a:r>
            <a:r>
              <a:rPr lang="en-US" altLang="zh-CN" sz="1400" b="1" spc="-35" dirty="0">
                <a:solidFill>
                  <a:srgbClr val="963334"/>
                </a:solidFill>
                <a:latin typeface="Arial"/>
                <a:cs typeface="Arial"/>
              </a:rPr>
              <a:t> </a:t>
            </a:r>
            <a:r>
              <a:rPr lang="en-US" altLang="zh-CN" sz="1400" b="1" dirty="0">
                <a:solidFill>
                  <a:srgbClr val="963334"/>
                </a:solidFill>
                <a:latin typeface="Arial"/>
                <a:cs typeface="Arial"/>
              </a:rPr>
              <a:t>–</a:t>
            </a:r>
            <a:r>
              <a:rPr lang="en-US" altLang="zh-CN" sz="1400" b="1" spc="-35" dirty="0">
                <a:solidFill>
                  <a:srgbClr val="963334"/>
                </a:solidFill>
                <a:latin typeface="Arial"/>
                <a:cs typeface="Arial"/>
              </a:rPr>
              <a:t> </a:t>
            </a:r>
            <a:r>
              <a:rPr lang="en-US" altLang="zh-CN" sz="1400" b="1" spc="-5" dirty="0" err="1">
                <a:solidFill>
                  <a:srgbClr val="963334"/>
                </a:solidFill>
                <a:latin typeface="Arial"/>
                <a:cs typeface="Arial"/>
              </a:rPr>
              <a:t>backprop</a:t>
            </a:r>
            <a:r>
              <a:rPr lang="en-US" altLang="zh-CN" sz="1400" b="1" spc="-35" dirty="0">
                <a:solidFill>
                  <a:srgbClr val="963334"/>
                </a:solidFill>
                <a:latin typeface="Arial"/>
                <a:cs typeface="Arial"/>
              </a:rPr>
              <a:t> </a:t>
            </a:r>
            <a:r>
              <a:rPr lang="en-US" altLang="zh-CN" sz="1400" b="1" dirty="0">
                <a:solidFill>
                  <a:srgbClr val="963334"/>
                </a:solidFill>
                <a:latin typeface="Arial"/>
                <a:cs typeface="Arial"/>
              </a:rPr>
              <a:t>through </a:t>
            </a:r>
            <a:r>
              <a:rPr lang="en-US" altLang="zh-CN" sz="1400" b="1" spc="-400" dirty="0">
                <a:solidFill>
                  <a:srgbClr val="963334"/>
                </a:solidFill>
                <a:latin typeface="Arial"/>
                <a:cs typeface="Arial"/>
              </a:rPr>
              <a:t> </a:t>
            </a:r>
            <a:r>
              <a:rPr lang="en-US" altLang="zh-CN" sz="1400" b="1" spc="-5" dirty="0">
                <a:solidFill>
                  <a:srgbClr val="963334"/>
                </a:solidFill>
                <a:latin typeface="Arial"/>
                <a:cs typeface="Arial"/>
              </a:rPr>
              <a:t>everything</a:t>
            </a:r>
            <a:endParaRPr lang="en-US" altLang="zh-CN" sz="1400" dirty="0">
              <a:latin typeface="Arial"/>
              <a:cs typeface="Arial"/>
            </a:endParaRPr>
          </a:p>
        </p:txBody>
      </p:sp>
    </p:spTree>
    <p:extLst>
      <p:ext uri="{BB962C8B-B14F-4D97-AF65-F5344CB8AC3E}">
        <p14:creationId xmlns:p14="http://schemas.microsoft.com/office/powerpoint/2010/main" val="564047479"/>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F6213-8CC7-46F3-982B-41437E68EE4D}"/>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DAF85340-2AE1-4F08-87F6-6BE3D9A6A2B6}"/>
              </a:ext>
            </a:extLst>
          </p:cNvPr>
          <p:cNvSpPr txBox="1"/>
          <p:nvPr/>
        </p:nvSpPr>
        <p:spPr>
          <a:xfrm>
            <a:off x="471391" y="4908234"/>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5" name="object 3">
            <a:extLst>
              <a:ext uri="{FF2B5EF4-FFF2-40B4-BE49-F238E27FC236}">
                <a16:creationId xmlns:a16="http://schemas.microsoft.com/office/drawing/2014/main" id="{E432B2E9-E862-4101-9E1B-3EAE9B279FF4}"/>
              </a:ext>
            </a:extLst>
          </p:cNvPr>
          <p:cNvSpPr txBox="1"/>
          <p:nvPr/>
        </p:nvSpPr>
        <p:spPr>
          <a:xfrm>
            <a:off x="516333" y="5487534"/>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6" name="object 4">
            <a:extLst>
              <a:ext uri="{FF2B5EF4-FFF2-40B4-BE49-F238E27FC236}">
                <a16:creationId xmlns:a16="http://schemas.microsoft.com/office/drawing/2014/main" id="{5DECDBB1-B070-4660-A673-217FCF55901C}"/>
              </a:ext>
            </a:extLst>
          </p:cNvPr>
          <p:cNvSpPr txBox="1"/>
          <p:nvPr/>
        </p:nvSpPr>
        <p:spPr>
          <a:xfrm>
            <a:off x="1207328" y="5487534"/>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7" name="object 5">
            <a:extLst>
              <a:ext uri="{FF2B5EF4-FFF2-40B4-BE49-F238E27FC236}">
                <a16:creationId xmlns:a16="http://schemas.microsoft.com/office/drawing/2014/main" id="{E027A0E2-648A-45A6-AC40-FF383CD35406}"/>
              </a:ext>
            </a:extLst>
          </p:cNvPr>
          <p:cNvSpPr txBox="1"/>
          <p:nvPr/>
        </p:nvSpPr>
        <p:spPr>
          <a:xfrm>
            <a:off x="1824157" y="5487534"/>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8" name="object 6">
            <a:extLst>
              <a:ext uri="{FF2B5EF4-FFF2-40B4-BE49-F238E27FC236}">
                <a16:creationId xmlns:a16="http://schemas.microsoft.com/office/drawing/2014/main" id="{CB8722D8-D932-416C-90E5-9958D47453AB}"/>
              </a:ext>
            </a:extLst>
          </p:cNvPr>
          <p:cNvSpPr txBox="1"/>
          <p:nvPr/>
        </p:nvSpPr>
        <p:spPr>
          <a:xfrm>
            <a:off x="1173518" y="4908234"/>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9" name="object 7">
            <a:extLst>
              <a:ext uri="{FF2B5EF4-FFF2-40B4-BE49-F238E27FC236}">
                <a16:creationId xmlns:a16="http://schemas.microsoft.com/office/drawing/2014/main" id="{A5BD6A7A-8845-406B-B686-2B7ABB078154}"/>
              </a:ext>
            </a:extLst>
          </p:cNvPr>
          <p:cNvSpPr txBox="1"/>
          <p:nvPr/>
        </p:nvSpPr>
        <p:spPr>
          <a:xfrm>
            <a:off x="1875645" y="4908235"/>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0" name="object 8">
            <a:extLst>
              <a:ext uri="{FF2B5EF4-FFF2-40B4-BE49-F238E27FC236}">
                <a16:creationId xmlns:a16="http://schemas.microsoft.com/office/drawing/2014/main" id="{82070C11-A1B5-42F2-882E-4C4B89163797}"/>
              </a:ext>
            </a:extLst>
          </p:cNvPr>
          <p:cNvSpPr txBox="1"/>
          <p:nvPr/>
        </p:nvSpPr>
        <p:spPr>
          <a:xfrm>
            <a:off x="446897" y="4036697"/>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1" name="object 9">
            <a:extLst>
              <a:ext uri="{FF2B5EF4-FFF2-40B4-BE49-F238E27FC236}">
                <a16:creationId xmlns:a16="http://schemas.microsoft.com/office/drawing/2014/main" id="{9BE586F7-90DA-46A7-97EC-CE60F831719A}"/>
              </a:ext>
            </a:extLst>
          </p:cNvPr>
          <p:cNvSpPr txBox="1"/>
          <p:nvPr/>
        </p:nvSpPr>
        <p:spPr>
          <a:xfrm>
            <a:off x="1151780" y="4036697"/>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2" name="object 10">
            <a:extLst>
              <a:ext uri="{FF2B5EF4-FFF2-40B4-BE49-F238E27FC236}">
                <a16:creationId xmlns:a16="http://schemas.microsoft.com/office/drawing/2014/main" id="{AA65F36A-0EC7-436D-B807-51719663D70F}"/>
              </a:ext>
            </a:extLst>
          </p:cNvPr>
          <p:cNvSpPr txBox="1"/>
          <p:nvPr/>
        </p:nvSpPr>
        <p:spPr>
          <a:xfrm>
            <a:off x="1853907" y="4036697"/>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grpSp>
        <p:nvGrpSpPr>
          <p:cNvPr id="13" name="object 11">
            <a:extLst>
              <a:ext uri="{FF2B5EF4-FFF2-40B4-BE49-F238E27FC236}">
                <a16:creationId xmlns:a16="http://schemas.microsoft.com/office/drawing/2014/main" id="{3448D5E5-54D6-4417-B5CD-4ACAB4C78B00}"/>
              </a:ext>
            </a:extLst>
          </p:cNvPr>
          <p:cNvGrpSpPr/>
          <p:nvPr/>
        </p:nvGrpSpPr>
        <p:grpSpPr>
          <a:xfrm>
            <a:off x="4172374" y="4030345"/>
            <a:ext cx="342265" cy="466090"/>
            <a:chOff x="4199002" y="2557234"/>
            <a:chExt cx="342265" cy="466090"/>
          </a:xfrm>
        </p:grpSpPr>
        <p:sp>
          <p:nvSpPr>
            <p:cNvPr id="14" name="object 12">
              <a:extLst>
                <a:ext uri="{FF2B5EF4-FFF2-40B4-BE49-F238E27FC236}">
                  <a16:creationId xmlns:a16="http://schemas.microsoft.com/office/drawing/2014/main" id="{0E2CFBA8-BE4F-48FC-B500-9DE820DE7D2B}"/>
                </a:ext>
              </a:extLst>
            </p:cNvPr>
            <p:cNvSpPr/>
            <p:nvPr/>
          </p:nvSpPr>
          <p:spPr>
            <a:xfrm>
              <a:off x="4205352"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CEDF0"/>
            </a:solidFill>
          </p:spPr>
          <p:txBody>
            <a:bodyPr wrap="square" lIns="0" tIns="0" rIns="0" bIns="0" rtlCol="0"/>
            <a:lstStyle/>
            <a:p>
              <a:endParaRPr/>
            </a:p>
          </p:txBody>
        </p:sp>
        <p:sp>
          <p:nvSpPr>
            <p:cNvPr id="15" name="object 13">
              <a:extLst>
                <a:ext uri="{FF2B5EF4-FFF2-40B4-BE49-F238E27FC236}">
                  <a16:creationId xmlns:a16="http://schemas.microsoft.com/office/drawing/2014/main" id="{08A31817-4404-459D-AC79-2B5199A76628}"/>
                </a:ext>
              </a:extLst>
            </p:cNvPr>
            <p:cNvSpPr/>
            <p:nvPr/>
          </p:nvSpPr>
          <p:spPr>
            <a:xfrm>
              <a:off x="4205352"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grpSp>
      <p:sp>
        <p:nvSpPr>
          <p:cNvPr id="16" name="object 14">
            <a:extLst>
              <a:ext uri="{FF2B5EF4-FFF2-40B4-BE49-F238E27FC236}">
                <a16:creationId xmlns:a16="http://schemas.microsoft.com/office/drawing/2014/main" id="{BE7B7D51-C450-49E5-BF36-A891014AB110}"/>
              </a:ext>
            </a:extLst>
          </p:cNvPr>
          <p:cNvSpPr txBox="1"/>
          <p:nvPr/>
        </p:nvSpPr>
        <p:spPr>
          <a:xfrm>
            <a:off x="4255473" y="4177401"/>
            <a:ext cx="17589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7" name="object 15">
            <a:extLst>
              <a:ext uri="{FF2B5EF4-FFF2-40B4-BE49-F238E27FC236}">
                <a16:creationId xmlns:a16="http://schemas.microsoft.com/office/drawing/2014/main" id="{4189E738-8DEA-4FED-9382-5AFFD85091D9}"/>
              </a:ext>
            </a:extLst>
          </p:cNvPr>
          <p:cNvSpPr txBox="1"/>
          <p:nvPr/>
        </p:nvSpPr>
        <p:spPr>
          <a:xfrm>
            <a:off x="2537417" y="5487534"/>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18" name="object 16">
            <a:extLst>
              <a:ext uri="{FF2B5EF4-FFF2-40B4-BE49-F238E27FC236}">
                <a16:creationId xmlns:a16="http://schemas.microsoft.com/office/drawing/2014/main" id="{43BE6CC9-3B7C-4649-B053-3663D27F3DC1}"/>
              </a:ext>
            </a:extLst>
          </p:cNvPr>
          <p:cNvSpPr txBox="1"/>
          <p:nvPr/>
        </p:nvSpPr>
        <p:spPr>
          <a:xfrm>
            <a:off x="2577771" y="490823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19" name="object 17">
            <a:extLst>
              <a:ext uri="{FF2B5EF4-FFF2-40B4-BE49-F238E27FC236}">
                <a16:creationId xmlns:a16="http://schemas.microsoft.com/office/drawing/2014/main" id="{266B5C50-BFC5-4ED8-865B-51172FBBE3AB}"/>
              </a:ext>
            </a:extLst>
          </p:cNvPr>
          <p:cNvSpPr txBox="1"/>
          <p:nvPr/>
        </p:nvSpPr>
        <p:spPr>
          <a:xfrm>
            <a:off x="2556033" y="403669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20" name="object 18">
            <a:extLst>
              <a:ext uri="{FF2B5EF4-FFF2-40B4-BE49-F238E27FC236}">
                <a16:creationId xmlns:a16="http://schemas.microsoft.com/office/drawing/2014/main" id="{6B12419B-4133-4828-AAE6-2FCF663AF42F}"/>
              </a:ext>
            </a:extLst>
          </p:cNvPr>
          <p:cNvGrpSpPr/>
          <p:nvPr/>
        </p:nvGrpSpPr>
        <p:grpSpPr>
          <a:xfrm>
            <a:off x="557897" y="4514166"/>
            <a:ext cx="109855" cy="407034"/>
            <a:chOff x="584525" y="3041055"/>
            <a:chExt cx="109855" cy="407034"/>
          </a:xfrm>
        </p:grpSpPr>
        <p:sp>
          <p:nvSpPr>
            <p:cNvPr id="21" name="object 19">
              <a:extLst>
                <a:ext uri="{FF2B5EF4-FFF2-40B4-BE49-F238E27FC236}">
                  <a16:creationId xmlns:a16="http://schemas.microsoft.com/office/drawing/2014/main" id="{9246281C-02A0-4AB6-A4D3-7BF53B64C492}"/>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22" name="object 20">
              <a:extLst>
                <a:ext uri="{FF2B5EF4-FFF2-40B4-BE49-F238E27FC236}">
                  <a16:creationId xmlns:a16="http://schemas.microsoft.com/office/drawing/2014/main" id="{793BB067-79AE-467D-86D5-09D528C0A369}"/>
                </a:ext>
              </a:extLst>
            </p:cNvPr>
            <p:cNvPicPr/>
            <p:nvPr/>
          </p:nvPicPr>
          <p:blipFill>
            <a:blip r:embed="rId3" cstate="print"/>
            <a:stretch>
              <a:fillRect/>
            </a:stretch>
          </p:blipFill>
          <p:spPr>
            <a:xfrm>
              <a:off x="584525" y="3041055"/>
              <a:ext cx="109306" cy="140935"/>
            </a:xfrm>
            <a:prstGeom prst="rect">
              <a:avLst/>
            </a:prstGeom>
          </p:spPr>
        </p:pic>
      </p:grpSp>
      <p:grpSp>
        <p:nvGrpSpPr>
          <p:cNvPr id="23" name="object 21">
            <a:extLst>
              <a:ext uri="{FF2B5EF4-FFF2-40B4-BE49-F238E27FC236}">
                <a16:creationId xmlns:a16="http://schemas.microsoft.com/office/drawing/2014/main" id="{EC7948A4-CCF1-4531-9DE5-1720277D6DFA}"/>
              </a:ext>
            </a:extLst>
          </p:cNvPr>
          <p:cNvGrpSpPr/>
          <p:nvPr/>
        </p:nvGrpSpPr>
        <p:grpSpPr>
          <a:xfrm>
            <a:off x="1261740" y="4514167"/>
            <a:ext cx="109855" cy="394335"/>
            <a:chOff x="1288368" y="3041056"/>
            <a:chExt cx="109855" cy="394335"/>
          </a:xfrm>
        </p:grpSpPr>
        <p:sp>
          <p:nvSpPr>
            <p:cNvPr id="24" name="object 22">
              <a:extLst>
                <a:ext uri="{FF2B5EF4-FFF2-40B4-BE49-F238E27FC236}">
                  <a16:creationId xmlns:a16="http://schemas.microsoft.com/office/drawing/2014/main" id="{695756B5-5503-44AA-923A-4E2027F1150A}"/>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25" name="object 23">
              <a:extLst>
                <a:ext uri="{FF2B5EF4-FFF2-40B4-BE49-F238E27FC236}">
                  <a16:creationId xmlns:a16="http://schemas.microsoft.com/office/drawing/2014/main" id="{517B2954-E1BE-4F06-BDBF-A8D274283F1D}"/>
                </a:ext>
              </a:extLst>
            </p:cNvPr>
            <p:cNvPicPr/>
            <p:nvPr/>
          </p:nvPicPr>
          <p:blipFill>
            <a:blip r:embed="rId4" cstate="print"/>
            <a:stretch>
              <a:fillRect/>
            </a:stretch>
          </p:blipFill>
          <p:spPr>
            <a:xfrm>
              <a:off x="1288368" y="3041056"/>
              <a:ext cx="109307" cy="140667"/>
            </a:xfrm>
            <a:prstGeom prst="rect">
              <a:avLst/>
            </a:prstGeom>
          </p:spPr>
        </p:pic>
      </p:grpSp>
      <p:pic>
        <p:nvPicPr>
          <p:cNvPr id="26" name="object 24">
            <a:extLst>
              <a:ext uri="{FF2B5EF4-FFF2-40B4-BE49-F238E27FC236}">
                <a16:creationId xmlns:a16="http://schemas.microsoft.com/office/drawing/2014/main" id="{B00E2742-9921-4833-B834-54236E0C02BB}"/>
              </a:ext>
            </a:extLst>
          </p:cNvPr>
          <p:cNvPicPr/>
          <p:nvPr/>
        </p:nvPicPr>
        <p:blipFill>
          <a:blip r:embed="rId5" cstate="print"/>
          <a:stretch>
            <a:fillRect/>
          </a:stretch>
        </p:blipFill>
        <p:spPr>
          <a:xfrm>
            <a:off x="776123" y="4208603"/>
            <a:ext cx="351167" cy="109307"/>
          </a:xfrm>
          <a:prstGeom prst="rect">
            <a:avLst/>
          </a:prstGeom>
        </p:spPr>
      </p:pic>
      <p:pic>
        <p:nvPicPr>
          <p:cNvPr id="27" name="object 25">
            <a:extLst>
              <a:ext uri="{FF2B5EF4-FFF2-40B4-BE49-F238E27FC236}">
                <a16:creationId xmlns:a16="http://schemas.microsoft.com/office/drawing/2014/main" id="{FD44F04D-BC5A-4321-9609-94A9736E38C1}"/>
              </a:ext>
            </a:extLst>
          </p:cNvPr>
          <p:cNvPicPr/>
          <p:nvPr/>
        </p:nvPicPr>
        <p:blipFill>
          <a:blip r:embed="rId6" cstate="print"/>
          <a:stretch>
            <a:fillRect/>
          </a:stretch>
        </p:blipFill>
        <p:spPr>
          <a:xfrm>
            <a:off x="1481006" y="4208603"/>
            <a:ext cx="348467" cy="109307"/>
          </a:xfrm>
          <a:prstGeom prst="rect">
            <a:avLst/>
          </a:prstGeom>
        </p:spPr>
      </p:pic>
      <p:pic>
        <p:nvPicPr>
          <p:cNvPr id="28" name="object 26">
            <a:extLst>
              <a:ext uri="{FF2B5EF4-FFF2-40B4-BE49-F238E27FC236}">
                <a16:creationId xmlns:a16="http://schemas.microsoft.com/office/drawing/2014/main" id="{5175C7FA-C860-4652-82DF-8687FD9AB2AB}"/>
              </a:ext>
            </a:extLst>
          </p:cNvPr>
          <p:cNvPicPr/>
          <p:nvPr/>
        </p:nvPicPr>
        <p:blipFill>
          <a:blip r:embed="rId6" cstate="print"/>
          <a:stretch>
            <a:fillRect/>
          </a:stretch>
        </p:blipFill>
        <p:spPr>
          <a:xfrm>
            <a:off x="2183133" y="4208603"/>
            <a:ext cx="348467" cy="109307"/>
          </a:xfrm>
          <a:prstGeom prst="rect">
            <a:avLst/>
          </a:prstGeom>
        </p:spPr>
      </p:pic>
      <p:grpSp>
        <p:nvGrpSpPr>
          <p:cNvPr id="29" name="object 27">
            <a:extLst>
              <a:ext uri="{FF2B5EF4-FFF2-40B4-BE49-F238E27FC236}">
                <a16:creationId xmlns:a16="http://schemas.microsoft.com/office/drawing/2014/main" id="{A28AB7FB-A128-4466-A479-57D37AB626F2}"/>
              </a:ext>
            </a:extLst>
          </p:cNvPr>
          <p:cNvGrpSpPr/>
          <p:nvPr/>
        </p:nvGrpSpPr>
        <p:grpSpPr>
          <a:xfrm>
            <a:off x="1963866" y="4514168"/>
            <a:ext cx="109855" cy="394335"/>
            <a:chOff x="1990494" y="3041057"/>
            <a:chExt cx="109855" cy="394335"/>
          </a:xfrm>
        </p:grpSpPr>
        <p:sp>
          <p:nvSpPr>
            <p:cNvPr id="30" name="object 28">
              <a:extLst>
                <a:ext uri="{FF2B5EF4-FFF2-40B4-BE49-F238E27FC236}">
                  <a16:creationId xmlns:a16="http://schemas.microsoft.com/office/drawing/2014/main" id="{36D23402-FCC7-485C-AD17-FFC44A87678C}"/>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1" name="object 29">
              <a:extLst>
                <a:ext uri="{FF2B5EF4-FFF2-40B4-BE49-F238E27FC236}">
                  <a16:creationId xmlns:a16="http://schemas.microsoft.com/office/drawing/2014/main" id="{0B793083-D722-4CB6-891D-661C140F6280}"/>
                </a:ext>
              </a:extLst>
            </p:cNvPr>
            <p:cNvPicPr/>
            <p:nvPr/>
          </p:nvPicPr>
          <p:blipFill>
            <a:blip r:embed="rId7" cstate="print"/>
            <a:stretch>
              <a:fillRect/>
            </a:stretch>
          </p:blipFill>
          <p:spPr>
            <a:xfrm>
              <a:off x="1990494" y="3041057"/>
              <a:ext cx="109307" cy="140667"/>
            </a:xfrm>
            <a:prstGeom prst="rect">
              <a:avLst/>
            </a:prstGeom>
          </p:spPr>
        </p:pic>
      </p:grpSp>
      <p:grpSp>
        <p:nvGrpSpPr>
          <p:cNvPr id="32" name="object 30">
            <a:extLst>
              <a:ext uri="{FF2B5EF4-FFF2-40B4-BE49-F238E27FC236}">
                <a16:creationId xmlns:a16="http://schemas.microsoft.com/office/drawing/2014/main" id="{E6DA2B5A-B249-4442-871D-103FBF1AD41C}"/>
              </a:ext>
            </a:extLst>
          </p:cNvPr>
          <p:cNvGrpSpPr/>
          <p:nvPr/>
        </p:nvGrpSpPr>
        <p:grpSpPr>
          <a:xfrm>
            <a:off x="2665993" y="4514166"/>
            <a:ext cx="109855" cy="394335"/>
            <a:chOff x="2692621" y="3041055"/>
            <a:chExt cx="109855" cy="394335"/>
          </a:xfrm>
        </p:grpSpPr>
        <p:sp>
          <p:nvSpPr>
            <p:cNvPr id="33" name="object 31">
              <a:extLst>
                <a:ext uri="{FF2B5EF4-FFF2-40B4-BE49-F238E27FC236}">
                  <a16:creationId xmlns:a16="http://schemas.microsoft.com/office/drawing/2014/main" id="{F53EC6BB-1A4E-417E-95E5-88F31592C1ED}"/>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4" name="object 32">
              <a:extLst>
                <a:ext uri="{FF2B5EF4-FFF2-40B4-BE49-F238E27FC236}">
                  <a16:creationId xmlns:a16="http://schemas.microsoft.com/office/drawing/2014/main" id="{04E88EF5-A377-4D78-AF50-2443DFF11749}"/>
                </a:ext>
              </a:extLst>
            </p:cNvPr>
            <p:cNvPicPr/>
            <p:nvPr/>
          </p:nvPicPr>
          <p:blipFill>
            <a:blip r:embed="rId7" cstate="print"/>
            <a:stretch>
              <a:fillRect/>
            </a:stretch>
          </p:blipFill>
          <p:spPr>
            <a:xfrm>
              <a:off x="2692621" y="3041055"/>
              <a:ext cx="109308" cy="140667"/>
            </a:xfrm>
            <a:prstGeom prst="rect">
              <a:avLst/>
            </a:prstGeom>
          </p:spPr>
        </p:pic>
      </p:grpSp>
      <p:grpSp>
        <p:nvGrpSpPr>
          <p:cNvPr id="35" name="object 33">
            <a:extLst>
              <a:ext uri="{FF2B5EF4-FFF2-40B4-BE49-F238E27FC236}">
                <a16:creationId xmlns:a16="http://schemas.microsoft.com/office/drawing/2014/main" id="{D15C34D6-4497-4FBF-93C8-3E0D5D0D9DBE}"/>
              </a:ext>
            </a:extLst>
          </p:cNvPr>
          <p:cNvGrpSpPr/>
          <p:nvPr/>
        </p:nvGrpSpPr>
        <p:grpSpPr>
          <a:xfrm>
            <a:off x="556856" y="3746728"/>
            <a:ext cx="5560695" cy="1127125"/>
            <a:chOff x="583484" y="2273617"/>
            <a:chExt cx="5560695" cy="1127125"/>
          </a:xfrm>
        </p:grpSpPr>
        <p:sp>
          <p:nvSpPr>
            <p:cNvPr id="36" name="object 34">
              <a:extLst>
                <a:ext uri="{FF2B5EF4-FFF2-40B4-BE49-F238E27FC236}">
                  <a16:creationId xmlns:a16="http://schemas.microsoft.com/office/drawing/2014/main" id="{95724D84-F202-4118-B91A-073B3326D841}"/>
                </a:ext>
              </a:extLst>
            </p:cNvPr>
            <p:cNvSpPr/>
            <p:nvPr/>
          </p:nvSpPr>
          <p:spPr>
            <a:xfrm>
              <a:off x="2911886" y="2790143"/>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37" name="object 35">
              <a:extLst>
                <a:ext uri="{FF2B5EF4-FFF2-40B4-BE49-F238E27FC236}">
                  <a16:creationId xmlns:a16="http://schemas.microsoft.com/office/drawing/2014/main" id="{53D672D2-3035-46E7-9560-03DA00C9B1BA}"/>
                </a:ext>
              </a:extLst>
            </p:cNvPr>
            <p:cNvPicPr/>
            <p:nvPr/>
          </p:nvPicPr>
          <p:blipFill>
            <a:blip r:embed="rId8" cstate="print"/>
            <a:stretch>
              <a:fillRect/>
            </a:stretch>
          </p:blipFill>
          <p:spPr>
            <a:xfrm>
              <a:off x="4040387" y="2735489"/>
              <a:ext cx="140667" cy="109308"/>
            </a:xfrm>
            <a:prstGeom prst="rect">
              <a:avLst/>
            </a:prstGeom>
          </p:spPr>
        </p:pic>
        <p:sp>
          <p:nvSpPr>
            <p:cNvPr id="38" name="object 36">
              <a:extLst>
                <a:ext uri="{FF2B5EF4-FFF2-40B4-BE49-F238E27FC236}">
                  <a16:creationId xmlns:a16="http://schemas.microsoft.com/office/drawing/2014/main" id="{020D161F-79ED-4BCB-9013-04AE346A08AB}"/>
                </a:ext>
              </a:extLst>
            </p:cNvPr>
            <p:cNvSpPr/>
            <p:nvPr/>
          </p:nvSpPr>
          <p:spPr>
            <a:xfrm>
              <a:off x="4534577" y="2790142"/>
              <a:ext cx="1173480" cy="482600"/>
            </a:xfrm>
            <a:custGeom>
              <a:avLst/>
              <a:gdLst/>
              <a:ahLst/>
              <a:cxnLst/>
              <a:rect l="l" t="t" r="r" b="b"/>
              <a:pathLst>
                <a:path w="1173479" h="482600">
                  <a:moveTo>
                    <a:pt x="0" y="0"/>
                  </a:moveTo>
                  <a:lnTo>
                    <a:pt x="1173299" y="0"/>
                  </a:lnTo>
                  <a:lnTo>
                    <a:pt x="1173299" y="482399"/>
                  </a:lnTo>
                </a:path>
              </a:pathLst>
            </a:custGeom>
            <a:ln w="25399">
              <a:solidFill>
                <a:srgbClr val="000000"/>
              </a:solidFill>
            </a:ln>
          </p:spPr>
          <p:txBody>
            <a:bodyPr wrap="square" lIns="0" tIns="0" rIns="0" bIns="0" rtlCol="0"/>
            <a:lstStyle/>
            <a:p>
              <a:endParaRPr/>
            </a:p>
          </p:txBody>
        </p:sp>
        <p:pic>
          <p:nvPicPr>
            <p:cNvPr id="39" name="object 37">
              <a:extLst>
                <a:ext uri="{FF2B5EF4-FFF2-40B4-BE49-F238E27FC236}">
                  <a16:creationId xmlns:a16="http://schemas.microsoft.com/office/drawing/2014/main" id="{202C8662-26BD-4A89-8CB5-B558871A68AD}"/>
                </a:ext>
              </a:extLst>
            </p:cNvPr>
            <p:cNvPicPr/>
            <p:nvPr/>
          </p:nvPicPr>
          <p:blipFill>
            <a:blip r:embed="rId9" cstate="print"/>
            <a:stretch>
              <a:fillRect/>
            </a:stretch>
          </p:blipFill>
          <p:spPr>
            <a:xfrm>
              <a:off x="5653224" y="3259842"/>
              <a:ext cx="109307" cy="140667"/>
            </a:xfrm>
            <a:prstGeom prst="rect">
              <a:avLst/>
            </a:prstGeom>
          </p:spPr>
        </p:pic>
        <p:sp>
          <p:nvSpPr>
            <p:cNvPr id="40" name="object 38">
              <a:extLst>
                <a:ext uri="{FF2B5EF4-FFF2-40B4-BE49-F238E27FC236}">
                  <a16:creationId xmlns:a16="http://schemas.microsoft.com/office/drawing/2014/main" id="{30FF33B3-0FA5-43B8-8A1A-FAB850806950}"/>
                </a:ext>
              </a:extLst>
            </p:cNvPr>
            <p:cNvSpPr/>
            <p:nvPr/>
          </p:nvSpPr>
          <p:spPr>
            <a:xfrm>
              <a:off x="5812628" y="2784018"/>
              <a:ext cx="125730" cy="233045"/>
            </a:xfrm>
            <a:custGeom>
              <a:avLst/>
              <a:gdLst/>
              <a:ahLst/>
              <a:cxnLst/>
              <a:rect l="l" t="t" r="r" b="b"/>
              <a:pathLst>
                <a:path w="125729" h="233044">
                  <a:moveTo>
                    <a:pt x="0" y="0"/>
                  </a:moveTo>
                  <a:lnTo>
                    <a:pt x="125368" y="0"/>
                  </a:lnTo>
                  <a:lnTo>
                    <a:pt x="125368" y="232681"/>
                  </a:lnTo>
                  <a:lnTo>
                    <a:pt x="0" y="232681"/>
                  </a:lnTo>
                  <a:lnTo>
                    <a:pt x="0" y="0"/>
                  </a:lnTo>
                  <a:close/>
                </a:path>
              </a:pathLst>
            </a:custGeom>
            <a:ln w="9524">
              <a:solidFill>
                <a:srgbClr val="000000"/>
              </a:solidFill>
            </a:ln>
          </p:spPr>
          <p:txBody>
            <a:bodyPr wrap="square" lIns="0" tIns="0" rIns="0" bIns="0" rtlCol="0"/>
            <a:lstStyle/>
            <a:p>
              <a:endParaRPr/>
            </a:p>
          </p:txBody>
        </p:sp>
        <p:sp>
          <p:nvSpPr>
            <p:cNvPr id="41" name="object 39">
              <a:extLst>
                <a:ext uri="{FF2B5EF4-FFF2-40B4-BE49-F238E27FC236}">
                  <a16:creationId xmlns:a16="http://schemas.microsoft.com/office/drawing/2014/main" id="{7F000CBF-C47C-4465-A5D7-4EC598D56B89}"/>
                </a:ext>
              </a:extLst>
            </p:cNvPr>
            <p:cNvSpPr/>
            <p:nvPr/>
          </p:nvSpPr>
          <p:spPr>
            <a:xfrm>
              <a:off x="5808272" y="2563585"/>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pic>
          <p:nvPicPr>
            <p:cNvPr id="42" name="object 40">
              <a:extLst>
                <a:ext uri="{FF2B5EF4-FFF2-40B4-BE49-F238E27FC236}">
                  <a16:creationId xmlns:a16="http://schemas.microsoft.com/office/drawing/2014/main" id="{927FBBAC-4C96-470D-A9E3-6DA4B5C2935F}"/>
                </a:ext>
              </a:extLst>
            </p:cNvPr>
            <p:cNvPicPr/>
            <p:nvPr/>
          </p:nvPicPr>
          <p:blipFill>
            <a:blip r:embed="rId10" cstate="print"/>
            <a:stretch>
              <a:fillRect/>
            </a:stretch>
          </p:blipFill>
          <p:spPr>
            <a:xfrm>
              <a:off x="583484" y="2273619"/>
              <a:ext cx="109308" cy="289967"/>
            </a:xfrm>
            <a:prstGeom prst="rect">
              <a:avLst/>
            </a:prstGeom>
          </p:spPr>
        </p:pic>
        <p:pic>
          <p:nvPicPr>
            <p:cNvPr id="43" name="object 41">
              <a:extLst>
                <a:ext uri="{FF2B5EF4-FFF2-40B4-BE49-F238E27FC236}">
                  <a16:creationId xmlns:a16="http://schemas.microsoft.com/office/drawing/2014/main" id="{4E5B31E8-E400-4FA1-A56F-6D0A6FE0F8BC}"/>
                </a:ext>
              </a:extLst>
            </p:cNvPr>
            <p:cNvPicPr/>
            <p:nvPr/>
          </p:nvPicPr>
          <p:blipFill>
            <a:blip r:embed="rId10" cstate="print"/>
            <a:stretch>
              <a:fillRect/>
            </a:stretch>
          </p:blipFill>
          <p:spPr>
            <a:xfrm>
              <a:off x="1288367" y="2273619"/>
              <a:ext cx="109307" cy="289967"/>
            </a:xfrm>
            <a:prstGeom prst="rect">
              <a:avLst/>
            </a:prstGeom>
          </p:spPr>
        </p:pic>
        <p:pic>
          <p:nvPicPr>
            <p:cNvPr id="44" name="object 42">
              <a:extLst>
                <a:ext uri="{FF2B5EF4-FFF2-40B4-BE49-F238E27FC236}">
                  <a16:creationId xmlns:a16="http://schemas.microsoft.com/office/drawing/2014/main" id="{B580791B-49C0-4B9F-88FD-22C6CD043CD5}"/>
                </a:ext>
              </a:extLst>
            </p:cNvPr>
            <p:cNvPicPr/>
            <p:nvPr/>
          </p:nvPicPr>
          <p:blipFill>
            <a:blip r:embed="rId11" cstate="print"/>
            <a:stretch>
              <a:fillRect/>
            </a:stretch>
          </p:blipFill>
          <p:spPr>
            <a:xfrm>
              <a:off x="1990958" y="2273619"/>
              <a:ext cx="109307" cy="302667"/>
            </a:xfrm>
            <a:prstGeom prst="rect">
              <a:avLst/>
            </a:prstGeom>
          </p:spPr>
        </p:pic>
        <p:pic>
          <p:nvPicPr>
            <p:cNvPr id="45" name="object 43">
              <a:extLst>
                <a:ext uri="{FF2B5EF4-FFF2-40B4-BE49-F238E27FC236}">
                  <a16:creationId xmlns:a16="http://schemas.microsoft.com/office/drawing/2014/main" id="{54487049-B434-474D-94C2-44CDB03C3540}"/>
                </a:ext>
              </a:extLst>
            </p:cNvPr>
            <p:cNvPicPr/>
            <p:nvPr/>
          </p:nvPicPr>
          <p:blipFill>
            <a:blip r:embed="rId12" cstate="print"/>
            <a:stretch>
              <a:fillRect/>
            </a:stretch>
          </p:blipFill>
          <p:spPr>
            <a:xfrm>
              <a:off x="2692620" y="2273617"/>
              <a:ext cx="109308" cy="289967"/>
            </a:xfrm>
            <a:prstGeom prst="rect">
              <a:avLst/>
            </a:prstGeom>
          </p:spPr>
        </p:pic>
      </p:grpSp>
      <p:sp>
        <p:nvSpPr>
          <p:cNvPr id="46" name="object 44">
            <a:extLst>
              <a:ext uri="{FF2B5EF4-FFF2-40B4-BE49-F238E27FC236}">
                <a16:creationId xmlns:a16="http://schemas.microsoft.com/office/drawing/2014/main" id="{A2A97150-C25F-4A3C-908A-8E45C9F2B349}"/>
              </a:ext>
            </a:extLst>
          </p:cNvPr>
          <p:cNvSpPr txBox="1"/>
          <p:nvPr/>
        </p:nvSpPr>
        <p:spPr>
          <a:xfrm>
            <a:off x="5789378" y="4043045"/>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47" name="object 45">
            <a:extLst>
              <a:ext uri="{FF2B5EF4-FFF2-40B4-BE49-F238E27FC236}">
                <a16:creationId xmlns:a16="http://schemas.microsoft.com/office/drawing/2014/main" id="{55345315-8AA5-40D2-8F7B-4DB64ABA87D5}"/>
              </a:ext>
            </a:extLst>
          </p:cNvPr>
          <p:cNvSpPr txBox="1"/>
          <p:nvPr/>
        </p:nvSpPr>
        <p:spPr>
          <a:xfrm>
            <a:off x="5684109" y="5671230"/>
            <a:ext cx="52387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endParaRPr sz="1050">
              <a:latin typeface="Arial MT"/>
              <a:cs typeface="Arial MT"/>
            </a:endParaRPr>
          </a:p>
        </p:txBody>
      </p:sp>
      <p:sp>
        <p:nvSpPr>
          <p:cNvPr id="48" name="object 46">
            <a:extLst>
              <a:ext uri="{FF2B5EF4-FFF2-40B4-BE49-F238E27FC236}">
                <a16:creationId xmlns:a16="http://schemas.microsoft.com/office/drawing/2014/main" id="{ED926459-C7ED-4540-9004-CFB3DEAA4C8E}"/>
              </a:ext>
            </a:extLst>
          </p:cNvPr>
          <p:cNvSpPr txBox="1"/>
          <p:nvPr/>
        </p:nvSpPr>
        <p:spPr>
          <a:xfrm>
            <a:off x="5976207" y="4908233"/>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49" name="object 47">
            <a:extLst>
              <a:ext uri="{FF2B5EF4-FFF2-40B4-BE49-F238E27FC236}">
                <a16:creationId xmlns:a16="http://schemas.microsoft.com/office/drawing/2014/main" id="{7E1CC757-FF71-471E-BF22-3D8C4B22C738}"/>
              </a:ext>
            </a:extLst>
          </p:cNvPr>
          <p:cNvSpPr txBox="1"/>
          <p:nvPr/>
        </p:nvSpPr>
        <p:spPr>
          <a:xfrm>
            <a:off x="5792509" y="3161770"/>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50" name="object 48">
            <a:extLst>
              <a:ext uri="{FF2B5EF4-FFF2-40B4-BE49-F238E27FC236}">
                <a16:creationId xmlns:a16="http://schemas.microsoft.com/office/drawing/2014/main" id="{BF3B523A-DDAE-46D5-9F6D-AE3B64D44512}"/>
              </a:ext>
            </a:extLst>
          </p:cNvPr>
          <p:cNvSpPr txBox="1"/>
          <p:nvPr/>
        </p:nvSpPr>
        <p:spPr>
          <a:xfrm>
            <a:off x="5681569" y="2784999"/>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grpSp>
        <p:nvGrpSpPr>
          <p:cNvPr id="51" name="object 49">
            <a:extLst>
              <a:ext uri="{FF2B5EF4-FFF2-40B4-BE49-F238E27FC236}">
                <a16:creationId xmlns:a16="http://schemas.microsoft.com/office/drawing/2014/main" id="{C7A2DE57-E759-4048-9A56-4B700AABD1B5}"/>
              </a:ext>
            </a:extLst>
          </p:cNvPr>
          <p:cNvGrpSpPr/>
          <p:nvPr/>
        </p:nvGrpSpPr>
        <p:grpSpPr>
          <a:xfrm>
            <a:off x="5891601" y="3639321"/>
            <a:ext cx="213995" cy="1282065"/>
            <a:chOff x="5918229" y="2166210"/>
            <a:chExt cx="213995" cy="1282065"/>
          </a:xfrm>
        </p:grpSpPr>
        <p:sp>
          <p:nvSpPr>
            <p:cNvPr id="52" name="object 50">
              <a:extLst>
                <a:ext uri="{FF2B5EF4-FFF2-40B4-BE49-F238E27FC236}">
                  <a16:creationId xmlns:a16="http://schemas.microsoft.com/office/drawing/2014/main" id="{E12A0A40-86C5-412F-8053-2CA95324365A}"/>
                </a:ext>
              </a:extLst>
            </p:cNvPr>
            <p:cNvSpPr/>
            <p:nvPr/>
          </p:nvSpPr>
          <p:spPr>
            <a:xfrm>
              <a:off x="6076980" y="3169103"/>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53" name="object 51">
              <a:extLst>
                <a:ext uri="{FF2B5EF4-FFF2-40B4-BE49-F238E27FC236}">
                  <a16:creationId xmlns:a16="http://schemas.microsoft.com/office/drawing/2014/main" id="{B995BA47-DF5C-466E-B35E-401F01B85FE7}"/>
                </a:ext>
              </a:extLst>
            </p:cNvPr>
            <p:cNvPicPr/>
            <p:nvPr/>
          </p:nvPicPr>
          <p:blipFill>
            <a:blip r:embed="rId4" cstate="print"/>
            <a:stretch>
              <a:fillRect/>
            </a:stretch>
          </p:blipFill>
          <p:spPr>
            <a:xfrm>
              <a:off x="6022326" y="3041136"/>
              <a:ext cx="109308" cy="140667"/>
            </a:xfrm>
            <a:prstGeom prst="rect">
              <a:avLst/>
            </a:prstGeom>
          </p:spPr>
        </p:pic>
        <p:sp>
          <p:nvSpPr>
            <p:cNvPr id="54" name="object 52">
              <a:extLst>
                <a:ext uri="{FF2B5EF4-FFF2-40B4-BE49-F238E27FC236}">
                  <a16:creationId xmlns:a16="http://schemas.microsoft.com/office/drawing/2014/main" id="{FB38B844-0B19-4905-82D9-A5F7EE612E86}"/>
                </a:ext>
              </a:extLst>
            </p:cNvPr>
            <p:cNvSpPr/>
            <p:nvPr/>
          </p:nvSpPr>
          <p:spPr>
            <a:xfrm>
              <a:off x="5972883" y="2294177"/>
              <a:ext cx="0" cy="269875"/>
            </a:xfrm>
            <a:custGeom>
              <a:avLst/>
              <a:gdLst/>
              <a:ahLst/>
              <a:cxnLst/>
              <a:rect l="l" t="t" r="r" b="b"/>
              <a:pathLst>
                <a:path h="269875">
                  <a:moveTo>
                    <a:pt x="1" y="269407"/>
                  </a:moveTo>
                  <a:lnTo>
                    <a:pt x="0" y="0"/>
                  </a:lnTo>
                </a:path>
              </a:pathLst>
            </a:custGeom>
            <a:ln w="25399">
              <a:solidFill>
                <a:srgbClr val="000000"/>
              </a:solidFill>
            </a:ln>
          </p:spPr>
          <p:txBody>
            <a:bodyPr wrap="square" lIns="0" tIns="0" rIns="0" bIns="0" rtlCol="0"/>
            <a:lstStyle/>
            <a:p>
              <a:endParaRPr/>
            </a:p>
          </p:txBody>
        </p:sp>
        <p:pic>
          <p:nvPicPr>
            <p:cNvPr id="55" name="object 53">
              <a:extLst>
                <a:ext uri="{FF2B5EF4-FFF2-40B4-BE49-F238E27FC236}">
                  <a16:creationId xmlns:a16="http://schemas.microsoft.com/office/drawing/2014/main" id="{656D4CE4-E804-4541-8CD0-CF8523C4652F}"/>
                </a:ext>
              </a:extLst>
            </p:cNvPr>
            <p:cNvPicPr/>
            <p:nvPr/>
          </p:nvPicPr>
          <p:blipFill>
            <a:blip r:embed="rId7" cstate="print"/>
            <a:stretch>
              <a:fillRect/>
            </a:stretch>
          </p:blipFill>
          <p:spPr>
            <a:xfrm>
              <a:off x="5918229" y="2166210"/>
              <a:ext cx="109307" cy="140667"/>
            </a:xfrm>
            <a:prstGeom prst="rect">
              <a:avLst/>
            </a:prstGeom>
          </p:spPr>
        </p:pic>
      </p:grpSp>
      <p:sp>
        <p:nvSpPr>
          <p:cNvPr id="56" name="object 54">
            <a:extLst>
              <a:ext uri="{FF2B5EF4-FFF2-40B4-BE49-F238E27FC236}">
                <a16:creationId xmlns:a16="http://schemas.microsoft.com/office/drawing/2014/main" id="{9A1E9099-2C10-43C5-8FFB-2345E99041DE}"/>
              </a:ext>
            </a:extLst>
          </p:cNvPr>
          <p:cNvSpPr txBox="1"/>
          <p:nvPr/>
        </p:nvSpPr>
        <p:spPr>
          <a:xfrm>
            <a:off x="5589831" y="4908231"/>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1</a:t>
            </a:r>
            <a:endParaRPr sz="900" baseline="-32407">
              <a:latin typeface="Arial MT"/>
              <a:cs typeface="Arial MT"/>
            </a:endParaRPr>
          </a:p>
        </p:txBody>
      </p:sp>
      <p:grpSp>
        <p:nvGrpSpPr>
          <p:cNvPr id="57" name="object 55">
            <a:extLst>
              <a:ext uri="{FF2B5EF4-FFF2-40B4-BE49-F238E27FC236}">
                <a16:creationId xmlns:a16="http://schemas.microsoft.com/office/drawing/2014/main" id="{54D33488-40A4-4638-A0C3-2B28EA5F4CE9}"/>
              </a:ext>
            </a:extLst>
          </p:cNvPr>
          <p:cNvGrpSpPr/>
          <p:nvPr/>
        </p:nvGrpSpPr>
        <p:grpSpPr>
          <a:xfrm>
            <a:off x="421756" y="3435350"/>
            <a:ext cx="5466715" cy="1485900"/>
            <a:chOff x="448384" y="1962239"/>
            <a:chExt cx="5466715" cy="1485900"/>
          </a:xfrm>
        </p:grpSpPr>
        <p:sp>
          <p:nvSpPr>
            <p:cNvPr id="58" name="object 56">
              <a:extLst>
                <a:ext uri="{FF2B5EF4-FFF2-40B4-BE49-F238E27FC236}">
                  <a16:creationId xmlns:a16="http://schemas.microsoft.com/office/drawing/2014/main" id="{2EDAE48E-6088-4B4C-B97B-1F5AB6B1DCDA}"/>
                </a:ext>
              </a:extLst>
            </p:cNvPr>
            <p:cNvSpPr/>
            <p:nvPr/>
          </p:nvSpPr>
          <p:spPr>
            <a:xfrm>
              <a:off x="5859942" y="3169100"/>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59" name="object 57">
              <a:extLst>
                <a:ext uri="{FF2B5EF4-FFF2-40B4-BE49-F238E27FC236}">
                  <a16:creationId xmlns:a16="http://schemas.microsoft.com/office/drawing/2014/main" id="{94A4B4BD-B8CA-47CE-8B55-23EDD3C0D979}"/>
                </a:ext>
              </a:extLst>
            </p:cNvPr>
            <p:cNvPicPr/>
            <p:nvPr/>
          </p:nvPicPr>
          <p:blipFill>
            <a:blip r:embed="rId7" cstate="print"/>
            <a:stretch>
              <a:fillRect/>
            </a:stretch>
          </p:blipFill>
          <p:spPr>
            <a:xfrm>
              <a:off x="5805288" y="3041133"/>
              <a:ext cx="109308" cy="140667"/>
            </a:xfrm>
            <a:prstGeom prst="rect">
              <a:avLst/>
            </a:prstGeom>
          </p:spPr>
        </p:pic>
        <p:sp>
          <p:nvSpPr>
            <p:cNvPr id="60" name="object 58">
              <a:extLst>
                <a:ext uri="{FF2B5EF4-FFF2-40B4-BE49-F238E27FC236}">
                  <a16:creationId xmlns:a16="http://schemas.microsoft.com/office/drawing/2014/main" id="{90F5B295-D2BA-447E-9DD6-A8B9604E9EF6}"/>
                </a:ext>
              </a:extLst>
            </p:cNvPr>
            <p:cNvSpPr/>
            <p:nvPr/>
          </p:nvSpPr>
          <p:spPr>
            <a:xfrm>
              <a:off x="628651" y="2393702"/>
              <a:ext cx="2927985" cy="0"/>
            </a:xfrm>
            <a:custGeom>
              <a:avLst/>
              <a:gdLst/>
              <a:ahLst/>
              <a:cxnLst/>
              <a:rect l="l" t="t" r="r" b="b"/>
              <a:pathLst>
                <a:path w="2927985">
                  <a:moveTo>
                    <a:pt x="2927372" y="0"/>
                  </a:moveTo>
                  <a:lnTo>
                    <a:pt x="0" y="0"/>
                  </a:lnTo>
                </a:path>
              </a:pathLst>
            </a:custGeom>
            <a:ln w="25399">
              <a:solidFill>
                <a:srgbClr val="000000"/>
              </a:solidFill>
            </a:ln>
          </p:spPr>
          <p:txBody>
            <a:bodyPr wrap="square" lIns="0" tIns="0" rIns="0" bIns="0" rtlCol="0"/>
            <a:lstStyle/>
            <a:p>
              <a:endParaRPr/>
            </a:p>
          </p:txBody>
        </p:sp>
        <p:sp>
          <p:nvSpPr>
            <p:cNvPr id="61" name="object 59">
              <a:extLst>
                <a:ext uri="{FF2B5EF4-FFF2-40B4-BE49-F238E27FC236}">
                  <a16:creationId xmlns:a16="http://schemas.microsoft.com/office/drawing/2014/main" id="{DB3452D3-6B83-4151-8D29-86336F42F32D}"/>
                </a:ext>
              </a:extLst>
            </p:cNvPr>
            <p:cNvSpPr/>
            <p:nvPr/>
          </p:nvSpPr>
          <p:spPr>
            <a:xfrm>
              <a:off x="448384"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grpSp>
      <p:sp>
        <p:nvSpPr>
          <p:cNvPr id="62" name="object 60">
            <a:extLst>
              <a:ext uri="{FF2B5EF4-FFF2-40B4-BE49-F238E27FC236}">
                <a16:creationId xmlns:a16="http://schemas.microsoft.com/office/drawing/2014/main" id="{23299358-6DED-4E35-933B-55A4B3042C05}"/>
              </a:ext>
            </a:extLst>
          </p:cNvPr>
          <p:cNvSpPr txBox="1"/>
          <p:nvPr/>
        </p:nvSpPr>
        <p:spPr>
          <a:xfrm>
            <a:off x="6426671" y="4912315"/>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2</a:t>
            </a:r>
            <a:endParaRPr sz="900" baseline="-32407">
              <a:latin typeface="Arial MT"/>
              <a:cs typeface="Arial MT"/>
            </a:endParaRPr>
          </a:p>
        </p:txBody>
      </p:sp>
      <p:sp>
        <p:nvSpPr>
          <p:cNvPr id="63" name="object 61">
            <a:extLst>
              <a:ext uri="{FF2B5EF4-FFF2-40B4-BE49-F238E27FC236}">
                <a16:creationId xmlns:a16="http://schemas.microsoft.com/office/drawing/2014/main" id="{ECF5F00C-F6DB-43ED-A1EA-D794D920EE9C}"/>
              </a:ext>
            </a:extLst>
          </p:cNvPr>
          <p:cNvSpPr txBox="1"/>
          <p:nvPr/>
        </p:nvSpPr>
        <p:spPr>
          <a:xfrm>
            <a:off x="421756" y="3435350"/>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e</a:t>
            </a:r>
            <a:r>
              <a:rPr sz="600" spc="-5" dirty="0">
                <a:latin typeface="Arial MT"/>
                <a:cs typeface="Arial MT"/>
              </a:rPr>
              <a:t>21</a:t>
            </a:r>
            <a:endParaRPr sz="600">
              <a:latin typeface="Arial MT"/>
              <a:cs typeface="Arial MT"/>
            </a:endParaRPr>
          </a:p>
        </p:txBody>
      </p:sp>
      <p:grpSp>
        <p:nvGrpSpPr>
          <p:cNvPr id="64" name="object 62">
            <a:extLst>
              <a:ext uri="{FF2B5EF4-FFF2-40B4-BE49-F238E27FC236}">
                <a16:creationId xmlns:a16="http://schemas.microsoft.com/office/drawing/2014/main" id="{636FCB21-985E-4FE2-BEAC-2A9A6630FF0F}"/>
              </a:ext>
            </a:extLst>
          </p:cNvPr>
          <p:cNvGrpSpPr/>
          <p:nvPr/>
        </p:nvGrpSpPr>
        <p:grpSpPr>
          <a:xfrm>
            <a:off x="1120289" y="3429000"/>
            <a:ext cx="392430" cy="299720"/>
            <a:chOff x="1146917" y="1955889"/>
            <a:chExt cx="392430" cy="299720"/>
          </a:xfrm>
        </p:grpSpPr>
        <p:sp>
          <p:nvSpPr>
            <p:cNvPr id="65" name="object 63">
              <a:extLst>
                <a:ext uri="{FF2B5EF4-FFF2-40B4-BE49-F238E27FC236}">
                  <a16:creationId xmlns:a16="http://schemas.microsoft.com/office/drawing/2014/main" id="{C4D817FD-7D31-423C-8F56-70A072C1127F}"/>
                </a:ext>
              </a:extLst>
            </p:cNvPr>
            <p:cNvSpPr/>
            <p:nvPr/>
          </p:nvSpPr>
          <p:spPr>
            <a:xfrm>
              <a:off x="1153267"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66" name="object 64">
              <a:extLst>
                <a:ext uri="{FF2B5EF4-FFF2-40B4-BE49-F238E27FC236}">
                  <a16:creationId xmlns:a16="http://schemas.microsoft.com/office/drawing/2014/main" id="{1A2B99E6-5166-48E8-B87A-DFBD5970C0D5}"/>
                </a:ext>
              </a:extLst>
            </p:cNvPr>
            <p:cNvSpPr/>
            <p:nvPr/>
          </p:nvSpPr>
          <p:spPr>
            <a:xfrm>
              <a:off x="1153267"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67" name="object 65">
            <a:extLst>
              <a:ext uri="{FF2B5EF4-FFF2-40B4-BE49-F238E27FC236}">
                <a16:creationId xmlns:a16="http://schemas.microsoft.com/office/drawing/2014/main" id="{36FB67D8-66BF-445A-859B-CD1354DEB79B}"/>
              </a:ext>
            </a:extLst>
          </p:cNvPr>
          <p:cNvSpPr txBox="1"/>
          <p:nvPr/>
        </p:nvSpPr>
        <p:spPr>
          <a:xfrm>
            <a:off x="1204129" y="353576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22</a:t>
            </a:r>
            <a:endParaRPr sz="600">
              <a:latin typeface="Arial MT"/>
              <a:cs typeface="Arial MT"/>
            </a:endParaRPr>
          </a:p>
        </p:txBody>
      </p:sp>
      <p:grpSp>
        <p:nvGrpSpPr>
          <p:cNvPr id="68" name="object 66">
            <a:extLst>
              <a:ext uri="{FF2B5EF4-FFF2-40B4-BE49-F238E27FC236}">
                <a16:creationId xmlns:a16="http://schemas.microsoft.com/office/drawing/2014/main" id="{B2A6F65D-7EA4-447A-B80F-118BBF4EF5E0}"/>
              </a:ext>
            </a:extLst>
          </p:cNvPr>
          <p:cNvGrpSpPr/>
          <p:nvPr/>
        </p:nvGrpSpPr>
        <p:grpSpPr>
          <a:xfrm>
            <a:off x="1823315" y="3429000"/>
            <a:ext cx="392430" cy="299720"/>
            <a:chOff x="1849943" y="1955889"/>
            <a:chExt cx="392430" cy="299720"/>
          </a:xfrm>
        </p:grpSpPr>
        <p:sp>
          <p:nvSpPr>
            <p:cNvPr id="69" name="object 67">
              <a:extLst>
                <a:ext uri="{FF2B5EF4-FFF2-40B4-BE49-F238E27FC236}">
                  <a16:creationId xmlns:a16="http://schemas.microsoft.com/office/drawing/2014/main" id="{54C04D18-B0BB-472F-85B0-07D3A2F0E167}"/>
                </a:ext>
              </a:extLst>
            </p:cNvPr>
            <p:cNvSpPr/>
            <p:nvPr/>
          </p:nvSpPr>
          <p:spPr>
            <a:xfrm>
              <a:off x="1856293"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70" name="object 68">
              <a:extLst>
                <a:ext uri="{FF2B5EF4-FFF2-40B4-BE49-F238E27FC236}">
                  <a16:creationId xmlns:a16="http://schemas.microsoft.com/office/drawing/2014/main" id="{4413FBD9-4AC8-4DE2-9091-81314926EAE5}"/>
                </a:ext>
              </a:extLst>
            </p:cNvPr>
            <p:cNvSpPr/>
            <p:nvPr/>
          </p:nvSpPr>
          <p:spPr>
            <a:xfrm>
              <a:off x="1856293"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71" name="object 69">
            <a:extLst>
              <a:ext uri="{FF2B5EF4-FFF2-40B4-BE49-F238E27FC236}">
                <a16:creationId xmlns:a16="http://schemas.microsoft.com/office/drawing/2014/main" id="{263C44B3-213B-4912-8EF6-DBF0E8F41084}"/>
              </a:ext>
            </a:extLst>
          </p:cNvPr>
          <p:cNvSpPr txBox="1"/>
          <p:nvPr/>
        </p:nvSpPr>
        <p:spPr>
          <a:xfrm>
            <a:off x="1907155" y="353576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23</a:t>
            </a:r>
            <a:endParaRPr sz="600">
              <a:latin typeface="Arial MT"/>
              <a:cs typeface="Arial MT"/>
            </a:endParaRPr>
          </a:p>
        </p:txBody>
      </p:sp>
      <p:grpSp>
        <p:nvGrpSpPr>
          <p:cNvPr id="72" name="object 70">
            <a:extLst>
              <a:ext uri="{FF2B5EF4-FFF2-40B4-BE49-F238E27FC236}">
                <a16:creationId xmlns:a16="http://schemas.microsoft.com/office/drawing/2014/main" id="{6D31F625-CB35-4362-8DEE-E8C3C101E191}"/>
              </a:ext>
            </a:extLst>
          </p:cNvPr>
          <p:cNvGrpSpPr/>
          <p:nvPr/>
        </p:nvGrpSpPr>
        <p:grpSpPr>
          <a:xfrm>
            <a:off x="2524543" y="3429000"/>
            <a:ext cx="392430" cy="299720"/>
            <a:chOff x="2551171" y="1955889"/>
            <a:chExt cx="392430" cy="299720"/>
          </a:xfrm>
        </p:grpSpPr>
        <p:sp>
          <p:nvSpPr>
            <p:cNvPr id="73" name="object 71">
              <a:extLst>
                <a:ext uri="{FF2B5EF4-FFF2-40B4-BE49-F238E27FC236}">
                  <a16:creationId xmlns:a16="http://schemas.microsoft.com/office/drawing/2014/main" id="{98EF529E-2E4E-428E-A4BE-33993788DD8B}"/>
                </a:ext>
              </a:extLst>
            </p:cNvPr>
            <p:cNvSpPr/>
            <p:nvPr/>
          </p:nvSpPr>
          <p:spPr>
            <a:xfrm>
              <a:off x="2557521"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74" name="object 72">
              <a:extLst>
                <a:ext uri="{FF2B5EF4-FFF2-40B4-BE49-F238E27FC236}">
                  <a16:creationId xmlns:a16="http://schemas.microsoft.com/office/drawing/2014/main" id="{6E79D25A-D1ED-494F-956B-CF0963215AA2}"/>
                </a:ext>
              </a:extLst>
            </p:cNvPr>
            <p:cNvSpPr/>
            <p:nvPr/>
          </p:nvSpPr>
          <p:spPr>
            <a:xfrm>
              <a:off x="2557521"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75" name="object 73">
            <a:extLst>
              <a:ext uri="{FF2B5EF4-FFF2-40B4-BE49-F238E27FC236}">
                <a16:creationId xmlns:a16="http://schemas.microsoft.com/office/drawing/2014/main" id="{D4375502-5C6F-43FC-A67B-EF76295CD4A1}"/>
              </a:ext>
            </a:extLst>
          </p:cNvPr>
          <p:cNvSpPr txBox="1"/>
          <p:nvPr/>
        </p:nvSpPr>
        <p:spPr>
          <a:xfrm>
            <a:off x="2608383" y="353576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24</a:t>
            </a:r>
            <a:endParaRPr sz="600">
              <a:latin typeface="Arial MT"/>
              <a:cs typeface="Arial MT"/>
            </a:endParaRPr>
          </a:p>
        </p:txBody>
      </p:sp>
      <p:sp>
        <p:nvSpPr>
          <p:cNvPr id="76" name="object 74">
            <a:extLst>
              <a:ext uri="{FF2B5EF4-FFF2-40B4-BE49-F238E27FC236}">
                <a16:creationId xmlns:a16="http://schemas.microsoft.com/office/drawing/2014/main" id="{0A0FE6BE-5CFA-4A6D-8CE1-B2D136E7EAE6}"/>
              </a:ext>
            </a:extLst>
          </p:cNvPr>
          <p:cNvSpPr/>
          <p:nvPr/>
        </p:nvSpPr>
        <p:spPr>
          <a:xfrm>
            <a:off x="423135" y="3047642"/>
            <a:ext cx="2489200" cy="233045"/>
          </a:xfrm>
          <a:custGeom>
            <a:avLst/>
            <a:gdLst/>
            <a:ahLst/>
            <a:cxnLst/>
            <a:rect l="l" t="t" r="r" b="b"/>
            <a:pathLst>
              <a:path w="2489200" h="233044">
                <a:moveTo>
                  <a:pt x="0" y="0"/>
                </a:moveTo>
                <a:lnTo>
                  <a:pt x="2488642" y="0"/>
                </a:lnTo>
                <a:lnTo>
                  <a:pt x="2488642" y="232897"/>
                </a:lnTo>
                <a:lnTo>
                  <a:pt x="0" y="232897"/>
                </a:lnTo>
                <a:lnTo>
                  <a:pt x="0" y="0"/>
                </a:lnTo>
                <a:close/>
              </a:path>
            </a:pathLst>
          </a:custGeom>
          <a:ln w="12699">
            <a:solidFill>
              <a:srgbClr val="000000"/>
            </a:solidFill>
          </a:ln>
        </p:spPr>
        <p:txBody>
          <a:bodyPr wrap="square" lIns="0" tIns="0" rIns="0" bIns="0" rtlCol="0"/>
          <a:lstStyle/>
          <a:p>
            <a:endParaRPr/>
          </a:p>
        </p:txBody>
      </p:sp>
      <p:sp>
        <p:nvSpPr>
          <p:cNvPr id="77" name="object 75">
            <a:extLst>
              <a:ext uri="{FF2B5EF4-FFF2-40B4-BE49-F238E27FC236}">
                <a16:creationId xmlns:a16="http://schemas.microsoft.com/office/drawing/2014/main" id="{7761EA96-FC9C-44ED-A8DE-F4293537420E}"/>
              </a:ext>
            </a:extLst>
          </p:cNvPr>
          <p:cNvSpPr txBox="1"/>
          <p:nvPr/>
        </p:nvSpPr>
        <p:spPr>
          <a:xfrm>
            <a:off x="1321288" y="3029471"/>
            <a:ext cx="69278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softmax</a:t>
            </a:r>
            <a:endParaRPr sz="1500">
              <a:latin typeface="Arial MT"/>
              <a:cs typeface="Arial MT"/>
            </a:endParaRPr>
          </a:p>
        </p:txBody>
      </p:sp>
      <p:sp>
        <p:nvSpPr>
          <p:cNvPr id="78" name="object 76">
            <a:extLst>
              <a:ext uri="{FF2B5EF4-FFF2-40B4-BE49-F238E27FC236}">
                <a16:creationId xmlns:a16="http://schemas.microsoft.com/office/drawing/2014/main" id="{F8670056-3EC2-4CDA-96A3-A8852669975C}"/>
              </a:ext>
            </a:extLst>
          </p:cNvPr>
          <p:cNvSpPr/>
          <p:nvPr/>
        </p:nvSpPr>
        <p:spPr>
          <a:xfrm>
            <a:off x="421756" y="2618571"/>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79" name="object 77">
            <a:extLst>
              <a:ext uri="{FF2B5EF4-FFF2-40B4-BE49-F238E27FC236}">
                <a16:creationId xmlns:a16="http://schemas.microsoft.com/office/drawing/2014/main" id="{0198227E-4BF7-4746-8986-5F76F8C662BA}"/>
              </a:ext>
            </a:extLst>
          </p:cNvPr>
          <p:cNvSpPr txBox="1"/>
          <p:nvPr/>
        </p:nvSpPr>
        <p:spPr>
          <a:xfrm>
            <a:off x="421756" y="2618571"/>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21</a:t>
            </a:r>
            <a:endParaRPr sz="600">
              <a:latin typeface="Arial MT"/>
              <a:cs typeface="Arial MT"/>
            </a:endParaRPr>
          </a:p>
        </p:txBody>
      </p:sp>
      <p:sp>
        <p:nvSpPr>
          <p:cNvPr id="80" name="object 78">
            <a:extLst>
              <a:ext uri="{FF2B5EF4-FFF2-40B4-BE49-F238E27FC236}">
                <a16:creationId xmlns:a16="http://schemas.microsoft.com/office/drawing/2014/main" id="{742C4545-B3FB-4530-925C-5D3B8726A96B}"/>
              </a:ext>
            </a:extLst>
          </p:cNvPr>
          <p:cNvSpPr/>
          <p:nvPr/>
        </p:nvSpPr>
        <p:spPr>
          <a:xfrm>
            <a:off x="1126638" y="2616133"/>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81" name="object 79">
            <a:extLst>
              <a:ext uri="{FF2B5EF4-FFF2-40B4-BE49-F238E27FC236}">
                <a16:creationId xmlns:a16="http://schemas.microsoft.com/office/drawing/2014/main" id="{6C37C272-BEAF-45C7-8234-69FF935C12AD}"/>
              </a:ext>
            </a:extLst>
          </p:cNvPr>
          <p:cNvSpPr txBox="1"/>
          <p:nvPr/>
        </p:nvSpPr>
        <p:spPr>
          <a:xfrm>
            <a:off x="1126638" y="2616133"/>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22</a:t>
            </a:r>
            <a:endParaRPr sz="600">
              <a:latin typeface="Arial MT"/>
              <a:cs typeface="Arial MT"/>
            </a:endParaRPr>
          </a:p>
        </p:txBody>
      </p:sp>
      <p:grpSp>
        <p:nvGrpSpPr>
          <p:cNvPr id="82" name="object 80">
            <a:extLst>
              <a:ext uri="{FF2B5EF4-FFF2-40B4-BE49-F238E27FC236}">
                <a16:creationId xmlns:a16="http://schemas.microsoft.com/office/drawing/2014/main" id="{F5BFF967-0071-4E33-8426-A2C8B9023B22}"/>
              </a:ext>
            </a:extLst>
          </p:cNvPr>
          <p:cNvGrpSpPr/>
          <p:nvPr/>
        </p:nvGrpSpPr>
        <p:grpSpPr>
          <a:xfrm>
            <a:off x="1822415" y="2607001"/>
            <a:ext cx="392430" cy="299720"/>
            <a:chOff x="1849043" y="1133890"/>
            <a:chExt cx="392430" cy="299720"/>
          </a:xfrm>
        </p:grpSpPr>
        <p:sp>
          <p:nvSpPr>
            <p:cNvPr id="83" name="object 81">
              <a:extLst>
                <a:ext uri="{FF2B5EF4-FFF2-40B4-BE49-F238E27FC236}">
                  <a16:creationId xmlns:a16="http://schemas.microsoft.com/office/drawing/2014/main" id="{182F0BB4-C99C-40D7-8E4C-53C6AC10D3E5}"/>
                </a:ext>
              </a:extLst>
            </p:cNvPr>
            <p:cNvSpPr/>
            <p:nvPr/>
          </p:nvSpPr>
          <p:spPr>
            <a:xfrm>
              <a:off x="1855393" y="1140240"/>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84" name="object 82">
              <a:extLst>
                <a:ext uri="{FF2B5EF4-FFF2-40B4-BE49-F238E27FC236}">
                  <a16:creationId xmlns:a16="http://schemas.microsoft.com/office/drawing/2014/main" id="{BAE0B303-DE17-4B06-8CC8-BF3ECC07A64C}"/>
                </a:ext>
              </a:extLst>
            </p:cNvPr>
            <p:cNvSpPr/>
            <p:nvPr/>
          </p:nvSpPr>
          <p:spPr>
            <a:xfrm>
              <a:off x="1855393" y="1140240"/>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85" name="object 83">
            <a:extLst>
              <a:ext uri="{FF2B5EF4-FFF2-40B4-BE49-F238E27FC236}">
                <a16:creationId xmlns:a16="http://schemas.microsoft.com/office/drawing/2014/main" id="{153B1003-98C4-4258-9A13-0C8848792577}"/>
              </a:ext>
            </a:extLst>
          </p:cNvPr>
          <p:cNvSpPr txBox="1"/>
          <p:nvPr/>
        </p:nvSpPr>
        <p:spPr>
          <a:xfrm>
            <a:off x="1906256" y="2713765"/>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23</a:t>
            </a:r>
            <a:endParaRPr sz="600">
              <a:latin typeface="Arial MT"/>
              <a:cs typeface="Arial MT"/>
            </a:endParaRPr>
          </a:p>
        </p:txBody>
      </p:sp>
      <p:sp>
        <p:nvSpPr>
          <p:cNvPr id="86" name="object 84">
            <a:extLst>
              <a:ext uri="{FF2B5EF4-FFF2-40B4-BE49-F238E27FC236}">
                <a16:creationId xmlns:a16="http://schemas.microsoft.com/office/drawing/2014/main" id="{335DA839-ABC2-4BF7-81BA-11E407E07D4F}"/>
              </a:ext>
            </a:extLst>
          </p:cNvPr>
          <p:cNvSpPr/>
          <p:nvPr/>
        </p:nvSpPr>
        <p:spPr>
          <a:xfrm>
            <a:off x="2530893" y="260991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87" name="object 85">
            <a:extLst>
              <a:ext uri="{FF2B5EF4-FFF2-40B4-BE49-F238E27FC236}">
                <a16:creationId xmlns:a16="http://schemas.microsoft.com/office/drawing/2014/main" id="{7C7C39B4-2969-4A01-AB05-50D16529DE31}"/>
              </a:ext>
            </a:extLst>
          </p:cNvPr>
          <p:cNvSpPr txBox="1"/>
          <p:nvPr/>
        </p:nvSpPr>
        <p:spPr>
          <a:xfrm>
            <a:off x="2530893" y="2609919"/>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24</a:t>
            </a:r>
            <a:endParaRPr sz="600">
              <a:latin typeface="Arial MT"/>
              <a:cs typeface="Arial MT"/>
            </a:endParaRPr>
          </a:p>
        </p:txBody>
      </p:sp>
      <p:pic>
        <p:nvPicPr>
          <p:cNvPr id="89" name="object 87">
            <a:extLst>
              <a:ext uri="{FF2B5EF4-FFF2-40B4-BE49-F238E27FC236}">
                <a16:creationId xmlns:a16="http://schemas.microsoft.com/office/drawing/2014/main" id="{7C556A32-35DD-44F8-812D-58A9DAD25132}"/>
              </a:ext>
            </a:extLst>
          </p:cNvPr>
          <p:cNvPicPr/>
          <p:nvPr/>
        </p:nvPicPr>
        <p:blipFill>
          <a:blip r:embed="rId13" cstate="print"/>
          <a:stretch>
            <a:fillRect/>
          </a:stretch>
        </p:blipFill>
        <p:spPr>
          <a:xfrm>
            <a:off x="556827" y="3303890"/>
            <a:ext cx="109304" cy="141019"/>
          </a:xfrm>
          <a:prstGeom prst="rect">
            <a:avLst/>
          </a:prstGeom>
        </p:spPr>
      </p:pic>
      <p:pic>
        <p:nvPicPr>
          <p:cNvPr id="90" name="object 88">
            <a:extLst>
              <a:ext uri="{FF2B5EF4-FFF2-40B4-BE49-F238E27FC236}">
                <a16:creationId xmlns:a16="http://schemas.microsoft.com/office/drawing/2014/main" id="{A6B4A7A1-3AB9-4C58-B562-FA192A2A266C}"/>
              </a:ext>
            </a:extLst>
          </p:cNvPr>
          <p:cNvPicPr/>
          <p:nvPr/>
        </p:nvPicPr>
        <p:blipFill>
          <a:blip r:embed="rId14" cstate="print"/>
          <a:stretch>
            <a:fillRect/>
          </a:stretch>
        </p:blipFill>
        <p:spPr>
          <a:xfrm>
            <a:off x="1258956" y="3295726"/>
            <a:ext cx="109304" cy="141019"/>
          </a:xfrm>
          <a:prstGeom prst="rect">
            <a:avLst/>
          </a:prstGeom>
        </p:spPr>
      </p:pic>
      <p:pic>
        <p:nvPicPr>
          <p:cNvPr id="91" name="object 89">
            <a:extLst>
              <a:ext uri="{FF2B5EF4-FFF2-40B4-BE49-F238E27FC236}">
                <a16:creationId xmlns:a16="http://schemas.microsoft.com/office/drawing/2014/main" id="{9903EDEA-6ED3-4240-B43E-DE39EAE916F5}"/>
              </a:ext>
            </a:extLst>
          </p:cNvPr>
          <p:cNvPicPr/>
          <p:nvPr/>
        </p:nvPicPr>
        <p:blipFill>
          <a:blip r:embed="rId14" cstate="print"/>
          <a:stretch>
            <a:fillRect/>
          </a:stretch>
        </p:blipFill>
        <p:spPr>
          <a:xfrm>
            <a:off x="1966776" y="3305114"/>
            <a:ext cx="109304" cy="141019"/>
          </a:xfrm>
          <a:prstGeom prst="rect">
            <a:avLst/>
          </a:prstGeom>
        </p:spPr>
      </p:pic>
      <p:pic>
        <p:nvPicPr>
          <p:cNvPr id="92" name="object 90">
            <a:extLst>
              <a:ext uri="{FF2B5EF4-FFF2-40B4-BE49-F238E27FC236}">
                <a16:creationId xmlns:a16="http://schemas.microsoft.com/office/drawing/2014/main" id="{2F749871-4C33-4984-971A-B1B57C0D21CD}"/>
              </a:ext>
            </a:extLst>
          </p:cNvPr>
          <p:cNvPicPr/>
          <p:nvPr/>
        </p:nvPicPr>
        <p:blipFill>
          <a:blip r:embed="rId15" cstate="print"/>
          <a:stretch>
            <a:fillRect/>
          </a:stretch>
        </p:blipFill>
        <p:spPr>
          <a:xfrm>
            <a:off x="2681583" y="3303890"/>
            <a:ext cx="109304" cy="141019"/>
          </a:xfrm>
          <a:prstGeom prst="rect">
            <a:avLst/>
          </a:prstGeom>
        </p:spPr>
      </p:pic>
      <p:pic>
        <p:nvPicPr>
          <p:cNvPr id="93" name="object 91">
            <a:extLst>
              <a:ext uri="{FF2B5EF4-FFF2-40B4-BE49-F238E27FC236}">
                <a16:creationId xmlns:a16="http://schemas.microsoft.com/office/drawing/2014/main" id="{5B76FEF3-A794-43C7-82BD-FA189A6AEC9A}"/>
              </a:ext>
            </a:extLst>
          </p:cNvPr>
          <p:cNvPicPr/>
          <p:nvPr/>
        </p:nvPicPr>
        <p:blipFill>
          <a:blip r:embed="rId15" cstate="print"/>
          <a:stretch>
            <a:fillRect/>
          </a:stretch>
        </p:blipFill>
        <p:spPr>
          <a:xfrm>
            <a:off x="2681583" y="2908400"/>
            <a:ext cx="109304" cy="141019"/>
          </a:xfrm>
          <a:prstGeom prst="rect">
            <a:avLst/>
          </a:prstGeom>
        </p:spPr>
      </p:pic>
      <p:pic>
        <p:nvPicPr>
          <p:cNvPr id="94" name="object 92">
            <a:extLst>
              <a:ext uri="{FF2B5EF4-FFF2-40B4-BE49-F238E27FC236}">
                <a16:creationId xmlns:a16="http://schemas.microsoft.com/office/drawing/2014/main" id="{FFE6C543-A237-4A2D-B31E-3DD4FCA86F20}"/>
              </a:ext>
            </a:extLst>
          </p:cNvPr>
          <p:cNvPicPr/>
          <p:nvPr/>
        </p:nvPicPr>
        <p:blipFill>
          <a:blip r:embed="rId14" cstate="print"/>
          <a:stretch>
            <a:fillRect/>
          </a:stretch>
        </p:blipFill>
        <p:spPr>
          <a:xfrm>
            <a:off x="1969290" y="2924162"/>
            <a:ext cx="109304" cy="141019"/>
          </a:xfrm>
          <a:prstGeom prst="rect">
            <a:avLst/>
          </a:prstGeom>
        </p:spPr>
      </p:pic>
      <p:pic>
        <p:nvPicPr>
          <p:cNvPr id="95" name="object 93">
            <a:extLst>
              <a:ext uri="{FF2B5EF4-FFF2-40B4-BE49-F238E27FC236}">
                <a16:creationId xmlns:a16="http://schemas.microsoft.com/office/drawing/2014/main" id="{E09DD9F4-9CB8-411D-AEC8-878477B11B7C}"/>
              </a:ext>
            </a:extLst>
          </p:cNvPr>
          <p:cNvPicPr/>
          <p:nvPr/>
        </p:nvPicPr>
        <p:blipFill>
          <a:blip r:embed="rId15" cstate="print"/>
          <a:stretch>
            <a:fillRect/>
          </a:stretch>
        </p:blipFill>
        <p:spPr>
          <a:xfrm>
            <a:off x="1268490" y="2921775"/>
            <a:ext cx="109304" cy="141019"/>
          </a:xfrm>
          <a:prstGeom prst="rect">
            <a:avLst/>
          </a:prstGeom>
        </p:spPr>
      </p:pic>
      <p:pic>
        <p:nvPicPr>
          <p:cNvPr id="96" name="object 94">
            <a:extLst>
              <a:ext uri="{FF2B5EF4-FFF2-40B4-BE49-F238E27FC236}">
                <a16:creationId xmlns:a16="http://schemas.microsoft.com/office/drawing/2014/main" id="{E029BADB-13C5-4ACE-9AC8-DAF4816CD806}"/>
              </a:ext>
            </a:extLst>
          </p:cNvPr>
          <p:cNvPicPr/>
          <p:nvPr/>
        </p:nvPicPr>
        <p:blipFill>
          <a:blip r:embed="rId14" cstate="print"/>
          <a:stretch>
            <a:fillRect/>
          </a:stretch>
        </p:blipFill>
        <p:spPr>
          <a:xfrm>
            <a:off x="548941" y="2918618"/>
            <a:ext cx="109304" cy="141019"/>
          </a:xfrm>
          <a:prstGeom prst="rect">
            <a:avLst/>
          </a:prstGeom>
        </p:spPr>
      </p:pic>
      <p:pic>
        <p:nvPicPr>
          <p:cNvPr id="98" name="object 96">
            <a:extLst>
              <a:ext uri="{FF2B5EF4-FFF2-40B4-BE49-F238E27FC236}">
                <a16:creationId xmlns:a16="http://schemas.microsoft.com/office/drawing/2014/main" id="{DACA7B90-6D2A-4EB9-812C-7BB2DD1DE9E1}"/>
              </a:ext>
            </a:extLst>
          </p:cNvPr>
          <p:cNvPicPr/>
          <p:nvPr/>
        </p:nvPicPr>
        <p:blipFill>
          <a:blip r:embed="rId16" cstate="print"/>
          <a:stretch>
            <a:fillRect/>
          </a:stretch>
        </p:blipFill>
        <p:spPr>
          <a:xfrm>
            <a:off x="2009418" y="2322864"/>
            <a:ext cx="237194" cy="223242"/>
          </a:xfrm>
          <a:prstGeom prst="rect">
            <a:avLst/>
          </a:prstGeom>
        </p:spPr>
      </p:pic>
      <p:sp>
        <p:nvSpPr>
          <p:cNvPr id="100" name="object 98">
            <a:extLst>
              <a:ext uri="{FF2B5EF4-FFF2-40B4-BE49-F238E27FC236}">
                <a16:creationId xmlns:a16="http://schemas.microsoft.com/office/drawing/2014/main" id="{4BEEDFF4-5BC7-4786-9A65-005F90F4B37C}"/>
              </a:ext>
            </a:extLst>
          </p:cNvPr>
          <p:cNvSpPr/>
          <p:nvPr/>
        </p:nvSpPr>
        <p:spPr>
          <a:xfrm>
            <a:off x="5123317" y="3723192"/>
            <a:ext cx="269240" cy="226695"/>
          </a:xfrm>
          <a:custGeom>
            <a:avLst/>
            <a:gdLst/>
            <a:ahLst/>
            <a:cxnLst/>
            <a:rect l="l" t="t" r="r" b="b"/>
            <a:pathLst>
              <a:path w="269239" h="226694">
                <a:moveTo>
                  <a:pt x="0" y="0"/>
                </a:moveTo>
                <a:lnTo>
                  <a:pt x="268693" y="0"/>
                </a:lnTo>
                <a:lnTo>
                  <a:pt x="268693" y="226556"/>
                </a:lnTo>
                <a:lnTo>
                  <a:pt x="0" y="226556"/>
                </a:lnTo>
                <a:lnTo>
                  <a:pt x="0" y="0"/>
                </a:lnTo>
                <a:close/>
              </a:path>
            </a:pathLst>
          </a:custGeom>
          <a:ln w="12699">
            <a:solidFill>
              <a:srgbClr val="000000"/>
            </a:solidFill>
          </a:ln>
        </p:spPr>
        <p:txBody>
          <a:bodyPr wrap="square" lIns="0" tIns="0" rIns="0" bIns="0" rtlCol="0"/>
          <a:lstStyle/>
          <a:p>
            <a:endParaRPr/>
          </a:p>
        </p:txBody>
      </p:sp>
      <p:pic>
        <p:nvPicPr>
          <p:cNvPr id="101" name="object 99">
            <a:extLst>
              <a:ext uri="{FF2B5EF4-FFF2-40B4-BE49-F238E27FC236}">
                <a16:creationId xmlns:a16="http://schemas.microsoft.com/office/drawing/2014/main" id="{10663E14-ACF0-4D58-9EAE-DAF13FA55336}"/>
              </a:ext>
            </a:extLst>
          </p:cNvPr>
          <p:cNvPicPr/>
          <p:nvPr/>
        </p:nvPicPr>
        <p:blipFill>
          <a:blip r:embed="rId16" cstate="print"/>
          <a:stretch>
            <a:fillRect/>
          </a:stretch>
        </p:blipFill>
        <p:spPr>
          <a:xfrm>
            <a:off x="2706751" y="2329690"/>
            <a:ext cx="237194" cy="223242"/>
          </a:xfrm>
          <a:prstGeom prst="rect">
            <a:avLst/>
          </a:prstGeom>
        </p:spPr>
      </p:pic>
      <p:pic>
        <p:nvPicPr>
          <p:cNvPr id="102" name="object 100">
            <a:extLst>
              <a:ext uri="{FF2B5EF4-FFF2-40B4-BE49-F238E27FC236}">
                <a16:creationId xmlns:a16="http://schemas.microsoft.com/office/drawing/2014/main" id="{94E8CB59-3205-42FB-BC3A-9B191DF891FD}"/>
              </a:ext>
            </a:extLst>
          </p:cNvPr>
          <p:cNvPicPr/>
          <p:nvPr/>
        </p:nvPicPr>
        <p:blipFill>
          <a:blip r:embed="rId16" cstate="print"/>
          <a:stretch>
            <a:fillRect/>
          </a:stretch>
        </p:blipFill>
        <p:spPr>
          <a:xfrm>
            <a:off x="1307955" y="2322864"/>
            <a:ext cx="237194" cy="223242"/>
          </a:xfrm>
          <a:prstGeom prst="rect">
            <a:avLst/>
          </a:prstGeom>
        </p:spPr>
      </p:pic>
      <p:pic>
        <p:nvPicPr>
          <p:cNvPr id="103" name="object 101">
            <a:extLst>
              <a:ext uri="{FF2B5EF4-FFF2-40B4-BE49-F238E27FC236}">
                <a16:creationId xmlns:a16="http://schemas.microsoft.com/office/drawing/2014/main" id="{2044C5A0-4A25-4D36-8336-00C97F0FC030}"/>
              </a:ext>
            </a:extLst>
          </p:cNvPr>
          <p:cNvPicPr/>
          <p:nvPr/>
        </p:nvPicPr>
        <p:blipFill>
          <a:blip r:embed="rId16" cstate="print"/>
          <a:stretch>
            <a:fillRect/>
          </a:stretch>
        </p:blipFill>
        <p:spPr>
          <a:xfrm>
            <a:off x="591815" y="2325864"/>
            <a:ext cx="237194" cy="223242"/>
          </a:xfrm>
          <a:prstGeom prst="rect">
            <a:avLst/>
          </a:prstGeom>
        </p:spPr>
      </p:pic>
      <p:sp>
        <p:nvSpPr>
          <p:cNvPr id="104" name="object 102">
            <a:extLst>
              <a:ext uri="{FF2B5EF4-FFF2-40B4-BE49-F238E27FC236}">
                <a16:creationId xmlns:a16="http://schemas.microsoft.com/office/drawing/2014/main" id="{5ACF2916-7D07-4B54-A129-210E16AB5BF6}"/>
              </a:ext>
            </a:extLst>
          </p:cNvPr>
          <p:cNvSpPr txBox="1"/>
          <p:nvPr/>
        </p:nvSpPr>
        <p:spPr>
          <a:xfrm>
            <a:off x="5196342" y="3701851"/>
            <a:ext cx="137160"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a:t>
            </a:r>
            <a:endParaRPr sz="1500">
              <a:latin typeface="Arial MT"/>
              <a:cs typeface="Arial MT"/>
            </a:endParaRPr>
          </a:p>
        </p:txBody>
      </p:sp>
      <p:sp>
        <p:nvSpPr>
          <p:cNvPr id="105" name="object 103">
            <a:extLst>
              <a:ext uri="{FF2B5EF4-FFF2-40B4-BE49-F238E27FC236}">
                <a16:creationId xmlns:a16="http://schemas.microsoft.com/office/drawing/2014/main" id="{EB9C97E4-583F-499E-B3A2-D14790F7804E}"/>
              </a:ext>
            </a:extLst>
          </p:cNvPr>
          <p:cNvSpPr/>
          <p:nvPr/>
        </p:nvSpPr>
        <p:spPr>
          <a:xfrm>
            <a:off x="5392011" y="3836471"/>
            <a:ext cx="1137285" cy="920115"/>
          </a:xfrm>
          <a:custGeom>
            <a:avLst/>
            <a:gdLst/>
            <a:ahLst/>
            <a:cxnLst/>
            <a:rect l="l" t="t" r="r" b="b"/>
            <a:pathLst>
              <a:path w="1137284" h="920114">
                <a:moveTo>
                  <a:pt x="0" y="0"/>
                </a:moveTo>
                <a:lnTo>
                  <a:pt x="1136699" y="0"/>
                </a:lnTo>
                <a:lnTo>
                  <a:pt x="1136699" y="919499"/>
                </a:lnTo>
              </a:path>
            </a:pathLst>
          </a:custGeom>
          <a:ln w="25399">
            <a:solidFill>
              <a:srgbClr val="000000"/>
            </a:solidFill>
          </a:ln>
        </p:spPr>
        <p:txBody>
          <a:bodyPr wrap="square" lIns="0" tIns="0" rIns="0" bIns="0" rtlCol="0"/>
          <a:lstStyle/>
          <a:p>
            <a:endParaRPr/>
          </a:p>
        </p:txBody>
      </p:sp>
      <p:pic>
        <p:nvPicPr>
          <p:cNvPr id="106" name="object 104">
            <a:extLst>
              <a:ext uri="{FF2B5EF4-FFF2-40B4-BE49-F238E27FC236}">
                <a16:creationId xmlns:a16="http://schemas.microsoft.com/office/drawing/2014/main" id="{9C6CE5C3-6724-48F3-8814-45E956918927}"/>
              </a:ext>
            </a:extLst>
          </p:cNvPr>
          <p:cNvPicPr/>
          <p:nvPr/>
        </p:nvPicPr>
        <p:blipFill>
          <a:blip r:embed="rId17" cstate="print"/>
          <a:stretch>
            <a:fillRect/>
          </a:stretch>
        </p:blipFill>
        <p:spPr>
          <a:xfrm>
            <a:off x="6474056" y="4743271"/>
            <a:ext cx="109307" cy="140667"/>
          </a:xfrm>
          <a:prstGeom prst="rect">
            <a:avLst/>
          </a:prstGeom>
        </p:spPr>
      </p:pic>
      <p:grpSp>
        <p:nvGrpSpPr>
          <p:cNvPr id="107" name="object 105">
            <a:extLst>
              <a:ext uri="{FF2B5EF4-FFF2-40B4-BE49-F238E27FC236}">
                <a16:creationId xmlns:a16="http://schemas.microsoft.com/office/drawing/2014/main" id="{F5A47018-CF3E-48A4-8D6B-82D34B0DC2BD}"/>
              </a:ext>
            </a:extLst>
          </p:cNvPr>
          <p:cNvGrpSpPr/>
          <p:nvPr/>
        </p:nvGrpSpPr>
        <p:grpSpPr>
          <a:xfrm>
            <a:off x="593008" y="2252820"/>
            <a:ext cx="5186045" cy="1888489"/>
            <a:chOff x="619636" y="779709"/>
            <a:chExt cx="5186045" cy="1888489"/>
          </a:xfrm>
        </p:grpSpPr>
        <p:sp>
          <p:nvSpPr>
            <p:cNvPr id="108" name="object 106">
              <a:extLst>
                <a:ext uri="{FF2B5EF4-FFF2-40B4-BE49-F238E27FC236}">
                  <a16:creationId xmlns:a16="http://schemas.microsoft.com/office/drawing/2014/main" id="{E26C4738-059F-401C-AC11-59234EF4849C}"/>
                </a:ext>
              </a:extLst>
            </p:cNvPr>
            <p:cNvSpPr/>
            <p:nvPr/>
          </p:nvSpPr>
          <p:spPr>
            <a:xfrm>
              <a:off x="632336" y="792409"/>
              <a:ext cx="4652645" cy="1457960"/>
            </a:xfrm>
            <a:custGeom>
              <a:avLst/>
              <a:gdLst/>
              <a:ahLst/>
              <a:cxnLst/>
              <a:rect l="l" t="t" r="r" b="b"/>
              <a:pathLst>
                <a:path w="4652645" h="1457960">
                  <a:moveTo>
                    <a:pt x="2114936" y="88327"/>
                  </a:moveTo>
                  <a:lnTo>
                    <a:pt x="2114936" y="0"/>
                  </a:lnTo>
                  <a:lnTo>
                    <a:pt x="4652036" y="0"/>
                  </a:lnTo>
                  <a:lnTo>
                    <a:pt x="4652036" y="1457527"/>
                  </a:lnTo>
                </a:path>
                <a:path w="4652645" h="1457960">
                  <a:moveTo>
                    <a:pt x="1417602" y="81501"/>
                  </a:moveTo>
                  <a:lnTo>
                    <a:pt x="1417602" y="8774"/>
                  </a:lnTo>
                  <a:lnTo>
                    <a:pt x="4651902" y="8774"/>
                  </a:lnTo>
                  <a:lnTo>
                    <a:pt x="4651902" y="1457601"/>
                  </a:lnTo>
                </a:path>
                <a:path w="4652645" h="1457960">
                  <a:moveTo>
                    <a:pt x="716140" y="81501"/>
                  </a:moveTo>
                  <a:lnTo>
                    <a:pt x="716140" y="8774"/>
                  </a:lnTo>
                  <a:lnTo>
                    <a:pt x="4651840" y="8774"/>
                  </a:lnTo>
                  <a:lnTo>
                    <a:pt x="4651840" y="1457601"/>
                  </a:lnTo>
                </a:path>
                <a:path w="4652645" h="1457960">
                  <a:moveTo>
                    <a:pt x="0" y="84501"/>
                  </a:moveTo>
                  <a:lnTo>
                    <a:pt x="0" y="1373"/>
                  </a:lnTo>
                  <a:lnTo>
                    <a:pt x="4652099" y="1373"/>
                  </a:lnTo>
                  <a:lnTo>
                    <a:pt x="4652099" y="1305201"/>
                  </a:lnTo>
                </a:path>
              </a:pathLst>
            </a:custGeom>
            <a:ln w="25399">
              <a:solidFill>
                <a:srgbClr val="000000"/>
              </a:solidFill>
            </a:ln>
          </p:spPr>
          <p:txBody>
            <a:bodyPr wrap="square" lIns="0" tIns="0" rIns="0" bIns="0" rtlCol="0"/>
            <a:lstStyle/>
            <a:p>
              <a:endParaRPr/>
            </a:p>
          </p:txBody>
        </p:sp>
        <p:pic>
          <p:nvPicPr>
            <p:cNvPr id="109" name="object 107">
              <a:extLst>
                <a:ext uri="{FF2B5EF4-FFF2-40B4-BE49-F238E27FC236}">
                  <a16:creationId xmlns:a16="http://schemas.microsoft.com/office/drawing/2014/main" id="{24D4410F-CDCA-4821-B372-23D5C5816188}"/>
                </a:ext>
              </a:extLst>
            </p:cNvPr>
            <p:cNvPicPr/>
            <p:nvPr/>
          </p:nvPicPr>
          <p:blipFill>
            <a:blip r:embed="rId17" cstate="print"/>
            <a:stretch>
              <a:fillRect/>
            </a:stretch>
          </p:blipFill>
          <p:spPr>
            <a:xfrm>
              <a:off x="5229782" y="2084910"/>
              <a:ext cx="109307" cy="140667"/>
            </a:xfrm>
            <a:prstGeom prst="rect">
              <a:avLst/>
            </a:prstGeom>
          </p:spPr>
        </p:pic>
        <p:sp>
          <p:nvSpPr>
            <p:cNvPr id="110" name="object 108">
              <a:extLst>
                <a:ext uri="{FF2B5EF4-FFF2-40B4-BE49-F238E27FC236}">
                  <a16:creationId xmlns:a16="http://schemas.microsoft.com/office/drawing/2014/main" id="{B72A1606-A711-4F7F-84C8-54CEB4507BEF}"/>
                </a:ext>
              </a:extLst>
            </p:cNvPr>
            <p:cNvSpPr/>
            <p:nvPr/>
          </p:nvSpPr>
          <p:spPr>
            <a:xfrm>
              <a:off x="3654234" y="2395077"/>
              <a:ext cx="2139315" cy="260350"/>
            </a:xfrm>
            <a:custGeom>
              <a:avLst/>
              <a:gdLst/>
              <a:ahLst/>
              <a:cxnLst/>
              <a:rect l="l" t="t" r="r" b="b"/>
              <a:pathLst>
                <a:path w="2139315" h="260350">
                  <a:moveTo>
                    <a:pt x="2138699" y="259799"/>
                  </a:moveTo>
                  <a:lnTo>
                    <a:pt x="1143766" y="259799"/>
                  </a:lnTo>
                  <a:lnTo>
                    <a:pt x="1143766" y="0"/>
                  </a:lnTo>
                  <a:lnTo>
                    <a:pt x="0" y="0"/>
                  </a:lnTo>
                </a:path>
              </a:pathLst>
            </a:custGeom>
            <a:ln w="25399">
              <a:solidFill>
                <a:srgbClr val="000000"/>
              </a:solidFill>
            </a:ln>
          </p:spPr>
          <p:txBody>
            <a:bodyPr wrap="square" lIns="0" tIns="0" rIns="0" bIns="0" rtlCol="0"/>
            <a:lstStyle/>
            <a:p>
              <a:endParaRPr/>
            </a:p>
          </p:txBody>
        </p:sp>
        <p:pic>
          <p:nvPicPr>
            <p:cNvPr id="111" name="object 109">
              <a:extLst>
                <a:ext uri="{FF2B5EF4-FFF2-40B4-BE49-F238E27FC236}">
                  <a16:creationId xmlns:a16="http://schemas.microsoft.com/office/drawing/2014/main" id="{468699F0-C628-4488-885B-4814B06A9DC5}"/>
                </a:ext>
              </a:extLst>
            </p:cNvPr>
            <p:cNvPicPr/>
            <p:nvPr/>
          </p:nvPicPr>
          <p:blipFill>
            <a:blip r:embed="rId18" cstate="print"/>
            <a:stretch>
              <a:fillRect/>
            </a:stretch>
          </p:blipFill>
          <p:spPr>
            <a:xfrm>
              <a:off x="3526266" y="2340423"/>
              <a:ext cx="140667" cy="109308"/>
            </a:xfrm>
            <a:prstGeom prst="rect">
              <a:avLst/>
            </a:prstGeom>
          </p:spPr>
        </p:pic>
      </p:grpSp>
      <p:pic>
        <p:nvPicPr>
          <p:cNvPr id="121" name="object 119">
            <a:extLst>
              <a:ext uri="{FF2B5EF4-FFF2-40B4-BE49-F238E27FC236}">
                <a16:creationId xmlns:a16="http://schemas.microsoft.com/office/drawing/2014/main" id="{2724A1BA-C13B-4944-AE55-0F1C082DFE97}"/>
              </a:ext>
            </a:extLst>
          </p:cNvPr>
          <p:cNvPicPr/>
          <p:nvPr/>
        </p:nvPicPr>
        <p:blipFill>
          <a:blip r:embed="rId19" cstate="print"/>
          <a:stretch>
            <a:fillRect/>
          </a:stretch>
        </p:blipFill>
        <p:spPr>
          <a:xfrm>
            <a:off x="2707945" y="2429085"/>
            <a:ext cx="140667" cy="180832"/>
          </a:xfrm>
          <a:prstGeom prst="rect">
            <a:avLst/>
          </a:prstGeom>
        </p:spPr>
      </p:pic>
      <p:pic>
        <p:nvPicPr>
          <p:cNvPr id="122" name="object 120">
            <a:extLst>
              <a:ext uri="{FF2B5EF4-FFF2-40B4-BE49-F238E27FC236}">
                <a16:creationId xmlns:a16="http://schemas.microsoft.com/office/drawing/2014/main" id="{AD5C141D-29C7-413C-8125-8B294B134757}"/>
              </a:ext>
            </a:extLst>
          </p:cNvPr>
          <p:cNvPicPr/>
          <p:nvPr/>
        </p:nvPicPr>
        <p:blipFill>
          <a:blip r:embed="rId20" cstate="print"/>
          <a:stretch>
            <a:fillRect/>
          </a:stretch>
        </p:blipFill>
        <p:spPr>
          <a:xfrm>
            <a:off x="2005819" y="2434802"/>
            <a:ext cx="141232" cy="191248"/>
          </a:xfrm>
          <a:prstGeom prst="rect">
            <a:avLst/>
          </a:prstGeom>
        </p:spPr>
      </p:pic>
      <p:pic>
        <p:nvPicPr>
          <p:cNvPr id="123" name="object 121">
            <a:extLst>
              <a:ext uri="{FF2B5EF4-FFF2-40B4-BE49-F238E27FC236}">
                <a16:creationId xmlns:a16="http://schemas.microsoft.com/office/drawing/2014/main" id="{8FE6BB50-CA55-442C-B6B6-0404B0658D93}"/>
              </a:ext>
            </a:extLst>
          </p:cNvPr>
          <p:cNvPicPr/>
          <p:nvPr/>
        </p:nvPicPr>
        <p:blipFill>
          <a:blip r:embed="rId21" cstate="print"/>
          <a:stretch>
            <a:fillRect/>
          </a:stretch>
        </p:blipFill>
        <p:spPr>
          <a:xfrm>
            <a:off x="1303691" y="2434802"/>
            <a:ext cx="144554" cy="194030"/>
          </a:xfrm>
          <a:prstGeom prst="rect">
            <a:avLst/>
          </a:prstGeom>
        </p:spPr>
      </p:pic>
      <p:pic>
        <p:nvPicPr>
          <p:cNvPr id="124" name="object 122">
            <a:extLst>
              <a:ext uri="{FF2B5EF4-FFF2-40B4-BE49-F238E27FC236}">
                <a16:creationId xmlns:a16="http://schemas.microsoft.com/office/drawing/2014/main" id="{46DE1E7D-E7F1-4E96-9913-FA1B7DBB3581}"/>
              </a:ext>
            </a:extLst>
          </p:cNvPr>
          <p:cNvPicPr/>
          <p:nvPr/>
        </p:nvPicPr>
        <p:blipFill>
          <a:blip r:embed="rId22" cstate="print"/>
          <a:stretch>
            <a:fillRect/>
          </a:stretch>
        </p:blipFill>
        <p:spPr>
          <a:xfrm>
            <a:off x="593008" y="2425259"/>
            <a:ext cx="140667" cy="206011"/>
          </a:xfrm>
          <a:prstGeom prst="rect">
            <a:avLst/>
          </a:prstGeom>
        </p:spPr>
      </p:pic>
      <p:sp>
        <p:nvSpPr>
          <p:cNvPr id="134" name="object 132">
            <a:extLst>
              <a:ext uri="{FF2B5EF4-FFF2-40B4-BE49-F238E27FC236}">
                <a16:creationId xmlns:a16="http://schemas.microsoft.com/office/drawing/2014/main" id="{FD5E09EF-CA04-468D-97ED-4EB89EB9143E}"/>
              </a:ext>
            </a:extLst>
          </p:cNvPr>
          <p:cNvSpPr txBox="1"/>
          <p:nvPr/>
        </p:nvSpPr>
        <p:spPr>
          <a:xfrm>
            <a:off x="5605932" y="4685545"/>
            <a:ext cx="196215" cy="254000"/>
          </a:xfrm>
          <a:prstGeom prst="rect">
            <a:avLst/>
          </a:prstGeom>
        </p:spPr>
        <p:txBody>
          <a:bodyPr vert="horz" wrap="square" lIns="0" tIns="12700" rIns="0" bIns="0" rtlCol="0">
            <a:spAutoFit/>
          </a:bodyPr>
          <a:lstStyle/>
          <a:p>
            <a:pPr marL="12700">
              <a:lnSpc>
                <a:spcPct val="100000"/>
              </a:lnSpc>
              <a:spcBef>
                <a:spcPts val="100"/>
              </a:spcBef>
            </a:pPr>
            <a:r>
              <a:rPr sz="1500" u="sng" dirty="0">
                <a:uFill>
                  <a:solidFill>
                    <a:srgbClr val="000000"/>
                  </a:solidFill>
                </a:uFill>
                <a:latin typeface="Times New Roman"/>
                <a:cs typeface="Times New Roman"/>
              </a:rPr>
              <a:t> </a:t>
            </a:r>
            <a:r>
              <a:rPr sz="1500" u="sng" spc="-160" dirty="0">
                <a:uFill>
                  <a:solidFill>
                    <a:srgbClr val="000000"/>
                  </a:solidFill>
                </a:uFill>
                <a:latin typeface="Times New Roman"/>
                <a:cs typeface="Times New Roman"/>
              </a:rPr>
              <a:t> </a:t>
            </a:r>
            <a:endParaRPr sz="1500">
              <a:latin typeface="Times New Roman"/>
              <a:cs typeface="Times New Roman"/>
            </a:endParaRPr>
          </a:p>
        </p:txBody>
      </p:sp>
      <p:sp>
        <p:nvSpPr>
          <p:cNvPr id="136" name="object 134">
            <a:extLst>
              <a:ext uri="{FF2B5EF4-FFF2-40B4-BE49-F238E27FC236}">
                <a16:creationId xmlns:a16="http://schemas.microsoft.com/office/drawing/2014/main" id="{A70F7748-3F8F-4F45-960C-E87442058E0D}"/>
              </a:ext>
            </a:extLst>
          </p:cNvPr>
          <p:cNvSpPr txBox="1"/>
          <p:nvPr/>
        </p:nvSpPr>
        <p:spPr>
          <a:xfrm>
            <a:off x="6545746" y="2008301"/>
            <a:ext cx="2348865" cy="482600"/>
          </a:xfrm>
          <a:prstGeom prst="rect">
            <a:avLst/>
          </a:prstGeom>
        </p:spPr>
        <p:txBody>
          <a:bodyPr vert="horz" wrap="square" lIns="0" tIns="12700" rIns="0" bIns="0" rtlCol="0">
            <a:spAutoFit/>
          </a:bodyPr>
          <a:lstStyle/>
          <a:p>
            <a:pPr marL="38100" marR="30480">
              <a:lnSpc>
                <a:spcPct val="100000"/>
              </a:lnSpc>
              <a:spcBef>
                <a:spcPts val="100"/>
              </a:spcBef>
            </a:pPr>
            <a:r>
              <a:rPr sz="1500" spc="-5" dirty="0">
                <a:latin typeface="Arial MT"/>
                <a:cs typeface="Arial MT"/>
              </a:rPr>
              <a:t>Repeat:</a:t>
            </a:r>
            <a:r>
              <a:rPr sz="1500" spc="-25" dirty="0">
                <a:latin typeface="Arial MT"/>
                <a:cs typeface="Arial MT"/>
              </a:rPr>
              <a:t> </a:t>
            </a:r>
            <a:r>
              <a:rPr sz="1500" spc="-5" dirty="0">
                <a:latin typeface="Arial MT"/>
                <a:cs typeface="Arial MT"/>
              </a:rPr>
              <a:t>Use</a:t>
            </a:r>
            <a:r>
              <a:rPr sz="1500" spc="-25" dirty="0">
                <a:latin typeface="Arial MT"/>
                <a:cs typeface="Arial MT"/>
              </a:rPr>
              <a:t> </a:t>
            </a:r>
            <a:r>
              <a:rPr sz="1500" dirty="0">
                <a:latin typeface="Arial MT"/>
                <a:cs typeface="Arial MT"/>
              </a:rPr>
              <a:t>s</a:t>
            </a:r>
            <a:r>
              <a:rPr sz="1500" baseline="-30555" dirty="0">
                <a:latin typeface="Arial MT"/>
                <a:cs typeface="Arial MT"/>
              </a:rPr>
              <a:t>1</a:t>
            </a:r>
            <a:r>
              <a:rPr sz="1500" spc="172" baseline="-30555" dirty="0">
                <a:latin typeface="Arial MT"/>
                <a:cs typeface="Arial MT"/>
              </a:rPr>
              <a:t> </a:t>
            </a:r>
            <a:r>
              <a:rPr sz="1500" spc="-5" dirty="0">
                <a:latin typeface="Arial MT"/>
                <a:cs typeface="Arial MT"/>
              </a:rPr>
              <a:t>to</a:t>
            </a:r>
            <a:r>
              <a:rPr sz="1500" spc="-25" dirty="0">
                <a:latin typeface="Arial MT"/>
                <a:cs typeface="Arial MT"/>
              </a:rPr>
              <a:t> </a:t>
            </a:r>
            <a:r>
              <a:rPr sz="1500" dirty="0">
                <a:latin typeface="Arial MT"/>
                <a:cs typeface="Arial MT"/>
              </a:rPr>
              <a:t>compute </a:t>
            </a:r>
            <a:r>
              <a:rPr sz="1500" spc="-400" dirty="0">
                <a:latin typeface="Arial MT"/>
                <a:cs typeface="Arial MT"/>
              </a:rPr>
              <a:t> </a:t>
            </a:r>
            <a:r>
              <a:rPr sz="1500" spc="-5" dirty="0">
                <a:latin typeface="Arial MT"/>
                <a:cs typeface="Arial MT"/>
              </a:rPr>
              <a:t>new</a:t>
            </a:r>
            <a:r>
              <a:rPr sz="1500" spc="-15" dirty="0">
                <a:latin typeface="Arial MT"/>
                <a:cs typeface="Arial MT"/>
              </a:rPr>
              <a:t> </a:t>
            </a:r>
            <a:r>
              <a:rPr sz="1500" dirty="0">
                <a:latin typeface="Arial MT"/>
                <a:cs typeface="Arial MT"/>
              </a:rPr>
              <a:t>context</a:t>
            </a:r>
            <a:r>
              <a:rPr sz="1500" spc="-10" dirty="0">
                <a:latin typeface="Arial MT"/>
                <a:cs typeface="Arial MT"/>
              </a:rPr>
              <a:t> </a:t>
            </a:r>
            <a:r>
              <a:rPr sz="1500" dirty="0">
                <a:latin typeface="Arial MT"/>
                <a:cs typeface="Arial MT"/>
              </a:rPr>
              <a:t>vector</a:t>
            </a:r>
            <a:r>
              <a:rPr sz="1500" spc="-15" dirty="0">
                <a:latin typeface="Arial MT"/>
                <a:cs typeface="Arial MT"/>
              </a:rPr>
              <a:t> </a:t>
            </a:r>
            <a:r>
              <a:rPr sz="1500" dirty="0">
                <a:latin typeface="Arial MT"/>
                <a:cs typeface="Arial MT"/>
              </a:rPr>
              <a:t>c</a:t>
            </a:r>
            <a:r>
              <a:rPr sz="1500" baseline="-30555" dirty="0">
                <a:latin typeface="Arial MT"/>
                <a:cs typeface="Arial MT"/>
              </a:rPr>
              <a:t>2</a:t>
            </a:r>
            <a:endParaRPr sz="1500" baseline="-30555">
              <a:latin typeface="Arial MT"/>
              <a:cs typeface="Arial MT"/>
            </a:endParaRPr>
          </a:p>
        </p:txBody>
      </p:sp>
      <p:sp>
        <p:nvSpPr>
          <p:cNvPr id="137" name="object 125">
            <a:extLst>
              <a:ext uri="{FF2B5EF4-FFF2-40B4-BE49-F238E27FC236}">
                <a16:creationId xmlns:a16="http://schemas.microsoft.com/office/drawing/2014/main" id="{EAE5B96E-8990-46CB-9332-E3F39B55032E}"/>
              </a:ext>
            </a:extLst>
          </p:cNvPr>
          <p:cNvSpPr/>
          <p:nvPr/>
        </p:nvSpPr>
        <p:spPr>
          <a:xfrm>
            <a:off x="168767" y="2490901"/>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38" name="object 126">
            <a:extLst>
              <a:ext uri="{FF2B5EF4-FFF2-40B4-BE49-F238E27FC236}">
                <a16:creationId xmlns:a16="http://schemas.microsoft.com/office/drawing/2014/main" id="{DD2721A3-CC49-4DE3-8AE4-5B2F0525BE24}"/>
              </a:ext>
            </a:extLst>
          </p:cNvPr>
          <p:cNvPicPr/>
          <p:nvPr/>
        </p:nvPicPr>
        <p:blipFill>
          <a:blip r:embed="rId23" cstate="print"/>
          <a:stretch>
            <a:fillRect/>
          </a:stretch>
        </p:blipFill>
        <p:spPr>
          <a:xfrm>
            <a:off x="361256" y="2404999"/>
            <a:ext cx="170581" cy="131010"/>
          </a:xfrm>
          <a:prstGeom prst="rect">
            <a:avLst/>
          </a:prstGeom>
        </p:spPr>
      </p:pic>
      <p:sp>
        <p:nvSpPr>
          <p:cNvPr id="139" name="object 125">
            <a:extLst>
              <a:ext uri="{FF2B5EF4-FFF2-40B4-BE49-F238E27FC236}">
                <a16:creationId xmlns:a16="http://schemas.microsoft.com/office/drawing/2014/main" id="{99627683-BE4B-404F-87E3-B6FFAA6B5A2A}"/>
              </a:ext>
            </a:extLst>
          </p:cNvPr>
          <p:cNvSpPr/>
          <p:nvPr/>
        </p:nvSpPr>
        <p:spPr>
          <a:xfrm>
            <a:off x="869761" y="2500918"/>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40" name="object 126">
            <a:extLst>
              <a:ext uri="{FF2B5EF4-FFF2-40B4-BE49-F238E27FC236}">
                <a16:creationId xmlns:a16="http://schemas.microsoft.com/office/drawing/2014/main" id="{DE5FFD18-3CCD-4B4C-8C94-E981F2337271}"/>
              </a:ext>
            </a:extLst>
          </p:cNvPr>
          <p:cNvPicPr/>
          <p:nvPr/>
        </p:nvPicPr>
        <p:blipFill>
          <a:blip r:embed="rId23" cstate="print"/>
          <a:stretch>
            <a:fillRect/>
          </a:stretch>
        </p:blipFill>
        <p:spPr>
          <a:xfrm>
            <a:off x="1062250" y="2415016"/>
            <a:ext cx="170581" cy="131010"/>
          </a:xfrm>
          <a:prstGeom prst="rect">
            <a:avLst/>
          </a:prstGeom>
        </p:spPr>
      </p:pic>
      <p:sp>
        <p:nvSpPr>
          <p:cNvPr id="145" name="object 125">
            <a:extLst>
              <a:ext uri="{FF2B5EF4-FFF2-40B4-BE49-F238E27FC236}">
                <a16:creationId xmlns:a16="http://schemas.microsoft.com/office/drawing/2014/main" id="{99179941-9DC0-4725-9E81-7C4764900F72}"/>
              </a:ext>
            </a:extLst>
          </p:cNvPr>
          <p:cNvSpPr/>
          <p:nvPr/>
        </p:nvSpPr>
        <p:spPr>
          <a:xfrm>
            <a:off x="1563838" y="2520700"/>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46" name="object 126">
            <a:extLst>
              <a:ext uri="{FF2B5EF4-FFF2-40B4-BE49-F238E27FC236}">
                <a16:creationId xmlns:a16="http://schemas.microsoft.com/office/drawing/2014/main" id="{3CB4AB22-1953-44F7-AAD3-E392C2CD7537}"/>
              </a:ext>
            </a:extLst>
          </p:cNvPr>
          <p:cNvPicPr/>
          <p:nvPr/>
        </p:nvPicPr>
        <p:blipFill>
          <a:blip r:embed="rId23" cstate="print"/>
          <a:stretch>
            <a:fillRect/>
          </a:stretch>
        </p:blipFill>
        <p:spPr>
          <a:xfrm>
            <a:off x="1756327" y="2434798"/>
            <a:ext cx="170581" cy="131010"/>
          </a:xfrm>
          <a:prstGeom prst="rect">
            <a:avLst/>
          </a:prstGeom>
        </p:spPr>
      </p:pic>
      <p:sp>
        <p:nvSpPr>
          <p:cNvPr id="147" name="object 125">
            <a:extLst>
              <a:ext uri="{FF2B5EF4-FFF2-40B4-BE49-F238E27FC236}">
                <a16:creationId xmlns:a16="http://schemas.microsoft.com/office/drawing/2014/main" id="{2D150743-E1C2-4CE6-A883-490E1FB515ED}"/>
              </a:ext>
            </a:extLst>
          </p:cNvPr>
          <p:cNvSpPr/>
          <p:nvPr/>
        </p:nvSpPr>
        <p:spPr>
          <a:xfrm>
            <a:off x="2274393" y="2504325"/>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48" name="object 126">
            <a:extLst>
              <a:ext uri="{FF2B5EF4-FFF2-40B4-BE49-F238E27FC236}">
                <a16:creationId xmlns:a16="http://schemas.microsoft.com/office/drawing/2014/main" id="{999F1C59-FEA7-4514-B968-55BD471992D7}"/>
              </a:ext>
            </a:extLst>
          </p:cNvPr>
          <p:cNvPicPr/>
          <p:nvPr/>
        </p:nvPicPr>
        <p:blipFill>
          <a:blip r:embed="rId23" cstate="print"/>
          <a:stretch>
            <a:fillRect/>
          </a:stretch>
        </p:blipFill>
        <p:spPr>
          <a:xfrm>
            <a:off x="2466882" y="2418423"/>
            <a:ext cx="170581" cy="131010"/>
          </a:xfrm>
          <a:prstGeom prst="rect">
            <a:avLst/>
          </a:prstGeom>
        </p:spPr>
      </p:pic>
      <p:sp>
        <p:nvSpPr>
          <p:cNvPr id="3" name="矩形 2"/>
          <p:cNvSpPr/>
          <p:nvPr/>
        </p:nvSpPr>
        <p:spPr>
          <a:xfrm>
            <a:off x="3479786" y="1861199"/>
            <a:ext cx="1459951" cy="461665"/>
          </a:xfrm>
          <a:prstGeom prst="rect">
            <a:avLst/>
          </a:prstGeom>
        </p:spPr>
        <p:txBody>
          <a:bodyPr wrap="none">
            <a:spAutoFit/>
          </a:bodyPr>
          <a:lstStyle/>
          <a:p>
            <a:pPr marL="150495">
              <a:lnSpc>
                <a:spcPct val="100000"/>
              </a:lnSpc>
              <a:spcBef>
                <a:spcPts val="565"/>
              </a:spcBef>
            </a:pPr>
            <a:r>
              <a:rPr lang="en-US" altLang="zh-CN" sz="3600" baseline="20370" dirty="0" err="1">
                <a:latin typeface="Arial MT"/>
                <a:cs typeface="Arial MT"/>
              </a:rPr>
              <a:t>c</a:t>
            </a:r>
            <a:r>
              <a:rPr lang="en-US" altLang="zh-CN" sz="1200" dirty="0" err="1">
                <a:latin typeface="Arial MT"/>
                <a:cs typeface="Arial MT"/>
              </a:rPr>
              <a:t>t</a:t>
            </a:r>
            <a:r>
              <a:rPr lang="en-US" altLang="zh-CN" sz="1200" spc="110" dirty="0">
                <a:latin typeface="Arial MT"/>
                <a:cs typeface="Arial MT"/>
              </a:rPr>
              <a:t> </a:t>
            </a:r>
            <a:r>
              <a:rPr lang="en-US" altLang="zh-CN" sz="3600" baseline="20370" dirty="0">
                <a:latin typeface="Arial MT"/>
                <a:cs typeface="Arial MT"/>
              </a:rPr>
              <a:t>=</a:t>
            </a:r>
            <a:r>
              <a:rPr lang="en-US" altLang="zh-CN" sz="3600" spc="-37" baseline="20370" dirty="0">
                <a:latin typeface="Arial MT"/>
                <a:cs typeface="Arial MT"/>
              </a:rPr>
              <a:t> </a:t>
            </a:r>
            <a:r>
              <a:rPr lang="en-US" altLang="zh-CN" sz="3600" spc="-7" baseline="20370" dirty="0">
                <a:latin typeface="Arial MT"/>
                <a:cs typeface="Arial MT"/>
              </a:rPr>
              <a:t>∑</a:t>
            </a:r>
            <a:r>
              <a:rPr lang="en-US" altLang="zh-CN" sz="1200" spc="-5" dirty="0" err="1">
                <a:latin typeface="Arial MT"/>
                <a:cs typeface="Arial MT"/>
              </a:rPr>
              <a:t>i</a:t>
            </a:r>
            <a:r>
              <a:rPr lang="en-US" altLang="zh-CN" sz="3600" spc="-7" baseline="20370" dirty="0" err="1">
                <a:latin typeface="Arial MT"/>
                <a:cs typeface="Arial MT"/>
              </a:rPr>
              <a:t>a</a:t>
            </a:r>
            <a:r>
              <a:rPr lang="en-US" altLang="zh-CN" sz="1200" spc="-5" dirty="0" err="1">
                <a:latin typeface="Arial MT"/>
                <a:cs typeface="Arial MT"/>
              </a:rPr>
              <a:t>t,i</a:t>
            </a:r>
            <a:r>
              <a:rPr lang="en-US" altLang="zh-CN" sz="3600" spc="-7" baseline="20370" dirty="0" err="1">
                <a:latin typeface="Arial MT"/>
                <a:cs typeface="Arial MT"/>
              </a:rPr>
              <a:t>h</a:t>
            </a:r>
            <a:r>
              <a:rPr lang="en-US" altLang="zh-CN" sz="1200" spc="-5" dirty="0" err="1">
                <a:latin typeface="Arial MT"/>
                <a:cs typeface="Arial MT"/>
              </a:rPr>
              <a:t>i</a:t>
            </a:r>
            <a:endParaRPr lang="en-US" altLang="zh-CN" sz="1200" dirty="0">
              <a:latin typeface="Arial MT"/>
              <a:cs typeface="Arial MT"/>
            </a:endParaRPr>
          </a:p>
        </p:txBody>
      </p:sp>
      <p:sp>
        <p:nvSpPr>
          <p:cNvPr id="88" name="矩形 87"/>
          <p:cNvSpPr/>
          <p:nvPr/>
        </p:nvSpPr>
        <p:spPr>
          <a:xfrm>
            <a:off x="491483" y="1304027"/>
            <a:ext cx="8403128" cy="369332"/>
          </a:xfrm>
          <a:prstGeom prst="rect">
            <a:avLst/>
          </a:prstGeom>
        </p:spPr>
        <p:txBody>
          <a:bodyPr wrap="square">
            <a:spAutoFit/>
          </a:bodyPr>
          <a:lstStyle/>
          <a:p>
            <a:r>
              <a:rPr lang="en-US" altLang="zh-CN" dirty="0"/>
              <a:t>context</a:t>
            </a:r>
            <a:r>
              <a:rPr lang="zh-CN" altLang="en-US" dirty="0"/>
              <a:t>由上一步输出的</a:t>
            </a:r>
            <a:r>
              <a:rPr lang="en-US" altLang="zh-CN" b="1" dirty="0">
                <a:solidFill>
                  <a:srgbClr val="7030A0"/>
                </a:solidFill>
              </a:rPr>
              <a:t>s1</a:t>
            </a:r>
            <a:r>
              <a:rPr lang="zh-CN" altLang="en-US" b="1" dirty="0">
                <a:solidFill>
                  <a:srgbClr val="7030A0"/>
                </a:solidFill>
              </a:rPr>
              <a:t>隐状态在</a:t>
            </a:r>
            <a:r>
              <a:rPr lang="en-US" altLang="zh-CN" b="1" dirty="0" err="1">
                <a:solidFill>
                  <a:srgbClr val="7030A0"/>
                </a:solidFill>
              </a:rPr>
              <a:t>ht</a:t>
            </a:r>
            <a:r>
              <a:rPr lang="zh-CN" altLang="en-US" b="1" dirty="0">
                <a:solidFill>
                  <a:srgbClr val="7030A0"/>
                </a:solidFill>
              </a:rPr>
              <a:t>上求解的权重</a:t>
            </a:r>
            <a:r>
              <a:rPr lang="zh-CN" altLang="en-US" dirty="0"/>
              <a:t>再</a:t>
            </a:r>
            <a:r>
              <a:rPr lang="zh-CN" altLang="en-US" b="1" dirty="0">
                <a:solidFill>
                  <a:srgbClr val="7030A0"/>
                </a:solidFill>
              </a:rPr>
              <a:t>对</a:t>
            </a:r>
            <a:r>
              <a:rPr lang="en-US" altLang="zh-CN" b="1" dirty="0" err="1">
                <a:solidFill>
                  <a:srgbClr val="7030A0"/>
                </a:solidFill>
              </a:rPr>
              <a:t>ht</a:t>
            </a:r>
            <a:r>
              <a:rPr lang="zh-CN" altLang="en-US" b="1" dirty="0">
                <a:solidFill>
                  <a:srgbClr val="7030A0"/>
                </a:solidFill>
              </a:rPr>
              <a:t>加权求和</a:t>
            </a:r>
            <a:r>
              <a:rPr lang="zh-CN" altLang="en-US" dirty="0"/>
              <a:t>得到的</a:t>
            </a:r>
            <a:r>
              <a:rPr lang="en-US" altLang="zh-CN" dirty="0"/>
              <a:t>c2</a:t>
            </a:r>
            <a:r>
              <a:rPr lang="zh-CN" altLang="en-US" dirty="0"/>
              <a:t>替代</a:t>
            </a:r>
          </a:p>
        </p:txBody>
      </p:sp>
    </p:spTree>
    <p:extLst>
      <p:ext uri="{BB962C8B-B14F-4D97-AF65-F5344CB8AC3E}">
        <p14:creationId xmlns:p14="http://schemas.microsoft.com/office/powerpoint/2010/main" val="669801030"/>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F6213-8CC7-46F3-982B-41437E68EE4D}"/>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DAF85340-2AE1-4F08-87F6-6BE3D9A6A2B6}"/>
              </a:ext>
            </a:extLst>
          </p:cNvPr>
          <p:cNvSpPr txBox="1"/>
          <p:nvPr/>
        </p:nvSpPr>
        <p:spPr>
          <a:xfrm>
            <a:off x="471391" y="4908234"/>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5" name="object 3">
            <a:extLst>
              <a:ext uri="{FF2B5EF4-FFF2-40B4-BE49-F238E27FC236}">
                <a16:creationId xmlns:a16="http://schemas.microsoft.com/office/drawing/2014/main" id="{E432B2E9-E862-4101-9E1B-3EAE9B279FF4}"/>
              </a:ext>
            </a:extLst>
          </p:cNvPr>
          <p:cNvSpPr txBox="1"/>
          <p:nvPr/>
        </p:nvSpPr>
        <p:spPr>
          <a:xfrm>
            <a:off x="516333" y="5487534"/>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6" name="object 4">
            <a:extLst>
              <a:ext uri="{FF2B5EF4-FFF2-40B4-BE49-F238E27FC236}">
                <a16:creationId xmlns:a16="http://schemas.microsoft.com/office/drawing/2014/main" id="{5DECDBB1-B070-4660-A673-217FCF55901C}"/>
              </a:ext>
            </a:extLst>
          </p:cNvPr>
          <p:cNvSpPr txBox="1"/>
          <p:nvPr/>
        </p:nvSpPr>
        <p:spPr>
          <a:xfrm>
            <a:off x="1207328" y="5487534"/>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7" name="object 5">
            <a:extLst>
              <a:ext uri="{FF2B5EF4-FFF2-40B4-BE49-F238E27FC236}">
                <a16:creationId xmlns:a16="http://schemas.microsoft.com/office/drawing/2014/main" id="{E027A0E2-648A-45A6-AC40-FF383CD35406}"/>
              </a:ext>
            </a:extLst>
          </p:cNvPr>
          <p:cNvSpPr txBox="1"/>
          <p:nvPr/>
        </p:nvSpPr>
        <p:spPr>
          <a:xfrm>
            <a:off x="1824157" y="5487534"/>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8" name="object 6">
            <a:extLst>
              <a:ext uri="{FF2B5EF4-FFF2-40B4-BE49-F238E27FC236}">
                <a16:creationId xmlns:a16="http://schemas.microsoft.com/office/drawing/2014/main" id="{CB8722D8-D932-416C-90E5-9958D47453AB}"/>
              </a:ext>
            </a:extLst>
          </p:cNvPr>
          <p:cNvSpPr txBox="1"/>
          <p:nvPr/>
        </p:nvSpPr>
        <p:spPr>
          <a:xfrm>
            <a:off x="1173518" y="4908234"/>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9" name="object 7">
            <a:extLst>
              <a:ext uri="{FF2B5EF4-FFF2-40B4-BE49-F238E27FC236}">
                <a16:creationId xmlns:a16="http://schemas.microsoft.com/office/drawing/2014/main" id="{A5BD6A7A-8845-406B-B686-2B7ABB078154}"/>
              </a:ext>
            </a:extLst>
          </p:cNvPr>
          <p:cNvSpPr txBox="1"/>
          <p:nvPr/>
        </p:nvSpPr>
        <p:spPr>
          <a:xfrm>
            <a:off x="1875645" y="4908235"/>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0" name="object 8">
            <a:extLst>
              <a:ext uri="{FF2B5EF4-FFF2-40B4-BE49-F238E27FC236}">
                <a16:creationId xmlns:a16="http://schemas.microsoft.com/office/drawing/2014/main" id="{82070C11-A1B5-42F2-882E-4C4B89163797}"/>
              </a:ext>
            </a:extLst>
          </p:cNvPr>
          <p:cNvSpPr txBox="1"/>
          <p:nvPr/>
        </p:nvSpPr>
        <p:spPr>
          <a:xfrm>
            <a:off x="446897" y="4036697"/>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1" name="object 9">
            <a:extLst>
              <a:ext uri="{FF2B5EF4-FFF2-40B4-BE49-F238E27FC236}">
                <a16:creationId xmlns:a16="http://schemas.microsoft.com/office/drawing/2014/main" id="{9BE586F7-90DA-46A7-97EC-CE60F831719A}"/>
              </a:ext>
            </a:extLst>
          </p:cNvPr>
          <p:cNvSpPr txBox="1"/>
          <p:nvPr/>
        </p:nvSpPr>
        <p:spPr>
          <a:xfrm>
            <a:off x="1151780" y="4036697"/>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2" name="object 10">
            <a:extLst>
              <a:ext uri="{FF2B5EF4-FFF2-40B4-BE49-F238E27FC236}">
                <a16:creationId xmlns:a16="http://schemas.microsoft.com/office/drawing/2014/main" id="{AA65F36A-0EC7-436D-B807-51719663D70F}"/>
              </a:ext>
            </a:extLst>
          </p:cNvPr>
          <p:cNvSpPr txBox="1"/>
          <p:nvPr/>
        </p:nvSpPr>
        <p:spPr>
          <a:xfrm>
            <a:off x="1853907" y="4036697"/>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grpSp>
        <p:nvGrpSpPr>
          <p:cNvPr id="13" name="object 11">
            <a:extLst>
              <a:ext uri="{FF2B5EF4-FFF2-40B4-BE49-F238E27FC236}">
                <a16:creationId xmlns:a16="http://schemas.microsoft.com/office/drawing/2014/main" id="{3448D5E5-54D6-4417-B5CD-4ACAB4C78B00}"/>
              </a:ext>
            </a:extLst>
          </p:cNvPr>
          <p:cNvGrpSpPr/>
          <p:nvPr/>
        </p:nvGrpSpPr>
        <p:grpSpPr>
          <a:xfrm>
            <a:off x="4172374" y="4030345"/>
            <a:ext cx="342265" cy="466090"/>
            <a:chOff x="4199002" y="2557234"/>
            <a:chExt cx="342265" cy="466090"/>
          </a:xfrm>
        </p:grpSpPr>
        <p:sp>
          <p:nvSpPr>
            <p:cNvPr id="14" name="object 12">
              <a:extLst>
                <a:ext uri="{FF2B5EF4-FFF2-40B4-BE49-F238E27FC236}">
                  <a16:creationId xmlns:a16="http://schemas.microsoft.com/office/drawing/2014/main" id="{0E2CFBA8-BE4F-48FC-B500-9DE820DE7D2B}"/>
                </a:ext>
              </a:extLst>
            </p:cNvPr>
            <p:cNvSpPr/>
            <p:nvPr/>
          </p:nvSpPr>
          <p:spPr>
            <a:xfrm>
              <a:off x="4205352"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CEDF0"/>
            </a:solidFill>
          </p:spPr>
          <p:txBody>
            <a:bodyPr wrap="square" lIns="0" tIns="0" rIns="0" bIns="0" rtlCol="0"/>
            <a:lstStyle/>
            <a:p>
              <a:endParaRPr/>
            </a:p>
          </p:txBody>
        </p:sp>
        <p:sp>
          <p:nvSpPr>
            <p:cNvPr id="15" name="object 13">
              <a:extLst>
                <a:ext uri="{FF2B5EF4-FFF2-40B4-BE49-F238E27FC236}">
                  <a16:creationId xmlns:a16="http://schemas.microsoft.com/office/drawing/2014/main" id="{08A31817-4404-459D-AC79-2B5199A76628}"/>
                </a:ext>
              </a:extLst>
            </p:cNvPr>
            <p:cNvSpPr/>
            <p:nvPr/>
          </p:nvSpPr>
          <p:spPr>
            <a:xfrm>
              <a:off x="4205352"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grpSp>
      <p:sp>
        <p:nvSpPr>
          <p:cNvPr id="16" name="object 14">
            <a:extLst>
              <a:ext uri="{FF2B5EF4-FFF2-40B4-BE49-F238E27FC236}">
                <a16:creationId xmlns:a16="http://schemas.microsoft.com/office/drawing/2014/main" id="{BE7B7D51-C450-49E5-BF36-A891014AB110}"/>
              </a:ext>
            </a:extLst>
          </p:cNvPr>
          <p:cNvSpPr txBox="1"/>
          <p:nvPr/>
        </p:nvSpPr>
        <p:spPr>
          <a:xfrm>
            <a:off x="4255473" y="4177401"/>
            <a:ext cx="17589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7" name="object 15">
            <a:extLst>
              <a:ext uri="{FF2B5EF4-FFF2-40B4-BE49-F238E27FC236}">
                <a16:creationId xmlns:a16="http://schemas.microsoft.com/office/drawing/2014/main" id="{4189E738-8DEA-4FED-9382-5AFFD85091D9}"/>
              </a:ext>
            </a:extLst>
          </p:cNvPr>
          <p:cNvSpPr txBox="1"/>
          <p:nvPr/>
        </p:nvSpPr>
        <p:spPr>
          <a:xfrm>
            <a:off x="2537417" y="5487534"/>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18" name="object 16">
            <a:extLst>
              <a:ext uri="{FF2B5EF4-FFF2-40B4-BE49-F238E27FC236}">
                <a16:creationId xmlns:a16="http://schemas.microsoft.com/office/drawing/2014/main" id="{43BE6CC9-3B7C-4649-B053-3663D27F3DC1}"/>
              </a:ext>
            </a:extLst>
          </p:cNvPr>
          <p:cNvSpPr txBox="1"/>
          <p:nvPr/>
        </p:nvSpPr>
        <p:spPr>
          <a:xfrm>
            <a:off x="2577771" y="490823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19" name="object 17">
            <a:extLst>
              <a:ext uri="{FF2B5EF4-FFF2-40B4-BE49-F238E27FC236}">
                <a16:creationId xmlns:a16="http://schemas.microsoft.com/office/drawing/2014/main" id="{266B5C50-BFC5-4ED8-865B-51172FBBE3AB}"/>
              </a:ext>
            </a:extLst>
          </p:cNvPr>
          <p:cNvSpPr txBox="1"/>
          <p:nvPr/>
        </p:nvSpPr>
        <p:spPr>
          <a:xfrm>
            <a:off x="2556033" y="403669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20" name="object 18">
            <a:extLst>
              <a:ext uri="{FF2B5EF4-FFF2-40B4-BE49-F238E27FC236}">
                <a16:creationId xmlns:a16="http://schemas.microsoft.com/office/drawing/2014/main" id="{6B12419B-4133-4828-AAE6-2FCF663AF42F}"/>
              </a:ext>
            </a:extLst>
          </p:cNvPr>
          <p:cNvGrpSpPr/>
          <p:nvPr/>
        </p:nvGrpSpPr>
        <p:grpSpPr>
          <a:xfrm>
            <a:off x="557897" y="4514166"/>
            <a:ext cx="109855" cy="407034"/>
            <a:chOff x="584525" y="3041055"/>
            <a:chExt cx="109855" cy="407034"/>
          </a:xfrm>
        </p:grpSpPr>
        <p:sp>
          <p:nvSpPr>
            <p:cNvPr id="21" name="object 19">
              <a:extLst>
                <a:ext uri="{FF2B5EF4-FFF2-40B4-BE49-F238E27FC236}">
                  <a16:creationId xmlns:a16="http://schemas.microsoft.com/office/drawing/2014/main" id="{9246281C-02A0-4AB6-A4D3-7BF53B64C492}"/>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22" name="object 20">
              <a:extLst>
                <a:ext uri="{FF2B5EF4-FFF2-40B4-BE49-F238E27FC236}">
                  <a16:creationId xmlns:a16="http://schemas.microsoft.com/office/drawing/2014/main" id="{793BB067-79AE-467D-86D5-09D528C0A369}"/>
                </a:ext>
              </a:extLst>
            </p:cNvPr>
            <p:cNvPicPr/>
            <p:nvPr/>
          </p:nvPicPr>
          <p:blipFill>
            <a:blip r:embed="rId3" cstate="print"/>
            <a:stretch>
              <a:fillRect/>
            </a:stretch>
          </p:blipFill>
          <p:spPr>
            <a:xfrm>
              <a:off x="584525" y="3041055"/>
              <a:ext cx="109306" cy="140935"/>
            </a:xfrm>
            <a:prstGeom prst="rect">
              <a:avLst/>
            </a:prstGeom>
          </p:spPr>
        </p:pic>
      </p:grpSp>
      <p:grpSp>
        <p:nvGrpSpPr>
          <p:cNvPr id="23" name="object 21">
            <a:extLst>
              <a:ext uri="{FF2B5EF4-FFF2-40B4-BE49-F238E27FC236}">
                <a16:creationId xmlns:a16="http://schemas.microsoft.com/office/drawing/2014/main" id="{EC7948A4-CCF1-4531-9DE5-1720277D6DFA}"/>
              </a:ext>
            </a:extLst>
          </p:cNvPr>
          <p:cNvGrpSpPr/>
          <p:nvPr/>
        </p:nvGrpSpPr>
        <p:grpSpPr>
          <a:xfrm>
            <a:off x="1261740" y="4514167"/>
            <a:ext cx="109855" cy="394335"/>
            <a:chOff x="1288368" y="3041056"/>
            <a:chExt cx="109855" cy="394335"/>
          </a:xfrm>
        </p:grpSpPr>
        <p:sp>
          <p:nvSpPr>
            <p:cNvPr id="24" name="object 22">
              <a:extLst>
                <a:ext uri="{FF2B5EF4-FFF2-40B4-BE49-F238E27FC236}">
                  <a16:creationId xmlns:a16="http://schemas.microsoft.com/office/drawing/2014/main" id="{695756B5-5503-44AA-923A-4E2027F1150A}"/>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25" name="object 23">
              <a:extLst>
                <a:ext uri="{FF2B5EF4-FFF2-40B4-BE49-F238E27FC236}">
                  <a16:creationId xmlns:a16="http://schemas.microsoft.com/office/drawing/2014/main" id="{517B2954-E1BE-4F06-BDBF-A8D274283F1D}"/>
                </a:ext>
              </a:extLst>
            </p:cNvPr>
            <p:cNvPicPr/>
            <p:nvPr/>
          </p:nvPicPr>
          <p:blipFill>
            <a:blip r:embed="rId4" cstate="print"/>
            <a:stretch>
              <a:fillRect/>
            </a:stretch>
          </p:blipFill>
          <p:spPr>
            <a:xfrm>
              <a:off x="1288368" y="3041056"/>
              <a:ext cx="109307" cy="140667"/>
            </a:xfrm>
            <a:prstGeom prst="rect">
              <a:avLst/>
            </a:prstGeom>
          </p:spPr>
        </p:pic>
      </p:grpSp>
      <p:pic>
        <p:nvPicPr>
          <p:cNvPr id="26" name="object 24">
            <a:extLst>
              <a:ext uri="{FF2B5EF4-FFF2-40B4-BE49-F238E27FC236}">
                <a16:creationId xmlns:a16="http://schemas.microsoft.com/office/drawing/2014/main" id="{B00E2742-9921-4833-B834-54236E0C02BB}"/>
              </a:ext>
            </a:extLst>
          </p:cNvPr>
          <p:cNvPicPr/>
          <p:nvPr/>
        </p:nvPicPr>
        <p:blipFill>
          <a:blip r:embed="rId5" cstate="print"/>
          <a:stretch>
            <a:fillRect/>
          </a:stretch>
        </p:blipFill>
        <p:spPr>
          <a:xfrm>
            <a:off x="776123" y="4208603"/>
            <a:ext cx="351167" cy="109307"/>
          </a:xfrm>
          <a:prstGeom prst="rect">
            <a:avLst/>
          </a:prstGeom>
        </p:spPr>
      </p:pic>
      <p:pic>
        <p:nvPicPr>
          <p:cNvPr id="27" name="object 25">
            <a:extLst>
              <a:ext uri="{FF2B5EF4-FFF2-40B4-BE49-F238E27FC236}">
                <a16:creationId xmlns:a16="http://schemas.microsoft.com/office/drawing/2014/main" id="{FD44F04D-BC5A-4321-9609-94A9736E38C1}"/>
              </a:ext>
            </a:extLst>
          </p:cNvPr>
          <p:cNvPicPr/>
          <p:nvPr/>
        </p:nvPicPr>
        <p:blipFill>
          <a:blip r:embed="rId6" cstate="print"/>
          <a:stretch>
            <a:fillRect/>
          </a:stretch>
        </p:blipFill>
        <p:spPr>
          <a:xfrm>
            <a:off x="1481006" y="4208603"/>
            <a:ext cx="348467" cy="109307"/>
          </a:xfrm>
          <a:prstGeom prst="rect">
            <a:avLst/>
          </a:prstGeom>
        </p:spPr>
      </p:pic>
      <p:pic>
        <p:nvPicPr>
          <p:cNvPr id="28" name="object 26">
            <a:extLst>
              <a:ext uri="{FF2B5EF4-FFF2-40B4-BE49-F238E27FC236}">
                <a16:creationId xmlns:a16="http://schemas.microsoft.com/office/drawing/2014/main" id="{5175C7FA-C860-4652-82DF-8687FD9AB2AB}"/>
              </a:ext>
            </a:extLst>
          </p:cNvPr>
          <p:cNvPicPr/>
          <p:nvPr/>
        </p:nvPicPr>
        <p:blipFill>
          <a:blip r:embed="rId6" cstate="print"/>
          <a:stretch>
            <a:fillRect/>
          </a:stretch>
        </p:blipFill>
        <p:spPr>
          <a:xfrm>
            <a:off x="2183133" y="4208603"/>
            <a:ext cx="348467" cy="109307"/>
          </a:xfrm>
          <a:prstGeom prst="rect">
            <a:avLst/>
          </a:prstGeom>
        </p:spPr>
      </p:pic>
      <p:grpSp>
        <p:nvGrpSpPr>
          <p:cNvPr id="29" name="object 27">
            <a:extLst>
              <a:ext uri="{FF2B5EF4-FFF2-40B4-BE49-F238E27FC236}">
                <a16:creationId xmlns:a16="http://schemas.microsoft.com/office/drawing/2014/main" id="{A28AB7FB-A128-4466-A479-57D37AB626F2}"/>
              </a:ext>
            </a:extLst>
          </p:cNvPr>
          <p:cNvGrpSpPr/>
          <p:nvPr/>
        </p:nvGrpSpPr>
        <p:grpSpPr>
          <a:xfrm>
            <a:off x="1963866" y="4514168"/>
            <a:ext cx="109855" cy="394335"/>
            <a:chOff x="1990494" y="3041057"/>
            <a:chExt cx="109855" cy="394335"/>
          </a:xfrm>
        </p:grpSpPr>
        <p:sp>
          <p:nvSpPr>
            <p:cNvPr id="30" name="object 28">
              <a:extLst>
                <a:ext uri="{FF2B5EF4-FFF2-40B4-BE49-F238E27FC236}">
                  <a16:creationId xmlns:a16="http://schemas.microsoft.com/office/drawing/2014/main" id="{36D23402-FCC7-485C-AD17-FFC44A87678C}"/>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1" name="object 29">
              <a:extLst>
                <a:ext uri="{FF2B5EF4-FFF2-40B4-BE49-F238E27FC236}">
                  <a16:creationId xmlns:a16="http://schemas.microsoft.com/office/drawing/2014/main" id="{0B793083-D722-4CB6-891D-661C140F6280}"/>
                </a:ext>
              </a:extLst>
            </p:cNvPr>
            <p:cNvPicPr/>
            <p:nvPr/>
          </p:nvPicPr>
          <p:blipFill>
            <a:blip r:embed="rId7" cstate="print"/>
            <a:stretch>
              <a:fillRect/>
            </a:stretch>
          </p:blipFill>
          <p:spPr>
            <a:xfrm>
              <a:off x="1990494" y="3041057"/>
              <a:ext cx="109307" cy="140667"/>
            </a:xfrm>
            <a:prstGeom prst="rect">
              <a:avLst/>
            </a:prstGeom>
          </p:spPr>
        </p:pic>
      </p:grpSp>
      <p:grpSp>
        <p:nvGrpSpPr>
          <p:cNvPr id="32" name="object 30">
            <a:extLst>
              <a:ext uri="{FF2B5EF4-FFF2-40B4-BE49-F238E27FC236}">
                <a16:creationId xmlns:a16="http://schemas.microsoft.com/office/drawing/2014/main" id="{E6DA2B5A-B249-4442-871D-103FBF1AD41C}"/>
              </a:ext>
            </a:extLst>
          </p:cNvPr>
          <p:cNvGrpSpPr/>
          <p:nvPr/>
        </p:nvGrpSpPr>
        <p:grpSpPr>
          <a:xfrm>
            <a:off x="2665993" y="4514166"/>
            <a:ext cx="109855" cy="394335"/>
            <a:chOff x="2692621" y="3041055"/>
            <a:chExt cx="109855" cy="394335"/>
          </a:xfrm>
        </p:grpSpPr>
        <p:sp>
          <p:nvSpPr>
            <p:cNvPr id="33" name="object 31">
              <a:extLst>
                <a:ext uri="{FF2B5EF4-FFF2-40B4-BE49-F238E27FC236}">
                  <a16:creationId xmlns:a16="http://schemas.microsoft.com/office/drawing/2014/main" id="{F53EC6BB-1A4E-417E-95E5-88F31592C1ED}"/>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4" name="object 32">
              <a:extLst>
                <a:ext uri="{FF2B5EF4-FFF2-40B4-BE49-F238E27FC236}">
                  <a16:creationId xmlns:a16="http://schemas.microsoft.com/office/drawing/2014/main" id="{04E88EF5-A377-4D78-AF50-2443DFF11749}"/>
                </a:ext>
              </a:extLst>
            </p:cNvPr>
            <p:cNvPicPr/>
            <p:nvPr/>
          </p:nvPicPr>
          <p:blipFill>
            <a:blip r:embed="rId7" cstate="print"/>
            <a:stretch>
              <a:fillRect/>
            </a:stretch>
          </p:blipFill>
          <p:spPr>
            <a:xfrm>
              <a:off x="2692621" y="3041055"/>
              <a:ext cx="109308" cy="140667"/>
            </a:xfrm>
            <a:prstGeom prst="rect">
              <a:avLst/>
            </a:prstGeom>
          </p:spPr>
        </p:pic>
      </p:grpSp>
      <p:grpSp>
        <p:nvGrpSpPr>
          <p:cNvPr id="35" name="object 33">
            <a:extLst>
              <a:ext uri="{FF2B5EF4-FFF2-40B4-BE49-F238E27FC236}">
                <a16:creationId xmlns:a16="http://schemas.microsoft.com/office/drawing/2014/main" id="{D15C34D6-4497-4FBF-93C8-3E0D5D0D9DBE}"/>
              </a:ext>
            </a:extLst>
          </p:cNvPr>
          <p:cNvGrpSpPr/>
          <p:nvPr/>
        </p:nvGrpSpPr>
        <p:grpSpPr>
          <a:xfrm>
            <a:off x="556856" y="3746728"/>
            <a:ext cx="5560695" cy="1127125"/>
            <a:chOff x="583484" y="2273617"/>
            <a:chExt cx="5560695" cy="1127125"/>
          </a:xfrm>
        </p:grpSpPr>
        <p:sp>
          <p:nvSpPr>
            <p:cNvPr id="36" name="object 34">
              <a:extLst>
                <a:ext uri="{FF2B5EF4-FFF2-40B4-BE49-F238E27FC236}">
                  <a16:creationId xmlns:a16="http://schemas.microsoft.com/office/drawing/2014/main" id="{95724D84-F202-4118-B91A-073B3326D841}"/>
                </a:ext>
              </a:extLst>
            </p:cNvPr>
            <p:cNvSpPr/>
            <p:nvPr/>
          </p:nvSpPr>
          <p:spPr>
            <a:xfrm>
              <a:off x="2911886" y="2790143"/>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37" name="object 35">
              <a:extLst>
                <a:ext uri="{FF2B5EF4-FFF2-40B4-BE49-F238E27FC236}">
                  <a16:creationId xmlns:a16="http://schemas.microsoft.com/office/drawing/2014/main" id="{53D672D2-3035-46E7-9560-03DA00C9B1BA}"/>
                </a:ext>
              </a:extLst>
            </p:cNvPr>
            <p:cNvPicPr/>
            <p:nvPr/>
          </p:nvPicPr>
          <p:blipFill>
            <a:blip r:embed="rId8" cstate="print"/>
            <a:stretch>
              <a:fillRect/>
            </a:stretch>
          </p:blipFill>
          <p:spPr>
            <a:xfrm>
              <a:off x="4040387" y="2735489"/>
              <a:ext cx="140667" cy="109308"/>
            </a:xfrm>
            <a:prstGeom prst="rect">
              <a:avLst/>
            </a:prstGeom>
          </p:spPr>
        </p:pic>
        <p:sp>
          <p:nvSpPr>
            <p:cNvPr id="38" name="object 36">
              <a:extLst>
                <a:ext uri="{FF2B5EF4-FFF2-40B4-BE49-F238E27FC236}">
                  <a16:creationId xmlns:a16="http://schemas.microsoft.com/office/drawing/2014/main" id="{020D161F-79ED-4BCB-9013-04AE346A08AB}"/>
                </a:ext>
              </a:extLst>
            </p:cNvPr>
            <p:cNvSpPr/>
            <p:nvPr/>
          </p:nvSpPr>
          <p:spPr>
            <a:xfrm>
              <a:off x="4534577" y="2790142"/>
              <a:ext cx="1173480" cy="482600"/>
            </a:xfrm>
            <a:custGeom>
              <a:avLst/>
              <a:gdLst/>
              <a:ahLst/>
              <a:cxnLst/>
              <a:rect l="l" t="t" r="r" b="b"/>
              <a:pathLst>
                <a:path w="1173479" h="482600">
                  <a:moveTo>
                    <a:pt x="0" y="0"/>
                  </a:moveTo>
                  <a:lnTo>
                    <a:pt x="1173299" y="0"/>
                  </a:lnTo>
                  <a:lnTo>
                    <a:pt x="1173299" y="482399"/>
                  </a:lnTo>
                </a:path>
              </a:pathLst>
            </a:custGeom>
            <a:ln w="25399">
              <a:solidFill>
                <a:srgbClr val="000000"/>
              </a:solidFill>
            </a:ln>
          </p:spPr>
          <p:txBody>
            <a:bodyPr wrap="square" lIns="0" tIns="0" rIns="0" bIns="0" rtlCol="0"/>
            <a:lstStyle/>
            <a:p>
              <a:endParaRPr/>
            </a:p>
          </p:txBody>
        </p:sp>
        <p:pic>
          <p:nvPicPr>
            <p:cNvPr id="39" name="object 37">
              <a:extLst>
                <a:ext uri="{FF2B5EF4-FFF2-40B4-BE49-F238E27FC236}">
                  <a16:creationId xmlns:a16="http://schemas.microsoft.com/office/drawing/2014/main" id="{202C8662-26BD-4A89-8CB5-B558871A68AD}"/>
                </a:ext>
              </a:extLst>
            </p:cNvPr>
            <p:cNvPicPr/>
            <p:nvPr/>
          </p:nvPicPr>
          <p:blipFill>
            <a:blip r:embed="rId9" cstate="print"/>
            <a:stretch>
              <a:fillRect/>
            </a:stretch>
          </p:blipFill>
          <p:spPr>
            <a:xfrm>
              <a:off x="5653224" y="3259842"/>
              <a:ext cx="109307" cy="140667"/>
            </a:xfrm>
            <a:prstGeom prst="rect">
              <a:avLst/>
            </a:prstGeom>
          </p:spPr>
        </p:pic>
        <p:sp>
          <p:nvSpPr>
            <p:cNvPr id="40" name="object 38">
              <a:extLst>
                <a:ext uri="{FF2B5EF4-FFF2-40B4-BE49-F238E27FC236}">
                  <a16:creationId xmlns:a16="http://schemas.microsoft.com/office/drawing/2014/main" id="{30FF33B3-0FA5-43B8-8A1A-FAB850806950}"/>
                </a:ext>
              </a:extLst>
            </p:cNvPr>
            <p:cNvSpPr/>
            <p:nvPr/>
          </p:nvSpPr>
          <p:spPr>
            <a:xfrm>
              <a:off x="5812628" y="2784018"/>
              <a:ext cx="125730" cy="233045"/>
            </a:xfrm>
            <a:custGeom>
              <a:avLst/>
              <a:gdLst/>
              <a:ahLst/>
              <a:cxnLst/>
              <a:rect l="l" t="t" r="r" b="b"/>
              <a:pathLst>
                <a:path w="125729" h="233044">
                  <a:moveTo>
                    <a:pt x="0" y="0"/>
                  </a:moveTo>
                  <a:lnTo>
                    <a:pt x="125368" y="0"/>
                  </a:lnTo>
                  <a:lnTo>
                    <a:pt x="125368" y="232681"/>
                  </a:lnTo>
                  <a:lnTo>
                    <a:pt x="0" y="232681"/>
                  </a:lnTo>
                  <a:lnTo>
                    <a:pt x="0" y="0"/>
                  </a:lnTo>
                  <a:close/>
                </a:path>
              </a:pathLst>
            </a:custGeom>
            <a:ln w="9524">
              <a:solidFill>
                <a:srgbClr val="000000"/>
              </a:solidFill>
            </a:ln>
          </p:spPr>
          <p:txBody>
            <a:bodyPr wrap="square" lIns="0" tIns="0" rIns="0" bIns="0" rtlCol="0"/>
            <a:lstStyle/>
            <a:p>
              <a:endParaRPr/>
            </a:p>
          </p:txBody>
        </p:sp>
        <p:sp>
          <p:nvSpPr>
            <p:cNvPr id="41" name="object 39">
              <a:extLst>
                <a:ext uri="{FF2B5EF4-FFF2-40B4-BE49-F238E27FC236}">
                  <a16:creationId xmlns:a16="http://schemas.microsoft.com/office/drawing/2014/main" id="{7F000CBF-C47C-4465-A5D7-4EC598D56B89}"/>
                </a:ext>
              </a:extLst>
            </p:cNvPr>
            <p:cNvSpPr/>
            <p:nvPr/>
          </p:nvSpPr>
          <p:spPr>
            <a:xfrm>
              <a:off x="5808272" y="2563585"/>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pic>
          <p:nvPicPr>
            <p:cNvPr id="42" name="object 40">
              <a:extLst>
                <a:ext uri="{FF2B5EF4-FFF2-40B4-BE49-F238E27FC236}">
                  <a16:creationId xmlns:a16="http://schemas.microsoft.com/office/drawing/2014/main" id="{927FBBAC-4C96-470D-A9E3-6DA4B5C2935F}"/>
                </a:ext>
              </a:extLst>
            </p:cNvPr>
            <p:cNvPicPr/>
            <p:nvPr/>
          </p:nvPicPr>
          <p:blipFill>
            <a:blip r:embed="rId10" cstate="print"/>
            <a:stretch>
              <a:fillRect/>
            </a:stretch>
          </p:blipFill>
          <p:spPr>
            <a:xfrm>
              <a:off x="583484" y="2273619"/>
              <a:ext cx="109308" cy="289967"/>
            </a:xfrm>
            <a:prstGeom prst="rect">
              <a:avLst/>
            </a:prstGeom>
          </p:spPr>
        </p:pic>
        <p:pic>
          <p:nvPicPr>
            <p:cNvPr id="43" name="object 41">
              <a:extLst>
                <a:ext uri="{FF2B5EF4-FFF2-40B4-BE49-F238E27FC236}">
                  <a16:creationId xmlns:a16="http://schemas.microsoft.com/office/drawing/2014/main" id="{4E5B31E8-E400-4FA1-A56F-6D0A6FE0F8BC}"/>
                </a:ext>
              </a:extLst>
            </p:cNvPr>
            <p:cNvPicPr/>
            <p:nvPr/>
          </p:nvPicPr>
          <p:blipFill>
            <a:blip r:embed="rId10" cstate="print"/>
            <a:stretch>
              <a:fillRect/>
            </a:stretch>
          </p:blipFill>
          <p:spPr>
            <a:xfrm>
              <a:off x="1288367" y="2273619"/>
              <a:ext cx="109307" cy="289967"/>
            </a:xfrm>
            <a:prstGeom prst="rect">
              <a:avLst/>
            </a:prstGeom>
          </p:spPr>
        </p:pic>
        <p:pic>
          <p:nvPicPr>
            <p:cNvPr id="44" name="object 42">
              <a:extLst>
                <a:ext uri="{FF2B5EF4-FFF2-40B4-BE49-F238E27FC236}">
                  <a16:creationId xmlns:a16="http://schemas.microsoft.com/office/drawing/2014/main" id="{B580791B-49C0-4B9F-88FD-22C6CD043CD5}"/>
                </a:ext>
              </a:extLst>
            </p:cNvPr>
            <p:cNvPicPr/>
            <p:nvPr/>
          </p:nvPicPr>
          <p:blipFill>
            <a:blip r:embed="rId11" cstate="print"/>
            <a:stretch>
              <a:fillRect/>
            </a:stretch>
          </p:blipFill>
          <p:spPr>
            <a:xfrm>
              <a:off x="1990958" y="2273619"/>
              <a:ext cx="109307" cy="302667"/>
            </a:xfrm>
            <a:prstGeom prst="rect">
              <a:avLst/>
            </a:prstGeom>
          </p:spPr>
        </p:pic>
        <p:pic>
          <p:nvPicPr>
            <p:cNvPr id="45" name="object 43">
              <a:extLst>
                <a:ext uri="{FF2B5EF4-FFF2-40B4-BE49-F238E27FC236}">
                  <a16:creationId xmlns:a16="http://schemas.microsoft.com/office/drawing/2014/main" id="{54487049-B434-474D-94C2-44CDB03C3540}"/>
                </a:ext>
              </a:extLst>
            </p:cNvPr>
            <p:cNvPicPr/>
            <p:nvPr/>
          </p:nvPicPr>
          <p:blipFill>
            <a:blip r:embed="rId12" cstate="print"/>
            <a:stretch>
              <a:fillRect/>
            </a:stretch>
          </p:blipFill>
          <p:spPr>
            <a:xfrm>
              <a:off x="2692620" y="2273617"/>
              <a:ext cx="109308" cy="289967"/>
            </a:xfrm>
            <a:prstGeom prst="rect">
              <a:avLst/>
            </a:prstGeom>
          </p:spPr>
        </p:pic>
      </p:grpSp>
      <p:sp>
        <p:nvSpPr>
          <p:cNvPr id="46" name="object 44">
            <a:extLst>
              <a:ext uri="{FF2B5EF4-FFF2-40B4-BE49-F238E27FC236}">
                <a16:creationId xmlns:a16="http://schemas.microsoft.com/office/drawing/2014/main" id="{A2A97150-C25F-4A3C-908A-8E45C9F2B349}"/>
              </a:ext>
            </a:extLst>
          </p:cNvPr>
          <p:cNvSpPr txBox="1"/>
          <p:nvPr/>
        </p:nvSpPr>
        <p:spPr>
          <a:xfrm>
            <a:off x="5789378" y="4043045"/>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47" name="object 45">
            <a:extLst>
              <a:ext uri="{FF2B5EF4-FFF2-40B4-BE49-F238E27FC236}">
                <a16:creationId xmlns:a16="http://schemas.microsoft.com/office/drawing/2014/main" id="{55345315-8AA5-40D2-8F7B-4DB64ABA87D5}"/>
              </a:ext>
            </a:extLst>
          </p:cNvPr>
          <p:cNvSpPr txBox="1"/>
          <p:nvPr/>
        </p:nvSpPr>
        <p:spPr>
          <a:xfrm>
            <a:off x="5684109" y="5671230"/>
            <a:ext cx="52387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endParaRPr sz="1050">
              <a:latin typeface="Arial MT"/>
              <a:cs typeface="Arial MT"/>
            </a:endParaRPr>
          </a:p>
        </p:txBody>
      </p:sp>
      <p:sp>
        <p:nvSpPr>
          <p:cNvPr id="48" name="object 46">
            <a:extLst>
              <a:ext uri="{FF2B5EF4-FFF2-40B4-BE49-F238E27FC236}">
                <a16:creationId xmlns:a16="http://schemas.microsoft.com/office/drawing/2014/main" id="{ED926459-C7ED-4540-9004-CFB3DEAA4C8E}"/>
              </a:ext>
            </a:extLst>
          </p:cNvPr>
          <p:cNvSpPr txBox="1"/>
          <p:nvPr/>
        </p:nvSpPr>
        <p:spPr>
          <a:xfrm>
            <a:off x="5976207" y="4908233"/>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49" name="object 47">
            <a:extLst>
              <a:ext uri="{FF2B5EF4-FFF2-40B4-BE49-F238E27FC236}">
                <a16:creationId xmlns:a16="http://schemas.microsoft.com/office/drawing/2014/main" id="{7E1CC757-FF71-471E-BF22-3D8C4B22C738}"/>
              </a:ext>
            </a:extLst>
          </p:cNvPr>
          <p:cNvSpPr txBox="1"/>
          <p:nvPr/>
        </p:nvSpPr>
        <p:spPr>
          <a:xfrm>
            <a:off x="5792509" y="3161770"/>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50" name="object 48">
            <a:extLst>
              <a:ext uri="{FF2B5EF4-FFF2-40B4-BE49-F238E27FC236}">
                <a16:creationId xmlns:a16="http://schemas.microsoft.com/office/drawing/2014/main" id="{BF3B523A-DDAE-46D5-9F6D-AE3B64D44512}"/>
              </a:ext>
            </a:extLst>
          </p:cNvPr>
          <p:cNvSpPr txBox="1"/>
          <p:nvPr/>
        </p:nvSpPr>
        <p:spPr>
          <a:xfrm>
            <a:off x="5681569" y="2784999"/>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grpSp>
        <p:nvGrpSpPr>
          <p:cNvPr id="51" name="object 49">
            <a:extLst>
              <a:ext uri="{FF2B5EF4-FFF2-40B4-BE49-F238E27FC236}">
                <a16:creationId xmlns:a16="http://schemas.microsoft.com/office/drawing/2014/main" id="{C7A2DE57-E759-4048-9A56-4B700AABD1B5}"/>
              </a:ext>
            </a:extLst>
          </p:cNvPr>
          <p:cNvGrpSpPr/>
          <p:nvPr/>
        </p:nvGrpSpPr>
        <p:grpSpPr>
          <a:xfrm>
            <a:off x="5891601" y="3639321"/>
            <a:ext cx="213995" cy="1282065"/>
            <a:chOff x="5918229" y="2166210"/>
            <a:chExt cx="213995" cy="1282065"/>
          </a:xfrm>
        </p:grpSpPr>
        <p:sp>
          <p:nvSpPr>
            <p:cNvPr id="52" name="object 50">
              <a:extLst>
                <a:ext uri="{FF2B5EF4-FFF2-40B4-BE49-F238E27FC236}">
                  <a16:creationId xmlns:a16="http://schemas.microsoft.com/office/drawing/2014/main" id="{E12A0A40-86C5-412F-8053-2CA95324365A}"/>
                </a:ext>
              </a:extLst>
            </p:cNvPr>
            <p:cNvSpPr/>
            <p:nvPr/>
          </p:nvSpPr>
          <p:spPr>
            <a:xfrm>
              <a:off x="6076980" y="3169103"/>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53" name="object 51">
              <a:extLst>
                <a:ext uri="{FF2B5EF4-FFF2-40B4-BE49-F238E27FC236}">
                  <a16:creationId xmlns:a16="http://schemas.microsoft.com/office/drawing/2014/main" id="{B995BA47-DF5C-466E-B35E-401F01B85FE7}"/>
                </a:ext>
              </a:extLst>
            </p:cNvPr>
            <p:cNvPicPr/>
            <p:nvPr/>
          </p:nvPicPr>
          <p:blipFill>
            <a:blip r:embed="rId4" cstate="print"/>
            <a:stretch>
              <a:fillRect/>
            </a:stretch>
          </p:blipFill>
          <p:spPr>
            <a:xfrm>
              <a:off x="6022326" y="3041136"/>
              <a:ext cx="109308" cy="140667"/>
            </a:xfrm>
            <a:prstGeom prst="rect">
              <a:avLst/>
            </a:prstGeom>
          </p:spPr>
        </p:pic>
        <p:sp>
          <p:nvSpPr>
            <p:cNvPr id="54" name="object 52">
              <a:extLst>
                <a:ext uri="{FF2B5EF4-FFF2-40B4-BE49-F238E27FC236}">
                  <a16:creationId xmlns:a16="http://schemas.microsoft.com/office/drawing/2014/main" id="{FB38B844-0B19-4905-82D9-A5F7EE612E86}"/>
                </a:ext>
              </a:extLst>
            </p:cNvPr>
            <p:cNvSpPr/>
            <p:nvPr/>
          </p:nvSpPr>
          <p:spPr>
            <a:xfrm>
              <a:off x="5972883" y="2294177"/>
              <a:ext cx="0" cy="269875"/>
            </a:xfrm>
            <a:custGeom>
              <a:avLst/>
              <a:gdLst/>
              <a:ahLst/>
              <a:cxnLst/>
              <a:rect l="l" t="t" r="r" b="b"/>
              <a:pathLst>
                <a:path h="269875">
                  <a:moveTo>
                    <a:pt x="1" y="269407"/>
                  </a:moveTo>
                  <a:lnTo>
                    <a:pt x="0" y="0"/>
                  </a:lnTo>
                </a:path>
              </a:pathLst>
            </a:custGeom>
            <a:ln w="25399">
              <a:solidFill>
                <a:srgbClr val="000000"/>
              </a:solidFill>
            </a:ln>
          </p:spPr>
          <p:txBody>
            <a:bodyPr wrap="square" lIns="0" tIns="0" rIns="0" bIns="0" rtlCol="0"/>
            <a:lstStyle/>
            <a:p>
              <a:endParaRPr/>
            </a:p>
          </p:txBody>
        </p:sp>
        <p:pic>
          <p:nvPicPr>
            <p:cNvPr id="55" name="object 53">
              <a:extLst>
                <a:ext uri="{FF2B5EF4-FFF2-40B4-BE49-F238E27FC236}">
                  <a16:creationId xmlns:a16="http://schemas.microsoft.com/office/drawing/2014/main" id="{656D4CE4-E804-4541-8CD0-CF8523C4652F}"/>
                </a:ext>
              </a:extLst>
            </p:cNvPr>
            <p:cNvPicPr/>
            <p:nvPr/>
          </p:nvPicPr>
          <p:blipFill>
            <a:blip r:embed="rId7" cstate="print"/>
            <a:stretch>
              <a:fillRect/>
            </a:stretch>
          </p:blipFill>
          <p:spPr>
            <a:xfrm>
              <a:off x="5918229" y="2166210"/>
              <a:ext cx="109307" cy="140667"/>
            </a:xfrm>
            <a:prstGeom prst="rect">
              <a:avLst/>
            </a:prstGeom>
          </p:spPr>
        </p:pic>
      </p:grpSp>
      <p:sp>
        <p:nvSpPr>
          <p:cNvPr id="56" name="object 54">
            <a:extLst>
              <a:ext uri="{FF2B5EF4-FFF2-40B4-BE49-F238E27FC236}">
                <a16:creationId xmlns:a16="http://schemas.microsoft.com/office/drawing/2014/main" id="{9A1E9099-2C10-43C5-8FFB-2345E99041DE}"/>
              </a:ext>
            </a:extLst>
          </p:cNvPr>
          <p:cNvSpPr txBox="1"/>
          <p:nvPr/>
        </p:nvSpPr>
        <p:spPr>
          <a:xfrm>
            <a:off x="5589831" y="4908231"/>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1</a:t>
            </a:r>
            <a:endParaRPr sz="900" baseline="-32407">
              <a:latin typeface="Arial MT"/>
              <a:cs typeface="Arial MT"/>
            </a:endParaRPr>
          </a:p>
        </p:txBody>
      </p:sp>
      <p:grpSp>
        <p:nvGrpSpPr>
          <p:cNvPr id="57" name="object 55">
            <a:extLst>
              <a:ext uri="{FF2B5EF4-FFF2-40B4-BE49-F238E27FC236}">
                <a16:creationId xmlns:a16="http://schemas.microsoft.com/office/drawing/2014/main" id="{54D33488-40A4-4638-A0C3-2B28EA5F4CE9}"/>
              </a:ext>
            </a:extLst>
          </p:cNvPr>
          <p:cNvGrpSpPr/>
          <p:nvPr/>
        </p:nvGrpSpPr>
        <p:grpSpPr>
          <a:xfrm>
            <a:off x="421756" y="3435350"/>
            <a:ext cx="5466715" cy="1485900"/>
            <a:chOff x="448384" y="1962239"/>
            <a:chExt cx="5466715" cy="1485900"/>
          </a:xfrm>
        </p:grpSpPr>
        <p:sp>
          <p:nvSpPr>
            <p:cNvPr id="58" name="object 56">
              <a:extLst>
                <a:ext uri="{FF2B5EF4-FFF2-40B4-BE49-F238E27FC236}">
                  <a16:creationId xmlns:a16="http://schemas.microsoft.com/office/drawing/2014/main" id="{2EDAE48E-6088-4B4C-B97B-1F5AB6B1DCDA}"/>
                </a:ext>
              </a:extLst>
            </p:cNvPr>
            <p:cNvSpPr/>
            <p:nvPr/>
          </p:nvSpPr>
          <p:spPr>
            <a:xfrm>
              <a:off x="5859942" y="3169100"/>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59" name="object 57">
              <a:extLst>
                <a:ext uri="{FF2B5EF4-FFF2-40B4-BE49-F238E27FC236}">
                  <a16:creationId xmlns:a16="http://schemas.microsoft.com/office/drawing/2014/main" id="{94A4B4BD-B8CA-47CE-8B55-23EDD3C0D979}"/>
                </a:ext>
              </a:extLst>
            </p:cNvPr>
            <p:cNvPicPr/>
            <p:nvPr/>
          </p:nvPicPr>
          <p:blipFill>
            <a:blip r:embed="rId7" cstate="print"/>
            <a:stretch>
              <a:fillRect/>
            </a:stretch>
          </p:blipFill>
          <p:spPr>
            <a:xfrm>
              <a:off x="5805288" y="3041133"/>
              <a:ext cx="109308" cy="140667"/>
            </a:xfrm>
            <a:prstGeom prst="rect">
              <a:avLst/>
            </a:prstGeom>
          </p:spPr>
        </p:pic>
        <p:sp>
          <p:nvSpPr>
            <p:cNvPr id="60" name="object 58">
              <a:extLst>
                <a:ext uri="{FF2B5EF4-FFF2-40B4-BE49-F238E27FC236}">
                  <a16:creationId xmlns:a16="http://schemas.microsoft.com/office/drawing/2014/main" id="{90F5B295-D2BA-447E-9DD6-A8B9604E9EF6}"/>
                </a:ext>
              </a:extLst>
            </p:cNvPr>
            <p:cNvSpPr/>
            <p:nvPr/>
          </p:nvSpPr>
          <p:spPr>
            <a:xfrm>
              <a:off x="628651" y="2393702"/>
              <a:ext cx="2927985" cy="0"/>
            </a:xfrm>
            <a:custGeom>
              <a:avLst/>
              <a:gdLst/>
              <a:ahLst/>
              <a:cxnLst/>
              <a:rect l="l" t="t" r="r" b="b"/>
              <a:pathLst>
                <a:path w="2927985">
                  <a:moveTo>
                    <a:pt x="2927372" y="0"/>
                  </a:moveTo>
                  <a:lnTo>
                    <a:pt x="0" y="0"/>
                  </a:lnTo>
                </a:path>
              </a:pathLst>
            </a:custGeom>
            <a:ln w="25399">
              <a:solidFill>
                <a:srgbClr val="000000"/>
              </a:solidFill>
            </a:ln>
          </p:spPr>
          <p:txBody>
            <a:bodyPr wrap="square" lIns="0" tIns="0" rIns="0" bIns="0" rtlCol="0"/>
            <a:lstStyle/>
            <a:p>
              <a:endParaRPr/>
            </a:p>
          </p:txBody>
        </p:sp>
        <p:sp>
          <p:nvSpPr>
            <p:cNvPr id="61" name="object 59">
              <a:extLst>
                <a:ext uri="{FF2B5EF4-FFF2-40B4-BE49-F238E27FC236}">
                  <a16:creationId xmlns:a16="http://schemas.microsoft.com/office/drawing/2014/main" id="{DB3452D3-6B83-4151-8D29-86336F42F32D}"/>
                </a:ext>
              </a:extLst>
            </p:cNvPr>
            <p:cNvSpPr/>
            <p:nvPr/>
          </p:nvSpPr>
          <p:spPr>
            <a:xfrm>
              <a:off x="448384"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grpSp>
      <p:sp>
        <p:nvSpPr>
          <p:cNvPr id="62" name="object 60">
            <a:extLst>
              <a:ext uri="{FF2B5EF4-FFF2-40B4-BE49-F238E27FC236}">
                <a16:creationId xmlns:a16="http://schemas.microsoft.com/office/drawing/2014/main" id="{23299358-6DED-4E35-933B-55A4B3042C05}"/>
              </a:ext>
            </a:extLst>
          </p:cNvPr>
          <p:cNvSpPr txBox="1"/>
          <p:nvPr/>
        </p:nvSpPr>
        <p:spPr>
          <a:xfrm>
            <a:off x="6426671" y="4912315"/>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2</a:t>
            </a:r>
            <a:endParaRPr sz="900" baseline="-32407">
              <a:latin typeface="Arial MT"/>
              <a:cs typeface="Arial MT"/>
            </a:endParaRPr>
          </a:p>
        </p:txBody>
      </p:sp>
      <p:sp>
        <p:nvSpPr>
          <p:cNvPr id="63" name="object 61">
            <a:extLst>
              <a:ext uri="{FF2B5EF4-FFF2-40B4-BE49-F238E27FC236}">
                <a16:creationId xmlns:a16="http://schemas.microsoft.com/office/drawing/2014/main" id="{ECF5F00C-F6DB-43ED-A1EA-D794D920EE9C}"/>
              </a:ext>
            </a:extLst>
          </p:cNvPr>
          <p:cNvSpPr txBox="1"/>
          <p:nvPr/>
        </p:nvSpPr>
        <p:spPr>
          <a:xfrm>
            <a:off x="421756" y="3435350"/>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e</a:t>
            </a:r>
            <a:r>
              <a:rPr sz="600" spc="-5" dirty="0">
                <a:latin typeface="Arial MT"/>
                <a:cs typeface="Arial MT"/>
              </a:rPr>
              <a:t>21</a:t>
            </a:r>
            <a:endParaRPr sz="600">
              <a:latin typeface="Arial MT"/>
              <a:cs typeface="Arial MT"/>
            </a:endParaRPr>
          </a:p>
        </p:txBody>
      </p:sp>
      <p:grpSp>
        <p:nvGrpSpPr>
          <p:cNvPr id="64" name="object 62">
            <a:extLst>
              <a:ext uri="{FF2B5EF4-FFF2-40B4-BE49-F238E27FC236}">
                <a16:creationId xmlns:a16="http://schemas.microsoft.com/office/drawing/2014/main" id="{636FCB21-985E-4FE2-BEAC-2A9A6630FF0F}"/>
              </a:ext>
            </a:extLst>
          </p:cNvPr>
          <p:cNvGrpSpPr/>
          <p:nvPr/>
        </p:nvGrpSpPr>
        <p:grpSpPr>
          <a:xfrm>
            <a:off x="1120289" y="3429000"/>
            <a:ext cx="392430" cy="299720"/>
            <a:chOff x="1146917" y="1955889"/>
            <a:chExt cx="392430" cy="299720"/>
          </a:xfrm>
        </p:grpSpPr>
        <p:sp>
          <p:nvSpPr>
            <p:cNvPr id="65" name="object 63">
              <a:extLst>
                <a:ext uri="{FF2B5EF4-FFF2-40B4-BE49-F238E27FC236}">
                  <a16:creationId xmlns:a16="http://schemas.microsoft.com/office/drawing/2014/main" id="{C4D817FD-7D31-423C-8F56-70A072C1127F}"/>
                </a:ext>
              </a:extLst>
            </p:cNvPr>
            <p:cNvSpPr/>
            <p:nvPr/>
          </p:nvSpPr>
          <p:spPr>
            <a:xfrm>
              <a:off x="1153267"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66" name="object 64">
              <a:extLst>
                <a:ext uri="{FF2B5EF4-FFF2-40B4-BE49-F238E27FC236}">
                  <a16:creationId xmlns:a16="http://schemas.microsoft.com/office/drawing/2014/main" id="{1A2B99E6-5166-48E8-B87A-DFBD5970C0D5}"/>
                </a:ext>
              </a:extLst>
            </p:cNvPr>
            <p:cNvSpPr/>
            <p:nvPr/>
          </p:nvSpPr>
          <p:spPr>
            <a:xfrm>
              <a:off x="1153267"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67" name="object 65">
            <a:extLst>
              <a:ext uri="{FF2B5EF4-FFF2-40B4-BE49-F238E27FC236}">
                <a16:creationId xmlns:a16="http://schemas.microsoft.com/office/drawing/2014/main" id="{36FB67D8-66BF-445A-859B-CD1354DEB79B}"/>
              </a:ext>
            </a:extLst>
          </p:cNvPr>
          <p:cNvSpPr txBox="1"/>
          <p:nvPr/>
        </p:nvSpPr>
        <p:spPr>
          <a:xfrm>
            <a:off x="1204129" y="353576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22</a:t>
            </a:r>
            <a:endParaRPr sz="600">
              <a:latin typeface="Arial MT"/>
              <a:cs typeface="Arial MT"/>
            </a:endParaRPr>
          </a:p>
        </p:txBody>
      </p:sp>
      <p:grpSp>
        <p:nvGrpSpPr>
          <p:cNvPr id="68" name="object 66">
            <a:extLst>
              <a:ext uri="{FF2B5EF4-FFF2-40B4-BE49-F238E27FC236}">
                <a16:creationId xmlns:a16="http://schemas.microsoft.com/office/drawing/2014/main" id="{B2A6F65D-7EA4-447A-B80F-118BBF4EF5E0}"/>
              </a:ext>
            </a:extLst>
          </p:cNvPr>
          <p:cNvGrpSpPr/>
          <p:nvPr/>
        </p:nvGrpSpPr>
        <p:grpSpPr>
          <a:xfrm>
            <a:off x="1823315" y="3429000"/>
            <a:ext cx="392430" cy="299720"/>
            <a:chOff x="1849943" y="1955889"/>
            <a:chExt cx="392430" cy="299720"/>
          </a:xfrm>
        </p:grpSpPr>
        <p:sp>
          <p:nvSpPr>
            <p:cNvPr id="69" name="object 67">
              <a:extLst>
                <a:ext uri="{FF2B5EF4-FFF2-40B4-BE49-F238E27FC236}">
                  <a16:creationId xmlns:a16="http://schemas.microsoft.com/office/drawing/2014/main" id="{54C04D18-B0BB-472F-85B0-07D3A2F0E167}"/>
                </a:ext>
              </a:extLst>
            </p:cNvPr>
            <p:cNvSpPr/>
            <p:nvPr/>
          </p:nvSpPr>
          <p:spPr>
            <a:xfrm>
              <a:off x="1856293"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70" name="object 68">
              <a:extLst>
                <a:ext uri="{FF2B5EF4-FFF2-40B4-BE49-F238E27FC236}">
                  <a16:creationId xmlns:a16="http://schemas.microsoft.com/office/drawing/2014/main" id="{4413FBD9-4AC8-4DE2-9091-81314926EAE5}"/>
                </a:ext>
              </a:extLst>
            </p:cNvPr>
            <p:cNvSpPr/>
            <p:nvPr/>
          </p:nvSpPr>
          <p:spPr>
            <a:xfrm>
              <a:off x="1856293"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71" name="object 69">
            <a:extLst>
              <a:ext uri="{FF2B5EF4-FFF2-40B4-BE49-F238E27FC236}">
                <a16:creationId xmlns:a16="http://schemas.microsoft.com/office/drawing/2014/main" id="{263C44B3-213B-4912-8EF6-DBF0E8F41084}"/>
              </a:ext>
            </a:extLst>
          </p:cNvPr>
          <p:cNvSpPr txBox="1"/>
          <p:nvPr/>
        </p:nvSpPr>
        <p:spPr>
          <a:xfrm>
            <a:off x="1907155" y="353576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23</a:t>
            </a:r>
            <a:endParaRPr sz="600">
              <a:latin typeface="Arial MT"/>
              <a:cs typeface="Arial MT"/>
            </a:endParaRPr>
          </a:p>
        </p:txBody>
      </p:sp>
      <p:grpSp>
        <p:nvGrpSpPr>
          <p:cNvPr id="72" name="object 70">
            <a:extLst>
              <a:ext uri="{FF2B5EF4-FFF2-40B4-BE49-F238E27FC236}">
                <a16:creationId xmlns:a16="http://schemas.microsoft.com/office/drawing/2014/main" id="{6D31F625-CB35-4362-8DEE-E8C3C101E191}"/>
              </a:ext>
            </a:extLst>
          </p:cNvPr>
          <p:cNvGrpSpPr/>
          <p:nvPr/>
        </p:nvGrpSpPr>
        <p:grpSpPr>
          <a:xfrm>
            <a:off x="2524543" y="3429000"/>
            <a:ext cx="392430" cy="299720"/>
            <a:chOff x="2551171" y="1955889"/>
            <a:chExt cx="392430" cy="299720"/>
          </a:xfrm>
        </p:grpSpPr>
        <p:sp>
          <p:nvSpPr>
            <p:cNvPr id="73" name="object 71">
              <a:extLst>
                <a:ext uri="{FF2B5EF4-FFF2-40B4-BE49-F238E27FC236}">
                  <a16:creationId xmlns:a16="http://schemas.microsoft.com/office/drawing/2014/main" id="{98EF529E-2E4E-428E-A4BE-33993788DD8B}"/>
                </a:ext>
              </a:extLst>
            </p:cNvPr>
            <p:cNvSpPr/>
            <p:nvPr/>
          </p:nvSpPr>
          <p:spPr>
            <a:xfrm>
              <a:off x="2557521"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74" name="object 72">
              <a:extLst>
                <a:ext uri="{FF2B5EF4-FFF2-40B4-BE49-F238E27FC236}">
                  <a16:creationId xmlns:a16="http://schemas.microsoft.com/office/drawing/2014/main" id="{6E79D25A-D1ED-494F-956B-CF0963215AA2}"/>
                </a:ext>
              </a:extLst>
            </p:cNvPr>
            <p:cNvSpPr/>
            <p:nvPr/>
          </p:nvSpPr>
          <p:spPr>
            <a:xfrm>
              <a:off x="2557521"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75" name="object 73">
            <a:extLst>
              <a:ext uri="{FF2B5EF4-FFF2-40B4-BE49-F238E27FC236}">
                <a16:creationId xmlns:a16="http://schemas.microsoft.com/office/drawing/2014/main" id="{D4375502-5C6F-43FC-A67B-EF76295CD4A1}"/>
              </a:ext>
            </a:extLst>
          </p:cNvPr>
          <p:cNvSpPr txBox="1"/>
          <p:nvPr/>
        </p:nvSpPr>
        <p:spPr>
          <a:xfrm>
            <a:off x="2608383" y="353576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24</a:t>
            </a:r>
            <a:endParaRPr sz="600">
              <a:latin typeface="Arial MT"/>
              <a:cs typeface="Arial MT"/>
            </a:endParaRPr>
          </a:p>
        </p:txBody>
      </p:sp>
      <p:sp>
        <p:nvSpPr>
          <p:cNvPr id="76" name="object 74">
            <a:extLst>
              <a:ext uri="{FF2B5EF4-FFF2-40B4-BE49-F238E27FC236}">
                <a16:creationId xmlns:a16="http://schemas.microsoft.com/office/drawing/2014/main" id="{0A0FE6BE-5CFA-4A6D-8CE1-B2D136E7EAE6}"/>
              </a:ext>
            </a:extLst>
          </p:cNvPr>
          <p:cNvSpPr/>
          <p:nvPr/>
        </p:nvSpPr>
        <p:spPr>
          <a:xfrm>
            <a:off x="423135" y="3047642"/>
            <a:ext cx="2489200" cy="233045"/>
          </a:xfrm>
          <a:custGeom>
            <a:avLst/>
            <a:gdLst/>
            <a:ahLst/>
            <a:cxnLst/>
            <a:rect l="l" t="t" r="r" b="b"/>
            <a:pathLst>
              <a:path w="2489200" h="233044">
                <a:moveTo>
                  <a:pt x="0" y="0"/>
                </a:moveTo>
                <a:lnTo>
                  <a:pt x="2488642" y="0"/>
                </a:lnTo>
                <a:lnTo>
                  <a:pt x="2488642" y="232897"/>
                </a:lnTo>
                <a:lnTo>
                  <a:pt x="0" y="232897"/>
                </a:lnTo>
                <a:lnTo>
                  <a:pt x="0" y="0"/>
                </a:lnTo>
                <a:close/>
              </a:path>
            </a:pathLst>
          </a:custGeom>
          <a:ln w="12699">
            <a:solidFill>
              <a:srgbClr val="000000"/>
            </a:solidFill>
          </a:ln>
        </p:spPr>
        <p:txBody>
          <a:bodyPr wrap="square" lIns="0" tIns="0" rIns="0" bIns="0" rtlCol="0"/>
          <a:lstStyle/>
          <a:p>
            <a:endParaRPr/>
          </a:p>
        </p:txBody>
      </p:sp>
      <p:sp>
        <p:nvSpPr>
          <p:cNvPr id="77" name="object 75">
            <a:extLst>
              <a:ext uri="{FF2B5EF4-FFF2-40B4-BE49-F238E27FC236}">
                <a16:creationId xmlns:a16="http://schemas.microsoft.com/office/drawing/2014/main" id="{7761EA96-FC9C-44ED-A8DE-F4293537420E}"/>
              </a:ext>
            </a:extLst>
          </p:cNvPr>
          <p:cNvSpPr txBox="1"/>
          <p:nvPr/>
        </p:nvSpPr>
        <p:spPr>
          <a:xfrm>
            <a:off x="1321288" y="3029471"/>
            <a:ext cx="69278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softmax</a:t>
            </a:r>
            <a:endParaRPr sz="1500">
              <a:latin typeface="Arial MT"/>
              <a:cs typeface="Arial MT"/>
            </a:endParaRPr>
          </a:p>
        </p:txBody>
      </p:sp>
      <p:sp>
        <p:nvSpPr>
          <p:cNvPr id="78" name="object 76">
            <a:extLst>
              <a:ext uri="{FF2B5EF4-FFF2-40B4-BE49-F238E27FC236}">
                <a16:creationId xmlns:a16="http://schemas.microsoft.com/office/drawing/2014/main" id="{F8670056-3EC2-4CDA-96A3-A8852669975C}"/>
              </a:ext>
            </a:extLst>
          </p:cNvPr>
          <p:cNvSpPr/>
          <p:nvPr/>
        </p:nvSpPr>
        <p:spPr>
          <a:xfrm>
            <a:off x="421756" y="2618571"/>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79" name="object 77">
            <a:extLst>
              <a:ext uri="{FF2B5EF4-FFF2-40B4-BE49-F238E27FC236}">
                <a16:creationId xmlns:a16="http://schemas.microsoft.com/office/drawing/2014/main" id="{0198227E-4BF7-4746-8986-5F76F8C662BA}"/>
              </a:ext>
            </a:extLst>
          </p:cNvPr>
          <p:cNvSpPr txBox="1"/>
          <p:nvPr/>
        </p:nvSpPr>
        <p:spPr>
          <a:xfrm>
            <a:off x="421756" y="2618571"/>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21</a:t>
            </a:r>
            <a:endParaRPr sz="600">
              <a:latin typeface="Arial MT"/>
              <a:cs typeface="Arial MT"/>
            </a:endParaRPr>
          </a:p>
        </p:txBody>
      </p:sp>
      <p:sp>
        <p:nvSpPr>
          <p:cNvPr id="80" name="object 78">
            <a:extLst>
              <a:ext uri="{FF2B5EF4-FFF2-40B4-BE49-F238E27FC236}">
                <a16:creationId xmlns:a16="http://schemas.microsoft.com/office/drawing/2014/main" id="{742C4545-B3FB-4530-925C-5D3B8726A96B}"/>
              </a:ext>
            </a:extLst>
          </p:cNvPr>
          <p:cNvSpPr/>
          <p:nvPr/>
        </p:nvSpPr>
        <p:spPr>
          <a:xfrm>
            <a:off x="1126638" y="2616133"/>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81" name="object 79">
            <a:extLst>
              <a:ext uri="{FF2B5EF4-FFF2-40B4-BE49-F238E27FC236}">
                <a16:creationId xmlns:a16="http://schemas.microsoft.com/office/drawing/2014/main" id="{6C37C272-BEAF-45C7-8234-69FF935C12AD}"/>
              </a:ext>
            </a:extLst>
          </p:cNvPr>
          <p:cNvSpPr txBox="1"/>
          <p:nvPr/>
        </p:nvSpPr>
        <p:spPr>
          <a:xfrm>
            <a:off x="1126638" y="2616133"/>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22</a:t>
            </a:r>
            <a:endParaRPr sz="600">
              <a:latin typeface="Arial MT"/>
              <a:cs typeface="Arial MT"/>
            </a:endParaRPr>
          </a:p>
        </p:txBody>
      </p:sp>
      <p:grpSp>
        <p:nvGrpSpPr>
          <p:cNvPr id="82" name="object 80">
            <a:extLst>
              <a:ext uri="{FF2B5EF4-FFF2-40B4-BE49-F238E27FC236}">
                <a16:creationId xmlns:a16="http://schemas.microsoft.com/office/drawing/2014/main" id="{F5BFF967-0071-4E33-8426-A2C8B9023B22}"/>
              </a:ext>
            </a:extLst>
          </p:cNvPr>
          <p:cNvGrpSpPr/>
          <p:nvPr/>
        </p:nvGrpSpPr>
        <p:grpSpPr>
          <a:xfrm>
            <a:off x="1822415" y="2607001"/>
            <a:ext cx="392430" cy="299720"/>
            <a:chOff x="1849043" y="1133890"/>
            <a:chExt cx="392430" cy="299720"/>
          </a:xfrm>
        </p:grpSpPr>
        <p:sp>
          <p:nvSpPr>
            <p:cNvPr id="83" name="object 81">
              <a:extLst>
                <a:ext uri="{FF2B5EF4-FFF2-40B4-BE49-F238E27FC236}">
                  <a16:creationId xmlns:a16="http://schemas.microsoft.com/office/drawing/2014/main" id="{182F0BB4-C99C-40D7-8E4C-53C6AC10D3E5}"/>
                </a:ext>
              </a:extLst>
            </p:cNvPr>
            <p:cNvSpPr/>
            <p:nvPr/>
          </p:nvSpPr>
          <p:spPr>
            <a:xfrm>
              <a:off x="1855393" y="1140240"/>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84" name="object 82">
              <a:extLst>
                <a:ext uri="{FF2B5EF4-FFF2-40B4-BE49-F238E27FC236}">
                  <a16:creationId xmlns:a16="http://schemas.microsoft.com/office/drawing/2014/main" id="{BAE0B303-DE17-4B06-8CC8-BF3ECC07A64C}"/>
                </a:ext>
              </a:extLst>
            </p:cNvPr>
            <p:cNvSpPr/>
            <p:nvPr/>
          </p:nvSpPr>
          <p:spPr>
            <a:xfrm>
              <a:off x="1855393" y="1140240"/>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85" name="object 83">
            <a:extLst>
              <a:ext uri="{FF2B5EF4-FFF2-40B4-BE49-F238E27FC236}">
                <a16:creationId xmlns:a16="http://schemas.microsoft.com/office/drawing/2014/main" id="{153B1003-98C4-4258-9A13-0C8848792577}"/>
              </a:ext>
            </a:extLst>
          </p:cNvPr>
          <p:cNvSpPr txBox="1"/>
          <p:nvPr/>
        </p:nvSpPr>
        <p:spPr>
          <a:xfrm>
            <a:off x="1906256" y="2713765"/>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23</a:t>
            </a:r>
            <a:endParaRPr sz="600">
              <a:latin typeface="Arial MT"/>
              <a:cs typeface="Arial MT"/>
            </a:endParaRPr>
          </a:p>
        </p:txBody>
      </p:sp>
      <p:sp>
        <p:nvSpPr>
          <p:cNvPr id="86" name="object 84">
            <a:extLst>
              <a:ext uri="{FF2B5EF4-FFF2-40B4-BE49-F238E27FC236}">
                <a16:creationId xmlns:a16="http://schemas.microsoft.com/office/drawing/2014/main" id="{335DA839-ABC2-4BF7-81BA-11E407E07D4F}"/>
              </a:ext>
            </a:extLst>
          </p:cNvPr>
          <p:cNvSpPr/>
          <p:nvPr/>
        </p:nvSpPr>
        <p:spPr>
          <a:xfrm>
            <a:off x="2530893" y="260991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87" name="object 85">
            <a:extLst>
              <a:ext uri="{FF2B5EF4-FFF2-40B4-BE49-F238E27FC236}">
                <a16:creationId xmlns:a16="http://schemas.microsoft.com/office/drawing/2014/main" id="{7C7C39B4-2969-4A01-AB05-50D16529DE31}"/>
              </a:ext>
            </a:extLst>
          </p:cNvPr>
          <p:cNvSpPr txBox="1"/>
          <p:nvPr/>
        </p:nvSpPr>
        <p:spPr>
          <a:xfrm>
            <a:off x="2530893" y="2609919"/>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24</a:t>
            </a:r>
            <a:endParaRPr sz="600">
              <a:latin typeface="Arial MT"/>
              <a:cs typeface="Arial MT"/>
            </a:endParaRPr>
          </a:p>
        </p:txBody>
      </p:sp>
      <p:pic>
        <p:nvPicPr>
          <p:cNvPr id="89" name="object 87">
            <a:extLst>
              <a:ext uri="{FF2B5EF4-FFF2-40B4-BE49-F238E27FC236}">
                <a16:creationId xmlns:a16="http://schemas.microsoft.com/office/drawing/2014/main" id="{7C556A32-35DD-44F8-812D-58A9DAD25132}"/>
              </a:ext>
            </a:extLst>
          </p:cNvPr>
          <p:cNvPicPr/>
          <p:nvPr/>
        </p:nvPicPr>
        <p:blipFill>
          <a:blip r:embed="rId13" cstate="print"/>
          <a:stretch>
            <a:fillRect/>
          </a:stretch>
        </p:blipFill>
        <p:spPr>
          <a:xfrm>
            <a:off x="556827" y="3303890"/>
            <a:ext cx="109304" cy="141019"/>
          </a:xfrm>
          <a:prstGeom prst="rect">
            <a:avLst/>
          </a:prstGeom>
        </p:spPr>
      </p:pic>
      <p:pic>
        <p:nvPicPr>
          <p:cNvPr id="90" name="object 88">
            <a:extLst>
              <a:ext uri="{FF2B5EF4-FFF2-40B4-BE49-F238E27FC236}">
                <a16:creationId xmlns:a16="http://schemas.microsoft.com/office/drawing/2014/main" id="{A6B4A7A1-3AB9-4C58-B562-FA192A2A266C}"/>
              </a:ext>
            </a:extLst>
          </p:cNvPr>
          <p:cNvPicPr/>
          <p:nvPr/>
        </p:nvPicPr>
        <p:blipFill>
          <a:blip r:embed="rId14" cstate="print"/>
          <a:stretch>
            <a:fillRect/>
          </a:stretch>
        </p:blipFill>
        <p:spPr>
          <a:xfrm>
            <a:off x="1258956" y="3295726"/>
            <a:ext cx="109304" cy="141019"/>
          </a:xfrm>
          <a:prstGeom prst="rect">
            <a:avLst/>
          </a:prstGeom>
        </p:spPr>
      </p:pic>
      <p:pic>
        <p:nvPicPr>
          <p:cNvPr id="91" name="object 89">
            <a:extLst>
              <a:ext uri="{FF2B5EF4-FFF2-40B4-BE49-F238E27FC236}">
                <a16:creationId xmlns:a16="http://schemas.microsoft.com/office/drawing/2014/main" id="{9903EDEA-6ED3-4240-B43E-DE39EAE916F5}"/>
              </a:ext>
            </a:extLst>
          </p:cNvPr>
          <p:cNvPicPr/>
          <p:nvPr/>
        </p:nvPicPr>
        <p:blipFill>
          <a:blip r:embed="rId14" cstate="print"/>
          <a:stretch>
            <a:fillRect/>
          </a:stretch>
        </p:blipFill>
        <p:spPr>
          <a:xfrm>
            <a:off x="1966776" y="3305114"/>
            <a:ext cx="109304" cy="141019"/>
          </a:xfrm>
          <a:prstGeom prst="rect">
            <a:avLst/>
          </a:prstGeom>
        </p:spPr>
      </p:pic>
      <p:pic>
        <p:nvPicPr>
          <p:cNvPr id="92" name="object 90">
            <a:extLst>
              <a:ext uri="{FF2B5EF4-FFF2-40B4-BE49-F238E27FC236}">
                <a16:creationId xmlns:a16="http://schemas.microsoft.com/office/drawing/2014/main" id="{2F749871-4C33-4984-971A-B1B57C0D21CD}"/>
              </a:ext>
            </a:extLst>
          </p:cNvPr>
          <p:cNvPicPr/>
          <p:nvPr/>
        </p:nvPicPr>
        <p:blipFill>
          <a:blip r:embed="rId15" cstate="print"/>
          <a:stretch>
            <a:fillRect/>
          </a:stretch>
        </p:blipFill>
        <p:spPr>
          <a:xfrm>
            <a:off x="2681583" y="3303890"/>
            <a:ext cx="109304" cy="141019"/>
          </a:xfrm>
          <a:prstGeom prst="rect">
            <a:avLst/>
          </a:prstGeom>
        </p:spPr>
      </p:pic>
      <p:pic>
        <p:nvPicPr>
          <p:cNvPr id="93" name="object 91">
            <a:extLst>
              <a:ext uri="{FF2B5EF4-FFF2-40B4-BE49-F238E27FC236}">
                <a16:creationId xmlns:a16="http://schemas.microsoft.com/office/drawing/2014/main" id="{5B76FEF3-A794-43C7-82BD-FA189A6AEC9A}"/>
              </a:ext>
            </a:extLst>
          </p:cNvPr>
          <p:cNvPicPr/>
          <p:nvPr/>
        </p:nvPicPr>
        <p:blipFill>
          <a:blip r:embed="rId15" cstate="print"/>
          <a:stretch>
            <a:fillRect/>
          </a:stretch>
        </p:blipFill>
        <p:spPr>
          <a:xfrm>
            <a:off x="2681583" y="2908400"/>
            <a:ext cx="109304" cy="141019"/>
          </a:xfrm>
          <a:prstGeom prst="rect">
            <a:avLst/>
          </a:prstGeom>
        </p:spPr>
      </p:pic>
      <p:pic>
        <p:nvPicPr>
          <p:cNvPr id="94" name="object 92">
            <a:extLst>
              <a:ext uri="{FF2B5EF4-FFF2-40B4-BE49-F238E27FC236}">
                <a16:creationId xmlns:a16="http://schemas.microsoft.com/office/drawing/2014/main" id="{FFE6C543-A237-4A2D-B31E-3DD4FCA86F20}"/>
              </a:ext>
            </a:extLst>
          </p:cNvPr>
          <p:cNvPicPr/>
          <p:nvPr/>
        </p:nvPicPr>
        <p:blipFill>
          <a:blip r:embed="rId14" cstate="print"/>
          <a:stretch>
            <a:fillRect/>
          </a:stretch>
        </p:blipFill>
        <p:spPr>
          <a:xfrm>
            <a:off x="1969290" y="2924162"/>
            <a:ext cx="109304" cy="141019"/>
          </a:xfrm>
          <a:prstGeom prst="rect">
            <a:avLst/>
          </a:prstGeom>
        </p:spPr>
      </p:pic>
      <p:pic>
        <p:nvPicPr>
          <p:cNvPr id="95" name="object 93">
            <a:extLst>
              <a:ext uri="{FF2B5EF4-FFF2-40B4-BE49-F238E27FC236}">
                <a16:creationId xmlns:a16="http://schemas.microsoft.com/office/drawing/2014/main" id="{E09DD9F4-9CB8-411D-AEC8-878477B11B7C}"/>
              </a:ext>
            </a:extLst>
          </p:cNvPr>
          <p:cNvPicPr/>
          <p:nvPr/>
        </p:nvPicPr>
        <p:blipFill>
          <a:blip r:embed="rId15" cstate="print"/>
          <a:stretch>
            <a:fillRect/>
          </a:stretch>
        </p:blipFill>
        <p:spPr>
          <a:xfrm>
            <a:off x="1268490" y="2921775"/>
            <a:ext cx="109304" cy="141019"/>
          </a:xfrm>
          <a:prstGeom prst="rect">
            <a:avLst/>
          </a:prstGeom>
        </p:spPr>
      </p:pic>
      <p:pic>
        <p:nvPicPr>
          <p:cNvPr id="96" name="object 94">
            <a:extLst>
              <a:ext uri="{FF2B5EF4-FFF2-40B4-BE49-F238E27FC236}">
                <a16:creationId xmlns:a16="http://schemas.microsoft.com/office/drawing/2014/main" id="{E029BADB-13C5-4ACE-9AC8-DAF4816CD806}"/>
              </a:ext>
            </a:extLst>
          </p:cNvPr>
          <p:cNvPicPr/>
          <p:nvPr/>
        </p:nvPicPr>
        <p:blipFill>
          <a:blip r:embed="rId14" cstate="print"/>
          <a:stretch>
            <a:fillRect/>
          </a:stretch>
        </p:blipFill>
        <p:spPr>
          <a:xfrm>
            <a:off x="548941" y="2918618"/>
            <a:ext cx="109304" cy="141019"/>
          </a:xfrm>
          <a:prstGeom prst="rect">
            <a:avLst/>
          </a:prstGeom>
        </p:spPr>
      </p:pic>
      <p:pic>
        <p:nvPicPr>
          <p:cNvPr id="98" name="object 96">
            <a:extLst>
              <a:ext uri="{FF2B5EF4-FFF2-40B4-BE49-F238E27FC236}">
                <a16:creationId xmlns:a16="http://schemas.microsoft.com/office/drawing/2014/main" id="{DACA7B90-6D2A-4EB9-812C-7BB2DD1DE9E1}"/>
              </a:ext>
            </a:extLst>
          </p:cNvPr>
          <p:cNvPicPr/>
          <p:nvPr/>
        </p:nvPicPr>
        <p:blipFill>
          <a:blip r:embed="rId16" cstate="print"/>
          <a:stretch>
            <a:fillRect/>
          </a:stretch>
        </p:blipFill>
        <p:spPr>
          <a:xfrm>
            <a:off x="2009418" y="2322864"/>
            <a:ext cx="237194" cy="223242"/>
          </a:xfrm>
          <a:prstGeom prst="rect">
            <a:avLst/>
          </a:prstGeom>
        </p:spPr>
      </p:pic>
      <p:sp>
        <p:nvSpPr>
          <p:cNvPr id="100" name="object 98">
            <a:extLst>
              <a:ext uri="{FF2B5EF4-FFF2-40B4-BE49-F238E27FC236}">
                <a16:creationId xmlns:a16="http://schemas.microsoft.com/office/drawing/2014/main" id="{4BEEDFF4-5BC7-4786-9A65-005F90F4B37C}"/>
              </a:ext>
            </a:extLst>
          </p:cNvPr>
          <p:cNvSpPr/>
          <p:nvPr/>
        </p:nvSpPr>
        <p:spPr>
          <a:xfrm>
            <a:off x="5123317" y="3723192"/>
            <a:ext cx="269240" cy="226695"/>
          </a:xfrm>
          <a:custGeom>
            <a:avLst/>
            <a:gdLst/>
            <a:ahLst/>
            <a:cxnLst/>
            <a:rect l="l" t="t" r="r" b="b"/>
            <a:pathLst>
              <a:path w="269239" h="226694">
                <a:moveTo>
                  <a:pt x="0" y="0"/>
                </a:moveTo>
                <a:lnTo>
                  <a:pt x="268693" y="0"/>
                </a:lnTo>
                <a:lnTo>
                  <a:pt x="268693" y="226556"/>
                </a:lnTo>
                <a:lnTo>
                  <a:pt x="0" y="226556"/>
                </a:lnTo>
                <a:lnTo>
                  <a:pt x="0" y="0"/>
                </a:lnTo>
                <a:close/>
              </a:path>
            </a:pathLst>
          </a:custGeom>
          <a:ln w="12699">
            <a:solidFill>
              <a:srgbClr val="000000"/>
            </a:solidFill>
          </a:ln>
        </p:spPr>
        <p:txBody>
          <a:bodyPr wrap="square" lIns="0" tIns="0" rIns="0" bIns="0" rtlCol="0"/>
          <a:lstStyle/>
          <a:p>
            <a:endParaRPr/>
          </a:p>
        </p:txBody>
      </p:sp>
      <p:pic>
        <p:nvPicPr>
          <p:cNvPr id="101" name="object 99">
            <a:extLst>
              <a:ext uri="{FF2B5EF4-FFF2-40B4-BE49-F238E27FC236}">
                <a16:creationId xmlns:a16="http://schemas.microsoft.com/office/drawing/2014/main" id="{10663E14-ACF0-4D58-9EAE-DAF13FA55336}"/>
              </a:ext>
            </a:extLst>
          </p:cNvPr>
          <p:cNvPicPr/>
          <p:nvPr/>
        </p:nvPicPr>
        <p:blipFill>
          <a:blip r:embed="rId16" cstate="print"/>
          <a:stretch>
            <a:fillRect/>
          </a:stretch>
        </p:blipFill>
        <p:spPr>
          <a:xfrm>
            <a:off x="2706751" y="2329690"/>
            <a:ext cx="237194" cy="223242"/>
          </a:xfrm>
          <a:prstGeom prst="rect">
            <a:avLst/>
          </a:prstGeom>
        </p:spPr>
      </p:pic>
      <p:pic>
        <p:nvPicPr>
          <p:cNvPr id="102" name="object 100">
            <a:extLst>
              <a:ext uri="{FF2B5EF4-FFF2-40B4-BE49-F238E27FC236}">
                <a16:creationId xmlns:a16="http://schemas.microsoft.com/office/drawing/2014/main" id="{94E8CB59-3205-42FB-BC3A-9B191DF891FD}"/>
              </a:ext>
            </a:extLst>
          </p:cNvPr>
          <p:cNvPicPr/>
          <p:nvPr/>
        </p:nvPicPr>
        <p:blipFill>
          <a:blip r:embed="rId16" cstate="print"/>
          <a:stretch>
            <a:fillRect/>
          </a:stretch>
        </p:blipFill>
        <p:spPr>
          <a:xfrm>
            <a:off x="1307955" y="2322864"/>
            <a:ext cx="237194" cy="223242"/>
          </a:xfrm>
          <a:prstGeom prst="rect">
            <a:avLst/>
          </a:prstGeom>
        </p:spPr>
      </p:pic>
      <p:pic>
        <p:nvPicPr>
          <p:cNvPr id="103" name="object 101">
            <a:extLst>
              <a:ext uri="{FF2B5EF4-FFF2-40B4-BE49-F238E27FC236}">
                <a16:creationId xmlns:a16="http://schemas.microsoft.com/office/drawing/2014/main" id="{2044C5A0-4A25-4D36-8336-00C97F0FC030}"/>
              </a:ext>
            </a:extLst>
          </p:cNvPr>
          <p:cNvPicPr/>
          <p:nvPr/>
        </p:nvPicPr>
        <p:blipFill>
          <a:blip r:embed="rId16" cstate="print"/>
          <a:stretch>
            <a:fillRect/>
          </a:stretch>
        </p:blipFill>
        <p:spPr>
          <a:xfrm>
            <a:off x="591815" y="2325864"/>
            <a:ext cx="237194" cy="223242"/>
          </a:xfrm>
          <a:prstGeom prst="rect">
            <a:avLst/>
          </a:prstGeom>
        </p:spPr>
      </p:pic>
      <p:sp>
        <p:nvSpPr>
          <p:cNvPr id="104" name="object 102">
            <a:extLst>
              <a:ext uri="{FF2B5EF4-FFF2-40B4-BE49-F238E27FC236}">
                <a16:creationId xmlns:a16="http://schemas.microsoft.com/office/drawing/2014/main" id="{5ACF2916-7D07-4B54-A129-210E16AB5BF6}"/>
              </a:ext>
            </a:extLst>
          </p:cNvPr>
          <p:cNvSpPr txBox="1"/>
          <p:nvPr/>
        </p:nvSpPr>
        <p:spPr>
          <a:xfrm>
            <a:off x="5196342" y="3701851"/>
            <a:ext cx="137160"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a:t>
            </a:r>
            <a:endParaRPr sz="1500">
              <a:latin typeface="Arial MT"/>
              <a:cs typeface="Arial MT"/>
            </a:endParaRPr>
          </a:p>
        </p:txBody>
      </p:sp>
      <p:sp>
        <p:nvSpPr>
          <p:cNvPr id="105" name="object 103">
            <a:extLst>
              <a:ext uri="{FF2B5EF4-FFF2-40B4-BE49-F238E27FC236}">
                <a16:creationId xmlns:a16="http://schemas.microsoft.com/office/drawing/2014/main" id="{EB9C97E4-583F-499E-B3A2-D14790F7804E}"/>
              </a:ext>
            </a:extLst>
          </p:cNvPr>
          <p:cNvSpPr/>
          <p:nvPr/>
        </p:nvSpPr>
        <p:spPr>
          <a:xfrm>
            <a:off x="5392011" y="3836471"/>
            <a:ext cx="1137285" cy="920115"/>
          </a:xfrm>
          <a:custGeom>
            <a:avLst/>
            <a:gdLst/>
            <a:ahLst/>
            <a:cxnLst/>
            <a:rect l="l" t="t" r="r" b="b"/>
            <a:pathLst>
              <a:path w="1137284" h="920114">
                <a:moveTo>
                  <a:pt x="0" y="0"/>
                </a:moveTo>
                <a:lnTo>
                  <a:pt x="1136699" y="0"/>
                </a:lnTo>
                <a:lnTo>
                  <a:pt x="1136699" y="919499"/>
                </a:lnTo>
              </a:path>
            </a:pathLst>
          </a:custGeom>
          <a:ln w="25399">
            <a:solidFill>
              <a:srgbClr val="000000"/>
            </a:solidFill>
          </a:ln>
        </p:spPr>
        <p:txBody>
          <a:bodyPr wrap="square" lIns="0" tIns="0" rIns="0" bIns="0" rtlCol="0"/>
          <a:lstStyle/>
          <a:p>
            <a:endParaRPr/>
          </a:p>
        </p:txBody>
      </p:sp>
      <p:pic>
        <p:nvPicPr>
          <p:cNvPr id="106" name="object 104">
            <a:extLst>
              <a:ext uri="{FF2B5EF4-FFF2-40B4-BE49-F238E27FC236}">
                <a16:creationId xmlns:a16="http://schemas.microsoft.com/office/drawing/2014/main" id="{9C6CE5C3-6724-48F3-8814-45E956918927}"/>
              </a:ext>
            </a:extLst>
          </p:cNvPr>
          <p:cNvPicPr/>
          <p:nvPr/>
        </p:nvPicPr>
        <p:blipFill>
          <a:blip r:embed="rId17" cstate="print"/>
          <a:stretch>
            <a:fillRect/>
          </a:stretch>
        </p:blipFill>
        <p:spPr>
          <a:xfrm>
            <a:off x="6474056" y="4743271"/>
            <a:ext cx="109307" cy="140667"/>
          </a:xfrm>
          <a:prstGeom prst="rect">
            <a:avLst/>
          </a:prstGeom>
        </p:spPr>
      </p:pic>
      <p:grpSp>
        <p:nvGrpSpPr>
          <p:cNvPr id="107" name="object 105">
            <a:extLst>
              <a:ext uri="{FF2B5EF4-FFF2-40B4-BE49-F238E27FC236}">
                <a16:creationId xmlns:a16="http://schemas.microsoft.com/office/drawing/2014/main" id="{F5A47018-CF3E-48A4-8D6B-82D34B0DC2BD}"/>
              </a:ext>
            </a:extLst>
          </p:cNvPr>
          <p:cNvGrpSpPr/>
          <p:nvPr/>
        </p:nvGrpSpPr>
        <p:grpSpPr>
          <a:xfrm>
            <a:off x="593008" y="2252820"/>
            <a:ext cx="5186045" cy="1888489"/>
            <a:chOff x="619636" y="779709"/>
            <a:chExt cx="5186045" cy="1888489"/>
          </a:xfrm>
        </p:grpSpPr>
        <p:sp>
          <p:nvSpPr>
            <p:cNvPr id="108" name="object 106">
              <a:extLst>
                <a:ext uri="{FF2B5EF4-FFF2-40B4-BE49-F238E27FC236}">
                  <a16:creationId xmlns:a16="http://schemas.microsoft.com/office/drawing/2014/main" id="{E26C4738-059F-401C-AC11-59234EF4849C}"/>
                </a:ext>
              </a:extLst>
            </p:cNvPr>
            <p:cNvSpPr/>
            <p:nvPr/>
          </p:nvSpPr>
          <p:spPr>
            <a:xfrm>
              <a:off x="632336" y="792409"/>
              <a:ext cx="4652645" cy="1457960"/>
            </a:xfrm>
            <a:custGeom>
              <a:avLst/>
              <a:gdLst/>
              <a:ahLst/>
              <a:cxnLst/>
              <a:rect l="l" t="t" r="r" b="b"/>
              <a:pathLst>
                <a:path w="4652645" h="1457960">
                  <a:moveTo>
                    <a:pt x="2114936" y="88327"/>
                  </a:moveTo>
                  <a:lnTo>
                    <a:pt x="2114936" y="0"/>
                  </a:lnTo>
                  <a:lnTo>
                    <a:pt x="4652036" y="0"/>
                  </a:lnTo>
                  <a:lnTo>
                    <a:pt x="4652036" y="1457527"/>
                  </a:lnTo>
                </a:path>
                <a:path w="4652645" h="1457960">
                  <a:moveTo>
                    <a:pt x="1417602" y="81501"/>
                  </a:moveTo>
                  <a:lnTo>
                    <a:pt x="1417602" y="8774"/>
                  </a:lnTo>
                  <a:lnTo>
                    <a:pt x="4651902" y="8774"/>
                  </a:lnTo>
                  <a:lnTo>
                    <a:pt x="4651902" y="1457601"/>
                  </a:lnTo>
                </a:path>
                <a:path w="4652645" h="1457960">
                  <a:moveTo>
                    <a:pt x="716140" y="81501"/>
                  </a:moveTo>
                  <a:lnTo>
                    <a:pt x="716140" y="8774"/>
                  </a:lnTo>
                  <a:lnTo>
                    <a:pt x="4651840" y="8774"/>
                  </a:lnTo>
                  <a:lnTo>
                    <a:pt x="4651840" y="1457601"/>
                  </a:lnTo>
                </a:path>
                <a:path w="4652645" h="1457960">
                  <a:moveTo>
                    <a:pt x="0" y="84501"/>
                  </a:moveTo>
                  <a:lnTo>
                    <a:pt x="0" y="1373"/>
                  </a:lnTo>
                  <a:lnTo>
                    <a:pt x="4652099" y="1373"/>
                  </a:lnTo>
                  <a:lnTo>
                    <a:pt x="4652099" y="1305201"/>
                  </a:lnTo>
                </a:path>
              </a:pathLst>
            </a:custGeom>
            <a:ln w="25399">
              <a:solidFill>
                <a:srgbClr val="000000"/>
              </a:solidFill>
            </a:ln>
          </p:spPr>
          <p:txBody>
            <a:bodyPr wrap="square" lIns="0" tIns="0" rIns="0" bIns="0" rtlCol="0"/>
            <a:lstStyle/>
            <a:p>
              <a:endParaRPr/>
            </a:p>
          </p:txBody>
        </p:sp>
        <p:pic>
          <p:nvPicPr>
            <p:cNvPr id="109" name="object 107">
              <a:extLst>
                <a:ext uri="{FF2B5EF4-FFF2-40B4-BE49-F238E27FC236}">
                  <a16:creationId xmlns:a16="http://schemas.microsoft.com/office/drawing/2014/main" id="{24D4410F-CDCA-4821-B372-23D5C5816188}"/>
                </a:ext>
              </a:extLst>
            </p:cNvPr>
            <p:cNvPicPr/>
            <p:nvPr/>
          </p:nvPicPr>
          <p:blipFill>
            <a:blip r:embed="rId17" cstate="print"/>
            <a:stretch>
              <a:fillRect/>
            </a:stretch>
          </p:blipFill>
          <p:spPr>
            <a:xfrm>
              <a:off x="5229782" y="2084910"/>
              <a:ext cx="109307" cy="140667"/>
            </a:xfrm>
            <a:prstGeom prst="rect">
              <a:avLst/>
            </a:prstGeom>
          </p:spPr>
        </p:pic>
        <p:sp>
          <p:nvSpPr>
            <p:cNvPr id="110" name="object 108">
              <a:extLst>
                <a:ext uri="{FF2B5EF4-FFF2-40B4-BE49-F238E27FC236}">
                  <a16:creationId xmlns:a16="http://schemas.microsoft.com/office/drawing/2014/main" id="{B72A1606-A711-4F7F-84C8-54CEB4507BEF}"/>
                </a:ext>
              </a:extLst>
            </p:cNvPr>
            <p:cNvSpPr/>
            <p:nvPr/>
          </p:nvSpPr>
          <p:spPr>
            <a:xfrm>
              <a:off x="3654234" y="2395077"/>
              <a:ext cx="2139315" cy="260350"/>
            </a:xfrm>
            <a:custGeom>
              <a:avLst/>
              <a:gdLst/>
              <a:ahLst/>
              <a:cxnLst/>
              <a:rect l="l" t="t" r="r" b="b"/>
              <a:pathLst>
                <a:path w="2139315" h="260350">
                  <a:moveTo>
                    <a:pt x="2138699" y="259799"/>
                  </a:moveTo>
                  <a:lnTo>
                    <a:pt x="1143766" y="259799"/>
                  </a:lnTo>
                  <a:lnTo>
                    <a:pt x="1143766" y="0"/>
                  </a:lnTo>
                  <a:lnTo>
                    <a:pt x="0" y="0"/>
                  </a:lnTo>
                </a:path>
              </a:pathLst>
            </a:custGeom>
            <a:ln w="25399">
              <a:solidFill>
                <a:srgbClr val="000000"/>
              </a:solidFill>
            </a:ln>
          </p:spPr>
          <p:txBody>
            <a:bodyPr wrap="square" lIns="0" tIns="0" rIns="0" bIns="0" rtlCol="0"/>
            <a:lstStyle/>
            <a:p>
              <a:endParaRPr/>
            </a:p>
          </p:txBody>
        </p:sp>
        <p:pic>
          <p:nvPicPr>
            <p:cNvPr id="111" name="object 109">
              <a:extLst>
                <a:ext uri="{FF2B5EF4-FFF2-40B4-BE49-F238E27FC236}">
                  <a16:creationId xmlns:a16="http://schemas.microsoft.com/office/drawing/2014/main" id="{468699F0-C628-4488-885B-4814B06A9DC5}"/>
                </a:ext>
              </a:extLst>
            </p:cNvPr>
            <p:cNvPicPr/>
            <p:nvPr/>
          </p:nvPicPr>
          <p:blipFill>
            <a:blip r:embed="rId18" cstate="print"/>
            <a:stretch>
              <a:fillRect/>
            </a:stretch>
          </p:blipFill>
          <p:spPr>
            <a:xfrm>
              <a:off x="3526266" y="2340423"/>
              <a:ext cx="140667" cy="109308"/>
            </a:xfrm>
            <a:prstGeom prst="rect">
              <a:avLst/>
            </a:prstGeom>
          </p:spPr>
        </p:pic>
      </p:grpSp>
      <p:sp>
        <p:nvSpPr>
          <p:cNvPr id="112" name="object 110">
            <a:extLst>
              <a:ext uri="{FF2B5EF4-FFF2-40B4-BE49-F238E27FC236}">
                <a16:creationId xmlns:a16="http://schemas.microsoft.com/office/drawing/2014/main" id="{95CEF1BA-8F32-4273-87E9-8D86F2C577FD}"/>
              </a:ext>
            </a:extLst>
          </p:cNvPr>
          <p:cNvSpPr txBox="1"/>
          <p:nvPr/>
        </p:nvSpPr>
        <p:spPr>
          <a:xfrm>
            <a:off x="6624604" y="4036696"/>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2</a:t>
            </a:r>
            <a:endParaRPr sz="900" baseline="-32407">
              <a:latin typeface="Arial MT"/>
              <a:cs typeface="Arial MT"/>
            </a:endParaRPr>
          </a:p>
        </p:txBody>
      </p:sp>
      <p:sp>
        <p:nvSpPr>
          <p:cNvPr id="113" name="object 111">
            <a:extLst>
              <a:ext uri="{FF2B5EF4-FFF2-40B4-BE49-F238E27FC236}">
                <a16:creationId xmlns:a16="http://schemas.microsoft.com/office/drawing/2014/main" id="{574E4193-313E-4431-93A3-E5EF987EBC48}"/>
              </a:ext>
            </a:extLst>
          </p:cNvPr>
          <p:cNvSpPr txBox="1"/>
          <p:nvPr/>
        </p:nvSpPr>
        <p:spPr>
          <a:xfrm>
            <a:off x="6635472" y="3161770"/>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114" name="object 112">
            <a:extLst>
              <a:ext uri="{FF2B5EF4-FFF2-40B4-BE49-F238E27FC236}">
                <a16:creationId xmlns:a16="http://schemas.microsoft.com/office/drawing/2014/main" id="{45967CB4-A696-4056-9004-3377D7D8AE1E}"/>
              </a:ext>
            </a:extLst>
          </p:cNvPr>
          <p:cNvSpPr txBox="1"/>
          <p:nvPr/>
        </p:nvSpPr>
        <p:spPr>
          <a:xfrm>
            <a:off x="6487418" y="2781033"/>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grpSp>
        <p:nvGrpSpPr>
          <p:cNvPr id="115" name="object 113">
            <a:extLst>
              <a:ext uri="{FF2B5EF4-FFF2-40B4-BE49-F238E27FC236}">
                <a16:creationId xmlns:a16="http://schemas.microsoft.com/office/drawing/2014/main" id="{BD3EF73A-8154-4F74-9B01-177ED01F87BB}"/>
              </a:ext>
            </a:extLst>
          </p:cNvPr>
          <p:cNvGrpSpPr/>
          <p:nvPr/>
        </p:nvGrpSpPr>
        <p:grpSpPr>
          <a:xfrm>
            <a:off x="6734563" y="3639321"/>
            <a:ext cx="109855" cy="397510"/>
            <a:chOff x="6761191" y="2166210"/>
            <a:chExt cx="109855" cy="397510"/>
          </a:xfrm>
        </p:grpSpPr>
        <p:sp>
          <p:nvSpPr>
            <p:cNvPr id="116" name="object 114">
              <a:extLst>
                <a:ext uri="{FF2B5EF4-FFF2-40B4-BE49-F238E27FC236}">
                  <a16:creationId xmlns:a16="http://schemas.microsoft.com/office/drawing/2014/main" id="{D3A3AB15-54A3-4A90-8531-F16E8DFA871B}"/>
                </a:ext>
              </a:extLst>
            </p:cNvPr>
            <p:cNvSpPr/>
            <p:nvPr/>
          </p:nvSpPr>
          <p:spPr>
            <a:xfrm>
              <a:off x="6815844" y="2294177"/>
              <a:ext cx="0" cy="269875"/>
            </a:xfrm>
            <a:custGeom>
              <a:avLst/>
              <a:gdLst/>
              <a:ahLst/>
              <a:cxnLst/>
              <a:rect l="l" t="t" r="r" b="b"/>
              <a:pathLst>
                <a:path h="269875">
                  <a:moveTo>
                    <a:pt x="0" y="269407"/>
                  </a:moveTo>
                  <a:lnTo>
                    <a:pt x="0" y="0"/>
                  </a:lnTo>
                </a:path>
              </a:pathLst>
            </a:custGeom>
            <a:ln w="25399">
              <a:solidFill>
                <a:srgbClr val="000000"/>
              </a:solidFill>
            </a:ln>
          </p:spPr>
          <p:txBody>
            <a:bodyPr wrap="square" lIns="0" tIns="0" rIns="0" bIns="0" rtlCol="0"/>
            <a:lstStyle/>
            <a:p>
              <a:endParaRPr/>
            </a:p>
          </p:txBody>
        </p:sp>
        <p:pic>
          <p:nvPicPr>
            <p:cNvPr id="117" name="object 115">
              <a:extLst>
                <a:ext uri="{FF2B5EF4-FFF2-40B4-BE49-F238E27FC236}">
                  <a16:creationId xmlns:a16="http://schemas.microsoft.com/office/drawing/2014/main" id="{F19DF8D6-209E-47C4-BBA5-8531C1C858E5}"/>
                </a:ext>
              </a:extLst>
            </p:cNvPr>
            <p:cNvPicPr/>
            <p:nvPr/>
          </p:nvPicPr>
          <p:blipFill>
            <a:blip r:embed="rId7" cstate="print"/>
            <a:stretch>
              <a:fillRect/>
            </a:stretch>
          </p:blipFill>
          <p:spPr>
            <a:xfrm>
              <a:off x="6761191" y="2166210"/>
              <a:ext cx="109307" cy="140667"/>
            </a:xfrm>
            <a:prstGeom prst="rect">
              <a:avLst/>
            </a:prstGeom>
          </p:spPr>
        </p:pic>
      </p:grpSp>
      <p:grpSp>
        <p:nvGrpSpPr>
          <p:cNvPr id="118" name="object 116">
            <a:extLst>
              <a:ext uri="{FF2B5EF4-FFF2-40B4-BE49-F238E27FC236}">
                <a16:creationId xmlns:a16="http://schemas.microsoft.com/office/drawing/2014/main" id="{52B9427C-D0F8-4087-84B4-1A4449E48D3B}"/>
              </a:ext>
            </a:extLst>
          </p:cNvPr>
          <p:cNvGrpSpPr/>
          <p:nvPr/>
        </p:nvGrpSpPr>
        <p:grpSpPr>
          <a:xfrm>
            <a:off x="593008" y="2425259"/>
            <a:ext cx="6151245" cy="2483485"/>
            <a:chOff x="619636" y="952148"/>
            <a:chExt cx="6151245" cy="2483485"/>
          </a:xfrm>
        </p:grpSpPr>
        <p:sp>
          <p:nvSpPr>
            <p:cNvPr id="119" name="object 117">
              <a:extLst>
                <a:ext uri="{FF2B5EF4-FFF2-40B4-BE49-F238E27FC236}">
                  <a16:creationId xmlns:a16="http://schemas.microsoft.com/office/drawing/2014/main" id="{3892FE94-2038-4F6A-BDC1-687D1770BC89}"/>
                </a:ext>
              </a:extLst>
            </p:cNvPr>
            <p:cNvSpPr/>
            <p:nvPr/>
          </p:nvSpPr>
          <p:spPr>
            <a:xfrm>
              <a:off x="6137497" y="2790144"/>
              <a:ext cx="361950" cy="0"/>
            </a:xfrm>
            <a:custGeom>
              <a:avLst/>
              <a:gdLst/>
              <a:ahLst/>
              <a:cxnLst/>
              <a:rect l="l" t="t" r="r" b="b"/>
              <a:pathLst>
                <a:path w="361950">
                  <a:moveTo>
                    <a:pt x="0" y="0"/>
                  </a:moveTo>
                  <a:lnTo>
                    <a:pt x="361335" y="0"/>
                  </a:lnTo>
                </a:path>
              </a:pathLst>
            </a:custGeom>
            <a:ln w="25399">
              <a:solidFill>
                <a:srgbClr val="000000"/>
              </a:solidFill>
            </a:ln>
          </p:spPr>
          <p:txBody>
            <a:bodyPr wrap="square" lIns="0" tIns="0" rIns="0" bIns="0" rtlCol="0"/>
            <a:lstStyle/>
            <a:p>
              <a:endParaRPr/>
            </a:p>
          </p:txBody>
        </p:sp>
        <p:pic>
          <p:nvPicPr>
            <p:cNvPr id="120" name="object 118">
              <a:extLst>
                <a:ext uri="{FF2B5EF4-FFF2-40B4-BE49-F238E27FC236}">
                  <a16:creationId xmlns:a16="http://schemas.microsoft.com/office/drawing/2014/main" id="{BCDC1611-FB89-460C-9FFD-62727CB2251D}"/>
                </a:ext>
              </a:extLst>
            </p:cNvPr>
            <p:cNvPicPr/>
            <p:nvPr/>
          </p:nvPicPr>
          <p:blipFill>
            <a:blip r:embed="rId19" cstate="print"/>
            <a:stretch>
              <a:fillRect/>
            </a:stretch>
          </p:blipFill>
          <p:spPr>
            <a:xfrm>
              <a:off x="6486132" y="2735490"/>
              <a:ext cx="140667" cy="109307"/>
            </a:xfrm>
            <a:prstGeom prst="rect">
              <a:avLst/>
            </a:prstGeom>
          </p:spPr>
        </p:pic>
        <p:pic>
          <p:nvPicPr>
            <p:cNvPr id="121" name="object 119">
              <a:extLst>
                <a:ext uri="{FF2B5EF4-FFF2-40B4-BE49-F238E27FC236}">
                  <a16:creationId xmlns:a16="http://schemas.microsoft.com/office/drawing/2014/main" id="{2724A1BA-C13B-4944-AE55-0F1C082DFE97}"/>
                </a:ext>
              </a:extLst>
            </p:cNvPr>
            <p:cNvPicPr/>
            <p:nvPr/>
          </p:nvPicPr>
          <p:blipFill>
            <a:blip r:embed="rId20" cstate="print"/>
            <a:stretch>
              <a:fillRect/>
            </a:stretch>
          </p:blipFill>
          <p:spPr>
            <a:xfrm>
              <a:off x="2734573" y="955974"/>
              <a:ext cx="140667" cy="180832"/>
            </a:xfrm>
            <a:prstGeom prst="rect">
              <a:avLst/>
            </a:prstGeom>
          </p:spPr>
        </p:pic>
        <p:pic>
          <p:nvPicPr>
            <p:cNvPr id="122" name="object 120">
              <a:extLst>
                <a:ext uri="{FF2B5EF4-FFF2-40B4-BE49-F238E27FC236}">
                  <a16:creationId xmlns:a16="http://schemas.microsoft.com/office/drawing/2014/main" id="{AD5C141D-29C7-413C-8125-8B294B134757}"/>
                </a:ext>
              </a:extLst>
            </p:cNvPr>
            <p:cNvPicPr/>
            <p:nvPr/>
          </p:nvPicPr>
          <p:blipFill>
            <a:blip r:embed="rId21" cstate="print"/>
            <a:stretch>
              <a:fillRect/>
            </a:stretch>
          </p:blipFill>
          <p:spPr>
            <a:xfrm>
              <a:off x="2032447" y="961691"/>
              <a:ext cx="141232" cy="191248"/>
            </a:xfrm>
            <a:prstGeom prst="rect">
              <a:avLst/>
            </a:prstGeom>
          </p:spPr>
        </p:pic>
        <p:pic>
          <p:nvPicPr>
            <p:cNvPr id="123" name="object 121">
              <a:extLst>
                <a:ext uri="{FF2B5EF4-FFF2-40B4-BE49-F238E27FC236}">
                  <a16:creationId xmlns:a16="http://schemas.microsoft.com/office/drawing/2014/main" id="{8FE6BB50-CA55-442C-B6B6-0404B0658D93}"/>
                </a:ext>
              </a:extLst>
            </p:cNvPr>
            <p:cNvPicPr/>
            <p:nvPr/>
          </p:nvPicPr>
          <p:blipFill>
            <a:blip r:embed="rId22" cstate="print"/>
            <a:stretch>
              <a:fillRect/>
            </a:stretch>
          </p:blipFill>
          <p:spPr>
            <a:xfrm>
              <a:off x="1330319" y="961691"/>
              <a:ext cx="144554" cy="194030"/>
            </a:xfrm>
            <a:prstGeom prst="rect">
              <a:avLst/>
            </a:prstGeom>
          </p:spPr>
        </p:pic>
        <p:pic>
          <p:nvPicPr>
            <p:cNvPr id="124" name="object 122">
              <a:extLst>
                <a:ext uri="{FF2B5EF4-FFF2-40B4-BE49-F238E27FC236}">
                  <a16:creationId xmlns:a16="http://schemas.microsoft.com/office/drawing/2014/main" id="{46DE1E7D-E7F1-4E96-9913-FA1B7DBB3581}"/>
                </a:ext>
              </a:extLst>
            </p:cNvPr>
            <p:cNvPicPr/>
            <p:nvPr/>
          </p:nvPicPr>
          <p:blipFill>
            <a:blip r:embed="rId23" cstate="print"/>
            <a:stretch>
              <a:fillRect/>
            </a:stretch>
          </p:blipFill>
          <p:spPr>
            <a:xfrm>
              <a:off x="619636" y="952148"/>
              <a:ext cx="140667" cy="206011"/>
            </a:xfrm>
            <a:prstGeom prst="rect">
              <a:avLst/>
            </a:prstGeom>
          </p:spPr>
        </p:pic>
        <p:sp>
          <p:nvSpPr>
            <p:cNvPr id="125" name="object 123">
              <a:extLst>
                <a:ext uri="{FF2B5EF4-FFF2-40B4-BE49-F238E27FC236}">
                  <a16:creationId xmlns:a16="http://schemas.microsoft.com/office/drawing/2014/main" id="{3BA2A037-0488-4D25-ADC8-D24E6106F3E8}"/>
                </a:ext>
              </a:extLst>
            </p:cNvPr>
            <p:cNvSpPr/>
            <p:nvPr/>
          </p:nvSpPr>
          <p:spPr>
            <a:xfrm>
              <a:off x="6715702" y="3169095"/>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126" name="object 124">
              <a:extLst>
                <a:ext uri="{FF2B5EF4-FFF2-40B4-BE49-F238E27FC236}">
                  <a16:creationId xmlns:a16="http://schemas.microsoft.com/office/drawing/2014/main" id="{C260E082-168F-462C-8F8A-3731EBD03041}"/>
                </a:ext>
              </a:extLst>
            </p:cNvPr>
            <p:cNvPicPr/>
            <p:nvPr/>
          </p:nvPicPr>
          <p:blipFill>
            <a:blip r:embed="rId7" cstate="print"/>
            <a:stretch>
              <a:fillRect/>
            </a:stretch>
          </p:blipFill>
          <p:spPr>
            <a:xfrm>
              <a:off x="6661050" y="3041127"/>
              <a:ext cx="109307" cy="140667"/>
            </a:xfrm>
            <a:prstGeom prst="rect">
              <a:avLst/>
            </a:prstGeom>
          </p:spPr>
        </p:pic>
      </p:grpSp>
      <p:sp>
        <p:nvSpPr>
          <p:cNvPr id="127" name="object 125">
            <a:extLst>
              <a:ext uri="{FF2B5EF4-FFF2-40B4-BE49-F238E27FC236}">
                <a16:creationId xmlns:a16="http://schemas.microsoft.com/office/drawing/2014/main" id="{F41F5246-65DF-4A07-8D16-F4607BEA03C5}"/>
              </a:ext>
            </a:extLst>
          </p:cNvPr>
          <p:cNvSpPr txBox="1"/>
          <p:nvPr/>
        </p:nvSpPr>
        <p:spPr>
          <a:xfrm>
            <a:off x="6813047" y="4912316"/>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grpSp>
        <p:nvGrpSpPr>
          <p:cNvPr id="128" name="object 126">
            <a:extLst>
              <a:ext uri="{FF2B5EF4-FFF2-40B4-BE49-F238E27FC236}">
                <a16:creationId xmlns:a16="http://schemas.microsoft.com/office/drawing/2014/main" id="{B846D3D0-50EC-4FE6-9268-94B6094F05E2}"/>
              </a:ext>
            </a:extLst>
          </p:cNvPr>
          <p:cNvGrpSpPr/>
          <p:nvPr/>
        </p:nvGrpSpPr>
        <p:grpSpPr>
          <a:xfrm>
            <a:off x="6832537" y="4518330"/>
            <a:ext cx="109855" cy="394335"/>
            <a:chOff x="6859165" y="3045219"/>
            <a:chExt cx="109855" cy="394335"/>
          </a:xfrm>
        </p:grpSpPr>
        <p:sp>
          <p:nvSpPr>
            <p:cNvPr id="129" name="object 127">
              <a:extLst>
                <a:ext uri="{FF2B5EF4-FFF2-40B4-BE49-F238E27FC236}">
                  <a16:creationId xmlns:a16="http://schemas.microsoft.com/office/drawing/2014/main" id="{74D5A4B5-E6BB-4EB6-A605-D551C7D6C2D8}"/>
                </a:ext>
              </a:extLst>
            </p:cNvPr>
            <p:cNvSpPr/>
            <p:nvPr/>
          </p:nvSpPr>
          <p:spPr>
            <a:xfrm>
              <a:off x="6913819" y="3173187"/>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130" name="object 128">
              <a:extLst>
                <a:ext uri="{FF2B5EF4-FFF2-40B4-BE49-F238E27FC236}">
                  <a16:creationId xmlns:a16="http://schemas.microsoft.com/office/drawing/2014/main" id="{C59E2385-79C1-4C02-9A02-97B0A2943E6C}"/>
                </a:ext>
              </a:extLst>
            </p:cNvPr>
            <p:cNvPicPr/>
            <p:nvPr/>
          </p:nvPicPr>
          <p:blipFill>
            <a:blip r:embed="rId24" cstate="print"/>
            <a:stretch>
              <a:fillRect/>
            </a:stretch>
          </p:blipFill>
          <p:spPr>
            <a:xfrm>
              <a:off x="6859165" y="3045219"/>
              <a:ext cx="109307" cy="140667"/>
            </a:xfrm>
            <a:prstGeom prst="rect">
              <a:avLst/>
            </a:prstGeom>
          </p:spPr>
        </p:pic>
      </p:grpSp>
      <p:sp>
        <p:nvSpPr>
          <p:cNvPr id="131" name="object 129">
            <a:extLst>
              <a:ext uri="{FF2B5EF4-FFF2-40B4-BE49-F238E27FC236}">
                <a16:creationId xmlns:a16="http://schemas.microsoft.com/office/drawing/2014/main" id="{C71DAD67-C8AC-4AC8-BBA9-2E3814EFDC7B}"/>
              </a:ext>
            </a:extLst>
          </p:cNvPr>
          <p:cNvSpPr txBox="1"/>
          <p:nvPr/>
        </p:nvSpPr>
        <p:spPr>
          <a:xfrm>
            <a:off x="7023735" y="3871925"/>
            <a:ext cx="2120265"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Arial MT"/>
                <a:cs typeface="Arial MT"/>
              </a:rPr>
              <a:t>Use</a:t>
            </a:r>
            <a:r>
              <a:rPr sz="1500" spc="-25" dirty="0">
                <a:latin typeface="Arial MT"/>
                <a:cs typeface="Arial MT"/>
              </a:rPr>
              <a:t> </a:t>
            </a:r>
            <a:r>
              <a:rPr sz="1500" dirty="0">
                <a:latin typeface="Arial MT"/>
                <a:cs typeface="Arial MT"/>
              </a:rPr>
              <a:t>c</a:t>
            </a:r>
            <a:r>
              <a:rPr sz="1500" baseline="-30555" dirty="0">
                <a:latin typeface="Arial MT"/>
                <a:cs typeface="Arial MT"/>
              </a:rPr>
              <a:t>2</a:t>
            </a:r>
            <a:r>
              <a:rPr sz="1500" spc="179" baseline="-30555" dirty="0">
                <a:latin typeface="Arial MT"/>
                <a:cs typeface="Arial MT"/>
              </a:rPr>
              <a:t> </a:t>
            </a:r>
            <a:r>
              <a:rPr sz="1500" spc="-5" dirty="0">
                <a:latin typeface="Arial MT"/>
                <a:cs typeface="Arial MT"/>
              </a:rPr>
              <a:t>to</a:t>
            </a:r>
            <a:r>
              <a:rPr sz="1500" spc="-20" dirty="0">
                <a:latin typeface="Arial MT"/>
                <a:cs typeface="Arial MT"/>
              </a:rPr>
              <a:t> </a:t>
            </a:r>
            <a:r>
              <a:rPr sz="1500" dirty="0">
                <a:latin typeface="Arial MT"/>
                <a:cs typeface="Arial MT"/>
              </a:rPr>
              <a:t>compute</a:t>
            </a:r>
            <a:r>
              <a:rPr sz="1500" spc="-20" dirty="0">
                <a:latin typeface="Arial MT"/>
                <a:cs typeface="Arial MT"/>
              </a:rPr>
              <a:t> </a:t>
            </a:r>
            <a:r>
              <a:rPr sz="1500" dirty="0">
                <a:latin typeface="Arial MT"/>
                <a:cs typeface="Arial MT"/>
              </a:rPr>
              <a:t>s</a:t>
            </a:r>
            <a:r>
              <a:rPr sz="1500" baseline="-30555" dirty="0">
                <a:latin typeface="Arial MT"/>
                <a:cs typeface="Arial MT"/>
              </a:rPr>
              <a:t>2</a:t>
            </a:r>
            <a:r>
              <a:rPr sz="1500" dirty="0">
                <a:latin typeface="Arial MT"/>
                <a:cs typeface="Arial MT"/>
              </a:rPr>
              <a:t>,</a:t>
            </a:r>
            <a:r>
              <a:rPr sz="1500" spc="-20" dirty="0">
                <a:latin typeface="Arial MT"/>
                <a:cs typeface="Arial MT"/>
              </a:rPr>
              <a:t> </a:t>
            </a:r>
            <a:r>
              <a:rPr sz="1500" dirty="0">
                <a:latin typeface="Arial MT"/>
                <a:cs typeface="Arial MT"/>
              </a:rPr>
              <a:t>y</a:t>
            </a:r>
            <a:r>
              <a:rPr sz="1500" baseline="-30555" dirty="0">
                <a:latin typeface="Arial MT"/>
                <a:cs typeface="Arial MT"/>
              </a:rPr>
              <a:t>2</a:t>
            </a:r>
            <a:endParaRPr sz="1500" baseline="-30555">
              <a:latin typeface="Arial MT"/>
              <a:cs typeface="Arial MT"/>
            </a:endParaRPr>
          </a:p>
        </p:txBody>
      </p:sp>
      <p:sp>
        <p:nvSpPr>
          <p:cNvPr id="132" name="object 130">
            <a:extLst>
              <a:ext uri="{FF2B5EF4-FFF2-40B4-BE49-F238E27FC236}">
                <a16:creationId xmlns:a16="http://schemas.microsoft.com/office/drawing/2014/main" id="{A955215D-3739-46E9-91C2-3746865D4942}"/>
              </a:ext>
            </a:extLst>
          </p:cNvPr>
          <p:cNvSpPr txBox="1"/>
          <p:nvPr/>
        </p:nvSpPr>
        <p:spPr>
          <a:xfrm>
            <a:off x="6524531" y="5671230"/>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134" name="object 132">
            <a:extLst>
              <a:ext uri="{FF2B5EF4-FFF2-40B4-BE49-F238E27FC236}">
                <a16:creationId xmlns:a16="http://schemas.microsoft.com/office/drawing/2014/main" id="{FD5E09EF-CA04-468D-97ED-4EB89EB9143E}"/>
              </a:ext>
            </a:extLst>
          </p:cNvPr>
          <p:cNvSpPr txBox="1"/>
          <p:nvPr/>
        </p:nvSpPr>
        <p:spPr>
          <a:xfrm>
            <a:off x="5605932" y="4685545"/>
            <a:ext cx="196215" cy="254000"/>
          </a:xfrm>
          <a:prstGeom prst="rect">
            <a:avLst/>
          </a:prstGeom>
        </p:spPr>
        <p:txBody>
          <a:bodyPr vert="horz" wrap="square" lIns="0" tIns="12700" rIns="0" bIns="0" rtlCol="0">
            <a:spAutoFit/>
          </a:bodyPr>
          <a:lstStyle/>
          <a:p>
            <a:pPr marL="12700">
              <a:lnSpc>
                <a:spcPct val="100000"/>
              </a:lnSpc>
              <a:spcBef>
                <a:spcPts val="100"/>
              </a:spcBef>
            </a:pPr>
            <a:r>
              <a:rPr sz="1500" u="sng" dirty="0">
                <a:uFill>
                  <a:solidFill>
                    <a:srgbClr val="000000"/>
                  </a:solidFill>
                </a:uFill>
                <a:latin typeface="Times New Roman"/>
                <a:cs typeface="Times New Roman"/>
              </a:rPr>
              <a:t> </a:t>
            </a:r>
            <a:r>
              <a:rPr sz="1500" u="sng" spc="-160" dirty="0">
                <a:uFill>
                  <a:solidFill>
                    <a:srgbClr val="000000"/>
                  </a:solidFill>
                </a:uFill>
                <a:latin typeface="Times New Roman"/>
                <a:cs typeface="Times New Roman"/>
              </a:rPr>
              <a:t> </a:t>
            </a:r>
            <a:endParaRPr sz="1500">
              <a:latin typeface="Times New Roman"/>
              <a:cs typeface="Times New Roman"/>
            </a:endParaRPr>
          </a:p>
        </p:txBody>
      </p:sp>
      <p:sp>
        <p:nvSpPr>
          <p:cNvPr id="136" name="object 134">
            <a:extLst>
              <a:ext uri="{FF2B5EF4-FFF2-40B4-BE49-F238E27FC236}">
                <a16:creationId xmlns:a16="http://schemas.microsoft.com/office/drawing/2014/main" id="{A70F7748-3F8F-4F45-960C-E87442058E0D}"/>
              </a:ext>
            </a:extLst>
          </p:cNvPr>
          <p:cNvSpPr txBox="1"/>
          <p:nvPr/>
        </p:nvSpPr>
        <p:spPr>
          <a:xfrm>
            <a:off x="6545746" y="2008301"/>
            <a:ext cx="2348865" cy="482600"/>
          </a:xfrm>
          <a:prstGeom prst="rect">
            <a:avLst/>
          </a:prstGeom>
        </p:spPr>
        <p:txBody>
          <a:bodyPr vert="horz" wrap="square" lIns="0" tIns="12700" rIns="0" bIns="0" rtlCol="0">
            <a:spAutoFit/>
          </a:bodyPr>
          <a:lstStyle/>
          <a:p>
            <a:pPr marL="38100" marR="30480">
              <a:lnSpc>
                <a:spcPct val="100000"/>
              </a:lnSpc>
              <a:spcBef>
                <a:spcPts val="100"/>
              </a:spcBef>
            </a:pPr>
            <a:r>
              <a:rPr sz="1500" spc="-5" dirty="0">
                <a:latin typeface="Arial MT"/>
                <a:cs typeface="Arial MT"/>
              </a:rPr>
              <a:t>Repeat:</a:t>
            </a:r>
            <a:r>
              <a:rPr sz="1500" spc="-25" dirty="0">
                <a:latin typeface="Arial MT"/>
                <a:cs typeface="Arial MT"/>
              </a:rPr>
              <a:t> </a:t>
            </a:r>
            <a:r>
              <a:rPr sz="1500" spc="-5" dirty="0">
                <a:latin typeface="Arial MT"/>
                <a:cs typeface="Arial MT"/>
              </a:rPr>
              <a:t>Use</a:t>
            </a:r>
            <a:r>
              <a:rPr sz="1500" spc="-25" dirty="0">
                <a:latin typeface="Arial MT"/>
                <a:cs typeface="Arial MT"/>
              </a:rPr>
              <a:t> </a:t>
            </a:r>
            <a:r>
              <a:rPr sz="1500" dirty="0">
                <a:latin typeface="Arial MT"/>
                <a:cs typeface="Arial MT"/>
              </a:rPr>
              <a:t>s</a:t>
            </a:r>
            <a:r>
              <a:rPr sz="1500" baseline="-30555" dirty="0">
                <a:latin typeface="Arial MT"/>
                <a:cs typeface="Arial MT"/>
              </a:rPr>
              <a:t>1</a:t>
            </a:r>
            <a:r>
              <a:rPr sz="1500" spc="172" baseline="-30555" dirty="0">
                <a:latin typeface="Arial MT"/>
                <a:cs typeface="Arial MT"/>
              </a:rPr>
              <a:t> </a:t>
            </a:r>
            <a:r>
              <a:rPr sz="1500" spc="-5" dirty="0">
                <a:latin typeface="Arial MT"/>
                <a:cs typeface="Arial MT"/>
              </a:rPr>
              <a:t>to</a:t>
            </a:r>
            <a:r>
              <a:rPr sz="1500" spc="-25" dirty="0">
                <a:latin typeface="Arial MT"/>
                <a:cs typeface="Arial MT"/>
              </a:rPr>
              <a:t> </a:t>
            </a:r>
            <a:r>
              <a:rPr sz="1500" dirty="0">
                <a:latin typeface="Arial MT"/>
                <a:cs typeface="Arial MT"/>
              </a:rPr>
              <a:t>compute </a:t>
            </a:r>
            <a:r>
              <a:rPr sz="1500" spc="-400" dirty="0">
                <a:latin typeface="Arial MT"/>
                <a:cs typeface="Arial MT"/>
              </a:rPr>
              <a:t> </a:t>
            </a:r>
            <a:r>
              <a:rPr sz="1500" spc="-5" dirty="0">
                <a:latin typeface="Arial MT"/>
                <a:cs typeface="Arial MT"/>
              </a:rPr>
              <a:t>new</a:t>
            </a:r>
            <a:r>
              <a:rPr sz="1500" spc="-15" dirty="0">
                <a:latin typeface="Arial MT"/>
                <a:cs typeface="Arial MT"/>
              </a:rPr>
              <a:t> </a:t>
            </a:r>
            <a:r>
              <a:rPr sz="1500" dirty="0">
                <a:latin typeface="Arial MT"/>
                <a:cs typeface="Arial MT"/>
              </a:rPr>
              <a:t>context</a:t>
            </a:r>
            <a:r>
              <a:rPr sz="1500" spc="-10" dirty="0">
                <a:latin typeface="Arial MT"/>
                <a:cs typeface="Arial MT"/>
              </a:rPr>
              <a:t> </a:t>
            </a:r>
            <a:r>
              <a:rPr sz="1500" dirty="0">
                <a:latin typeface="Arial MT"/>
                <a:cs typeface="Arial MT"/>
              </a:rPr>
              <a:t>vector</a:t>
            </a:r>
            <a:r>
              <a:rPr sz="1500" spc="-15" dirty="0">
                <a:latin typeface="Arial MT"/>
                <a:cs typeface="Arial MT"/>
              </a:rPr>
              <a:t> </a:t>
            </a:r>
            <a:r>
              <a:rPr sz="1500" dirty="0">
                <a:latin typeface="Arial MT"/>
                <a:cs typeface="Arial MT"/>
              </a:rPr>
              <a:t>c</a:t>
            </a:r>
            <a:r>
              <a:rPr sz="1500" baseline="-30555" dirty="0">
                <a:latin typeface="Arial MT"/>
                <a:cs typeface="Arial MT"/>
              </a:rPr>
              <a:t>2</a:t>
            </a:r>
            <a:endParaRPr sz="1500" baseline="-30555">
              <a:latin typeface="Arial MT"/>
              <a:cs typeface="Arial MT"/>
            </a:endParaRPr>
          </a:p>
        </p:txBody>
      </p:sp>
      <p:sp>
        <p:nvSpPr>
          <p:cNvPr id="137" name="object 125">
            <a:extLst>
              <a:ext uri="{FF2B5EF4-FFF2-40B4-BE49-F238E27FC236}">
                <a16:creationId xmlns:a16="http://schemas.microsoft.com/office/drawing/2014/main" id="{EAE5B96E-8990-46CB-9332-E3F39B55032E}"/>
              </a:ext>
            </a:extLst>
          </p:cNvPr>
          <p:cNvSpPr/>
          <p:nvPr/>
        </p:nvSpPr>
        <p:spPr>
          <a:xfrm>
            <a:off x="168767" y="2490901"/>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38" name="object 126">
            <a:extLst>
              <a:ext uri="{FF2B5EF4-FFF2-40B4-BE49-F238E27FC236}">
                <a16:creationId xmlns:a16="http://schemas.microsoft.com/office/drawing/2014/main" id="{DD2721A3-CC49-4DE3-8AE4-5B2F0525BE24}"/>
              </a:ext>
            </a:extLst>
          </p:cNvPr>
          <p:cNvPicPr/>
          <p:nvPr/>
        </p:nvPicPr>
        <p:blipFill>
          <a:blip r:embed="rId25" cstate="print"/>
          <a:stretch>
            <a:fillRect/>
          </a:stretch>
        </p:blipFill>
        <p:spPr>
          <a:xfrm>
            <a:off x="361256" y="2404999"/>
            <a:ext cx="170581" cy="131010"/>
          </a:xfrm>
          <a:prstGeom prst="rect">
            <a:avLst/>
          </a:prstGeom>
        </p:spPr>
      </p:pic>
      <p:sp>
        <p:nvSpPr>
          <p:cNvPr id="139" name="object 125">
            <a:extLst>
              <a:ext uri="{FF2B5EF4-FFF2-40B4-BE49-F238E27FC236}">
                <a16:creationId xmlns:a16="http://schemas.microsoft.com/office/drawing/2014/main" id="{99627683-BE4B-404F-87E3-B6FFAA6B5A2A}"/>
              </a:ext>
            </a:extLst>
          </p:cNvPr>
          <p:cNvSpPr/>
          <p:nvPr/>
        </p:nvSpPr>
        <p:spPr>
          <a:xfrm>
            <a:off x="869761" y="2500918"/>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40" name="object 126">
            <a:extLst>
              <a:ext uri="{FF2B5EF4-FFF2-40B4-BE49-F238E27FC236}">
                <a16:creationId xmlns:a16="http://schemas.microsoft.com/office/drawing/2014/main" id="{DE5FFD18-3CCD-4B4C-8C94-E981F2337271}"/>
              </a:ext>
            </a:extLst>
          </p:cNvPr>
          <p:cNvPicPr/>
          <p:nvPr/>
        </p:nvPicPr>
        <p:blipFill>
          <a:blip r:embed="rId25" cstate="print"/>
          <a:stretch>
            <a:fillRect/>
          </a:stretch>
        </p:blipFill>
        <p:spPr>
          <a:xfrm>
            <a:off x="1062250" y="2415016"/>
            <a:ext cx="170581" cy="131010"/>
          </a:xfrm>
          <a:prstGeom prst="rect">
            <a:avLst/>
          </a:prstGeom>
        </p:spPr>
      </p:pic>
      <p:sp>
        <p:nvSpPr>
          <p:cNvPr id="145" name="object 125">
            <a:extLst>
              <a:ext uri="{FF2B5EF4-FFF2-40B4-BE49-F238E27FC236}">
                <a16:creationId xmlns:a16="http://schemas.microsoft.com/office/drawing/2014/main" id="{99179941-9DC0-4725-9E81-7C4764900F72}"/>
              </a:ext>
            </a:extLst>
          </p:cNvPr>
          <p:cNvSpPr/>
          <p:nvPr/>
        </p:nvSpPr>
        <p:spPr>
          <a:xfrm>
            <a:off x="1563838" y="2520700"/>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46" name="object 126">
            <a:extLst>
              <a:ext uri="{FF2B5EF4-FFF2-40B4-BE49-F238E27FC236}">
                <a16:creationId xmlns:a16="http://schemas.microsoft.com/office/drawing/2014/main" id="{3CB4AB22-1953-44F7-AAD3-E392C2CD7537}"/>
              </a:ext>
            </a:extLst>
          </p:cNvPr>
          <p:cNvPicPr/>
          <p:nvPr/>
        </p:nvPicPr>
        <p:blipFill>
          <a:blip r:embed="rId25" cstate="print"/>
          <a:stretch>
            <a:fillRect/>
          </a:stretch>
        </p:blipFill>
        <p:spPr>
          <a:xfrm>
            <a:off x="1756327" y="2434798"/>
            <a:ext cx="170581" cy="131010"/>
          </a:xfrm>
          <a:prstGeom prst="rect">
            <a:avLst/>
          </a:prstGeom>
        </p:spPr>
      </p:pic>
      <p:sp>
        <p:nvSpPr>
          <p:cNvPr id="147" name="object 125">
            <a:extLst>
              <a:ext uri="{FF2B5EF4-FFF2-40B4-BE49-F238E27FC236}">
                <a16:creationId xmlns:a16="http://schemas.microsoft.com/office/drawing/2014/main" id="{2D150743-E1C2-4CE6-A883-490E1FB515ED}"/>
              </a:ext>
            </a:extLst>
          </p:cNvPr>
          <p:cNvSpPr/>
          <p:nvPr/>
        </p:nvSpPr>
        <p:spPr>
          <a:xfrm>
            <a:off x="2274393" y="2504325"/>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48" name="object 126">
            <a:extLst>
              <a:ext uri="{FF2B5EF4-FFF2-40B4-BE49-F238E27FC236}">
                <a16:creationId xmlns:a16="http://schemas.microsoft.com/office/drawing/2014/main" id="{999F1C59-FEA7-4514-B968-55BD471992D7}"/>
              </a:ext>
            </a:extLst>
          </p:cNvPr>
          <p:cNvPicPr/>
          <p:nvPr/>
        </p:nvPicPr>
        <p:blipFill>
          <a:blip r:embed="rId25" cstate="print"/>
          <a:stretch>
            <a:fillRect/>
          </a:stretch>
        </p:blipFill>
        <p:spPr>
          <a:xfrm>
            <a:off x="2466882" y="2418423"/>
            <a:ext cx="170581" cy="131010"/>
          </a:xfrm>
          <a:prstGeom prst="rect">
            <a:avLst/>
          </a:prstGeom>
        </p:spPr>
      </p:pic>
    </p:spTree>
    <p:extLst>
      <p:ext uri="{BB962C8B-B14F-4D97-AF65-F5344CB8AC3E}">
        <p14:creationId xmlns:p14="http://schemas.microsoft.com/office/powerpoint/2010/main" val="3099644631"/>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F6213-8CC7-46F3-982B-41437E68EE4D}"/>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DAF85340-2AE1-4F08-87F6-6BE3D9A6A2B6}"/>
              </a:ext>
            </a:extLst>
          </p:cNvPr>
          <p:cNvSpPr txBox="1"/>
          <p:nvPr/>
        </p:nvSpPr>
        <p:spPr>
          <a:xfrm>
            <a:off x="471391" y="4908234"/>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5" name="object 3">
            <a:extLst>
              <a:ext uri="{FF2B5EF4-FFF2-40B4-BE49-F238E27FC236}">
                <a16:creationId xmlns:a16="http://schemas.microsoft.com/office/drawing/2014/main" id="{E432B2E9-E862-4101-9E1B-3EAE9B279FF4}"/>
              </a:ext>
            </a:extLst>
          </p:cNvPr>
          <p:cNvSpPr txBox="1"/>
          <p:nvPr/>
        </p:nvSpPr>
        <p:spPr>
          <a:xfrm>
            <a:off x="516333" y="5487534"/>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6" name="object 4">
            <a:extLst>
              <a:ext uri="{FF2B5EF4-FFF2-40B4-BE49-F238E27FC236}">
                <a16:creationId xmlns:a16="http://schemas.microsoft.com/office/drawing/2014/main" id="{5DECDBB1-B070-4660-A673-217FCF55901C}"/>
              </a:ext>
            </a:extLst>
          </p:cNvPr>
          <p:cNvSpPr txBox="1"/>
          <p:nvPr/>
        </p:nvSpPr>
        <p:spPr>
          <a:xfrm>
            <a:off x="1207328" y="5487534"/>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7" name="object 5">
            <a:extLst>
              <a:ext uri="{FF2B5EF4-FFF2-40B4-BE49-F238E27FC236}">
                <a16:creationId xmlns:a16="http://schemas.microsoft.com/office/drawing/2014/main" id="{E027A0E2-648A-45A6-AC40-FF383CD35406}"/>
              </a:ext>
            </a:extLst>
          </p:cNvPr>
          <p:cNvSpPr txBox="1"/>
          <p:nvPr/>
        </p:nvSpPr>
        <p:spPr>
          <a:xfrm>
            <a:off x="1824157" y="5487534"/>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8" name="object 6">
            <a:extLst>
              <a:ext uri="{FF2B5EF4-FFF2-40B4-BE49-F238E27FC236}">
                <a16:creationId xmlns:a16="http://schemas.microsoft.com/office/drawing/2014/main" id="{CB8722D8-D932-416C-90E5-9958D47453AB}"/>
              </a:ext>
            </a:extLst>
          </p:cNvPr>
          <p:cNvSpPr txBox="1"/>
          <p:nvPr/>
        </p:nvSpPr>
        <p:spPr>
          <a:xfrm>
            <a:off x="1173518" y="4908234"/>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9" name="object 7">
            <a:extLst>
              <a:ext uri="{FF2B5EF4-FFF2-40B4-BE49-F238E27FC236}">
                <a16:creationId xmlns:a16="http://schemas.microsoft.com/office/drawing/2014/main" id="{A5BD6A7A-8845-406B-B686-2B7ABB078154}"/>
              </a:ext>
            </a:extLst>
          </p:cNvPr>
          <p:cNvSpPr txBox="1"/>
          <p:nvPr/>
        </p:nvSpPr>
        <p:spPr>
          <a:xfrm>
            <a:off x="1875645" y="4908235"/>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0" name="object 8">
            <a:extLst>
              <a:ext uri="{FF2B5EF4-FFF2-40B4-BE49-F238E27FC236}">
                <a16:creationId xmlns:a16="http://schemas.microsoft.com/office/drawing/2014/main" id="{82070C11-A1B5-42F2-882E-4C4B89163797}"/>
              </a:ext>
            </a:extLst>
          </p:cNvPr>
          <p:cNvSpPr txBox="1"/>
          <p:nvPr/>
        </p:nvSpPr>
        <p:spPr>
          <a:xfrm>
            <a:off x="446897" y="4036697"/>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1" name="object 9">
            <a:extLst>
              <a:ext uri="{FF2B5EF4-FFF2-40B4-BE49-F238E27FC236}">
                <a16:creationId xmlns:a16="http://schemas.microsoft.com/office/drawing/2014/main" id="{9BE586F7-90DA-46A7-97EC-CE60F831719A}"/>
              </a:ext>
            </a:extLst>
          </p:cNvPr>
          <p:cNvSpPr txBox="1"/>
          <p:nvPr/>
        </p:nvSpPr>
        <p:spPr>
          <a:xfrm>
            <a:off x="1151780" y="4036697"/>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2" name="object 10">
            <a:extLst>
              <a:ext uri="{FF2B5EF4-FFF2-40B4-BE49-F238E27FC236}">
                <a16:creationId xmlns:a16="http://schemas.microsoft.com/office/drawing/2014/main" id="{AA65F36A-0EC7-436D-B807-51719663D70F}"/>
              </a:ext>
            </a:extLst>
          </p:cNvPr>
          <p:cNvSpPr txBox="1"/>
          <p:nvPr/>
        </p:nvSpPr>
        <p:spPr>
          <a:xfrm>
            <a:off x="1853907" y="4036697"/>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grpSp>
        <p:nvGrpSpPr>
          <p:cNvPr id="13" name="object 11">
            <a:extLst>
              <a:ext uri="{FF2B5EF4-FFF2-40B4-BE49-F238E27FC236}">
                <a16:creationId xmlns:a16="http://schemas.microsoft.com/office/drawing/2014/main" id="{3448D5E5-54D6-4417-B5CD-4ACAB4C78B00}"/>
              </a:ext>
            </a:extLst>
          </p:cNvPr>
          <p:cNvGrpSpPr/>
          <p:nvPr/>
        </p:nvGrpSpPr>
        <p:grpSpPr>
          <a:xfrm>
            <a:off x="4172374" y="4030345"/>
            <a:ext cx="342265" cy="466090"/>
            <a:chOff x="4199002" y="2557234"/>
            <a:chExt cx="342265" cy="466090"/>
          </a:xfrm>
        </p:grpSpPr>
        <p:sp>
          <p:nvSpPr>
            <p:cNvPr id="14" name="object 12">
              <a:extLst>
                <a:ext uri="{FF2B5EF4-FFF2-40B4-BE49-F238E27FC236}">
                  <a16:creationId xmlns:a16="http://schemas.microsoft.com/office/drawing/2014/main" id="{0E2CFBA8-BE4F-48FC-B500-9DE820DE7D2B}"/>
                </a:ext>
              </a:extLst>
            </p:cNvPr>
            <p:cNvSpPr/>
            <p:nvPr/>
          </p:nvSpPr>
          <p:spPr>
            <a:xfrm>
              <a:off x="4205352" y="2563584"/>
              <a:ext cx="329565" cy="453390"/>
            </a:xfrm>
            <a:custGeom>
              <a:avLst/>
              <a:gdLst/>
              <a:ahLst/>
              <a:cxnLst/>
              <a:rect l="l" t="t" r="r" b="b"/>
              <a:pathLst>
                <a:path w="329564" h="453389">
                  <a:moveTo>
                    <a:pt x="329224" y="453117"/>
                  </a:moveTo>
                  <a:lnTo>
                    <a:pt x="0" y="453117"/>
                  </a:lnTo>
                  <a:lnTo>
                    <a:pt x="0" y="0"/>
                  </a:lnTo>
                  <a:lnTo>
                    <a:pt x="329224" y="0"/>
                  </a:lnTo>
                  <a:lnTo>
                    <a:pt x="329224" y="453117"/>
                  </a:lnTo>
                  <a:close/>
                </a:path>
              </a:pathLst>
            </a:custGeom>
            <a:solidFill>
              <a:srgbClr val="DCEDF0"/>
            </a:solidFill>
          </p:spPr>
          <p:txBody>
            <a:bodyPr wrap="square" lIns="0" tIns="0" rIns="0" bIns="0" rtlCol="0"/>
            <a:lstStyle/>
            <a:p>
              <a:endParaRPr/>
            </a:p>
          </p:txBody>
        </p:sp>
        <p:sp>
          <p:nvSpPr>
            <p:cNvPr id="15" name="object 13">
              <a:extLst>
                <a:ext uri="{FF2B5EF4-FFF2-40B4-BE49-F238E27FC236}">
                  <a16:creationId xmlns:a16="http://schemas.microsoft.com/office/drawing/2014/main" id="{08A31817-4404-459D-AC79-2B5199A76628}"/>
                </a:ext>
              </a:extLst>
            </p:cNvPr>
            <p:cNvSpPr/>
            <p:nvPr/>
          </p:nvSpPr>
          <p:spPr>
            <a:xfrm>
              <a:off x="4205352" y="2563584"/>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grpSp>
      <p:sp>
        <p:nvSpPr>
          <p:cNvPr id="16" name="object 14">
            <a:extLst>
              <a:ext uri="{FF2B5EF4-FFF2-40B4-BE49-F238E27FC236}">
                <a16:creationId xmlns:a16="http://schemas.microsoft.com/office/drawing/2014/main" id="{BE7B7D51-C450-49E5-BF36-A891014AB110}"/>
              </a:ext>
            </a:extLst>
          </p:cNvPr>
          <p:cNvSpPr txBox="1"/>
          <p:nvPr/>
        </p:nvSpPr>
        <p:spPr>
          <a:xfrm>
            <a:off x="4255473" y="4177401"/>
            <a:ext cx="175895"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7" name="object 15">
            <a:extLst>
              <a:ext uri="{FF2B5EF4-FFF2-40B4-BE49-F238E27FC236}">
                <a16:creationId xmlns:a16="http://schemas.microsoft.com/office/drawing/2014/main" id="{4189E738-8DEA-4FED-9382-5AFFD85091D9}"/>
              </a:ext>
            </a:extLst>
          </p:cNvPr>
          <p:cNvSpPr txBox="1"/>
          <p:nvPr/>
        </p:nvSpPr>
        <p:spPr>
          <a:xfrm>
            <a:off x="2537417" y="5487534"/>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18" name="object 16">
            <a:extLst>
              <a:ext uri="{FF2B5EF4-FFF2-40B4-BE49-F238E27FC236}">
                <a16:creationId xmlns:a16="http://schemas.microsoft.com/office/drawing/2014/main" id="{43BE6CC9-3B7C-4649-B053-3663D27F3DC1}"/>
              </a:ext>
            </a:extLst>
          </p:cNvPr>
          <p:cNvSpPr txBox="1"/>
          <p:nvPr/>
        </p:nvSpPr>
        <p:spPr>
          <a:xfrm>
            <a:off x="2577771" y="4908233"/>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19" name="object 17">
            <a:extLst>
              <a:ext uri="{FF2B5EF4-FFF2-40B4-BE49-F238E27FC236}">
                <a16:creationId xmlns:a16="http://schemas.microsoft.com/office/drawing/2014/main" id="{266B5C50-BFC5-4ED8-865B-51172FBBE3AB}"/>
              </a:ext>
            </a:extLst>
          </p:cNvPr>
          <p:cNvSpPr txBox="1"/>
          <p:nvPr/>
        </p:nvSpPr>
        <p:spPr>
          <a:xfrm>
            <a:off x="2556033" y="4036695"/>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20" name="object 18">
            <a:extLst>
              <a:ext uri="{FF2B5EF4-FFF2-40B4-BE49-F238E27FC236}">
                <a16:creationId xmlns:a16="http://schemas.microsoft.com/office/drawing/2014/main" id="{6B12419B-4133-4828-AAE6-2FCF663AF42F}"/>
              </a:ext>
            </a:extLst>
          </p:cNvPr>
          <p:cNvGrpSpPr/>
          <p:nvPr/>
        </p:nvGrpSpPr>
        <p:grpSpPr>
          <a:xfrm>
            <a:off x="557897" y="4514166"/>
            <a:ext cx="109855" cy="407034"/>
            <a:chOff x="584525" y="3041055"/>
            <a:chExt cx="109855" cy="407034"/>
          </a:xfrm>
        </p:grpSpPr>
        <p:sp>
          <p:nvSpPr>
            <p:cNvPr id="21" name="object 19">
              <a:extLst>
                <a:ext uri="{FF2B5EF4-FFF2-40B4-BE49-F238E27FC236}">
                  <a16:creationId xmlns:a16="http://schemas.microsoft.com/office/drawing/2014/main" id="{9246281C-02A0-4AB6-A4D3-7BF53B64C492}"/>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22" name="object 20">
              <a:extLst>
                <a:ext uri="{FF2B5EF4-FFF2-40B4-BE49-F238E27FC236}">
                  <a16:creationId xmlns:a16="http://schemas.microsoft.com/office/drawing/2014/main" id="{793BB067-79AE-467D-86D5-09D528C0A369}"/>
                </a:ext>
              </a:extLst>
            </p:cNvPr>
            <p:cNvPicPr/>
            <p:nvPr/>
          </p:nvPicPr>
          <p:blipFill>
            <a:blip r:embed="rId3" cstate="print"/>
            <a:stretch>
              <a:fillRect/>
            </a:stretch>
          </p:blipFill>
          <p:spPr>
            <a:xfrm>
              <a:off x="584525" y="3041055"/>
              <a:ext cx="109306" cy="140935"/>
            </a:xfrm>
            <a:prstGeom prst="rect">
              <a:avLst/>
            </a:prstGeom>
          </p:spPr>
        </p:pic>
      </p:grpSp>
      <p:grpSp>
        <p:nvGrpSpPr>
          <p:cNvPr id="23" name="object 21">
            <a:extLst>
              <a:ext uri="{FF2B5EF4-FFF2-40B4-BE49-F238E27FC236}">
                <a16:creationId xmlns:a16="http://schemas.microsoft.com/office/drawing/2014/main" id="{EC7948A4-CCF1-4531-9DE5-1720277D6DFA}"/>
              </a:ext>
            </a:extLst>
          </p:cNvPr>
          <p:cNvGrpSpPr/>
          <p:nvPr/>
        </p:nvGrpSpPr>
        <p:grpSpPr>
          <a:xfrm>
            <a:off x="1261740" y="4514167"/>
            <a:ext cx="109855" cy="394335"/>
            <a:chOff x="1288368" y="3041056"/>
            <a:chExt cx="109855" cy="394335"/>
          </a:xfrm>
        </p:grpSpPr>
        <p:sp>
          <p:nvSpPr>
            <p:cNvPr id="24" name="object 22">
              <a:extLst>
                <a:ext uri="{FF2B5EF4-FFF2-40B4-BE49-F238E27FC236}">
                  <a16:creationId xmlns:a16="http://schemas.microsoft.com/office/drawing/2014/main" id="{695756B5-5503-44AA-923A-4E2027F1150A}"/>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25" name="object 23">
              <a:extLst>
                <a:ext uri="{FF2B5EF4-FFF2-40B4-BE49-F238E27FC236}">
                  <a16:creationId xmlns:a16="http://schemas.microsoft.com/office/drawing/2014/main" id="{517B2954-E1BE-4F06-BDBF-A8D274283F1D}"/>
                </a:ext>
              </a:extLst>
            </p:cNvPr>
            <p:cNvPicPr/>
            <p:nvPr/>
          </p:nvPicPr>
          <p:blipFill>
            <a:blip r:embed="rId4" cstate="print"/>
            <a:stretch>
              <a:fillRect/>
            </a:stretch>
          </p:blipFill>
          <p:spPr>
            <a:xfrm>
              <a:off x="1288368" y="3041056"/>
              <a:ext cx="109307" cy="140667"/>
            </a:xfrm>
            <a:prstGeom prst="rect">
              <a:avLst/>
            </a:prstGeom>
          </p:spPr>
        </p:pic>
      </p:grpSp>
      <p:pic>
        <p:nvPicPr>
          <p:cNvPr id="26" name="object 24">
            <a:extLst>
              <a:ext uri="{FF2B5EF4-FFF2-40B4-BE49-F238E27FC236}">
                <a16:creationId xmlns:a16="http://schemas.microsoft.com/office/drawing/2014/main" id="{B00E2742-9921-4833-B834-54236E0C02BB}"/>
              </a:ext>
            </a:extLst>
          </p:cNvPr>
          <p:cNvPicPr/>
          <p:nvPr/>
        </p:nvPicPr>
        <p:blipFill>
          <a:blip r:embed="rId5" cstate="print"/>
          <a:stretch>
            <a:fillRect/>
          </a:stretch>
        </p:blipFill>
        <p:spPr>
          <a:xfrm>
            <a:off x="776123" y="4208603"/>
            <a:ext cx="351167" cy="109307"/>
          </a:xfrm>
          <a:prstGeom prst="rect">
            <a:avLst/>
          </a:prstGeom>
        </p:spPr>
      </p:pic>
      <p:pic>
        <p:nvPicPr>
          <p:cNvPr id="27" name="object 25">
            <a:extLst>
              <a:ext uri="{FF2B5EF4-FFF2-40B4-BE49-F238E27FC236}">
                <a16:creationId xmlns:a16="http://schemas.microsoft.com/office/drawing/2014/main" id="{FD44F04D-BC5A-4321-9609-94A9736E38C1}"/>
              </a:ext>
            </a:extLst>
          </p:cNvPr>
          <p:cNvPicPr/>
          <p:nvPr/>
        </p:nvPicPr>
        <p:blipFill>
          <a:blip r:embed="rId6" cstate="print"/>
          <a:stretch>
            <a:fillRect/>
          </a:stretch>
        </p:blipFill>
        <p:spPr>
          <a:xfrm>
            <a:off x="1481006" y="4208603"/>
            <a:ext cx="348467" cy="109307"/>
          </a:xfrm>
          <a:prstGeom prst="rect">
            <a:avLst/>
          </a:prstGeom>
        </p:spPr>
      </p:pic>
      <p:pic>
        <p:nvPicPr>
          <p:cNvPr id="28" name="object 26">
            <a:extLst>
              <a:ext uri="{FF2B5EF4-FFF2-40B4-BE49-F238E27FC236}">
                <a16:creationId xmlns:a16="http://schemas.microsoft.com/office/drawing/2014/main" id="{5175C7FA-C860-4652-82DF-8687FD9AB2AB}"/>
              </a:ext>
            </a:extLst>
          </p:cNvPr>
          <p:cNvPicPr/>
          <p:nvPr/>
        </p:nvPicPr>
        <p:blipFill>
          <a:blip r:embed="rId6" cstate="print"/>
          <a:stretch>
            <a:fillRect/>
          </a:stretch>
        </p:blipFill>
        <p:spPr>
          <a:xfrm>
            <a:off x="2183133" y="4208603"/>
            <a:ext cx="348467" cy="109307"/>
          </a:xfrm>
          <a:prstGeom prst="rect">
            <a:avLst/>
          </a:prstGeom>
        </p:spPr>
      </p:pic>
      <p:grpSp>
        <p:nvGrpSpPr>
          <p:cNvPr id="29" name="object 27">
            <a:extLst>
              <a:ext uri="{FF2B5EF4-FFF2-40B4-BE49-F238E27FC236}">
                <a16:creationId xmlns:a16="http://schemas.microsoft.com/office/drawing/2014/main" id="{A28AB7FB-A128-4466-A479-57D37AB626F2}"/>
              </a:ext>
            </a:extLst>
          </p:cNvPr>
          <p:cNvGrpSpPr/>
          <p:nvPr/>
        </p:nvGrpSpPr>
        <p:grpSpPr>
          <a:xfrm>
            <a:off x="1963866" y="4514168"/>
            <a:ext cx="109855" cy="394335"/>
            <a:chOff x="1990494" y="3041057"/>
            <a:chExt cx="109855" cy="394335"/>
          </a:xfrm>
        </p:grpSpPr>
        <p:sp>
          <p:nvSpPr>
            <p:cNvPr id="30" name="object 28">
              <a:extLst>
                <a:ext uri="{FF2B5EF4-FFF2-40B4-BE49-F238E27FC236}">
                  <a16:creationId xmlns:a16="http://schemas.microsoft.com/office/drawing/2014/main" id="{36D23402-FCC7-485C-AD17-FFC44A87678C}"/>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1" name="object 29">
              <a:extLst>
                <a:ext uri="{FF2B5EF4-FFF2-40B4-BE49-F238E27FC236}">
                  <a16:creationId xmlns:a16="http://schemas.microsoft.com/office/drawing/2014/main" id="{0B793083-D722-4CB6-891D-661C140F6280}"/>
                </a:ext>
              </a:extLst>
            </p:cNvPr>
            <p:cNvPicPr/>
            <p:nvPr/>
          </p:nvPicPr>
          <p:blipFill>
            <a:blip r:embed="rId7" cstate="print"/>
            <a:stretch>
              <a:fillRect/>
            </a:stretch>
          </p:blipFill>
          <p:spPr>
            <a:xfrm>
              <a:off x="1990494" y="3041057"/>
              <a:ext cx="109307" cy="140667"/>
            </a:xfrm>
            <a:prstGeom prst="rect">
              <a:avLst/>
            </a:prstGeom>
          </p:spPr>
        </p:pic>
      </p:grpSp>
      <p:grpSp>
        <p:nvGrpSpPr>
          <p:cNvPr id="32" name="object 30">
            <a:extLst>
              <a:ext uri="{FF2B5EF4-FFF2-40B4-BE49-F238E27FC236}">
                <a16:creationId xmlns:a16="http://schemas.microsoft.com/office/drawing/2014/main" id="{E6DA2B5A-B249-4442-871D-103FBF1AD41C}"/>
              </a:ext>
            </a:extLst>
          </p:cNvPr>
          <p:cNvGrpSpPr/>
          <p:nvPr/>
        </p:nvGrpSpPr>
        <p:grpSpPr>
          <a:xfrm>
            <a:off x="2665993" y="4514166"/>
            <a:ext cx="109855" cy="394335"/>
            <a:chOff x="2692621" y="3041055"/>
            <a:chExt cx="109855" cy="394335"/>
          </a:xfrm>
        </p:grpSpPr>
        <p:sp>
          <p:nvSpPr>
            <p:cNvPr id="33" name="object 31">
              <a:extLst>
                <a:ext uri="{FF2B5EF4-FFF2-40B4-BE49-F238E27FC236}">
                  <a16:creationId xmlns:a16="http://schemas.microsoft.com/office/drawing/2014/main" id="{F53EC6BB-1A4E-417E-95E5-88F31592C1ED}"/>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4" name="object 32">
              <a:extLst>
                <a:ext uri="{FF2B5EF4-FFF2-40B4-BE49-F238E27FC236}">
                  <a16:creationId xmlns:a16="http://schemas.microsoft.com/office/drawing/2014/main" id="{04E88EF5-A377-4D78-AF50-2443DFF11749}"/>
                </a:ext>
              </a:extLst>
            </p:cNvPr>
            <p:cNvPicPr/>
            <p:nvPr/>
          </p:nvPicPr>
          <p:blipFill>
            <a:blip r:embed="rId7" cstate="print"/>
            <a:stretch>
              <a:fillRect/>
            </a:stretch>
          </p:blipFill>
          <p:spPr>
            <a:xfrm>
              <a:off x="2692621" y="3041055"/>
              <a:ext cx="109308" cy="140667"/>
            </a:xfrm>
            <a:prstGeom prst="rect">
              <a:avLst/>
            </a:prstGeom>
          </p:spPr>
        </p:pic>
      </p:grpSp>
      <p:grpSp>
        <p:nvGrpSpPr>
          <p:cNvPr id="35" name="object 33">
            <a:extLst>
              <a:ext uri="{FF2B5EF4-FFF2-40B4-BE49-F238E27FC236}">
                <a16:creationId xmlns:a16="http://schemas.microsoft.com/office/drawing/2014/main" id="{D15C34D6-4497-4FBF-93C8-3E0D5D0D9DBE}"/>
              </a:ext>
            </a:extLst>
          </p:cNvPr>
          <p:cNvGrpSpPr/>
          <p:nvPr/>
        </p:nvGrpSpPr>
        <p:grpSpPr>
          <a:xfrm>
            <a:off x="556856" y="3746728"/>
            <a:ext cx="5560695" cy="1127125"/>
            <a:chOff x="583484" y="2273617"/>
            <a:chExt cx="5560695" cy="1127125"/>
          </a:xfrm>
        </p:grpSpPr>
        <p:sp>
          <p:nvSpPr>
            <p:cNvPr id="36" name="object 34">
              <a:extLst>
                <a:ext uri="{FF2B5EF4-FFF2-40B4-BE49-F238E27FC236}">
                  <a16:creationId xmlns:a16="http://schemas.microsoft.com/office/drawing/2014/main" id="{95724D84-F202-4118-B91A-073B3326D841}"/>
                </a:ext>
              </a:extLst>
            </p:cNvPr>
            <p:cNvSpPr/>
            <p:nvPr/>
          </p:nvSpPr>
          <p:spPr>
            <a:xfrm>
              <a:off x="2911886" y="2790143"/>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37" name="object 35">
              <a:extLst>
                <a:ext uri="{FF2B5EF4-FFF2-40B4-BE49-F238E27FC236}">
                  <a16:creationId xmlns:a16="http://schemas.microsoft.com/office/drawing/2014/main" id="{53D672D2-3035-46E7-9560-03DA00C9B1BA}"/>
                </a:ext>
              </a:extLst>
            </p:cNvPr>
            <p:cNvPicPr/>
            <p:nvPr/>
          </p:nvPicPr>
          <p:blipFill>
            <a:blip r:embed="rId8" cstate="print"/>
            <a:stretch>
              <a:fillRect/>
            </a:stretch>
          </p:blipFill>
          <p:spPr>
            <a:xfrm>
              <a:off x="4040387" y="2735489"/>
              <a:ext cx="140667" cy="109308"/>
            </a:xfrm>
            <a:prstGeom prst="rect">
              <a:avLst/>
            </a:prstGeom>
          </p:spPr>
        </p:pic>
        <p:sp>
          <p:nvSpPr>
            <p:cNvPr id="38" name="object 36">
              <a:extLst>
                <a:ext uri="{FF2B5EF4-FFF2-40B4-BE49-F238E27FC236}">
                  <a16:creationId xmlns:a16="http://schemas.microsoft.com/office/drawing/2014/main" id="{020D161F-79ED-4BCB-9013-04AE346A08AB}"/>
                </a:ext>
              </a:extLst>
            </p:cNvPr>
            <p:cNvSpPr/>
            <p:nvPr/>
          </p:nvSpPr>
          <p:spPr>
            <a:xfrm>
              <a:off x="4534577" y="2790142"/>
              <a:ext cx="1173480" cy="482600"/>
            </a:xfrm>
            <a:custGeom>
              <a:avLst/>
              <a:gdLst/>
              <a:ahLst/>
              <a:cxnLst/>
              <a:rect l="l" t="t" r="r" b="b"/>
              <a:pathLst>
                <a:path w="1173479" h="482600">
                  <a:moveTo>
                    <a:pt x="0" y="0"/>
                  </a:moveTo>
                  <a:lnTo>
                    <a:pt x="1173299" y="0"/>
                  </a:lnTo>
                  <a:lnTo>
                    <a:pt x="1173299" y="482399"/>
                  </a:lnTo>
                </a:path>
              </a:pathLst>
            </a:custGeom>
            <a:ln w="25399">
              <a:solidFill>
                <a:srgbClr val="000000"/>
              </a:solidFill>
            </a:ln>
          </p:spPr>
          <p:txBody>
            <a:bodyPr wrap="square" lIns="0" tIns="0" rIns="0" bIns="0" rtlCol="0"/>
            <a:lstStyle/>
            <a:p>
              <a:endParaRPr/>
            </a:p>
          </p:txBody>
        </p:sp>
        <p:pic>
          <p:nvPicPr>
            <p:cNvPr id="39" name="object 37">
              <a:extLst>
                <a:ext uri="{FF2B5EF4-FFF2-40B4-BE49-F238E27FC236}">
                  <a16:creationId xmlns:a16="http://schemas.microsoft.com/office/drawing/2014/main" id="{202C8662-26BD-4A89-8CB5-B558871A68AD}"/>
                </a:ext>
              </a:extLst>
            </p:cNvPr>
            <p:cNvPicPr/>
            <p:nvPr/>
          </p:nvPicPr>
          <p:blipFill>
            <a:blip r:embed="rId9" cstate="print"/>
            <a:stretch>
              <a:fillRect/>
            </a:stretch>
          </p:blipFill>
          <p:spPr>
            <a:xfrm>
              <a:off x="5653224" y="3259842"/>
              <a:ext cx="109307" cy="140667"/>
            </a:xfrm>
            <a:prstGeom prst="rect">
              <a:avLst/>
            </a:prstGeom>
          </p:spPr>
        </p:pic>
        <p:sp>
          <p:nvSpPr>
            <p:cNvPr id="40" name="object 38">
              <a:extLst>
                <a:ext uri="{FF2B5EF4-FFF2-40B4-BE49-F238E27FC236}">
                  <a16:creationId xmlns:a16="http://schemas.microsoft.com/office/drawing/2014/main" id="{30FF33B3-0FA5-43B8-8A1A-FAB850806950}"/>
                </a:ext>
              </a:extLst>
            </p:cNvPr>
            <p:cNvSpPr/>
            <p:nvPr/>
          </p:nvSpPr>
          <p:spPr>
            <a:xfrm>
              <a:off x="5812628" y="2784018"/>
              <a:ext cx="125730" cy="233045"/>
            </a:xfrm>
            <a:custGeom>
              <a:avLst/>
              <a:gdLst/>
              <a:ahLst/>
              <a:cxnLst/>
              <a:rect l="l" t="t" r="r" b="b"/>
              <a:pathLst>
                <a:path w="125729" h="233044">
                  <a:moveTo>
                    <a:pt x="0" y="0"/>
                  </a:moveTo>
                  <a:lnTo>
                    <a:pt x="125368" y="0"/>
                  </a:lnTo>
                  <a:lnTo>
                    <a:pt x="125368" y="232681"/>
                  </a:lnTo>
                  <a:lnTo>
                    <a:pt x="0" y="232681"/>
                  </a:lnTo>
                  <a:lnTo>
                    <a:pt x="0" y="0"/>
                  </a:lnTo>
                  <a:close/>
                </a:path>
              </a:pathLst>
            </a:custGeom>
            <a:ln w="9524">
              <a:solidFill>
                <a:srgbClr val="000000"/>
              </a:solidFill>
            </a:ln>
          </p:spPr>
          <p:txBody>
            <a:bodyPr wrap="square" lIns="0" tIns="0" rIns="0" bIns="0" rtlCol="0"/>
            <a:lstStyle/>
            <a:p>
              <a:endParaRPr/>
            </a:p>
          </p:txBody>
        </p:sp>
        <p:sp>
          <p:nvSpPr>
            <p:cNvPr id="41" name="object 39">
              <a:extLst>
                <a:ext uri="{FF2B5EF4-FFF2-40B4-BE49-F238E27FC236}">
                  <a16:creationId xmlns:a16="http://schemas.microsoft.com/office/drawing/2014/main" id="{7F000CBF-C47C-4465-A5D7-4EC598D56B89}"/>
                </a:ext>
              </a:extLst>
            </p:cNvPr>
            <p:cNvSpPr/>
            <p:nvPr/>
          </p:nvSpPr>
          <p:spPr>
            <a:xfrm>
              <a:off x="5808272" y="2563585"/>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pic>
          <p:nvPicPr>
            <p:cNvPr id="42" name="object 40">
              <a:extLst>
                <a:ext uri="{FF2B5EF4-FFF2-40B4-BE49-F238E27FC236}">
                  <a16:creationId xmlns:a16="http://schemas.microsoft.com/office/drawing/2014/main" id="{927FBBAC-4C96-470D-A9E3-6DA4B5C2935F}"/>
                </a:ext>
              </a:extLst>
            </p:cNvPr>
            <p:cNvPicPr/>
            <p:nvPr/>
          </p:nvPicPr>
          <p:blipFill>
            <a:blip r:embed="rId10" cstate="print"/>
            <a:stretch>
              <a:fillRect/>
            </a:stretch>
          </p:blipFill>
          <p:spPr>
            <a:xfrm>
              <a:off x="583484" y="2273619"/>
              <a:ext cx="109308" cy="289967"/>
            </a:xfrm>
            <a:prstGeom prst="rect">
              <a:avLst/>
            </a:prstGeom>
          </p:spPr>
        </p:pic>
        <p:pic>
          <p:nvPicPr>
            <p:cNvPr id="43" name="object 41">
              <a:extLst>
                <a:ext uri="{FF2B5EF4-FFF2-40B4-BE49-F238E27FC236}">
                  <a16:creationId xmlns:a16="http://schemas.microsoft.com/office/drawing/2014/main" id="{4E5B31E8-E400-4FA1-A56F-6D0A6FE0F8BC}"/>
                </a:ext>
              </a:extLst>
            </p:cNvPr>
            <p:cNvPicPr/>
            <p:nvPr/>
          </p:nvPicPr>
          <p:blipFill>
            <a:blip r:embed="rId10" cstate="print"/>
            <a:stretch>
              <a:fillRect/>
            </a:stretch>
          </p:blipFill>
          <p:spPr>
            <a:xfrm>
              <a:off x="1288367" y="2273619"/>
              <a:ext cx="109307" cy="289967"/>
            </a:xfrm>
            <a:prstGeom prst="rect">
              <a:avLst/>
            </a:prstGeom>
          </p:spPr>
        </p:pic>
        <p:pic>
          <p:nvPicPr>
            <p:cNvPr id="44" name="object 42">
              <a:extLst>
                <a:ext uri="{FF2B5EF4-FFF2-40B4-BE49-F238E27FC236}">
                  <a16:creationId xmlns:a16="http://schemas.microsoft.com/office/drawing/2014/main" id="{B580791B-49C0-4B9F-88FD-22C6CD043CD5}"/>
                </a:ext>
              </a:extLst>
            </p:cNvPr>
            <p:cNvPicPr/>
            <p:nvPr/>
          </p:nvPicPr>
          <p:blipFill>
            <a:blip r:embed="rId11" cstate="print"/>
            <a:stretch>
              <a:fillRect/>
            </a:stretch>
          </p:blipFill>
          <p:spPr>
            <a:xfrm>
              <a:off x="1990958" y="2273619"/>
              <a:ext cx="109307" cy="302667"/>
            </a:xfrm>
            <a:prstGeom prst="rect">
              <a:avLst/>
            </a:prstGeom>
          </p:spPr>
        </p:pic>
        <p:pic>
          <p:nvPicPr>
            <p:cNvPr id="45" name="object 43">
              <a:extLst>
                <a:ext uri="{FF2B5EF4-FFF2-40B4-BE49-F238E27FC236}">
                  <a16:creationId xmlns:a16="http://schemas.microsoft.com/office/drawing/2014/main" id="{54487049-B434-474D-94C2-44CDB03C3540}"/>
                </a:ext>
              </a:extLst>
            </p:cNvPr>
            <p:cNvPicPr/>
            <p:nvPr/>
          </p:nvPicPr>
          <p:blipFill>
            <a:blip r:embed="rId12" cstate="print"/>
            <a:stretch>
              <a:fillRect/>
            </a:stretch>
          </p:blipFill>
          <p:spPr>
            <a:xfrm>
              <a:off x="2692620" y="2273617"/>
              <a:ext cx="109308" cy="289967"/>
            </a:xfrm>
            <a:prstGeom prst="rect">
              <a:avLst/>
            </a:prstGeom>
          </p:spPr>
        </p:pic>
      </p:grpSp>
      <p:sp>
        <p:nvSpPr>
          <p:cNvPr id="46" name="object 44">
            <a:extLst>
              <a:ext uri="{FF2B5EF4-FFF2-40B4-BE49-F238E27FC236}">
                <a16:creationId xmlns:a16="http://schemas.microsoft.com/office/drawing/2014/main" id="{A2A97150-C25F-4A3C-908A-8E45C9F2B349}"/>
              </a:ext>
            </a:extLst>
          </p:cNvPr>
          <p:cNvSpPr txBox="1"/>
          <p:nvPr/>
        </p:nvSpPr>
        <p:spPr>
          <a:xfrm>
            <a:off x="5789378" y="4043045"/>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47" name="object 45">
            <a:extLst>
              <a:ext uri="{FF2B5EF4-FFF2-40B4-BE49-F238E27FC236}">
                <a16:creationId xmlns:a16="http://schemas.microsoft.com/office/drawing/2014/main" id="{55345315-8AA5-40D2-8F7B-4DB64ABA87D5}"/>
              </a:ext>
            </a:extLst>
          </p:cNvPr>
          <p:cNvSpPr txBox="1"/>
          <p:nvPr/>
        </p:nvSpPr>
        <p:spPr>
          <a:xfrm>
            <a:off x="5684109" y="5671230"/>
            <a:ext cx="52387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endParaRPr sz="1050">
              <a:latin typeface="Arial MT"/>
              <a:cs typeface="Arial MT"/>
            </a:endParaRPr>
          </a:p>
        </p:txBody>
      </p:sp>
      <p:sp>
        <p:nvSpPr>
          <p:cNvPr id="48" name="object 46">
            <a:extLst>
              <a:ext uri="{FF2B5EF4-FFF2-40B4-BE49-F238E27FC236}">
                <a16:creationId xmlns:a16="http://schemas.microsoft.com/office/drawing/2014/main" id="{ED926459-C7ED-4540-9004-CFB3DEAA4C8E}"/>
              </a:ext>
            </a:extLst>
          </p:cNvPr>
          <p:cNvSpPr txBox="1"/>
          <p:nvPr/>
        </p:nvSpPr>
        <p:spPr>
          <a:xfrm>
            <a:off x="5976207" y="4908233"/>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49" name="object 47">
            <a:extLst>
              <a:ext uri="{FF2B5EF4-FFF2-40B4-BE49-F238E27FC236}">
                <a16:creationId xmlns:a16="http://schemas.microsoft.com/office/drawing/2014/main" id="{7E1CC757-FF71-471E-BF22-3D8C4B22C738}"/>
              </a:ext>
            </a:extLst>
          </p:cNvPr>
          <p:cNvSpPr txBox="1"/>
          <p:nvPr/>
        </p:nvSpPr>
        <p:spPr>
          <a:xfrm>
            <a:off x="5792509" y="3161770"/>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50" name="object 48">
            <a:extLst>
              <a:ext uri="{FF2B5EF4-FFF2-40B4-BE49-F238E27FC236}">
                <a16:creationId xmlns:a16="http://schemas.microsoft.com/office/drawing/2014/main" id="{BF3B523A-DDAE-46D5-9F6D-AE3B64D44512}"/>
              </a:ext>
            </a:extLst>
          </p:cNvPr>
          <p:cNvSpPr txBox="1"/>
          <p:nvPr/>
        </p:nvSpPr>
        <p:spPr>
          <a:xfrm>
            <a:off x="5681569" y="2784999"/>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grpSp>
        <p:nvGrpSpPr>
          <p:cNvPr id="51" name="object 49">
            <a:extLst>
              <a:ext uri="{FF2B5EF4-FFF2-40B4-BE49-F238E27FC236}">
                <a16:creationId xmlns:a16="http://schemas.microsoft.com/office/drawing/2014/main" id="{C7A2DE57-E759-4048-9A56-4B700AABD1B5}"/>
              </a:ext>
            </a:extLst>
          </p:cNvPr>
          <p:cNvGrpSpPr/>
          <p:nvPr/>
        </p:nvGrpSpPr>
        <p:grpSpPr>
          <a:xfrm>
            <a:off x="5891601" y="3639321"/>
            <a:ext cx="213995" cy="1282065"/>
            <a:chOff x="5918229" y="2166210"/>
            <a:chExt cx="213995" cy="1282065"/>
          </a:xfrm>
        </p:grpSpPr>
        <p:sp>
          <p:nvSpPr>
            <p:cNvPr id="52" name="object 50">
              <a:extLst>
                <a:ext uri="{FF2B5EF4-FFF2-40B4-BE49-F238E27FC236}">
                  <a16:creationId xmlns:a16="http://schemas.microsoft.com/office/drawing/2014/main" id="{E12A0A40-86C5-412F-8053-2CA95324365A}"/>
                </a:ext>
              </a:extLst>
            </p:cNvPr>
            <p:cNvSpPr/>
            <p:nvPr/>
          </p:nvSpPr>
          <p:spPr>
            <a:xfrm>
              <a:off x="6076980" y="3169103"/>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53" name="object 51">
              <a:extLst>
                <a:ext uri="{FF2B5EF4-FFF2-40B4-BE49-F238E27FC236}">
                  <a16:creationId xmlns:a16="http://schemas.microsoft.com/office/drawing/2014/main" id="{B995BA47-DF5C-466E-B35E-401F01B85FE7}"/>
                </a:ext>
              </a:extLst>
            </p:cNvPr>
            <p:cNvPicPr/>
            <p:nvPr/>
          </p:nvPicPr>
          <p:blipFill>
            <a:blip r:embed="rId4" cstate="print"/>
            <a:stretch>
              <a:fillRect/>
            </a:stretch>
          </p:blipFill>
          <p:spPr>
            <a:xfrm>
              <a:off x="6022326" y="3041136"/>
              <a:ext cx="109308" cy="140667"/>
            </a:xfrm>
            <a:prstGeom prst="rect">
              <a:avLst/>
            </a:prstGeom>
          </p:spPr>
        </p:pic>
        <p:sp>
          <p:nvSpPr>
            <p:cNvPr id="54" name="object 52">
              <a:extLst>
                <a:ext uri="{FF2B5EF4-FFF2-40B4-BE49-F238E27FC236}">
                  <a16:creationId xmlns:a16="http://schemas.microsoft.com/office/drawing/2014/main" id="{FB38B844-0B19-4905-82D9-A5F7EE612E86}"/>
                </a:ext>
              </a:extLst>
            </p:cNvPr>
            <p:cNvSpPr/>
            <p:nvPr/>
          </p:nvSpPr>
          <p:spPr>
            <a:xfrm>
              <a:off x="5972883" y="2294177"/>
              <a:ext cx="0" cy="269875"/>
            </a:xfrm>
            <a:custGeom>
              <a:avLst/>
              <a:gdLst/>
              <a:ahLst/>
              <a:cxnLst/>
              <a:rect l="l" t="t" r="r" b="b"/>
              <a:pathLst>
                <a:path h="269875">
                  <a:moveTo>
                    <a:pt x="1" y="269407"/>
                  </a:moveTo>
                  <a:lnTo>
                    <a:pt x="0" y="0"/>
                  </a:lnTo>
                </a:path>
              </a:pathLst>
            </a:custGeom>
            <a:ln w="25399">
              <a:solidFill>
                <a:srgbClr val="000000"/>
              </a:solidFill>
            </a:ln>
          </p:spPr>
          <p:txBody>
            <a:bodyPr wrap="square" lIns="0" tIns="0" rIns="0" bIns="0" rtlCol="0"/>
            <a:lstStyle/>
            <a:p>
              <a:endParaRPr/>
            </a:p>
          </p:txBody>
        </p:sp>
        <p:pic>
          <p:nvPicPr>
            <p:cNvPr id="55" name="object 53">
              <a:extLst>
                <a:ext uri="{FF2B5EF4-FFF2-40B4-BE49-F238E27FC236}">
                  <a16:creationId xmlns:a16="http://schemas.microsoft.com/office/drawing/2014/main" id="{656D4CE4-E804-4541-8CD0-CF8523C4652F}"/>
                </a:ext>
              </a:extLst>
            </p:cNvPr>
            <p:cNvPicPr/>
            <p:nvPr/>
          </p:nvPicPr>
          <p:blipFill>
            <a:blip r:embed="rId7" cstate="print"/>
            <a:stretch>
              <a:fillRect/>
            </a:stretch>
          </p:blipFill>
          <p:spPr>
            <a:xfrm>
              <a:off x="5918229" y="2166210"/>
              <a:ext cx="109307" cy="140667"/>
            </a:xfrm>
            <a:prstGeom prst="rect">
              <a:avLst/>
            </a:prstGeom>
          </p:spPr>
        </p:pic>
      </p:grpSp>
      <p:sp>
        <p:nvSpPr>
          <p:cNvPr id="56" name="object 54">
            <a:extLst>
              <a:ext uri="{FF2B5EF4-FFF2-40B4-BE49-F238E27FC236}">
                <a16:creationId xmlns:a16="http://schemas.microsoft.com/office/drawing/2014/main" id="{9A1E9099-2C10-43C5-8FFB-2345E99041DE}"/>
              </a:ext>
            </a:extLst>
          </p:cNvPr>
          <p:cNvSpPr txBox="1"/>
          <p:nvPr/>
        </p:nvSpPr>
        <p:spPr>
          <a:xfrm>
            <a:off x="5589831" y="4908231"/>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1</a:t>
            </a:r>
            <a:endParaRPr sz="900" baseline="-32407">
              <a:latin typeface="Arial MT"/>
              <a:cs typeface="Arial MT"/>
            </a:endParaRPr>
          </a:p>
        </p:txBody>
      </p:sp>
      <p:grpSp>
        <p:nvGrpSpPr>
          <p:cNvPr id="57" name="object 55">
            <a:extLst>
              <a:ext uri="{FF2B5EF4-FFF2-40B4-BE49-F238E27FC236}">
                <a16:creationId xmlns:a16="http://schemas.microsoft.com/office/drawing/2014/main" id="{54D33488-40A4-4638-A0C3-2B28EA5F4CE9}"/>
              </a:ext>
            </a:extLst>
          </p:cNvPr>
          <p:cNvGrpSpPr/>
          <p:nvPr/>
        </p:nvGrpSpPr>
        <p:grpSpPr>
          <a:xfrm>
            <a:off x="421756" y="3435350"/>
            <a:ext cx="5466715" cy="1485900"/>
            <a:chOff x="448384" y="1962239"/>
            <a:chExt cx="5466715" cy="1485900"/>
          </a:xfrm>
        </p:grpSpPr>
        <p:sp>
          <p:nvSpPr>
            <p:cNvPr id="58" name="object 56">
              <a:extLst>
                <a:ext uri="{FF2B5EF4-FFF2-40B4-BE49-F238E27FC236}">
                  <a16:creationId xmlns:a16="http://schemas.microsoft.com/office/drawing/2014/main" id="{2EDAE48E-6088-4B4C-B97B-1F5AB6B1DCDA}"/>
                </a:ext>
              </a:extLst>
            </p:cNvPr>
            <p:cNvSpPr/>
            <p:nvPr/>
          </p:nvSpPr>
          <p:spPr>
            <a:xfrm>
              <a:off x="5859942" y="3169100"/>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59" name="object 57">
              <a:extLst>
                <a:ext uri="{FF2B5EF4-FFF2-40B4-BE49-F238E27FC236}">
                  <a16:creationId xmlns:a16="http://schemas.microsoft.com/office/drawing/2014/main" id="{94A4B4BD-B8CA-47CE-8B55-23EDD3C0D979}"/>
                </a:ext>
              </a:extLst>
            </p:cNvPr>
            <p:cNvPicPr/>
            <p:nvPr/>
          </p:nvPicPr>
          <p:blipFill>
            <a:blip r:embed="rId7" cstate="print"/>
            <a:stretch>
              <a:fillRect/>
            </a:stretch>
          </p:blipFill>
          <p:spPr>
            <a:xfrm>
              <a:off x="5805288" y="3041133"/>
              <a:ext cx="109308" cy="140667"/>
            </a:xfrm>
            <a:prstGeom prst="rect">
              <a:avLst/>
            </a:prstGeom>
          </p:spPr>
        </p:pic>
        <p:sp>
          <p:nvSpPr>
            <p:cNvPr id="60" name="object 58">
              <a:extLst>
                <a:ext uri="{FF2B5EF4-FFF2-40B4-BE49-F238E27FC236}">
                  <a16:creationId xmlns:a16="http://schemas.microsoft.com/office/drawing/2014/main" id="{90F5B295-D2BA-447E-9DD6-A8B9604E9EF6}"/>
                </a:ext>
              </a:extLst>
            </p:cNvPr>
            <p:cNvSpPr/>
            <p:nvPr/>
          </p:nvSpPr>
          <p:spPr>
            <a:xfrm>
              <a:off x="628651" y="2393702"/>
              <a:ext cx="2927985" cy="0"/>
            </a:xfrm>
            <a:custGeom>
              <a:avLst/>
              <a:gdLst/>
              <a:ahLst/>
              <a:cxnLst/>
              <a:rect l="l" t="t" r="r" b="b"/>
              <a:pathLst>
                <a:path w="2927985">
                  <a:moveTo>
                    <a:pt x="2927372" y="0"/>
                  </a:moveTo>
                  <a:lnTo>
                    <a:pt x="0" y="0"/>
                  </a:lnTo>
                </a:path>
              </a:pathLst>
            </a:custGeom>
            <a:ln w="25399">
              <a:solidFill>
                <a:srgbClr val="000000"/>
              </a:solidFill>
            </a:ln>
          </p:spPr>
          <p:txBody>
            <a:bodyPr wrap="square" lIns="0" tIns="0" rIns="0" bIns="0" rtlCol="0"/>
            <a:lstStyle/>
            <a:p>
              <a:endParaRPr/>
            </a:p>
          </p:txBody>
        </p:sp>
        <p:sp>
          <p:nvSpPr>
            <p:cNvPr id="61" name="object 59">
              <a:extLst>
                <a:ext uri="{FF2B5EF4-FFF2-40B4-BE49-F238E27FC236}">
                  <a16:creationId xmlns:a16="http://schemas.microsoft.com/office/drawing/2014/main" id="{DB3452D3-6B83-4151-8D29-86336F42F32D}"/>
                </a:ext>
              </a:extLst>
            </p:cNvPr>
            <p:cNvSpPr/>
            <p:nvPr/>
          </p:nvSpPr>
          <p:spPr>
            <a:xfrm>
              <a:off x="448384"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grpSp>
      <p:sp>
        <p:nvSpPr>
          <p:cNvPr id="62" name="object 60">
            <a:extLst>
              <a:ext uri="{FF2B5EF4-FFF2-40B4-BE49-F238E27FC236}">
                <a16:creationId xmlns:a16="http://schemas.microsoft.com/office/drawing/2014/main" id="{23299358-6DED-4E35-933B-55A4B3042C05}"/>
              </a:ext>
            </a:extLst>
          </p:cNvPr>
          <p:cNvSpPr txBox="1"/>
          <p:nvPr/>
        </p:nvSpPr>
        <p:spPr>
          <a:xfrm>
            <a:off x="6426671" y="4912315"/>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2</a:t>
            </a:r>
            <a:endParaRPr sz="900" baseline="-32407">
              <a:latin typeface="Arial MT"/>
              <a:cs typeface="Arial MT"/>
            </a:endParaRPr>
          </a:p>
        </p:txBody>
      </p:sp>
      <p:sp>
        <p:nvSpPr>
          <p:cNvPr id="63" name="object 61">
            <a:extLst>
              <a:ext uri="{FF2B5EF4-FFF2-40B4-BE49-F238E27FC236}">
                <a16:creationId xmlns:a16="http://schemas.microsoft.com/office/drawing/2014/main" id="{ECF5F00C-F6DB-43ED-A1EA-D794D920EE9C}"/>
              </a:ext>
            </a:extLst>
          </p:cNvPr>
          <p:cNvSpPr txBox="1"/>
          <p:nvPr/>
        </p:nvSpPr>
        <p:spPr>
          <a:xfrm>
            <a:off x="421756" y="3435350"/>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e</a:t>
            </a:r>
            <a:r>
              <a:rPr sz="600" spc="-5" dirty="0">
                <a:latin typeface="Arial MT"/>
                <a:cs typeface="Arial MT"/>
              </a:rPr>
              <a:t>21</a:t>
            </a:r>
            <a:endParaRPr sz="600">
              <a:latin typeface="Arial MT"/>
              <a:cs typeface="Arial MT"/>
            </a:endParaRPr>
          </a:p>
        </p:txBody>
      </p:sp>
      <p:grpSp>
        <p:nvGrpSpPr>
          <p:cNvPr id="64" name="object 62">
            <a:extLst>
              <a:ext uri="{FF2B5EF4-FFF2-40B4-BE49-F238E27FC236}">
                <a16:creationId xmlns:a16="http://schemas.microsoft.com/office/drawing/2014/main" id="{636FCB21-985E-4FE2-BEAC-2A9A6630FF0F}"/>
              </a:ext>
            </a:extLst>
          </p:cNvPr>
          <p:cNvGrpSpPr/>
          <p:nvPr/>
        </p:nvGrpSpPr>
        <p:grpSpPr>
          <a:xfrm>
            <a:off x="1120289" y="3429000"/>
            <a:ext cx="392430" cy="299720"/>
            <a:chOff x="1146917" y="1955889"/>
            <a:chExt cx="392430" cy="299720"/>
          </a:xfrm>
        </p:grpSpPr>
        <p:sp>
          <p:nvSpPr>
            <p:cNvPr id="65" name="object 63">
              <a:extLst>
                <a:ext uri="{FF2B5EF4-FFF2-40B4-BE49-F238E27FC236}">
                  <a16:creationId xmlns:a16="http://schemas.microsoft.com/office/drawing/2014/main" id="{C4D817FD-7D31-423C-8F56-70A072C1127F}"/>
                </a:ext>
              </a:extLst>
            </p:cNvPr>
            <p:cNvSpPr/>
            <p:nvPr/>
          </p:nvSpPr>
          <p:spPr>
            <a:xfrm>
              <a:off x="1153267"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66" name="object 64">
              <a:extLst>
                <a:ext uri="{FF2B5EF4-FFF2-40B4-BE49-F238E27FC236}">
                  <a16:creationId xmlns:a16="http://schemas.microsoft.com/office/drawing/2014/main" id="{1A2B99E6-5166-48E8-B87A-DFBD5970C0D5}"/>
                </a:ext>
              </a:extLst>
            </p:cNvPr>
            <p:cNvSpPr/>
            <p:nvPr/>
          </p:nvSpPr>
          <p:spPr>
            <a:xfrm>
              <a:off x="1153267"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67" name="object 65">
            <a:extLst>
              <a:ext uri="{FF2B5EF4-FFF2-40B4-BE49-F238E27FC236}">
                <a16:creationId xmlns:a16="http://schemas.microsoft.com/office/drawing/2014/main" id="{36FB67D8-66BF-445A-859B-CD1354DEB79B}"/>
              </a:ext>
            </a:extLst>
          </p:cNvPr>
          <p:cNvSpPr txBox="1"/>
          <p:nvPr/>
        </p:nvSpPr>
        <p:spPr>
          <a:xfrm>
            <a:off x="1204129" y="353576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22</a:t>
            </a:r>
            <a:endParaRPr sz="600">
              <a:latin typeface="Arial MT"/>
              <a:cs typeface="Arial MT"/>
            </a:endParaRPr>
          </a:p>
        </p:txBody>
      </p:sp>
      <p:grpSp>
        <p:nvGrpSpPr>
          <p:cNvPr id="68" name="object 66">
            <a:extLst>
              <a:ext uri="{FF2B5EF4-FFF2-40B4-BE49-F238E27FC236}">
                <a16:creationId xmlns:a16="http://schemas.microsoft.com/office/drawing/2014/main" id="{B2A6F65D-7EA4-447A-B80F-118BBF4EF5E0}"/>
              </a:ext>
            </a:extLst>
          </p:cNvPr>
          <p:cNvGrpSpPr/>
          <p:nvPr/>
        </p:nvGrpSpPr>
        <p:grpSpPr>
          <a:xfrm>
            <a:off x="1823315" y="3429000"/>
            <a:ext cx="392430" cy="299720"/>
            <a:chOff x="1849943" y="1955889"/>
            <a:chExt cx="392430" cy="299720"/>
          </a:xfrm>
        </p:grpSpPr>
        <p:sp>
          <p:nvSpPr>
            <p:cNvPr id="69" name="object 67">
              <a:extLst>
                <a:ext uri="{FF2B5EF4-FFF2-40B4-BE49-F238E27FC236}">
                  <a16:creationId xmlns:a16="http://schemas.microsoft.com/office/drawing/2014/main" id="{54C04D18-B0BB-472F-85B0-07D3A2F0E167}"/>
                </a:ext>
              </a:extLst>
            </p:cNvPr>
            <p:cNvSpPr/>
            <p:nvPr/>
          </p:nvSpPr>
          <p:spPr>
            <a:xfrm>
              <a:off x="1856293"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70" name="object 68">
              <a:extLst>
                <a:ext uri="{FF2B5EF4-FFF2-40B4-BE49-F238E27FC236}">
                  <a16:creationId xmlns:a16="http://schemas.microsoft.com/office/drawing/2014/main" id="{4413FBD9-4AC8-4DE2-9091-81314926EAE5}"/>
                </a:ext>
              </a:extLst>
            </p:cNvPr>
            <p:cNvSpPr/>
            <p:nvPr/>
          </p:nvSpPr>
          <p:spPr>
            <a:xfrm>
              <a:off x="1856293"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71" name="object 69">
            <a:extLst>
              <a:ext uri="{FF2B5EF4-FFF2-40B4-BE49-F238E27FC236}">
                <a16:creationId xmlns:a16="http://schemas.microsoft.com/office/drawing/2014/main" id="{263C44B3-213B-4912-8EF6-DBF0E8F41084}"/>
              </a:ext>
            </a:extLst>
          </p:cNvPr>
          <p:cNvSpPr txBox="1"/>
          <p:nvPr/>
        </p:nvSpPr>
        <p:spPr>
          <a:xfrm>
            <a:off x="1907155" y="353576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23</a:t>
            </a:r>
            <a:endParaRPr sz="600">
              <a:latin typeface="Arial MT"/>
              <a:cs typeface="Arial MT"/>
            </a:endParaRPr>
          </a:p>
        </p:txBody>
      </p:sp>
      <p:grpSp>
        <p:nvGrpSpPr>
          <p:cNvPr id="72" name="object 70">
            <a:extLst>
              <a:ext uri="{FF2B5EF4-FFF2-40B4-BE49-F238E27FC236}">
                <a16:creationId xmlns:a16="http://schemas.microsoft.com/office/drawing/2014/main" id="{6D31F625-CB35-4362-8DEE-E8C3C101E191}"/>
              </a:ext>
            </a:extLst>
          </p:cNvPr>
          <p:cNvGrpSpPr/>
          <p:nvPr/>
        </p:nvGrpSpPr>
        <p:grpSpPr>
          <a:xfrm>
            <a:off x="2524543" y="3429000"/>
            <a:ext cx="392430" cy="299720"/>
            <a:chOff x="2551171" y="1955889"/>
            <a:chExt cx="392430" cy="299720"/>
          </a:xfrm>
        </p:grpSpPr>
        <p:sp>
          <p:nvSpPr>
            <p:cNvPr id="73" name="object 71">
              <a:extLst>
                <a:ext uri="{FF2B5EF4-FFF2-40B4-BE49-F238E27FC236}">
                  <a16:creationId xmlns:a16="http://schemas.microsoft.com/office/drawing/2014/main" id="{98EF529E-2E4E-428E-A4BE-33993788DD8B}"/>
                </a:ext>
              </a:extLst>
            </p:cNvPr>
            <p:cNvSpPr/>
            <p:nvPr/>
          </p:nvSpPr>
          <p:spPr>
            <a:xfrm>
              <a:off x="2557521" y="196223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74" name="object 72">
              <a:extLst>
                <a:ext uri="{FF2B5EF4-FFF2-40B4-BE49-F238E27FC236}">
                  <a16:creationId xmlns:a16="http://schemas.microsoft.com/office/drawing/2014/main" id="{6E79D25A-D1ED-494F-956B-CF0963215AA2}"/>
                </a:ext>
              </a:extLst>
            </p:cNvPr>
            <p:cNvSpPr/>
            <p:nvPr/>
          </p:nvSpPr>
          <p:spPr>
            <a:xfrm>
              <a:off x="2557521" y="1962239"/>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75" name="object 73">
            <a:extLst>
              <a:ext uri="{FF2B5EF4-FFF2-40B4-BE49-F238E27FC236}">
                <a16:creationId xmlns:a16="http://schemas.microsoft.com/office/drawing/2014/main" id="{D4375502-5C6F-43FC-A67B-EF76295CD4A1}"/>
              </a:ext>
            </a:extLst>
          </p:cNvPr>
          <p:cNvSpPr txBox="1"/>
          <p:nvPr/>
        </p:nvSpPr>
        <p:spPr>
          <a:xfrm>
            <a:off x="2608383" y="3535764"/>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e</a:t>
            </a:r>
            <a:r>
              <a:rPr sz="600" spc="-5" dirty="0">
                <a:latin typeface="Arial MT"/>
                <a:cs typeface="Arial MT"/>
              </a:rPr>
              <a:t>24</a:t>
            </a:r>
            <a:endParaRPr sz="600">
              <a:latin typeface="Arial MT"/>
              <a:cs typeface="Arial MT"/>
            </a:endParaRPr>
          </a:p>
        </p:txBody>
      </p:sp>
      <p:sp>
        <p:nvSpPr>
          <p:cNvPr id="76" name="object 74">
            <a:extLst>
              <a:ext uri="{FF2B5EF4-FFF2-40B4-BE49-F238E27FC236}">
                <a16:creationId xmlns:a16="http://schemas.microsoft.com/office/drawing/2014/main" id="{0A0FE6BE-5CFA-4A6D-8CE1-B2D136E7EAE6}"/>
              </a:ext>
            </a:extLst>
          </p:cNvPr>
          <p:cNvSpPr/>
          <p:nvPr/>
        </p:nvSpPr>
        <p:spPr>
          <a:xfrm>
            <a:off x="423135" y="3047642"/>
            <a:ext cx="2489200" cy="233045"/>
          </a:xfrm>
          <a:custGeom>
            <a:avLst/>
            <a:gdLst/>
            <a:ahLst/>
            <a:cxnLst/>
            <a:rect l="l" t="t" r="r" b="b"/>
            <a:pathLst>
              <a:path w="2489200" h="233044">
                <a:moveTo>
                  <a:pt x="0" y="0"/>
                </a:moveTo>
                <a:lnTo>
                  <a:pt x="2488642" y="0"/>
                </a:lnTo>
                <a:lnTo>
                  <a:pt x="2488642" y="232897"/>
                </a:lnTo>
                <a:lnTo>
                  <a:pt x="0" y="232897"/>
                </a:lnTo>
                <a:lnTo>
                  <a:pt x="0" y="0"/>
                </a:lnTo>
                <a:close/>
              </a:path>
            </a:pathLst>
          </a:custGeom>
          <a:ln w="12699">
            <a:solidFill>
              <a:srgbClr val="000000"/>
            </a:solidFill>
          </a:ln>
        </p:spPr>
        <p:txBody>
          <a:bodyPr wrap="square" lIns="0" tIns="0" rIns="0" bIns="0" rtlCol="0"/>
          <a:lstStyle/>
          <a:p>
            <a:endParaRPr/>
          </a:p>
        </p:txBody>
      </p:sp>
      <p:sp>
        <p:nvSpPr>
          <p:cNvPr id="77" name="object 75">
            <a:extLst>
              <a:ext uri="{FF2B5EF4-FFF2-40B4-BE49-F238E27FC236}">
                <a16:creationId xmlns:a16="http://schemas.microsoft.com/office/drawing/2014/main" id="{7761EA96-FC9C-44ED-A8DE-F4293537420E}"/>
              </a:ext>
            </a:extLst>
          </p:cNvPr>
          <p:cNvSpPr txBox="1"/>
          <p:nvPr/>
        </p:nvSpPr>
        <p:spPr>
          <a:xfrm>
            <a:off x="1321288" y="3029471"/>
            <a:ext cx="69278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softmax</a:t>
            </a:r>
            <a:endParaRPr sz="1500">
              <a:latin typeface="Arial MT"/>
              <a:cs typeface="Arial MT"/>
            </a:endParaRPr>
          </a:p>
        </p:txBody>
      </p:sp>
      <p:sp>
        <p:nvSpPr>
          <p:cNvPr id="78" name="object 76">
            <a:extLst>
              <a:ext uri="{FF2B5EF4-FFF2-40B4-BE49-F238E27FC236}">
                <a16:creationId xmlns:a16="http://schemas.microsoft.com/office/drawing/2014/main" id="{F8670056-3EC2-4CDA-96A3-A8852669975C}"/>
              </a:ext>
            </a:extLst>
          </p:cNvPr>
          <p:cNvSpPr/>
          <p:nvPr/>
        </p:nvSpPr>
        <p:spPr>
          <a:xfrm>
            <a:off x="421756" y="2618571"/>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79" name="object 77">
            <a:extLst>
              <a:ext uri="{FF2B5EF4-FFF2-40B4-BE49-F238E27FC236}">
                <a16:creationId xmlns:a16="http://schemas.microsoft.com/office/drawing/2014/main" id="{0198227E-4BF7-4746-8986-5F76F8C662BA}"/>
              </a:ext>
            </a:extLst>
          </p:cNvPr>
          <p:cNvSpPr txBox="1"/>
          <p:nvPr/>
        </p:nvSpPr>
        <p:spPr>
          <a:xfrm>
            <a:off x="421756" y="2618571"/>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21</a:t>
            </a:r>
            <a:endParaRPr sz="600">
              <a:latin typeface="Arial MT"/>
              <a:cs typeface="Arial MT"/>
            </a:endParaRPr>
          </a:p>
        </p:txBody>
      </p:sp>
      <p:sp>
        <p:nvSpPr>
          <p:cNvPr id="80" name="object 78">
            <a:extLst>
              <a:ext uri="{FF2B5EF4-FFF2-40B4-BE49-F238E27FC236}">
                <a16:creationId xmlns:a16="http://schemas.microsoft.com/office/drawing/2014/main" id="{742C4545-B3FB-4530-925C-5D3B8726A96B}"/>
              </a:ext>
            </a:extLst>
          </p:cNvPr>
          <p:cNvSpPr/>
          <p:nvPr/>
        </p:nvSpPr>
        <p:spPr>
          <a:xfrm>
            <a:off x="1126638" y="2616133"/>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81" name="object 79">
            <a:extLst>
              <a:ext uri="{FF2B5EF4-FFF2-40B4-BE49-F238E27FC236}">
                <a16:creationId xmlns:a16="http://schemas.microsoft.com/office/drawing/2014/main" id="{6C37C272-BEAF-45C7-8234-69FF935C12AD}"/>
              </a:ext>
            </a:extLst>
          </p:cNvPr>
          <p:cNvSpPr txBox="1"/>
          <p:nvPr/>
        </p:nvSpPr>
        <p:spPr>
          <a:xfrm>
            <a:off x="1126638" y="2616133"/>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22</a:t>
            </a:r>
            <a:endParaRPr sz="600">
              <a:latin typeface="Arial MT"/>
              <a:cs typeface="Arial MT"/>
            </a:endParaRPr>
          </a:p>
        </p:txBody>
      </p:sp>
      <p:grpSp>
        <p:nvGrpSpPr>
          <p:cNvPr id="82" name="object 80">
            <a:extLst>
              <a:ext uri="{FF2B5EF4-FFF2-40B4-BE49-F238E27FC236}">
                <a16:creationId xmlns:a16="http://schemas.microsoft.com/office/drawing/2014/main" id="{F5BFF967-0071-4E33-8426-A2C8B9023B22}"/>
              </a:ext>
            </a:extLst>
          </p:cNvPr>
          <p:cNvGrpSpPr/>
          <p:nvPr/>
        </p:nvGrpSpPr>
        <p:grpSpPr>
          <a:xfrm>
            <a:off x="1822415" y="2607001"/>
            <a:ext cx="392430" cy="299720"/>
            <a:chOff x="1849043" y="1133890"/>
            <a:chExt cx="392430" cy="299720"/>
          </a:xfrm>
        </p:grpSpPr>
        <p:sp>
          <p:nvSpPr>
            <p:cNvPr id="83" name="object 81">
              <a:extLst>
                <a:ext uri="{FF2B5EF4-FFF2-40B4-BE49-F238E27FC236}">
                  <a16:creationId xmlns:a16="http://schemas.microsoft.com/office/drawing/2014/main" id="{182F0BB4-C99C-40D7-8E4C-53C6AC10D3E5}"/>
                </a:ext>
              </a:extLst>
            </p:cNvPr>
            <p:cNvSpPr/>
            <p:nvPr/>
          </p:nvSpPr>
          <p:spPr>
            <a:xfrm>
              <a:off x="1855393" y="1140240"/>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84" name="object 82">
              <a:extLst>
                <a:ext uri="{FF2B5EF4-FFF2-40B4-BE49-F238E27FC236}">
                  <a16:creationId xmlns:a16="http://schemas.microsoft.com/office/drawing/2014/main" id="{BAE0B303-DE17-4B06-8CC8-BF3ECC07A64C}"/>
                </a:ext>
              </a:extLst>
            </p:cNvPr>
            <p:cNvSpPr/>
            <p:nvPr/>
          </p:nvSpPr>
          <p:spPr>
            <a:xfrm>
              <a:off x="1855393" y="1140240"/>
              <a:ext cx="379730" cy="287020"/>
            </a:xfrm>
            <a:custGeom>
              <a:avLst/>
              <a:gdLst/>
              <a:ahLst/>
              <a:cxnLst/>
              <a:rect l="l" t="t" r="r" b="b"/>
              <a:pathLst>
                <a:path w="379730" h="287019">
                  <a:moveTo>
                    <a:pt x="0" y="0"/>
                  </a:moveTo>
                  <a:lnTo>
                    <a:pt x="379506" y="0"/>
                  </a:lnTo>
                  <a:lnTo>
                    <a:pt x="379506" y="286804"/>
                  </a:lnTo>
                  <a:lnTo>
                    <a:pt x="0" y="286804"/>
                  </a:lnTo>
                  <a:lnTo>
                    <a:pt x="0" y="0"/>
                  </a:lnTo>
                  <a:close/>
                </a:path>
              </a:pathLst>
            </a:custGeom>
            <a:ln w="12699">
              <a:solidFill>
                <a:srgbClr val="8BAB42"/>
              </a:solidFill>
            </a:ln>
          </p:spPr>
          <p:txBody>
            <a:bodyPr wrap="square" lIns="0" tIns="0" rIns="0" bIns="0" rtlCol="0"/>
            <a:lstStyle/>
            <a:p>
              <a:endParaRPr/>
            </a:p>
          </p:txBody>
        </p:sp>
      </p:grpSp>
      <p:sp>
        <p:nvSpPr>
          <p:cNvPr id="85" name="object 83">
            <a:extLst>
              <a:ext uri="{FF2B5EF4-FFF2-40B4-BE49-F238E27FC236}">
                <a16:creationId xmlns:a16="http://schemas.microsoft.com/office/drawing/2014/main" id="{153B1003-98C4-4258-9A13-0C8848792577}"/>
              </a:ext>
            </a:extLst>
          </p:cNvPr>
          <p:cNvSpPr txBox="1"/>
          <p:nvPr/>
        </p:nvSpPr>
        <p:spPr>
          <a:xfrm>
            <a:off x="1906256" y="2713765"/>
            <a:ext cx="224790" cy="162560"/>
          </a:xfrm>
          <a:prstGeom prst="rect">
            <a:avLst/>
          </a:prstGeom>
        </p:spPr>
        <p:txBody>
          <a:bodyPr vert="horz" wrap="square" lIns="0" tIns="12700" rIns="0" bIns="0" rtlCol="0">
            <a:spAutoFit/>
          </a:bodyPr>
          <a:lstStyle/>
          <a:p>
            <a:pPr marL="38100">
              <a:lnSpc>
                <a:spcPct val="100000"/>
              </a:lnSpc>
              <a:spcBef>
                <a:spcPts val="100"/>
              </a:spcBef>
            </a:pPr>
            <a:r>
              <a:rPr sz="1350" spc="-7" baseline="21604" dirty="0">
                <a:latin typeface="Arial MT"/>
                <a:cs typeface="Arial MT"/>
              </a:rPr>
              <a:t>a</a:t>
            </a:r>
            <a:r>
              <a:rPr sz="600" spc="-5" dirty="0">
                <a:latin typeface="Arial MT"/>
                <a:cs typeface="Arial MT"/>
              </a:rPr>
              <a:t>23</a:t>
            </a:r>
            <a:endParaRPr sz="600">
              <a:latin typeface="Arial MT"/>
              <a:cs typeface="Arial MT"/>
            </a:endParaRPr>
          </a:p>
        </p:txBody>
      </p:sp>
      <p:sp>
        <p:nvSpPr>
          <p:cNvPr id="86" name="object 84">
            <a:extLst>
              <a:ext uri="{FF2B5EF4-FFF2-40B4-BE49-F238E27FC236}">
                <a16:creationId xmlns:a16="http://schemas.microsoft.com/office/drawing/2014/main" id="{335DA839-ABC2-4BF7-81BA-11E407E07D4F}"/>
              </a:ext>
            </a:extLst>
          </p:cNvPr>
          <p:cNvSpPr/>
          <p:nvPr/>
        </p:nvSpPr>
        <p:spPr>
          <a:xfrm>
            <a:off x="2530893" y="2609919"/>
            <a:ext cx="379730" cy="287020"/>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p:spPr>
        <p:txBody>
          <a:bodyPr wrap="square" lIns="0" tIns="0" rIns="0" bIns="0" rtlCol="0"/>
          <a:lstStyle/>
          <a:p>
            <a:endParaRPr/>
          </a:p>
        </p:txBody>
      </p:sp>
      <p:sp>
        <p:nvSpPr>
          <p:cNvPr id="87" name="object 85">
            <a:extLst>
              <a:ext uri="{FF2B5EF4-FFF2-40B4-BE49-F238E27FC236}">
                <a16:creationId xmlns:a16="http://schemas.microsoft.com/office/drawing/2014/main" id="{7C7C39B4-2969-4A01-AB05-50D16529DE31}"/>
              </a:ext>
            </a:extLst>
          </p:cNvPr>
          <p:cNvSpPr txBox="1"/>
          <p:nvPr/>
        </p:nvSpPr>
        <p:spPr>
          <a:xfrm>
            <a:off x="2530893" y="2609919"/>
            <a:ext cx="379730" cy="287020"/>
          </a:xfrm>
          <a:prstGeom prst="rect">
            <a:avLst/>
          </a:prstGeom>
          <a:ln w="12699">
            <a:solidFill>
              <a:srgbClr val="8BAB42"/>
            </a:solidFill>
          </a:ln>
        </p:spPr>
        <p:txBody>
          <a:bodyPr vert="horz" wrap="square" lIns="0" tIns="113030" rIns="0" bIns="0" rtlCol="0">
            <a:spAutoFit/>
          </a:bodyPr>
          <a:lstStyle/>
          <a:p>
            <a:pPr marL="115570">
              <a:lnSpc>
                <a:spcPct val="100000"/>
              </a:lnSpc>
              <a:spcBef>
                <a:spcPts val="890"/>
              </a:spcBef>
            </a:pPr>
            <a:r>
              <a:rPr sz="1350" spc="-7" baseline="21604" dirty="0">
                <a:latin typeface="Arial MT"/>
                <a:cs typeface="Arial MT"/>
              </a:rPr>
              <a:t>a</a:t>
            </a:r>
            <a:r>
              <a:rPr sz="600" spc="-5" dirty="0">
                <a:latin typeface="Arial MT"/>
                <a:cs typeface="Arial MT"/>
              </a:rPr>
              <a:t>24</a:t>
            </a:r>
            <a:endParaRPr sz="600">
              <a:latin typeface="Arial MT"/>
              <a:cs typeface="Arial MT"/>
            </a:endParaRPr>
          </a:p>
        </p:txBody>
      </p:sp>
      <p:pic>
        <p:nvPicPr>
          <p:cNvPr id="89" name="object 87">
            <a:extLst>
              <a:ext uri="{FF2B5EF4-FFF2-40B4-BE49-F238E27FC236}">
                <a16:creationId xmlns:a16="http://schemas.microsoft.com/office/drawing/2014/main" id="{7C556A32-35DD-44F8-812D-58A9DAD25132}"/>
              </a:ext>
            </a:extLst>
          </p:cNvPr>
          <p:cNvPicPr/>
          <p:nvPr/>
        </p:nvPicPr>
        <p:blipFill>
          <a:blip r:embed="rId13" cstate="print"/>
          <a:stretch>
            <a:fillRect/>
          </a:stretch>
        </p:blipFill>
        <p:spPr>
          <a:xfrm>
            <a:off x="556827" y="3303890"/>
            <a:ext cx="109304" cy="141019"/>
          </a:xfrm>
          <a:prstGeom prst="rect">
            <a:avLst/>
          </a:prstGeom>
        </p:spPr>
      </p:pic>
      <p:pic>
        <p:nvPicPr>
          <p:cNvPr id="90" name="object 88">
            <a:extLst>
              <a:ext uri="{FF2B5EF4-FFF2-40B4-BE49-F238E27FC236}">
                <a16:creationId xmlns:a16="http://schemas.microsoft.com/office/drawing/2014/main" id="{A6B4A7A1-3AB9-4C58-B562-FA192A2A266C}"/>
              </a:ext>
            </a:extLst>
          </p:cNvPr>
          <p:cNvPicPr/>
          <p:nvPr/>
        </p:nvPicPr>
        <p:blipFill>
          <a:blip r:embed="rId14" cstate="print"/>
          <a:stretch>
            <a:fillRect/>
          </a:stretch>
        </p:blipFill>
        <p:spPr>
          <a:xfrm>
            <a:off x="1258956" y="3295726"/>
            <a:ext cx="109304" cy="141019"/>
          </a:xfrm>
          <a:prstGeom prst="rect">
            <a:avLst/>
          </a:prstGeom>
        </p:spPr>
      </p:pic>
      <p:pic>
        <p:nvPicPr>
          <p:cNvPr id="91" name="object 89">
            <a:extLst>
              <a:ext uri="{FF2B5EF4-FFF2-40B4-BE49-F238E27FC236}">
                <a16:creationId xmlns:a16="http://schemas.microsoft.com/office/drawing/2014/main" id="{9903EDEA-6ED3-4240-B43E-DE39EAE916F5}"/>
              </a:ext>
            </a:extLst>
          </p:cNvPr>
          <p:cNvPicPr/>
          <p:nvPr/>
        </p:nvPicPr>
        <p:blipFill>
          <a:blip r:embed="rId14" cstate="print"/>
          <a:stretch>
            <a:fillRect/>
          </a:stretch>
        </p:blipFill>
        <p:spPr>
          <a:xfrm>
            <a:off x="1966776" y="3305114"/>
            <a:ext cx="109304" cy="141019"/>
          </a:xfrm>
          <a:prstGeom prst="rect">
            <a:avLst/>
          </a:prstGeom>
        </p:spPr>
      </p:pic>
      <p:pic>
        <p:nvPicPr>
          <p:cNvPr id="92" name="object 90">
            <a:extLst>
              <a:ext uri="{FF2B5EF4-FFF2-40B4-BE49-F238E27FC236}">
                <a16:creationId xmlns:a16="http://schemas.microsoft.com/office/drawing/2014/main" id="{2F749871-4C33-4984-971A-B1B57C0D21CD}"/>
              </a:ext>
            </a:extLst>
          </p:cNvPr>
          <p:cNvPicPr/>
          <p:nvPr/>
        </p:nvPicPr>
        <p:blipFill>
          <a:blip r:embed="rId15" cstate="print"/>
          <a:stretch>
            <a:fillRect/>
          </a:stretch>
        </p:blipFill>
        <p:spPr>
          <a:xfrm>
            <a:off x="2681583" y="3303890"/>
            <a:ext cx="109304" cy="141019"/>
          </a:xfrm>
          <a:prstGeom prst="rect">
            <a:avLst/>
          </a:prstGeom>
        </p:spPr>
      </p:pic>
      <p:pic>
        <p:nvPicPr>
          <p:cNvPr id="93" name="object 91">
            <a:extLst>
              <a:ext uri="{FF2B5EF4-FFF2-40B4-BE49-F238E27FC236}">
                <a16:creationId xmlns:a16="http://schemas.microsoft.com/office/drawing/2014/main" id="{5B76FEF3-A794-43C7-82BD-FA189A6AEC9A}"/>
              </a:ext>
            </a:extLst>
          </p:cNvPr>
          <p:cNvPicPr/>
          <p:nvPr/>
        </p:nvPicPr>
        <p:blipFill>
          <a:blip r:embed="rId15" cstate="print"/>
          <a:stretch>
            <a:fillRect/>
          </a:stretch>
        </p:blipFill>
        <p:spPr>
          <a:xfrm>
            <a:off x="2681583" y="2908400"/>
            <a:ext cx="109304" cy="141019"/>
          </a:xfrm>
          <a:prstGeom prst="rect">
            <a:avLst/>
          </a:prstGeom>
        </p:spPr>
      </p:pic>
      <p:pic>
        <p:nvPicPr>
          <p:cNvPr id="94" name="object 92">
            <a:extLst>
              <a:ext uri="{FF2B5EF4-FFF2-40B4-BE49-F238E27FC236}">
                <a16:creationId xmlns:a16="http://schemas.microsoft.com/office/drawing/2014/main" id="{FFE6C543-A237-4A2D-B31E-3DD4FCA86F20}"/>
              </a:ext>
            </a:extLst>
          </p:cNvPr>
          <p:cNvPicPr/>
          <p:nvPr/>
        </p:nvPicPr>
        <p:blipFill>
          <a:blip r:embed="rId14" cstate="print"/>
          <a:stretch>
            <a:fillRect/>
          </a:stretch>
        </p:blipFill>
        <p:spPr>
          <a:xfrm>
            <a:off x="1969290" y="2924162"/>
            <a:ext cx="109304" cy="141019"/>
          </a:xfrm>
          <a:prstGeom prst="rect">
            <a:avLst/>
          </a:prstGeom>
        </p:spPr>
      </p:pic>
      <p:pic>
        <p:nvPicPr>
          <p:cNvPr id="95" name="object 93">
            <a:extLst>
              <a:ext uri="{FF2B5EF4-FFF2-40B4-BE49-F238E27FC236}">
                <a16:creationId xmlns:a16="http://schemas.microsoft.com/office/drawing/2014/main" id="{E09DD9F4-9CB8-411D-AEC8-878477B11B7C}"/>
              </a:ext>
            </a:extLst>
          </p:cNvPr>
          <p:cNvPicPr/>
          <p:nvPr/>
        </p:nvPicPr>
        <p:blipFill>
          <a:blip r:embed="rId15" cstate="print"/>
          <a:stretch>
            <a:fillRect/>
          </a:stretch>
        </p:blipFill>
        <p:spPr>
          <a:xfrm>
            <a:off x="1268490" y="2921775"/>
            <a:ext cx="109304" cy="141019"/>
          </a:xfrm>
          <a:prstGeom prst="rect">
            <a:avLst/>
          </a:prstGeom>
        </p:spPr>
      </p:pic>
      <p:pic>
        <p:nvPicPr>
          <p:cNvPr id="96" name="object 94">
            <a:extLst>
              <a:ext uri="{FF2B5EF4-FFF2-40B4-BE49-F238E27FC236}">
                <a16:creationId xmlns:a16="http://schemas.microsoft.com/office/drawing/2014/main" id="{E029BADB-13C5-4ACE-9AC8-DAF4816CD806}"/>
              </a:ext>
            </a:extLst>
          </p:cNvPr>
          <p:cNvPicPr/>
          <p:nvPr/>
        </p:nvPicPr>
        <p:blipFill>
          <a:blip r:embed="rId14" cstate="print"/>
          <a:stretch>
            <a:fillRect/>
          </a:stretch>
        </p:blipFill>
        <p:spPr>
          <a:xfrm>
            <a:off x="548941" y="2918618"/>
            <a:ext cx="109304" cy="141019"/>
          </a:xfrm>
          <a:prstGeom prst="rect">
            <a:avLst/>
          </a:prstGeom>
        </p:spPr>
      </p:pic>
      <p:pic>
        <p:nvPicPr>
          <p:cNvPr id="98" name="object 96">
            <a:extLst>
              <a:ext uri="{FF2B5EF4-FFF2-40B4-BE49-F238E27FC236}">
                <a16:creationId xmlns:a16="http://schemas.microsoft.com/office/drawing/2014/main" id="{DACA7B90-6D2A-4EB9-812C-7BB2DD1DE9E1}"/>
              </a:ext>
            </a:extLst>
          </p:cNvPr>
          <p:cNvPicPr/>
          <p:nvPr/>
        </p:nvPicPr>
        <p:blipFill>
          <a:blip r:embed="rId16" cstate="print"/>
          <a:stretch>
            <a:fillRect/>
          </a:stretch>
        </p:blipFill>
        <p:spPr>
          <a:xfrm>
            <a:off x="2009418" y="2322864"/>
            <a:ext cx="237194" cy="223242"/>
          </a:xfrm>
          <a:prstGeom prst="rect">
            <a:avLst/>
          </a:prstGeom>
        </p:spPr>
      </p:pic>
      <p:sp>
        <p:nvSpPr>
          <p:cNvPr id="100" name="object 98">
            <a:extLst>
              <a:ext uri="{FF2B5EF4-FFF2-40B4-BE49-F238E27FC236}">
                <a16:creationId xmlns:a16="http://schemas.microsoft.com/office/drawing/2014/main" id="{4BEEDFF4-5BC7-4786-9A65-005F90F4B37C}"/>
              </a:ext>
            </a:extLst>
          </p:cNvPr>
          <p:cNvSpPr/>
          <p:nvPr/>
        </p:nvSpPr>
        <p:spPr>
          <a:xfrm>
            <a:off x="5123317" y="3723192"/>
            <a:ext cx="269240" cy="226695"/>
          </a:xfrm>
          <a:custGeom>
            <a:avLst/>
            <a:gdLst/>
            <a:ahLst/>
            <a:cxnLst/>
            <a:rect l="l" t="t" r="r" b="b"/>
            <a:pathLst>
              <a:path w="269239" h="226694">
                <a:moveTo>
                  <a:pt x="0" y="0"/>
                </a:moveTo>
                <a:lnTo>
                  <a:pt x="268693" y="0"/>
                </a:lnTo>
                <a:lnTo>
                  <a:pt x="268693" y="226556"/>
                </a:lnTo>
                <a:lnTo>
                  <a:pt x="0" y="226556"/>
                </a:lnTo>
                <a:lnTo>
                  <a:pt x="0" y="0"/>
                </a:lnTo>
                <a:close/>
              </a:path>
            </a:pathLst>
          </a:custGeom>
          <a:ln w="12699">
            <a:solidFill>
              <a:srgbClr val="000000"/>
            </a:solidFill>
          </a:ln>
        </p:spPr>
        <p:txBody>
          <a:bodyPr wrap="square" lIns="0" tIns="0" rIns="0" bIns="0" rtlCol="0"/>
          <a:lstStyle/>
          <a:p>
            <a:endParaRPr/>
          </a:p>
        </p:txBody>
      </p:sp>
      <p:pic>
        <p:nvPicPr>
          <p:cNvPr id="101" name="object 99">
            <a:extLst>
              <a:ext uri="{FF2B5EF4-FFF2-40B4-BE49-F238E27FC236}">
                <a16:creationId xmlns:a16="http://schemas.microsoft.com/office/drawing/2014/main" id="{10663E14-ACF0-4D58-9EAE-DAF13FA55336}"/>
              </a:ext>
            </a:extLst>
          </p:cNvPr>
          <p:cNvPicPr/>
          <p:nvPr/>
        </p:nvPicPr>
        <p:blipFill>
          <a:blip r:embed="rId16" cstate="print"/>
          <a:stretch>
            <a:fillRect/>
          </a:stretch>
        </p:blipFill>
        <p:spPr>
          <a:xfrm>
            <a:off x="2706751" y="2329690"/>
            <a:ext cx="237194" cy="223242"/>
          </a:xfrm>
          <a:prstGeom prst="rect">
            <a:avLst/>
          </a:prstGeom>
        </p:spPr>
      </p:pic>
      <p:pic>
        <p:nvPicPr>
          <p:cNvPr id="102" name="object 100">
            <a:extLst>
              <a:ext uri="{FF2B5EF4-FFF2-40B4-BE49-F238E27FC236}">
                <a16:creationId xmlns:a16="http://schemas.microsoft.com/office/drawing/2014/main" id="{94E8CB59-3205-42FB-BC3A-9B191DF891FD}"/>
              </a:ext>
            </a:extLst>
          </p:cNvPr>
          <p:cNvPicPr/>
          <p:nvPr/>
        </p:nvPicPr>
        <p:blipFill>
          <a:blip r:embed="rId16" cstate="print"/>
          <a:stretch>
            <a:fillRect/>
          </a:stretch>
        </p:blipFill>
        <p:spPr>
          <a:xfrm>
            <a:off x="1307955" y="2322864"/>
            <a:ext cx="237194" cy="223242"/>
          </a:xfrm>
          <a:prstGeom prst="rect">
            <a:avLst/>
          </a:prstGeom>
        </p:spPr>
      </p:pic>
      <p:pic>
        <p:nvPicPr>
          <p:cNvPr id="103" name="object 101">
            <a:extLst>
              <a:ext uri="{FF2B5EF4-FFF2-40B4-BE49-F238E27FC236}">
                <a16:creationId xmlns:a16="http://schemas.microsoft.com/office/drawing/2014/main" id="{2044C5A0-4A25-4D36-8336-00C97F0FC030}"/>
              </a:ext>
            </a:extLst>
          </p:cNvPr>
          <p:cNvPicPr/>
          <p:nvPr/>
        </p:nvPicPr>
        <p:blipFill>
          <a:blip r:embed="rId16" cstate="print"/>
          <a:stretch>
            <a:fillRect/>
          </a:stretch>
        </p:blipFill>
        <p:spPr>
          <a:xfrm>
            <a:off x="591815" y="2325864"/>
            <a:ext cx="237194" cy="223242"/>
          </a:xfrm>
          <a:prstGeom prst="rect">
            <a:avLst/>
          </a:prstGeom>
        </p:spPr>
      </p:pic>
      <p:sp>
        <p:nvSpPr>
          <p:cNvPr id="104" name="object 102">
            <a:extLst>
              <a:ext uri="{FF2B5EF4-FFF2-40B4-BE49-F238E27FC236}">
                <a16:creationId xmlns:a16="http://schemas.microsoft.com/office/drawing/2014/main" id="{5ACF2916-7D07-4B54-A129-210E16AB5BF6}"/>
              </a:ext>
            </a:extLst>
          </p:cNvPr>
          <p:cNvSpPr txBox="1"/>
          <p:nvPr/>
        </p:nvSpPr>
        <p:spPr>
          <a:xfrm>
            <a:off x="5196342" y="3701851"/>
            <a:ext cx="137160"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Arial MT"/>
                <a:cs typeface="Arial MT"/>
              </a:rPr>
              <a:t>+</a:t>
            </a:r>
            <a:endParaRPr sz="1500">
              <a:latin typeface="Arial MT"/>
              <a:cs typeface="Arial MT"/>
            </a:endParaRPr>
          </a:p>
        </p:txBody>
      </p:sp>
      <p:sp>
        <p:nvSpPr>
          <p:cNvPr id="105" name="object 103">
            <a:extLst>
              <a:ext uri="{FF2B5EF4-FFF2-40B4-BE49-F238E27FC236}">
                <a16:creationId xmlns:a16="http://schemas.microsoft.com/office/drawing/2014/main" id="{EB9C97E4-583F-499E-B3A2-D14790F7804E}"/>
              </a:ext>
            </a:extLst>
          </p:cNvPr>
          <p:cNvSpPr/>
          <p:nvPr/>
        </p:nvSpPr>
        <p:spPr>
          <a:xfrm>
            <a:off x="5392011" y="3836471"/>
            <a:ext cx="1137285" cy="920115"/>
          </a:xfrm>
          <a:custGeom>
            <a:avLst/>
            <a:gdLst/>
            <a:ahLst/>
            <a:cxnLst/>
            <a:rect l="l" t="t" r="r" b="b"/>
            <a:pathLst>
              <a:path w="1137284" h="920114">
                <a:moveTo>
                  <a:pt x="0" y="0"/>
                </a:moveTo>
                <a:lnTo>
                  <a:pt x="1136699" y="0"/>
                </a:lnTo>
                <a:lnTo>
                  <a:pt x="1136699" y="919499"/>
                </a:lnTo>
              </a:path>
            </a:pathLst>
          </a:custGeom>
          <a:ln w="25399">
            <a:solidFill>
              <a:srgbClr val="000000"/>
            </a:solidFill>
          </a:ln>
        </p:spPr>
        <p:txBody>
          <a:bodyPr wrap="square" lIns="0" tIns="0" rIns="0" bIns="0" rtlCol="0"/>
          <a:lstStyle/>
          <a:p>
            <a:endParaRPr/>
          </a:p>
        </p:txBody>
      </p:sp>
      <p:pic>
        <p:nvPicPr>
          <p:cNvPr id="106" name="object 104">
            <a:extLst>
              <a:ext uri="{FF2B5EF4-FFF2-40B4-BE49-F238E27FC236}">
                <a16:creationId xmlns:a16="http://schemas.microsoft.com/office/drawing/2014/main" id="{9C6CE5C3-6724-48F3-8814-45E956918927}"/>
              </a:ext>
            </a:extLst>
          </p:cNvPr>
          <p:cNvPicPr/>
          <p:nvPr/>
        </p:nvPicPr>
        <p:blipFill>
          <a:blip r:embed="rId17" cstate="print"/>
          <a:stretch>
            <a:fillRect/>
          </a:stretch>
        </p:blipFill>
        <p:spPr>
          <a:xfrm>
            <a:off x="6474056" y="4743271"/>
            <a:ext cx="109307" cy="140667"/>
          </a:xfrm>
          <a:prstGeom prst="rect">
            <a:avLst/>
          </a:prstGeom>
        </p:spPr>
      </p:pic>
      <p:grpSp>
        <p:nvGrpSpPr>
          <p:cNvPr id="107" name="object 105">
            <a:extLst>
              <a:ext uri="{FF2B5EF4-FFF2-40B4-BE49-F238E27FC236}">
                <a16:creationId xmlns:a16="http://schemas.microsoft.com/office/drawing/2014/main" id="{F5A47018-CF3E-48A4-8D6B-82D34B0DC2BD}"/>
              </a:ext>
            </a:extLst>
          </p:cNvPr>
          <p:cNvGrpSpPr/>
          <p:nvPr/>
        </p:nvGrpSpPr>
        <p:grpSpPr>
          <a:xfrm>
            <a:off x="593008" y="2252820"/>
            <a:ext cx="5186045" cy="1888489"/>
            <a:chOff x="619636" y="779709"/>
            <a:chExt cx="5186045" cy="1888489"/>
          </a:xfrm>
        </p:grpSpPr>
        <p:sp>
          <p:nvSpPr>
            <p:cNvPr id="108" name="object 106">
              <a:extLst>
                <a:ext uri="{FF2B5EF4-FFF2-40B4-BE49-F238E27FC236}">
                  <a16:creationId xmlns:a16="http://schemas.microsoft.com/office/drawing/2014/main" id="{E26C4738-059F-401C-AC11-59234EF4849C}"/>
                </a:ext>
              </a:extLst>
            </p:cNvPr>
            <p:cNvSpPr/>
            <p:nvPr/>
          </p:nvSpPr>
          <p:spPr>
            <a:xfrm>
              <a:off x="632336" y="792409"/>
              <a:ext cx="4652645" cy="1457960"/>
            </a:xfrm>
            <a:custGeom>
              <a:avLst/>
              <a:gdLst/>
              <a:ahLst/>
              <a:cxnLst/>
              <a:rect l="l" t="t" r="r" b="b"/>
              <a:pathLst>
                <a:path w="4652645" h="1457960">
                  <a:moveTo>
                    <a:pt x="2114936" y="88327"/>
                  </a:moveTo>
                  <a:lnTo>
                    <a:pt x="2114936" y="0"/>
                  </a:lnTo>
                  <a:lnTo>
                    <a:pt x="4652036" y="0"/>
                  </a:lnTo>
                  <a:lnTo>
                    <a:pt x="4652036" y="1457527"/>
                  </a:lnTo>
                </a:path>
                <a:path w="4652645" h="1457960">
                  <a:moveTo>
                    <a:pt x="1417602" y="81501"/>
                  </a:moveTo>
                  <a:lnTo>
                    <a:pt x="1417602" y="8774"/>
                  </a:lnTo>
                  <a:lnTo>
                    <a:pt x="4651902" y="8774"/>
                  </a:lnTo>
                  <a:lnTo>
                    <a:pt x="4651902" y="1457601"/>
                  </a:lnTo>
                </a:path>
                <a:path w="4652645" h="1457960">
                  <a:moveTo>
                    <a:pt x="716140" y="81501"/>
                  </a:moveTo>
                  <a:lnTo>
                    <a:pt x="716140" y="8774"/>
                  </a:lnTo>
                  <a:lnTo>
                    <a:pt x="4651840" y="8774"/>
                  </a:lnTo>
                  <a:lnTo>
                    <a:pt x="4651840" y="1457601"/>
                  </a:lnTo>
                </a:path>
                <a:path w="4652645" h="1457960">
                  <a:moveTo>
                    <a:pt x="0" y="84501"/>
                  </a:moveTo>
                  <a:lnTo>
                    <a:pt x="0" y="1373"/>
                  </a:lnTo>
                  <a:lnTo>
                    <a:pt x="4652099" y="1373"/>
                  </a:lnTo>
                  <a:lnTo>
                    <a:pt x="4652099" y="1305201"/>
                  </a:lnTo>
                </a:path>
              </a:pathLst>
            </a:custGeom>
            <a:ln w="25399">
              <a:solidFill>
                <a:srgbClr val="000000"/>
              </a:solidFill>
            </a:ln>
          </p:spPr>
          <p:txBody>
            <a:bodyPr wrap="square" lIns="0" tIns="0" rIns="0" bIns="0" rtlCol="0"/>
            <a:lstStyle/>
            <a:p>
              <a:endParaRPr/>
            </a:p>
          </p:txBody>
        </p:sp>
        <p:pic>
          <p:nvPicPr>
            <p:cNvPr id="109" name="object 107">
              <a:extLst>
                <a:ext uri="{FF2B5EF4-FFF2-40B4-BE49-F238E27FC236}">
                  <a16:creationId xmlns:a16="http://schemas.microsoft.com/office/drawing/2014/main" id="{24D4410F-CDCA-4821-B372-23D5C5816188}"/>
                </a:ext>
              </a:extLst>
            </p:cNvPr>
            <p:cNvPicPr/>
            <p:nvPr/>
          </p:nvPicPr>
          <p:blipFill>
            <a:blip r:embed="rId17" cstate="print"/>
            <a:stretch>
              <a:fillRect/>
            </a:stretch>
          </p:blipFill>
          <p:spPr>
            <a:xfrm>
              <a:off x="5229782" y="2084910"/>
              <a:ext cx="109307" cy="140667"/>
            </a:xfrm>
            <a:prstGeom prst="rect">
              <a:avLst/>
            </a:prstGeom>
          </p:spPr>
        </p:pic>
        <p:sp>
          <p:nvSpPr>
            <p:cNvPr id="110" name="object 108">
              <a:extLst>
                <a:ext uri="{FF2B5EF4-FFF2-40B4-BE49-F238E27FC236}">
                  <a16:creationId xmlns:a16="http://schemas.microsoft.com/office/drawing/2014/main" id="{B72A1606-A711-4F7F-84C8-54CEB4507BEF}"/>
                </a:ext>
              </a:extLst>
            </p:cNvPr>
            <p:cNvSpPr/>
            <p:nvPr/>
          </p:nvSpPr>
          <p:spPr>
            <a:xfrm>
              <a:off x="3654234" y="2395077"/>
              <a:ext cx="2139315" cy="260350"/>
            </a:xfrm>
            <a:custGeom>
              <a:avLst/>
              <a:gdLst/>
              <a:ahLst/>
              <a:cxnLst/>
              <a:rect l="l" t="t" r="r" b="b"/>
              <a:pathLst>
                <a:path w="2139315" h="260350">
                  <a:moveTo>
                    <a:pt x="2138699" y="259799"/>
                  </a:moveTo>
                  <a:lnTo>
                    <a:pt x="1143766" y="259799"/>
                  </a:lnTo>
                  <a:lnTo>
                    <a:pt x="1143766" y="0"/>
                  </a:lnTo>
                  <a:lnTo>
                    <a:pt x="0" y="0"/>
                  </a:lnTo>
                </a:path>
              </a:pathLst>
            </a:custGeom>
            <a:ln w="25399">
              <a:solidFill>
                <a:srgbClr val="000000"/>
              </a:solidFill>
            </a:ln>
          </p:spPr>
          <p:txBody>
            <a:bodyPr wrap="square" lIns="0" tIns="0" rIns="0" bIns="0" rtlCol="0"/>
            <a:lstStyle/>
            <a:p>
              <a:endParaRPr/>
            </a:p>
          </p:txBody>
        </p:sp>
        <p:pic>
          <p:nvPicPr>
            <p:cNvPr id="111" name="object 109">
              <a:extLst>
                <a:ext uri="{FF2B5EF4-FFF2-40B4-BE49-F238E27FC236}">
                  <a16:creationId xmlns:a16="http://schemas.microsoft.com/office/drawing/2014/main" id="{468699F0-C628-4488-885B-4814B06A9DC5}"/>
                </a:ext>
              </a:extLst>
            </p:cNvPr>
            <p:cNvPicPr/>
            <p:nvPr/>
          </p:nvPicPr>
          <p:blipFill>
            <a:blip r:embed="rId18" cstate="print"/>
            <a:stretch>
              <a:fillRect/>
            </a:stretch>
          </p:blipFill>
          <p:spPr>
            <a:xfrm>
              <a:off x="3526266" y="2340423"/>
              <a:ext cx="140667" cy="109308"/>
            </a:xfrm>
            <a:prstGeom prst="rect">
              <a:avLst/>
            </a:prstGeom>
          </p:spPr>
        </p:pic>
      </p:grpSp>
      <p:sp>
        <p:nvSpPr>
          <p:cNvPr id="112" name="object 110">
            <a:extLst>
              <a:ext uri="{FF2B5EF4-FFF2-40B4-BE49-F238E27FC236}">
                <a16:creationId xmlns:a16="http://schemas.microsoft.com/office/drawing/2014/main" id="{95CEF1BA-8F32-4273-87E9-8D86F2C577FD}"/>
              </a:ext>
            </a:extLst>
          </p:cNvPr>
          <p:cNvSpPr txBox="1"/>
          <p:nvPr/>
        </p:nvSpPr>
        <p:spPr>
          <a:xfrm>
            <a:off x="6624604" y="4036696"/>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2</a:t>
            </a:r>
            <a:endParaRPr sz="900" baseline="-32407">
              <a:latin typeface="Arial MT"/>
              <a:cs typeface="Arial MT"/>
            </a:endParaRPr>
          </a:p>
        </p:txBody>
      </p:sp>
      <p:sp>
        <p:nvSpPr>
          <p:cNvPr id="113" name="object 111">
            <a:extLst>
              <a:ext uri="{FF2B5EF4-FFF2-40B4-BE49-F238E27FC236}">
                <a16:creationId xmlns:a16="http://schemas.microsoft.com/office/drawing/2014/main" id="{574E4193-313E-4431-93A3-E5EF987EBC48}"/>
              </a:ext>
            </a:extLst>
          </p:cNvPr>
          <p:cNvSpPr txBox="1"/>
          <p:nvPr/>
        </p:nvSpPr>
        <p:spPr>
          <a:xfrm>
            <a:off x="6635472" y="3161770"/>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114" name="object 112">
            <a:extLst>
              <a:ext uri="{FF2B5EF4-FFF2-40B4-BE49-F238E27FC236}">
                <a16:creationId xmlns:a16="http://schemas.microsoft.com/office/drawing/2014/main" id="{45967CB4-A696-4056-9004-3377D7D8AE1E}"/>
              </a:ext>
            </a:extLst>
          </p:cNvPr>
          <p:cNvSpPr txBox="1"/>
          <p:nvPr/>
        </p:nvSpPr>
        <p:spPr>
          <a:xfrm>
            <a:off x="6487418" y="2781033"/>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grpSp>
        <p:nvGrpSpPr>
          <p:cNvPr id="115" name="object 113">
            <a:extLst>
              <a:ext uri="{FF2B5EF4-FFF2-40B4-BE49-F238E27FC236}">
                <a16:creationId xmlns:a16="http://schemas.microsoft.com/office/drawing/2014/main" id="{BD3EF73A-8154-4F74-9B01-177ED01F87BB}"/>
              </a:ext>
            </a:extLst>
          </p:cNvPr>
          <p:cNvGrpSpPr/>
          <p:nvPr/>
        </p:nvGrpSpPr>
        <p:grpSpPr>
          <a:xfrm>
            <a:off x="6734563" y="3639321"/>
            <a:ext cx="109855" cy="397510"/>
            <a:chOff x="6761191" y="2166210"/>
            <a:chExt cx="109855" cy="397510"/>
          </a:xfrm>
        </p:grpSpPr>
        <p:sp>
          <p:nvSpPr>
            <p:cNvPr id="116" name="object 114">
              <a:extLst>
                <a:ext uri="{FF2B5EF4-FFF2-40B4-BE49-F238E27FC236}">
                  <a16:creationId xmlns:a16="http://schemas.microsoft.com/office/drawing/2014/main" id="{D3A3AB15-54A3-4A90-8531-F16E8DFA871B}"/>
                </a:ext>
              </a:extLst>
            </p:cNvPr>
            <p:cNvSpPr/>
            <p:nvPr/>
          </p:nvSpPr>
          <p:spPr>
            <a:xfrm>
              <a:off x="6815844" y="2294177"/>
              <a:ext cx="0" cy="269875"/>
            </a:xfrm>
            <a:custGeom>
              <a:avLst/>
              <a:gdLst/>
              <a:ahLst/>
              <a:cxnLst/>
              <a:rect l="l" t="t" r="r" b="b"/>
              <a:pathLst>
                <a:path h="269875">
                  <a:moveTo>
                    <a:pt x="0" y="269407"/>
                  </a:moveTo>
                  <a:lnTo>
                    <a:pt x="0" y="0"/>
                  </a:lnTo>
                </a:path>
              </a:pathLst>
            </a:custGeom>
            <a:ln w="25399">
              <a:solidFill>
                <a:srgbClr val="000000"/>
              </a:solidFill>
            </a:ln>
          </p:spPr>
          <p:txBody>
            <a:bodyPr wrap="square" lIns="0" tIns="0" rIns="0" bIns="0" rtlCol="0"/>
            <a:lstStyle/>
            <a:p>
              <a:endParaRPr/>
            </a:p>
          </p:txBody>
        </p:sp>
        <p:pic>
          <p:nvPicPr>
            <p:cNvPr id="117" name="object 115">
              <a:extLst>
                <a:ext uri="{FF2B5EF4-FFF2-40B4-BE49-F238E27FC236}">
                  <a16:creationId xmlns:a16="http://schemas.microsoft.com/office/drawing/2014/main" id="{F19DF8D6-209E-47C4-BBA5-8531C1C858E5}"/>
                </a:ext>
              </a:extLst>
            </p:cNvPr>
            <p:cNvPicPr/>
            <p:nvPr/>
          </p:nvPicPr>
          <p:blipFill>
            <a:blip r:embed="rId7" cstate="print"/>
            <a:stretch>
              <a:fillRect/>
            </a:stretch>
          </p:blipFill>
          <p:spPr>
            <a:xfrm>
              <a:off x="6761191" y="2166210"/>
              <a:ext cx="109307" cy="140667"/>
            </a:xfrm>
            <a:prstGeom prst="rect">
              <a:avLst/>
            </a:prstGeom>
          </p:spPr>
        </p:pic>
      </p:grpSp>
      <p:grpSp>
        <p:nvGrpSpPr>
          <p:cNvPr id="118" name="object 116">
            <a:extLst>
              <a:ext uri="{FF2B5EF4-FFF2-40B4-BE49-F238E27FC236}">
                <a16:creationId xmlns:a16="http://schemas.microsoft.com/office/drawing/2014/main" id="{52B9427C-D0F8-4087-84B4-1A4449E48D3B}"/>
              </a:ext>
            </a:extLst>
          </p:cNvPr>
          <p:cNvGrpSpPr/>
          <p:nvPr/>
        </p:nvGrpSpPr>
        <p:grpSpPr>
          <a:xfrm>
            <a:off x="593008" y="2425259"/>
            <a:ext cx="6151245" cy="2483485"/>
            <a:chOff x="619636" y="952148"/>
            <a:chExt cx="6151245" cy="2483485"/>
          </a:xfrm>
        </p:grpSpPr>
        <p:sp>
          <p:nvSpPr>
            <p:cNvPr id="119" name="object 117">
              <a:extLst>
                <a:ext uri="{FF2B5EF4-FFF2-40B4-BE49-F238E27FC236}">
                  <a16:creationId xmlns:a16="http://schemas.microsoft.com/office/drawing/2014/main" id="{3892FE94-2038-4F6A-BDC1-687D1770BC89}"/>
                </a:ext>
              </a:extLst>
            </p:cNvPr>
            <p:cNvSpPr/>
            <p:nvPr/>
          </p:nvSpPr>
          <p:spPr>
            <a:xfrm>
              <a:off x="6137497" y="2790144"/>
              <a:ext cx="361950" cy="0"/>
            </a:xfrm>
            <a:custGeom>
              <a:avLst/>
              <a:gdLst/>
              <a:ahLst/>
              <a:cxnLst/>
              <a:rect l="l" t="t" r="r" b="b"/>
              <a:pathLst>
                <a:path w="361950">
                  <a:moveTo>
                    <a:pt x="0" y="0"/>
                  </a:moveTo>
                  <a:lnTo>
                    <a:pt x="361335" y="0"/>
                  </a:lnTo>
                </a:path>
              </a:pathLst>
            </a:custGeom>
            <a:ln w="25399">
              <a:solidFill>
                <a:srgbClr val="000000"/>
              </a:solidFill>
            </a:ln>
          </p:spPr>
          <p:txBody>
            <a:bodyPr wrap="square" lIns="0" tIns="0" rIns="0" bIns="0" rtlCol="0"/>
            <a:lstStyle/>
            <a:p>
              <a:endParaRPr/>
            </a:p>
          </p:txBody>
        </p:sp>
        <p:pic>
          <p:nvPicPr>
            <p:cNvPr id="120" name="object 118">
              <a:extLst>
                <a:ext uri="{FF2B5EF4-FFF2-40B4-BE49-F238E27FC236}">
                  <a16:creationId xmlns:a16="http://schemas.microsoft.com/office/drawing/2014/main" id="{BCDC1611-FB89-460C-9FFD-62727CB2251D}"/>
                </a:ext>
              </a:extLst>
            </p:cNvPr>
            <p:cNvPicPr/>
            <p:nvPr/>
          </p:nvPicPr>
          <p:blipFill>
            <a:blip r:embed="rId19" cstate="print"/>
            <a:stretch>
              <a:fillRect/>
            </a:stretch>
          </p:blipFill>
          <p:spPr>
            <a:xfrm>
              <a:off x="6486132" y="2735490"/>
              <a:ext cx="140667" cy="109307"/>
            </a:xfrm>
            <a:prstGeom prst="rect">
              <a:avLst/>
            </a:prstGeom>
          </p:spPr>
        </p:pic>
        <p:pic>
          <p:nvPicPr>
            <p:cNvPr id="121" name="object 119">
              <a:extLst>
                <a:ext uri="{FF2B5EF4-FFF2-40B4-BE49-F238E27FC236}">
                  <a16:creationId xmlns:a16="http://schemas.microsoft.com/office/drawing/2014/main" id="{2724A1BA-C13B-4944-AE55-0F1C082DFE97}"/>
                </a:ext>
              </a:extLst>
            </p:cNvPr>
            <p:cNvPicPr/>
            <p:nvPr/>
          </p:nvPicPr>
          <p:blipFill>
            <a:blip r:embed="rId20" cstate="print"/>
            <a:stretch>
              <a:fillRect/>
            </a:stretch>
          </p:blipFill>
          <p:spPr>
            <a:xfrm>
              <a:off x="2734573" y="955974"/>
              <a:ext cx="140667" cy="180832"/>
            </a:xfrm>
            <a:prstGeom prst="rect">
              <a:avLst/>
            </a:prstGeom>
          </p:spPr>
        </p:pic>
        <p:pic>
          <p:nvPicPr>
            <p:cNvPr id="122" name="object 120">
              <a:extLst>
                <a:ext uri="{FF2B5EF4-FFF2-40B4-BE49-F238E27FC236}">
                  <a16:creationId xmlns:a16="http://schemas.microsoft.com/office/drawing/2014/main" id="{AD5C141D-29C7-413C-8125-8B294B134757}"/>
                </a:ext>
              </a:extLst>
            </p:cNvPr>
            <p:cNvPicPr/>
            <p:nvPr/>
          </p:nvPicPr>
          <p:blipFill>
            <a:blip r:embed="rId21" cstate="print"/>
            <a:stretch>
              <a:fillRect/>
            </a:stretch>
          </p:blipFill>
          <p:spPr>
            <a:xfrm>
              <a:off x="2032447" y="961691"/>
              <a:ext cx="141232" cy="191248"/>
            </a:xfrm>
            <a:prstGeom prst="rect">
              <a:avLst/>
            </a:prstGeom>
          </p:spPr>
        </p:pic>
        <p:pic>
          <p:nvPicPr>
            <p:cNvPr id="123" name="object 121">
              <a:extLst>
                <a:ext uri="{FF2B5EF4-FFF2-40B4-BE49-F238E27FC236}">
                  <a16:creationId xmlns:a16="http://schemas.microsoft.com/office/drawing/2014/main" id="{8FE6BB50-CA55-442C-B6B6-0404B0658D93}"/>
                </a:ext>
              </a:extLst>
            </p:cNvPr>
            <p:cNvPicPr/>
            <p:nvPr/>
          </p:nvPicPr>
          <p:blipFill>
            <a:blip r:embed="rId22" cstate="print"/>
            <a:stretch>
              <a:fillRect/>
            </a:stretch>
          </p:blipFill>
          <p:spPr>
            <a:xfrm>
              <a:off x="1330319" y="961691"/>
              <a:ext cx="144554" cy="194030"/>
            </a:xfrm>
            <a:prstGeom prst="rect">
              <a:avLst/>
            </a:prstGeom>
          </p:spPr>
        </p:pic>
        <p:pic>
          <p:nvPicPr>
            <p:cNvPr id="124" name="object 122">
              <a:extLst>
                <a:ext uri="{FF2B5EF4-FFF2-40B4-BE49-F238E27FC236}">
                  <a16:creationId xmlns:a16="http://schemas.microsoft.com/office/drawing/2014/main" id="{46DE1E7D-E7F1-4E96-9913-FA1B7DBB3581}"/>
                </a:ext>
              </a:extLst>
            </p:cNvPr>
            <p:cNvPicPr/>
            <p:nvPr/>
          </p:nvPicPr>
          <p:blipFill>
            <a:blip r:embed="rId23" cstate="print"/>
            <a:stretch>
              <a:fillRect/>
            </a:stretch>
          </p:blipFill>
          <p:spPr>
            <a:xfrm>
              <a:off x="619636" y="952148"/>
              <a:ext cx="140667" cy="206011"/>
            </a:xfrm>
            <a:prstGeom prst="rect">
              <a:avLst/>
            </a:prstGeom>
          </p:spPr>
        </p:pic>
        <p:sp>
          <p:nvSpPr>
            <p:cNvPr id="125" name="object 123">
              <a:extLst>
                <a:ext uri="{FF2B5EF4-FFF2-40B4-BE49-F238E27FC236}">
                  <a16:creationId xmlns:a16="http://schemas.microsoft.com/office/drawing/2014/main" id="{3BA2A037-0488-4D25-ADC8-D24E6106F3E8}"/>
                </a:ext>
              </a:extLst>
            </p:cNvPr>
            <p:cNvSpPr/>
            <p:nvPr/>
          </p:nvSpPr>
          <p:spPr>
            <a:xfrm>
              <a:off x="6715702" y="3169095"/>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126" name="object 124">
              <a:extLst>
                <a:ext uri="{FF2B5EF4-FFF2-40B4-BE49-F238E27FC236}">
                  <a16:creationId xmlns:a16="http://schemas.microsoft.com/office/drawing/2014/main" id="{C260E082-168F-462C-8F8A-3731EBD03041}"/>
                </a:ext>
              </a:extLst>
            </p:cNvPr>
            <p:cNvPicPr/>
            <p:nvPr/>
          </p:nvPicPr>
          <p:blipFill>
            <a:blip r:embed="rId7" cstate="print"/>
            <a:stretch>
              <a:fillRect/>
            </a:stretch>
          </p:blipFill>
          <p:spPr>
            <a:xfrm>
              <a:off x="6661050" y="3041127"/>
              <a:ext cx="109307" cy="140667"/>
            </a:xfrm>
            <a:prstGeom prst="rect">
              <a:avLst/>
            </a:prstGeom>
          </p:spPr>
        </p:pic>
      </p:grpSp>
      <p:sp>
        <p:nvSpPr>
          <p:cNvPr id="127" name="object 125">
            <a:extLst>
              <a:ext uri="{FF2B5EF4-FFF2-40B4-BE49-F238E27FC236}">
                <a16:creationId xmlns:a16="http://schemas.microsoft.com/office/drawing/2014/main" id="{F41F5246-65DF-4A07-8D16-F4607BEA03C5}"/>
              </a:ext>
            </a:extLst>
          </p:cNvPr>
          <p:cNvSpPr txBox="1"/>
          <p:nvPr/>
        </p:nvSpPr>
        <p:spPr>
          <a:xfrm>
            <a:off x="6813047" y="4912316"/>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grpSp>
        <p:nvGrpSpPr>
          <p:cNvPr id="128" name="object 126">
            <a:extLst>
              <a:ext uri="{FF2B5EF4-FFF2-40B4-BE49-F238E27FC236}">
                <a16:creationId xmlns:a16="http://schemas.microsoft.com/office/drawing/2014/main" id="{B846D3D0-50EC-4FE6-9268-94B6094F05E2}"/>
              </a:ext>
            </a:extLst>
          </p:cNvPr>
          <p:cNvGrpSpPr/>
          <p:nvPr/>
        </p:nvGrpSpPr>
        <p:grpSpPr>
          <a:xfrm>
            <a:off x="6832537" y="4518330"/>
            <a:ext cx="109855" cy="394335"/>
            <a:chOff x="6859165" y="3045219"/>
            <a:chExt cx="109855" cy="394335"/>
          </a:xfrm>
        </p:grpSpPr>
        <p:sp>
          <p:nvSpPr>
            <p:cNvPr id="129" name="object 127">
              <a:extLst>
                <a:ext uri="{FF2B5EF4-FFF2-40B4-BE49-F238E27FC236}">
                  <a16:creationId xmlns:a16="http://schemas.microsoft.com/office/drawing/2014/main" id="{74D5A4B5-E6BB-4EB6-A605-D551C7D6C2D8}"/>
                </a:ext>
              </a:extLst>
            </p:cNvPr>
            <p:cNvSpPr/>
            <p:nvPr/>
          </p:nvSpPr>
          <p:spPr>
            <a:xfrm>
              <a:off x="6913819" y="3173187"/>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130" name="object 128">
              <a:extLst>
                <a:ext uri="{FF2B5EF4-FFF2-40B4-BE49-F238E27FC236}">
                  <a16:creationId xmlns:a16="http://schemas.microsoft.com/office/drawing/2014/main" id="{C59E2385-79C1-4C02-9A02-97B0A2943E6C}"/>
                </a:ext>
              </a:extLst>
            </p:cNvPr>
            <p:cNvPicPr/>
            <p:nvPr/>
          </p:nvPicPr>
          <p:blipFill>
            <a:blip r:embed="rId24" cstate="print"/>
            <a:stretch>
              <a:fillRect/>
            </a:stretch>
          </p:blipFill>
          <p:spPr>
            <a:xfrm>
              <a:off x="6859165" y="3045219"/>
              <a:ext cx="109307" cy="140667"/>
            </a:xfrm>
            <a:prstGeom prst="rect">
              <a:avLst/>
            </a:prstGeom>
          </p:spPr>
        </p:pic>
      </p:grpSp>
      <p:sp>
        <p:nvSpPr>
          <p:cNvPr id="131" name="object 129">
            <a:extLst>
              <a:ext uri="{FF2B5EF4-FFF2-40B4-BE49-F238E27FC236}">
                <a16:creationId xmlns:a16="http://schemas.microsoft.com/office/drawing/2014/main" id="{C71DAD67-C8AC-4AC8-BBA9-2E3814EFDC7B}"/>
              </a:ext>
            </a:extLst>
          </p:cNvPr>
          <p:cNvSpPr txBox="1"/>
          <p:nvPr/>
        </p:nvSpPr>
        <p:spPr>
          <a:xfrm>
            <a:off x="7023735" y="3871925"/>
            <a:ext cx="2120265" cy="254000"/>
          </a:xfrm>
          <a:prstGeom prst="rect">
            <a:avLst/>
          </a:prstGeom>
        </p:spPr>
        <p:txBody>
          <a:bodyPr vert="horz" wrap="square" lIns="0" tIns="12700" rIns="0" bIns="0" rtlCol="0">
            <a:spAutoFit/>
          </a:bodyPr>
          <a:lstStyle/>
          <a:p>
            <a:pPr marL="38100">
              <a:lnSpc>
                <a:spcPct val="100000"/>
              </a:lnSpc>
              <a:spcBef>
                <a:spcPts val="100"/>
              </a:spcBef>
            </a:pPr>
            <a:r>
              <a:rPr sz="1500" spc="-5" dirty="0">
                <a:latin typeface="Arial MT"/>
                <a:cs typeface="Arial MT"/>
              </a:rPr>
              <a:t>Use</a:t>
            </a:r>
            <a:r>
              <a:rPr sz="1500" spc="-25" dirty="0">
                <a:latin typeface="Arial MT"/>
                <a:cs typeface="Arial MT"/>
              </a:rPr>
              <a:t> </a:t>
            </a:r>
            <a:r>
              <a:rPr sz="1500" dirty="0">
                <a:latin typeface="Arial MT"/>
                <a:cs typeface="Arial MT"/>
              </a:rPr>
              <a:t>c</a:t>
            </a:r>
            <a:r>
              <a:rPr sz="1500" baseline="-30555" dirty="0">
                <a:latin typeface="Arial MT"/>
                <a:cs typeface="Arial MT"/>
              </a:rPr>
              <a:t>2</a:t>
            </a:r>
            <a:r>
              <a:rPr sz="1500" spc="179" baseline="-30555" dirty="0">
                <a:latin typeface="Arial MT"/>
                <a:cs typeface="Arial MT"/>
              </a:rPr>
              <a:t> </a:t>
            </a:r>
            <a:r>
              <a:rPr sz="1500" spc="-5" dirty="0">
                <a:latin typeface="Arial MT"/>
                <a:cs typeface="Arial MT"/>
              </a:rPr>
              <a:t>to</a:t>
            </a:r>
            <a:r>
              <a:rPr sz="1500" spc="-20" dirty="0">
                <a:latin typeface="Arial MT"/>
                <a:cs typeface="Arial MT"/>
              </a:rPr>
              <a:t> </a:t>
            </a:r>
            <a:r>
              <a:rPr sz="1500" dirty="0">
                <a:latin typeface="Arial MT"/>
                <a:cs typeface="Arial MT"/>
              </a:rPr>
              <a:t>compute</a:t>
            </a:r>
            <a:r>
              <a:rPr sz="1500" spc="-20" dirty="0">
                <a:latin typeface="Arial MT"/>
                <a:cs typeface="Arial MT"/>
              </a:rPr>
              <a:t> </a:t>
            </a:r>
            <a:r>
              <a:rPr sz="1500" dirty="0">
                <a:latin typeface="Arial MT"/>
                <a:cs typeface="Arial MT"/>
              </a:rPr>
              <a:t>s</a:t>
            </a:r>
            <a:r>
              <a:rPr sz="1500" baseline="-30555" dirty="0">
                <a:latin typeface="Arial MT"/>
                <a:cs typeface="Arial MT"/>
              </a:rPr>
              <a:t>2</a:t>
            </a:r>
            <a:r>
              <a:rPr sz="1500" dirty="0">
                <a:latin typeface="Arial MT"/>
                <a:cs typeface="Arial MT"/>
              </a:rPr>
              <a:t>,</a:t>
            </a:r>
            <a:r>
              <a:rPr sz="1500" spc="-20" dirty="0">
                <a:latin typeface="Arial MT"/>
                <a:cs typeface="Arial MT"/>
              </a:rPr>
              <a:t> </a:t>
            </a:r>
            <a:r>
              <a:rPr sz="1500" dirty="0">
                <a:latin typeface="Arial MT"/>
                <a:cs typeface="Arial MT"/>
              </a:rPr>
              <a:t>y</a:t>
            </a:r>
            <a:r>
              <a:rPr sz="1500" baseline="-30555" dirty="0">
                <a:latin typeface="Arial MT"/>
                <a:cs typeface="Arial MT"/>
              </a:rPr>
              <a:t>2</a:t>
            </a:r>
            <a:endParaRPr sz="1500" baseline="-30555">
              <a:latin typeface="Arial MT"/>
              <a:cs typeface="Arial MT"/>
            </a:endParaRPr>
          </a:p>
        </p:txBody>
      </p:sp>
      <p:sp>
        <p:nvSpPr>
          <p:cNvPr id="132" name="object 130">
            <a:extLst>
              <a:ext uri="{FF2B5EF4-FFF2-40B4-BE49-F238E27FC236}">
                <a16:creationId xmlns:a16="http://schemas.microsoft.com/office/drawing/2014/main" id="{A955215D-3739-46E9-91C2-3746865D4942}"/>
              </a:ext>
            </a:extLst>
          </p:cNvPr>
          <p:cNvSpPr txBox="1"/>
          <p:nvPr/>
        </p:nvSpPr>
        <p:spPr>
          <a:xfrm>
            <a:off x="6524531" y="5671230"/>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134" name="object 132">
            <a:extLst>
              <a:ext uri="{FF2B5EF4-FFF2-40B4-BE49-F238E27FC236}">
                <a16:creationId xmlns:a16="http://schemas.microsoft.com/office/drawing/2014/main" id="{FD5E09EF-CA04-468D-97ED-4EB89EB9143E}"/>
              </a:ext>
            </a:extLst>
          </p:cNvPr>
          <p:cNvSpPr txBox="1"/>
          <p:nvPr/>
        </p:nvSpPr>
        <p:spPr>
          <a:xfrm>
            <a:off x="5605932" y="4685545"/>
            <a:ext cx="196215" cy="254000"/>
          </a:xfrm>
          <a:prstGeom prst="rect">
            <a:avLst/>
          </a:prstGeom>
        </p:spPr>
        <p:txBody>
          <a:bodyPr vert="horz" wrap="square" lIns="0" tIns="12700" rIns="0" bIns="0" rtlCol="0">
            <a:spAutoFit/>
          </a:bodyPr>
          <a:lstStyle/>
          <a:p>
            <a:pPr marL="12700">
              <a:lnSpc>
                <a:spcPct val="100000"/>
              </a:lnSpc>
              <a:spcBef>
                <a:spcPts val="100"/>
              </a:spcBef>
            </a:pPr>
            <a:r>
              <a:rPr sz="1500" u="sng" dirty="0">
                <a:uFill>
                  <a:solidFill>
                    <a:srgbClr val="000000"/>
                  </a:solidFill>
                </a:uFill>
                <a:latin typeface="Times New Roman"/>
                <a:cs typeface="Times New Roman"/>
              </a:rPr>
              <a:t> </a:t>
            </a:r>
            <a:r>
              <a:rPr sz="1500" u="sng" spc="-160" dirty="0">
                <a:uFill>
                  <a:solidFill>
                    <a:srgbClr val="000000"/>
                  </a:solidFill>
                </a:uFill>
                <a:latin typeface="Times New Roman"/>
                <a:cs typeface="Times New Roman"/>
              </a:rPr>
              <a:t> </a:t>
            </a:r>
            <a:endParaRPr sz="1500">
              <a:latin typeface="Times New Roman"/>
              <a:cs typeface="Times New Roman"/>
            </a:endParaRPr>
          </a:p>
        </p:txBody>
      </p:sp>
      <p:sp>
        <p:nvSpPr>
          <p:cNvPr id="135" name="object 133">
            <a:extLst>
              <a:ext uri="{FF2B5EF4-FFF2-40B4-BE49-F238E27FC236}">
                <a16:creationId xmlns:a16="http://schemas.microsoft.com/office/drawing/2014/main" id="{D763188B-8B22-4D7E-950F-F4E3F36A896C}"/>
              </a:ext>
            </a:extLst>
          </p:cNvPr>
          <p:cNvSpPr txBox="1"/>
          <p:nvPr/>
        </p:nvSpPr>
        <p:spPr>
          <a:xfrm>
            <a:off x="3204293" y="4456945"/>
            <a:ext cx="2128520" cy="1397819"/>
          </a:xfrm>
          <a:prstGeom prst="rect">
            <a:avLst/>
          </a:prstGeom>
        </p:spPr>
        <p:txBody>
          <a:bodyPr vert="horz" wrap="square" lIns="0" tIns="12700" rIns="0" bIns="0" rtlCol="0">
            <a:spAutoFit/>
          </a:bodyPr>
          <a:lstStyle/>
          <a:p>
            <a:pPr marL="38100" marR="30480">
              <a:lnSpc>
                <a:spcPct val="100000"/>
              </a:lnSpc>
              <a:spcBef>
                <a:spcPts val="100"/>
              </a:spcBef>
            </a:pPr>
            <a:r>
              <a:rPr sz="1500" b="1" spc="-5" dirty="0">
                <a:solidFill>
                  <a:srgbClr val="7030A0"/>
                </a:solidFill>
                <a:latin typeface="Arial"/>
                <a:cs typeface="Arial"/>
              </a:rPr>
              <a:t>Intuition</a:t>
            </a:r>
            <a:r>
              <a:rPr sz="1500" spc="-5" dirty="0">
                <a:solidFill>
                  <a:srgbClr val="7030A0"/>
                </a:solidFill>
                <a:latin typeface="Arial MT"/>
                <a:cs typeface="Arial MT"/>
              </a:rPr>
              <a:t>:</a:t>
            </a:r>
            <a:r>
              <a:rPr sz="1500" spc="405" dirty="0">
                <a:solidFill>
                  <a:srgbClr val="7030A0"/>
                </a:solidFill>
                <a:latin typeface="Arial MT"/>
                <a:cs typeface="Arial MT"/>
              </a:rPr>
              <a:t> </a:t>
            </a:r>
            <a:r>
              <a:rPr sz="1500" spc="-5" dirty="0">
                <a:solidFill>
                  <a:srgbClr val="7030A0"/>
                </a:solidFill>
                <a:latin typeface="Arial MT"/>
                <a:cs typeface="Arial MT"/>
              </a:rPr>
              <a:t>Context </a:t>
            </a:r>
            <a:r>
              <a:rPr sz="1500" dirty="0">
                <a:solidFill>
                  <a:srgbClr val="7030A0"/>
                </a:solidFill>
                <a:latin typeface="Arial MT"/>
                <a:cs typeface="Arial MT"/>
              </a:rPr>
              <a:t> vector </a:t>
            </a:r>
            <a:r>
              <a:rPr sz="1500" u="heavy" spc="-5" dirty="0">
                <a:solidFill>
                  <a:srgbClr val="7030A0"/>
                </a:solidFill>
                <a:uFill>
                  <a:solidFill>
                    <a:srgbClr val="000000"/>
                  </a:solidFill>
                </a:uFill>
                <a:latin typeface="Arial MT"/>
                <a:cs typeface="Arial MT"/>
              </a:rPr>
              <a:t>attends</a:t>
            </a:r>
            <a:r>
              <a:rPr sz="1500" spc="-5" dirty="0">
                <a:solidFill>
                  <a:srgbClr val="7030A0"/>
                </a:solidFill>
                <a:latin typeface="Arial MT"/>
                <a:cs typeface="Arial MT"/>
              </a:rPr>
              <a:t> to the </a:t>
            </a:r>
            <a:r>
              <a:rPr sz="1500" dirty="0">
                <a:solidFill>
                  <a:srgbClr val="7030A0"/>
                </a:solidFill>
                <a:latin typeface="Arial MT"/>
                <a:cs typeface="Arial MT"/>
              </a:rPr>
              <a:t> relevant</a:t>
            </a:r>
            <a:r>
              <a:rPr sz="1500" spc="-30" dirty="0">
                <a:solidFill>
                  <a:srgbClr val="7030A0"/>
                </a:solidFill>
                <a:latin typeface="Arial MT"/>
                <a:cs typeface="Arial MT"/>
              </a:rPr>
              <a:t> </a:t>
            </a:r>
            <a:r>
              <a:rPr sz="1500" spc="-5" dirty="0">
                <a:solidFill>
                  <a:srgbClr val="7030A0"/>
                </a:solidFill>
                <a:latin typeface="Arial MT"/>
                <a:cs typeface="Arial MT"/>
              </a:rPr>
              <a:t>part</a:t>
            </a:r>
            <a:r>
              <a:rPr sz="1500" spc="-25" dirty="0">
                <a:solidFill>
                  <a:srgbClr val="7030A0"/>
                </a:solidFill>
                <a:latin typeface="Arial MT"/>
                <a:cs typeface="Arial MT"/>
              </a:rPr>
              <a:t> </a:t>
            </a:r>
            <a:r>
              <a:rPr sz="1500" spc="-5" dirty="0">
                <a:solidFill>
                  <a:srgbClr val="7030A0"/>
                </a:solidFill>
                <a:latin typeface="Arial MT"/>
                <a:cs typeface="Arial MT"/>
              </a:rPr>
              <a:t>of</a:t>
            </a:r>
            <a:r>
              <a:rPr sz="1500" spc="-25" dirty="0">
                <a:solidFill>
                  <a:srgbClr val="7030A0"/>
                </a:solidFill>
                <a:latin typeface="Arial MT"/>
                <a:cs typeface="Arial MT"/>
              </a:rPr>
              <a:t> </a:t>
            </a:r>
            <a:r>
              <a:rPr sz="1500" spc="-5" dirty="0">
                <a:solidFill>
                  <a:srgbClr val="7030A0"/>
                </a:solidFill>
                <a:latin typeface="Arial MT"/>
                <a:cs typeface="Arial MT"/>
              </a:rPr>
              <a:t>the</a:t>
            </a:r>
            <a:r>
              <a:rPr sz="1500" spc="-25" dirty="0">
                <a:solidFill>
                  <a:srgbClr val="7030A0"/>
                </a:solidFill>
                <a:latin typeface="Arial MT"/>
                <a:cs typeface="Arial MT"/>
              </a:rPr>
              <a:t> </a:t>
            </a:r>
            <a:r>
              <a:rPr sz="1500" spc="-5" dirty="0">
                <a:solidFill>
                  <a:srgbClr val="7030A0"/>
                </a:solidFill>
                <a:latin typeface="Arial MT"/>
                <a:cs typeface="Arial MT"/>
              </a:rPr>
              <a:t>input </a:t>
            </a:r>
            <a:r>
              <a:rPr sz="1500" spc="-400" dirty="0">
                <a:solidFill>
                  <a:srgbClr val="7030A0"/>
                </a:solidFill>
                <a:latin typeface="Arial MT"/>
                <a:cs typeface="Arial MT"/>
              </a:rPr>
              <a:t> </a:t>
            </a:r>
            <a:r>
              <a:rPr sz="1500" dirty="0">
                <a:solidFill>
                  <a:srgbClr val="7030A0"/>
                </a:solidFill>
                <a:latin typeface="Arial MT"/>
                <a:cs typeface="Arial MT"/>
              </a:rPr>
              <a:t>sequence</a:t>
            </a:r>
          </a:p>
          <a:p>
            <a:pPr marL="38100" marR="64135">
              <a:lnSpc>
                <a:spcPct val="100000"/>
              </a:lnSpc>
            </a:pPr>
            <a:r>
              <a:rPr sz="1500" i="1" dirty="0">
                <a:latin typeface="Arial"/>
                <a:cs typeface="Arial"/>
              </a:rPr>
              <a:t>“comiendo”</a:t>
            </a:r>
            <a:r>
              <a:rPr sz="1500" i="1" spc="5" dirty="0">
                <a:latin typeface="Arial"/>
                <a:cs typeface="Arial"/>
              </a:rPr>
              <a:t> </a:t>
            </a:r>
            <a:r>
              <a:rPr sz="1500" b="1" i="1" dirty="0">
                <a:latin typeface="Arial"/>
                <a:cs typeface="Arial"/>
              </a:rPr>
              <a:t>=</a:t>
            </a:r>
            <a:r>
              <a:rPr sz="1500" b="1" i="1" spc="15" dirty="0">
                <a:latin typeface="Arial"/>
                <a:cs typeface="Arial"/>
              </a:rPr>
              <a:t> </a:t>
            </a:r>
            <a:r>
              <a:rPr sz="1500" i="1" dirty="0">
                <a:latin typeface="Arial"/>
                <a:cs typeface="Arial"/>
              </a:rPr>
              <a:t>“eating” </a:t>
            </a:r>
            <a:r>
              <a:rPr sz="1500" i="1" spc="5" dirty="0">
                <a:latin typeface="Arial"/>
                <a:cs typeface="Arial"/>
              </a:rPr>
              <a:t> </a:t>
            </a:r>
            <a:r>
              <a:rPr sz="1500" dirty="0">
                <a:latin typeface="Arial MT"/>
                <a:cs typeface="Arial MT"/>
              </a:rPr>
              <a:t>so</a:t>
            </a:r>
            <a:r>
              <a:rPr sz="1500" spc="-50" dirty="0">
                <a:latin typeface="Arial MT"/>
                <a:cs typeface="Arial MT"/>
              </a:rPr>
              <a:t> </a:t>
            </a:r>
            <a:r>
              <a:rPr sz="1500" dirty="0">
                <a:latin typeface="Arial MT"/>
                <a:cs typeface="Arial MT"/>
              </a:rPr>
              <a:t>maybe</a:t>
            </a:r>
            <a:r>
              <a:rPr sz="1500" spc="-45" dirty="0">
                <a:latin typeface="Arial MT"/>
                <a:cs typeface="Arial MT"/>
              </a:rPr>
              <a:t> </a:t>
            </a:r>
            <a:r>
              <a:rPr sz="1500" spc="-5" dirty="0">
                <a:latin typeface="Arial MT"/>
                <a:cs typeface="Arial MT"/>
              </a:rPr>
              <a:t>a</a:t>
            </a:r>
            <a:r>
              <a:rPr sz="1500" spc="-7" baseline="-30555" dirty="0">
                <a:latin typeface="Arial MT"/>
                <a:cs typeface="Arial MT"/>
              </a:rPr>
              <a:t>21</a:t>
            </a:r>
            <a:r>
              <a:rPr sz="1500" spc="-5" dirty="0">
                <a:latin typeface="Arial MT"/>
                <a:cs typeface="Arial MT"/>
              </a:rPr>
              <a:t>=a</a:t>
            </a:r>
            <a:r>
              <a:rPr sz="1500" spc="-7" baseline="-30555" dirty="0">
                <a:latin typeface="Arial MT"/>
                <a:cs typeface="Arial MT"/>
              </a:rPr>
              <a:t>24</a:t>
            </a:r>
            <a:r>
              <a:rPr sz="1500" spc="-5" dirty="0">
                <a:latin typeface="Arial MT"/>
                <a:cs typeface="Arial MT"/>
              </a:rPr>
              <a:t>=0.05, </a:t>
            </a:r>
            <a:r>
              <a:rPr sz="1500" spc="-400" dirty="0">
                <a:latin typeface="Arial MT"/>
                <a:cs typeface="Arial MT"/>
              </a:rPr>
              <a:t> </a:t>
            </a:r>
            <a:r>
              <a:rPr sz="1500" spc="-5" dirty="0">
                <a:latin typeface="Arial MT"/>
                <a:cs typeface="Arial MT"/>
              </a:rPr>
              <a:t>a</a:t>
            </a:r>
            <a:r>
              <a:rPr sz="1500" spc="-7" baseline="-30555" dirty="0">
                <a:latin typeface="Arial MT"/>
                <a:cs typeface="Arial MT"/>
              </a:rPr>
              <a:t>22</a:t>
            </a:r>
            <a:r>
              <a:rPr sz="1500" spc="-5" dirty="0">
                <a:latin typeface="Arial MT"/>
                <a:cs typeface="Arial MT"/>
              </a:rPr>
              <a:t>=0.1,</a:t>
            </a:r>
            <a:r>
              <a:rPr sz="1500" spc="-10" dirty="0">
                <a:latin typeface="Arial MT"/>
                <a:cs typeface="Arial MT"/>
              </a:rPr>
              <a:t> </a:t>
            </a:r>
            <a:r>
              <a:rPr sz="1500" spc="-5" dirty="0">
                <a:latin typeface="Arial MT"/>
                <a:cs typeface="Arial MT"/>
              </a:rPr>
              <a:t>a</a:t>
            </a:r>
            <a:r>
              <a:rPr sz="1500" spc="-7" baseline="-30555" dirty="0">
                <a:latin typeface="Arial MT"/>
                <a:cs typeface="Arial MT"/>
              </a:rPr>
              <a:t>23</a:t>
            </a:r>
            <a:r>
              <a:rPr sz="1500" spc="-5" dirty="0">
                <a:latin typeface="Arial MT"/>
                <a:cs typeface="Arial MT"/>
              </a:rPr>
              <a:t>=0.8</a:t>
            </a:r>
            <a:endParaRPr sz="1500" dirty="0">
              <a:latin typeface="Arial MT"/>
              <a:cs typeface="Arial MT"/>
            </a:endParaRPr>
          </a:p>
        </p:txBody>
      </p:sp>
      <p:sp>
        <p:nvSpPr>
          <p:cNvPr id="136" name="object 134">
            <a:extLst>
              <a:ext uri="{FF2B5EF4-FFF2-40B4-BE49-F238E27FC236}">
                <a16:creationId xmlns:a16="http://schemas.microsoft.com/office/drawing/2014/main" id="{A70F7748-3F8F-4F45-960C-E87442058E0D}"/>
              </a:ext>
            </a:extLst>
          </p:cNvPr>
          <p:cNvSpPr txBox="1"/>
          <p:nvPr/>
        </p:nvSpPr>
        <p:spPr>
          <a:xfrm>
            <a:off x="6545746" y="2008301"/>
            <a:ext cx="2348865" cy="482600"/>
          </a:xfrm>
          <a:prstGeom prst="rect">
            <a:avLst/>
          </a:prstGeom>
        </p:spPr>
        <p:txBody>
          <a:bodyPr vert="horz" wrap="square" lIns="0" tIns="12700" rIns="0" bIns="0" rtlCol="0">
            <a:spAutoFit/>
          </a:bodyPr>
          <a:lstStyle/>
          <a:p>
            <a:pPr marL="38100" marR="30480">
              <a:lnSpc>
                <a:spcPct val="100000"/>
              </a:lnSpc>
              <a:spcBef>
                <a:spcPts val="100"/>
              </a:spcBef>
            </a:pPr>
            <a:r>
              <a:rPr sz="1500" spc="-5" dirty="0">
                <a:latin typeface="Arial MT"/>
                <a:cs typeface="Arial MT"/>
              </a:rPr>
              <a:t>Repeat:</a:t>
            </a:r>
            <a:r>
              <a:rPr sz="1500" spc="-25" dirty="0">
                <a:latin typeface="Arial MT"/>
                <a:cs typeface="Arial MT"/>
              </a:rPr>
              <a:t> </a:t>
            </a:r>
            <a:r>
              <a:rPr sz="1500" spc="-5" dirty="0">
                <a:latin typeface="Arial MT"/>
                <a:cs typeface="Arial MT"/>
              </a:rPr>
              <a:t>Use</a:t>
            </a:r>
            <a:r>
              <a:rPr sz="1500" spc="-25" dirty="0">
                <a:latin typeface="Arial MT"/>
                <a:cs typeface="Arial MT"/>
              </a:rPr>
              <a:t> </a:t>
            </a:r>
            <a:r>
              <a:rPr sz="1500" dirty="0">
                <a:latin typeface="Arial MT"/>
                <a:cs typeface="Arial MT"/>
              </a:rPr>
              <a:t>s</a:t>
            </a:r>
            <a:r>
              <a:rPr sz="1500" baseline="-30555" dirty="0">
                <a:latin typeface="Arial MT"/>
                <a:cs typeface="Arial MT"/>
              </a:rPr>
              <a:t>1</a:t>
            </a:r>
            <a:r>
              <a:rPr sz="1500" spc="172" baseline="-30555" dirty="0">
                <a:latin typeface="Arial MT"/>
                <a:cs typeface="Arial MT"/>
              </a:rPr>
              <a:t> </a:t>
            </a:r>
            <a:r>
              <a:rPr sz="1500" spc="-5" dirty="0">
                <a:latin typeface="Arial MT"/>
                <a:cs typeface="Arial MT"/>
              </a:rPr>
              <a:t>to</a:t>
            </a:r>
            <a:r>
              <a:rPr sz="1500" spc="-25" dirty="0">
                <a:latin typeface="Arial MT"/>
                <a:cs typeface="Arial MT"/>
              </a:rPr>
              <a:t> </a:t>
            </a:r>
            <a:r>
              <a:rPr sz="1500" dirty="0">
                <a:latin typeface="Arial MT"/>
                <a:cs typeface="Arial MT"/>
              </a:rPr>
              <a:t>compute </a:t>
            </a:r>
            <a:r>
              <a:rPr sz="1500" spc="-400" dirty="0">
                <a:latin typeface="Arial MT"/>
                <a:cs typeface="Arial MT"/>
              </a:rPr>
              <a:t> </a:t>
            </a:r>
            <a:r>
              <a:rPr sz="1500" spc="-5" dirty="0">
                <a:latin typeface="Arial MT"/>
                <a:cs typeface="Arial MT"/>
              </a:rPr>
              <a:t>new</a:t>
            </a:r>
            <a:r>
              <a:rPr sz="1500" spc="-15" dirty="0">
                <a:latin typeface="Arial MT"/>
                <a:cs typeface="Arial MT"/>
              </a:rPr>
              <a:t> </a:t>
            </a:r>
            <a:r>
              <a:rPr sz="1500" dirty="0">
                <a:latin typeface="Arial MT"/>
                <a:cs typeface="Arial MT"/>
              </a:rPr>
              <a:t>context</a:t>
            </a:r>
            <a:r>
              <a:rPr sz="1500" spc="-10" dirty="0">
                <a:latin typeface="Arial MT"/>
                <a:cs typeface="Arial MT"/>
              </a:rPr>
              <a:t> </a:t>
            </a:r>
            <a:r>
              <a:rPr sz="1500" dirty="0">
                <a:latin typeface="Arial MT"/>
                <a:cs typeface="Arial MT"/>
              </a:rPr>
              <a:t>vector</a:t>
            </a:r>
            <a:r>
              <a:rPr sz="1500" spc="-15" dirty="0">
                <a:latin typeface="Arial MT"/>
                <a:cs typeface="Arial MT"/>
              </a:rPr>
              <a:t> </a:t>
            </a:r>
            <a:r>
              <a:rPr sz="1500" dirty="0">
                <a:latin typeface="Arial MT"/>
                <a:cs typeface="Arial MT"/>
              </a:rPr>
              <a:t>c</a:t>
            </a:r>
            <a:r>
              <a:rPr sz="1500" baseline="-30555" dirty="0">
                <a:latin typeface="Arial MT"/>
                <a:cs typeface="Arial MT"/>
              </a:rPr>
              <a:t>2</a:t>
            </a:r>
            <a:endParaRPr sz="1500" baseline="-30555">
              <a:latin typeface="Arial MT"/>
              <a:cs typeface="Arial MT"/>
            </a:endParaRPr>
          </a:p>
        </p:txBody>
      </p:sp>
      <p:sp>
        <p:nvSpPr>
          <p:cNvPr id="137" name="object 125">
            <a:extLst>
              <a:ext uri="{FF2B5EF4-FFF2-40B4-BE49-F238E27FC236}">
                <a16:creationId xmlns:a16="http://schemas.microsoft.com/office/drawing/2014/main" id="{EAE5B96E-8990-46CB-9332-E3F39B55032E}"/>
              </a:ext>
            </a:extLst>
          </p:cNvPr>
          <p:cNvSpPr/>
          <p:nvPr/>
        </p:nvSpPr>
        <p:spPr>
          <a:xfrm>
            <a:off x="168767" y="2490901"/>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38" name="object 126">
            <a:extLst>
              <a:ext uri="{FF2B5EF4-FFF2-40B4-BE49-F238E27FC236}">
                <a16:creationId xmlns:a16="http://schemas.microsoft.com/office/drawing/2014/main" id="{DD2721A3-CC49-4DE3-8AE4-5B2F0525BE24}"/>
              </a:ext>
            </a:extLst>
          </p:cNvPr>
          <p:cNvPicPr/>
          <p:nvPr/>
        </p:nvPicPr>
        <p:blipFill>
          <a:blip r:embed="rId25" cstate="print"/>
          <a:stretch>
            <a:fillRect/>
          </a:stretch>
        </p:blipFill>
        <p:spPr>
          <a:xfrm>
            <a:off x="361256" y="2404999"/>
            <a:ext cx="170581" cy="131010"/>
          </a:xfrm>
          <a:prstGeom prst="rect">
            <a:avLst/>
          </a:prstGeom>
        </p:spPr>
      </p:pic>
      <p:sp>
        <p:nvSpPr>
          <p:cNvPr id="139" name="object 125">
            <a:extLst>
              <a:ext uri="{FF2B5EF4-FFF2-40B4-BE49-F238E27FC236}">
                <a16:creationId xmlns:a16="http://schemas.microsoft.com/office/drawing/2014/main" id="{99627683-BE4B-404F-87E3-B6FFAA6B5A2A}"/>
              </a:ext>
            </a:extLst>
          </p:cNvPr>
          <p:cNvSpPr/>
          <p:nvPr/>
        </p:nvSpPr>
        <p:spPr>
          <a:xfrm>
            <a:off x="869761" y="2500918"/>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40" name="object 126">
            <a:extLst>
              <a:ext uri="{FF2B5EF4-FFF2-40B4-BE49-F238E27FC236}">
                <a16:creationId xmlns:a16="http://schemas.microsoft.com/office/drawing/2014/main" id="{DE5FFD18-3CCD-4B4C-8C94-E981F2337271}"/>
              </a:ext>
            </a:extLst>
          </p:cNvPr>
          <p:cNvPicPr/>
          <p:nvPr/>
        </p:nvPicPr>
        <p:blipFill>
          <a:blip r:embed="rId25" cstate="print"/>
          <a:stretch>
            <a:fillRect/>
          </a:stretch>
        </p:blipFill>
        <p:spPr>
          <a:xfrm>
            <a:off x="1062250" y="2415016"/>
            <a:ext cx="170581" cy="131010"/>
          </a:xfrm>
          <a:prstGeom prst="rect">
            <a:avLst/>
          </a:prstGeom>
        </p:spPr>
      </p:pic>
      <p:sp>
        <p:nvSpPr>
          <p:cNvPr id="145" name="object 125">
            <a:extLst>
              <a:ext uri="{FF2B5EF4-FFF2-40B4-BE49-F238E27FC236}">
                <a16:creationId xmlns:a16="http://schemas.microsoft.com/office/drawing/2014/main" id="{99179941-9DC0-4725-9E81-7C4764900F72}"/>
              </a:ext>
            </a:extLst>
          </p:cNvPr>
          <p:cNvSpPr/>
          <p:nvPr/>
        </p:nvSpPr>
        <p:spPr>
          <a:xfrm>
            <a:off x="1563838" y="2520700"/>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46" name="object 126">
            <a:extLst>
              <a:ext uri="{FF2B5EF4-FFF2-40B4-BE49-F238E27FC236}">
                <a16:creationId xmlns:a16="http://schemas.microsoft.com/office/drawing/2014/main" id="{3CB4AB22-1953-44F7-AAD3-E392C2CD7537}"/>
              </a:ext>
            </a:extLst>
          </p:cNvPr>
          <p:cNvPicPr/>
          <p:nvPr/>
        </p:nvPicPr>
        <p:blipFill>
          <a:blip r:embed="rId25" cstate="print"/>
          <a:stretch>
            <a:fillRect/>
          </a:stretch>
        </p:blipFill>
        <p:spPr>
          <a:xfrm>
            <a:off x="1756327" y="2434798"/>
            <a:ext cx="170581" cy="131010"/>
          </a:xfrm>
          <a:prstGeom prst="rect">
            <a:avLst/>
          </a:prstGeom>
        </p:spPr>
      </p:pic>
      <p:sp>
        <p:nvSpPr>
          <p:cNvPr id="147" name="object 125">
            <a:extLst>
              <a:ext uri="{FF2B5EF4-FFF2-40B4-BE49-F238E27FC236}">
                <a16:creationId xmlns:a16="http://schemas.microsoft.com/office/drawing/2014/main" id="{2D150743-E1C2-4CE6-A883-490E1FB515ED}"/>
              </a:ext>
            </a:extLst>
          </p:cNvPr>
          <p:cNvSpPr/>
          <p:nvPr/>
        </p:nvSpPr>
        <p:spPr>
          <a:xfrm>
            <a:off x="2274393" y="2504325"/>
            <a:ext cx="277164" cy="1732914"/>
          </a:xfrm>
          <a:custGeom>
            <a:avLst/>
            <a:gdLst/>
            <a:ahLst/>
            <a:cxnLst/>
            <a:rect l="l" t="t" r="r" b="b"/>
            <a:pathLst>
              <a:path w="229234" h="1732914">
                <a:moveTo>
                  <a:pt x="228864" y="1732316"/>
                </a:moveTo>
                <a:lnTo>
                  <a:pt x="179795" y="1705653"/>
                </a:lnTo>
                <a:lnTo>
                  <a:pt x="147734" y="1660720"/>
                </a:lnTo>
                <a:lnTo>
                  <a:pt x="117031" y="1596827"/>
                </a:lnTo>
                <a:lnTo>
                  <a:pt x="102412" y="1558511"/>
                </a:lnTo>
                <a:lnTo>
                  <a:pt x="88401" y="1516343"/>
                </a:lnTo>
                <a:lnTo>
                  <a:pt x="75088" y="1470621"/>
                </a:lnTo>
                <a:lnTo>
                  <a:pt x="62561" y="1421639"/>
                </a:lnTo>
                <a:lnTo>
                  <a:pt x="50911" y="1369695"/>
                </a:lnTo>
                <a:lnTo>
                  <a:pt x="40227" y="1315085"/>
                </a:lnTo>
                <a:lnTo>
                  <a:pt x="30598" y="1258105"/>
                </a:lnTo>
                <a:lnTo>
                  <a:pt x="22114" y="1199051"/>
                </a:lnTo>
                <a:lnTo>
                  <a:pt x="14864" y="1138219"/>
                </a:lnTo>
                <a:lnTo>
                  <a:pt x="8938" y="1075906"/>
                </a:lnTo>
                <a:lnTo>
                  <a:pt x="4426" y="1012408"/>
                </a:lnTo>
                <a:lnTo>
                  <a:pt x="1417" y="948021"/>
                </a:lnTo>
                <a:lnTo>
                  <a:pt x="0" y="883042"/>
                </a:lnTo>
                <a:lnTo>
                  <a:pt x="264" y="817766"/>
                </a:lnTo>
                <a:lnTo>
                  <a:pt x="1753" y="765029"/>
                </a:lnTo>
                <a:lnTo>
                  <a:pt x="4355" y="712449"/>
                </a:lnTo>
                <a:lnTo>
                  <a:pt x="8029" y="660181"/>
                </a:lnTo>
                <a:lnTo>
                  <a:pt x="12733" y="608381"/>
                </a:lnTo>
                <a:lnTo>
                  <a:pt x="18427" y="557206"/>
                </a:lnTo>
                <a:lnTo>
                  <a:pt x="25067" y="506811"/>
                </a:lnTo>
                <a:lnTo>
                  <a:pt x="32613" y="457352"/>
                </a:lnTo>
                <a:lnTo>
                  <a:pt x="41022" y="408987"/>
                </a:lnTo>
                <a:lnTo>
                  <a:pt x="50252" y="361870"/>
                </a:lnTo>
                <a:lnTo>
                  <a:pt x="60263" y="316158"/>
                </a:lnTo>
                <a:lnTo>
                  <a:pt x="71012" y="272007"/>
                </a:lnTo>
                <a:lnTo>
                  <a:pt x="82458" y="229573"/>
                </a:lnTo>
                <a:lnTo>
                  <a:pt x="94558" y="189013"/>
                </a:lnTo>
                <a:lnTo>
                  <a:pt x="115510" y="127499"/>
                </a:lnTo>
                <a:lnTo>
                  <a:pt x="137903" y="72015"/>
                </a:lnTo>
                <a:lnTo>
                  <a:pt x="155534" y="34760"/>
                </a:lnTo>
                <a:lnTo>
                  <a:pt x="173799" y="1556"/>
                </a:lnTo>
                <a:lnTo>
                  <a:pt x="174741" y="0"/>
                </a:lnTo>
              </a:path>
            </a:pathLst>
          </a:custGeom>
          <a:ln w="25399">
            <a:solidFill>
              <a:srgbClr val="000000"/>
            </a:solidFill>
          </a:ln>
        </p:spPr>
        <p:txBody>
          <a:bodyPr wrap="square" lIns="0" tIns="0" rIns="0" bIns="0" rtlCol="0"/>
          <a:lstStyle/>
          <a:p>
            <a:endParaRPr/>
          </a:p>
        </p:txBody>
      </p:sp>
      <p:pic>
        <p:nvPicPr>
          <p:cNvPr id="148" name="object 126">
            <a:extLst>
              <a:ext uri="{FF2B5EF4-FFF2-40B4-BE49-F238E27FC236}">
                <a16:creationId xmlns:a16="http://schemas.microsoft.com/office/drawing/2014/main" id="{999F1C59-FEA7-4514-B968-55BD471992D7}"/>
              </a:ext>
            </a:extLst>
          </p:cNvPr>
          <p:cNvPicPr/>
          <p:nvPr/>
        </p:nvPicPr>
        <p:blipFill>
          <a:blip r:embed="rId25" cstate="print"/>
          <a:stretch>
            <a:fillRect/>
          </a:stretch>
        </p:blipFill>
        <p:spPr>
          <a:xfrm>
            <a:off x="2466882" y="2418423"/>
            <a:ext cx="170581" cy="131010"/>
          </a:xfrm>
          <a:prstGeom prst="rect">
            <a:avLst/>
          </a:prstGeom>
        </p:spPr>
      </p:pic>
    </p:spTree>
    <p:extLst>
      <p:ext uri="{BB962C8B-B14F-4D97-AF65-F5344CB8AC3E}">
        <p14:creationId xmlns:p14="http://schemas.microsoft.com/office/powerpoint/2010/main" val="3856028221"/>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9D742-FBD4-443C-81D8-8A62FB8E8FBB}"/>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ED1BD94A-B65B-494F-AAC3-B8650479B4D5}"/>
              </a:ext>
            </a:extLst>
          </p:cNvPr>
          <p:cNvSpPr/>
          <p:nvPr/>
        </p:nvSpPr>
        <p:spPr>
          <a:xfrm>
            <a:off x="5530960" y="4710791"/>
            <a:ext cx="2679700" cy="238760"/>
          </a:xfrm>
          <a:custGeom>
            <a:avLst/>
            <a:gdLst/>
            <a:ahLst/>
            <a:cxnLst/>
            <a:rect l="l" t="t" r="r" b="b"/>
            <a:pathLst>
              <a:path w="2679700" h="238760">
                <a:moveTo>
                  <a:pt x="0" y="0"/>
                </a:moveTo>
                <a:lnTo>
                  <a:pt x="125368" y="0"/>
                </a:lnTo>
                <a:lnTo>
                  <a:pt x="125368" y="232681"/>
                </a:lnTo>
                <a:lnTo>
                  <a:pt x="0" y="232681"/>
                </a:lnTo>
                <a:lnTo>
                  <a:pt x="0" y="0"/>
                </a:lnTo>
                <a:close/>
              </a:path>
              <a:path w="2679700" h="238760">
                <a:moveTo>
                  <a:pt x="2553969" y="5626"/>
                </a:moveTo>
                <a:lnTo>
                  <a:pt x="2679339" y="5626"/>
                </a:lnTo>
                <a:lnTo>
                  <a:pt x="2679339" y="238308"/>
                </a:lnTo>
                <a:lnTo>
                  <a:pt x="2553969" y="238308"/>
                </a:lnTo>
                <a:lnTo>
                  <a:pt x="2553969" y="5626"/>
                </a:lnTo>
                <a:close/>
              </a:path>
            </a:pathLst>
          </a:custGeom>
          <a:ln w="9524">
            <a:solidFill>
              <a:srgbClr val="000000"/>
            </a:solidFill>
          </a:ln>
        </p:spPr>
        <p:txBody>
          <a:bodyPr wrap="square" lIns="0" tIns="0" rIns="0" bIns="0" rtlCol="0"/>
          <a:lstStyle/>
          <a:p>
            <a:endParaRPr/>
          </a:p>
        </p:txBody>
      </p:sp>
      <p:sp>
        <p:nvSpPr>
          <p:cNvPr id="5" name="object 3">
            <a:extLst>
              <a:ext uri="{FF2B5EF4-FFF2-40B4-BE49-F238E27FC236}">
                <a16:creationId xmlns:a16="http://schemas.microsoft.com/office/drawing/2014/main" id="{C5CA9892-3398-41E0-B39B-5900D65E9049}"/>
              </a:ext>
            </a:extLst>
          </p:cNvPr>
          <p:cNvSpPr txBox="1"/>
          <p:nvPr/>
        </p:nvSpPr>
        <p:spPr>
          <a:xfrm>
            <a:off x="383719" y="4720998"/>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6" name="object 4">
            <a:extLst>
              <a:ext uri="{FF2B5EF4-FFF2-40B4-BE49-F238E27FC236}">
                <a16:creationId xmlns:a16="http://schemas.microsoft.com/office/drawing/2014/main" id="{78DC6CA1-E47C-4A30-A929-7A517AE7AC25}"/>
              </a:ext>
            </a:extLst>
          </p:cNvPr>
          <p:cNvSpPr txBox="1"/>
          <p:nvPr/>
        </p:nvSpPr>
        <p:spPr>
          <a:xfrm>
            <a:off x="428661" y="5300298"/>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7" name="object 5">
            <a:extLst>
              <a:ext uri="{FF2B5EF4-FFF2-40B4-BE49-F238E27FC236}">
                <a16:creationId xmlns:a16="http://schemas.microsoft.com/office/drawing/2014/main" id="{A9D08027-F59F-4A38-9A27-CF5768BE6378}"/>
              </a:ext>
            </a:extLst>
          </p:cNvPr>
          <p:cNvSpPr txBox="1"/>
          <p:nvPr/>
        </p:nvSpPr>
        <p:spPr>
          <a:xfrm>
            <a:off x="1119656" y="5300298"/>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8" name="object 6">
            <a:extLst>
              <a:ext uri="{FF2B5EF4-FFF2-40B4-BE49-F238E27FC236}">
                <a16:creationId xmlns:a16="http://schemas.microsoft.com/office/drawing/2014/main" id="{A5FD20A7-2F07-45FD-B8E9-0494E265D513}"/>
              </a:ext>
            </a:extLst>
          </p:cNvPr>
          <p:cNvSpPr txBox="1"/>
          <p:nvPr/>
        </p:nvSpPr>
        <p:spPr>
          <a:xfrm>
            <a:off x="1736485" y="5300298"/>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9" name="object 7">
            <a:extLst>
              <a:ext uri="{FF2B5EF4-FFF2-40B4-BE49-F238E27FC236}">
                <a16:creationId xmlns:a16="http://schemas.microsoft.com/office/drawing/2014/main" id="{57EDB979-6850-48B4-B5D6-A100A0BC3025}"/>
              </a:ext>
            </a:extLst>
          </p:cNvPr>
          <p:cNvSpPr txBox="1"/>
          <p:nvPr/>
        </p:nvSpPr>
        <p:spPr>
          <a:xfrm>
            <a:off x="1085846" y="4720998"/>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0" name="object 8">
            <a:extLst>
              <a:ext uri="{FF2B5EF4-FFF2-40B4-BE49-F238E27FC236}">
                <a16:creationId xmlns:a16="http://schemas.microsoft.com/office/drawing/2014/main" id="{7A5B77E9-A9C5-4A22-803A-2E50B2F9C46D}"/>
              </a:ext>
            </a:extLst>
          </p:cNvPr>
          <p:cNvSpPr txBox="1"/>
          <p:nvPr/>
        </p:nvSpPr>
        <p:spPr>
          <a:xfrm>
            <a:off x="1787973" y="4720999"/>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1" name="object 9">
            <a:extLst>
              <a:ext uri="{FF2B5EF4-FFF2-40B4-BE49-F238E27FC236}">
                <a16:creationId xmlns:a16="http://schemas.microsoft.com/office/drawing/2014/main" id="{FE616B96-2841-4121-A447-6CB3B2774B26}"/>
              </a:ext>
            </a:extLst>
          </p:cNvPr>
          <p:cNvSpPr txBox="1"/>
          <p:nvPr/>
        </p:nvSpPr>
        <p:spPr>
          <a:xfrm>
            <a:off x="359225" y="3849461"/>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2" name="object 10">
            <a:extLst>
              <a:ext uri="{FF2B5EF4-FFF2-40B4-BE49-F238E27FC236}">
                <a16:creationId xmlns:a16="http://schemas.microsoft.com/office/drawing/2014/main" id="{E9B7F3E5-BF22-49C9-890F-3F0F51CAFCC4}"/>
              </a:ext>
            </a:extLst>
          </p:cNvPr>
          <p:cNvSpPr txBox="1"/>
          <p:nvPr/>
        </p:nvSpPr>
        <p:spPr>
          <a:xfrm>
            <a:off x="1064108" y="3849461"/>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3" name="object 11">
            <a:extLst>
              <a:ext uri="{FF2B5EF4-FFF2-40B4-BE49-F238E27FC236}">
                <a16:creationId xmlns:a16="http://schemas.microsoft.com/office/drawing/2014/main" id="{8B195848-B75D-4300-9F6F-50E02938BE83}"/>
              </a:ext>
            </a:extLst>
          </p:cNvPr>
          <p:cNvSpPr txBox="1"/>
          <p:nvPr/>
        </p:nvSpPr>
        <p:spPr>
          <a:xfrm>
            <a:off x="1766235" y="3849461"/>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14" name="object 12">
            <a:extLst>
              <a:ext uri="{FF2B5EF4-FFF2-40B4-BE49-F238E27FC236}">
                <a16:creationId xmlns:a16="http://schemas.microsoft.com/office/drawing/2014/main" id="{6031C7C7-B8BD-4967-8AAD-E18CAA9CA4AE}"/>
              </a:ext>
            </a:extLst>
          </p:cNvPr>
          <p:cNvSpPr txBox="1"/>
          <p:nvPr/>
        </p:nvSpPr>
        <p:spPr>
          <a:xfrm>
            <a:off x="4091052" y="3849459"/>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5" name="object 13">
            <a:extLst>
              <a:ext uri="{FF2B5EF4-FFF2-40B4-BE49-F238E27FC236}">
                <a16:creationId xmlns:a16="http://schemas.microsoft.com/office/drawing/2014/main" id="{4162DFAC-DE74-4EF4-815C-74DE66CE3549}"/>
              </a:ext>
            </a:extLst>
          </p:cNvPr>
          <p:cNvSpPr txBox="1"/>
          <p:nvPr/>
        </p:nvSpPr>
        <p:spPr>
          <a:xfrm>
            <a:off x="2449745" y="5300298"/>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16" name="object 14">
            <a:extLst>
              <a:ext uri="{FF2B5EF4-FFF2-40B4-BE49-F238E27FC236}">
                <a16:creationId xmlns:a16="http://schemas.microsoft.com/office/drawing/2014/main" id="{830E4E23-3CD6-4A52-96A9-7052E561A2F6}"/>
              </a:ext>
            </a:extLst>
          </p:cNvPr>
          <p:cNvSpPr txBox="1"/>
          <p:nvPr/>
        </p:nvSpPr>
        <p:spPr>
          <a:xfrm>
            <a:off x="2490099" y="4720997"/>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17" name="object 15">
            <a:extLst>
              <a:ext uri="{FF2B5EF4-FFF2-40B4-BE49-F238E27FC236}">
                <a16:creationId xmlns:a16="http://schemas.microsoft.com/office/drawing/2014/main" id="{0EF85BE5-CD28-4D9F-AC7A-2322B2A0A0A6}"/>
              </a:ext>
            </a:extLst>
          </p:cNvPr>
          <p:cNvSpPr txBox="1"/>
          <p:nvPr/>
        </p:nvSpPr>
        <p:spPr>
          <a:xfrm>
            <a:off x="2468361" y="3849459"/>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18" name="object 16">
            <a:extLst>
              <a:ext uri="{FF2B5EF4-FFF2-40B4-BE49-F238E27FC236}">
                <a16:creationId xmlns:a16="http://schemas.microsoft.com/office/drawing/2014/main" id="{BD5703D7-CDF8-46BE-9EBB-5AC1C5F0B5C1}"/>
              </a:ext>
            </a:extLst>
          </p:cNvPr>
          <p:cNvGrpSpPr/>
          <p:nvPr/>
        </p:nvGrpSpPr>
        <p:grpSpPr>
          <a:xfrm>
            <a:off x="470225" y="4326930"/>
            <a:ext cx="109855" cy="407034"/>
            <a:chOff x="584525" y="3041055"/>
            <a:chExt cx="109855" cy="407034"/>
          </a:xfrm>
        </p:grpSpPr>
        <p:sp>
          <p:nvSpPr>
            <p:cNvPr id="19" name="object 17">
              <a:extLst>
                <a:ext uri="{FF2B5EF4-FFF2-40B4-BE49-F238E27FC236}">
                  <a16:creationId xmlns:a16="http://schemas.microsoft.com/office/drawing/2014/main" id="{BB0855C6-14DC-4D2A-B643-7FE93775EC42}"/>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20" name="object 18">
              <a:extLst>
                <a:ext uri="{FF2B5EF4-FFF2-40B4-BE49-F238E27FC236}">
                  <a16:creationId xmlns:a16="http://schemas.microsoft.com/office/drawing/2014/main" id="{0F792306-CB03-49EE-B2A6-F4838FE7F323}"/>
                </a:ext>
              </a:extLst>
            </p:cNvPr>
            <p:cNvPicPr/>
            <p:nvPr/>
          </p:nvPicPr>
          <p:blipFill>
            <a:blip r:embed="rId3" cstate="print"/>
            <a:stretch>
              <a:fillRect/>
            </a:stretch>
          </p:blipFill>
          <p:spPr>
            <a:xfrm>
              <a:off x="584525" y="3041055"/>
              <a:ext cx="109306" cy="140935"/>
            </a:xfrm>
            <a:prstGeom prst="rect">
              <a:avLst/>
            </a:prstGeom>
          </p:spPr>
        </p:pic>
      </p:grpSp>
      <p:grpSp>
        <p:nvGrpSpPr>
          <p:cNvPr id="21" name="object 19">
            <a:extLst>
              <a:ext uri="{FF2B5EF4-FFF2-40B4-BE49-F238E27FC236}">
                <a16:creationId xmlns:a16="http://schemas.microsoft.com/office/drawing/2014/main" id="{B38AC0A8-CABE-4D23-AFEC-3B00F0462639}"/>
              </a:ext>
            </a:extLst>
          </p:cNvPr>
          <p:cNvGrpSpPr/>
          <p:nvPr/>
        </p:nvGrpSpPr>
        <p:grpSpPr>
          <a:xfrm>
            <a:off x="1174068" y="4326931"/>
            <a:ext cx="109855" cy="394335"/>
            <a:chOff x="1288368" y="3041056"/>
            <a:chExt cx="109855" cy="394335"/>
          </a:xfrm>
        </p:grpSpPr>
        <p:sp>
          <p:nvSpPr>
            <p:cNvPr id="22" name="object 20">
              <a:extLst>
                <a:ext uri="{FF2B5EF4-FFF2-40B4-BE49-F238E27FC236}">
                  <a16:creationId xmlns:a16="http://schemas.microsoft.com/office/drawing/2014/main" id="{B6A7AFFD-4C66-4A4A-B584-6CB522AA8B2D}"/>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23" name="object 21">
              <a:extLst>
                <a:ext uri="{FF2B5EF4-FFF2-40B4-BE49-F238E27FC236}">
                  <a16:creationId xmlns:a16="http://schemas.microsoft.com/office/drawing/2014/main" id="{E12A6C73-1C9B-4F67-9FF0-12453C30EF68}"/>
                </a:ext>
              </a:extLst>
            </p:cNvPr>
            <p:cNvPicPr/>
            <p:nvPr/>
          </p:nvPicPr>
          <p:blipFill>
            <a:blip r:embed="rId4" cstate="print"/>
            <a:stretch>
              <a:fillRect/>
            </a:stretch>
          </p:blipFill>
          <p:spPr>
            <a:xfrm>
              <a:off x="1288368" y="3041056"/>
              <a:ext cx="109307" cy="140667"/>
            </a:xfrm>
            <a:prstGeom prst="rect">
              <a:avLst/>
            </a:prstGeom>
          </p:spPr>
        </p:pic>
      </p:grpSp>
      <p:pic>
        <p:nvPicPr>
          <p:cNvPr id="24" name="object 22">
            <a:extLst>
              <a:ext uri="{FF2B5EF4-FFF2-40B4-BE49-F238E27FC236}">
                <a16:creationId xmlns:a16="http://schemas.microsoft.com/office/drawing/2014/main" id="{EEB701A8-CC65-4D5E-933D-A7844682E08D}"/>
              </a:ext>
            </a:extLst>
          </p:cNvPr>
          <p:cNvPicPr/>
          <p:nvPr/>
        </p:nvPicPr>
        <p:blipFill>
          <a:blip r:embed="rId5" cstate="print"/>
          <a:stretch>
            <a:fillRect/>
          </a:stretch>
        </p:blipFill>
        <p:spPr>
          <a:xfrm>
            <a:off x="688451" y="4021367"/>
            <a:ext cx="351167" cy="109307"/>
          </a:xfrm>
          <a:prstGeom prst="rect">
            <a:avLst/>
          </a:prstGeom>
        </p:spPr>
      </p:pic>
      <p:pic>
        <p:nvPicPr>
          <p:cNvPr id="25" name="object 23">
            <a:extLst>
              <a:ext uri="{FF2B5EF4-FFF2-40B4-BE49-F238E27FC236}">
                <a16:creationId xmlns:a16="http://schemas.microsoft.com/office/drawing/2014/main" id="{CBDD7D99-894C-458C-A81C-C1D608510D36}"/>
              </a:ext>
            </a:extLst>
          </p:cNvPr>
          <p:cNvPicPr/>
          <p:nvPr/>
        </p:nvPicPr>
        <p:blipFill>
          <a:blip r:embed="rId6" cstate="print"/>
          <a:stretch>
            <a:fillRect/>
          </a:stretch>
        </p:blipFill>
        <p:spPr>
          <a:xfrm>
            <a:off x="1393334" y="4021367"/>
            <a:ext cx="348467" cy="109307"/>
          </a:xfrm>
          <a:prstGeom prst="rect">
            <a:avLst/>
          </a:prstGeom>
        </p:spPr>
      </p:pic>
      <p:pic>
        <p:nvPicPr>
          <p:cNvPr id="26" name="object 24">
            <a:extLst>
              <a:ext uri="{FF2B5EF4-FFF2-40B4-BE49-F238E27FC236}">
                <a16:creationId xmlns:a16="http://schemas.microsoft.com/office/drawing/2014/main" id="{986675B6-A8DD-42D8-92E5-EA360C5CA50B}"/>
              </a:ext>
            </a:extLst>
          </p:cNvPr>
          <p:cNvPicPr/>
          <p:nvPr/>
        </p:nvPicPr>
        <p:blipFill>
          <a:blip r:embed="rId6" cstate="print"/>
          <a:stretch>
            <a:fillRect/>
          </a:stretch>
        </p:blipFill>
        <p:spPr>
          <a:xfrm>
            <a:off x="2095461" y="4021367"/>
            <a:ext cx="348467" cy="109307"/>
          </a:xfrm>
          <a:prstGeom prst="rect">
            <a:avLst/>
          </a:prstGeom>
        </p:spPr>
      </p:pic>
      <p:grpSp>
        <p:nvGrpSpPr>
          <p:cNvPr id="27" name="object 25">
            <a:extLst>
              <a:ext uri="{FF2B5EF4-FFF2-40B4-BE49-F238E27FC236}">
                <a16:creationId xmlns:a16="http://schemas.microsoft.com/office/drawing/2014/main" id="{67FC3649-BBA2-47EA-A41B-DE010DAB825E}"/>
              </a:ext>
            </a:extLst>
          </p:cNvPr>
          <p:cNvGrpSpPr/>
          <p:nvPr/>
        </p:nvGrpSpPr>
        <p:grpSpPr>
          <a:xfrm>
            <a:off x="1876194" y="4326932"/>
            <a:ext cx="109855" cy="394335"/>
            <a:chOff x="1990494" y="3041057"/>
            <a:chExt cx="109855" cy="394335"/>
          </a:xfrm>
        </p:grpSpPr>
        <p:sp>
          <p:nvSpPr>
            <p:cNvPr id="28" name="object 26">
              <a:extLst>
                <a:ext uri="{FF2B5EF4-FFF2-40B4-BE49-F238E27FC236}">
                  <a16:creationId xmlns:a16="http://schemas.microsoft.com/office/drawing/2014/main" id="{EE700835-AEEA-4214-B229-6B958884D28E}"/>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29" name="object 27">
              <a:extLst>
                <a:ext uri="{FF2B5EF4-FFF2-40B4-BE49-F238E27FC236}">
                  <a16:creationId xmlns:a16="http://schemas.microsoft.com/office/drawing/2014/main" id="{AF63E434-2AD6-4F7C-9DA0-A0CDEEC55F80}"/>
                </a:ext>
              </a:extLst>
            </p:cNvPr>
            <p:cNvPicPr/>
            <p:nvPr/>
          </p:nvPicPr>
          <p:blipFill>
            <a:blip r:embed="rId7" cstate="print"/>
            <a:stretch>
              <a:fillRect/>
            </a:stretch>
          </p:blipFill>
          <p:spPr>
            <a:xfrm>
              <a:off x="1990494" y="3041057"/>
              <a:ext cx="109307" cy="140667"/>
            </a:xfrm>
            <a:prstGeom prst="rect">
              <a:avLst/>
            </a:prstGeom>
          </p:spPr>
        </p:pic>
      </p:grpSp>
      <p:grpSp>
        <p:nvGrpSpPr>
          <p:cNvPr id="30" name="object 28">
            <a:extLst>
              <a:ext uri="{FF2B5EF4-FFF2-40B4-BE49-F238E27FC236}">
                <a16:creationId xmlns:a16="http://schemas.microsoft.com/office/drawing/2014/main" id="{469E537E-AAED-4AB9-BE51-543DF3F066E9}"/>
              </a:ext>
            </a:extLst>
          </p:cNvPr>
          <p:cNvGrpSpPr/>
          <p:nvPr/>
        </p:nvGrpSpPr>
        <p:grpSpPr>
          <a:xfrm>
            <a:off x="2578321" y="4326930"/>
            <a:ext cx="109855" cy="394335"/>
            <a:chOff x="2692621" y="3041055"/>
            <a:chExt cx="109855" cy="394335"/>
          </a:xfrm>
        </p:grpSpPr>
        <p:sp>
          <p:nvSpPr>
            <p:cNvPr id="31" name="object 29">
              <a:extLst>
                <a:ext uri="{FF2B5EF4-FFF2-40B4-BE49-F238E27FC236}">
                  <a16:creationId xmlns:a16="http://schemas.microsoft.com/office/drawing/2014/main" id="{0F073DAB-1E7C-428E-807E-8CA7D51D18AD}"/>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2" name="object 30">
              <a:extLst>
                <a:ext uri="{FF2B5EF4-FFF2-40B4-BE49-F238E27FC236}">
                  <a16:creationId xmlns:a16="http://schemas.microsoft.com/office/drawing/2014/main" id="{DD76B6AD-06AD-433C-91A5-12AF9C6D5ED7}"/>
                </a:ext>
              </a:extLst>
            </p:cNvPr>
            <p:cNvPicPr/>
            <p:nvPr/>
          </p:nvPicPr>
          <p:blipFill>
            <a:blip r:embed="rId7" cstate="print"/>
            <a:stretch>
              <a:fillRect/>
            </a:stretch>
          </p:blipFill>
          <p:spPr>
            <a:xfrm>
              <a:off x="2692621" y="3041055"/>
              <a:ext cx="109308" cy="140667"/>
            </a:xfrm>
            <a:prstGeom prst="rect">
              <a:avLst/>
            </a:prstGeom>
          </p:spPr>
        </p:pic>
      </p:grpSp>
      <p:sp>
        <p:nvSpPr>
          <p:cNvPr id="36" name="object 34">
            <a:extLst>
              <a:ext uri="{FF2B5EF4-FFF2-40B4-BE49-F238E27FC236}">
                <a16:creationId xmlns:a16="http://schemas.microsoft.com/office/drawing/2014/main" id="{C068420E-19C6-4CCB-BFFB-4B27A925D196}"/>
              </a:ext>
            </a:extLst>
          </p:cNvPr>
          <p:cNvSpPr/>
          <p:nvPr/>
        </p:nvSpPr>
        <p:spPr>
          <a:xfrm>
            <a:off x="5698328" y="4069893"/>
            <a:ext cx="125730" cy="233045"/>
          </a:xfrm>
          <a:custGeom>
            <a:avLst/>
            <a:gdLst/>
            <a:ahLst/>
            <a:cxnLst/>
            <a:rect l="l" t="t" r="r" b="b"/>
            <a:pathLst>
              <a:path w="125729" h="233044">
                <a:moveTo>
                  <a:pt x="0" y="0"/>
                </a:moveTo>
                <a:lnTo>
                  <a:pt x="125368" y="0"/>
                </a:lnTo>
                <a:lnTo>
                  <a:pt x="125368" y="232681"/>
                </a:lnTo>
                <a:lnTo>
                  <a:pt x="0" y="232681"/>
                </a:lnTo>
                <a:lnTo>
                  <a:pt x="0" y="0"/>
                </a:lnTo>
                <a:close/>
              </a:path>
            </a:pathLst>
          </a:custGeom>
          <a:ln w="9524">
            <a:solidFill>
              <a:srgbClr val="000000"/>
            </a:solidFill>
          </a:ln>
        </p:spPr>
        <p:txBody>
          <a:bodyPr wrap="square" lIns="0" tIns="0" rIns="0" bIns="0" rtlCol="0"/>
          <a:lstStyle/>
          <a:p>
            <a:endParaRPr/>
          </a:p>
        </p:txBody>
      </p:sp>
      <p:sp>
        <p:nvSpPr>
          <p:cNvPr id="37" name="object 35">
            <a:extLst>
              <a:ext uri="{FF2B5EF4-FFF2-40B4-BE49-F238E27FC236}">
                <a16:creationId xmlns:a16="http://schemas.microsoft.com/office/drawing/2014/main" id="{128FA459-7ACE-4990-9DC2-0FDE68852505}"/>
              </a:ext>
            </a:extLst>
          </p:cNvPr>
          <p:cNvSpPr/>
          <p:nvPr/>
        </p:nvSpPr>
        <p:spPr>
          <a:xfrm>
            <a:off x="5693972" y="3849460"/>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38" name="object 36">
            <a:extLst>
              <a:ext uri="{FF2B5EF4-FFF2-40B4-BE49-F238E27FC236}">
                <a16:creationId xmlns:a16="http://schemas.microsoft.com/office/drawing/2014/main" id="{BB2C01D6-0371-42E0-844E-7650FA632DE9}"/>
              </a:ext>
            </a:extLst>
          </p:cNvPr>
          <p:cNvSpPr/>
          <p:nvPr/>
        </p:nvSpPr>
        <p:spPr>
          <a:xfrm>
            <a:off x="7370659" y="4069893"/>
            <a:ext cx="114300" cy="233045"/>
          </a:xfrm>
          <a:custGeom>
            <a:avLst/>
            <a:gdLst/>
            <a:ahLst/>
            <a:cxnLst/>
            <a:rect l="l" t="t" r="r" b="b"/>
            <a:pathLst>
              <a:path w="114300" h="233044">
                <a:moveTo>
                  <a:pt x="0" y="0"/>
                </a:moveTo>
                <a:lnTo>
                  <a:pt x="113947" y="0"/>
                </a:lnTo>
                <a:lnTo>
                  <a:pt x="113947" y="232681"/>
                </a:lnTo>
                <a:lnTo>
                  <a:pt x="0" y="232681"/>
                </a:lnTo>
                <a:lnTo>
                  <a:pt x="0" y="0"/>
                </a:lnTo>
                <a:close/>
              </a:path>
            </a:pathLst>
          </a:custGeom>
          <a:ln w="9524">
            <a:solidFill>
              <a:srgbClr val="000000"/>
            </a:solidFill>
          </a:ln>
        </p:spPr>
        <p:txBody>
          <a:bodyPr wrap="square" lIns="0" tIns="0" rIns="0" bIns="0" rtlCol="0"/>
          <a:lstStyle/>
          <a:p>
            <a:endParaRPr/>
          </a:p>
        </p:txBody>
      </p:sp>
      <p:sp>
        <p:nvSpPr>
          <p:cNvPr id="39" name="object 37">
            <a:extLst>
              <a:ext uri="{FF2B5EF4-FFF2-40B4-BE49-F238E27FC236}">
                <a16:creationId xmlns:a16="http://schemas.microsoft.com/office/drawing/2014/main" id="{DD6E5ECC-6904-46EA-B309-CF149DCC4DA4}"/>
              </a:ext>
            </a:extLst>
          </p:cNvPr>
          <p:cNvSpPr/>
          <p:nvPr/>
        </p:nvSpPr>
        <p:spPr>
          <a:xfrm>
            <a:off x="2797586" y="4076018"/>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40" name="object 38">
            <a:extLst>
              <a:ext uri="{FF2B5EF4-FFF2-40B4-BE49-F238E27FC236}">
                <a16:creationId xmlns:a16="http://schemas.microsoft.com/office/drawing/2014/main" id="{D6771C1E-B387-4579-9B5B-888DDFCEEF9A}"/>
              </a:ext>
            </a:extLst>
          </p:cNvPr>
          <p:cNvPicPr/>
          <p:nvPr/>
        </p:nvPicPr>
        <p:blipFill>
          <a:blip r:embed="rId8" cstate="print"/>
          <a:stretch>
            <a:fillRect/>
          </a:stretch>
        </p:blipFill>
        <p:spPr>
          <a:xfrm>
            <a:off x="3926087" y="4021364"/>
            <a:ext cx="140667" cy="109308"/>
          </a:xfrm>
          <a:prstGeom prst="rect">
            <a:avLst/>
          </a:prstGeom>
        </p:spPr>
      </p:pic>
      <p:pic>
        <p:nvPicPr>
          <p:cNvPr id="41" name="object 39">
            <a:extLst>
              <a:ext uri="{FF2B5EF4-FFF2-40B4-BE49-F238E27FC236}">
                <a16:creationId xmlns:a16="http://schemas.microsoft.com/office/drawing/2014/main" id="{7F70BBA0-1206-48E5-B85A-2E610A21F90F}"/>
              </a:ext>
            </a:extLst>
          </p:cNvPr>
          <p:cNvPicPr/>
          <p:nvPr/>
        </p:nvPicPr>
        <p:blipFill>
          <a:blip r:embed="rId9" cstate="print"/>
          <a:stretch>
            <a:fillRect/>
          </a:stretch>
        </p:blipFill>
        <p:spPr>
          <a:xfrm>
            <a:off x="469184" y="3559494"/>
            <a:ext cx="109308" cy="289967"/>
          </a:xfrm>
          <a:prstGeom prst="rect">
            <a:avLst/>
          </a:prstGeom>
        </p:spPr>
      </p:pic>
      <p:pic>
        <p:nvPicPr>
          <p:cNvPr id="42" name="object 40">
            <a:extLst>
              <a:ext uri="{FF2B5EF4-FFF2-40B4-BE49-F238E27FC236}">
                <a16:creationId xmlns:a16="http://schemas.microsoft.com/office/drawing/2014/main" id="{D4AAACF5-F6A6-4194-B75C-137B7804909A}"/>
              </a:ext>
            </a:extLst>
          </p:cNvPr>
          <p:cNvPicPr/>
          <p:nvPr/>
        </p:nvPicPr>
        <p:blipFill>
          <a:blip r:embed="rId9" cstate="print"/>
          <a:stretch>
            <a:fillRect/>
          </a:stretch>
        </p:blipFill>
        <p:spPr>
          <a:xfrm>
            <a:off x="1174067" y="3559494"/>
            <a:ext cx="109307" cy="289967"/>
          </a:xfrm>
          <a:prstGeom prst="rect">
            <a:avLst/>
          </a:prstGeom>
        </p:spPr>
      </p:pic>
      <p:pic>
        <p:nvPicPr>
          <p:cNvPr id="43" name="object 41">
            <a:extLst>
              <a:ext uri="{FF2B5EF4-FFF2-40B4-BE49-F238E27FC236}">
                <a16:creationId xmlns:a16="http://schemas.microsoft.com/office/drawing/2014/main" id="{EC14E75B-0A4D-415D-B349-D69252922D53}"/>
              </a:ext>
            </a:extLst>
          </p:cNvPr>
          <p:cNvPicPr/>
          <p:nvPr/>
        </p:nvPicPr>
        <p:blipFill>
          <a:blip r:embed="rId10" cstate="print"/>
          <a:stretch>
            <a:fillRect/>
          </a:stretch>
        </p:blipFill>
        <p:spPr>
          <a:xfrm>
            <a:off x="1876658" y="3559494"/>
            <a:ext cx="109307" cy="302667"/>
          </a:xfrm>
          <a:prstGeom prst="rect">
            <a:avLst/>
          </a:prstGeom>
        </p:spPr>
      </p:pic>
      <p:pic>
        <p:nvPicPr>
          <p:cNvPr id="44" name="object 42">
            <a:extLst>
              <a:ext uri="{FF2B5EF4-FFF2-40B4-BE49-F238E27FC236}">
                <a16:creationId xmlns:a16="http://schemas.microsoft.com/office/drawing/2014/main" id="{8CD10B38-858D-476E-952A-8611C7BCAEAD}"/>
              </a:ext>
            </a:extLst>
          </p:cNvPr>
          <p:cNvPicPr/>
          <p:nvPr/>
        </p:nvPicPr>
        <p:blipFill>
          <a:blip r:embed="rId11" cstate="print"/>
          <a:stretch>
            <a:fillRect/>
          </a:stretch>
        </p:blipFill>
        <p:spPr>
          <a:xfrm>
            <a:off x="2578320" y="3559492"/>
            <a:ext cx="109308" cy="289967"/>
          </a:xfrm>
          <a:prstGeom prst="rect">
            <a:avLst/>
          </a:prstGeom>
        </p:spPr>
      </p:pic>
      <p:sp>
        <p:nvSpPr>
          <p:cNvPr id="45" name="object 43">
            <a:extLst>
              <a:ext uri="{FF2B5EF4-FFF2-40B4-BE49-F238E27FC236}">
                <a16:creationId xmlns:a16="http://schemas.microsoft.com/office/drawing/2014/main" id="{922A09E9-49D4-4A6F-B9AE-1C687FF0A973}"/>
              </a:ext>
            </a:extLst>
          </p:cNvPr>
          <p:cNvSpPr txBox="1"/>
          <p:nvPr/>
        </p:nvSpPr>
        <p:spPr>
          <a:xfrm>
            <a:off x="5701706" y="3855810"/>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46" name="object 44">
            <a:extLst>
              <a:ext uri="{FF2B5EF4-FFF2-40B4-BE49-F238E27FC236}">
                <a16:creationId xmlns:a16="http://schemas.microsoft.com/office/drawing/2014/main" id="{FD4A3A7B-8C7E-48A4-8F03-659C96060B2A}"/>
              </a:ext>
            </a:extLst>
          </p:cNvPr>
          <p:cNvSpPr/>
          <p:nvPr/>
        </p:nvSpPr>
        <p:spPr>
          <a:xfrm>
            <a:off x="6536932" y="3849460"/>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47" name="object 45">
            <a:extLst>
              <a:ext uri="{FF2B5EF4-FFF2-40B4-BE49-F238E27FC236}">
                <a16:creationId xmlns:a16="http://schemas.microsoft.com/office/drawing/2014/main" id="{AC574419-380B-40B0-82CE-94EB8AD4F2FB}"/>
              </a:ext>
            </a:extLst>
          </p:cNvPr>
          <p:cNvSpPr txBox="1"/>
          <p:nvPr/>
        </p:nvSpPr>
        <p:spPr>
          <a:xfrm>
            <a:off x="6543282" y="3855810"/>
            <a:ext cx="307340" cy="440690"/>
          </a:xfrm>
          <a:prstGeom prst="rect">
            <a:avLst/>
          </a:prstGeom>
          <a:solidFill>
            <a:srgbClr val="DCEDF0"/>
          </a:solidFill>
        </p:spPr>
        <p:txBody>
          <a:bodyPr vert="horz" wrap="square" lIns="0" tIns="146685" rIns="0" bIns="0" rtlCol="0">
            <a:spAutoFit/>
          </a:bodyPr>
          <a:lstStyle/>
          <a:p>
            <a:pPr marL="107950">
              <a:lnSpc>
                <a:spcPct val="100000"/>
              </a:lnSpc>
              <a:spcBef>
                <a:spcPts val="1155"/>
              </a:spcBef>
            </a:pPr>
            <a:r>
              <a:rPr sz="900" dirty="0">
                <a:latin typeface="Arial MT"/>
                <a:cs typeface="Arial MT"/>
              </a:rPr>
              <a:t>s</a:t>
            </a:r>
            <a:r>
              <a:rPr sz="900" baseline="-32407" dirty="0">
                <a:latin typeface="Arial MT"/>
                <a:cs typeface="Arial MT"/>
              </a:rPr>
              <a:t>2</a:t>
            </a:r>
            <a:endParaRPr sz="900" baseline="-32407">
              <a:latin typeface="Arial MT"/>
              <a:cs typeface="Arial MT"/>
            </a:endParaRPr>
          </a:p>
        </p:txBody>
      </p:sp>
      <p:sp>
        <p:nvSpPr>
          <p:cNvPr id="48" name="object 46">
            <a:extLst>
              <a:ext uri="{FF2B5EF4-FFF2-40B4-BE49-F238E27FC236}">
                <a16:creationId xmlns:a16="http://schemas.microsoft.com/office/drawing/2014/main" id="{6E4AD478-4281-4717-B2FA-8C3B339A55E2}"/>
              </a:ext>
            </a:extLst>
          </p:cNvPr>
          <p:cNvSpPr txBox="1"/>
          <p:nvPr/>
        </p:nvSpPr>
        <p:spPr>
          <a:xfrm>
            <a:off x="5596437" y="5483994"/>
            <a:ext cx="52387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endParaRPr sz="1050">
              <a:latin typeface="Arial MT"/>
              <a:cs typeface="Arial MT"/>
            </a:endParaRPr>
          </a:p>
        </p:txBody>
      </p:sp>
      <p:sp>
        <p:nvSpPr>
          <p:cNvPr id="49" name="object 47">
            <a:extLst>
              <a:ext uri="{FF2B5EF4-FFF2-40B4-BE49-F238E27FC236}">
                <a16:creationId xmlns:a16="http://schemas.microsoft.com/office/drawing/2014/main" id="{F5DA19EB-A3F5-4EFE-9E8E-8FADD505126E}"/>
              </a:ext>
            </a:extLst>
          </p:cNvPr>
          <p:cNvSpPr txBox="1"/>
          <p:nvPr/>
        </p:nvSpPr>
        <p:spPr>
          <a:xfrm>
            <a:off x="5888535" y="4720997"/>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50" name="object 48">
            <a:extLst>
              <a:ext uri="{FF2B5EF4-FFF2-40B4-BE49-F238E27FC236}">
                <a16:creationId xmlns:a16="http://schemas.microsoft.com/office/drawing/2014/main" id="{821F1B40-EFDC-409B-8DCD-BC940532C85C}"/>
              </a:ext>
            </a:extLst>
          </p:cNvPr>
          <p:cNvSpPr txBox="1"/>
          <p:nvPr/>
        </p:nvSpPr>
        <p:spPr>
          <a:xfrm>
            <a:off x="5704837" y="297453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51" name="object 49">
            <a:extLst>
              <a:ext uri="{FF2B5EF4-FFF2-40B4-BE49-F238E27FC236}">
                <a16:creationId xmlns:a16="http://schemas.microsoft.com/office/drawing/2014/main" id="{43A51E10-B5A3-48F5-A3CC-E4CB2453D75F}"/>
              </a:ext>
            </a:extLst>
          </p:cNvPr>
          <p:cNvSpPr txBox="1"/>
          <p:nvPr/>
        </p:nvSpPr>
        <p:spPr>
          <a:xfrm>
            <a:off x="6547800" y="297453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52" name="object 50">
            <a:extLst>
              <a:ext uri="{FF2B5EF4-FFF2-40B4-BE49-F238E27FC236}">
                <a16:creationId xmlns:a16="http://schemas.microsoft.com/office/drawing/2014/main" id="{AE241234-915E-47E3-9F13-AB413E93E6A4}"/>
              </a:ext>
            </a:extLst>
          </p:cNvPr>
          <p:cNvSpPr txBox="1"/>
          <p:nvPr/>
        </p:nvSpPr>
        <p:spPr>
          <a:xfrm>
            <a:off x="5593897" y="2597763"/>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53" name="object 51">
            <a:extLst>
              <a:ext uri="{FF2B5EF4-FFF2-40B4-BE49-F238E27FC236}">
                <a16:creationId xmlns:a16="http://schemas.microsoft.com/office/drawing/2014/main" id="{85CD39B1-FE5D-4C08-871E-C140428FC073}"/>
              </a:ext>
            </a:extLst>
          </p:cNvPr>
          <p:cNvSpPr txBox="1"/>
          <p:nvPr/>
        </p:nvSpPr>
        <p:spPr>
          <a:xfrm>
            <a:off x="6399746" y="2593797"/>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sp>
        <p:nvSpPr>
          <p:cNvPr id="54" name="object 52">
            <a:extLst>
              <a:ext uri="{FF2B5EF4-FFF2-40B4-BE49-F238E27FC236}">
                <a16:creationId xmlns:a16="http://schemas.microsoft.com/office/drawing/2014/main" id="{DFA8A84A-EC47-4560-AA2C-CF619C89E2E3}"/>
              </a:ext>
            </a:extLst>
          </p:cNvPr>
          <p:cNvSpPr txBox="1"/>
          <p:nvPr/>
        </p:nvSpPr>
        <p:spPr>
          <a:xfrm>
            <a:off x="8263522" y="5483994"/>
            <a:ext cx="24828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pan</a:t>
            </a:r>
            <a:endParaRPr sz="1050">
              <a:latin typeface="Arial MT"/>
              <a:cs typeface="Arial MT"/>
            </a:endParaRPr>
          </a:p>
        </p:txBody>
      </p:sp>
      <p:sp>
        <p:nvSpPr>
          <p:cNvPr id="55" name="object 53">
            <a:extLst>
              <a:ext uri="{FF2B5EF4-FFF2-40B4-BE49-F238E27FC236}">
                <a16:creationId xmlns:a16="http://schemas.microsoft.com/office/drawing/2014/main" id="{7763B142-73F0-43BE-8FF9-44C47B7F760A}"/>
              </a:ext>
            </a:extLst>
          </p:cNvPr>
          <p:cNvSpPr txBox="1"/>
          <p:nvPr/>
        </p:nvSpPr>
        <p:spPr>
          <a:xfrm>
            <a:off x="6436859" y="5483994"/>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56" name="object 54">
            <a:extLst>
              <a:ext uri="{FF2B5EF4-FFF2-40B4-BE49-F238E27FC236}">
                <a16:creationId xmlns:a16="http://schemas.microsoft.com/office/drawing/2014/main" id="{FEAF3D0B-1F93-4102-ADBF-5E9918CC208A}"/>
              </a:ext>
            </a:extLst>
          </p:cNvPr>
          <p:cNvSpPr txBox="1"/>
          <p:nvPr/>
        </p:nvSpPr>
        <p:spPr>
          <a:xfrm>
            <a:off x="7252831" y="5483994"/>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sp>
        <p:nvSpPr>
          <p:cNvPr id="57" name="object 55">
            <a:extLst>
              <a:ext uri="{FF2B5EF4-FFF2-40B4-BE49-F238E27FC236}">
                <a16:creationId xmlns:a16="http://schemas.microsoft.com/office/drawing/2014/main" id="{9B5B661C-78EC-4D5D-809B-1C06F0FBCA1A}"/>
              </a:ext>
            </a:extLst>
          </p:cNvPr>
          <p:cNvSpPr/>
          <p:nvPr/>
        </p:nvSpPr>
        <p:spPr>
          <a:xfrm>
            <a:off x="7369024" y="3849459"/>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58" name="object 56">
            <a:extLst>
              <a:ext uri="{FF2B5EF4-FFF2-40B4-BE49-F238E27FC236}">
                <a16:creationId xmlns:a16="http://schemas.microsoft.com/office/drawing/2014/main" id="{6E5605A5-2BFF-4082-AE59-9DAF9B1C6D8E}"/>
              </a:ext>
            </a:extLst>
          </p:cNvPr>
          <p:cNvSpPr txBox="1"/>
          <p:nvPr/>
        </p:nvSpPr>
        <p:spPr>
          <a:xfrm>
            <a:off x="7375398" y="3855809"/>
            <a:ext cx="310515" cy="440690"/>
          </a:xfrm>
          <a:prstGeom prst="rect">
            <a:avLst/>
          </a:prstGeom>
          <a:solidFill>
            <a:srgbClr val="DCEDF0"/>
          </a:solidFill>
        </p:spPr>
        <p:txBody>
          <a:bodyPr vert="horz" wrap="square" lIns="0" tIns="146685" rIns="0" bIns="0" rtlCol="0">
            <a:spAutoFit/>
          </a:bodyPr>
          <a:lstStyle/>
          <a:p>
            <a:pPr marL="107950">
              <a:lnSpc>
                <a:spcPct val="100000"/>
              </a:lnSpc>
              <a:spcBef>
                <a:spcPts val="1155"/>
              </a:spcBef>
            </a:pPr>
            <a:r>
              <a:rPr sz="900" dirty="0">
                <a:latin typeface="Arial MT"/>
                <a:cs typeface="Arial MT"/>
              </a:rPr>
              <a:t>s</a:t>
            </a:r>
            <a:r>
              <a:rPr sz="900" baseline="-32407" dirty="0">
                <a:latin typeface="Arial MT"/>
                <a:cs typeface="Arial MT"/>
              </a:rPr>
              <a:t>3</a:t>
            </a:r>
            <a:endParaRPr sz="900" baseline="-32407">
              <a:latin typeface="Arial MT"/>
              <a:cs typeface="Arial MT"/>
            </a:endParaRPr>
          </a:p>
        </p:txBody>
      </p:sp>
      <p:sp>
        <p:nvSpPr>
          <p:cNvPr id="59" name="object 57">
            <a:extLst>
              <a:ext uri="{FF2B5EF4-FFF2-40B4-BE49-F238E27FC236}">
                <a16:creationId xmlns:a16="http://schemas.microsoft.com/office/drawing/2014/main" id="{3E15FCA8-75BD-4C47-8D10-C30192575C72}"/>
              </a:ext>
            </a:extLst>
          </p:cNvPr>
          <p:cNvSpPr txBox="1"/>
          <p:nvPr/>
        </p:nvSpPr>
        <p:spPr>
          <a:xfrm>
            <a:off x="8222853" y="3849459"/>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4</a:t>
            </a:r>
            <a:endParaRPr sz="900" baseline="-32407">
              <a:latin typeface="Arial MT"/>
              <a:cs typeface="Arial MT"/>
            </a:endParaRPr>
          </a:p>
        </p:txBody>
      </p:sp>
      <p:sp>
        <p:nvSpPr>
          <p:cNvPr id="60" name="object 58">
            <a:extLst>
              <a:ext uri="{FF2B5EF4-FFF2-40B4-BE49-F238E27FC236}">
                <a16:creationId xmlns:a16="http://schemas.microsoft.com/office/drawing/2014/main" id="{A9B08A78-03E9-4BC8-9722-FF9192036EB4}"/>
              </a:ext>
            </a:extLst>
          </p:cNvPr>
          <p:cNvSpPr txBox="1"/>
          <p:nvPr/>
        </p:nvSpPr>
        <p:spPr>
          <a:xfrm>
            <a:off x="7379893" y="297453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61" name="object 59">
            <a:extLst>
              <a:ext uri="{FF2B5EF4-FFF2-40B4-BE49-F238E27FC236}">
                <a16:creationId xmlns:a16="http://schemas.microsoft.com/office/drawing/2014/main" id="{C76DFA83-C30A-4A3D-B9E1-F2707A6DC00A}"/>
              </a:ext>
            </a:extLst>
          </p:cNvPr>
          <p:cNvSpPr txBox="1"/>
          <p:nvPr/>
        </p:nvSpPr>
        <p:spPr>
          <a:xfrm>
            <a:off x="8233720" y="297453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4</a:t>
            </a:r>
            <a:endParaRPr sz="900" baseline="-32407">
              <a:latin typeface="Arial MT"/>
              <a:cs typeface="Arial MT"/>
            </a:endParaRPr>
          </a:p>
        </p:txBody>
      </p:sp>
      <p:sp>
        <p:nvSpPr>
          <p:cNvPr id="62" name="object 60">
            <a:extLst>
              <a:ext uri="{FF2B5EF4-FFF2-40B4-BE49-F238E27FC236}">
                <a16:creationId xmlns:a16="http://schemas.microsoft.com/office/drawing/2014/main" id="{96209EFB-61B1-4427-87A6-493DB441E738}"/>
              </a:ext>
            </a:extLst>
          </p:cNvPr>
          <p:cNvSpPr txBox="1"/>
          <p:nvPr/>
        </p:nvSpPr>
        <p:spPr>
          <a:xfrm>
            <a:off x="7409692" y="2599197"/>
            <a:ext cx="24828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pan</a:t>
            </a:r>
            <a:endParaRPr sz="1050">
              <a:latin typeface="Arial MT"/>
              <a:cs typeface="Arial MT"/>
            </a:endParaRPr>
          </a:p>
        </p:txBody>
      </p:sp>
      <p:sp>
        <p:nvSpPr>
          <p:cNvPr id="63" name="object 61">
            <a:extLst>
              <a:ext uri="{FF2B5EF4-FFF2-40B4-BE49-F238E27FC236}">
                <a16:creationId xmlns:a16="http://schemas.microsoft.com/office/drawing/2014/main" id="{16D17BE8-C9B3-4969-8CBC-32CD4BFB0F87}"/>
              </a:ext>
            </a:extLst>
          </p:cNvPr>
          <p:cNvSpPr txBox="1"/>
          <p:nvPr/>
        </p:nvSpPr>
        <p:spPr>
          <a:xfrm>
            <a:off x="8157387" y="2593183"/>
            <a:ext cx="4597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20" dirty="0">
                <a:latin typeface="Arial MT"/>
                <a:cs typeface="Arial MT"/>
              </a:rPr>
              <a:t>T</a:t>
            </a:r>
            <a:r>
              <a:rPr sz="1050" spc="-5" dirty="0">
                <a:latin typeface="Arial MT"/>
                <a:cs typeface="Arial MT"/>
              </a:rPr>
              <a:t>OP]</a:t>
            </a:r>
            <a:endParaRPr sz="1050">
              <a:latin typeface="Arial MT"/>
              <a:cs typeface="Arial MT"/>
            </a:endParaRPr>
          </a:p>
        </p:txBody>
      </p:sp>
      <p:grpSp>
        <p:nvGrpSpPr>
          <p:cNvPr id="64" name="object 62">
            <a:extLst>
              <a:ext uri="{FF2B5EF4-FFF2-40B4-BE49-F238E27FC236}">
                <a16:creationId xmlns:a16="http://schemas.microsoft.com/office/drawing/2014/main" id="{5BBC1857-F0CC-4715-A2DE-707DFCF6E39B}"/>
              </a:ext>
            </a:extLst>
          </p:cNvPr>
          <p:cNvGrpSpPr/>
          <p:nvPr/>
        </p:nvGrpSpPr>
        <p:grpSpPr>
          <a:xfrm>
            <a:off x="8332813" y="3452092"/>
            <a:ext cx="109855" cy="397510"/>
            <a:chOff x="8447113" y="2166217"/>
            <a:chExt cx="109855" cy="397510"/>
          </a:xfrm>
        </p:grpSpPr>
        <p:sp>
          <p:nvSpPr>
            <p:cNvPr id="65" name="object 63">
              <a:extLst>
                <a:ext uri="{FF2B5EF4-FFF2-40B4-BE49-F238E27FC236}">
                  <a16:creationId xmlns:a16="http://schemas.microsoft.com/office/drawing/2014/main" id="{74C3B461-35BC-4622-8770-5077BD0F4539}"/>
                </a:ext>
              </a:extLst>
            </p:cNvPr>
            <p:cNvSpPr/>
            <p:nvPr/>
          </p:nvSpPr>
          <p:spPr>
            <a:xfrm>
              <a:off x="8501767" y="2294184"/>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66" name="object 64">
              <a:extLst>
                <a:ext uri="{FF2B5EF4-FFF2-40B4-BE49-F238E27FC236}">
                  <a16:creationId xmlns:a16="http://schemas.microsoft.com/office/drawing/2014/main" id="{4530F3C2-858F-4936-AA1D-898659141098}"/>
                </a:ext>
              </a:extLst>
            </p:cNvPr>
            <p:cNvPicPr/>
            <p:nvPr/>
          </p:nvPicPr>
          <p:blipFill>
            <a:blip r:embed="rId7" cstate="print"/>
            <a:stretch>
              <a:fillRect/>
            </a:stretch>
          </p:blipFill>
          <p:spPr>
            <a:xfrm>
              <a:off x="8447113" y="2166217"/>
              <a:ext cx="109307" cy="140667"/>
            </a:xfrm>
            <a:prstGeom prst="rect">
              <a:avLst/>
            </a:prstGeom>
          </p:spPr>
        </p:pic>
      </p:grpSp>
      <p:sp>
        <p:nvSpPr>
          <p:cNvPr id="68" name="object 66">
            <a:extLst>
              <a:ext uri="{FF2B5EF4-FFF2-40B4-BE49-F238E27FC236}">
                <a16:creationId xmlns:a16="http://schemas.microsoft.com/office/drawing/2014/main" id="{910B8A2E-7FB7-4E9A-B577-E5CF777938CB}"/>
              </a:ext>
            </a:extLst>
          </p:cNvPr>
          <p:cNvSpPr/>
          <p:nvPr/>
        </p:nvSpPr>
        <p:spPr>
          <a:xfrm>
            <a:off x="5962679" y="4454978"/>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69" name="object 67">
            <a:extLst>
              <a:ext uri="{FF2B5EF4-FFF2-40B4-BE49-F238E27FC236}">
                <a16:creationId xmlns:a16="http://schemas.microsoft.com/office/drawing/2014/main" id="{5173DC49-A661-41F5-8149-1BD9D5EFD33A}"/>
              </a:ext>
            </a:extLst>
          </p:cNvPr>
          <p:cNvPicPr/>
          <p:nvPr/>
        </p:nvPicPr>
        <p:blipFill>
          <a:blip r:embed="rId4" cstate="print"/>
          <a:stretch>
            <a:fillRect/>
          </a:stretch>
        </p:blipFill>
        <p:spPr>
          <a:xfrm>
            <a:off x="5908026" y="4327011"/>
            <a:ext cx="109308" cy="140667"/>
          </a:xfrm>
          <a:prstGeom prst="rect">
            <a:avLst/>
          </a:prstGeom>
        </p:spPr>
      </p:pic>
      <p:sp>
        <p:nvSpPr>
          <p:cNvPr id="70" name="object 68">
            <a:extLst>
              <a:ext uri="{FF2B5EF4-FFF2-40B4-BE49-F238E27FC236}">
                <a16:creationId xmlns:a16="http://schemas.microsoft.com/office/drawing/2014/main" id="{422ADDB3-77F4-42E3-A238-FDCB202D2AEB}"/>
              </a:ext>
            </a:extLst>
          </p:cNvPr>
          <p:cNvSpPr/>
          <p:nvPr/>
        </p:nvSpPr>
        <p:spPr>
          <a:xfrm>
            <a:off x="6023196" y="4076019"/>
            <a:ext cx="361950" cy="0"/>
          </a:xfrm>
          <a:custGeom>
            <a:avLst/>
            <a:gdLst/>
            <a:ahLst/>
            <a:cxnLst/>
            <a:rect l="l" t="t" r="r" b="b"/>
            <a:pathLst>
              <a:path w="361950">
                <a:moveTo>
                  <a:pt x="0" y="0"/>
                </a:moveTo>
                <a:lnTo>
                  <a:pt x="361335" y="0"/>
                </a:lnTo>
              </a:path>
            </a:pathLst>
          </a:custGeom>
          <a:ln w="25399">
            <a:solidFill>
              <a:srgbClr val="000000"/>
            </a:solidFill>
          </a:ln>
        </p:spPr>
        <p:txBody>
          <a:bodyPr wrap="square" lIns="0" tIns="0" rIns="0" bIns="0" rtlCol="0"/>
          <a:lstStyle/>
          <a:p>
            <a:endParaRPr/>
          </a:p>
        </p:txBody>
      </p:sp>
      <p:pic>
        <p:nvPicPr>
          <p:cNvPr id="71" name="object 69">
            <a:extLst>
              <a:ext uri="{FF2B5EF4-FFF2-40B4-BE49-F238E27FC236}">
                <a16:creationId xmlns:a16="http://schemas.microsoft.com/office/drawing/2014/main" id="{F739B7C8-F3AE-4A9C-B3AD-FE4EC1A47A46}"/>
              </a:ext>
            </a:extLst>
          </p:cNvPr>
          <p:cNvPicPr/>
          <p:nvPr/>
        </p:nvPicPr>
        <p:blipFill>
          <a:blip r:embed="rId12" cstate="print"/>
          <a:stretch>
            <a:fillRect/>
          </a:stretch>
        </p:blipFill>
        <p:spPr>
          <a:xfrm>
            <a:off x="6371832" y="4021365"/>
            <a:ext cx="140667" cy="109307"/>
          </a:xfrm>
          <a:prstGeom prst="rect">
            <a:avLst/>
          </a:prstGeom>
        </p:spPr>
      </p:pic>
      <p:sp>
        <p:nvSpPr>
          <p:cNvPr id="72" name="object 70">
            <a:extLst>
              <a:ext uri="{FF2B5EF4-FFF2-40B4-BE49-F238E27FC236}">
                <a16:creationId xmlns:a16="http://schemas.microsoft.com/office/drawing/2014/main" id="{96999715-3FB5-48E3-97A9-A985FD2327AB}"/>
              </a:ext>
            </a:extLst>
          </p:cNvPr>
          <p:cNvSpPr/>
          <p:nvPr/>
        </p:nvSpPr>
        <p:spPr>
          <a:xfrm>
            <a:off x="6866157" y="4076019"/>
            <a:ext cx="350520" cy="0"/>
          </a:xfrm>
          <a:custGeom>
            <a:avLst/>
            <a:gdLst/>
            <a:ahLst/>
            <a:cxnLst/>
            <a:rect l="l" t="t" r="r" b="b"/>
            <a:pathLst>
              <a:path w="350520">
                <a:moveTo>
                  <a:pt x="0" y="0"/>
                </a:moveTo>
                <a:lnTo>
                  <a:pt x="350399" y="0"/>
                </a:lnTo>
              </a:path>
            </a:pathLst>
          </a:custGeom>
          <a:ln w="25399">
            <a:solidFill>
              <a:srgbClr val="000000"/>
            </a:solidFill>
          </a:ln>
        </p:spPr>
        <p:txBody>
          <a:bodyPr wrap="square" lIns="0" tIns="0" rIns="0" bIns="0" rtlCol="0"/>
          <a:lstStyle/>
          <a:p>
            <a:endParaRPr/>
          </a:p>
        </p:txBody>
      </p:sp>
      <p:pic>
        <p:nvPicPr>
          <p:cNvPr id="73" name="object 71">
            <a:extLst>
              <a:ext uri="{FF2B5EF4-FFF2-40B4-BE49-F238E27FC236}">
                <a16:creationId xmlns:a16="http://schemas.microsoft.com/office/drawing/2014/main" id="{0F0B03C8-45B7-4F38-8600-530E3DF12C20}"/>
              </a:ext>
            </a:extLst>
          </p:cNvPr>
          <p:cNvPicPr/>
          <p:nvPr/>
        </p:nvPicPr>
        <p:blipFill>
          <a:blip r:embed="rId12" cstate="print"/>
          <a:stretch>
            <a:fillRect/>
          </a:stretch>
        </p:blipFill>
        <p:spPr>
          <a:xfrm>
            <a:off x="7203857" y="4021365"/>
            <a:ext cx="140668" cy="109307"/>
          </a:xfrm>
          <a:prstGeom prst="rect">
            <a:avLst/>
          </a:prstGeom>
        </p:spPr>
      </p:pic>
      <p:sp>
        <p:nvSpPr>
          <p:cNvPr id="74" name="object 72">
            <a:extLst>
              <a:ext uri="{FF2B5EF4-FFF2-40B4-BE49-F238E27FC236}">
                <a16:creationId xmlns:a16="http://schemas.microsoft.com/office/drawing/2014/main" id="{BB248279-1EA1-4DF3-A222-A9C72E4B8F04}"/>
              </a:ext>
            </a:extLst>
          </p:cNvPr>
          <p:cNvSpPr/>
          <p:nvPr/>
        </p:nvSpPr>
        <p:spPr>
          <a:xfrm>
            <a:off x="7698249" y="4076017"/>
            <a:ext cx="372745" cy="0"/>
          </a:xfrm>
          <a:custGeom>
            <a:avLst/>
            <a:gdLst/>
            <a:ahLst/>
            <a:cxnLst/>
            <a:rect l="l" t="t" r="r" b="b"/>
            <a:pathLst>
              <a:path w="372745">
                <a:moveTo>
                  <a:pt x="0" y="0"/>
                </a:moveTo>
                <a:lnTo>
                  <a:pt x="372299" y="0"/>
                </a:lnTo>
              </a:path>
            </a:pathLst>
          </a:custGeom>
          <a:ln w="25399">
            <a:solidFill>
              <a:srgbClr val="000000"/>
            </a:solidFill>
          </a:ln>
        </p:spPr>
        <p:txBody>
          <a:bodyPr wrap="square" lIns="0" tIns="0" rIns="0" bIns="0" rtlCol="0"/>
          <a:lstStyle/>
          <a:p>
            <a:endParaRPr/>
          </a:p>
        </p:txBody>
      </p:sp>
      <p:pic>
        <p:nvPicPr>
          <p:cNvPr id="75" name="object 73">
            <a:extLst>
              <a:ext uri="{FF2B5EF4-FFF2-40B4-BE49-F238E27FC236}">
                <a16:creationId xmlns:a16="http://schemas.microsoft.com/office/drawing/2014/main" id="{70511C99-C772-4BF9-B936-744845D31125}"/>
              </a:ext>
            </a:extLst>
          </p:cNvPr>
          <p:cNvPicPr/>
          <p:nvPr/>
        </p:nvPicPr>
        <p:blipFill>
          <a:blip r:embed="rId12" cstate="print"/>
          <a:stretch>
            <a:fillRect/>
          </a:stretch>
        </p:blipFill>
        <p:spPr>
          <a:xfrm>
            <a:off x="8057849" y="4021363"/>
            <a:ext cx="140667" cy="109307"/>
          </a:xfrm>
          <a:prstGeom prst="rect">
            <a:avLst/>
          </a:prstGeom>
        </p:spPr>
      </p:pic>
      <p:sp>
        <p:nvSpPr>
          <p:cNvPr id="76" name="object 74">
            <a:extLst>
              <a:ext uri="{FF2B5EF4-FFF2-40B4-BE49-F238E27FC236}">
                <a16:creationId xmlns:a16="http://schemas.microsoft.com/office/drawing/2014/main" id="{3DE7B5B9-B32D-408D-B320-4FD6D0F664D3}"/>
              </a:ext>
            </a:extLst>
          </p:cNvPr>
          <p:cNvSpPr/>
          <p:nvPr/>
        </p:nvSpPr>
        <p:spPr>
          <a:xfrm>
            <a:off x="7533638" y="3580052"/>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7" name="object 75">
            <a:extLst>
              <a:ext uri="{FF2B5EF4-FFF2-40B4-BE49-F238E27FC236}">
                <a16:creationId xmlns:a16="http://schemas.microsoft.com/office/drawing/2014/main" id="{241A9B55-3D71-4E4D-9D87-E437CD32369A}"/>
              </a:ext>
            </a:extLst>
          </p:cNvPr>
          <p:cNvPicPr/>
          <p:nvPr/>
        </p:nvPicPr>
        <p:blipFill>
          <a:blip r:embed="rId7" cstate="print"/>
          <a:stretch>
            <a:fillRect/>
          </a:stretch>
        </p:blipFill>
        <p:spPr>
          <a:xfrm>
            <a:off x="7478984" y="3452085"/>
            <a:ext cx="109307" cy="140667"/>
          </a:xfrm>
          <a:prstGeom prst="rect">
            <a:avLst/>
          </a:prstGeom>
        </p:spPr>
      </p:pic>
      <p:sp>
        <p:nvSpPr>
          <p:cNvPr id="78" name="object 76">
            <a:extLst>
              <a:ext uri="{FF2B5EF4-FFF2-40B4-BE49-F238E27FC236}">
                <a16:creationId xmlns:a16="http://schemas.microsoft.com/office/drawing/2014/main" id="{22069B89-0984-4F19-9962-8B3D1F8646A9}"/>
              </a:ext>
            </a:extLst>
          </p:cNvPr>
          <p:cNvSpPr/>
          <p:nvPr/>
        </p:nvSpPr>
        <p:spPr>
          <a:xfrm>
            <a:off x="7533638" y="3580059"/>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9" name="object 77">
            <a:extLst>
              <a:ext uri="{FF2B5EF4-FFF2-40B4-BE49-F238E27FC236}">
                <a16:creationId xmlns:a16="http://schemas.microsoft.com/office/drawing/2014/main" id="{E52BBD7F-99F6-462D-829E-178C363E7914}"/>
              </a:ext>
            </a:extLst>
          </p:cNvPr>
          <p:cNvPicPr/>
          <p:nvPr/>
        </p:nvPicPr>
        <p:blipFill>
          <a:blip r:embed="rId7" cstate="print"/>
          <a:stretch>
            <a:fillRect/>
          </a:stretch>
        </p:blipFill>
        <p:spPr>
          <a:xfrm>
            <a:off x="7478984" y="3452092"/>
            <a:ext cx="109307" cy="140667"/>
          </a:xfrm>
          <a:prstGeom prst="rect">
            <a:avLst/>
          </a:prstGeom>
        </p:spPr>
      </p:pic>
      <p:sp>
        <p:nvSpPr>
          <p:cNvPr id="80" name="object 78">
            <a:extLst>
              <a:ext uri="{FF2B5EF4-FFF2-40B4-BE49-F238E27FC236}">
                <a16:creationId xmlns:a16="http://schemas.microsoft.com/office/drawing/2014/main" id="{D1FEAC08-802F-460B-9C56-4A25709968F7}"/>
              </a:ext>
            </a:extLst>
          </p:cNvPr>
          <p:cNvSpPr/>
          <p:nvPr/>
        </p:nvSpPr>
        <p:spPr>
          <a:xfrm>
            <a:off x="5502159" y="4720995"/>
            <a:ext cx="307975" cy="453390"/>
          </a:xfrm>
          <a:custGeom>
            <a:avLst/>
            <a:gdLst/>
            <a:ahLst/>
            <a:cxnLst/>
            <a:rect l="l" t="t" r="r" b="b"/>
            <a:pathLst>
              <a:path w="307975" h="453389">
                <a:moveTo>
                  <a:pt x="0" y="0"/>
                </a:moveTo>
                <a:lnTo>
                  <a:pt x="307488" y="0"/>
                </a:lnTo>
                <a:lnTo>
                  <a:pt x="307488" y="453117"/>
                </a:lnTo>
                <a:lnTo>
                  <a:pt x="0" y="453117"/>
                </a:lnTo>
                <a:lnTo>
                  <a:pt x="0" y="0"/>
                </a:lnTo>
                <a:close/>
              </a:path>
            </a:pathLst>
          </a:custGeom>
          <a:ln w="12699">
            <a:solidFill>
              <a:srgbClr val="BB44C4"/>
            </a:solidFill>
          </a:ln>
        </p:spPr>
        <p:txBody>
          <a:bodyPr wrap="square" lIns="0" tIns="0" rIns="0" bIns="0" rtlCol="0"/>
          <a:lstStyle/>
          <a:p>
            <a:endParaRPr/>
          </a:p>
        </p:txBody>
      </p:sp>
      <p:sp>
        <p:nvSpPr>
          <p:cNvPr id="83" name="object 81">
            <a:extLst>
              <a:ext uri="{FF2B5EF4-FFF2-40B4-BE49-F238E27FC236}">
                <a16:creationId xmlns:a16="http://schemas.microsoft.com/office/drawing/2014/main" id="{F78D2F1B-4DAE-4F89-A359-97E94AC0311C}"/>
              </a:ext>
            </a:extLst>
          </p:cNvPr>
          <p:cNvSpPr txBox="1"/>
          <p:nvPr/>
        </p:nvSpPr>
        <p:spPr>
          <a:xfrm>
            <a:off x="5508509" y="4731654"/>
            <a:ext cx="295275" cy="436245"/>
          </a:xfrm>
          <a:prstGeom prst="rect">
            <a:avLst/>
          </a:prstGeom>
          <a:solidFill>
            <a:srgbClr val="EBDAF3"/>
          </a:solidFill>
        </p:spPr>
        <p:txBody>
          <a:bodyPr vert="horz" wrap="square" lIns="0" tIns="142875" rIns="0" bIns="0" rtlCol="0">
            <a:spAutoFit/>
          </a:bodyPr>
          <a:lstStyle/>
          <a:p>
            <a:pPr marL="97155">
              <a:lnSpc>
                <a:spcPct val="100000"/>
              </a:lnSpc>
              <a:spcBef>
                <a:spcPts val="1125"/>
              </a:spcBef>
            </a:pPr>
            <a:r>
              <a:rPr sz="900" dirty="0">
                <a:latin typeface="Arial MT"/>
                <a:cs typeface="Arial MT"/>
              </a:rPr>
              <a:t>c</a:t>
            </a:r>
            <a:r>
              <a:rPr sz="900" baseline="-32407" dirty="0">
                <a:latin typeface="Arial MT"/>
                <a:cs typeface="Arial MT"/>
              </a:rPr>
              <a:t>1</a:t>
            </a:r>
            <a:endParaRPr sz="900" baseline="-32407">
              <a:latin typeface="Arial MT"/>
              <a:cs typeface="Arial MT"/>
            </a:endParaRPr>
          </a:p>
        </p:txBody>
      </p:sp>
      <p:grpSp>
        <p:nvGrpSpPr>
          <p:cNvPr id="84" name="object 82">
            <a:extLst>
              <a:ext uri="{FF2B5EF4-FFF2-40B4-BE49-F238E27FC236}">
                <a16:creationId xmlns:a16="http://schemas.microsoft.com/office/drawing/2014/main" id="{2942755A-E5FD-44BF-A75C-CA5CB816384A}"/>
              </a:ext>
            </a:extLst>
          </p:cNvPr>
          <p:cNvGrpSpPr/>
          <p:nvPr/>
        </p:nvGrpSpPr>
        <p:grpSpPr>
          <a:xfrm>
            <a:off x="5690988" y="4327008"/>
            <a:ext cx="109855" cy="407034"/>
            <a:chOff x="5805288" y="3041133"/>
            <a:chExt cx="109855" cy="407034"/>
          </a:xfrm>
        </p:grpSpPr>
        <p:sp>
          <p:nvSpPr>
            <p:cNvPr id="85" name="object 83">
              <a:extLst>
                <a:ext uri="{FF2B5EF4-FFF2-40B4-BE49-F238E27FC236}">
                  <a16:creationId xmlns:a16="http://schemas.microsoft.com/office/drawing/2014/main" id="{FBFCC432-EA57-44A4-92B4-BD1F9EFD6A39}"/>
                </a:ext>
              </a:extLst>
            </p:cNvPr>
            <p:cNvSpPr/>
            <p:nvPr/>
          </p:nvSpPr>
          <p:spPr>
            <a:xfrm>
              <a:off x="5859942" y="3169100"/>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86" name="object 84">
              <a:extLst>
                <a:ext uri="{FF2B5EF4-FFF2-40B4-BE49-F238E27FC236}">
                  <a16:creationId xmlns:a16="http://schemas.microsoft.com/office/drawing/2014/main" id="{895D55BC-19B7-4339-A445-89F7189737CD}"/>
                </a:ext>
              </a:extLst>
            </p:cNvPr>
            <p:cNvPicPr/>
            <p:nvPr/>
          </p:nvPicPr>
          <p:blipFill>
            <a:blip r:embed="rId7" cstate="print"/>
            <a:stretch>
              <a:fillRect/>
            </a:stretch>
          </p:blipFill>
          <p:spPr>
            <a:xfrm>
              <a:off x="5805288" y="3041133"/>
              <a:ext cx="109308" cy="140667"/>
            </a:xfrm>
            <a:prstGeom prst="rect">
              <a:avLst/>
            </a:prstGeom>
          </p:spPr>
        </p:pic>
      </p:grpSp>
      <p:sp>
        <p:nvSpPr>
          <p:cNvPr id="87" name="object 85">
            <a:extLst>
              <a:ext uri="{FF2B5EF4-FFF2-40B4-BE49-F238E27FC236}">
                <a16:creationId xmlns:a16="http://schemas.microsoft.com/office/drawing/2014/main" id="{2270EC53-8DB3-42C3-B382-2E3090E72078}"/>
              </a:ext>
            </a:extLst>
          </p:cNvPr>
          <p:cNvSpPr txBox="1"/>
          <p:nvPr/>
        </p:nvSpPr>
        <p:spPr>
          <a:xfrm>
            <a:off x="6725375" y="4725080"/>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grpSp>
        <p:nvGrpSpPr>
          <p:cNvPr id="88" name="object 86">
            <a:extLst>
              <a:ext uri="{FF2B5EF4-FFF2-40B4-BE49-F238E27FC236}">
                <a16:creationId xmlns:a16="http://schemas.microsoft.com/office/drawing/2014/main" id="{6D75EC75-4651-477F-90C3-2DAB5151CCB4}"/>
              </a:ext>
            </a:extLst>
          </p:cNvPr>
          <p:cNvGrpSpPr/>
          <p:nvPr/>
        </p:nvGrpSpPr>
        <p:grpSpPr>
          <a:xfrm>
            <a:off x="6744865" y="4331094"/>
            <a:ext cx="109855" cy="407034"/>
            <a:chOff x="6859165" y="3045219"/>
            <a:chExt cx="109855" cy="407034"/>
          </a:xfrm>
        </p:grpSpPr>
        <p:sp>
          <p:nvSpPr>
            <p:cNvPr id="89" name="object 87">
              <a:extLst>
                <a:ext uri="{FF2B5EF4-FFF2-40B4-BE49-F238E27FC236}">
                  <a16:creationId xmlns:a16="http://schemas.microsoft.com/office/drawing/2014/main" id="{2E48B307-3924-4989-B8BB-222C5BF91B06}"/>
                </a:ext>
              </a:extLst>
            </p:cNvPr>
            <p:cNvSpPr/>
            <p:nvPr/>
          </p:nvSpPr>
          <p:spPr>
            <a:xfrm>
              <a:off x="6913819" y="3173187"/>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90" name="object 88">
              <a:extLst>
                <a:ext uri="{FF2B5EF4-FFF2-40B4-BE49-F238E27FC236}">
                  <a16:creationId xmlns:a16="http://schemas.microsoft.com/office/drawing/2014/main" id="{C7988221-5CB6-4AA4-8B60-C0705118B187}"/>
                </a:ext>
              </a:extLst>
            </p:cNvPr>
            <p:cNvPicPr/>
            <p:nvPr/>
          </p:nvPicPr>
          <p:blipFill>
            <a:blip r:embed="rId13" cstate="print"/>
            <a:stretch>
              <a:fillRect/>
            </a:stretch>
          </p:blipFill>
          <p:spPr>
            <a:xfrm>
              <a:off x="6859165" y="3045219"/>
              <a:ext cx="109307" cy="140667"/>
            </a:xfrm>
            <a:prstGeom prst="rect">
              <a:avLst/>
            </a:prstGeom>
          </p:spPr>
        </p:pic>
      </p:grpSp>
      <p:sp>
        <p:nvSpPr>
          <p:cNvPr id="91" name="object 89">
            <a:extLst>
              <a:ext uri="{FF2B5EF4-FFF2-40B4-BE49-F238E27FC236}">
                <a16:creationId xmlns:a16="http://schemas.microsoft.com/office/drawing/2014/main" id="{2E1D0BB0-00C4-4EF9-B5EA-EBF3BCACF2E2}"/>
              </a:ext>
            </a:extLst>
          </p:cNvPr>
          <p:cNvSpPr txBox="1"/>
          <p:nvPr/>
        </p:nvSpPr>
        <p:spPr>
          <a:xfrm>
            <a:off x="6338999" y="4725079"/>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2</a:t>
            </a:r>
            <a:endParaRPr sz="900" baseline="-32407">
              <a:latin typeface="Arial MT"/>
              <a:cs typeface="Arial MT"/>
            </a:endParaRPr>
          </a:p>
        </p:txBody>
      </p:sp>
      <p:grpSp>
        <p:nvGrpSpPr>
          <p:cNvPr id="92" name="object 90">
            <a:extLst>
              <a:ext uri="{FF2B5EF4-FFF2-40B4-BE49-F238E27FC236}">
                <a16:creationId xmlns:a16="http://schemas.microsoft.com/office/drawing/2014/main" id="{00F285E7-CABA-4983-9C7E-0AF8F2D27D79}"/>
              </a:ext>
            </a:extLst>
          </p:cNvPr>
          <p:cNvGrpSpPr/>
          <p:nvPr/>
        </p:nvGrpSpPr>
        <p:grpSpPr>
          <a:xfrm>
            <a:off x="6527827" y="4331091"/>
            <a:ext cx="109855" cy="407034"/>
            <a:chOff x="6642127" y="3045216"/>
            <a:chExt cx="109855" cy="407034"/>
          </a:xfrm>
        </p:grpSpPr>
        <p:sp>
          <p:nvSpPr>
            <p:cNvPr id="93" name="object 91">
              <a:extLst>
                <a:ext uri="{FF2B5EF4-FFF2-40B4-BE49-F238E27FC236}">
                  <a16:creationId xmlns:a16="http://schemas.microsoft.com/office/drawing/2014/main" id="{E5837A3D-6CBA-44BB-9EA3-D4AA8059FA02}"/>
                </a:ext>
              </a:extLst>
            </p:cNvPr>
            <p:cNvSpPr/>
            <p:nvPr/>
          </p:nvSpPr>
          <p:spPr>
            <a:xfrm>
              <a:off x="6696781" y="3173184"/>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94" name="object 92">
              <a:extLst>
                <a:ext uri="{FF2B5EF4-FFF2-40B4-BE49-F238E27FC236}">
                  <a16:creationId xmlns:a16="http://schemas.microsoft.com/office/drawing/2014/main" id="{BD5D38E1-1011-43F0-B678-F2017E3F36A9}"/>
                </a:ext>
              </a:extLst>
            </p:cNvPr>
            <p:cNvPicPr/>
            <p:nvPr/>
          </p:nvPicPr>
          <p:blipFill>
            <a:blip r:embed="rId13" cstate="print"/>
            <a:stretch>
              <a:fillRect/>
            </a:stretch>
          </p:blipFill>
          <p:spPr>
            <a:xfrm>
              <a:off x="6642127" y="3045216"/>
              <a:ext cx="109307" cy="140667"/>
            </a:xfrm>
            <a:prstGeom prst="rect">
              <a:avLst/>
            </a:prstGeom>
          </p:spPr>
        </p:pic>
      </p:grpSp>
      <p:sp>
        <p:nvSpPr>
          <p:cNvPr id="95" name="object 93">
            <a:extLst>
              <a:ext uri="{FF2B5EF4-FFF2-40B4-BE49-F238E27FC236}">
                <a16:creationId xmlns:a16="http://schemas.microsoft.com/office/drawing/2014/main" id="{6D2C9196-6A2C-405B-BDC7-E1487A7C00E0}"/>
              </a:ext>
            </a:extLst>
          </p:cNvPr>
          <p:cNvSpPr txBox="1"/>
          <p:nvPr/>
        </p:nvSpPr>
        <p:spPr>
          <a:xfrm>
            <a:off x="7563272" y="472099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grpSp>
        <p:nvGrpSpPr>
          <p:cNvPr id="96" name="object 94">
            <a:extLst>
              <a:ext uri="{FF2B5EF4-FFF2-40B4-BE49-F238E27FC236}">
                <a16:creationId xmlns:a16="http://schemas.microsoft.com/office/drawing/2014/main" id="{59602689-6D52-4F2A-956C-A2F4D8A7C4CE}"/>
              </a:ext>
            </a:extLst>
          </p:cNvPr>
          <p:cNvGrpSpPr/>
          <p:nvPr/>
        </p:nvGrpSpPr>
        <p:grpSpPr>
          <a:xfrm>
            <a:off x="7582764" y="4327006"/>
            <a:ext cx="109855" cy="407034"/>
            <a:chOff x="7697064" y="3041131"/>
            <a:chExt cx="109855" cy="407034"/>
          </a:xfrm>
        </p:grpSpPr>
        <p:sp>
          <p:nvSpPr>
            <p:cNvPr id="97" name="object 95">
              <a:extLst>
                <a:ext uri="{FF2B5EF4-FFF2-40B4-BE49-F238E27FC236}">
                  <a16:creationId xmlns:a16="http://schemas.microsoft.com/office/drawing/2014/main" id="{936C6B58-E732-4F0A-839E-1BBC66A70F6C}"/>
                </a:ext>
              </a:extLst>
            </p:cNvPr>
            <p:cNvSpPr/>
            <p:nvPr/>
          </p:nvSpPr>
          <p:spPr>
            <a:xfrm>
              <a:off x="7751717" y="3169098"/>
              <a:ext cx="0" cy="266065"/>
            </a:xfrm>
            <a:custGeom>
              <a:avLst/>
              <a:gdLst/>
              <a:ahLst/>
              <a:cxnLst/>
              <a:rect l="l" t="t" r="r" b="b"/>
              <a:pathLst>
                <a:path h="266064">
                  <a:moveTo>
                    <a:pt x="0" y="266020"/>
                  </a:moveTo>
                  <a:lnTo>
                    <a:pt x="0" y="0"/>
                  </a:lnTo>
                </a:path>
              </a:pathLst>
            </a:custGeom>
            <a:ln w="25399">
              <a:solidFill>
                <a:srgbClr val="000000"/>
              </a:solidFill>
            </a:ln>
          </p:spPr>
          <p:txBody>
            <a:bodyPr wrap="square" lIns="0" tIns="0" rIns="0" bIns="0" rtlCol="0"/>
            <a:lstStyle/>
            <a:p>
              <a:endParaRPr/>
            </a:p>
          </p:txBody>
        </p:sp>
        <p:pic>
          <p:nvPicPr>
            <p:cNvPr id="98" name="object 96">
              <a:extLst>
                <a:ext uri="{FF2B5EF4-FFF2-40B4-BE49-F238E27FC236}">
                  <a16:creationId xmlns:a16="http://schemas.microsoft.com/office/drawing/2014/main" id="{E7248403-DAC3-470C-9D81-13452FD817DD}"/>
                </a:ext>
              </a:extLst>
            </p:cNvPr>
            <p:cNvPicPr/>
            <p:nvPr/>
          </p:nvPicPr>
          <p:blipFill>
            <a:blip r:embed="rId7" cstate="print"/>
            <a:stretch>
              <a:fillRect/>
            </a:stretch>
          </p:blipFill>
          <p:spPr>
            <a:xfrm>
              <a:off x="7697064" y="3041131"/>
              <a:ext cx="109307" cy="140667"/>
            </a:xfrm>
            <a:prstGeom prst="rect">
              <a:avLst/>
            </a:prstGeom>
          </p:spPr>
        </p:pic>
      </p:grpSp>
      <p:sp>
        <p:nvSpPr>
          <p:cNvPr id="99" name="object 97">
            <a:extLst>
              <a:ext uri="{FF2B5EF4-FFF2-40B4-BE49-F238E27FC236}">
                <a16:creationId xmlns:a16="http://schemas.microsoft.com/office/drawing/2014/main" id="{88B4DA33-5857-44E0-99DE-78F4ABD1331D}"/>
              </a:ext>
            </a:extLst>
          </p:cNvPr>
          <p:cNvSpPr txBox="1"/>
          <p:nvPr/>
        </p:nvSpPr>
        <p:spPr>
          <a:xfrm>
            <a:off x="7176896" y="4720992"/>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3</a:t>
            </a:r>
            <a:endParaRPr sz="900" baseline="-32407">
              <a:latin typeface="Arial MT"/>
              <a:cs typeface="Arial MT"/>
            </a:endParaRPr>
          </a:p>
        </p:txBody>
      </p:sp>
      <p:grpSp>
        <p:nvGrpSpPr>
          <p:cNvPr id="100" name="object 98">
            <a:extLst>
              <a:ext uri="{FF2B5EF4-FFF2-40B4-BE49-F238E27FC236}">
                <a16:creationId xmlns:a16="http://schemas.microsoft.com/office/drawing/2014/main" id="{28E1C74C-57B0-4CDE-9F0E-2DBC7A49620A}"/>
              </a:ext>
            </a:extLst>
          </p:cNvPr>
          <p:cNvGrpSpPr/>
          <p:nvPr/>
        </p:nvGrpSpPr>
        <p:grpSpPr>
          <a:xfrm>
            <a:off x="7365725" y="4327004"/>
            <a:ext cx="109855" cy="407034"/>
            <a:chOff x="7480025" y="3041129"/>
            <a:chExt cx="109855" cy="407034"/>
          </a:xfrm>
        </p:grpSpPr>
        <p:sp>
          <p:nvSpPr>
            <p:cNvPr id="101" name="object 99">
              <a:extLst>
                <a:ext uri="{FF2B5EF4-FFF2-40B4-BE49-F238E27FC236}">
                  <a16:creationId xmlns:a16="http://schemas.microsoft.com/office/drawing/2014/main" id="{C2F96708-C1B6-4570-BFB7-A0441D1CA267}"/>
                </a:ext>
              </a:extLst>
            </p:cNvPr>
            <p:cNvSpPr/>
            <p:nvPr/>
          </p:nvSpPr>
          <p:spPr>
            <a:xfrm>
              <a:off x="7534678" y="3169097"/>
              <a:ext cx="0" cy="266065"/>
            </a:xfrm>
            <a:custGeom>
              <a:avLst/>
              <a:gdLst/>
              <a:ahLst/>
              <a:cxnLst/>
              <a:rect l="l" t="t" r="r" b="b"/>
              <a:pathLst>
                <a:path h="266064">
                  <a:moveTo>
                    <a:pt x="0" y="266020"/>
                  </a:moveTo>
                  <a:lnTo>
                    <a:pt x="0" y="0"/>
                  </a:lnTo>
                </a:path>
              </a:pathLst>
            </a:custGeom>
            <a:ln w="25399">
              <a:solidFill>
                <a:srgbClr val="000000"/>
              </a:solidFill>
            </a:ln>
          </p:spPr>
          <p:txBody>
            <a:bodyPr wrap="square" lIns="0" tIns="0" rIns="0" bIns="0" rtlCol="0"/>
            <a:lstStyle/>
            <a:p>
              <a:endParaRPr/>
            </a:p>
          </p:txBody>
        </p:sp>
        <p:pic>
          <p:nvPicPr>
            <p:cNvPr id="102" name="object 100">
              <a:extLst>
                <a:ext uri="{FF2B5EF4-FFF2-40B4-BE49-F238E27FC236}">
                  <a16:creationId xmlns:a16="http://schemas.microsoft.com/office/drawing/2014/main" id="{5C22C69A-F9B9-4247-A5A1-3E1E7DB293F0}"/>
                </a:ext>
              </a:extLst>
            </p:cNvPr>
            <p:cNvPicPr/>
            <p:nvPr/>
          </p:nvPicPr>
          <p:blipFill>
            <a:blip r:embed="rId7" cstate="print"/>
            <a:stretch>
              <a:fillRect/>
            </a:stretch>
          </p:blipFill>
          <p:spPr>
            <a:xfrm>
              <a:off x="7480025" y="3041129"/>
              <a:ext cx="109307" cy="140667"/>
            </a:xfrm>
            <a:prstGeom prst="rect">
              <a:avLst/>
            </a:prstGeom>
          </p:spPr>
        </p:pic>
      </p:grpSp>
      <p:sp>
        <p:nvSpPr>
          <p:cNvPr id="103" name="object 101">
            <a:extLst>
              <a:ext uri="{FF2B5EF4-FFF2-40B4-BE49-F238E27FC236}">
                <a16:creationId xmlns:a16="http://schemas.microsoft.com/office/drawing/2014/main" id="{A4BD3B86-18BB-46E8-A6A9-F4C54DEB0BE0}"/>
              </a:ext>
            </a:extLst>
          </p:cNvPr>
          <p:cNvSpPr txBox="1"/>
          <p:nvPr/>
        </p:nvSpPr>
        <p:spPr>
          <a:xfrm>
            <a:off x="8427081" y="4720992"/>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105" name="object 103">
            <a:extLst>
              <a:ext uri="{FF2B5EF4-FFF2-40B4-BE49-F238E27FC236}">
                <a16:creationId xmlns:a16="http://schemas.microsoft.com/office/drawing/2014/main" id="{A39CC012-9D56-43A4-A906-CA0ABF83E461}"/>
              </a:ext>
            </a:extLst>
          </p:cNvPr>
          <p:cNvSpPr/>
          <p:nvPr/>
        </p:nvSpPr>
        <p:spPr>
          <a:xfrm>
            <a:off x="8501225" y="4454972"/>
            <a:ext cx="0" cy="266065"/>
          </a:xfrm>
          <a:custGeom>
            <a:avLst/>
            <a:gdLst/>
            <a:ahLst/>
            <a:cxnLst/>
            <a:rect l="l" t="t" r="r" b="b"/>
            <a:pathLst>
              <a:path h="266064">
                <a:moveTo>
                  <a:pt x="0" y="266020"/>
                </a:moveTo>
                <a:lnTo>
                  <a:pt x="0" y="0"/>
                </a:lnTo>
              </a:path>
            </a:pathLst>
          </a:custGeom>
          <a:ln w="25399">
            <a:solidFill>
              <a:srgbClr val="000000"/>
            </a:solidFill>
          </a:ln>
        </p:spPr>
        <p:txBody>
          <a:bodyPr wrap="square" lIns="0" tIns="0" rIns="0" bIns="0" rtlCol="0"/>
          <a:lstStyle/>
          <a:p>
            <a:endParaRPr/>
          </a:p>
        </p:txBody>
      </p:sp>
      <p:pic>
        <p:nvPicPr>
          <p:cNvPr id="106" name="object 104">
            <a:extLst>
              <a:ext uri="{FF2B5EF4-FFF2-40B4-BE49-F238E27FC236}">
                <a16:creationId xmlns:a16="http://schemas.microsoft.com/office/drawing/2014/main" id="{3526C18F-9642-45EB-8D14-ADA24899CD60}"/>
              </a:ext>
            </a:extLst>
          </p:cNvPr>
          <p:cNvPicPr/>
          <p:nvPr/>
        </p:nvPicPr>
        <p:blipFill>
          <a:blip r:embed="rId7" cstate="print"/>
          <a:stretch>
            <a:fillRect/>
          </a:stretch>
        </p:blipFill>
        <p:spPr>
          <a:xfrm>
            <a:off x="8446572" y="4327004"/>
            <a:ext cx="109307" cy="140667"/>
          </a:xfrm>
          <a:prstGeom prst="rect">
            <a:avLst/>
          </a:prstGeom>
        </p:spPr>
      </p:pic>
      <p:sp>
        <p:nvSpPr>
          <p:cNvPr id="107" name="object 105">
            <a:extLst>
              <a:ext uri="{FF2B5EF4-FFF2-40B4-BE49-F238E27FC236}">
                <a16:creationId xmlns:a16="http://schemas.microsoft.com/office/drawing/2014/main" id="{38CB2017-A234-49D8-8DB2-52E839744749}"/>
              </a:ext>
            </a:extLst>
          </p:cNvPr>
          <p:cNvSpPr/>
          <p:nvPr/>
        </p:nvSpPr>
        <p:spPr>
          <a:xfrm>
            <a:off x="8040706" y="4720989"/>
            <a:ext cx="307975" cy="453390"/>
          </a:xfrm>
          <a:custGeom>
            <a:avLst/>
            <a:gdLst/>
            <a:ahLst/>
            <a:cxnLst/>
            <a:rect l="l" t="t" r="r" b="b"/>
            <a:pathLst>
              <a:path w="307975" h="453389">
                <a:moveTo>
                  <a:pt x="0" y="0"/>
                </a:moveTo>
                <a:lnTo>
                  <a:pt x="307488" y="0"/>
                </a:lnTo>
                <a:lnTo>
                  <a:pt x="307488" y="453117"/>
                </a:lnTo>
                <a:lnTo>
                  <a:pt x="0" y="453117"/>
                </a:lnTo>
                <a:lnTo>
                  <a:pt x="0" y="0"/>
                </a:lnTo>
                <a:close/>
              </a:path>
            </a:pathLst>
          </a:custGeom>
          <a:ln w="12699">
            <a:solidFill>
              <a:srgbClr val="BB44C4"/>
            </a:solidFill>
          </a:ln>
        </p:spPr>
        <p:txBody>
          <a:bodyPr wrap="square" lIns="0" tIns="0" rIns="0" bIns="0" rtlCol="0"/>
          <a:lstStyle/>
          <a:p>
            <a:endParaRPr/>
          </a:p>
        </p:txBody>
      </p:sp>
      <p:sp>
        <p:nvSpPr>
          <p:cNvPr id="108" name="object 106">
            <a:extLst>
              <a:ext uri="{FF2B5EF4-FFF2-40B4-BE49-F238E27FC236}">
                <a16:creationId xmlns:a16="http://schemas.microsoft.com/office/drawing/2014/main" id="{828062CC-6917-4B1A-B873-6E8A8255D955}"/>
              </a:ext>
            </a:extLst>
          </p:cNvPr>
          <p:cNvSpPr txBox="1"/>
          <p:nvPr/>
        </p:nvSpPr>
        <p:spPr>
          <a:xfrm>
            <a:off x="8047056" y="4728830"/>
            <a:ext cx="295275" cy="439420"/>
          </a:xfrm>
          <a:prstGeom prst="rect">
            <a:avLst/>
          </a:prstGeom>
          <a:solidFill>
            <a:srgbClr val="EBDAF3"/>
          </a:solidFill>
        </p:spPr>
        <p:txBody>
          <a:bodyPr vert="horz" wrap="square" lIns="0" tIns="145415" rIns="0" bIns="0" rtlCol="0">
            <a:spAutoFit/>
          </a:bodyPr>
          <a:lstStyle/>
          <a:p>
            <a:pPr marL="97155">
              <a:lnSpc>
                <a:spcPct val="100000"/>
              </a:lnSpc>
              <a:spcBef>
                <a:spcPts val="1145"/>
              </a:spcBef>
            </a:pPr>
            <a:r>
              <a:rPr sz="900" dirty="0">
                <a:latin typeface="Arial MT"/>
                <a:cs typeface="Arial MT"/>
              </a:rPr>
              <a:t>c</a:t>
            </a:r>
            <a:r>
              <a:rPr sz="900" baseline="-32407" dirty="0">
                <a:latin typeface="Arial MT"/>
                <a:cs typeface="Arial MT"/>
              </a:rPr>
              <a:t>4</a:t>
            </a:r>
            <a:endParaRPr sz="900" baseline="-32407">
              <a:latin typeface="Arial MT"/>
              <a:cs typeface="Arial MT"/>
            </a:endParaRPr>
          </a:p>
        </p:txBody>
      </p:sp>
      <p:sp>
        <p:nvSpPr>
          <p:cNvPr id="113" name="object 111">
            <a:extLst>
              <a:ext uri="{FF2B5EF4-FFF2-40B4-BE49-F238E27FC236}">
                <a16:creationId xmlns:a16="http://schemas.microsoft.com/office/drawing/2014/main" id="{E6D9291B-B058-4C3E-8FCC-A924A6F68A5D}"/>
              </a:ext>
            </a:extLst>
          </p:cNvPr>
          <p:cNvSpPr/>
          <p:nvPr/>
        </p:nvSpPr>
        <p:spPr>
          <a:xfrm>
            <a:off x="8284188" y="4454969"/>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114" name="object 112">
            <a:extLst>
              <a:ext uri="{FF2B5EF4-FFF2-40B4-BE49-F238E27FC236}">
                <a16:creationId xmlns:a16="http://schemas.microsoft.com/office/drawing/2014/main" id="{3F2923B3-C542-4315-9B94-44F9AA16A4C3}"/>
              </a:ext>
            </a:extLst>
          </p:cNvPr>
          <p:cNvPicPr/>
          <p:nvPr/>
        </p:nvPicPr>
        <p:blipFill>
          <a:blip r:embed="rId7" cstate="print"/>
          <a:stretch>
            <a:fillRect/>
          </a:stretch>
        </p:blipFill>
        <p:spPr>
          <a:xfrm>
            <a:off x="8229535" y="4327002"/>
            <a:ext cx="109307" cy="140667"/>
          </a:xfrm>
          <a:prstGeom prst="rect">
            <a:avLst/>
          </a:prstGeom>
        </p:spPr>
      </p:pic>
      <p:sp>
        <p:nvSpPr>
          <p:cNvPr id="118" name="object 116">
            <a:extLst>
              <a:ext uri="{FF2B5EF4-FFF2-40B4-BE49-F238E27FC236}">
                <a16:creationId xmlns:a16="http://schemas.microsoft.com/office/drawing/2014/main" id="{70B40FA0-711B-4AD6-AB8B-B0C96695BE51}"/>
              </a:ext>
            </a:extLst>
          </p:cNvPr>
          <p:cNvSpPr/>
          <p:nvPr/>
        </p:nvSpPr>
        <p:spPr>
          <a:xfrm>
            <a:off x="3429000" y="5354276"/>
            <a:ext cx="4765675" cy="0"/>
          </a:xfrm>
          <a:custGeom>
            <a:avLst/>
            <a:gdLst/>
            <a:ahLst/>
            <a:cxnLst/>
            <a:rect l="l" t="t" r="r" b="b"/>
            <a:pathLst>
              <a:path w="4765675">
                <a:moveTo>
                  <a:pt x="0" y="0"/>
                </a:moveTo>
                <a:lnTo>
                  <a:pt x="4765449" y="0"/>
                </a:lnTo>
              </a:path>
            </a:pathLst>
          </a:custGeom>
          <a:ln w="25399">
            <a:solidFill>
              <a:srgbClr val="000000"/>
            </a:solidFill>
          </a:ln>
        </p:spPr>
        <p:txBody>
          <a:bodyPr wrap="square" lIns="0" tIns="0" rIns="0" bIns="0" rtlCol="0"/>
          <a:lstStyle/>
          <a:p>
            <a:endParaRPr/>
          </a:p>
        </p:txBody>
      </p:sp>
      <p:pic>
        <p:nvPicPr>
          <p:cNvPr id="119" name="object 117">
            <a:extLst>
              <a:ext uri="{FF2B5EF4-FFF2-40B4-BE49-F238E27FC236}">
                <a16:creationId xmlns:a16="http://schemas.microsoft.com/office/drawing/2014/main" id="{16C48E4E-8E07-43EA-B005-7534AED0347C}"/>
              </a:ext>
            </a:extLst>
          </p:cNvPr>
          <p:cNvPicPr/>
          <p:nvPr/>
        </p:nvPicPr>
        <p:blipFill>
          <a:blip r:embed="rId14" cstate="print"/>
          <a:stretch>
            <a:fillRect/>
          </a:stretch>
        </p:blipFill>
        <p:spPr>
          <a:xfrm>
            <a:off x="5579455" y="5204429"/>
            <a:ext cx="109307" cy="144466"/>
          </a:xfrm>
          <a:prstGeom prst="rect">
            <a:avLst/>
          </a:prstGeom>
        </p:spPr>
      </p:pic>
      <p:pic>
        <p:nvPicPr>
          <p:cNvPr id="120" name="object 118">
            <a:extLst>
              <a:ext uri="{FF2B5EF4-FFF2-40B4-BE49-F238E27FC236}">
                <a16:creationId xmlns:a16="http://schemas.microsoft.com/office/drawing/2014/main" id="{C9F69D5E-A352-476A-805B-D4F6583D6F71}"/>
              </a:ext>
            </a:extLst>
          </p:cNvPr>
          <p:cNvPicPr/>
          <p:nvPr/>
        </p:nvPicPr>
        <p:blipFill>
          <a:blip r:embed="rId15" cstate="print"/>
          <a:stretch>
            <a:fillRect/>
          </a:stretch>
        </p:blipFill>
        <p:spPr>
          <a:xfrm>
            <a:off x="6428541" y="5202388"/>
            <a:ext cx="109307" cy="144466"/>
          </a:xfrm>
          <a:prstGeom prst="rect">
            <a:avLst/>
          </a:prstGeom>
        </p:spPr>
      </p:pic>
      <p:pic>
        <p:nvPicPr>
          <p:cNvPr id="121" name="object 119">
            <a:extLst>
              <a:ext uri="{FF2B5EF4-FFF2-40B4-BE49-F238E27FC236}">
                <a16:creationId xmlns:a16="http://schemas.microsoft.com/office/drawing/2014/main" id="{45D8E757-7E63-4004-AACA-A31F05F2BBCC}"/>
              </a:ext>
            </a:extLst>
          </p:cNvPr>
          <p:cNvPicPr/>
          <p:nvPr/>
        </p:nvPicPr>
        <p:blipFill>
          <a:blip r:embed="rId15" cstate="print"/>
          <a:stretch>
            <a:fillRect/>
          </a:stretch>
        </p:blipFill>
        <p:spPr>
          <a:xfrm>
            <a:off x="7267420" y="5202388"/>
            <a:ext cx="109307" cy="144466"/>
          </a:xfrm>
          <a:prstGeom prst="rect">
            <a:avLst/>
          </a:prstGeom>
        </p:spPr>
      </p:pic>
      <p:pic>
        <p:nvPicPr>
          <p:cNvPr id="122" name="object 120">
            <a:extLst>
              <a:ext uri="{FF2B5EF4-FFF2-40B4-BE49-F238E27FC236}">
                <a16:creationId xmlns:a16="http://schemas.microsoft.com/office/drawing/2014/main" id="{324795D0-B2E1-47D2-8E53-E4E998A552A5}"/>
              </a:ext>
            </a:extLst>
          </p:cNvPr>
          <p:cNvPicPr/>
          <p:nvPr/>
        </p:nvPicPr>
        <p:blipFill>
          <a:blip r:embed="rId16" cstate="print"/>
          <a:stretch>
            <a:fillRect/>
          </a:stretch>
        </p:blipFill>
        <p:spPr>
          <a:xfrm>
            <a:off x="8149163" y="5208511"/>
            <a:ext cx="109307" cy="144466"/>
          </a:xfrm>
          <a:prstGeom prst="rect">
            <a:avLst/>
          </a:prstGeom>
        </p:spPr>
      </p:pic>
      <p:sp>
        <p:nvSpPr>
          <p:cNvPr id="125" name="object 123">
            <a:extLst>
              <a:ext uri="{FF2B5EF4-FFF2-40B4-BE49-F238E27FC236}">
                <a16:creationId xmlns:a16="http://schemas.microsoft.com/office/drawing/2014/main" id="{3B403C9A-1C91-4BA1-91FB-7DDA0679AE74}"/>
              </a:ext>
            </a:extLst>
          </p:cNvPr>
          <p:cNvSpPr txBox="1"/>
          <p:nvPr/>
        </p:nvSpPr>
        <p:spPr>
          <a:xfrm>
            <a:off x="363084" y="1049121"/>
            <a:ext cx="7895386" cy="351378"/>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963334"/>
                </a:solidFill>
                <a:latin typeface="Arial"/>
                <a:cs typeface="Arial"/>
              </a:rPr>
              <a:t>Use</a:t>
            </a:r>
            <a:r>
              <a:rPr sz="2200" b="1" spc="-15" dirty="0">
                <a:solidFill>
                  <a:srgbClr val="963334"/>
                </a:solidFill>
                <a:latin typeface="Arial"/>
                <a:cs typeface="Arial"/>
              </a:rPr>
              <a:t> </a:t>
            </a:r>
            <a:r>
              <a:rPr sz="2200" b="1" dirty="0">
                <a:solidFill>
                  <a:srgbClr val="963334"/>
                </a:solidFill>
                <a:latin typeface="Arial"/>
                <a:cs typeface="Arial"/>
              </a:rPr>
              <a:t>a</a:t>
            </a:r>
            <a:r>
              <a:rPr sz="2200" b="1" spc="-10" dirty="0">
                <a:solidFill>
                  <a:srgbClr val="963334"/>
                </a:solidFill>
                <a:latin typeface="Arial"/>
                <a:cs typeface="Arial"/>
              </a:rPr>
              <a:t> </a:t>
            </a:r>
            <a:r>
              <a:rPr sz="2200" b="1" spc="-5" dirty="0">
                <a:solidFill>
                  <a:srgbClr val="963334"/>
                </a:solidFill>
                <a:latin typeface="Arial"/>
                <a:cs typeface="Arial"/>
              </a:rPr>
              <a:t>different</a:t>
            </a:r>
            <a:r>
              <a:rPr sz="2200" b="1" spc="-15" dirty="0">
                <a:solidFill>
                  <a:srgbClr val="963334"/>
                </a:solidFill>
                <a:latin typeface="Arial"/>
                <a:cs typeface="Arial"/>
              </a:rPr>
              <a:t> </a:t>
            </a:r>
            <a:r>
              <a:rPr sz="2200" b="1" spc="-5" dirty="0">
                <a:solidFill>
                  <a:srgbClr val="963334"/>
                </a:solidFill>
                <a:latin typeface="Arial"/>
                <a:cs typeface="Arial"/>
              </a:rPr>
              <a:t>context</a:t>
            </a:r>
            <a:r>
              <a:rPr sz="2200" b="1" spc="-10" dirty="0">
                <a:solidFill>
                  <a:srgbClr val="963334"/>
                </a:solidFill>
                <a:latin typeface="Arial"/>
                <a:cs typeface="Arial"/>
              </a:rPr>
              <a:t> </a:t>
            </a:r>
            <a:r>
              <a:rPr sz="2200" b="1" spc="-5" dirty="0">
                <a:solidFill>
                  <a:srgbClr val="963334"/>
                </a:solidFill>
                <a:latin typeface="Arial"/>
                <a:cs typeface="Arial"/>
              </a:rPr>
              <a:t>vector</a:t>
            </a:r>
            <a:r>
              <a:rPr sz="2200" b="1" spc="-10" dirty="0">
                <a:solidFill>
                  <a:srgbClr val="963334"/>
                </a:solidFill>
                <a:latin typeface="Arial"/>
                <a:cs typeface="Arial"/>
              </a:rPr>
              <a:t> </a:t>
            </a:r>
            <a:r>
              <a:rPr sz="2200" b="1" spc="-5" dirty="0">
                <a:solidFill>
                  <a:srgbClr val="963334"/>
                </a:solidFill>
                <a:latin typeface="Arial"/>
                <a:cs typeface="Arial"/>
              </a:rPr>
              <a:t>in</a:t>
            </a:r>
            <a:r>
              <a:rPr sz="2200" b="1" spc="-15" dirty="0">
                <a:solidFill>
                  <a:srgbClr val="963334"/>
                </a:solidFill>
                <a:latin typeface="Arial"/>
                <a:cs typeface="Arial"/>
              </a:rPr>
              <a:t> </a:t>
            </a:r>
            <a:r>
              <a:rPr sz="2200" b="1" spc="-5" dirty="0">
                <a:solidFill>
                  <a:srgbClr val="963334"/>
                </a:solidFill>
                <a:latin typeface="Arial"/>
                <a:cs typeface="Arial"/>
              </a:rPr>
              <a:t>each</a:t>
            </a:r>
            <a:r>
              <a:rPr sz="2200" b="1" spc="-10" dirty="0">
                <a:solidFill>
                  <a:srgbClr val="963334"/>
                </a:solidFill>
                <a:latin typeface="Arial"/>
                <a:cs typeface="Arial"/>
              </a:rPr>
              <a:t> </a:t>
            </a:r>
            <a:r>
              <a:rPr sz="2200" b="1" dirty="0">
                <a:solidFill>
                  <a:srgbClr val="963334"/>
                </a:solidFill>
                <a:latin typeface="Arial"/>
                <a:cs typeface="Arial"/>
              </a:rPr>
              <a:t>timestep</a:t>
            </a:r>
            <a:r>
              <a:rPr sz="2200" b="1" spc="-10" dirty="0">
                <a:solidFill>
                  <a:srgbClr val="963334"/>
                </a:solidFill>
                <a:latin typeface="Arial"/>
                <a:cs typeface="Arial"/>
              </a:rPr>
              <a:t> </a:t>
            </a:r>
            <a:r>
              <a:rPr sz="2200" b="1" spc="-5" dirty="0">
                <a:solidFill>
                  <a:srgbClr val="963334"/>
                </a:solidFill>
                <a:latin typeface="Arial"/>
                <a:cs typeface="Arial"/>
              </a:rPr>
              <a:t>of</a:t>
            </a:r>
            <a:r>
              <a:rPr sz="2200" b="1" spc="-15" dirty="0">
                <a:solidFill>
                  <a:srgbClr val="963334"/>
                </a:solidFill>
                <a:latin typeface="Arial"/>
                <a:cs typeface="Arial"/>
              </a:rPr>
              <a:t> </a:t>
            </a:r>
            <a:r>
              <a:rPr sz="2200" b="1" spc="-5" dirty="0">
                <a:solidFill>
                  <a:srgbClr val="963334"/>
                </a:solidFill>
                <a:latin typeface="Arial"/>
                <a:cs typeface="Arial"/>
              </a:rPr>
              <a:t>decoder</a:t>
            </a:r>
            <a:endParaRPr sz="2200" dirty="0">
              <a:latin typeface="Arial"/>
              <a:cs typeface="Arial"/>
            </a:endParaRPr>
          </a:p>
        </p:txBody>
      </p:sp>
      <p:sp>
        <p:nvSpPr>
          <p:cNvPr id="126" name="object 124">
            <a:extLst>
              <a:ext uri="{FF2B5EF4-FFF2-40B4-BE49-F238E27FC236}">
                <a16:creationId xmlns:a16="http://schemas.microsoft.com/office/drawing/2014/main" id="{6397F0F0-2A0D-4F08-BCED-AC7734434166}"/>
              </a:ext>
            </a:extLst>
          </p:cNvPr>
          <p:cNvSpPr txBox="1"/>
          <p:nvPr/>
        </p:nvSpPr>
        <p:spPr>
          <a:xfrm>
            <a:off x="358336" y="1511608"/>
            <a:ext cx="8428447" cy="1028487"/>
          </a:xfrm>
          <a:prstGeom prst="rect">
            <a:avLst/>
          </a:prstGeom>
        </p:spPr>
        <p:txBody>
          <a:bodyPr vert="horz" wrap="square" lIns="0" tIns="12700" rIns="0" bIns="0" rtlCol="0">
            <a:spAutoFit/>
          </a:bodyPr>
          <a:lstStyle/>
          <a:p>
            <a:pPr marL="237490" indent="-225425">
              <a:lnSpc>
                <a:spcPct val="100000"/>
              </a:lnSpc>
              <a:spcBef>
                <a:spcPts val="100"/>
              </a:spcBef>
              <a:buClr>
                <a:srgbClr val="000000"/>
              </a:buClr>
              <a:buChar char="-"/>
              <a:tabLst>
                <a:tab pos="237490" algn="l"/>
                <a:tab pos="238125" algn="l"/>
              </a:tabLst>
            </a:pPr>
            <a:r>
              <a:rPr sz="2200" b="1" spc="-5" dirty="0">
                <a:solidFill>
                  <a:srgbClr val="963334"/>
                </a:solidFill>
                <a:latin typeface="Arial"/>
                <a:cs typeface="Arial"/>
              </a:rPr>
              <a:t>Input</a:t>
            </a:r>
            <a:r>
              <a:rPr sz="2200" b="1" spc="-20" dirty="0">
                <a:solidFill>
                  <a:srgbClr val="963334"/>
                </a:solidFill>
                <a:latin typeface="Arial"/>
                <a:cs typeface="Arial"/>
              </a:rPr>
              <a:t> </a:t>
            </a:r>
            <a:r>
              <a:rPr sz="2200" b="1" spc="-5" dirty="0">
                <a:solidFill>
                  <a:srgbClr val="963334"/>
                </a:solidFill>
                <a:latin typeface="Arial"/>
                <a:cs typeface="Arial"/>
              </a:rPr>
              <a:t>sequence</a:t>
            </a:r>
            <a:r>
              <a:rPr sz="2200" b="1" spc="-15" dirty="0">
                <a:solidFill>
                  <a:srgbClr val="963334"/>
                </a:solidFill>
                <a:latin typeface="Arial"/>
                <a:cs typeface="Arial"/>
              </a:rPr>
              <a:t> </a:t>
            </a:r>
            <a:r>
              <a:rPr sz="2200" b="1" spc="-5" dirty="0">
                <a:solidFill>
                  <a:srgbClr val="963334"/>
                </a:solidFill>
                <a:latin typeface="Arial"/>
                <a:cs typeface="Arial"/>
              </a:rPr>
              <a:t>not</a:t>
            </a:r>
            <a:r>
              <a:rPr sz="2200" b="1" spc="-15" dirty="0">
                <a:solidFill>
                  <a:srgbClr val="963334"/>
                </a:solidFill>
                <a:latin typeface="Arial"/>
                <a:cs typeface="Arial"/>
              </a:rPr>
              <a:t> </a:t>
            </a:r>
            <a:r>
              <a:rPr sz="2200" b="1" spc="-5" dirty="0">
                <a:solidFill>
                  <a:srgbClr val="963334"/>
                </a:solidFill>
                <a:latin typeface="Arial"/>
                <a:cs typeface="Arial"/>
              </a:rPr>
              <a:t>bottlenecked</a:t>
            </a:r>
            <a:r>
              <a:rPr sz="2200" b="1" spc="-20" dirty="0">
                <a:solidFill>
                  <a:srgbClr val="963334"/>
                </a:solidFill>
                <a:latin typeface="Arial"/>
                <a:cs typeface="Arial"/>
              </a:rPr>
              <a:t> </a:t>
            </a:r>
            <a:r>
              <a:rPr sz="2200" b="1" dirty="0">
                <a:solidFill>
                  <a:srgbClr val="963334"/>
                </a:solidFill>
                <a:latin typeface="Arial"/>
                <a:cs typeface="Arial"/>
              </a:rPr>
              <a:t>through</a:t>
            </a:r>
            <a:r>
              <a:rPr sz="2200" b="1" spc="-15" dirty="0">
                <a:solidFill>
                  <a:srgbClr val="963334"/>
                </a:solidFill>
                <a:latin typeface="Arial"/>
                <a:cs typeface="Arial"/>
              </a:rPr>
              <a:t> </a:t>
            </a:r>
            <a:r>
              <a:rPr sz="2200" b="1" spc="-5" dirty="0">
                <a:solidFill>
                  <a:srgbClr val="963334"/>
                </a:solidFill>
                <a:latin typeface="Arial"/>
                <a:cs typeface="Arial"/>
              </a:rPr>
              <a:t>single</a:t>
            </a:r>
            <a:r>
              <a:rPr sz="2200" b="1" spc="-15" dirty="0">
                <a:solidFill>
                  <a:srgbClr val="963334"/>
                </a:solidFill>
                <a:latin typeface="Arial"/>
                <a:cs typeface="Arial"/>
              </a:rPr>
              <a:t> </a:t>
            </a:r>
            <a:r>
              <a:rPr sz="2200" b="1" spc="-5" dirty="0">
                <a:solidFill>
                  <a:srgbClr val="963334"/>
                </a:solidFill>
                <a:latin typeface="Arial"/>
                <a:cs typeface="Arial"/>
              </a:rPr>
              <a:t>vector</a:t>
            </a:r>
            <a:endParaRPr sz="2200" dirty="0">
              <a:latin typeface="Arial"/>
              <a:cs typeface="Arial"/>
            </a:endParaRPr>
          </a:p>
          <a:p>
            <a:pPr marL="237490" marR="63500" indent="-225425">
              <a:lnSpc>
                <a:spcPct val="100000"/>
              </a:lnSpc>
              <a:buClr>
                <a:srgbClr val="000000"/>
              </a:buClr>
              <a:buChar char="-"/>
              <a:tabLst>
                <a:tab pos="237490" algn="l"/>
                <a:tab pos="238125" algn="l"/>
              </a:tabLst>
            </a:pPr>
            <a:r>
              <a:rPr sz="2200" b="1" spc="-5" dirty="0">
                <a:solidFill>
                  <a:srgbClr val="963334"/>
                </a:solidFill>
                <a:latin typeface="Arial"/>
                <a:cs typeface="Arial"/>
              </a:rPr>
              <a:t>At each </a:t>
            </a:r>
            <a:r>
              <a:rPr sz="2200" b="1" dirty="0">
                <a:solidFill>
                  <a:srgbClr val="963334"/>
                </a:solidFill>
                <a:latin typeface="Arial"/>
                <a:cs typeface="Arial"/>
              </a:rPr>
              <a:t>timestep </a:t>
            </a:r>
            <a:r>
              <a:rPr sz="2200" b="1" spc="-5" dirty="0">
                <a:solidFill>
                  <a:srgbClr val="963334"/>
                </a:solidFill>
                <a:latin typeface="Arial"/>
                <a:cs typeface="Arial"/>
              </a:rPr>
              <a:t>of </a:t>
            </a:r>
            <a:r>
              <a:rPr sz="2200" b="1" spc="-15" dirty="0">
                <a:solidFill>
                  <a:srgbClr val="963334"/>
                </a:solidFill>
                <a:latin typeface="Arial"/>
                <a:cs typeface="Arial"/>
              </a:rPr>
              <a:t>decoder, </a:t>
            </a:r>
            <a:r>
              <a:rPr sz="2200" b="1" spc="-5" dirty="0">
                <a:solidFill>
                  <a:srgbClr val="963334"/>
                </a:solidFill>
                <a:latin typeface="Arial"/>
                <a:cs typeface="Arial"/>
              </a:rPr>
              <a:t>context vector </a:t>
            </a:r>
            <a:r>
              <a:rPr sz="2200" b="1" dirty="0">
                <a:solidFill>
                  <a:srgbClr val="963334"/>
                </a:solidFill>
                <a:latin typeface="Arial"/>
                <a:cs typeface="Arial"/>
              </a:rPr>
              <a:t>“looks </a:t>
            </a:r>
            <a:r>
              <a:rPr sz="2200" b="1" spc="-5" dirty="0">
                <a:solidFill>
                  <a:srgbClr val="963334"/>
                </a:solidFill>
                <a:latin typeface="Arial"/>
                <a:cs typeface="Arial"/>
              </a:rPr>
              <a:t>at” </a:t>
            </a:r>
            <a:r>
              <a:rPr sz="2200" b="1" spc="-405" dirty="0">
                <a:solidFill>
                  <a:srgbClr val="963334"/>
                </a:solidFill>
                <a:latin typeface="Arial"/>
                <a:cs typeface="Arial"/>
              </a:rPr>
              <a:t> </a:t>
            </a:r>
            <a:r>
              <a:rPr sz="2200" b="1" spc="-5" dirty="0">
                <a:solidFill>
                  <a:srgbClr val="963334"/>
                </a:solidFill>
                <a:latin typeface="Arial"/>
                <a:cs typeface="Arial"/>
              </a:rPr>
              <a:t>different</a:t>
            </a:r>
            <a:r>
              <a:rPr sz="2200" b="1" spc="-10" dirty="0">
                <a:solidFill>
                  <a:srgbClr val="963334"/>
                </a:solidFill>
                <a:latin typeface="Arial"/>
                <a:cs typeface="Arial"/>
              </a:rPr>
              <a:t> </a:t>
            </a:r>
            <a:r>
              <a:rPr sz="2200" b="1" spc="-5" dirty="0">
                <a:solidFill>
                  <a:srgbClr val="963334"/>
                </a:solidFill>
                <a:latin typeface="Arial"/>
                <a:cs typeface="Arial"/>
              </a:rPr>
              <a:t>parts of</a:t>
            </a:r>
            <a:r>
              <a:rPr sz="2200" b="1" spc="-10" dirty="0">
                <a:solidFill>
                  <a:srgbClr val="963334"/>
                </a:solidFill>
                <a:latin typeface="Arial"/>
                <a:cs typeface="Arial"/>
              </a:rPr>
              <a:t> </a:t>
            </a:r>
            <a:r>
              <a:rPr sz="2200" b="1" dirty="0">
                <a:solidFill>
                  <a:srgbClr val="963334"/>
                </a:solidFill>
                <a:latin typeface="Arial"/>
                <a:cs typeface="Arial"/>
              </a:rPr>
              <a:t>the</a:t>
            </a:r>
            <a:r>
              <a:rPr sz="2200" b="1" spc="-5" dirty="0">
                <a:solidFill>
                  <a:srgbClr val="963334"/>
                </a:solidFill>
                <a:latin typeface="Arial"/>
                <a:cs typeface="Arial"/>
              </a:rPr>
              <a:t> input</a:t>
            </a:r>
            <a:r>
              <a:rPr sz="2200" b="1" spc="-10" dirty="0">
                <a:solidFill>
                  <a:srgbClr val="963334"/>
                </a:solidFill>
                <a:latin typeface="Arial"/>
                <a:cs typeface="Arial"/>
              </a:rPr>
              <a:t> </a:t>
            </a:r>
            <a:r>
              <a:rPr sz="2200" b="1" spc="-5" dirty="0">
                <a:solidFill>
                  <a:srgbClr val="963334"/>
                </a:solidFill>
                <a:latin typeface="Arial"/>
                <a:cs typeface="Arial"/>
              </a:rPr>
              <a:t>sequence</a:t>
            </a:r>
            <a:endParaRPr sz="2200" dirty="0">
              <a:latin typeface="Arial"/>
              <a:cs typeface="Arial"/>
            </a:endParaRPr>
          </a:p>
        </p:txBody>
      </p:sp>
      <p:sp>
        <p:nvSpPr>
          <p:cNvPr id="127" name="object 76">
            <a:extLst>
              <a:ext uri="{FF2B5EF4-FFF2-40B4-BE49-F238E27FC236}">
                <a16:creationId xmlns:a16="http://schemas.microsoft.com/office/drawing/2014/main" id="{11EF2DD9-8C1A-436B-BE35-0C83ED58FC94}"/>
              </a:ext>
            </a:extLst>
          </p:cNvPr>
          <p:cNvSpPr/>
          <p:nvPr/>
        </p:nvSpPr>
        <p:spPr>
          <a:xfrm>
            <a:off x="368499" y="3166679"/>
            <a:ext cx="2468269" cy="355963"/>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a:ln>
            <a:solidFill>
              <a:schemeClr val="bg2">
                <a:lumMod val="50000"/>
              </a:schemeClr>
            </a:solidFill>
          </a:ln>
        </p:spPr>
        <p:txBody>
          <a:bodyPr wrap="square" lIns="0" tIns="0" rIns="0" bIns="0" rtlCol="0"/>
          <a:lstStyle/>
          <a:p>
            <a:pPr algn="ctr"/>
            <a:r>
              <a:rPr lang="en-US" sz="2000" dirty="0">
                <a:solidFill>
                  <a:srgbClr val="FF0000"/>
                </a:solidFill>
              </a:rPr>
              <a:t>Attention</a:t>
            </a:r>
            <a:endParaRPr sz="2000" dirty="0">
              <a:solidFill>
                <a:srgbClr val="FF0000"/>
              </a:solidFill>
            </a:endParaRPr>
          </a:p>
        </p:txBody>
      </p:sp>
      <p:cxnSp>
        <p:nvCxnSpPr>
          <p:cNvPr id="131" name="连接符: 肘形 130">
            <a:extLst>
              <a:ext uri="{FF2B5EF4-FFF2-40B4-BE49-F238E27FC236}">
                <a16:creationId xmlns:a16="http://schemas.microsoft.com/office/drawing/2014/main" id="{9E4CC7DE-79E1-42C8-9709-A521D9512F19}"/>
              </a:ext>
            </a:extLst>
          </p:cNvPr>
          <p:cNvCxnSpPr>
            <a:cxnSpLocks/>
          </p:cNvCxnSpPr>
          <p:nvPr/>
        </p:nvCxnSpPr>
        <p:spPr>
          <a:xfrm rot="16200000" flipH="1">
            <a:off x="2117762" y="4043038"/>
            <a:ext cx="2009616" cy="612860"/>
          </a:xfrm>
          <a:prstGeom prst="bentConnector3">
            <a:avLst>
              <a:gd name="adj1" fmla="val 391"/>
            </a:avLst>
          </a:prstGeom>
        </p:spPr>
        <p:style>
          <a:lnRef idx="2">
            <a:schemeClr val="dk1"/>
          </a:lnRef>
          <a:fillRef idx="0">
            <a:schemeClr val="dk1"/>
          </a:fillRef>
          <a:effectRef idx="1">
            <a:schemeClr val="dk1"/>
          </a:effectRef>
          <a:fontRef idx="minor">
            <a:schemeClr val="tx1"/>
          </a:fontRef>
        </p:style>
      </p:cxnSp>
      <p:sp>
        <p:nvSpPr>
          <p:cNvPr id="137" name="object 79">
            <a:extLst>
              <a:ext uri="{FF2B5EF4-FFF2-40B4-BE49-F238E27FC236}">
                <a16:creationId xmlns:a16="http://schemas.microsoft.com/office/drawing/2014/main" id="{1CFDCC83-04B5-45EA-9054-96AB7E6F1307}"/>
              </a:ext>
            </a:extLst>
          </p:cNvPr>
          <p:cNvSpPr/>
          <p:nvPr/>
        </p:nvSpPr>
        <p:spPr>
          <a:xfrm>
            <a:off x="5851694" y="3567990"/>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138" name="object 80">
            <a:extLst>
              <a:ext uri="{FF2B5EF4-FFF2-40B4-BE49-F238E27FC236}">
                <a16:creationId xmlns:a16="http://schemas.microsoft.com/office/drawing/2014/main" id="{FDF471F1-D06C-4B39-A6BF-D93D89E35D60}"/>
              </a:ext>
            </a:extLst>
          </p:cNvPr>
          <p:cNvPicPr/>
          <p:nvPr/>
        </p:nvPicPr>
        <p:blipFill>
          <a:blip r:embed="rId7" cstate="print"/>
          <a:stretch>
            <a:fillRect/>
          </a:stretch>
        </p:blipFill>
        <p:spPr>
          <a:xfrm>
            <a:off x="5797040" y="3440022"/>
            <a:ext cx="109307" cy="140667"/>
          </a:xfrm>
          <a:prstGeom prst="rect">
            <a:avLst/>
          </a:prstGeom>
        </p:spPr>
      </p:pic>
      <p:sp>
        <p:nvSpPr>
          <p:cNvPr id="139" name="object 103">
            <a:extLst>
              <a:ext uri="{FF2B5EF4-FFF2-40B4-BE49-F238E27FC236}">
                <a16:creationId xmlns:a16="http://schemas.microsoft.com/office/drawing/2014/main" id="{BDF5FF38-1C9D-4E5D-A22F-C00E23D1A4A8}"/>
              </a:ext>
            </a:extLst>
          </p:cNvPr>
          <p:cNvSpPr/>
          <p:nvPr/>
        </p:nvSpPr>
        <p:spPr>
          <a:xfrm>
            <a:off x="6695703" y="3589744"/>
            <a:ext cx="0" cy="266065"/>
          </a:xfrm>
          <a:custGeom>
            <a:avLst/>
            <a:gdLst/>
            <a:ahLst/>
            <a:cxnLst/>
            <a:rect l="l" t="t" r="r" b="b"/>
            <a:pathLst>
              <a:path h="266064">
                <a:moveTo>
                  <a:pt x="0" y="266020"/>
                </a:moveTo>
                <a:lnTo>
                  <a:pt x="0" y="0"/>
                </a:lnTo>
              </a:path>
            </a:pathLst>
          </a:custGeom>
          <a:ln w="25399">
            <a:solidFill>
              <a:srgbClr val="000000"/>
            </a:solidFill>
          </a:ln>
        </p:spPr>
        <p:txBody>
          <a:bodyPr wrap="square" lIns="0" tIns="0" rIns="0" bIns="0" rtlCol="0"/>
          <a:lstStyle/>
          <a:p>
            <a:endParaRPr/>
          </a:p>
        </p:txBody>
      </p:sp>
      <p:pic>
        <p:nvPicPr>
          <p:cNvPr id="140" name="object 104">
            <a:extLst>
              <a:ext uri="{FF2B5EF4-FFF2-40B4-BE49-F238E27FC236}">
                <a16:creationId xmlns:a16="http://schemas.microsoft.com/office/drawing/2014/main" id="{A84314D0-AF6D-461B-A43D-B8839A262374}"/>
              </a:ext>
            </a:extLst>
          </p:cNvPr>
          <p:cNvPicPr/>
          <p:nvPr/>
        </p:nvPicPr>
        <p:blipFill>
          <a:blip r:embed="rId7" cstate="print"/>
          <a:stretch>
            <a:fillRect/>
          </a:stretch>
        </p:blipFill>
        <p:spPr>
          <a:xfrm>
            <a:off x="6644234" y="3449076"/>
            <a:ext cx="109307" cy="140667"/>
          </a:xfrm>
          <a:prstGeom prst="rect">
            <a:avLst/>
          </a:prstGeom>
        </p:spPr>
      </p:pic>
      <p:cxnSp>
        <p:nvCxnSpPr>
          <p:cNvPr id="142" name="连接符: 肘形 141">
            <a:extLst>
              <a:ext uri="{FF2B5EF4-FFF2-40B4-BE49-F238E27FC236}">
                <a16:creationId xmlns:a16="http://schemas.microsoft.com/office/drawing/2014/main" id="{8E589C32-9004-4FFE-AA04-67F024516B4E}"/>
              </a:ext>
            </a:extLst>
          </p:cNvPr>
          <p:cNvCxnSpPr>
            <a:cxnSpLocks/>
          </p:cNvCxnSpPr>
          <p:nvPr/>
        </p:nvCxnSpPr>
        <p:spPr>
          <a:xfrm>
            <a:off x="2816140" y="3251200"/>
            <a:ext cx="5462021" cy="469668"/>
          </a:xfrm>
          <a:prstGeom prst="bentConnector3">
            <a:avLst>
              <a:gd name="adj1" fmla="val 18359"/>
            </a:avLst>
          </a:prstGeom>
        </p:spPr>
        <p:style>
          <a:lnRef idx="2">
            <a:schemeClr val="accent4"/>
          </a:lnRef>
          <a:fillRef idx="0">
            <a:schemeClr val="accent4"/>
          </a:fillRef>
          <a:effectRef idx="1">
            <a:schemeClr val="accent4"/>
          </a:effectRef>
          <a:fontRef idx="minor">
            <a:schemeClr val="tx1"/>
          </a:fontRef>
        </p:style>
      </p:cxnSp>
      <p:pic>
        <p:nvPicPr>
          <p:cNvPr id="144" name="object 112">
            <a:extLst>
              <a:ext uri="{FF2B5EF4-FFF2-40B4-BE49-F238E27FC236}">
                <a16:creationId xmlns:a16="http://schemas.microsoft.com/office/drawing/2014/main" id="{28BCBD9B-4A23-4DF0-8D4F-096702EEB27C}"/>
              </a:ext>
            </a:extLst>
          </p:cNvPr>
          <p:cNvPicPr/>
          <p:nvPr/>
        </p:nvPicPr>
        <p:blipFill>
          <a:blip r:embed="rId7" cstate="print"/>
          <a:stretch>
            <a:fillRect/>
          </a:stretch>
        </p:blipFill>
        <p:spPr>
          <a:xfrm rot="16200000">
            <a:off x="2831820" y="3178773"/>
            <a:ext cx="109307" cy="140667"/>
          </a:xfrm>
          <a:prstGeom prst="rect">
            <a:avLst/>
          </a:prstGeom>
        </p:spPr>
      </p:pic>
      <p:pic>
        <p:nvPicPr>
          <p:cNvPr id="145" name="object 112">
            <a:extLst>
              <a:ext uri="{FF2B5EF4-FFF2-40B4-BE49-F238E27FC236}">
                <a16:creationId xmlns:a16="http://schemas.microsoft.com/office/drawing/2014/main" id="{4CA1DEE0-7805-4198-B748-B494C4BC8998}"/>
              </a:ext>
            </a:extLst>
          </p:cNvPr>
          <p:cNvPicPr/>
          <p:nvPr/>
        </p:nvPicPr>
        <p:blipFill>
          <a:blip r:embed="rId7" cstate="print"/>
          <a:stretch>
            <a:fillRect/>
          </a:stretch>
        </p:blipFill>
        <p:spPr>
          <a:xfrm rot="16200000">
            <a:off x="5495278" y="3652442"/>
            <a:ext cx="109307" cy="140667"/>
          </a:xfrm>
          <a:prstGeom prst="rect">
            <a:avLst/>
          </a:prstGeom>
        </p:spPr>
      </p:pic>
      <p:pic>
        <p:nvPicPr>
          <p:cNvPr id="152" name="object 112">
            <a:extLst>
              <a:ext uri="{FF2B5EF4-FFF2-40B4-BE49-F238E27FC236}">
                <a16:creationId xmlns:a16="http://schemas.microsoft.com/office/drawing/2014/main" id="{16FC5293-DBAC-4506-8F75-CCBD89F97F9E}"/>
              </a:ext>
            </a:extLst>
          </p:cNvPr>
          <p:cNvPicPr/>
          <p:nvPr/>
        </p:nvPicPr>
        <p:blipFill>
          <a:blip r:embed="rId7" cstate="print"/>
          <a:stretch>
            <a:fillRect/>
          </a:stretch>
        </p:blipFill>
        <p:spPr>
          <a:xfrm rot="16200000">
            <a:off x="6420997" y="3649409"/>
            <a:ext cx="109307" cy="140667"/>
          </a:xfrm>
          <a:prstGeom prst="rect">
            <a:avLst/>
          </a:prstGeom>
        </p:spPr>
      </p:pic>
      <p:pic>
        <p:nvPicPr>
          <p:cNvPr id="153" name="object 112">
            <a:extLst>
              <a:ext uri="{FF2B5EF4-FFF2-40B4-BE49-F238E27FC236}">
                <a16:creationId xmlns:a16="http://schemas.microsoft.com/office/drawing/2014/main" id="{472547C3-EFCD-41DE-9C0A-0233632376CE}"/>
              </a:ext>
            </a:extLst>
          </p:cNvPr>
          <p:cNvPicPr/>
          <p:nvPr/>
        </p:nvPicPr>
        <p:blipFill>
          <a:blip r:embed="rId7" cstate="print"/>
          <a:stretch>
            <a:fillRect/>
          </a:stretch>
        </p:blipFill>
        <p:spPr>
          <a:xfrm rot="16200000">
            <a:off x="8105306" y="3651274"/>
            <a:ext cx="109307" cy="140667"/>
          </a:xfrm>
          <a:prstGeom prst="rect">
            <a:avLst/>
          </a:prstGeom>
        </p:spPr>
      </p:pic>
      <p:pic>
        <p:nvPicPr>
          <p:cNvPr id="154" name="object 112">
            <a:extLst>
              <a:ext uri="{FF2B5EF4-FFF2-40B4-BE49-F238E27FC236}">
                <a16:creationId xmlns:a16="http://schemas.microsoft.com/office/drawing/2014/main" id="{7FAFADA9-E461-43F3-A042-9B075646490C}"/>
              </a:ext>
            </a:extLst>
          </p:cNvPr>
          <p:cNvPicPr/>
          <p:nvPr/>
        </p:nvPicPr>
        <p:blipFill>
          <a:blip r:embed="rId7" cstate="print"/>
          <a:stretch>
            <a:fillRect/>
          </a:stretch>
        </p:blipFill>
        <p:spPr>
          <a:xfrm rot="16200000">
            <a:off x="7274062" y="3646112"/>
            <a:ext cx="109307" cy="140667"/>
          </a:xfrm>
          <a:prstGeom prst="rect">
            <a:avLst/>
          </a:prstGeom>
        </p:spPr>
      </p:pic>
      <p:cxnSp>
        <p:nvCxnSpPr>
          <p:cNvPr id="156" name="直接连接符 155">
            <a:extLst>
              <a:ext uri="{FF2B5EF4-FFF2-40B4-BE49-F238E27FC236}">
                <a16:creationId xmlns:a16="http://schemas.microsoft.com/office/drawing/2014/main" id="{92F7121C-2474-4B48-B232-C10460FB8607}"/>
              </a:ext>
            </a:extLst>
          </p:cNvPr>
          <p:cNvCxnSpPr/>
          <p:nvPr/>
        </p:nvCxnSpPr>
        <p:spPr>
          <a:xfrm>
            <a:off x="5761193" y="3719742"/>
            <a:ext cx="0" cy="136067"/>
          </a:xfrm>
          <a:prstGeom prst="line">
            <a:avLst/>
          </a:prstGeom>
        </p:spPr>
        <p:style>
          <a:lnRef idx="2">
            <a:schemeClr val="dk1"/>
          </a:lnRef>
          <a:fillRef idx="0">
            <a:schemeClr val="dk1"/>
          </a:fillRef>
          <a:effectRef idx="1">
            <a:schemeClr val="dk1"/>
          </a:effectRef>
          <a:fontRef idx="minor">
            <a:schemeClr val="tx1"/>
          </a:fontRef>
        </p:style>
      </p:cxnSp>
      <p:cxnSp>
        <p:nvCxnSpPr>
          <p:cNvPr id="157" name="直接连接符 156">
            <a:extLst>
              <a:ext uri="{FF2B5EF4-FFF2-40B4-BE49-F238E27FC236}">
                <a16:creationId xmlns:a16="http://schemas.microsoft.com/office/drawing/2014/main" id="{87B42598-3A7D-4924-9E97-5E67797E393E}"/>
              </a:ext>
            </a:extLst>
          </p:cNvPr>
          <p:cNvCxnSpPr/>
          <p:nvPr/>
        </p:nvCxnSpPr>
        <p:spPr>
          <a:xfrm>
            <a:off x="6605743" y="3713392"/>
            <a:ext cx="0" cy="136067"/>
          </a:xfrm>
          <a:prstGeom prst="line">
            <a:avLst/>
          </a:prstGeom>
        </p:spPr>
        <p:style>
          <a:lnRef idx="2">
            <a:schemeClr val="dk1"/>
          </a:lnRef>
          <a:fillRef idx="0">
            <a:schemeClr val="dk1"/>
          </a:fillRef>
          <a:effectRef idx="1">
            <a:schemeClr val="dk1"/>
          </a:effectRef>
          <a:fontRef idx="minor">
            <a:schemeClr val="tx1"/>
          </a:fontRef>
        </p:style>
      </p:cxnSp>
      <p:cxnSp>
        <p:nvCxnSpPr>
          <p:cNvPr id="158" name="直接连接符 157">
            <a:extLst>
              <a:ext uri="{FF2B5EF4-FFF2-40B4-BE49-F238E27FC236}">
                <a16:creationId xmlns:a16="http://schemas.microsoft.com/office/drawing/2014/main" id="{B835F218-4A5B-4C21-857B-1038A23DC17F}"/>
              </a:ext>
            </a:extLst>
          </p:cNvPr>
          <p:cNvCxnSpPr/>
          <p:nvPr/>
        </p:nvCxnSpPr>
        <p:spPr>
          <a:xfrm>
            <a:off x="8279904" y="3713392"/>
            <a:ext cx="0" cy="136067"/>
          </a:xfrm>
          <a:prstGeom prst="line">
            <a:avLst/>
          </a:prstGeom>
        </p:spPr>
        <p:style>
          <a:lnRef idx="2">
            <a:schemeClr val="dk1"/>
          </a:lnRef>
          <a:fillRef idx="0">
            <a:schemeClr val="dk1"/>
          </a:fillRef>
          <a:effectRef idx="1">
            <a:schemeClr val="dk1"/>
          </a:effectRef>
          <a:fontRef idx="minor">
            <a:schemeClr val="tx1"/>
          </a:fontRef>
        </p:style>
      </p:cxnSp>
      <p:cxnSp>
        <p:nvCxnSpPr>
          <p:cNvPr id="159" name="直接连接符 158">
            <a:extLst>
              <a:ext uri="{FF2B5EF4-FFF2-40B4-BE49-F238E27FC236}">
                <a16:creationId xmlns:a16="http://schemas.microsoft.com/office/drawing/2014/main" id="{AE955EDA-9C78-4853-8D2B-31DC759041A8}"/>
              </a:ext>
            </a:extLst>
          </p:cNvPr>
          <p:cNvCxnSpPr/>
          <p:nvPr/>
        </p:nvCxnSpPr>
        <p:spPr>
          <a:xfrm>
            <a:off x="7454527" y="3725034"/>
            <a:ext cx="0" cy="136067"/>
          </a:xfrm>
          <a:prstGeom prst="line">
            <a:avLst/>
          </a:prstGeom>
        </p:spPr>
        <p:style>
          <a:lnRef idx="2">
            <a:schemeClr val="dk1"/>
          </a:lnRef>
          <a:fillRef idx="0">
            <a:schemeClr val="dk1"/>
          </a:fillRef>
          <a:effectRef idx="1">
            <a:schemeClr val="dk1"/>
          </a:effectRef>
          <a:fontRef idx="minor">
            <a:schemeClr val="tx1"/>
          </a:fontRef>
        </p:style>
      </p:cxnSp>
      <p:cxnSp>
        <p:nvCxnSpPr>
          <p:cNvPr id="160" name="直接连接符 159">
            <a:extLst>
              <a:ext uri="{FF2B5EF4-FFF2-40B4-BE49-F238E27FC236}">
                <a16:creationId xmlns:a16="http://schemas.microsoft.com/office/drawing/2014/main" id="{C86B307B-C483-495E-9762-7ED44516E895}"/>
              </a:ext>
            </a:extLst>
          </p:cNvPr>
          <p:cNvCxnSpPr/>
          <p:nvPr/>
        </p:nvCxnSpPr>
        <p:spPr>
          <a:xfrm>
            <a:off x="4255834" y="3706241"/>
            <a:ext cx="0" cy="136067"/>
          </a:xfrm>
          <a:prstGeom prst="line">
            <a:avLst/>
          </a:prstGeom>
        </p:spPr>
        <p:style>
          <a:lnRef idx="2">
            <a:schemeClr val="dk1"/>
          </a:lnRef>
          <a:fillRef idx="0">
            <a:schemeClr val="dk1"/>
          </a:fillRef>
          <a:effectRef idx="1">
            <a:schemeClr val="dk1"/>
          </a:effectRef>
          <a:fontRef idx="minor">
            <a:schemeClr val="tx1"/>
          </a:fontRef>
        </p:style>
      </p:cxnSp>
      <p:pic>
        <p:nvPicPr>
          <p:cNvPr id="161" name="object 112">
            <a:extLst>
              <a:ext uri="{FF2B5EF4-FFF2-40B4-BE49-F238E27FC236}">
                <a16:creationId xmlns:a16="http://schemas.microsoft.com/office/drawing/2014/main" id="{7B5904A8-D143-4978-8D8F-C3546A0D118F}"/>
              </a:ext>
            </a:extLst>
          </p:cNvPr>
          <p:cNvPicPr/>
          <p:nvPr/>
        </p:nvPicPr>
        <p:blipFill>
          <a:blip r:embed="rId7" cstate="print"/>
          <a:stretch>
            <a:fillRect/>
          </a:stretch>
        </p:blipFill>
        <p:spPr>
          <a:xfrm rot="16200000">
            <a:off x="4067999" y="3649408"/>
            <a:ext cx="109307" cy="140667"/>
          </a:xfrm>
          <a:prstGeom prst="rect">
            <a:avLst/>
          </a:prstGeom>
        </p:spPr>
      </p:pic>
    </p:spTree>
    <p:extLst>
      <p:ext uri="{BB962C8B-B14F-4D97-AF65-F5344CB8AC3E}">
        <p14:creationId xmlns:p14="http://schemas.microsoft.com/office/powerpoint/2010/main" val="3722944161"/>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7FC59-E7AA-4313-8421-2059BDAFCDF9}"/>
              </a:ext>
            </a:extLst>
          </p:cNvPr>
          <p:cNvSpPr>
            <a:spLocks noGrp="1"/>
          </p:cNvSpPr>
          <p:nvPr>
            <p:ph type="title"/>
          </p:nvPr>
        </p:nvSpPr>
        <p:spPr>
          <a:xfrm>
            <a:off x="357158" y="214313"/>
            <a:ext cx="8429625" cy="642937"/>
          </a:xfrm>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pic>
        <p:nvPicPr>
          <p:cNvPr id="14" name="object 2">
            <a:extLst>
              <a:ext uri="{FF2B5EF4-FFF2-40B4-BE49-F238E27FC236}">
                <a16:creationId xmlns:a16="http://schemas.microsoft.com/office/drawing/2014/main" id="{F5413247-F6C4-4E67-AE60-6665B223BC32}"/>
              </a:ext>
            </a:extLst>
          </p:cNvPr>
          <p:cNvPicPr/>
          <p:nvPr/>
        </p:nvPicPr>
        <p:blipFill>
          <a:blip r:embed="rId3" cstate="print"/>
          <a:stretch>
            <a:fillRect/>
          </a:stretch>
        </p:blipFill>
        <p:spPr>
          <a:xfrm>
            <a:off x="5439064" y="2091411"/>
            <a:ext cx="3351212" cy="3480106"/>
          </a:xfrm>
          <a:prstGeom prst="rect">
            <a:avLst/>
          </a:prstGeom>
        </p:spPr>
      </p:pic>
      <p:sp>
        <p:nvSpPr>
          <p:cNvPr id="15" name="object 3">
            <a:extLst>
              <a:ext uri="{FF2B5EF4-FFF2-40B4-BE49-F238E27FC236}">
                <a16:creationId xmlns:a16="http://schemas.microsoft.com/office/drawing/2014/main" id="{DAD36152-9BDD-42F2-A6B6-5A39AF26B4D4}"/>
              </a:ext>
            </a:extLst>
          </p:cNvPr>
          <p:cNvSpPr txBox="1"/>
          <p:nvPr/>
        </p:nvSpPr>
        <p:spPr>
          <a:xfrm>
            <a:off x="394970" y="1553399"/>
            <a:ext cx="8749030" cy="3355406"/>
          </a:xfrm>
          <a:prstGeom prst="rect">
            <a:avLst/>
          </a:prstGeom>
        </p:spPr>
        <p:txBody>
          <a:bodyPr vert="horz" wrap="square" lIns="0" tIns="150495" rIns="0" bIns="0" rtlCol="0">
            <a:spAutoFit/>
          </a:bodyPr>
          <a:lstStyle/>
          <a:p>
            <a:pPr marL="5699125">
              <a:lnSpc>
                <a:spcPct val="100000"/>
              </a:lnSpc>
              <a:spcBef>
                <a:spcPts val="1185"/>
              </a:spcBef>
            </a:pPr>
            <a:r>
              <a:rPr sz="1800" spc="-10" dirty="0">
                <a:latin typeface="Arial MT"/>
                <a:cs typeface="Arial MT"/>
              </a:rPr>
              <a:t>Visualize</a:t>
            </a:r>
            <a:r>
              <a:rPr sz="1800" spc="-25" dirty="0">
                <a:latin typeface="Arial MT"/>
                <a:cs typeface="Arial MT"/>
              </a:rPr>
              <a:t> </a:t>
            </a:r>
            <a:r>
              <a:rPr sz="1800" spc="-5" dirty="0">
                <a:latin typeface="Arial MT"/>
                <a:cs typeface="Arial MT"/>
              </a:rPr>
              <a:t>attention</a:t>
            </a:r>
            <a:r>
              <a:rPr sz="1800" spc="-20" dirty="0">
                <a:latin typeface="Arial MT"/>
                <a:cs typeface="Arial MT"/>
              </a:rPr>
              <a:t> </a:t>
            </a:r>
            <a:r>
              <a:rPr sz="1800" spc="-5" dirty="0">
                <a:latin typeface="Arial MT"/>
                <a:cs typeface="Arial MT"/>
              </a:rPr>
              <a:t>weights</a:t>
            </a:r>
            <a:r>
              <a:rPr sz="1800" spc="-20" dirty="0">
                <a:latin typeface="Arial MT"/>
                <a:cs typeface="Arial MT"/>
              </a:rPr>
              <a:t> </a:t>
            </a:r>
            <a:r>
              <a:rPr sz="1800" dirty="0">
                <a:latin typeface="Arial MT"/>
                <a:cs typeface="Arial MT"/>
              </a:rPr>
              <a:t>a</a:t>
            </a:r>
            <a:r>
              <a:rPr sz="1800" baseline="-32407" dirty="0">
                <a:latin typeface="Arial MT"/>
                <a:cs typeface="Arial MT"/>
              </a:rPr>
              <a:t>t,i</a:t>
            </a:r>
          </a:p>
          <a:p>
            <a:pPr marL="50800" marR="5850890">
              <a:lnSpc>
                <a:spcPct val="100000"/>
              </a:lnSpc>
              <a:spcBef>
                <a:spcPts val="1085"/>
              </a:spcBef>
            </a:pPr>
            <a:r>
              <a:rPr sz="1800" b="1" spc="-5" dirty="0">
                <a:latin typeface="Arial"/>
                <a:cs typeface="Arial"/>
              </a:rPr>
              <a:t>Example</a:t>
            </a:r>
            <a:r>
              <a:rPr sz="1800" spc="-5" dirty="0">
                <a:latin typeface="Arial MT"/>
                <a:cs typeface="Arial MT"/>
              </a:rPr>
              <a:t>:</a:t>
            </a:r>
            <a:r>
              <a:rPr sz="1800" spc="-30" dirty="0">
                <a:latin typeface="Arial MT"/>
                <a:cs typeface="Arial MT"/>
              </a:rPr>
              <a:t> </a:t>
            </a:r>
            <a:r>
              <a:rPr sz="1800" spc="-5" dirty="0">
                <a:latin typeface="Arial MT"/>
                <a:cs typeface="Arial MT"/>
              </a:rPr>
              <a:t>English</a:t>
            </a:r>
            <a:r>
              <a:rPr sz="1800" spc="-30" dirty="0">
                <a:latin typeface="Arial MT"/>
                <a:cs typeface="Arial MT"/>
              </a:rPr>
              <a:t> </a:t>
            </a:r>
            <a:r>
              <a:rPr sz="1800" spc="-5" dirty="0">
                <a:latin typeface="Arial MT"/>
                <a:cs typeface="Arial MT"/>
              </a:rPr>
              <a:t>to</a:t>
            </a:r>
            <a:r>
              <a:rPr sz="1800" spc="-30" dirty="0">
                <a:latin typeface="Arial MT"/>
                <a:cs typeface="Arial MT"/>
              </a:rPr>
              <a:t> </a:t>
            </a:r>
            <a:r>
              <a:rPr sz="1800" spc="-5" dirty="0" smtClean="0">
                <a:latin typeface="Arial MT"/>
                <a:cs typeface="Arial MT"/>
              </a:rPr>
              <a:t>French</a:t>
            </a:r>
            <a:r>
              <a:rPr lang="en-US" sz="1800" spc="-5" dirty="0" smtClean="0">
                <a:latin typeface="Arial MT"/>
                <a:cs typeface="Arial MT"/>
              </a:rPr>
              <a:t> </a:t>
            </a:r>
            <a:r>
              <a:rPr sz="1800" spc="-5" dirty="0" smtClean="0">
                <a:latin typeface="Arial MT"/>
                <a:cs typeface="Arial MT"/>
              </a:rPr>
              <a:t>translation</a:t>
            </a:r>
            <a:endParaRPr sz="1800" dirty="0">
              <a:latin typeface="Arial MT"/>
              <a:cs typeface="Arial MT"/>
            </a:endParaRPr>
          </a:p>
          <a:p>
            <a:pPr>
              <a:lnSpc>
                <a:spcPct val="100000"/>
              </a:lnSpc>
              <a:spcBef>
                <a:spcPts val="30"/>
              </a:spcBef>
            </a:pPr>
            <a:endParaRPr sz="1850" dirty="0">
              <a:latin typeface="Arial MT"/>
              <a:cs typeface="Arial MT"/>
            </a:endParaRPr>
          </a:p>
          <a:p>
            <a:pPr marL="50800" marR="5628005" algn="just">
              <a:lnSpc>
                <a:spcPct val="100000"/>
              </a:lnSpc>
            </a:pPr>
            <a:r>
              <a:rPr sz="1800" b="1" spc="-5" dirty="0">
                <a:latin typeface="Arial"/>
                <a:cs typeface="Arial"/>
              </a:rPr>
              <a:t>Input</a:t>
            </a:r>
            <a:r>
              <a:rPr sz="1800" spc="-5" dirty="0">
                <a:latin typeface="Arial MT"/>
                <a:cs typeface="Arial MT"/>
              </a:rPr>
              <a:t>: </a:t>
            </a:r>
            <a:r>
              <a:rPr sz="1800" dirty="0">
                <a:latin typeface="Arial MT"/>
                <a:cs typeface="Arial MT"/>
              </a:rPr>
              <a:t>“The </a:t>
            </a:r>
            <a:r>
              <a:rPr sz="1800" spc="-5" dirty="0">
                <a:latin typeface="Arial MT"/>
                <a:cs typeface="Arial MT"/>
              </a:rPr>
              <a:t>agreement on the </a:t>
            </a:r>
            <a:r>
              <a:rPr sz="1800" spc="-490" dirty="0">
                <a:latin typeface="Arial MT"/>
                <a:cs typeface="Arial MT"/>
              </a:rPr>
              <a:t> </a:t>
            </a:r>
            <a:r>
              <a:rPr sz="1800" spc="-5" dirty="0">
                <a:latin typeface="Arial MT"/>
                <a:cs typeface="Arial MT"/>
              </a:rPr>
              <a:t>Europea</a:t>
            </a:r>
            <a:r>
              <a:rPr sz="1800" dirty="0">
                <a:latin typeface="Arial MT"/>
                <a:cs typeface="Arial MT"/>
              </a:rPr>
              <a:t>n</a:t>
            </a:r>
            <a:r>
              <a:rPr sz="1800" spc="-10" dirty="0">
                <a:latin typeface="Arial MT"/>
                <a:cs typeface="Arial MT"/>
              </a:rPr>
              <a:t> </a:t>
            </a:r>
            <a:r>
              <a:rPr sz="1800" spc="-5" dirty="0">
                <a:latin typeface="Arial MT"/>
                <a:cs typeface="Arial MT"/>
              </a:rPr>
              <a:t>Economi</a:t>
            </a:r>
            <a:r>
              <a:rPr sz="1800" dirty="0">
                <a:latin typeface="Arial MT"/>
                <a:cs typeface="Arial MT"/>
              </a:rPr>
              <a:t>c</a:t>
            </a:r>
            <a:r>
              <a:rPr sz="1800" spc="-105" dirty="0">
                <a:latin typeface="Arial MT"/>
                <a:cs typeface="Arial MT"/>
              </a:rPr>
              <a:t> </a:t>
            </a:r>
            <a:r>
              <a:rPr sz="1800" spc="-5" dirty="0">
                <a:latin typeface="Arial MT"/>
                <a:cs typeface="Arial MT"/>
              </a:rPr>
              <a:t>Are</a:t>
            </a:r>
            <a:r>
              <a:rPr sz="1800" dirty="0">
                <a:latin typeface="Arial MT"/>
                <a:cs typeface="Arial MT"/>
              </a:rPr>
              <a:t>a</a:t>
            </a:r>
            <a:r>
              <a:rPr sz="1800" spc="70" dirty="0">
                <a:latin typeface="Arial MT"/>
                <a:cs typeface="Arial MT"/>
              </a:rPr>
              <a:t> </a:t>
            </a:r>
            <a:r>
              <a:rPr sz="1800" spc="-5" dirty="0">
                <a:latin typeface="Arial MT"/>
                <a:cs typeface="Arial MT"/>
              </a:rPr>
              <a:t>was  </a:t>
            </a:r>
            <a:r>
              <a:rPr sz="1800" dirty="0">
                <a:latin typeface="Arial MT"/>
                <a:cs typeface="Arial MT"/>
              </a:rPr>
              <a:t>signed</a:t>
            </a:r>
            <a:r>
              <a:rPr sz="1800" spc="-15" dirty="0">
                <a:latin typeface="Arial MT"/>
                <a:cs typeface="Arial MT"/>
              </a:rPr>
              <a:t> </a:t>
            </a:r>
            <a:r>
              <a:rPr sz="1800" spc="-5" dirty="0">
                <a:latin typeface="Arial MT"/>
                <a:cs typeface="Arial MT"/>
              </a:rPr>
              <a:t>in</a:t>
            </a:r>
            <a:r>
              <a:rPr sz="1800" spc="-110" dirty="0">
                <a:latin typeface="Arial MT"/>
                <a:cs typeface="Arial MT"/>
              </a:rPr>
              <a:t> </a:t>
            </a:r>
            <a:r>
              <a:rPr sz="1800" spc="-5" dirty="0">
                <a:latin typeface="Arial MT"/>
                <a:cs typeface="Arial MT"/>
              </a:rPr>
              <a:t>August</a:t>
            </a:r>
            <a:r>
              <a:rPr sz="1800" spc="-15" dirty="0">
                <a:latin typeface="Arial MT"/>
                <a:cs typeface="Arial MT"/>
              </a:rPr>
              <a:t> </a:t>
            </a:r>
            <a:r>
              <a:rPr sz="1800" spc="-5" dirty="0">
                <a:latin typeface="Arial MT"/>
                <a:cs typeface="Arial MT"/>
              </a:rPr>
              <a:t>1992.”</a:t>
            </a:r>
            <a:endParaRPr sz="1800" dirty="0">
              <a:latin typeface="Arial MT"/>
              <a:cs typeface="Arial MT"/>
            </a:endParaRPr>
          </a:p>
          <a:p>
            <a:pPr>
              <a:lnSpc>
                <a:spcPct val="100000"/>
              </a:lnSpc>
              <a:spcBef>
                <a:spcPts val="35"/>
              </a:spcBef>
            </a:pPr>
            <a:endParaRPr sz="1850" dirty="0">
              <a:latin typeface="Arial MT"/>
              <a:cs typeface="Arial MT"/>
            </a:endParaRPr>
          </a:p>
          <a:p>
            <a:pPr marL="50800" marR="5706110">
              <a:lnSpc>
                <a:spcPct val="100000"/>
              </a:lnSpc>
            </a:pPr>
            <a:r>
              <a:rPr sz="1800" b="1" spc="-5" dirty="0">
                <a:latin typeface="Arial"/>
                <a:cs typeface="Arial"/>
              </a:rPr>
              <a:t>Output</a:t>
            </a:r>
            <a:r>
              <a:rPr sz="1800" spc="-5" dirty="0">
                <a:latin typeface="Arial MT"/>
                <a:cs typeface="Arial MT"/>
              </a:rPr>
              <a:t>:</a:t>
            </a:r>
            <a:r>
              <a:rPr sz="1800" spc="-25" dirty="0">
                <a:latin typeface="Arial MT"/>
                <a:cs typeface="Arial MT"/>
              </a:rPr>
              <a:t> </a:t>
            </a:r>
            <a:r>
              <a:rPr sz="1800" spc="-15" dirty="0">
                <a:latin typeface="Arial MT"/>
                <a:cs typeface="Arial MT"/>
              </a:rPr>
              <a:t>“L’accord</a:t>
            </a:r>
            <a:r>
              <a:rPr sz="1800" spc="-25" dirty="0">
                <a:latin typeface="Arial MT"/>
                <a:cs typeface="Arial MT"/>
              </a:rPr>
              <a:t> </a:t>
            </a:r>
            <a:r>
              <a:rPr sz="1800" dirty="0">
                <a:latin typeface="Arial MT"/>
                <a:cs typeface="Arial MT"/>
              </a:rPr>
              <a:t>sur</a:t>
            </a:r>
            <a:r>
              <a:rPr sz="1800" spc="-20" dirty="0">
                <a:latin typeface="Arial MT"/>
                <a:cs typeface="Arial MT"/>
              </a:rPr>
              <a:t> </a:t>
            </a:r>
            <a:r>
              <a:rPr sz="1800" spc="-5" dirty="0">
                <a:latin typeface="Arial MT"/>
                <a:cs typeface="Arial MT"/>
              </a:rPr>
              <a:t>la</a:t>
            </a:r>
            <a:r>
              <a:rPr sz="1800" spc="-25" dirty="0">
                <a:latin typeface="Arial MT"/>
                <a:cs typeface="Arial MT"/>
              </a:rPr>
              <a:t> </a:t>
            </a:r>
            <a:r>
              <a:rPr sz="1800" dirty="0">
                <a:latin typeface="Arial MT"/>
                <a:cs typeface="Arial MT"/>
              </a:rPr>
              <a:t>zone </a:t>
            </a:r>
            <a:r>
              <a:rPr sz="1800" spc="-484" dirty="0">
                <a:latin typeface="Arial MT"/>
                <a:cs typeface="Arial MT"/>
              </a:rPr>
              <a:t> </a:t>
            </a:r>
            <a:r>
              <a:rPr sz="1800" spc="-5" dirty="0">
                <a:latin typeface="Arial MT"/>
                <a:cs typeface="Arial MT"/>
              </a:rPr>
              <a:t>économique européenne </a:t>
            </a:r>
            <a:r>
              <a:rPr sz="1800" dirty="0">
                <a:latin typeface="Arial MT"/>
                <a:cs typeface="Arial MT"/>
              </a:rPr>
              <a:t>a </a:t>
            </a:r>
            <a:r>
              <a:rPr sz="1800" spc="5" dirty="0">
                <a:latin typeface="Arial MT"/>
                <a:cs typeface="Arial MT"/>
              </a:rPr>
              <a:t> </a:t>
            </a:r>
            <a:r>
              <a:rPr sz="1800" spc="-5" dirty="0">
                <a:latin typeface="Arial MT"/>
                <a:cs typeface="Arial MT"/>
              </a:rPr>
              <a:t>été</a:t>
            </a:r>
            <a:r>
              <a:rPr sz="1800" spc="-15" dirty="0">
                <a:latin typeface="Arial MT"/>
                <a:cs typeface="Arial MT"/>
              </a:rPr>
              <a:t> </a:t>
            </a:r>
            <a:r>
              <a:rPr sz="1800" dirty="0">
                <a:latin typeface="Arial MT"/>
                <a:cs typeface="Arial MT"/>
              </a:rPr>
              <a:t>signé</a:t>
            </a:r>
            <a:r>
              <a:rPr sz="1800" spc="-10" dirty="0">
                <a:latin typeface="Arial MT"/>
                <a:cs typeface="Arial MT"/>
              </a:rPr>
              <a:t> </a:t>
            </a:r>
            <a:r>
              <a:rPr sz="1800" spc="-5" dirty="0">
                <a:latin typeface="Arial MT"/>
                <a:cs typeface="Arial MT"/>
              </a:rPr>
              <a:t>en</a:t>
            </a:r>
            <a:r>
              <a:rPr sz="1800" spc="-15" dirty="0">
                <a:latin typeface="Arial MT"/>
                <a:cs typeface="Arial MT"/>
              </a:rPr>
              <a:t> </a:t>
            </a:r>
            <a:r>
              <a:rPr sz="1800" spc="-5" dirty="0">
                <a:latin typeface="Arial MT"/>
                <a:cs typeface="Arial MT"/>
              </a:rPr>
              <a:t>août</a:t>
            </a:r>
            <a:r>
              <a:rPr sz="1800" spc="-10" dirty="0">
                <a:latin typeface="Arial MT"/>
                <a:cs typeface="Arial MT"/>
              </a:rPr>
              <a:t> </a:t>
            </a:r>
            <a:r>
              <a:rPr sz="1800" spc="-5" dirty="0">
                <a:latin typeface="Arial MT"/>
                <a:cs typeface="Arial MT"/>
              </a:rPr>
              <a:t>1992.”</a:t>
            </a:r>
            <a:endParaRPr sz="1800" dirty="0">
              <a:latin typeface="Arial MT"/>
              <a:cs typeface="Arial MT"/>
            </a:endParaRPr>
          </a:p>
        </p:txBody>
      </p:sp>
    </p:spTree>
    <p:extLst>
      <p:ext uri="{BB962C8B-B14F-4D97-AF65-F5344CB8AC3E}">
        <p14:creationId xmlns:p14="http://schemas.microsoft.com/office/powerpoint/2010/main" val="1928150611"/>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E2E20-AAF1-4635-8BA2-FD8D810EA687}"/>
              </a:ext>
            </a:extLst>
          </p:cNvPr>
          <p:cNvSpPr>
            <a:spLocks noGrp="1"/>
          </p:cNvSpPr>
          <p:nvPr>
            <p:ph type="title"/>
          </p:nvPr>
        </p:nvSpPr>
        <p:spPr/>
        <p:txBody>
          <a:bodyPr/>
          <a:lstStyle/>
          <a:p>
            <a:r>
              <a:rPr lang="en-US" altLang="zh-CN" spc="-5" dirty="0"/>
              <a:t>Last</a:t>
            </a:r>
            <a:r>
              <a:rPr lang="en-US" altLang="zh-CN" spc="-75" dirty="0"/>
              <a:t> </a:t>
            </a:r>
            <a:r>
              <a:rPr lang="en-US" altLang="zh-CN" spc="-25" dirty="0"/>
              <a:t>Time: </a:t>
            </a:r>
            <a:r>
              <a:rPr lang="en-US" altLang="zh-CN" spc="-5" dirty="0"/>
              <a:t>Recurrent</a:t>
            </a:r>
            <a:r>
              <a:rPr lang="en-US" altLang="zh-CN" spc="-25" dirty="0"/>
              <a:t> </a:t>
            </a:r>
            <a:r>
              <a:rPr lang="en-US" altLang="zh-CN" spc="-5" dirty="0"/>
              <a:t>Neural</a:t>
            </a:r>
            <a:r>
              <a:rPr lang="en-US" altLang="zh-CN" spc="-25" dirty="0"/>
              <a:t> </a:t>
            </a:r>
            <a:r>
              <a:rPr lang="en-US" altLang="zh-CN" spc="-5" dirty="0"/>
              <a:t>Networks</a:t>
            </a:r>
            <a:endParaRPr lang="zh-CN" altLang="en-US" dirty="0"/>
          </a:p>
        </p:txBody>
      </p:sp>
      <p:pic>
        <p:nvPicPr>
          <p:cNvPr id="5" name="object 3">
            <a:extLst>
              <a:ext uri="{FF2B5EF4-FFF2-40B4-BE49-F238E27FC236}">
                <a16:creationId xmlns:a16="http://schemas.microsoft.com/office/drawing/2014/main" id="{1E9FFC75-8221-4C9D-A333-2B354258ED8F}"/>
              </a:ext>
            </a:extLst>
          </p:cNvPr>
          <p:cNvPicPr/>
          <p:nvPr/>
        </p:nvPicPr>
        <p:blipFill rotWithShape="1">
          <a:blip r:embed="rId3" cstate="print"/>
          <a:srcRect r="67390"/>
          <a:stretch/>
        </p:blipFill>
        <p:spPr>
          <a:xfrm>
            <a:off x="229631" y="2435863"/>
            <a:ext cx="2832068" cy="2676673"/>
          </a:xfrm>
          <a:prstGeom prst="rect">
            <a:avLst/>
          </a:prstGeom>
        </p:spPr>
      </p:pic>
      <p:grpSp>
        <p:nvGrpSpPr>
          <p:cNvPr id="20" name="组合 19"/>
          <p:cNvGrpSpPr/>
          <p:nvPr/>
        </p:nvGrpSpPr>
        <p:grpSpPr>
          <a:xfrm>
            <a:off x="1015347" y="1535785"/>
            <a:ext cx="2537717" cy="845743"/>
            <a:chOff x="1015347" y="1535785"/>
            <a:chExt cx="2537717" cy="845743"/>
          </a:xfrm>
        </p:grpSpPr>
        <p:sp>
          <p:nvSpPr>
            <p:cNvPr id="6" name="文本框 5"/>
            <p:cNvSpPr txBox="1"/>
            <p:nvPr/>
          </p:nvSpPr>
          <p:spPr>
            <a:xfrm>
              <a:off x="1015347" y="1535785"/>
              <a:ext cx="2537717" cy="523220"/>
            </a:xfrm>
            <a:prstGeom prst="rect">
              <a:avLst/>
            </a:prstGeom>
            <a:noFill/>
          </p:spPr>
          <p:txBody>
            <a:bodyPr wrap="square" rtlCol="0">
              <a:spAutoFit/>
            </a:bodyPr>
            <a:lstStyle/>
            <a:p>
              <a:pPr algn="ctr"/>
              <a:r>
                <a:rPr lang="en-US" altLang="zh-CN" sz="1400" dirty="0" smtClean="0">
                  <a:solidFill>
                    <a:srgbClr val="7030A0"/>
                  </a:solidFill>
                </a:rPr>
                <a:t>e.g. </a:t>
              </a:r>
              <a:r>
                <a:rPr lang="en-US" altLang="zh-CN" sz="1400" b="1" dirty="0" smtClean="0">
                  <a:solidFill>
                    <a:srgbClr val="7030A0"/>
                  </a:solidFill>
                </a:rPr>
                <a:t>Image Captioning</a:t>
              </a:r>
            </a:p>
            <a:p>
              <a:pPr algn="ctr"/>
              <a:r>
                <a:rPr lang="en-US" altLang="zh-CN" sz="1400" dirty="0" smtClean="0">
                  <a:solidFill>
                    <a:srgbClr val="7030A0"/>
                  </a:solidFill>
                </a:rPr>
                <a:t>Image -&gt; sequence of words</a:t>
              </a:r>
              <a:endParaRPr lang="zh-CN" altLang="en-US" sz="1400" dirty="0">
                <a:solidFill>
                  <a:srgbClr val="7030A0"/>
                </a:solidFill>
              </a:endParaRPr>
            </a:p>
          </p:txBody>
        </p:sp>
        <p:sp>
          <p:nvSpPr>
            <p:cNvPr id="11" name="右箭头 10"/>
            <p:cNvSpPr/>
            <p:nvPr/>
          </p:nvSpPr>
          <p:spPr>
            <a:xfrm rot="5400000">
              <a:off x="2169430" y="2153144"/>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5195173"/>
            <a:ext cx="1520576" cy="1399041"/>
            <a:chOff x="0" y="5195173"/>
            <a:chExt cx="1520576" cy="1399041"/>
          </a:xfrm>
        </p:grpSpPr>
        <p:sp>
          <p:nvSpPr>
            <p:cNvPr id="4" name="文本框 3"/>
            <p:cNvSpPr txBox="1"/>
            <p:nvPr/>
          </p:nvSpPr>
          <p:spPr>
            <a:xfrm>
              <a:off x="0" y="5424663"/>
              <a:ext cx="1520576" cy="1169551"/>
            </a:xfrm>
            <a:prstGeom prst="rect">
              <a:avLst/>
            </a:prstGeom>
            <a:noFill/>
          </p:spPr>
          <p:txBody>
            <a:bodyPr wrap="square" rtlCol="0">
              <a:spAutoFit/>
            </a:bodyPr>
            <a:lstStyle/>
            <a:p>
              <a:pPr algn="ctr"/>
              <a:r>
                <a:rPr lang="en-US" altLang="zh-CN" sz="1400" dirty="0" smtClean="0">
                  <a:solidFill>
                    <a:srgbClr val="7030A0"/>
                  </a:solidFill>
                </a:rPr>
                <a:t>Vanilla </a:t>
              </a:r>
            </a:p>
            <a:p>
              <a:pPr algn="ctr"/>
              <a:r>
                <a:rPr lang="en-US" altLang="zh-CN" sz="1400" dirty="0" smtClean="0">
                  <a:solidFill>
                    <a:srgbClr val="7030A0"/>
                  </a:solidFill>
                </a:rPr>
                <a:t>Neural Networks</a:t>
              </a:r>
            </a:p>
            <a:p>
              <a:pPr algn="ctr"/>
              <a:endParaRPr lang="en-US" altLang="zh-CN" sz="1400" dirty="0">
                <a:solidFill>
                  <a:srgbClr val="7030A0"/>
                </a:solidFill>
              </a:endParaRPr>
            </a:p>
            <a:p>
              <a:pPr algn="ctr"/>
              <a:r>
                <a:rPr lang="en-US" altLang="zh-CN" sz="1400" dirty="0" smtClean="0">
                  <a:solidFill>
                    <a:srgbClr val="7030A0"/>
                  </a:solidFill>
                </a:rPr>
                <a:t>e.g. </a:t>
              </a:r>
              <a:r>
                <a:rPr lang="en-US" altLang="zh-CN" sz="1400" b="1" dirty="0" smtClean="0">
                  <a:solidFill>
                    <a:srgbClr val="7030A0"/>
                  </a:solidFill>
                </a:rPr>
                <a:t>image classification</a:t>
              </a:r>
              <a:endParaRPr lang="zh-CN" altLang="en-US" sz="1400" b="1" dirty="0">
                <a:solidFill>
                  <a:srgbClr val="7030A0"/>
                </a:solidFill>
              </a:endParaRPr>
            </a:p>
          </p:txBody>
        </p:sp>
        <p:sp>
          <p:nvSpPr>
            <p:cNvPr id="13" name="右箭头 12"/>
            <p:cNvSpPr/>
            <p:nvPr/>
          </p:nvSpPr>
          <p:spPr>
            <a:xfrm rot="16200000">
              <a:off x="645513" y="5196338"/>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553064" y="1181527"/>
            <a:ext cx="5452730" cy="5249651"/>
            <a:chOff x="3553064" y="1181527"/>
            <a:chExt cx="5452730" cy="5249651"/>
          </a:xfrm>
        </p:grpSpPr>
        <p:pic>
          <p:nvPicPr>
            <p:cNvPr id="3" name="图片 2"/>
            <p:cNvPicPr>
              <a:picLocks noChangeAspect="1"/>
            </p:cNvPicPr>
            <p:nvPr/>
          </p:nvPicPr>
          <p:blipFill>
            <a:blip r:embed="rId4"/>
            <a:stretch>
              <a:fillRect/>
            </a:stretch>
          </p:blipFill>
          <p:spPr>
            <a:xfrm>
              <a:off x="3553064" y="1181527"/>
              <a:ext cx="5452730" cy="2943867"/>
            </a:xfrm>
            <a:prstGeom prst="rect">
              <a:avLst/>
            </a:prstGeom>
          </p:spPr>
        </p:pic>
        <p:pic>
          <p:nvPicPr>
            <p:cNvPr id="10" name="图片 9"/>
            <p:cNvPicPr>
              <a:picLocks noChangeAspect="1"/>
            </p:cNvPicPr>
            <p:nvPr/>
          </p:nvPicPr>
          <p:blipFill>
            <a:blip r:embed="rId5"/>
            <a:stretch>
              <a:fillRect/>
            </a:stretch>
          </p:blipFill>
          <p:spPr>
            <a:xfrm>
              <a:off x="4571970" y="4188716"/>
              <a:ext cx="3489789" cy="2242462"/>
            </a:xfrm>
            <a:prstGeom prst="rect">
              <a:avLst/>
            </a:prstGeom>
          </p:spPr>
        </p:pic>
      </p:grpSp>
      <p:sp>
        <p:nvSpPr>
          <p:cNvPr id="22" name="矩形 21"/>
          <p:cNvSpPr/>
          <p:nvPr/>
        </p:nvSpPr>
        <p:spPr>
          <a:xfrm>
            <a:off x="6110814" y="5640106"/>
            <a:ext cx="2121093" cy="369332"/>
          </a:xfrm>
          <a:prstGeom prst="rect">
            <a:avLst/>
          </a:prstGeom>
        </p:spPr>
        <p:txBody>
          <a:bodyPr wrap="none">
            <a:spAutoFit/>
          </a:bodyPr>
          <a:lstStyle/>
          <a:p>
            <a:r>
              <a:rPr lang="en-US" altLang="zh-CN" b="1" dirty="0">
                <a:solidFill>
                  <a:srgbClr val="7030A0"/>
                </a:solidFill>
              </a:rPr>
              <a:t>Image Captioning</a:t>
            </a:r>
            <a:endParaRPr lang="zh-CN" altLang="en-US" dirty="0"/>
          </a:p>
        </p:txBody>
      </p:sp>
    </p:spTree>
    <p:extLst>
      <p:ext uri="{BB962C8B-B14F-4D97-AF65-F5344CB8AC3E}">
        <p14:creationId xmlns:p14="http://schemas.microsoft.com/office/powerpoint/2010/main" val="1811729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7FC59-E7AA-4313-8421-2059BDAFCDF9}"/>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grpSp>
        <p:nvGrpSpPr>
          <p:cNvPr id="4" name="object 2">
            <a:extLst>
              <a:ext uri="{FF2B5EF4-FFF2-40B4-BE49-F238E27FC236}">
                <a16:creationId xmlns:a16="http://schemas.microsoft.com/office/drawing/2014/main" id="{184A6E9D-7974-4769-B589-51DC5DD87DA3}"/>
              </a:ext>
            </a:extLst>
          </p:cNvPr>
          <p:cNvGrpSpPr/>
          <p:nvPr/>
        </p:nvGrpSpPr>
        <p:grpSpPr>
          <a:xfrm>
            <a:off x="5363150" y="2071364"/>
            <a:ext cx="3384550" cy="3543300"/>
            <a:chOff x="5416491" y="1135533"/>
            <a:chExt cx="3384550" cy="3543300"/>
          </a:xfrm>
        </p:grpSpPr>
        <p:pic>
          <p:nvPicPr>
            <p:cNvPr id="5" name="object 3">
              <a:extLst>
                <a:ext uri="{FF2B5EF4-FFF2-40B4-BE49-F238E27FC236}">
                  <a16:creationId xmlns:a16="http://schemas.microsoft.com/office/drawing/2014/main" id="{8A69FF38-73A9-4CFC-A874-A9B41F5F8F34}"/>
                </a:ext>
              </a:extLst>
            </p:cNvPr>
            <p:cNvPicPr/>
            <p:nvPr/>
          </p:nvPicPr>
          <p:blipFill>
            <a:blip r:embed="rId3" cstate="print"/>
            <a:stretch>
              <a:fillRect/>
            </a:stretch>
          </p:blipFill>
          <p:spPr>
            <a:xfrm>
              <a:off x="5416491" y="1162724"/>
              <a:ext cx="3351212" cy="3480106"/>
            </a:xfrm>
            <a:prstGeom prst="rect">
              <a:avLst/>
            </a:prstGeom>
          </p:spPr>
        </p:pic>
        <p:sp>
          <p:nvSpPr>
            <p:cNvPr id="6" name="object 4">
              <a:extLst>
                <a:ext uri="{FF2B5EF4-FFF2-40B4-BE49-F238E27FC236}">
                  <a16:creationId xmlns:a16="http://schemas.microsoft.com/office/drawing/2014/main" id="{2A92E400-F706-4A36-A2CA-0E81B001B6EB}"/>
                </a:ext>
              </a:extLst>
            </p:cNvPr>
            <p:cNvSpPr/>
            <p:nvPr/>
          </p:nvSpPr>
          <p:spPr>
            <a:xfrm>
              <a:off x="5718488" y="1160933"/>
              <a:ext cx="3056890" cy="3492500"/>
            </a:xfrm>
            <a:custGeom>
              <a:avLst/>
              <a:gdLst/>
              <a:ahLst/>
              <a:cxnLst/>
              <a:rect l="l" t="t" r="r" b="b"/>
              <a:pathLst>
                <a:path w="3056890" h="3492500">
                  <a:moveTo>
                    <a:pt x="474493" y="721895"/>
                  </a:moveTo>
                  <a:lnTo>
                    <a:pt x="1214022" y="721895"/>
                  </a:lnTo>
                  <a:lnTo>
                    <a:pt x="1214022" y="1443791"/>
                  </a:lnTo>
                  <a:lnTo>
                    <a:pt x="474493" y="1443791"/>
                  </a:lnTo>
                  <a:lnTo>
                    <a:pt x="474493" y="721895"/>
                  </a:lnTo>
                  <a:close/>
                </a:path>
                <a:path w="3056890" h="3492500">
                  <a:moveTo>
                    <a:pt x="12097" y="689608"/>
                  </a:moveTo>
                  <a:lnTo>
                    <a:pt x="474492" y="689608"/>
                  </a:lnTo>
                  <a:lnTo>
                    <a:pt x="474492" y="1411504"/>
                  </a:lnTo>
                  <a:lnTo>
                    <a:pt x="12097" y="1411504"/>
                  </a:lnTo>
                  <a:lnTo>
                    <a:pt x="12097" y="689608"/>
                  </a:lnTo>
                  <a:close/>
                </a:path>
                <a:path w="3056890" h="3492500">
                  <a:moveTo>
                    <a:pt x="474493" y="0"/>
                  </a:moveTo>
                  <a:lnTo>
                    <a:pt x="1175880" y="0"/>
                  </a:lnTo>
                  <a:lnTo>
                    <a:pt x="1175880" y="721895"/>
                  </a:lnTo>
                  <a:lnTo>
                    <a:pt x="474493" y="721895"/>
                  </a:lnTo>
                  <a:lnTo>
                    <a:pt x="474493" y="0"/>
                  </a:lnTo>
                  <a:close/>
                </a:path>
                <a:path w="3056890" h="3492500">
                  <a:moveTo>
                    <a:pt x="2163015" y="2566282"/>
                  </a:moveTo>
                  <a:lnTo>
                    <a:pt x="3056634" y="2566282"/>
                  </a:lnTo>
                  <a:lnTo>
                    <a:pt x="3056634" y="3478609"/>
                  </a:lnTo>
                  <a:lnTo>
                    <a:pt x="2163015" y="3478609"/>
                  </a:lnTo>
                  <a:lnTo>
                    <a:pt x="2163015" y="2566282"/>
                  </a:lnTo>
                  <a:close/>
                </a:path>
                <a:path w="3056890" h="3492500">
                  <a:moveTo>
                    <a:pt x="0" y="2579793"/>
                  </a:moveTo>
                  <a:lnTo>
                    <a:pt x="446809" y="2579793"/>
                  </a:lnTo>
                  <a:lnTo>
                    <a:pt x="446809" y="3492118"/>
                  </a:lnTo>
                  <a:lnTo>
                    <a:pt x="0" y="3492118"/>
                  </a:lnTo>
                  <a:lnTo>
                    <a:pt x="0" y="2579793"/>
                  </a:lnTo>
                  <a:close/>
                </a:path>
                <a:path w="3056890" h="3492500">
                  <a:moveTo>
                    <a:pt x="2178604" y="137930"/>
                  </a:moveTo>
                  <a:lnTo>
                    <a:pt x="3056634" y="137930"/>
                  </a:lnTo>
                  <a:lnTo>
                    <a:pt x="3056634" y="696524"/>
                  </a:lnTo>
                  <a:lnTo>
                    <a:pt x="2178604" y="696524"/>
                  </a:lnTo>
                  <a:lnTo>
                    <a:pt x="2178604" y="137930"/>
                  </a:lnTo>
                  <a:close/>
                </a:path>
              </a:pathLst>
            </a:custGeom>
            <a:ln w="50799">
              <a:solidFill>
                <a:srgbClr val="3981BA"/>
              </a:solidFill>
            </a:ln>
          </p:spPr>
          <p:txBody>
            <a:bodyPr wrap="square" lIns="0" tIns="0" rIns="0" bIns="0" rtlCol="0"/>
            <a:lstStyle/>
            <a:p>
              <a:endParaRPr/>
            </a:p>
          </p:txBody>
        </p:sp>
      </p:grpSp>
      <p:sp>
        <p:nvSpPr>
          <p:cNvPr id="7" name="object 5">
            <a:extLst>
              <a:ext uri="{FF2B5EF4-FFF2-40B4-BE49-F238E27FC236}">
                <a16:creationId xmlns:a16="http://schemas.microsoft.com/office/drawing/2014/main" id="{9567844B-DE4C-48B4-AFDF-092B36EFD7E1}"/>
              </a:ext>
            </a:extLst>
          </p:cNvPr>
          <p:cNvSpPr txBox="1"/>
          <p:nvPr/>
        </p:nvSpPr>
        <p:spPr>
          <a:xfrm>
            <a:off x="357158" y="2110437"/>
            <a:ext cx="2864485"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Arial"/>
                <a:cs typeface="Arial"/>
              </a:rPr>
              <a:t>Example</a:t>
            </a:r>
            <a:r>
              <a:rPr sz="1800" spc="-5" dirty="0">
                <a:latin typeface="Arial MT"/>
                <a:cs typeface="Arial MT"/>
              </a:rPr>
              <a:t>:</a:t>
            </a:r>
            <a:r>
              <a:rPr sz="1800" spc="-30" dirty="0">
                <a:latin typeface="Arial MT"/>
                <a:cs typeface="Arial MT"/>
              </a:rPr>
              <a:t> </a:t>
            </a:r>
            <a:r>
              <a:rPr sz="1800" spc="-5" dirty="0">
                <a:latin typeface="Arial MT"/>
                <a:cs typeface="Arial MT"/>
              </a:rPr>
              <a:t>English</a:t>
            </a:r>
            <a:r>
              <a:rPr sz="1800" spc="-30" dirty="0">
                <a:latin typeface="Arial MT"/>
                <a:cs typeface="Arial MT"/>
              </a:rPr>
              <a:t> </a:t>
            </a:r>
            <a:r>
              <a:rPr sz="1800" spc="-5" dirty="0">
                <a:latin typeface="Arial MT"/>
                <a:cs typeface="Arial MT"/>
              </a:rPr>
              <a:t>to</a:t>
            </a:r>
            <a:r>
              <a:rPr sz="1800" spc="-30" dirty="0">
                <a:latin typeface="Arial MT"/>
                <a:cs typeface="Arial MT"/>
              </a:rPr>
              <a:t> </a:t>
            </a:r>
            <a:r>
              <a:rPr sz="1800" spc="-5" dirty="0">
                <a:latin typeface="Arial MT"/>
                <a:cs typeface="Arial MT"/>
              </a:rPr>
              <a:t>French </a:t>
            </a:r>
            <a:r>
              <a:rPr sz="1800" spc="-484" dirty="0">
                <a:latin typeface="Arial MT"/>
                <a:cs typeface="Arial MT"/>
              </a:rPr>
              <a:t> </a:t>
            </a:r>
            <a:r>
              <a:rPr sz="1800" spc="-5" dirty="0">
                <a:latin typeface="Arial MT"/>
                <a:cs typeface="Arial MT"/>
              </a:rPr>
              <a:t>translation</a:t>
            </a:r>
            <a:endParaRPr sz="1800">
              <a:latin typeface="Arial MT"/>
              <a:cs typeface="Arial MT"/>
            </a:endParaRPr>
          </a:p>
        </p:txBody>
      </p:sp>
      <p:sp>
        <p:nvSpPr>
          <p:cNvPr id="8" name="object 6">
            <a:extLst>
              <a:ext uri="{FF2B5EF4-FFF2-40B4-BE49-F238E27FC236}">
                <a16:creationId xmlns:a16="http://schemas.microsoft.com/office/drawing/2014/main" id="{3B82A08C-3DC5-48ED-B6EE-480795442C93}"/>
              </a:ext>
            </a:extLst>
          </p:cNvPr>
          <p:cNvSpPr txBox="1"/>
          <p:nvPr/>
        </p:nvSpPr>
        <p:spPr>
          <a:xfrm>
            <a:off x="357158" y="2933398"/>
            <a:ext cx="3014980" cy="84836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Arial"/>
                <a:cs typeface="Arial"/>
              </a:rPr>
              <a:t>Input</a:t>
            </a:r>
            <a:r>
              <a:rPr sz="1800" spc="-5" dirty="0">
                <a:latin typeface="Arial MT"/>
                <a:cs typeface="Arial MT"/>
              </a:rPr>
              <a:t>: “</a:t>
            </a:r>
            <a:r>
              <a:rPr sz="1800" b="1" spc="-5" dirty="0">
                <a:solidFill>
                  <a:srgbClr val="3981BA"/>
                </a:solidFill>
                <a:latin typeface="Arial"/>
                <a:cs typeface="Arial"/>
              </a:rPr>
              <a:t>The agreement on </a:t>
            </a:r>
            <a:r>
              <a:rPr sz="1800" b="1" dirty="0">
                <a:solidFill>
                  <a:srgbClr val="3981BA"/>
                </a:solidFill>
                <a:latin typeface="Arial"/>
                <a:cs typeface="Arial"/>
              </a:rPr>
              <a:t> the </a:t>
            </a:r>
            <a:r>
              <a:rPr sz="1800" spc="-5" dirty="0">
                <a:latin typeface="Arial MT"/>
                <a:cs typeface="Arial MT"/>
              </a:rPr>
              <a:t>Europea</a:t>
            </a:r>
            <a:r>
              <a:rPr sz="1800" dirty="0">
                <a:latin typeface="Arial MT"/>
                <a:cs typeface="Arial MT"/>
              </a:rPr>
              <a:t>n</a:t>
            </a:r>
            <a:r>
              <a:rPr sz="1800" spc="-10" dirty="0">
                <a:latin typeface="Arial MT"/>
                <a:cs typeface="Arial MT"/>
              </a:rPr>
              <a:t> </a:t>
            </a:r>
            <a:r>
              <a:rPr sz="1800" spc="-5" dirty="0">
                <a:latin typeface="Arial MT"/>
                <a:cs typeface="Arial MT"/>
              </a:rPr>
              <a:t>Economi</a:t>
            </a:r>
            <a:r>
              <a:rPr sz="1800" dirty="0">
                <a:latin typeface="Arial MT"/>
                <a:cs typeface="Arial MT"/>
              </a:rPr>
              <a:t>c</a:t>
            </a:r>
            <a:r>
              <a:rPr sz="1800" spc="-105" dirty="0">
                <a:latin typeface="Arial MT"/>
                <a:cs typeface="Arial MT"/>
              </a:rPr>
              <a:t> </a:t>
            </a:r>
            <a:r>
              <a:rPr sz="1800" spc="-5" dirty="0">
                <a:latin typeface="Arial MT"/>
                <a:cs typeface="Arial MT"/>
              </a:rPr>
              <a:t>Area  was</a:t>
            </a:r>
            <a:r>
              <a:rPr sz="1800" spc="-25" dirty="0">
                <a:latin typeface="Arial MT"/>
                <a:cs typeface="Arial MT"/>
              </a:rPr>
              <a:t> </a:t>
            </a:r>
            <a:r>
              <a:rPr sz="1800" dirty="0">
                <a:latin typeface="Arial MT"/>
                <a:cs typeface="Arial MT"/>
              </a:rPr>
              <a:t>signed</a:t>
            </a:r>
            <a:r>
              <a:rPr sz="1800" spc="-15" dirty="0">
                <a:latin typeface="Arial MT"/>
                <a:cs typeface="Arial MT"/>
              </a:rPr>
              <a:t> </a:t>
            </a:r>
            <a:r>
              <a:rPr sz="1800" b="1" spc="-5" dirty="0">
                <a:solidFill>
                  <a:srgbClr val="3981BA"/>
                </a:solidFill>
                <a:latin typeface="Arial"/>
                <a:cs typeface="Arial"/>
              </a:rPr>
              <a:t>in</a:t>
            </a:r>
            <a:r>
              <a:rPr sz="1800" b="1" spc="-90" dirty="0">
                <a:solidFill>
                  <a:srgbClr val="3981BA"/>
                </a:solidFill>
                <a:latin typeface="Arial"/>
                <a:cs typeface="Arial"/>
              </a:rPr>
              <a:t> </a:t>
            </a:r>
            <a:r>
              <a:rPr sz="1800" b="1" spc="-5" dirty="0">
                <a:solidFill>
                  <a:srgbClr val="3981BA"/>
                </a:solidFill>
                <a:latin typeface="Arial"/>
                <a:cs typeface="Arial"/>
              </a:rPr>
              <a:t>August</a:t>
            </a:r>
            <a:r>
              <a:rPr sz="1800" b="1" spc="-20" dirty="0">
                <a:solidFill>
                  <a:srgbClr val="3981BA"/>
                </a:solidFill>
                <a:latin typeface="Arial"/>
                <a:cs typeface="Arial"/>
              </a:rPr>
              <a:t> </a:t>
            </a:r>
            <a:r>
              <a:rPr sz="1800" b="1" spc="-5" dirty="0">
                <a:solidFill>
                  <a:srgbClr val="3981BA"/>
                </a:solidFill>
                <a:latin typeface="Arial"/>
                <a:cs typeface="Arial"/>
              </a:rPr>
              <a:t>1992</a:t>
            </a:r>
            <a:r>
              <a:rPr sz="1800" spc="-5" dirty="0">
                <a:latin typeface="Arial MT"/>
                <a:cs typeface="Arial MT"/>
              </a:rPr>
              <a:t>.”</a:t>
            </a:r>
            <a:endParaRPr sz="1800">
              <a:latin typeface="Arial MT"/>
              <a:cs typeface="Arial MT"/>
            </a:endParaRPr>
          </a:p>
        </p:txBody>
      </p:sp>
      <p:sp>
        <p:nvSpPr>
          <p:cNvPr id="9" name="object 7">
            <a:extLst>
              <a:ext uri="{FF2B5EF4-FFF2-40B4-BE49-F238E27FC236}">
                <a16:creationId xmlns:a16="http://schemas.microsoft.com/office/drawing/2014/main" id="{FBD79C56-6E8D-4D06-8306-ABF0A8F9B00A}"/>
              </a:ext>
            </a:extLst>
          </p:cNvPr>
          <p:cNvSpPr txBox="1"/>
          <p:nvPr/>
        </p:nvSpPr>
        <p:spPr>
          <a:xfrm>
            <a:off x="357158" y="4030677"/>
            <a:ext cx="3112770" cy="84836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Arial"/>
                <a:cs typeface="Arial"/>
              </a:rPr>
              <a:t>Output</a:t>
            </a:r>
            <a:r>
              <a:rPr sz="1800" spc="-5" dirty="0">
                <a:latin typeface="Arial MT"/>
                <a:cs typeface="Arial MT"/>
              </a:rPr>
              <a:t>:</a:t>
            </a:r>
            <a:r>
              <a:rPr sz="1800" spc="100" dirty="0">
                <a:latin typeface="Arial MT"/>
                <a:cs typeface="Arial MT"/>
              </a:rPr>
              <a:t> </a:t>
            </a:r>
            <a:r>
              <a:rPr sz="1800" spc="-15" dirty="0">
                <a:latin typeface="Arial MT"/>
                <a:cs typeface="Arial MT"/>
              </a:rPr>
              <a:t>“</a:t>
            </a:r>
            <a:r>
              <a:rPr sz="1800" b="1" spc="-15" dirty="0">
                <a:solidFill>
                  <a:srgbClr val="3981BA"/>
                </a:solidFill>
                <a:latin typeface="Arial"/>
                <a:cs typeface="Arial"/>
              </a:rPr>
              <a:t>L’accord</a:t>
            </a:r>
            <a:r>
              <a:rPr sz="1800" b="1" spc="105" dirty="0">
                <a:solidFill>
                  <a:srgbClr val="3981BA"/>
                </a:solidFill>
                <a:latin typeface="Arial"/>
                <a:cs typeface="Arial"/>
              </a:rPr>
              <a:t> </a:t>
            </a:r>
            <a:r>
              <a:rPr sz="1800" b="1" spc="-5" dirty="0">
                <a:solidFill>
                  <a:srgbClr val="3981BA"/>
                </a:solidFill>
                <a:latin typeface="Arial"/>
                <a:cs typeface="Arial"/>
              </a:rPr>
              <a:t>sur</a:t>
            </a:r>
            <a:r>
              <a:rPr sz="1800" b="1" spc="100" dirty="0">
                <a:solidFill>
                  <a:srgbClr val="3981BA"/>
                </a:solidFill>
                <a:latin typeface="Arial"/>
                <a:cs typeface="Arial"/>
              </a:rPr>
              <a:t> </a:t>
            </a:r>
            <a:r>
              <a:rPr sz="1800" b="1" spc="-5" dirty="0">
                <a:solidFill>
                  <a:srgbClr val="3981BA"/>
                </a:solidFill>
                <a:latin typeface="Arial"/>
                <a:cs typeface="Arial"/>
              </a:rPr>
              <a:t>la </a:t>
            </a:r>
            <a:r>
              <a:rPr sz="1800" b="1" dirty="0">
                <a:solidFill>
                  <a:srgbClr val="3981BA"/>
                </a:solidFill>
                <a:latin typeface="Arial"/>
                <a:cs typeface="Arial"/>
              </a:rPr>
              <a:t> </a:t>
            </a:r>
            <a:r>
              <a:rPr sz="1800" dirty="0">
                <a:latin typeface="Arial MT"/>
                <a:cs typeface="Arial MT"/>
              </a:rPr>
              <a:t>zone</a:t>
            </a:r>
            <a:r>
              <a:rPr sz="1800" spc="-50" dirty="0">
                <a:latin typeface="Arial MT"/>
                <a:cs typeface="Arial MT"/>
              </a:rPr>
              <a:t> </a:t>
            </a:r>
            <a:r>
              <a:rPr sz="1800" spc="-5" dirty="0">
                <a:latin typeface="Arial MT"/>
                <a:cs typeface="Arial MT"/>
              </a:rPr>
              <a:t>économique</a:t>
            </a:r>
            <a:r>
              <a:rPr sz="1800" spc="-50" dirty="0">
                <a:latin typeface="Arial MT"/>
                <a:cs typeface="Arial MT"/>
              </a:rPr>
              <a:t> </a:t>
            </a:r>
            <a:r>
              <a:rPr sz="1800" spc="-5" dirty="0">
                <a:latin typeface="Arial MT"/>
                <a:cs typeface="Arial MT"/>
              </a:rPr>
              <a:t>européenne </a:t>
            </a:r>
            <a:r>
              <a:rPr sz="1800" spc="-484" dirty="0">
                <a:latin typeface="Arial MT"/>
                <a:cs typeface="Arial MT"/>
              </a:rPr>
              <a:t> </a:t>
            </a:r>
            <a:r>
              <a:rPr sz="1800" dirty="0">
                <a:latin typeface="Arial MT"/>
                <a:cs typeface="Arial MT"/>
              </a:rPr>
              <a:t>a</a:t>
            </a:r>
            <a:r>
              <a:rPr sz="1800" spc="-15" dirty="0">
                <a:latin typeface="Arial MT"/>
                <a:cs typeface="Arial MT"/>
              </a:rPr>
              <a:t> </a:t>
            </a:r>
            <a:r>
              <a:rPr sz="1800" spc="-5" dirty="0">
                <a:latin typeface="Arial MT"/>
                <a:cs typeface="Arial MT"/>
              </a:rPr>
              <a:t>été</a:t>
            </a:r>
            <a:r>
              <a:rPr sz="1800" spc="-10" dirty="0">
                <a:latin typeface="Arial MT"/>
                <a:cs typeface="Arial MT"/>
              </a:rPr>
              <a:t> </a:t>
            </a:r>
            <a:r>
              <a:rPr sz="1800" dirty="0">
                <a:latin typeface="Arial MT"/>
                <a:cs typeface="Arial MT"/>
              </a:rPr>
              <a:t>signé</a:t>
            </a:r>
            <a:r>
              <a:rPr sz="1800" spc="-5" dirty="0">
                <a:latin typeface="Arial MT"/>
                <a:cs typeface="Arial MT"/>
              </a:rPr>
              <a:t> </a:t>
            </a:r>
            <a:r>
              <a:rPr sz="1800" b="1" spc="-5" dirty="0">
                <a:solidFill>
                  <a:srgbClr val="3981BA"/>
                </a:solidFill>
                <a:latin typeface="Arial"/>
                <a:cs typeface="Arial"/>
              </a:rPr>
              <a:t>en</a:t>
            </a:r>
            <a:r>
              <a:rPr sz="1800" b="1" spc="-10" dirty="0">
                <a:solidFill>
                  <a:srgbClr val="3981BA"/>
                </a:solidFill>
                <a:latin typeface="Arial"/>
                <a:cs typeface="Arial"/>
              </a:rPr>
              <a:t> </a:t>
            </a:r>
            <a:r>
              <a:rPr sz="1800" b="1" spc="-5" dirty="0">
                <a:solidFill>
                  <a:srgbClr val="3981BA"/>
                </a:solidFill>
                <a:latin typeface="Arial"/>
                <a:cs typeface="Arial"/>
              </a:rPr>
              <a:t>août</a:t>
            </a:r>
            <a:r>
              <a:rPr sz="1800" b="1" spc="-10" dirty="0">
                <a:solidFill>
                  <a:srgbClr val="3981BA"/>
                </a:solidFill>
                <a:latin typeface="Arial"/>
                <a:cs typeface="Arial"/>
              </a:rPr>
              <a:t> </a:t>
            </a:r>
            <a:r>
              <a:rPr sz="1800" b="1" spc="-5" dirty="0">
                <a:solidFill>
                  <a:srgbClr val="3981BA"/>
                </a:solidFill>
                <a:latin typeface="Arial"/>
                <a:cs typeface="Arial"/>
              </a:rPr>
              <a:t>1992</a:t>
            </a:r>
            <a:r>
              <a:rPr sz="1800" spc="-5" dirty="0">
                <a:latin typeface="Arial MT"/>
                <a:cs typeface="Arial MT"/>
              </a:rPr>
              <a:t>.”</a:t>
            </a:r>
            <a:endParaRPr sz="1800">
              <a:latin typeface="Arial MT"/>
              <a:cs typeface="Arial MT"/>
            </a:endParaRPr>
          </a:p>
        </p:txBody>
      </p:sp>
      <p:sp>
        <p:nvSpPr>
          <p:cNvPr id="10" name="object 8">
            <a:extLst>
              <a:ext uri="{FF2B5EF4-FFF2-40B4-BE49-F238E27FC236}">
                <a16:creationId xmlns:a16="http://schemas.microsoft.com/office/drawing/2014/main" id="{F36DD842-C5CF-4ED0-9A80-6AC8D23BFC94}"/>
              </a:ext>
            </a:extLst>
          </p:cNvPr>
          <p:cNvSpPr txBox="1"/>
          <p:nvPr/>
        </p:nvSpPr>
        <p:spPr>
          <a:xfrm>
            <a:off x="5972515" y="1756513"/>
            <a:ext cx="3075305" cy="299720"/>
          </a:xfrm>
          <a:prstGeom prst="rect">
            <a:avLst/>
          </a:prstGeom>
        </p:spPr>
        <p:txBody>
          <a:bodyPr vert="horz" wrap="square" lIns="0" tIns="12700" rIns="0" bIns="0" rtlCol="0">
            <a:spAutoFit/>
          </a:bodyPr>
          <a:lstStyle/>
          <a:p>
            <a:pPr marL="38100">
              <a:lnSpc>
                <a:spcPct val="100000"/>
              </a:lnSpc>
              <a:spcBef>
                <a:spcPts val="100"/>
              </a:spcBef>
            </a:pPr>
            <a:r>
              <a:rPr sz="1800" spc="-10" dirty="0">
                <a:latin typeface="Arial MT"/>
                <a:cs typeface="Arial MT"/>
              </a:rPr>
              <a:t>Visualize</a:t>
            </a:r>
            <a:r>
              <a:rPr sz="1800" spc="-25" dirty="0">
                <a:latin typeface="Arial MT"/>
                <a:cs typeface="Arial MT"/>
              </a:rPr>
              <a:t> </a:t>
            </a:r>
            <a:r>
              <a:rPr sz="1800" spc="-5" dirty="0">
                <a:latin typeface="Arial MT"/>
                <a:cs typeface="Arial MT"/>
              </a:rPr>
              <a:t>attention</a:t>
            </a:r>
            <a:r>
              <a:rPr sz="1800" spc="-20" dirty="0">
                <a:latin typeface="Arial MT"/>
                <a:cs typeface="Arial MT"/>
              </a:rPr>
              <a:t> </a:t>
            </a:r>
            <a:r>
              <a:rPr sz="1800" spc="-5" dirty="0">
                <a:latin typeface="Arial MT"/>
                <a:cs typeface="Arial MT"/>
              </a:rPr>
              <a:t>weights</a:t>
            </a:r>
            <a:r>
              <a:rPr sz="1800" spc="-25" dirty="0">
                <a:latin typeface="Arial MT"/>
                <a:cs typeface="Arial MT"/>
              </a:rPr>
              <a:t> </a:t>
            </a:r>
            <a:r>
              <a:rPr sz="1800" dirty="0">
                <a:latin typeface="Arial MT"/>
                <a:cs typeface="Arial MT"/>
              </a:rPr>
              <a:t>a</a:t>
            </a:r>
            <a:r>
              <a:rPr sz="1800" baseline="-32407" dirty="0">
                <a:latin typeface="Arial MT"/>
                <a:cs typeface="Arial MT"/>
              </a:rPr>
              <a:t>t,i</a:t>
            </a:r>
            <a:endParaRPr sz="1800" baseline="-32407">
              <a:latin typeface="Arial MT"/>
              <a:cs typeface="Arial MT"/>
            </a:endParaRPr>
          </a:p>
        </p:txBody>
      </p:sp>
      <p:sp>
        <p:nvSpPr>
          <p:cNvPr id="11" name="object 9">
            <a:extLst>
              <a:ext uri="{FF2B5EF4-FFF2-40B4-BE49-F238E27FC236}">
                <a16:creationId xmlns:a16="http://schemas.microsoft.com/office/drawing/2014/main" id="{D22E8583-1F26-4DEB-8819-6CD50EDD9C53}"/>
              </a:ext>
            </a:extLst>
          </p:cNvPr>
          <p:cNvSpPr txBox="1"/>
          <p:nvPr/>
        </p:nvSpPr>
        <p:spPr>
          <a:xfrm>
            <a:off x="3608035" y="2916413"/>
            <a:ext cx="1719580"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solidFill>
                  <a:srgbClr val="3981BA"/>
                </a:solidFill>
                <a:latin typeface="Arial"/>
                <a:cs typeface="Arial"/>
              </a:rPr>
              <a:t>Diagonal attention means </a:t>
            </a:r>
            <a:r>
              <a:rPr sz="1050" b="1" dirty="0">
                <a:solidFill>
                  <a:srgbClr val="3981BA"/>
                </a:solidFill>
                <a:latin typeface="Arial"/>
                <a:cs typeface="Arial"/>
              </a:rPr>
              <a:t> </a:t>
            </a:r>
            <a:r>
              <a:rPr sz="1050" b="1" spc="-5" dirty="0">
                <a:solidFill>
                  <a:srgbClr val="3981BA"/>
                </a:solidFill>
                <a:latin typeface="Arial"/>
                <a:cs typeface="Arial"/>
              </a:rPr>
              <a:t>words</a:t>
            </a:r>
            <a:r>
              <a:rPr sz="1050" b="1" spc="-35" dirty="0">
                <a:solidFill>
                  <a:srgbClr val="3981BA"/>
                </a:solidFill>
                <a:latin typeface="Arial"/>
                <a:cs typeface="Arial"/>
              </a:rPr>
              <a:t> </a:t>
            </a:r>
            <a:r>
              <a:rPr sz="1050" b="1" spc="-5" dirty="0">
                <a:solidFill>
                  <a:srgbClr val="3981BA"/>
                </a:solidFill>
                <a:latin typeface="Arial"/>
                <a:cs typeface="Arial"/>
              </a:rPr>
              <a:t>correspond</a:t>
            </a:r>
            <a:r>
              <a:rPr sz="1050" b="1" spc="-30" dirty="0">
                <a:solidFill>
                  <a:srgbClr val="3981BA"/>
                </a:solidFill>
                <a:latin typeface="Arial"/>
                <a:cs typeface="Arial"/>
              </a:rPr>
              <a:t> </a:t>
            </a:r>
            <a:r>
              <a:rPr sz="1050" b="1" spc="-5" dirty="0">
                <a:solidFill>
                  <a:srgbClr val="3981BA"/>
                </a:solidFill>
                <a:latin typeface="Arial"/>
                <a:cs typeface="Arial"/>
              </a:rPr>
              <a:t>in</a:t>
            </a:r>
            <a:r>
              <a:rPr sz="1050" b="1" spc="-30" dirty="0">
                <a:solidFill>
                  <a:srgbClr val="3981BA"/>
                </a:solidFill>
                <a:latin typeface="Arial"/>
                <a:cs typeface="Arial"/>
              </a:rPr>
              <a:t> </a:t>
            </a:r>
            <a:r>
              <a:rPr sz="1050" b="1" spc="-5" dirty="0">
                <a:solidFill>
                  <a:srgbClr val="3981BA"/>
                </a:solidFill>
                <a:latin typeface="Arial"/>
                <a:cs typeface="Arial"/>
              </a:rPr>
              <a:t>order</a:t>
            </a:r>
            <a:endParaRPr sz="1050">
              <a:latin typeface="Arial"/>
              <a:cs typeface="Arial"/>
            </a:endParaRPr>
          </a:p>
        </p:txBody>
      </p:sp>
      <p:sp>
        <p:nvSpPr>
          <p:cNvPr id="12" name="object 10">
            <a:extLst>
              <a:ext uri="{FF2B5EF4-FFF2-40B4-BE49-F238E27FC236}">
                <a16:creationId xmlns:a16="http://schemas.microsoft.com/office/drawing/2014/main" id="{AE56328A-0F35-47EC-A86B-866CF1D6D8C4}"/>
              </a:ext>
            </a:extLst>
          </p:cNvPr>
          <p:cNvSpPr txBox="1"/>
          <p:nvPr/>
        </p:nvSpPr>
        <p:spPr>
          <a:xfrm>
            <a:off x="3631415" y="4919664"/>
            <a:ext cx="1719580"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solidFill>
                  <a:srgbClr val="3981BA"/>
                </a:solidFill>
                <a:latin typeface="Arial"/>
                <a:cs typeface="Arial"/>
              </a:rPr>
              <a:t>Diagonal attention means </a:t>
            </a:r>
            <a:r>
              <a:rPr sz="1050" b="1" dirty="0">
                <a:solidFill>
                  <a:srgbClr val="3981BA"/>
                </a:solidFill>
                <a:latin typeface="Arial"/>
                <a:cs typeface="Arial"/>
              </a:rPr>
              <a:t> </a:t>
            </a:r>
            <a:r>
              <a:rPr sz="1050" b="1" spc="-5" dirty="0">
                <a:solidFill>
                  <a:srgbClr val="3981BA"/>
                </a:solidFill>
                <a:latin typeface="Arial"/>
                <a:cs typeface="Arial"/>
              </a:rPr>
              <a:t>words</a:t>
            </a:r>
            <a:r>
              <a:rPr sz="1050" b="1" spc="-35" dirty="0">
                <a:solidFill>
                  <a:srgbClr val="3981BA"/>
                </a:solidFill>
                <a:latin typeface="Arial"/>
                <a:cs typeface="Arial"/>
              </a:rPr>
              <a:t> </a:t>
            </a:r>
            <a:r>
              <a:rPr sz="1050" b="1" spc="-5" dirty="0">
                <a:solidFill>
                  <a:srgbClr val="3981BA"/>
                </a:solidFill>
                <a:latin typeface="Arial"/>
                <a:cs typeface="Arial"/>
              </a:rPr>
              <a:t>correspond</a:t>
            </a:r>
            <a:r>
              <a:rPr sz="1050" b="1" spc="-30" dirty="0">
                <a:solidFill>
                  <a:srgbClr val="3981BA"/>
                </a:solidFill>
                <a:latin typeface="Arial"/>
                <a:cs typeface="Arial"/>
              </a:rPr>
              <a:t> </a:t>
            </a:r>
            <a:r>
              <a:rPr sz="1050" b="1" spc="-5" dirty="0">
                <a:solidFill>
                  <a:srgbClr val="3981BA"/>
                </a:solidFill>
                <a:latin typeface="Arial"/>
                <a:cs typeface="Arial"/>
              </a:rPr>
              <a:t>in</a:t>
            </a:r>
            <a:r>
              <a:rPr sz="1050" b="1" spc="-30" dirty="0">
                <a:solidFill>
                  <a:srgbClr val="3981BA"/>
                </a:solidFill>
                <a:latin typeface="Arial"/>
                <a:cs typeface="Arial"/>
              </a:rPr>
              <a:t> </a:t>
            </a:r>
            <a:r>
              <a:rPr sz="1050" b="1" spc="-5" dirty="0">
                <a:solidFill>
                  <a:srgbClr val="3981BA"/>
                </a:solidFill>
                <a:latin typeface="Arial"/>
                <a:cs typeface="Arial"/>
              </a:rPr>
              <a:t>order</a:t>
            </a:r>
            <a:endParaRPr sz="1050">
              <a:latin typeface="Arial"/>
              <a:cs typeface="Arial"/>
            </a:endParaRPr>
          </a:p>
        </p:txBody>
      </p:sp>
    </p:spTree>
    <p:extLst>
      <p:ext uri="{BB962C8B-B14F-4D97-AF65-F5344CB8AC3E}">
        <p14:creationId xmlns:p14="http://schemas.microsoft.com/office/powerpoint/2010/main" val="1260768748"/>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7FC59-E7AA-4313-8421-2059BDAFCDF9}"/>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pic>
        <p:nvPicPr>
          <p:cNvPr id="4" name="object 2">
            <a:extLst>
              <a:ext uri="{FF2B5EF4-FFF2-40B4-BE49-F238E27FC236}">
                <a16:creationId xmlns:a16="http://schemas.microsoft.com/office/drawing/2014/main" id="{15ED0925-060C-48CA-9E61-49D8F9003898}"/>
              </a:ext>
            </a:extLst>
          </p:cNvPr>
          <p:cNvPicPr/>
          <p:nvPr/>
        </p:nvPicPr>
        <p:blipFill>
          <a:blip r:embed="rId3" cstate="print"/>
          <a:stretch>
            <a:fillRect/>
          </a:stretch>
        </p:blipFill>
        <p:spPr>
          <a:xfrm>
            <a:off x="5363151" y="2155706"/>
            <a:ext cx="3351212" cy="3480106"/>
          </a:xfrm>
          <a:prstGeom prst="rect">
            <a:avLst/>
          </a:prstGeom>
        </p:spPr>
      </p:pic>
      <p:sp>
        <p:nvSpPr>
          <p:cNvPr id="5" name="object 3">
            <a:extLst>
              <a:ext uri="{FF2B5EF4-FFF2-40B4-BE49-F238E27FC236}">
                <a16:creationId xmlns:a16="http://schemas.microsoft.com/office/drawing/2014/main" id="{15B73F55-0493-41E3-806D-1B933629A947}"/>
              </a:ext>
            </a:extLst>
          </p:cNvPr>
          <p:cNvSpPr txBox="1"/>
          <p:nvPr/>
        </p:nvSpPr>
        <p:spPr>
          <a:xfrm>
            <a:off x="357158" y="2167588"/>
            <a:ext cx="2092325"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Arial"/>
                <a:cs typeface="Arial"/>
              </a:rPr>
              <a:t>Example</a:t>
            </a:r>
            <a:r>
              <a:rPr sz="1800" spc="-5" dirty="0">
                <a:latin typeface="Arial MT"/>
                <a:cs typeface="Arial MT"/>
              </a:rPr>
              <a:t>:</a:t>
            </a:r>
            <a:r>
              <a:rPr sz="1800" spc="-45" dirty="0">
                <a:latin typeface="Arial MT"/>
                <a:cs typeface="Arial MT"/>
              </a:rPr>
              <a:t> </a:t>
            </a:r>
            <a:r>
              <a:rPr sz="1800" spc="-5" dirty="0">
                <a:latin typeface="Arial MT"/>
                <a:cs typeface="Arial MT"/>
              </a:rPr>
              <a:t>English</a:t>
            </a:r>
            <a:r>
              <a:rPr sz="1800" spc="-45" dirty="0">
                <a:latin typeface="Arial MT"/>
                <a:cs typeface="Arial MT"/>
              </a:rPr>
              <a:t> </a:t>
            </a:r>
            <a:r>
              <a:rPr sz="1800" spc="-5" dirty="0">
                <a:latin typeface="Arial MT"/>
                <a:cs typeface="Arial MT"/>
              </a:rPr>
              <a:t>to </a:t>
            </a:r>
            <a:r>
              <a:rPr sz="1800" spc="-484" dirty="0">
                <a:latin typeface="Arial MT"/>
                <a:cs typeface="Arial MT"/>
              </a:rPr>
              <a:t> </a:t>
            </a:r>
            <a:r>
              <a:rPr sz="1800" spc="-5" dirty="0">
                <a:latin typeface="Arial MT"/>
                <a:cs typeface="Arial MT"/>
              </a:rPr>
              <a:t>French</a:t>
            </a:r>
            <a:r>
              <a:rPr sz="1800" spc="-25" dirty="0">
                <a:latin typeface="Arial MT"/>
                <a:cs typeface="Arial MT"/>
              </a:rPr>
              <a:t> </a:t>
            </a:r>
            <a:r>
              <a:rPr sz="1800" spc="-5" dirty="0">
                <a:latin typeface="Arial MT"/>
                <a:cs typeface="Arial MT"/>
              </a:rPr>
              <a:t>translation</a:t>
            </a:r>
            <a:endParaRPr sz="1800">
              <a:latin typeface="Arial MT"/>
              <a:cs typeface="Arial MT"/>
            </a:endParaRPr>
          </a:p>
        </p:txBody>
      </p:sp>
      <p:sp>
        <p:nvSpPr>
          <p:cNvPr id="6" name="object 4">
            <a:extLst>
              <a:ext uri="{FF2B5EF4-FFF2-40B4-BE49-F238E27FC236}">
                <a16:creationId xmlns:a16="http://schemas.microsoft.com/office/drawing/2014/main" id="{F0E99040-7203-4795-BAF4-288CF9D7707E}"/>
              </a:ext>
            </a:extLst>
          </p:cNvPr>
          <p:cNvSpPr txBox="1"/>
          <p:nvPr/>
        </p:nvSpPr>
        <p:spPr>
          <a:xfrm>
            <a:off x="357158" y="2990549"/>
            <a:ext cx="2753360" cy="112268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Arial"/>
                <a:cs typeface="Arial"/>
              </a:rPr>
              <a:t>Input</a:t>
            </a:r>
            <a:r>
              <a:rPr sz="1800" spc="-5" dirty="0">
                <a:latin typeface="Arial MT"/>
                <a:cs typeface="Arial MT"/>
              </a:rPr>
              <a:t>:</a:t>
            </a:r>
            <a:r>
              <a:rPr sz="1800" spc="-30" dirty="0">
                <a:latin typeface="Arial MT"/>
                <a:cs typeface="Arial MT"/>
              </a:rPr>
              <a:t> </a:t>
            </a:r>
            <a:r>
              <a:rPr sz="1800" spc="-5" dirty="0">
                <a:latin typeface="Arial MT"/>
                <a:cs typeface="Arial MT"/>
              </a:rPr>
              <a:t>“</a:t>
            </a:r>
            <a:r>
              <a:rPr sz="1800" b="1" spc="-5" dirty="0">
                <a:solidFill>
                  <a:srgbClr val="3981BA"/>
                </a:solidFill>
                <a:latin typeface="Arial"/>
                <a:cs typeface="Arial"/>
              </a:rPr>
              <a:t>The</a:t>
            </a:r>
            <a:r>
              <a:rPr sz="1800" b="1" spc="-25" dirty="0">
                <a:solidFill>
                  <a:srgbClr val="3981BA"/>
                </a:solidFill>
                <a:latin typeface="Arial"/>
                <a:cs typeface="Arial"/>
              </a:rPr>
              <a:t> </a:t>
            </a:r>
            <a:r>
              <a:rPr sz="1800" b="1" spc="-5" dirty="0">
                <a:solidFill>
                  <a:srgbClr val="3981BA"/>
                </a:solidFill>
                <a:latin typeface="Arial"/>
                <a:cs typeface="Arial"/>
              </a:rPr>
              <a:t>agreement</a:t>
            </a:r>
            <a:r>
              <a:rPr sz="1800" b="1" spc="-30" dirty="0">
                <a:solidFill>
                  <a:srgbClr val="3981BA"/>
                </a:solidFill>
                <a:latin typeface="Arial"/>
                <a:cs typeface="Arial"/>
              </a:rPr>
              <a:t> </a:t>
            </a:r>
            <a:r>
              <a:rPr sz="1800" b="1" spc="-5" dirty="0">
                <a:solidFill>
                  <a:srgbClr val="3981BA"/>
                </a:solidFill>
                <a:latin typeface="Arial"/>
                <a:cs typeface="Arial"/>
              </a:rPr>
              <a:t>on </a:t>
            </a:r>
            <a:r>
              <a:rPr sz="1800" b="1" spc="-484" dirty="0">
                <a:solidFill>
                  <a:srgbClr val="3981BA"/>
                </a:solidFill>
                <a:latin typeface="Arial"/>
                <a:cs typeface="Arial"/>
              </a:rPr>
              <a:t> </a:t>
            </a:r>
            <a:r>
              <a:rPr sz="1800" b="1" dirty="0">
                <a:solidFill>
                  <a:srgbClr val="3981BA"/>
                </a:solidFill>
                <a:latin typeface="Arial"/>
                <a:cs typeface="Arial"/>
              </a:rPr>
              <a:t>the </a:t>
            </a:r>
            <a:r>
              <a:rPr sz="1800" b="1" spc="-5" dirty="0">
                <a:solidFill>
                  <a:srgbClr val="963334"/>
                </a:solidFill>
                <a:latin typeface="Arial"/>
                <a:cs typeface="Arial"/>
              </a:rPr>
              <a:t>European Economic </a:t>
            </a:r>
            <a:r>
              <a:rPr sz="1800" b="1" dirty="0">
                <a:solidFill>
                  <a:srgbClr val="963334"/>
                </a:solidFill>
                <a:latin typeface="Arial"/>
                <a:cs typeface="Arial"/>
              </a:rPr>
              <a:t> </a:t>
            </a:r>
            <a:r>
              <a:rPr sz="1800" b="1" spc="-5" dirty="0">
                <a:solidFill>
                  <a:srgbClr val="963334"/>
                </a:solidFill>
                <a:latin typeface="Arial"/>
                <a:cs typeface="Arial"/>
              </a:rPr>
              <a:t>Area </a:t>
            </a:r>
            <a:r>
              <a:rPr sz="1800" spc="-5" dirty="0">
                <a:latin typeface="Arial MT"/>
                <a:cs typeface="Arial MT"/>
              </a:rPr>
              <a:t>was </a:t>
            </a:r>
            <a:r>
              <a:rPr sz="1800" dirty="0">
                <a:latin typeface="Arial MT"/>
                <a:cs typeface="Arial MT"/>
              </a:rPr>
              <a:t>signed </a:t>
            </a:r>
            <a:r>
              <a:rPr sz="1800" b="1" spc="-5" dirty="0">
                <a:solidFill>
                  <a:srgbClr val="3981BA"/>
                </a:solidFill>
                <a:latin typeface="Arial"/>
                <a:cs typeface="Arial"/>
              </a:rPr>
              <a:t>in </a:t>
            </a:r>
            <a:r>
              <a:rPr sz="1800" b="1" dirty="0">
                <a:solidFill>
                  <a:srgbClr val="3981BA"/>
                </a:solidFill>
                <a:latin typeface="Arial"/>
                <a:cs typeface="Arial"/>
              </a:rPr>
              <a:t> </a:t>
            </a:r>
            <a:r>
              <a:rPr sz="1800" b="1" spc="-5" dirty="0">
                <a:solidFill>
                  <a:srgbClr val="3981BA"/>
                </a:solidFill>
                <a:latin typeface="Arial"/>
                <a:cs typeface="Arial"/>
              </a:rPr>
              <a:t>August</a:t>
            </a:r>
            <a:r>
              <a:rPr sz="1800" b="1" spc="-10" dirty="0">
                <a:solidFill>
                  <a:srgbClr val="3981BA"/>
                </a:solidFill>
                <a:latin typeface="Arial"/>
                <a:cs typeface="Arial"/>
              </a:rPr>
              <a:t> </a:t>
            </a:r>
            <a:r>
              <a:rPr sz="1800" b="1" spc="-5" dirty="0">
                <a:solidFill>
                  <a:srgbClr val="3981BA"/>
                </a:solidFill>
                <a:latin typeface="Arial"/>
                <a:cs typeface="Arial"/>
              </a:rPr>
              <a:t>1992</a:t>
            </a:r>
            <a:r>
              <a:rPr sz="1800" spc="-5" dirty="0">
                <a:latin typeface="Arial MT"/>
                <a:cs typeface="Arial MT"/>
              </a:rPr>
              <a:t>.”</a:t>
            </a:r>
            <a:endParaRPr sz="1800">
              <a:latin typeface="Arial MT"/>
              <a:cs typeface="Arial MT"/>
            </a:endParaRPr>
          </a:p>
        </p:txBody>
      </p:sp>
      <p:sp>
        <p:nvSpPr>
          <p:cNvPr id="7" name="object 5">
            <a:extLst>
              <a:ext uri="{FF2B5EF4-FFF2-40B4-BE49-F238E27FC236}">
                <a16:creationId xmlns:a16="http://schemas.microsoft.com/office/drawing/2014/main" id="{D1F9C833-32F7-421B-BC9A-AB5939364EFA}"/>
              </a:ext>
            </a:extLst>
          </p:cNvPr>
          <p:cNvSpPr txBox="1"/>
          <p:nvPr/>
        </p:nvSpPr>
        <p:spPr>
          <a:xfrm>
            <a:off x="357158" y="4362148"/>
            <a:ext cx="2587625" cy="112268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Arial"/>
                <a:cs typeface="Arial"/>
              </a:rPr>
              <a:t>Output</a:t>
            </a:r>
            <a:r>
              <a:rPr sz="1800" spc="-5" dirty="0">
                <a:latin typeface="Arial MT"/>
                <a:cs typeface="Arial MT"/>
              </a:rPr>
              <a:t>:</a:t>
            </a:r>
            <a:r>
              <a:rPr sz="1800" spc="-35" dirty="0">
                <a:latin typeface="Arial MT"/>
                <a:cs typeface="Arial MT"/>
              </a:rPr>
              <a:t> </a:t>
            </a:r>
            <a:r>
              <a:rPr sz="1800" spc="-15" dirty="0">
                <a:latin typeface="Arial MT"/>
                <a:cs typeface="Arial MT"/>
              </a:rPr>
              <a:t>“</a:t>
            </a:r>
            <a:r>
              <a:rPr sz="1800" b="1" spc="-15" dirty="0">
                <a:solidFill>
                  <a:srgbClr val="3981BA"/>
                </a:solidFill>
                <a:latin typeface="Arial"/>
                <a:cs typeface="Arial"/>
              </a:rPr>
              <a:t>L’accord</a:t>
            </a:r>
            <a:r>
              <a:rPr sz="1800" b="1" spc="-30" dirty="0">
                <a:solidFill>
                  <a:srgbClr val="3981BA"/>
                </a:solidFill>
                <a:latin typeface="Arial"/>
                <a:cs typeface="Arial"/>
              </a:rPr>
              <a:t> </a:t>
            </a:r>
            <a:r>
              <a:rPr sz="1800" b="1" spc="-5" dirty="0">
                <a:solidFill>
                  <a:srgbClr val="3981BA"/>
                </a:solidFill>
                <a:latin typeface="Arial"/>
                <a:cs typeface="Arial"/>
              </a:rPr>
              <a:t>sur</a:t>
            </a:r>
            <a:r>
              <a:rPr sz="1800" b="1" spc="-30" dirty="0">
                <a:solidFill>
                  <a:srgbClr val="3981BA"/>
                </a:solidFill>
                <a:latin typeface="Arial"/>
                <a:cs typeface="Arial"/>
              </a:rPr>
              <a:t> </a:t>
            </a:r>
            <a:r>
              <a:rPr sz="1800" b="1" spc="-5" dirty="0">
                <a:solidFill>
                  <a:srgbClr val="3981BA"/>
                </a:solidFill>
                <a:latin typeface="Arial"/>
                <a:cs typeface="Arial"/>
              </a:rPr>
              <a:t>la </a:t>
            </a:r>
            <a:r>
              <a:rPr sz="1800" b="1" spc="-484" dirty="0">
                <a:solidFill>
                  <a:srgbClr val="3981BA"/>
                </a:solidFill>
                <a:latin typeface="Arial"/>
                <a:cs typeface="Arial"/>
              </a:rPr>
              <a:t> </a:t>
            </a:r>
            <a:r>
              <a:rPr sz="1800" b="1" dirty="0">
                <a:solidFill>
                  <a:srgbClr val="963334"/>
                </a:solidFill>
                <a:latin typeface="Arial"/>
                <a:cs typeface="Arial"/>
              </a:rPr>
              <a:t>zone </a:t>
            </a:r>
            <a:r>
              <a:rPr sz="1800" b="1" spc="-5" dirty="0">
                <a:solidFill>
                  <a:srgbClr val="963334"/>
                </a:solidFill>
                <a:latin typeface="Arial"/>
                <a:cs typeface="Arial"/>
              </a:rPr>
              <a:t>économique </a:t>
            </a:r>
            <a:r>
              <a:rPr sz="1800" b="1" dirty="0">
                <a:solidFill>
                  <a:srgbClr val="963334"/>
                </a:solidFill>
                <a:latin typeface="Arial"/>
                <a:cs typeface="Arial"/>
              </a:rPr>
              <a:t> </a:t>
            </a:r>
            <a:r>
              <a:rPr sz="1800" b="1" spc="-5" dirty="0">
                <a:solidFill>
                  <a:srgbClr val="963334"/>
                </a:solidFill>
                <a:latin typeface="Arial"/>
                <a:cs typeface="Arial"/>
              </a:rPr>
              <a:t>européenne </a:t>
            </a:r>
            <a:r>
              <a:rPr sz="1800" dirty="0">
                <a:latin typeface="Arial MT"/>
                <a:cs typeface="Arial MT"/>
              </a:rPr>
              <a:t>a </a:t>
            </a:r>
            <a:r>
              <a:rPr sz="1800" spc="-5" dirty="0">
                <a:latin typeface="Arial MT"/>
                <a:cs typeface="Arial MT"/>
              </a:rPr>
              <a:t>été </a:t>
            </a:r>
            <a:r>
              <a:rPr sz="1800" dirty="0">
                <a:latin typeface="Arial MT"/>
                <a:cs typeface="Arial MT"/>
              </a:rPr>
              <a:t>signé </a:t>
            </a:r>
            <a:r>
              <a:rPr sz="1800" spc="5" dirty="0">
                <a:latin typeface="Arial MT"/>
                <a:cs typeface="Arial MT"/>
              </a:rPr>
              <a:t> </a:t>
            </a:r>
            <a:r>
              <a:rPr sz="1800" b="1" spc="-5" dirty="0">
                <a:solidFill>
                  <a:srgbClr val="3981BA"/>
                </a:solidFill>
                <a:latin typeface="Arial"/>
                <a:cs typeface="Arial"/>
              </a:rPr>
              <a:t>en</a:t>
            </a:r>
            <a:r>
              <a:rPr sz="1800" b="1" spc="-10" dirty="0">
                <a:solidFill>
                  <a:srgbClr val="3981BA"/>
                </a:solidFill>
                <a:latin typeface="Arial"/>
                <a:cs typeface="Arial"/>
              </a:rPr>
              <a:t> </a:t>
            </a:r>
            <a:r>
              <a:rPr sz="1800" b="1" spc="-5" dirty="0">
                <a:solidFill>
                  <a:srgbClr val="3981BA"/>
                </a:solidFill>
                <a:latin typeface="Arial"/>
                <a:cs typeface="Arial"/>
              </a:rPr>
              <a:t>août</a:t>
            </a:r>
            <a:r>
              <a:rPr sz="1800" b="1" spc="-10" dirty="0">
                <a:solidFill>
                  <a:srgbClr val="3981BA"/>
                </a:solidFill>
                <a:latin typeface="Arial"/>
                <a:cs typeface="Arial"/>
              </a:rPr>
              <a:t> </a:t>
            </a:r>
            <a:r>
              <a:rPr sz="1800" b="1" spc="-5" dirty="0">
                <a:solidFill>
                  <a:srgbClr val="3981BA"/>
                </a:solidFill>
                <a:latin typeface="Arial"/>
                <a:cs typeface="Arial"/>
              </a:rPr>
              <a:t>1992</a:t>
            </a:r>
            <a:r>
              <a:rPr sz="1800" spc="-5" dirty="0">
                <a:latin typeface="Arial MT"/>
                <a:cs typeface="Arial MT"/>
              </a:rPr>
              <a:t>.”</a:t>
            </a:r>
            <a:endParaRPr sz="1800">
              <a:latin typeface="Arial MT"/>
              <a:cs typeface="Arial MT"/>
            </a:endParaRPr>
          </a:p>
        </p:txBody>
      </p:sp>
      <p:sp>
        <p:nvSpPr>
          <p:cNvPr id="8" name="object 6">
            <a:extLst>
              <a:ext uri="{FF2B5EF4-FFF2-40B4-BE49-F238E27FC236}">
                <a16:creationId xmlns:a16="http://schemas.microsoft.com/office/drawing/2014/main" id="{E424BD74-4C20-40A9-95A3-7C48022F7A17}"/>
              </a:ext>
            </a:extLst>
          </p:cNvPr>
          <p:cNvSpPr txBox="1"/>
          <p:nvPr/>
        </p:nvSpPr>
        <p:spPr>
          <a:xfrm>
            <a:off x="5972516" y="1813664"/>
            <a:ext cx="3075305" cy="299720"/>
          </a:xfrm>
          <a:prstGeom prst="rect">
            <a:avLst/>
          </a:prstGeom>
        </p:spPr>
        <p:txBody>
          <a:bodyPr vert="horz" wrap="square" lIns="0" tIns="12700" rIns="0" bIns="0" rtlCol="0">
            <a:spAutoFit/>
          </a:bodyPr>
          <a:lstStyle/>
          <a:p>
            <a:pPr marL="38100">
              <a:lnSpc>
                <a:spcPct val="100000"/>
              </a:lnSpc>
              <a:spcBef>
                <a:spcPts val="100"/>
              </a:spcBef>
            </a:pPr>
            <a:r>
              <a:rPr sz="1800" spc="-10" dirty="0">
                <a:latin typeface="Arial MT"/>
                <a:cs typeface="Arial MT"/>
              </a:rPr>
              <a:t>Visualize</a:t>
            </a:r>
            <a:r>
              <a:rPr sz="1800" spc="-25" dirty="0">
                <a:latin typeface="Arial MT"/>
                <a:cs typeface="Arial MT"/>
              </a:rPr>
              <a:t> </a:t>
            </a:r>
            <a:r>
              <a:rPr sz="1800" spc="-5" dirty="0">
                <a:latin typeface="Arial MT"/>
                <a:cs typeface="Arial MT"/>
              </a:rPr>
              <a:t>attention</a:t>
            </a:r>
            <a:r>
              <a:rPr sz="1800" spc="-20" dirty="0">
                <a:latin typeface="Arial MT"/>
                <a:cs typeface="Arial MT"/>
              </a:rPr>
              <a:t> </a:t>
            </a:r>
            <a:r>
              <a:rPr sz="1800" spc="-5" dirty="0">
                <a:latin typeface="Arial MT"/>
                <a:cs typeface="Arial MT"/>
              </a:rPr>
              <a:t>weights</a:t>
            </a:r>
            <a:r>
              <a:rPr sz="1800" spc="-25" dirty="0">
                <a:latin typeface="Arial MT"/>
                <a:cs typeface="Arial MT"/>
              </a:rPr>
              <a:t> </a:t>
            </a:r>
            <a:r>
              <a:rPr sz="1800" dirty="0">
                <a:latin typeface="Arial MT"/>
                <a:cs typeface="Arial MT"/>
              </a:rPr>
              <a:t>a</a:t>
            </a:r>
            <a:r>
              <a:rPr sz="1800" baseline="-32407" dirty="0">
                <a:latin typeface="Arial MT"/>
                <a:cs typeface="Arial MT"/>
              </a:rPr>
              <a:t>t,i</a:t>
            </a:r>
            <a:endParaRPr sz="1800" baseline="-32407">
              <a:latin typeface="Arial MT"/>
              <a:cs typeface="Arial MT"/>
            </a:endParaRPr>
          </a:p>
        </p:txBody>
      </p:sp>
      <p:graphicFrame>
        <p:nvGraphicFramePr>
          <p:cNvPr id="9" name="object 7">
            <a:extLst>
              <a:ext uri="{FF2B5EF4-FFF2-40B4-BE49-F238E27FC236}">
                <a16:creationId xmlns:a16="http://schemas.microsoft.com/office/drawing/2014/main" id="{7AE4AEE5-F969-4F47-80D5-C8EECEF34F2C}"/>
              </a:ext>
            </a:extLst>
          </p:cNvPr>
          <p:cNvGraphicFramePr>
            <a:graphicFrameLocks noGrp="1"/>
          </p:cNvGraphicFramePr>
          <p:nvPr/>
        </p:nvGraphicFramePr>
        <p:xfrm>
          <a:off x="5319337" y="2153915"/>
          <a:ext cx="2101215" cy="2002989"/>
        </p:xfrm>
        <a:graphic>
          <a:graphicData uri="http://schemas.openxmlformats.org/drawingml/2006/table">
            <a:tbl>
              <a:tblPr firstRow="1" bandRow="1">
                <a:tableStyleId>{2D5ABB26-0587-4C30-8999-92F81FD0307C}</a:tableStyleId>
              </a:tblPr>
              <a:tblGrid>
                <a:gridCol w="332740">
                  <a:extLst>
                    <a:ext uri="{9D8B030D-6E8A-4147-A177-3AD203B41FA5}">
                      <a16:colId xmlns:a16="http://schemas.microsoft.com/office/drawing/2014/main" val="20000"/>
                    </a:ext>
                  </a:extLst>
                </a:gridCol>
                <a:gridCol w="462915">
                  <a:extLst>
                    <a:ext uri="{9D8B030D-6E8A-4147-A177-3AD203B41FA5}">
                      <a16:colId xmlns:a16="http://schemas.microsoft.com/office/drawing/2014/main" val="20001"/>
                    </a:ext>
                  </a:extLst>
                </a:gridCol>
                <a:gridCol w="7289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tblGrid>
              <a:tr h="705752">
                <a:tc gridSpan="2">
                  <a:txBody>
                    <a:bodyPr/>
                    <a:lstStyle/>
                    <a:p>
                      <a:pPr>
                        <a:lnSpc>
                          <a:spcPct val="100000"/>
                        </a:lnSpc>
                      </a:pPr>
                      <a:endParaRPr sz="1500">
                        <a:latin typeface="Times New Roman"/>
                        <a:cs typeface="Times New Roman"/>
                      </a:endParaRPr>
                    </a:p>
                  </a:txBody>
                  <a:tcPr marL="0" marR="0" marT="0" marB="0">
                    <a:lnR w="53975">
                      <a:solidFill>
                        <a:srgbClr val="3981BA"/>
                      </a:solidFill>
                      <a:prstDash val="solid"/>
                    </a:lnR>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L w="53975">
                      <a:solidFill>
                        <a:srgbClr val="3981BA"/>
                      </a:solidFill>
                      <a:prstDash val="solid"/>
                    </a:lnL>
                    <a:lnR w="76200">
                      <a:solidFill>
                        <a:srgbClr val="3981BA"/>
                      </a:solidFill>
                      <a:prstDash val="solid"/>
                    </a:lnR>
                    <a:lnB w="94740">
                      <a:solidFill>
                        <a:srgbClr val="3981BA"/>
                      </a:solidFill>
                      <a:prstDash val="solid"/>
                    </a:lnB>
                  </a:tcPr>
                </a:tc>
                <a:tc>
                  <a:txBody>
                    <a:bodyPr/>
                    <a:lstStyle/>
                    <a:p>
                      <a:pPr>
                        <a:lnSpc>
                          <a:spcPct val="100000"/>
                        </a:lnSpc>
                      </a:pPr>
                      <a:endParaRPr sz="1500">
                        <a:latin typeface="Times New Roman"/>
                        <a:cs typeface="Times New Roman"/>
                      </a:endParaRPr>
                    </a:p>
                  </a:txBody>
                  <a:tcPr marL="0" marR="0" marT="0" marB="0">
                    <a:lnL w="76200">
                      <a:solidFill>
                        <a:srgbClr val="3981BA"/>
                      </a:solidFill>
                      <a:prstDash val="solid"/>
                    </a:lnL>
                    <a:lnR w="53975">
                      <a:solidFill>
                        <a:srgbClr val="963334"/>
                      </a:solidFill>
                      <a:prstDash val="solid"/>
                    </a:lnR>
                    <a:lnB w="94740">
                      <a:solidFill>
                        <a:srgbClr val="3981BA"/>
                      </a:solidFill>
                      <a:prstDash val="solid"/>
                    </a:lnB>
                  </a:tcPr>
                </a:tc>
                <a:extLst>
                  <a:ext uri="{0D108BD9-81ED-4DB2-BD59-A6C34878D82A}">
                    <a16:rowId xmlns:a16="http://schemas.microsoft.com/office/drawing/2014/main" val="10000"/>
                  </a:ext>
                </a:extLst>
              </a:tr>
              <a:tr h="724149">
                <a:tc>
                  <a:txBody>
                    <a:bodyPr/>
                    <a:lstStyle/>
                    <a:p>
                      <a:pPr>
                        <a:lnSpc>
                          <a:spcPct val="100000"/>
                        </a:lnSpc>
                      </a:pPr>
                      <a:endParaRPr sz="1500">
                        <a:latin typeface="Times New Roman"/>
                        <a:cs typeface="Times New Roman"/>
                      </a:endParaRPr>
                    </a:p>
                  </a:txBody>
                  <a:tcPr marL="0" marR="0" marT="0" marB="0">
                    <a:lnR w="53975">
                      <a:solidFill>
                        <a:srgbClr val="3981BA"/>
                      </a:solidFill>
                      <a:prstDash val="solid"/>
                    </a:lnR>
                    <a:lnB w="53975">
                      <a:solidFill>
                        <a:srgbClr val="963334"/>
                      </a:solidFill>
                      <a:prstDash val="solid"/>
                    </a:lnB>
                  </a:tcPr>
                </a:tc>
                <a:tc>
                  <a:txBody>
                    <a:bodyPr/>
                    <a:lstStyle/>
                    <a:p>
                      <a:pPr>
                        <a:lnSpc>
                          <a:spcPct val="100000"/>
                        </a:lnSpc>
                      </a:pPr>
                      <a:endParaRPr sz="1500">
                        <a:latin typeface="Times New Roman"/>
                        <a:cs typeface="Times New Roman"/>
                      </a:endParaRPr>
                    </a:p>
                  </a:txBody>
                  <a:tcPr marL="0" marR="0" marT="0" marB="0">
                    <a:lnL w="53975">
                      <a:solidFill>
                        <a:srgbClr val="3981BA"/>
                      </a:solidFill>
                      <a:prstDash val="solid"/>
                    </a:lnL>
                    <a:lnR w="53975">
                      <a:solidFill>
                        <a:srgbClr val="3981BA"/>
                      </a:solidFill>
                      <a:prstDash val="solid"/>
                    </a:lnR>
                    <a:lnT w="53975">
                      <a:solidFill>
                        <a:srgbClr val="3981BA"/>
                      </a:solidFill>
                      <a:prstDash val="solid"/>
                    </a:lnT>
                    <a:lnB w="83086">
                      <a:solidFill>
                        <a:srgbClr val="3981BA"/>
                      </a:solidFill>
                      <a:prstDash val="solid"/>
                    </a:lnB>
                  </a:tcPr>
                </a:tc>
                <a:tc>
                  <a:txBody>
                    <a:bodyPr/>
                    <a:lstStyle/>
                    <a:p>
                      <a:pPr>
                        <a:lnSpc>
                          <a:spcPct val="100000"/>
                        </a:lnSpc>
                      </a:pPr>
                      <a:endParaRPr sz="1500">
                        <a:latin typeface="Times New Roman"/>
                        <a:cs typeface="Times New Roman"/>
                      </a:endParaRPr>
                    </a:p>
                  </a:txBody>
                  <a:tcPr marL="0" marR="0" marT="0" marB="0">
                    <a:lnL w="53975">
                      <a:solidFill>
                        <a:srgbClr val="3981BA"/>
                      </a:solidFill>
                      <a:prstDash val="solid"/>
                    </a:lnL>
                    <a:lnR w="88942">
                      <a:solidFill>
                        <a:srgbClr val="3981BA"/>
                      </a:solidFill>
                      <a:prstDash val="solid"/>
                    </a:lnR>
                    <a:lnT w="94740">
                      <a:solidFill>
                        <a:srgbClr val="3981BA"/>
                      </a:solidFill>
                      <a:prstDash val="solid"/>
                    </a:lnT>
                    <a:lnB w="78579">
                      <a:solidFill>
                        <a:srgbClr val="3981BA"/>
                      </a:solidFill>
                      <a:prstDash val="solid"/>
                    </a:lnB>
                  </a:tcPr>
                </a:tc>
                <a:tc>
                  <a:txBody>
                    <a:bodyPr/>
                    <a:lstStyle/>
                    <a:p>
                      <a:pPr>
                        <a:lnSpc>
                          <a:spcPct val="100000"/>
                        </a:lnSpc>
                      </a:pPr>
                      <a:endParaRPr sz="1500">
                        <a:latin typeface="Times New Roman"/>
                        <a:cs typeface="Times New Roman"/>
                      </a:endParaRPr>
                    </a:p>
                  </a:txBody>
                  <a:tcPr marL="0" marR="0" marT="0" marB="0">
                    <a:lnL w="88942">
                      <a:solidFill>
                        <a:srgbClr val="3981BA"/>
                      </a:solidFill>
                      <a:prstDash val="solid"/>
                    </a:lnL>
                    <a:lnT w="94740">
                      <a:solidFill>
                        <a:srgbClr val="3981BA"/>
                      </a:solidFill>
                      <a:prstDash val="solid"/>
                    </a:lnT>
                    <a:lnB w="78579">
                      <a:solidFill>
                        <a:srgbClr val="3981BA"/>
                      </a:solidFill>
                      <a:prstDash val="solid"/>
                    </a:lnB>
                  </a:tcPr>
                </a:tc>
                <a:extLst>
                  <a:ext uri="{0D108BD9-81ED-4DB2-BD59-A6C34878D82A}">
                    <a16:rowId xmlns:a16="http://schemas.microsoft.com/office/drawing/2014/main" val="10001"/>
                  </a:ext>
                </a:extLst>
              </a:tr>
              <a:tr h="573088">
                <a:tc gridSpan="2">
                  <a:txBody>
                    <a:bodyPr/>
                    <a:lstStyle/>
                    <a:p>
                      <a:pPr>
                        <a:lnSpc>
                          <a:spcPct val="100000"/>
                        </a:lnSpc>
                      </a:pPr>
                      <a:endParaRPr sz="1500">
                        <a:latin typeface="Times New Roman"/>
                        <a:cs typeface="Times New Roman"/>
                      </a:endParaRPr>
                    </a:p>
                  </a:txBody>
                  <a:tcPr marL="0" marR="0" marT="0" marB="0">
                    <a:lnL w="53975">
                      <a:solidFill>
                        <a:srgbClr val="963334"/>
                      </a:solidFill>
                      <a:prstDash val="solid"/>
                    </a:lnL>
                    <a:lnR w="53975">
                      <a:solidFill>
                        <a:srgbClr val="3981BA"/>
                      </a:solidFill>
                      <a:prstDash val="solid"/>
                    </a:lnR>
                    <a:lnT w="53975" cap="flat" cmpd="sng" algn="ctr">
                      <a:solidFill>
                        <a:srgbClr val="963334"/>
                      </a:solidFill>
                      <a:prstDash val="solid"/>
                      <a:round/>
                      <a:headEnd type="none" w="med" len="med"/>
                      <a:tailEnd type="none" w="med" len="med"/>
                    </a:lnT>
                    <a:lnB w="53975">
                      <a:solidFill>
                        <a:srgbClr val="963334"/>
                      </a:solidFill>
                      <a:prstDash val="solid"/>
                    </a:lnB>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L w="53975">
                      <a:solidFill>
                        <a:srgbClr val="3981BA"/>
                      </a:solidFill>
                      <a:prstDash val="solid"/>
                    </a:lnL>
                    <a:lnR w="76200">
                      <a:solidFill>
                        <a:srgbClr val="3981BA"/>
                      </a:solidFill>
                      <a:prstDash val="solid"/>
                    </a:lnR>
                    <a:lnT w="78579">
                      <a:solidFill>
                        <a:srgbClr val="3981BA"/>
                      </a:solidFill>
                      <a:prstDash val="solid"/>
                    </a:lnT>
                  </a:tcPr>
                </a:tc>
                <a:tc>
                  <a:txBody>
                    <a:bodyPr/>
                    <a:lstStyle/>
                    <a:p>
                      <a:pPr>
                        <a:lnSpc>
                          <a:spcPct val="100000"/>
                        </a:lnSpc>
                      </a:pPr>
                      <a:endParaRPr sz="1500">
                        <a:latin typeface="Times New Roman"/>
                        <a:cs typeface="Times New Roman"/>
                      </a:endParaRPr>
                    </a:p>
                  </a:txBody>
                  <a:tcPr marL="0" marR="0" marT="0" marB="0">
                    <a:lnL w="76200">
                      <a:solidFill>
                        <a:srgbClr val="3981BA"/>
                      </a:solidFill>
                      <a:prstDash val="solid"/>
                    </a:lnL>
                    <a:lnR w="53975">
                      <a:solidFill>
                        <a:srgbClr val="963334"/>
                      </a:solidFill>
                      <a:prstDash val="solid"/>
                    </a:lnR>
                    <a:lnT w="78579">
                      <a:solidFill>
                        <a:srgbClr val="3981BA"/>
                      </a:solidFill>
                      <a:prstDash val="solid"/>
                    </a:lnT>
                    <a:lnB w="53975">
                      <a:solidFill>
                        <a:srgbClr val="963334"/>
                      </a:solidFill>
                      <a:prstDash val="solid"/>
                    </a:lnB>
                  </a:tcPr>
                </a:tc>
                <a:extLst>
                  <a:ext uri="{0D108BD9-81ED-4DB2-BD59-A6C34878D82A}">
                    <a16:rowId xmlns:a16="http://schemas.microsoft.com/office/drawing/2014/main" val="10002"/>
                  </a:ext>
                </a:extLst>
              </a:tr>
            </a:tbl>
          </a:graphicData>
        </a:graphic>
      </p:graphicFrame>
      <p:sp>
        <p:nvSpPr>
          <p:cNvPr id="10" name="object 8">
            <a:extLst>
              <a:ext uri="{FF2B5EF4-FFF2-40B4-BE49-F238E27FC236}">
                <a16:creationId xmlns:a16="http://schemas.microsoft.com/office/drawing/2014/main" id="{5FB5DE7A-34AA-44C6-8363-16485F0357AA}"/>
              </a:ext>
            </a:extLst>
          </p:cNvPr>
          <p:cNvSpPr txBox="1"/>
          <p:nvPr/>
        </p:nvSpPr>
        <p:spPr>
          <a:xfrm>
            <a:off x="3661699" y="3634163"/>
            <a:ext cx="1362710"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solidFill>
                  <a:srgbClr val="963334"/>
                </a:solidFill>
                <a:latin typeface="Arial"/>
                <a:cs typeface="Arial"/>
              </a:rPr>
              <a:t>Attention </a:t>
            </a:r>
            <a:r>
              <a:rPr sz="1050" b="1" dirty="0">
                <a:solidFill>
                  <a:srgbClr val="963334"/>
                </a:solidFill>
                <a:latin typeface="Arial"/>
                <a:cs typeface="Arial"/>
              </a:rPr>
              <a:t>figures </a:t>
            </a:r>
            <a:r>
              <a:rPr sz="1050" b="1" spc="-5" dirty="0">
                <a:solidFill>
                  <a:srgbClr val="963334"/>
                </a:solidFill>
                <a:latin typeface="Arial"/>
                <a:cs typeface="Arial"/>
              </a:rPr>
              <a:t>out </a:t>
            </a:r>
            <a:r>
              <a:rPr sz="1050" b="1" spc="-280" dirty="0">
                <a:solidFill>
                  <a:srgbClr val="963334"/>
                </a:solidFill>
                <a:latin typeface="Arial"/>
                <a:cs typeface="Arial"/>
              </a:rPr>
              <a:t> </a:t>
            </a:r>
            <a:r>
              <a:rPr sz="1050" b="1" spc="-5" dirty="0">
                <a:solidFill>
                  <a:srgbClr val="963334"/>
                </a:solidFill>
                <a:latin typeface="Arial"/>
                <a:cs typeface="Arial"/>
              </a:rPr>
              <a:t>different</a:t>
            </a:r>
            <a:r>
              <a:rPr sz="1050" b="1" spc="-45" dirty="0">
                <a:solidFill>
                  <a:srgbClr val="963334"/>
                </a:solidFill>
                <a:latin typeface="Arial"/>
                <a:cs typeface="Arial"/>
              </a:rPr>
              <a:t> </a:t>
            </a:r>
            <a:r>
              <a:rPr sz="1050" b="1" spc="-5" dirty="0">
                <a:solidFill>
                  <a:srgbClr val="963334"/>
                </a:solidFill>
                <a:latin typeface="Arial"/>
                <a:cs typeface="Arial"/>
              </a:rPr>
              <a:t>word</a:t>
            </a:r>
            <a:r>
              <a:rPr sz="1050" b="1" spc="-45" dirty="0">
                <a:solidFill>
                  <a:srgbClr val="963334"/>
                </a:solidFill>
                <a:latin typeface="Arial"/>
                <a:cs typeface="Arial"/>
              </a:rPr>
              <a:t> </a:t>
            </a:r>
            <a:r>
              <a:rPr sz="1050" b="1" spc="-5" dirty="0">
                <a:solidFill>
                  <a:srgbClr val="963334"/>
                </a:solidFill>
                <a:latin typeface="Arial"/>
                <a:cs typeface="Arial"/>
              </a:rPr>
              <a:t>orders</a:t>
            </a:r>
            <a:endParaRPr sz="1050">
              <a:latin typeface="Arial"/>
              <a:cs typeface="Arial"/>
            </a:endParaRPr>
          </a:p>
        </p:txBody>
      </p:sp>
      <p:sp>
        <p:nvSpPr>
          <p:cNvPr id="11" name="object 9">
            <a:extLst>
              <a:ext uri="{FF2B5EF4-FFF2-40B4-BE49-F238E27FC236}">
                <a16:creationId xmlns:a16="http://schemas.microsoft.com/office/drawing/2014/main" id="{F7EA2282-4B55-442D-BE71-9FD9EFBA4FA5}"/>
              </a:ext>
            </a:extLst>
          </p:cNvPr>
          <p:cNvSpPr txBox="1"/>
          <p:nvPr/>
        </p:nvSpPr>
        <p:spPr>
          <a:xfrm>
            <a:off x="3608036" y="2973564"/>
            <a:ext cx="1719580"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solidFill>
                  <a:srgbClr val="3981BA"/>
                </a:solidFill>
                <a:latin typeface="Arial"/>
                <a:cs typeface="Arial"/>
              </a:rPr>
              <a:t>Diagonal attention means </a:t>
            </a:r>
            <a:r>
              <a:rPr sz="1050" b="1" dirty="0">
                <a:solidFill>
                  <a:srgbClr val="3981BA"/>
                </a:solidFill>
                <a:latin typeface="Arial"/>
                <a:cs typeface="Arial"/>
              </a:rPr>
              <a:t> </a:t>
            </a:r>
            <a:r>
              <a:rPr sz="1050" b="1" spc="-5" dirty="0">
                <a:solidFill>
                  <a:srgbClr val="3981BA"/>
                </a:solidFill>
                <a:latin typeface="Arial"/>
                <a:cs typeface="Arial"/>
              </a:rPr>
              <a:t>words</a:t>
            </a:r>
            <a:r>
              <a:rPr sz="1050" b="1" spc="-35" dirty="0">
                <a:solidFill>
                  <a:srgbClr val="3981BA"/>
                </a:solidFill>
                <a:latin typeface="Arial"/>
                <a:cs typeface="Arial"/>
              </a:rPr>
              <a:t> </a:t>
            </a:r>
            <a:r>
              <a:rPr sz="1050" b="1" spc="-5" dirty="0">
                <a:solidFill>
                  <a:srgbClr val="3981BA"/>
                </a:solidFill>
                <a:latin typeface="Arial"/>
                <a:cs typeface="Arial"/>
              </a:rPr>
              <a:t>correspond</a:t>
            </a:r>
            <a:r>
              <a:rPr sz="1050" b="1" spc="-30" dirty="0">
                <a:solidFill>
                  <a:srgbClr val="3981BA"/>
                </a:solidFill>
                <a:latin typeface="Arial"/>
                <a:cs typeface="Arial"/>
              </a:rPr>
              <a:t> </a:t>
            </a:r>
            <a:r>
              <a:rPr sz="1050" b="1" spc="-5" dirty="0">
                <a:solidFill>
                  <a:srgbClr val="3981BA"/>
                </a:solidFill>
                <a:latin typeface="Arial"/>
                <a:cs typeface="Arial"/>
              </a:rPr>
              <a:t>in</a:t>
            </a:r>
            <a:r>
              <a:rPr sz="1050" b="1" spc="-30" dirty="0">
                <a:solidFill>
                  <a:srgbClr val="3981BA"/>
                </a:solidFill>
                <a:latin typeface="Arial"/>
                <a:cs typeface="Arial"/>
              </a:rPr>
              <a:t> </a:t>
            </a:r>
            <a:r>
              <a:rPr sz="1050" b="1" spc="-5" dirty="0">
                <a:solidFill>
                  <a:srgbClr val="3981BA"/>
                </a:solidFill>
                <a:latin typeface="Arial"/>
                <a:cs typeface="Arial"/>
              </a:rPr>
              <a:t>order</a:t>
            </a:r>
            <a:endParaRPr sz="1050">
              <a:latin typeface="Arial"/>
              <a:cs typeface="Arial"/>
            </a:endParaRPr>
          </a:p>
        </p:txBody>
      </p:sp>
      <p:sp>
        <p:nvSpPr>
          <p:cNvPr id="12" name="object 10">
            <a:extLst>
              <a:ext uri="{FF2B5EF4-FFF2-40B4-BE49-F238E27FC236}">
                <a16:creationId xmlns:a16="http://schemas.microsoft.com/office/drawing/2014/main" id="{E0C870D7-CEC6-4E84-8621-394E7A719429}"/>
              </a:ext>
            </a:extLst>
          </p:cNvPr>
          <p:cNvSpPr/>
          <p:nvPr/>
        </p:nvSpPr>
        <p:spPr>
          <a:xfrm>
            <a:off x="5665148" y="2291846"/>
            <a:ext cx="3056890" cy="3354704"/>
          </a:xfrm>
          <a:custGeom>
            <a:avLst/>
            <a:gdLst/>
            <a:ahLst/>
            <a:cxnLst/>
            <a:rect l="l" t="t" r="r" b="b"/>
            <a:pathLst>
              <a:path w="3056890" h="3354704">
                <a:moveTo>
                  <a:pt x="2163015" y="2428351"/>
                </a:moveTo>
                <a:lnTo>
                  <a:pt x="3056634" y="2428351"/>
                </a:lnTo>
                <a:lnTo>
                  <a:pt x="3056634" y="3340678"/>
                </a:lnTo>
                <a:lnTo>
                  <a:pt x="2163015" y="3340678"/>
                </a:lnTo>
                <a:lnTo>
                  <a:pt x="2163015" y="2428351"/>
                </a:lnTo>
                <a:close/>
              </a:path>
              <a:path w="3056890" h="3354704">
                <a:moveTo>
                  <a:pt x="0" y="2441862"/>
                </a:moveTo>
                <a:lnTo>
                  <a:pt x="446809" y="2441862"/>
                </a:lnTo>
                <a:lnTo>
                  <a:pt x="446809" y="3354187"/>
                </a:lnTo>
                <a:lnTo>
                  <a:pt x="0" y="3354187"/>
                </a:lnTo>
                <a:lnTo>
                  <a:pt x="0" y="2441862"/>
                </a:lnTo>
                <a:close/>
              </a:path>
              <a:path w="3056890" h="3354704">
                <a:moveTo>
                  <a:pt x="2178604" y="0"/>
                </a:moveTo>
                <a:lnTo>
                  <a:pt x="3056634" y="0"/>
                </a:lnTo>
                <a:lnTo>
                  <a:pt x="3056634" y="558593"/>
                </a:lnTo>
                <a:lnTo>
                  <a:pt x="2178604" y="558593"/>
                </a:lnTo>
                <a:lnTo>
                  <a:pt x="2178604" y="0"/>
                </a:lnTo>
                <a:close/>
              </a:path>
            </a:pathLst>
          </a:custGeom>
          <a:ln w="50799">
            <a:solidFill>
              <a:srgbClr val="3981BA"/>
            </a:solidFill>
          </a:ln>
        </p:spPr>
        <p:txBody>
          <a:bodyPr wrap="square" lIns="0" tIns="0" rIns="0" bIns="0" rtlCol="0"/>
          <a:lstStyle/>
          <a:p>
            <a:endParaRPr/>
          </a:p>
        </p:txBody>
      </p:sp>
      <p:sp>
        <p:nvSpPr>
          <p:cNvPr id="13" name="object 11">
            <a:extLst>
              <a:ext uri="{FF2B5EF4-FFF2-40B4-BE49-F238E27FC236}">
                <a16:creationId xmlns:a16="http://schemas.microsoft.com/office/drawing/2014/main" id="{82729CAF-72EE-4C70-9628-FAEA1AC75191}"/>
              </a:ext>
            </a:extLst>
          </p:cNvPr>
          <p:cNvSpPr txBox="1"/>
          <p:nvPr/>
        </p:nvSpPr>
        <p:spPr>
          <a:xfrm>
            <a:off x="3631416" y="4976815"/>
            <a:ext cx="1719580"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solidFill>
                  <a:srgbClr val="3981BA"/>
                </a:solidFill>
                <a:latin typeface="Arial"/>
                <a:cs typeface="Arial"/>
              </a:rPr>
              <a:t>Diagonal attention means </a:t>
            </a:r>
            <a:r>
              <a:rPr sz="1050" b="1" dirty="0">
                <a:solidFill>
                  <a:srgbClr val="3981BA"/>
                </a:solidFill>
                <a:latin typeface="Arial"/>
                <a:cs typeface="Arial"/>
              </a:rPr>
              <a:t> </a:t>
            </a:r>
            <a:r>
              <a:rPr sz="1050" b="1" spc="-5" dirty="0">
                <a:solidFill>
                  <a:srgbClr val="3981BA"/>
                </a:solidFill>
                <a:latin typeface="Arial"/>
                <a:cs typeface="Arial"/>
              </a:rPr>
              <a:t>words</a:t>
            </a:r>
            <a:r>
              <a:rPr sz="1050" b="1" spc="-35" dirty="0">
                <a:solidFill>
                  <a:srgbClr val="3981BA"/>
                </a:solidFill>
                <a:latin typeface="Arial"/>
                <a:cs typeface="Arial"/>
              </a:rPr>
              <a:t> </a:t>
            </a:r>
            <a:r>
              <a:rPr sz="1050" b="1" spc="-5" dirty="0">
                <a:solidFill>
                  <a:srgbClr val="3981BA"/>
                </a:solidFill>
                <a:latin typeface="Arial"/>
                <a:cs typeface="Arial"/>
              </a:rPr>
              <a:t>correspond</a:t>
            </a:r>
            <a:r>
              <a:rPr sz="1050" b="1" spc="-30" dirty="0">
                <a:solidFill>
                  <a:srgbClr val="3981BA"/>
                </a:solidFill>
                <a:latin typeface="Arial"/>
                <a:cs typeface="Arial"/>
              </a:rPr>
              <a:t> </a:t>
            </a:r>
            <a:r>
              <a:rPr sz="1050" b="1" spc="-5" dirty="0">
                <a:solidFill>
                  <a:srgbClr val="3981BA"/>
                </a:solidFill>
                <a:latin typeface="Arial"/>
                <a:cs typeface="Arial"/>
              </a:rPr>
              <a:t>in</a:t>
            </a:r>
            <a:r>
              <a:rPr sz="1050" b="1" spc="-30" dirty="0">
                <a:solidFill>
                  <a:srgbClr val="3981BA"/>
                </a:solidFill>
                <a:latin typeface="Arial"/>
                <a:cs typeface="Arial"/>
              </a:rPr>
              <a:t> </a:t>
            </a:r>
            <a:r>
              <a:rPr sz="1050" b="1" spc="-5" dirty="0">
                <a:solidFill>
                  <a:srgbClr val="3981BA"/>
                </a:solidFill>
                <a:latin typeface="Arial"/>
                <a:cs typeface="Arial"/>
              </a:rPr>
              <a:t>order</a:t>
            </a:r>
            <a:endParaRPr sz="1050">
              <a:latin typeface="Arial"/>
              <a:cs typeface="Arial"/>
            </a:endParaRPr>
          </a:p>
        </p:txBody>
      </p:sp>
    </p:spTree>
    <p:extLst>
      <p:ext uri="{BB962C8B-B14F-4D97-AF65-F5344CB8AC3E}">
        <p14:creationId xmlns:p14="http://schemas.microsoft.com/office/powerpoint/2010/main" val="154043110"/>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9D742-FBD4-443C-81D8-8A62FB8E8FBB}"/>
              </a:ext>
            </a:extLst>
          </p:cNvPr>
          <p:cNvSpPr>
            <a:spLocks noGrp="1"/>
          </p:cNvSpPr>
          <p:nvPr>
            <p:ph type="title"/>
          </p:nvPr>
        </p:nvSpPr>
        <p:spPr/>
        <p:txBody>
          <a:bodyPr/>
          <a:lstStyle/>
          <a:p>
            <a:r>
              <a:rPr lang="en-US" altLang="zh-CN" spc="-10" dirty="0"/>
              <a:t>Sequence</a:t>
            </a:r>
            <a:r>
              <a:rPr lang="en-US" altLang="zh-CN" spc="-20" dirty="0"/>
              <a:t> </a:t>
            </a:r>
            <a:r>
              <a:rPr lang="en-US" altLang="zh-CN" spc="-5" dirty="0"/>
              <a:t>to</a:t>
            </a:r>
            <a:r>
              <a:rPr lang="en-US" altLang="zh-CN" spc="-20" dirty="0"/>
              <a:t> </a:t>
            </a:r>
            <a:r>
              <a:rPr lang="en-US" altLang="zh-CN" spc="-10" dirty="0"/>
              <a:t>Sequence</a:t>
            </a:r>
            <a:r>
              <a:rPr lang="en-US" altLang="zh-CN" spc="-20" dirty="0"/>
              <a:t> </a:t>
            </a:r>
            <a:r>
              <a:rPr lang="en-US" altLang="zh-CN" spc="-5" dirty="0"/>
              <a:t>with</a:t>
            </a:r>
            <a:r>
              <a:rPr lang="en-US" altLang="zh-CN" spc="-15" dirty="0"/>
              <a:t> </a:t>
            </a:r>
            <a:r>
              <a:rPr lang="en-US" altLang="zh-CN" spc="-5" dirty="0"/>
              <a:t>RNNs</a:t>
            </a:r>
            <a:r>
              <a:rPr lang="en-US" altLang="zh-CN" spc="-15" dirty="0"/>
              <a:t> </a:t>
            </a:r>
            <a:r>
              <a:rPr lang="en-US" altLang="zh-CN" spc="-5" dirty="0"/>
              <a:t>and</a:t>
            </a:r>
            <a:r>
              <a:rPr lang="en-US" altLang="zh-CN" spc="100"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ED1BD94A-B65B-494F-AAC3-B8650479B4D5}"/>
              </a:ext>
            </a:extLst>
          </p:cNvPr>
          <p:cNvSpPr/>
          <p:nvPr/>
        </p:nvSpPr>
        <p:spPr>
          <a:xfrm>
            <a:off x="5530960" y="4710791"/>
            <a:ext cx="2679700" cy="238760"/>
          </a:xfrm>
          <a:custGeom>
            <a:avLst/>
            <a:gdLst/>
            <a:ahLst/>
            <a:cxnLst/>
            <a:rect l="l" t="t" r="r" b="b"/>
            <a:pathLst>
              <a:path w="2679700" h="238760">
                <a:moveTo>
                  <a:pt x="0" y="0"/>
                </a:moveTo>
                <a:lnTo>
                  <a:pt x="125368" y="0"/>
                </a:lnTo>
                <a:lnTo>
                  <a:pt x="125368" y="232681"/>
                </a:lnTo>
                <a:lnTo>
                  <a:pt x="0" y="232681"/>
                </a:lnTo>
                <a:lnTo>
                  <a:pt x="0" y="0"/>
                </a:lnTo>
                <a:close/>
              </a:path>
              <a:path w="2679700" h="238760">
                <a:moveTo>
                  <a:pt x="2553969" y="5626"/>
                </a:moveTo>
                <a:lnTo>
                  <a:pt x="2679339" y="5626"/>
                </a:lnTo>
                <a:lnTo>
                  <a:pt x="2679339" y="238308"/>
                </a:lnTo>
                <a:lnTo>
                  <a:pt x="2553969" y="238308"/>
                </a:lnTo>
                <a:lnTo>
                  <a:pt x="2553969" y="5626"/>
                </a:lnTo>
                <a:close/>
              </a:path>
            </a:pathLst>
          </a:custGeom>
          <a:ln w="9524">
            <a:solidFill>
              <a:srgbClr val="000000"/>
            </a:solidFill>
          </a:ln>
        </p:spPr>
        <p:txBody>
          <a:bodyPr wrap="square" lIns="0" tIns="0" rIns="0" bIns="0" rtlCol="0"/>
          <a:lstStyle/>
          <a:p>
            <a:endParaRPr/>
          </a:p>
        </p:txBody>
      </p:sp>
      <p:sp>
        <p:nvSpPr>
          <p:cNvPr id="5" name="object 3">
            <a:extLst>
              <a:ext uri="{FF2B5EF4-FFF2-40B4-BE49-F238E27FC236}">
                <a16:creationId xmlns:a16="http://schemas.microsoft.com/office/drawing/2014/main" id="{C5CA9892-3398-41E0-B39B-5900D65E9049}"/>
              </a:ext>
            </a:extLst>
          </p:cNvPr>
          <p:cNvSpPr txBox="1"/>
          <p:nvPr/>
        </p:nvSpPr>
        <p:spPr>
          <a:xfrm>
            <a:off x="383719" y="4720998"/>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1</a:t>
            </a:r>
            <a:endParaRPr sz="900" baseline="-32407">
              <a:latin typeface="Arial MT"/>
              <a:cs typeface="Arial MT"/>
            </a:endParaRPr>
          </a:p>
        </p:txBody>
      </p:sp>
      <p:sp>
        <p:nvSpPr>
          <p:cNvPr id="6" name="object 4">
            <a:extLst>
              <a:ext uri="{FF2B5EF4-FFF2-40B4-BE49-F238E27FC236}">
                <a16:creationId xmlns:a16="http://schemas.microsoft.com/office/drawing/2014/main" id="{78DC6CA1-E47C-4A30-A929-7A517AE7AC25}"/>
              </a:ext>
            </a:extLst>
          </p:cNvPr>
          <p:cNvSpPr txBox="1"/>
          <p:nvPr/>
        </p:nvSpPr>
        <p:spPr>
          <a:xfrm>
            <a:off x="428661" y="5300298"/>
            <a:ext cx="19621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we</a:t>
            </a:r>
            <a:endParaRPr sz="1050">
              <a:latin typeface="Arial MT"/>
              <a:cs typeface="Arial MT"/>
            </a:endParaRPr>
          </a:p>
        </p:txBody>
      </p:sp>
      <p:sp>
        <p:nvSpPr>
          <p:cNvPr id="7" name="object 5">
            <a:extLst>
              <a:ext uri="{FF2B5EF4-FFF2-40B4-BE49-F238E27FC236}">
                <a16:creationId xmlns:a16="http://schemas.microsoft.com/office/drawing/2014/main" id="{A9D08027-F59F-4A38-9A27-CF5768BE6378}"/>
              </a:ext>
            </a:extLst>
          </p:cNvPr>
          <p:cNvSpPr txBox="1"/>
          <p:nvPr/>
        </p:nvSpPr>
        <p:spPr>
          <a:xfrm>
            <a:off x="1119656" y="5300298"/>
            <a:ext cx="2184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are</a:t>
            </a:r>
            <a:endParaRPr sz="1050">
              <a:latin typeface="Arial MT"/>
              <a:cs typeface="Arial MT"/>
            </a:endParaRPr>
          </a:p>
        </p:txBody>
      </p:sp>
      <p:sp>
        <p:nvSpPr>
          <p:cNvPr id="8" name="object 6">
            <a:extLst>
              <a:ext uri="{FF2B5EF4-FFF2-40B4-BE49-F238E27FC236}">
                <a16:creationId xmlns:a16="http://schemas.microsoft.com/office/drawing/2014/main" id="{A5FD20A7-2F07-45FD-B8E9-0494E265D513}"/>
              </a:ext>
            </a:extLst>
          </p:cNvPr>
          <p:cNvSpPr txBox="1"/>
          <p:nvPr/>
        </p:nvSpPr>
        <p:spPr>
          <a:xfrm>
            <a:off x="1736485" y="5300298"/>
            <a:ext cx="38862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eating</a:t>
            </a:r>
            <a:endParaRPr sz="1050">
              <a:latin typeface="Arial MT"/>
              <a:cs typeface="Arial MT"/>
            </a:endParaRPr>
          </a:p>
        </p:txBody>
      </p:sp>
      <p:sp>
        <p:nvSpPr>
          <p:cNvPr id="9" name="object 7">
            <a:extLst>
              <a:ext uri="{FF2B5EF4-FFF2-40B4-BE49-F238E27FC236}">
                <a16:creationId xmlns:a16="http://schemas.microsoft.com/office/drawing/2014/main" id="{57EDB979-6850-48B4-B5D6-A100A0BC3025}"/>
              </a:ext>
            </a:extLst>
          </p:cNvPr>
          <p:cNvSpPr txBox="1"/>
          <p:nvPr/>
        </p:nvSpPr>
        <p:spPr>
          <a:xfrm>
            <a:off x="1085846" y="4720998"/>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2</a:t>
            </a:r>
            <a:endParaRPr sz="900" baseline="-32407">
              <a:latin typeface="Arial MT"/>
              <a:cs typeface="Arial MT"/>
            </a:endParaRPr>
          </a:p>
        </p:txBody>
      </p:sp>
      <p:sp>
        <p:nvSpPr>
          <p:cNvPr id="10" name="object 8">
            <a:extLst>
              <a:ext uri="{FF2B5EF4-FFF2-40B4-BE49-F238E27FC236}">
                <a16:creationId xmlns:a16="http://schemas.microsoft.com/office/drawing/2014/main" id="{7A5B77E9-A9C5-4A22-803A-2E50B2F9C46D}"/>
              </a:ext>
            </a:extLst>
          </p:cNvPr>
          <p:cNvSpPr txBox="1"/>
          <p:nvPr/>
        </p:nvSpPr>
        <p:spPr>
          <a:xfrm>
            <a:off x="1787973" y="4720999"/>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3</a:t>
            </a:r>
            <a:endParaRPr sz="900" baseline="-32407">
              <a:latin typeface="Arial MT"/>
              <a:cs typeface="Arial MT"/>
            </a:endParaRPr>
          </a:p>
        </p:txBody>
      </p:sp>
      <p:sp>
        <p:nvSpPr>
          <p:cNvPr id="11" name="object 9">
            <a:extLst>
              <a:ext uri="{FF2B5EF4-FFF2-40B4-BE49-F238E27FC236}">
                <a16:creationId xmlns:a16="http://schemas.microsoft.com/office/drawing/2014/main" id="{FE616B96-2841-4121-A447-6CB3B2774B26}"/>
              </a:ext>
            </a:extLst>
          </p:cNvPr>
          <p:cNvSpPr txBox="1"/>
          <p:nvPr/>
        </p:nvSpPr>
        <p:spPr>
          <a:xfrm>
            <a:off x="359225" y="3849461"/>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1</a:t>
            </a:r>
            <a:endParaRPr sz="900" baseline="-32407">
              <a:latin typeface="Arial MT"/>
              <a:cs typeface="Arial MT"/>
            </a:endParaRPr>
          </a:p>
        </p:txBody>
      </p:sp>
      <p:sp>
        <p:nvSpPr>
          <p:cNvPr id="12" name="object 10">
            <a:extLst>
              <a:ext uri="{FF2B5EF4-FFF2-40B4-BE49-F238E27FC236}">
                <a16:creationId xmlns:a16="http://schemas.microsoft.com/office/drawing/2014/main" id="{E9B7F3E5-BF22-49C9-890F-3F0F51CAFCC4}"/>
              </a:ext>
            </a:extLst>
          </p:cNvPr>
          <p:cNvSpPr txBox="1"/>
          <p:nvPr/>
        </p:nvSpPr>
        <p:spPr>
          <a:xfrm>
            <a:off x="1064108" y="3849461"/>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2</a:t>
            </a:r>
            <a:endParaRPr sz="900" baseline="-32407">
              <a:latin typeface="Arial MT"/>
              <a:cs typeface="Arial MT"/>
            </a:endParaRPr>
          </a:p>
        </p:txBody>
      </p:sp>
      <p:sp>
        <p:nvSpPr>
          <p:cNvPr id="13" name="object 11">
            <a:extLst>
              <a:ext uri="{FF2B5EF4-FFF2-40B4-BE49-F238E27FC236}">
                <a16:creationId xmlns:a16="http://schemas.microsoft.com/office/drawing/2014/main" id="{8B195848-B75D-4300-9F6F-50E02938BE83}"/>
              </a:ext>
            </a:extLst>
          </p:cNvPr>
          <p:cNvSpPr txBox="1"/>
          <p:nvPr/>
        </p:nvSpPr>
        <p:spPr>
          <a:xfrm>
            <a:off x="1766235" y="3849461"/>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3</a:t>
            </a:r>
            <a:endParaRPr sz="900" baseline="-32407">
              <a:latin typeface="Arial MT"/>
              <a:cs typeface="Arial MT"/>
            </a:endParaRPr>
          </a:p>
        </p:txBody>
      </p:sp>
      <p:sp>
        <p:nvSpPr>
          <p:cNvPr id="14" name="object 12">
            <a:extLst>
              <a:ext uri="{FF2B5EF4-FFF2-40B4-BE49-F238E27FC236}">
                <a16:creationId xmlns:a16="http://schemas.microsoft.com/office/drawing/2014/main" id="{6031C7C7-B8BD-4967-8AAD-E18CAA9CA4AE}"/>
              </a:ext>
            </a:extLst>
          </p:cNvPr>
          <p:cNvSpPr txBox="1"/>
          <p:nvPr/>
        </p:nvSpPr>
        <p:spPr>
          <a:xfrm>
            <a:off x="4091052" y="3849459"/>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0</a:t>
            </a:r>
            <a:endParaRPr sz="900" baseline="-32407">
              <a:latin typeface="Arial MT"/>
              <a:cs typeface="Arial MT"/>
            </a:endParaRPr>
          </a:p>
        </p:txBody>
      </p:sp>
      <p:sp>
        <p:nvSpPr>
          <p:cNvPr id="15" name="object 13">
            <a:extLst>
              <a:ext uri="{FF2B5EF4-FFF2-40B4-BE49-F238E27FC236}">
                <a16:creationId xmlns:a16="http://schemas.microsoft.com/office/drawing/2014/main" id="{4162DFAC-DE74-4EF4-815C-74DE66CE3549}"/>
              </a:ext>
            </a:extLst>
          </p:cNvPr>
          <p:cNvSpPr txBox="1"/>
          <p:nvPr/>
        </p:nvSpPr>
        <p:spPr>
          <a:xfrm>
            <a:off x="2449745" y="5300298"/>
            <a:ext cx="36639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bread</a:t>
            </a:r>
            <a:endParaRPr sz="1050">
              <a:latin typeface="Arial MT"/>
              <a:cs typeface="Arial MT"/>
            </a:endParaRPr>
          </a:p>
        </p:txBody>
      </p:sp>
      <p:sp>
        <p:nvSpPr>
          <p:cNvPr id="16" name="object 14">
            <a:extLst>
              <a:ext uri="{FF2B5EF4-FFF2-40B4-BE49-F238E27FC236}">
                <a16:creationId xmlns:a16="http://schemas.microsoft.com/office/drawing/2014/main" id="{830E4E23-3CD6-4A52-96A9-7052E561A2F6}"/>
              </a:ext>
            </a:extLst>
          </p:cNvPr>
          <p:cNvSpPr txBox="1"/>
          <p:nvPr/>
        </p:nvSpPr>
        <p:spPr>
          <a:xfrm>
            <a:off x="2490099" y="4720997"/>
            <a:ext cx="285750" cy="453390"/>
          </a:xfrm>
          <a:prstGeom prst="rect">
            <a:avLst/>
          </a:prstGeom>
          <a:solidFill>
            <a:srgbClr val="F6EBD4"/>
          </a:solidFill>
          <a:ln w="12699">
            <a:solidFill>
              <a:srgbClr val="D89F38"/>
            </a:solidFill>
          </a:ln>
        </p:spPr>
        <p:txBody>
          <a:bodyPr vert="horz" wrap="square" lIns="0" tIns="0" rIns="0" bIns="0" rtlCol="0">
            <a:spAutoFit/>
          </a:bodyPr>
          <a:lstStyle/>
          <a:p>
            <a:pPr>
              <a:lnSpc>
                <a:spcPct val="100000"/>
              </a:lnSpc>
            </a:pPr>
            <a:endParaRPr sz="1050">
              <a:latin typeface="Times New Roman"/>
              <a:cs typeface="Times New Roman"/>
            </a:endParaRPr>
          </a:p>
          <a:p>
            <a:pPr marL="92710">
              <a:lnSpc>
                <a:spcPct val="100000"/>
              </a:lnSpc>
            </a:pPr>
            <a:r>
              <a:rPr sz="900" dirty="0">
                <a:latin typeface="Arial MT"/>
                <a:cs typeface="Arial MT"/>
              </a:rPr>
              <a:t>x</a:t>
            </a:r>
            <a:r>
              <a:rPr sz="900" baseline="-32407" dirty="0">
                <a:latin typeface="Arial MT"/>
                <a:cs typeface="Arial MT"/>
              </a:rPr>
              <a:t>4</a:t>
            </a:r>
            <a:endParaRPr sz="900" baseline="-32407">
              <a:latin typeface="Arial MT"/>
              <a:cs typeface="Arial MT"/>
            </a:endParaRPr>
          </a:p>
        </p:txBody>
      </p:sp>
      <p:sp>
        <p:nvSpPr>
          <p:cNvPr id="17" name="object 15">
            <a:extLst>
              <a:ext uri="{FF2B5EF4-FFF2-40B4-BE49-F238E27FC236}">
                <a16:creationId xmlns:a16="http://schemas.microsoft.com/office/drawing/2014/main" id="{0EF85BE5-CD28-4D9F-AC7A-2322B2A0A0A6}"/>
              </a:ext>
            </a:extLst>
          </p:cNvPr>
          <p:cNvSpPr txBox="1"/>
          <p:nvPr/>
        </p:nvSpPr>
        <p:spPr>
          <a:xfrm>
            <a:off x="2468361" y="3849459"/>
            <a:ext cx="329565" cy="453390"/>
          </a:xfrm>
          <a:prstGeom prst="rect">
            <a:avLst/>
          </a:prstGeom>
          <a:solidFill>
            <a:srgbClr val="D4E4F1"/>
          </a:solidFill>
          <a:ln w="12699">
            <a:solidFill>
              <a:srgbClr val="3981BA"/>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h</a:t>
            </a:r>
            <a:r>
              <a:rPr sz="900" baseline="-32407" dirty="0">
                <a:latin typeface="Arial MT"/>
                <a:cs typeface="Arial MT"/>
              </a:rPr>
              <a:t>4</a:t>
            </a:r>
            <a:endParaRPr sz="900" baseline="-32407">
              <a:latin typeface="Arial MT"/>
              <a:cs typeface="Arial MT"/>
            </a:endParaRPr>
          </a:p>
        </p:txBody>
      </p:sp>
      <p:grpSp>
        <p:nvGrpSpPr>
          <p:cNvPr id="18" name="object 16">
            <a:extLst>
              <a:ext uri="{FF2B5EF4-FFF2-40B4-BE49-F238E27FC236}">
                <a16:creationId xmlns:a16="http://schemas.microsoft.com/office/drawing/2014/main" id="{BD5703D7-CDF8-46BE-9EBB-5AC1C5F0B5C1}"/>
              </a:ext>
            </a:extLst>
          </p:cNvPr>
          <p:cNvGrpSpPr/>
          <p:nvPr/>
        </p:nvGrpSpPr>
        <p:grpSpPr>
          <a:xfrm>
            <a:off x="470225" y="4326930"/>
            <a:ext cx="109855" cy="407034"/>
            <a:chOff x="584525" y="3041055"/>
            <a:chExt cx="109855" cy="407034"/>
          </a:xfrm>
        </p:grpSpPr>
        <p:sp>
          <p:nvSpPr>
            <p:cNvPr id="19" name="object 17">
              <a:extLst>
                <a:ext uri="{FF2B5EF4-FFF2-40B4-BE49-F238E27FC236}">
                  <a16:creationId xmlns:a16="http://schemas.microsoft.com/office/drawing/2014/main" id="{BB0855C6-14DC-4D2A-B643-7FE93775EC42}"/>
                </a:ext>
              </a:extLst>
            </p:cNvPr>
            <p:cNvSpPr/>
            <p:nvPr/>
          </p:nvSpPr>
          <p:spPr>
            <a:xfrm>
              <a:off x="639178" y="3169020"/>
              <a:ext cx="1905" cy="266700"/>
            </a:xfrm>
            <a:custGeom>
              <a:avLst/>
              <a:gdLst/>
              <a:ahLst/>
              <a:cxnLst/>
              <a:rect l="l" t="t" r="r" b="b"/>
              <a:pathLst>
                <a:path w="1904" h="266700">
                  <a:moveTo>
                    <a:pt x="1716" y="266102"/>
                  </a:moveTo>
                  <a:lnTo>
                    <a:pt x="0" y="0"/>
                  </a:lnTo>
                </a:path>
              </a:pathLst>
            </a:custGeom>
            <a:ln w="25399">
              <a:solidFill>
                <a:srgbClr val="000000"/>
              </a:solidFill>
            </a:ln>
          </p:spPr>
          <p:txBody>
            <a:bodyPr wrap="square" lIns="0" tIns="0" rIns="0" bIns="0" rtlCol="0"/>
            <a:lstStyle/>
            <a:p>
              <a:endParaRPr/>
            </a:p>
          </p:txBody>
        </p:sp>
        <p:pic>
          <p:nvPicPr>
            <p:cNvPr id="20" name="object 18">
              <a:extLst>
                <a:ext uri="{FF2B5EF4-FFF2-40B4-BE49-F238E27FC236}">
                  <a16:creationId xmlns:a16="http://schemas.microsoft.com/office/drawing/2014/main" id="{0F792306-CB03-49EE-B2A6-F4838FE7F323}"/>
                </a:ext>
              </a:extLst>
            </p:cNvPr>
            <p:cNvPicPr/>
            <p:nvPr/>
          </p:nvPicPr>
          <p:blipFill>
            <a:blip r:embed="rId3" cstate="print"/>
            <a:stretch>
              <a:fillRect/>
            </a:stretch>
          </p:blipFill>
          <p:spPr>
            <a:xfrm>
              <a:off x="584525" y="3041055"/>
              <a:ext cx="109306" cy="140935"/>
            </a:xfrm>
            <a:prstGeom prst="rect">
              <a:avLst/>
            </a:prstGeom>
          </p:spPr>
        </p:pic>
      </p:grpSp>
      <p:grpSp>
        <p:nvGrpSpPr>
          <p:cNvPr id="21" name="object 19">
            <a:extLst>
              <a:ext uri="{FF2B5EF4-FFF2-40B4-BE49-F238E27FC236}">
                <a16:creationId xmlns:a16="http://schemas.microsoft.com/office/drawing/2014/main" id="{B38AC0A8-CABE-4D23-AFEC-3B00F0462639}"/>
              </a:ext>
            </a:extLst>
          </p:cNvPr>
          <p:cNvGrpSpPr/>
          <p:nvPr/>
        </p:nvGrpSpPr>
        <p:grpSpPr>
          <a:xfrm>
            <a:off x="1174068" y="4326931"/>
            <a:ext cx="109855" cy="394335"/>
            <a:chOff x="1288368" y="3041056"/>
            <a:chExt cx="109855" cy="394335"/>
          </a:xfrm>
        </p:grpSpPr>
        <p:sp>
          <p:nvSpPr>
            <p:cNvPr id="22" name="object 20">
              <a:extLst>
                <a:ext uri="{FF2B5EF4-FFF2-40B4-BE49-F238E27FC236}">
                  <a16:creationId xmlns:a16="http://schemas.microsoft.com/office/drawing/2014/main" id="{B6A7AFFD-4C66-4A4A-B584-6CB522AA8B2D}"/>
                </a:ext>
              </a:extLst>
            </p:cNvPr>
            <p:cNvSpPr/>
            <p:nvPr/>
          </p:nvSpPr>
          <p:spPr>
            <a:xfrm>
              <a:off x="1343022"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23" name="object 21">
              <a:extLst>
                <a:ext uri="{FF2B5EF4-FFF2-40B4-BE49-F238E27FC236}">
                  <a16:creationId xmlns:a16="http://schemas.microsoft.com/office/drawing/2014/main" id="{E12A6C73-1C9B-4F67-9FF0-12453C30EF68}"/>
                </a:ext>
              </a:extLst>
            </p:cNvPr>
            <p:cNvPicPr/>
            <p:nvPr/>
          </p:nvPicPr>
          <p:blipFill>
            <a:blip r:embed="rId4" cstate="print"/>
            <a:stretch>
              <a:fillRect/>
            </a:stretch>
          </p:blipFill>
          <p:spPr>
            <a:xfrm>
              <a:off x="1288368" y="3041056"/>
              <a:ext cx="109307" cy="140667"/>
            </a:xfrm>
            <a:prstGeom prst="rect">
              <a:avLst/>
            </a:prstGeom>
          </p:spPr>
        </p:pic>
      </p:grpSp>
      <p:pic>
        <p:nvPicPr>
          <p:cNvPr id="24" name="object 22">
            <a:extLst>
              <a:ext uri="{FF2B5EF4-FFF2-40B4-BE49-F238E27FC236}">
                <a16:creationId xmlns:a16="http://schemas.microsoft.com/office/drawing/2014/main" id="{EEB701A8-CC65-4D5E-933D-A7844682E08D}"/>
              </a:ext>
            </a:extLst>
          </p:cNvPr>
          <p:cNvPicPr/>
          <p:nvPr/>
        </p:nvPicPr>
        <p:blipFill>
          <a:blip r:embed="rId5" cstate="print"/>
          <a:stretch>
            <a:fillRect/>
          </a:stretch>
        </p:blipFill>
        <p:spPr>
          <a:xfrm>
            <a:off x="688451" y="4021367"/>
            <a:ext cx="351167" cy="109307"/>
          </a:xfrm>
          <a:prstGeom prst="rect">
            <a:avLst/>
          </a:prstGeom>
        </p:spPr>
      </p:pic>
      <p:pic>
        <p:nvPicPr>
          <p:cNvPr id="25" name="object 23">
            <a:extLst>
              <a:ext uri="{FF2B5EF4-FFF2-40B4-BE49-F238E27FC236}">
                <a16:creationId xmlns:a16="http://schemas.microsoft.com/office/drawing/2014/main" id="{CBDD7D99-894C-458C-A81C-C1D608510D36}"/>
              </a:ext>
            </a:extLst>
          </p:cNvPr>
          <p:cNvPicPr/>
          <p:nvPr/>
        </p:nvPicPr>
        <p:blipFill>
          <a:blip r:embed="rId6" cstate="print"/>
          <a:stretch>
            <a:fillRect/>
          </a:stretch>
        </p:blipFill>
        <p:spPr>
          <a:xfrm>
            <a:off x="1393334" y="4021367"/>
            <a:ext cx="348467" cy="109307"/>
          </a:xfrm>
          <a:prstGeom prst="rect">
            <a:avLst/>
          </a:prstGeom>
        </p:spPr>
      </p:pic>
      <p:pic>
        <p:nvPicPr>
          <p:cNvPr id="26" name="object 24">
            <a:extLst>
              <a:ext uri="{FF2B5EF4-FFF2-40B4-BE49-F238E27FC236}">
                <a16:creationId xmlns:a16="http://schemas.microsoft.com/office/drawing/2014/main" id="{986675B6-A8DD-42D8-92E5-EA360C5CA50B}"/>
              </a:ext>
            </a:extLst>
          </p:cNvPr>
          <p:cNvPicPr/>
          <p:nvPr/>
        </p:nvPicPr>
        <p:blipFill>
          <a:blip r:embed="rId6" cstate="print"/>
          <a:stretch>
            <a:fillRect/>
          </a:stretch>
        </p:blipFill>
        <p:spPr>
          <a:xfrm>
            <a:off x="2095461" y="4021367"/>
            <a:ext cx="348467" cy="109307"/>
          </a:xfrm>
          <a:prstGeom prst="rect">
            <a:avLst/>
          </a:prstGeom>
        </p:spPr>
      </p:pic>
      <p:grpSp>
        <p:nvGrpSpPr>
          <p:cNvPr id="27" name="object 25">
            <a:extLst>
              <a:ext uri="{FF2B5EF4-FFF2-40B4-BE49-F238E27FC236}">
                <a16:creationId xmlns:a16="http://schemas.microsoft.com/office/drawing/2014/main" id="{67FC3649-BBA2-47EA-A41B-DE010DAB825E}"/>
              </a:ext>
            </a:extLst>
          </p:cNvPr>
          <p:cNvGrpSpPr/>
          <p:nvPr/>
        </p:nvGrpSpPr>
        <p:grpSpPr>
          <a:xfrm>
            <a:off x="1876194" y="4326932"/>
            <a:ext cx="109855" cy="394335"/>
            <a:chOff x="1990494" y="3041057"/>
            <a:chExt cx="109855" cy="394335"/>
          </a:xfrm>
        </p:grpSpPr>
        <p:sp>
          <p:nvSpPr>
            <p:cNvPr id="28" name="object 26">
              <a:extLst>
                <a:ext uri="{FF2B5EF4-FFF2-40B4-BE49-F238E27FC236}">
                  <a16:creationId xmlns:a16="http://schemas.microsoft.com/office/drawing/2014/main" id="{EE700835-AEEA-4214-B229-6B958884D28E}"/>
                </a:ext>
              </a:extLst>
            </p:cNvPr>
            <p:cNvSpPr/>
            <p:nvPr/>
          </p:nvSpPr>
          <p:spPr>
            <a:xfrm>
              <a:off x="2045148" y="3169024"/>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29" name="object 27">
              <a:extLst>
                <a:ext uri="{FF2B5EF4-FFF2-40B4-BE49-F238E27FC236}">
                  <a16:creationId xmlns:a16="http://schemas.microsoft.com/office/drawing/2014/main" id="{AF63E434-2AD6-4F7C-9DA0-A0CDEEC55F80}"/>
                </a:ext>
              </a:extLst>
            </p:cNvPr>
            <p:cNvPicPr/>
            <p:nvPr/>
          </p:nvPicPr>
          <p:blipFill>
            <a:blip r:embed="rId7" cstate="print"/>
            <a:stretch>
              <a:fillRect/>
            </a:stretch>
          </p:blipFill>
          <p:spPr>
            <a:xfrm>
              <a:off x="1990494" y="3041057"/>
              <a:ext cx="109307" cy="140667"/>
            </a:xfrm>
            <a:prstGeom prst="rect">
              <a:avLst/>
            </a:prstGeom>
          </p:spPr>
        </p:pic>
      </p:grpSp>
      <p:grpSp>
        <p:nvGrpSpPr>
          <p:cNvPr id="30" name="object 28">
            <a:extLst>
              <a:ext uri="{FF2B5EF4-FFF2-40B4-BE49-F238E27FC236}">
                <a16:creationId xmlns:a16="http://schemas.microsoft.com/office/drawing/2014/main" id="{469E537E-AAED-4AB9-BE51-543DF3F066E9}"/>
              </a:ext>
            </a:extLst>
          </p:cNvPr>
          <p:cNvGrpSpPr/>
          <p:nvPr/>
        </p:nvGrpSpPr>
        <p:grpSpPr>
          <a:xfrm>
            <a:off x="2578321" y="4326930"/>
            <a:ext cx="109855" cy="394335"/>
            <a:chOff x="2692621" y="3041055"/>
            <a:chExt cx="109855" cy="394335"/>
          </a:xfrm>
        </p:grpSpPr>
        <p:sp>
          <p:nvSpPr>
            <p:cNvPr id="31" name="object 29">
              <a:extLst>
                <a:ext uri="{FF2B5EF4-FFF2-40B4-BE49-F238E27FC236}">
                  <a16:creationId xmlns:a16="http://schemas.microsoft.com/office/drawing/2014/main" id="{0F073DAB-1E7C-428E-807E-8CA7D51D18AD}"/>
                </a:ext>
              </a:extLst>
            </p:cNvPr>
            <p:cNvSpPr/>
            <p:nvPr/>
          </p:nvSpPr>
          <p:spPr>
            <a:xfrm>
              <a:off x="2747275" y="3169023"/>
              <a:ext cx="0" cy="266700"/>
            </a:xfrm>
            <a:custGeom>
              <a:avLst/>
              <a:gdLst/>
              <a:ahLst/>
              <a:cxnLst/>
              <a:rect l="l" t="t" r="r" b="b"/>
              <a:pathLst>
                <a:path h="266700">
                  <a:moveTo>
                    <a:pt x="0" y="266099"/>
                  </a:moveTo>
                  <a:lnTo>
                    <a:pt x="0" y="0"/>
                  </a:lnTo>
                </a:path>
              </a:pathLst>
            </a:custGeom>
            <a:ln w="25399">
              <a:solidFill>
                <a:srgbClr val="000000"/>
              </a:solidFill>
            </a:ln>
          </p:spPr>
          <p:txBody>
            <a:bodyPr wrap="square" lIns="0" tIns="0" rIns="0" bIns="0" rtlCol="0"/>
            <a:lstStyle/>
            <a:p>
              <a:endParaRPr/>
            </a:p>
          </p:txBody>
        </p:sp>
        <p:pic>
          <p:nvPicPr>
            <p:cNvPr id="32" name="object 30">
              <a:extLst>
                <a:ext uri="{FF2B5EF4-FFF2-40B4-BE49-F238E27FC236}">
                  <a16:creationId xmlns:a16="http://schemas.microsoft.com/office/drawing/2014/main" id="{DD76B6AD-06AD-433C-91A5-12AF9C6D5ED7}"/>
                </a:ext>
              </a:extLst>
            </p:cNvPr>
            <p:cNvPicPr/>
            <p:nvPr/>
          </p:nvPicPr>
          <p:blipFill>
            <a:blip r:embed="rId7" cstate="print"/>
            <a:stretch>
              <a:fillRect/>
            </a:stretch>
          </p:blipFill>
          <p:spPr>
            <a:xfrm>
              <a:off x="2692621" y="3041055"/>
              <a:ext cx="109308" cy="140667"/>
            </a:xfrm>
            <a:prstGeom prst="rect">
              <a:avLst/>
            </a:prstGeom>
          </p:spPr>
        </p:pic>
      </p:grpSp>
      <p:sp>
        <p:nvSpPr>
          <p:cNvPr id="36" name="object 34">
            <a:extLst>
              <a:ext uri="{FF2B5EF4-FFF2-40B4-BE49-F238E27FC236}">
                <a16:creationId xmlns:a16="http://schemas.microsoft.com/office/drawing/2014/main" id="{C068420E-19C6-4CCB-BFFB-4B27A925D196}"/>
              </a:ext>
            </a:extLst>
          </p:cNvPr>
          <p:cNvSpPr/>
          <p:nvPr/>
        </p:nvSpPr>
        <p:spPr>
          <a:xfrm>
            <a:off x="5698328" y="4069893"/>
            <a:ext cx="125730" cy="233045"/>
          </a:xfrm>
          <a:custGeom>
            <a:avLst/>
            <a:gdLst/>
            <a:ahLst/>
            <a:cxnLst/>
            <a:rect l="l" t="t" r="r" b="b"/>
            <a:pathLst>
              <a:path w="125729" h="233044">
                <a:moveTo>
                  <a:pt x="0" y="0"/>
                </a:moveTo>
                <a:lnTo>
                  <a:pt x="125368" y="0"/>
                </a:lnTo>
                <a:lnTo>
                  <a:pt x="125368" y="232681"/>
                </a:lnTo>
                <a:lnTo>
                  <a:pt x="0" y="232681"/>
                </a:lnTo>
                <a:lnTo>
                  <a:pt x="0" y="0"/>
                </a:lnTo>
                <a:close/>
              </a:path>
            </a:pathLst>
          </a:custGeom>
          <a:ln w="9524">
            <a:solidFill>
              <a:srgbClr val="000000"/>
            </a:solidFill>
          </a:ln>
        </p:spPr>
        <p:txBody>
          <a:bodyPr wrap="square" lIns="0" tIns="0" rIns="0" bIns="0" rtlCol="0"/>
          <a:lstStyle/>
          <a:p>
            <a:endParaRPr/>
          </a:p>
        </p:txBody>
      </p:sp>
      <p:sp>
        <p:nvSpPr>
          <p:cNvPr id="37" name="object 35">
            <a:extLst>
              <a:ext uri="{FF2B5EF4-FFF2-40B4-BE49-F238E27FC236}">
                <a16:creationId xmlns:a16="http://schemas.microsoft.com/office/drawing/2014/main" id="{128FA459-7ACE-4990-9DC2-0FDE68852505}"/>
              </a:ext>
            </a:extLst>
          </p:cNvPr>
          <p:cNvSpPr/>
          <p:nvPr/>
        </p:nvSpPr>
        <p:spPr>
          <a:xfrm>
            <a:off x="5693972" y="3849460"/>
            <a:ext cx="329565" cy="453390"/>
          </a:xfrm>
          <a:custGeom>
            <a:avLst/>
            <a:gdLst/>
            <a:ahLst/>
            <a:cxnLst/>
            <a:rect l="l" t="t" r="r" b="b"/>
            <a:pathLst>
              <a:path w="329564"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38" name="object 36">
            <a:extLst>
              <a:ext uri="{FF2B5EF4-FFF2-40B4-BE49-F238E27FC236}">
                <a16:creationId xmlns:a16="http://schemas.microsoft.com/office/drawing/2014/main" id="{BB2C01D6-0371-42E0-844E-7650FA632DE9}"/>
              </a:ext>
            </a:extLst>
          </p:cNvPr>
          <p:cNvSpPr/>
          <p:nvPr/>
        </p:nvSpPr>
        <p:spPr>
          <a:xfrm>
            <a:off x="7370659" y="4069893"/>
            <a:ext cx="114300" cy="233045"/>
          </a:xfrm>
          <a:custGeom>
            <a:avLst/>
            <a:gdLst/>
            <a:ahLst/>
            <a:cxnLst/>
            <a:rect l="l" t="t" r="r" b="b"/>
            <a:pathLst>
              <a:path w="114300" h="233044">
                <a:moveTo>
                  <a:pt x="0" y="0"/>
                </a:moveTo>
                <a:lnTo>
                  <a:pt x="113947" y="0"/>
                </a:lnTo>
                <a:lnTo>
                  <a:pt x="113947" y="232681"/>
                </a:lnTo>
                <a:lnTo>
                  <a:pt x="0" y="232681"/>
                </a:lnTo>
                <a:lnTo>
                  <a:pt x="0" y="0"/>
                </a:lnTo>
                <a:close/>
              </a:path>
            </a:pathLst>
          </a:custGeom>
          <a:ln w="9524">
            <a:solidFill>
              <a:srgbClr val="000000"/>
            </a:solidFill>
          </a:ln>
        </p:spPr>
        <p:txBody>
          <a:bodyPr wrap="square" lIns="0" tIns="0" rIns="0" bIns="0" rtlCol="0"/>
          <a:lstStyle/>
          <a:p>
            <a:endParaRPr/>
          </a:p>
        </p:txBody>
      </p:sp>
      <p:sp>
        <p:nvSpPr>
          <p:cNvPr id="39" name="object 37">
            <a:extLst>
              <a:ext uri="{FF2B5EF4-FFF2-40B4-BE49-F238E27FC236}">
                <a16:creationId xmlns:a16="http://schemas.microsoft.com/office/drawing/2014/main" id="{DD6E5ECC-6904-46EA-B309-CF149DCC4DA4}"/>
              </a:ext>
            </a:extLst>
          </p:cNvPr>
          <p:cNvSpPr/>
          <p:nvPr/>
        </p:nvSpPr>
        <p:spPr>
          <a:xfrm>
            <a:off x="2797586" y="4076018"/>
            <a:ext cx="1141730" cy="0"/>
          </a:xfrm>
          <a:custGeom>
            <a:avLst/>
            <a:gdLst/>
            <a:ahLst/>
            <a:cxnLst/>
            <a:rect l="l" t="t" r="r" b="b"/>
            <a:pathLst>
              <a:path w="1141729">
                <a:moveTo>
                  <a:pt x="0" y="0"/>
                </a:moveTo>
                <a:lnTo>
                  <a:pt x="1141199" y="0"/>
                </a:lnTo>
              </a:path>
            </a:pathLst>
          </a:custGeom>
          <a:ln w="25399">
            <a:solidFill>
              <a:srgbClr val="000000"/>
            </a:solidFill>
          </a:ln>
        </p:spPr>
        <p:txBody>
          <a:bodyPr wrap="square" lIns="0" tIns="0" rIns="0" bIns="0" rtlCol="0"/>
          <a:lstStyle/>
          <a:p>
            <a:endParaRPr/>
          </a:p>
        </p:txBody>
      </p:sp>
      <p:pic>
        <p:nvPicPr>
          <p:cNvPr id="40" name="object 38">
            <a:extLst>
              <a:ext uri="{FF2B5EF4-FFF2-40B4-BE49-F238E27FC236}">
                <a16:creationId xmlns:a16="http://schemas.microsoft.com/office/drawing/2014/main" id="{D6771C1E-B387-4579-9B5B-888DDFCEEF9A}"/>
              </a:ext>
            </a:extLst>
          </p:cNvPr>
          <p:cNvPicPr/>
          <p:nvPr/>
        </p:nvPicPr>
        <p:blipFill>
          <a:blip r:embed="rId8" cstate="print"/>
          <a:stretch>
            <a:fillRect/>
          </a:stretch>
        </p:blipFill>
        <p:spPr>
          <a:xfrm>
            <a:off x="3926087" y="4021364"/>
            <a:ext cx="140667" cy="109308"/>
          </a:xfrm>
          <a:prstGeom prst="rect">
            <a:avLst/>
          </a:prstGeom>
        </p:spPr>
      </p:pic>
      <p:pic>
        <p:nvPicPr>
          <p:cNvPr id="41" name="object 39">
            <a:extLst>
              <a:ext uri="{FF2B5EF4-FFF2-40B4-BE49-F238E27FC236}">
                <a16:creationId xmlns:a16="http://schemas.microsoft.com/office/drawing/2014/main" id="{7F70BBA0-1206-48E5-B85A-2E610A21F90F}"/>
              </a:ext>
            </a:extLst>
          </p:cNvPr>
          <p:cNvPicPr/>
          <p:nvPr/>
        </p:nvPicPr>
        <p:blipFill>
          <a:blip r:embed="rId9" cstate="print"/>
          <a:stretch>
            <a:fillRect/>
          </a:stretch>
        </p:blipFill>
        <p:spPr>
          <a:xfrm>
            <a:off x="469184" y="3559494"/>
            <a:ext cx="109308" cy="289967"/>
          </a:xfrm>
          <a:prstGeom prst="rect">
            <a:avLst/>
          </a:prstGeom>
        </p:spPr>
      </p:pic>
      <p:pic>
        <p:nvPicPr>
          <p:cNvPr id="42" name="object 40">
            <a:extLst>
              <a:ext uri="{FF2B5EF4-FFF2-40B4-BE49-F238E27FC236}">
                <a16:creationId xmlns:a16="http://schemas.microsoft.com/office/drawing/2014/main" id="{D4AAACF5-F6A6-4194-B75C-137B7804909A}"/>
              </a:ext>
            </a:extLst>
          </p:cNvPr>
          <p:cNvPicPr/>
          <p:nvPr/>
        </p:nvPicPr>
        <p:blipFill>
          <a:blip r:embed="rId9" cstate="print"/>
          <a:stretch>
            <a:fillRect/>
          </a:stretch>
        </p:blipFill>
        <p:spPr>
          <a:xfrm>
            <a:off x="1174067" y="3559494"/>
            <a:ext cx="109307" cy="289967"/>
          </a:xfrm>
          <a:prstGeom prst="rect">
            <a:avLst/>
          </a:prstGeom>
        </p:spPr>
      </p:pic>
      <p:pic>
        <p:nvPicPr>
          <p:cNvPr id="43" name="object 41">
            <a:extLst>
              <a:ext uri="{FF2B5EF4-FFF2-40B4-BE49-F238E27FC236}">
                <a16:creationId xmlns:a16="http://schemas.microsoft.com/office/drawing/2014/main" id="{EC14E75B-0A4D-415D-B349-D69252922D53}"/>
              </a:ext>
            </a:extLst>
          </p:cNvPr>
          <p:cNvPicPr/>
          <p:nvPr/>
        </p:nvPicPr>
        <p:blipFill>
          <a:blip r:embed="rId10" cstate="print"/>
          <a:stretch>
            <a:fillRect/>
          </a:stretch>
        </p:blipFill>
        <p:spPr>
          <a:xfrm>
            <a:off x="1876658" y="3559494"/>
            <a:ext cx="109307" cy="302667"/>
          </a:xfrm>
          <a:prstGeom prst="rect">
            <a:avLst/>
          </a:prstGeom>
        </p:spPr>
      </p:pic>
      <p:pic>
        <p:nvPicPr>
          <p:cNvPr id="44" name="object 42">
            <a:extLst>
              <a:ext uri="{FF2B5EF4-FFF2-40B4-BE49-F238E27FC236}">
                <a16:creationId xmlns:a16="http://schemas.microsoft.com/office/drawing/2014/main" id="{8CD10B38-858D-476E-952A-8611C7BCAEAD}"/>
              </a:ext>
            </a:extLst>
          </p:cNvPr>
          <p:cNvPicPr/>
          <p:nvPr/>
        </p:nvPicPr>
        <p:blipFill>
          <a:blip r:embed="rId11" cstate="print"/>
          <a:stretch>
            <a:fillRect/>
          </a:stretch>
        </p:blipFill>
        <p:spPr>
          <a:xfrm>
            <a:off x="2578320" y="3559492"/>
            <a:ext cx="109308" cy="289967"/>
          </a:xfrm>
          <a:prstGeom prst="rect">
            <a:avLst/>
          </a:prstGeom>
        </p:spPr>
      </p:pic>
      <p:sp>
        <p:nvSpPr>
          <p:cNvPr id="45" name="object 43">
            <a:extLst>
              <a:ext uri="{FF2B5EF4-FFF2-40B4-BE49-F238E27FC236}">
                <a16:creationId xmlns:a16="http://schemas.microsoft.com/office/drawing/2014/main" id="{922A09E9-49D4-4A6F-B9AE-1C687FF0A973}"/>
              </a:ext>
            </a:extLst>
          </p:cNvPr>
          <p:cNvSpPr txBox="1"/>
          <p:nvPr/>
        </p:nvSpPr>
        <p:spPr>
          <a:xfrm>
            <a:off x="5701706" y="3855810"/>
            <a:ext cx="315595" cy="440690"/>
          </a:xfrm>
          <a:prstGeom prst="rect">
            <a:avLst/>
          </a:prstGeom>
          <a:solidFill>
            <a:srgbClr val="DCEDF0"/>
          </a:solidFill>
        </p:spPr>
        <p:txBody>
          <a:bodyPr vert="horz" wrap="square" lIns="0" tIns="146685" rIns="0" bIns="0" rtlCol="0">
            <a:spAutoFit/>
          </a:bodyPr>
          <a:lstStyle/>
          <a:p>
            <a:pPr algn="ctr">
              <a:lnSpc>
                <a:spcPct val="100000"/>
              </a:lnSpc>
              <a:spcBef>
                <a:spcPts val="1155"/>
              </a:spcBef>
            </a:pPr>
            <a:r>
              <a:rPr sz="900" dirty="0">
                <a:latin typeface="Arial MT"/>
                <a:cs typeface="Arial MT"/>
              </a:rPr>
              <a:t>s</a:t>
            </a:r>
            <a:r>
              <a:rPr sz="900" baseline="-32407" dirty="0">
                <a:latin typeface="Arial MT"/>
                <a:cs typeface="Arial MT"/>
              </a:rPr>
              <a:t>1</a:t>
            </a:r>
            <a:endParaRPr sz="900" baseline="-32407">
              <a:latin typeface="Arial MT"/>
              <a:cs typeface="Arial MT"/>
            </a:endParaRPr>
          </a:p>
        </p:txBody>
      </p:sp>
      <p:sp>
        <p:nvSpPr>
          <p:cNvPr id="46" name="object 44">
            <a:extLst>
              <a:ext uri="{FF2B5EF4-FFF2-40B4-BE49-F238E27FC236}">
                <a16:creationId xmlns:a16="http://schemas.microsoft.com/office/drawing/2014/main" id="{FD4A3A7B-8C7E-48A4-8F03-659C96060B2A}"/>
              </a:ext>
            </a:extLst>
          </p:cNvPr>
          <p:cNvSpPr/>
          <p:nvPr/>
        </p:nvSpPr>
        <p:spPr>
          <a:xfrm>
            <a:off x="6536932" y="3849460"/>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47" name="object 45">
            <a:extLst>
              <a:ext uri="{FF2B5EF4-FFF2-40B4-BE49-F238E27FC236}">
                <a16:creationId xmlns:a16="http://schemas.microsoft.com/office/drawing/2014/main" id="{AC574419-380B-40B0-82CE-94EB8AD4F2FB}"/>
              </a:ext>
            </a:extLst>
          </p:cNvPr>
          <p:cNvSpPr txBox="1"/>
          <p:nvPr/>
        </p:nvSpPr>
        <p:spPr>
          <a:xfrm>
            <a:off x="6543282" y="3855810"/>
            <a:ext cx="307340" cy="440690"/>
          </a:xfrm>
          <a:prstGeom prst="rect">
            <a:avLst/>
          </a:prstGeom>
          <a:solidFill>
            <a:srgbClr val="DCEDF0"/>
          </a:solidFill>
        </p:spPr>
        <p:txBody>
          <a:bodyPr vert="horz" wrap="square" lIns="0" tIns="146685" rIns="0" bIns="0" rtlCol="0">
            <a:spAutoFit/>
          </a:bodyPr>
          <a:lstStyle/>
          <a:p>
            <a:pPr marL="107950">
              <a:lnSpc>
                <a:spcPct val="100000"/>
              </a:lnSpc>
              <a:spcBef>
                <a:spcPts val="1155"/>
              </a:spcBef>
            </a:pPr>
            <a:r>
              <a:rPr sz="900" dirty="0">
                <a:latin typeface="Arial MT"/>
                <a:cs typeface="Arial MT"/>
              </a:rPr>
              <a:t>s</a:t>
            </a:r>
            <a:r>
              <a:rPr sz="900" baseline="-32407" dirty="0">
                <a:latin typeface="Arial MT"/>
                <a:cs typeface="Arial MT"/>
              </a:rPr>
              <a:t>2</a:t>
            </a:r>
            <a:endParaRPr sz="900" baseline="-32407">
              <a:latin typeface="Arial MT"/>
              <a:cs typeface="Arial MT"/>
            </a:endParaRPr>
          </a:p>
        </p:txBody>
      </p:sp>
      <p:sp>
        <p:nvSpPr>
          <p:cNvPr id="48" name="object 46">
            <a:extLst>
              <a:ext uri="{FF2B5EF4-FFF2-40B4-BE49-F238E27FC236}">
                <a16:creationId xmlns:a16="http://schemas.microsoft.com/office/drawing/2014/main" id="{6E4AD478-4281-4717-B2FA-8C3B339A55E2}"/>
              </a:ext>
            </a:extLst>
          </p:cNvPr>
          <p:cNvSpPr txBox="1"/>
          <p:nvPr/>
        </p:nvSpPr>
        <p:spPr>
          <a:xfrm>
            <a:off x="5596437" y="5483994"/>
            <a:ext cx="52387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80" dirty="0">
                <a:latin typeface="Arial MT"/>
                <a:cs typeface="Arial MT"/>
              </a:rPr>
              <a:t>T</a:t>
            </a:r>
            <a:r>
              <a:rPr sz="1050" spc="-5" dirty="0">
                <a:latin typeface="Arial MT"/>
                <a:cs typeface="Arial MT"/>
              </a:rPr>
              <a:t>A</a:t>
            </a:r>
            <a:r>
              <a:rPr sz="1050" spc="-20" dirty="0">
                <a:latin typeface="Arial MT"/>
                <a:cs typeface="Arial MT"/>
              </a:rPr>
              <a:t>R</a:t>
            </a:r>
            <a:r>
              <a:rPr sz="1050" spc="-5" dirty="0">
                <a:latin typeface="Arial MT"/>
                <a:cs typeface="Arial MT"/>
              </a:rPr>
              <a:t>T]</a:t>
            </a:r>
            <a:endParaRPr sz="1050">
              <a:latin typeface="Arial MT"/>
              <a:cs typeface="Arial MT"/>
            </a:endParaRPr>
          </a:p>
        </p:txBody>
      </p:sp>
      <p:sp>
        <p:nvSpPr>
          <p:cNvPr id="49" name="object 47">
            <a:extLst>
              <a:ext uri="{FF2B5EF4-FFF2-40B4-BE49-F238E27FC236}">
                <a16:creationId xmlns:a16="http://schemas.microsoft.com/office/drawing/2014/main" id="{F5DA19EB-A3F5-4EFE-9E8E-8FADD505126E}"/>
              </a:ext>
            </a:extLst>
          </p:cNvPr>
          <p:cNvSpPr txBox="1"/>
          <p:nvPr/>
        </p:nvSpPr>
        <p:spPr>
          <a:xfrm>
            <a:off x="5888535" y="4720997"/>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0</a:t>
            </a:r>
            <a:endParaRPr sz="900" baseline="-32407">
              <a:latin typeface="Arial MT"/>
              <a:cs typeface="Arial MT"/>
            </a:endParaRPr>
          </a:p>
        </p:txBody>
      </p:sp>
      <p:sp>
        <p:nvSpPr>
          <p:cNvPr id="50" name="object 48">
            <a:extLst>
              <a:ext uri="{FF2B5EF4-FFF2-40B4-BE49-F238E27FC236}">
                <a16:creationId xmlns:a16="http://schemas.microsoft.com/office/drawing/2014/main" id="{821F1B40-EFDC-409B-8DCD-BC940532C85C}"/>
              </a:ext>
            </a:extLst>
          </p:cNvPr>
          <p:cNvSpPr txBox="1"/>
          <p:nvPr/>
        </p:nvSpPr>
        <p:spPr>
          <a:xfrm>
            <a:off x="5704837" y="297453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sp>
        <p:nvSpPr>
          <p:cNvPr id="51" name="object 49">
            <a:extLst>
              <a:ext uri="{FF2B5EF4-FFF2-40B4-BE49-F238E27FC236}">
                <a16:creationId xmlns:a16="http://schemas.microsoft.com/office/drawing/2014/main" id="{43A51E10-B5A3-48F5-A3CC-E4CB2453D75F}"/>
              </a:ext>
            </a:extLst>
          </p:cNvPr>
          <p:cNvSpPr txBox="1"/>
          <p:nvPr/>
        </p:nvSpPr>
        <p:spPr>
          <a:xfrm>
            <a:off x="6547800" y="297453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sp>
        <p:nvSpPr>
          <p:cNvPr id="52" name="object 50">
            <a:extLst>
              <a:ext uri="{FF2B5EF4-FFF2-40B4-BE49-F238E27FC236}">
                <a16:creationId xmlns:a16="http://schemas.microsoft.com/office/drawing/2014/main" id="{AE241234-915E-47E3-9F13-AB413E93E6A4}"/>
              </a:ext>
            </a:extLst>
          </p:cNvPr>
          <p:cNvSpPr txBox="1"/>
          <p:nvPr/>
        </p:nvSpPr>
        <p:spPr>
          <a:xfrm>
            <a:off x="5593897" y="2597763"/>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53" name="object 51">
            <a:extLst>
              <a:ext uri="{FF2B5EF4-FFF2-40B4-BE49-F238E27FC236}">
                <a16:creationId xmlns:a16="http://schemas.microsoft.com/office/drawing/2014/main" id="{85CD39B1-FE5D-4C08-871E-C140428FC073}"/>
              </a:ext>
            </a:extLst>
          </p:cNvPr>
          <p:cNvSpPr txBox="1"/>
          <p:nvPr/>
        </p:nvSpPr>
        <p:spPr>
          <a:xfrm>
            <a:off x="6399746" y="2593797"/>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sp>
        <p:nvSpPr>
          <p:cNvPr id="54" name="object 52">
            <a:extLst>
              <a:ext uri="{FF2B5EF4-FFF2-40B4-BE49-F238E27FC236}">
                <a16:creationId xmlns:a16="http://schemas.microsoft.com/office/drawing/2014/main" id="{DFA8A84A-EC47-4560-AA2C-CF619C89E2E3}"/>
              </a:ext>
            </a:extLst>
          </p:cNvPr>
          <p:cNvSpPr txBox="1"/>
          <p:nvPr/>
        </p:nvSpPr>
        <p:spPr>
          <a:xfrm>
            <a:off x="8263522" y="5483994"/>
            <a:ext cx="24828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pan</a:t>
            </a:r>
            <a:endParaRPr sz="1050">
              <a:latin typeface="Arial MT"/>
              <a:cs typeface="Arial MT"/>
            </a:endParaRPr>
          </a:p>
        </p:txBody>
      </p:sp>
      <p:sp>
        <p:nvSpPr>
          <p:cNvPr id="55" name="object 53">
            <a:extLst>
              <a:ext uri="{FF2B5EF4-FFF2-40B4-BE49-F238E27FC236}">
                <a16:creationId xmlns:a16="http://schemas.microsoft.com/office/drawing/2014/main" id="{7763B142-73F0-43BE-8FF9-44C47B7F760A}"/>
              </a:ext>
            </a:extLst>
          </p:cNvPr>
          <p:cNvSpPr txBox="1"/>
          <p:nvPr/>
        </p:nvSpPr>
        <p:spPr>
          <a:xfrm>
            <a:off x="6436859" y="5483994"/>
            <a:ext cx="52959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estamos</a:t>
            </a:r>
            <a:endParaRPr sz="1050">
              <a:latin typeface="Arial MT"/>
              <a:cs typeface="Arial MT"/>
            </a:endParaRPr>
          </a:p>
        </p:txBody>
      </p:sp>
      <p:sp>
        <p:nvSpPr>
          <p:cNvPr id="56" name="object 54">
            <a:extLst>
              <a:ext uri="{FF2B5EF4-FFF2-40B4-BE49-F238E27FC236}">
                <a16:creationId xmlns:a16="http://schemas.microsoft.com/office/drawing/2014/main" id="{FEAF3D0B-1F93-4102-ADBF-5E9918CC208A}"/>
              </a:ext>
            </a:extLst>
          </p:cNvPr>
          <p:cNvSpPr txBox="1"/>
          <p:nvPr/>
        </p:nvSpPr>
        <p:spPr>
          <a:xfrm>
            <a:off x="7252831" y="5483994"/>
            <a:ext cx="60388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comiendo</a:t>
            </a:r>
            <a:endParaRPr sz="1050">
              <a:latin typeface="Arial MT"/>
              <a:cs typeface="Arial MT"/>
            </a:endParaRPr>
          </a:p>
        </p:txBody>
      </p:sp>
      <p:sp>
        <p:nvSpPr>
          <p:cNvPr id="57" name="object 55">
            <a:extLst>
              <a:ext uri="{FF2B5EF4-FFF2-40B4-BE49-F238E27FC236}">
                <a16:creationId xmlns:a16="http://schemas.microsoft.com/office/drawing/2014/main" id="{9B5B661C-78EC-4D5D-809B-1C06F0FBCA1A}"/>
              </a:ext>
            </a:extLst>
          </p:cNvPr>
          <p:cNvSpPr/>
          <p:nvPr/>
        </p:nvSpPr>
        <p:spPr>
          <a:xfrm>
            <a:off x="7369024" y="3849459"/>
            <a:ext cx="329565" cy="453390"/>
          </a:xfrm>
          <a:custGeom>
            <a:avLst/>
            <a:gdLst/>
            <a:ahLst/>
            <a:cxnLst/>
            <a:rect l="l" t="t" r="r" b="b"/>
            <a:pathLst>
              <a:path w="329565" h="453389">
                <a:moveTo>
                  <a:pt x="0" y="0"/>
                </a:moveTo>
                <a:lnTo>
                  <a:pt x="329224" y="0"/>
                </a:lnTo>
                <a:lnTo>
                  <a:pt x="329224" y="453117"/>
                </a:lnTo>
                <a:lnTo>
                  <a:pt x="0" y="453117"/>
                </a:lnTo>
                <a:lnTo>
                  <a:pt x="0" y="0"/>
                </a:lnTo>
                <a:close/>
              </a:path>
            </a:pathLst>
          </a:custGeom>
          <a:ln w="12699">
            <a:solidFill>
              <a:srgbClr val="57A7B5"/>
            </a:solidFill>
          </a:ln>
        </p:spPr>
        <p:txBody>
          <a:bodyPr wrap="square" lIns="0" tIns="0" rIns="0" bIns="0" rtlCol="0"/>
          <a:lstStyle/>
          <a:p>
            <a:endParaRPr/>
          </a:p>
        </p:txBody>
      </p:sp>
      <p:sp>
        <p:nvSpPr>
          <p:cNvPr id="58" name="object 56">
            <a:extLst>
              <a:ext uri="{FF2B5EF4-FFF2-40B4-BE49-F238E27FC236}">
                <a16:creationId xmlns:a16="http://schemas.microsoft.com/office/drawing/2014/main" id="{6E5605A5-2BFF-4082-AE59-9DAF9B1C6D8E}"/>
              </a:ext>
            </a:extLst>
          </p:cNvPr>
          <p:cNvSpPr txBox="1"/>
          <p:nvPr/>
        </p:nvSpPr>
        <p:spPr>
          <a:xfrm>
            <a:off x="7375398" y="3855809"/>
            <a:ext cx="310515" cy="440690"/>
          </a:xfrm>
          <a:prstGeom prst="rect">
            <a:avLst/>
          </a:prstGeom>
          <a:solidFill>
            <a:srgbClr val="DCEDF0"/>
          </a:solidFill>
        </p:spPr>
        <p:txBody>
          <a:bodyPr vert="horz" wrap="square" lIns="0" tIns="146685" rIns="0" bIns="0" rtlCol="0">
            <a:spAutoFit/>
          </a:bodyPr>
          <a:lstStyle/>
          <a:p>
            <a:pPr marL="107950">
              <a:lnSpc>
                <a:spcPct val="100000"/>
              </a:lnSpc>
              <a:spcBef>
                <a:spcPts val="1155"/>
              </a:spcBef>
            </a:pPr>
            <a:r>
              <a:rPr sz="900" dirty="0">
                <a:latin typeface="Arial MT"/>
                <a:cs typeface="Arial MT"/>
              </a:rPr>
              <a:t>s</a:t>
            </a:r>
            <a:r>
              <a:rPr sz="900" baseline="-32407" dirty="0">
                <a:latin typeface="Arial MT"/>
                <a:cs typeface="Arial MT"/>
              </a:rPr>
              <a:t>3</a:t>
            </a:r>
            <a:endParaRPr sz="900" baseline="-32407">
              <a:latin typeface="Arial MT"/>
              <a:cs typeface="Arial MT"/>
            </a:endParaRPr>
          </a:p>
        </p:txBody>
      </p:sp>
      <p:sp>
        <p:nvSpPr>
          <p:cNvPr id="59" name="object 57">
            <a:extLst>
              <a:ext uri="{FF2B5EF4-FFF2-40B4-BE49-F238E27FC236}">
                <a16:creationId xmlns:a16="http://schemas.microsoft.com/office/drawing/2014/main" id="{3E15FCA8-75BD-4C47-8D10-C30192575C72}"/>
              </a:ext>
            </a:extLst>
          </p:cNvPr>
          <p:cNvSpPr txBox="1"/>
          <p:nvPr/>
        </p:nvSpPr>
        <p:spPr>
          <a:xfrm>
            <a:off x="8222853" y="3849459"/>
            <a:ext cx="329565" cy="453390"/>
          </a:xfrm>
          <a:prstGeom prst="rect">
            <a:avLst/>
          </a:prstGeom>
          <a:solidFill>
            <a:srgbClr val="DCEDF0"/>
          </a:solidFill>
          <a:ln w="12699">
            <a:solidFill>
              <a:srgbClr val="57A7B5"/>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s</a:t>
            </a:r>
            <a:r>
              <a:rPr sz="900" baseline="-32407" dirty="0">
                <a:latin typeface="Arial MT"/>
                <a:cs typeface="Arial MT"/>
              </a:rPr>
              <a:t>4</a:t>
            </a:r>
            <a:endParaRPr sz="900" baseline="-32407">
              <a:latin typeface="Arial MT"/>
              <a:cs typeface="Arial MT"/>
            </a:endParaRPr>
          </a:p>
        </p:txBody>
      </p:sp>
      <p:sp>
        <p:nvSpPr>
          <p:cNvPr id="60" name="object 58">
            <a:extLst>
              <a:ext uri="{FF2B5EF4-FFF2-40B4-BE49-F238E27FC236}">
                <a16:creationId xmlns:a16="http://schemas.microsoft.com/office/drawing/2014/main" id="{A9B08A78-03E9-4BC8-9722-FF9192036EB4}"/>
              </a:ext>
            </a:extLst>
          </p:cNvPr>
          <p:cNvSpPr txBox="1"/>
          <p:nvPr/>
        </p:nvSpPr>
        <p:spPr>
          <a:xfrm>
            <a:off x="7379893" y="297453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61" name="object 59">
            <a:extLst>
              <a:ext uri="{FF2B5EF4-FFF2-40B4-BE49-F238E27FC236}">
                <a16:creationId xmlns:a16="http://schemas.microsoft.com/office/drawing/2014/main" id="{C76DFA83-C30A-4A3D-B9E1-F2707A6DC00A}"/>
              </a:ext>
            </a:extLst>
          </p:cNvPr>
          <p:cNvSpPr txBox="1"/>
          <p:nvPr/>
        </p:nvSpPr>
        <p:spPr>
          <a:xfrm>
            <a:off x="8233720" y="297453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4</a:t>
            </a:r>
            <a:endParaRPr sz="900" baseline="-32407">
              <a:latin typeface="Arial MT"/>
              <a:cs typeface="Arial MT"/>
            </a:endParaRPr>
          </a:p>
        </p:txBody>
      </p:sp>
      <p:sp>
        <p:nvSpPr>
          <p:cNvPr id="62" name="object 60">
            <a:extLst>
              <a:ext uri="{FF2B5EF4-FFF2-40B4-BE49-F238E27FC236}">
                <a16:creationId xmlns:a16="http://schemas.microsoft.com/office/drawing/2014/main" id="{96209EFB-61B1-4427-87A6-493DB441E738}"/>
              </a:ext>
            </a:extLst>
          </p:cNvPr>
          <p:cNvSpPr txBox="1"/>
          <p:nvPr/>
        </p:nvSpPr>
        <p:spPr>
          <a:xfrm>
            <a:off x="7409692" y="2599197"/>
            <a:ext cx="24828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pan</a:t>
            </a:r>
            <a:endParaRPr sz="1050">
              <a:latin typeface="Arial MT"/>
              <a:cs typeface="Arial MT"/>
            </a:endParaRPr>
          </a:p>
        </p:txBody>
      </p:sp>
      <p:sp>
        <p:nvSpPr>
          <p:cNvPr id="63" name="object 61">
            <a:extLst>
              <a:ext uri="{FF2B5EF4-FFF2-40B4-BE49-F238E27FC236}">
                <a16:creationId xmlns:a16="http://schemas.microsoft.com/office/drawing/2014/main" id="{16D17BE8-C9B3-4969-8CBC-32CD4BFB0F87}"/>
              </a:ext>
            </a:extLst>
          </p:cNvPr>
          <p:cNvSpPr txBox="1"/>
          <p:nvPr/>
        </p:nvSpPr>
        <p:spPr>
          <a:xfrm>
            <a:off x="8157387" y="2593183"/>
            <a:ext cx="459740"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[S</a:t>
            </a:r>
            <a:r>
              <a:rPr sz="1050" spc="-20" dirty="0">
                <a:latin typeface="Arial MT"/>
                <a:cs typeface="Arial MT"/>
              </a:rPr>
              <a:t>T</a:t>
            </a:r>
            <a:r>
              <a:rPr sz="1050" spc="-5" dirty="0">
                <a:latin typeface="Arial MT"/>
                <a:cs typeface="Arial MT"/>
              </a:rPr>
              <a:t>OP]</a:t>
            </a:r>
            <a:endParaRPr sz="1050">
              <a:latin typeface="Arial MT"/>
              <a:cs typeface="Arial MT"/>
            </a:endParaRPr>
          </a:p>
        </p:txBody>
      </p:sp>
      <p:grpSp>
        <p:nvGrpSpPr>
          <p:cNvPr id="64" name="object 62">
            <a:extLst>
              <a:ext uri="{FF2B5EF4-FFF2-40B4-BE49-F238E27FC236}">
                <a16:creationId xmlns:a16="http://schemas.microsoft.com/office/drawing/2014/main" id="{5BBC1857-F0CC-4715-A2DE-707DFCF6E39B}"/>
              </a:ext>
            </a:extLst>
          </p:cNvPr>
          <p:cNvGrpSpPr/>
          <p:nvPr/>
        </p:nvGrpSpPr>
        <p:grpSpPr>
          <a:xfrm>
            <a:off x="8332813" y="3452092"/>
            <a:ext cx="109855" cy="397510"/>
            <a:chOff x="8447113" y="2166217"/>
            <a:chExt cx="109855" cy="397510"/>
          </a:xfrm>
        </p:grpSpPr>
        <p:sp>
          <p:nvSpPr>
            <p:cNvPr id="65" name="object 63">
              <a:extLst>
                <a:ext uri="{FF2B5EF4-FFF2-40B4-BE49-F238E27FC236}">
                  <a16:creationId xmlns:a16="http://schemas.microsoft.com/office/drawing/2014/main" id="{74C3B461-35BC-4622-8770-5077BD0F4539}"/>
                </a:ext>
              </a:extLst>
            </p:cNvPr>
            <p:cNvSpPr/>
            <p:nvPr/>
          </p:nvSpPr>
          <p:spPr>
            <a:xfrm>
              <a:off x="8501767" y="2294184"/>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66" name="object 64">
              <a:extLst>
                <a:ext uri="{FF2B5EF4-FFF2-40B4-BE49-F238E27FC236}">
                  <a16:creationId xmlns:a16="http://schemas.microsoft.com/office/drawing/2014/main" id="{4530F3C2-858F-4936-AA1D-898659141098}"/>
                </a:ext>
              </a:extLst>
            </p:cNvPr>
            <p:cNvPicPr/>
            <p:nvPr/>
          </p:nvPicPr>
          <p:blipFill>
            <a:blip r:embed="rId7" cstate="print"/>
            <a:stretch>
              <a:fillRect/>
            </a:stretch>
          </p:blipFill>
          <p:spPr>
            <a:xfrm>
              <a:off x="8447113" y="2166217"/>
              <a:ext cx="109307" cy="140667"/>
            </a:xfrm>
            <a:prstGeom prst="rect">
              <a:avLst/>
            </a:prstGeom>
          </p:spPr>
        </p:pic>
      </p:grpSp>
      <p:sp>
        <p:nvSpPr>
          <p:cNvPr id="68" name="object 66">
            <a:extLst>
              <a:ext uri="{FF2B5EF4-FFF2-40B4-BE49-F238E27FC236}">
                <a16:creationId xmlns:a16="http://schemas.microsoft.com/office/drawing/2014/main" id="{910B8A2E-7FB7-4E9A-B577-E5CF777938CB}"/>
              </a:ext>
            </a:extLst>
          </p:cNvPr>
          <p:cNvSpPr/>
          <p:nvPr/>
        </p:nvSpPr>
        <p:spPr>
          <a:xfrm>
            <a:off x="5962679" y="4454978"/>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69" name="object 67">
            <a:extLst>
              <a:ext uri="{FF2B5EF4-FFF2-40B4-BE49-F238E27FC236}">
                <a16:creationId xmlns:a16="http://schemas.microsoft.com/office/drawing/2014/main" id="{5173DC49-A661-41F5-8149-1BD9D5EFD33A}"/>
              </a:ext>
            </a:extLst>
          </p:cNvPr>
          <p:cNvPicPr/>
          <p:nvPr/>
        </p:nvPicPr>
        <p:blipFill>
          <a:blip r:embed="rId4" cstate="print"/>
          <a:stretch>
            <a:fillRect/>
          </a:stretch>
        </p:blipFill>
        <p:spPr>
          <a:xfrm>
            <a:off x="5908026" y="4327011"/>
            <a:ext cx="109308" cy="140667"/>
          </a:xfrm>
          <a:prstGeom prst="rect">
            <a:avLst/>
          </a:prstGeom>
        </p:spPr>
      </p:pic>
      <p:sp>
        <p:nvSpPr>
          <p:cNvPr id="70" name="object 68">
            <a:extLst>
              <a:ext uri="{FF2B5EF4-FFF2-40B4-BE49-F238E27FC236}">
                <a16:creationId xmlns:a16="http://schemas.microsoft.com/office/drawing/2014/main" id="{422ADDB3-77F4-42E3-A238-FDCB202D2AEB}"/>
              </a:ext>
            </a:extLst>
          </p:cNvPr>
          <p:cNvSpPr/>
          <p:nvPr/>
        </p:nvSpPr>
        <p:spPr>
          <a:xfrm>
            <a:off x="6023196" y="4076019"/>
            <a:ext cx="361950" cy="0"/>
          </a:xfrm>
          <a:custGeom>
            <a:avLst/>
            <a:gdLst/>
            <a:ahLst/>
            <a:cxnLst/>
            <a:rect l="l" t="t" r="r" b="b"/>
            <a:pathLst>
              <a:path w="361950">
                <a:moveTo>
                  <a:pt x="0" y="0"/>
                </a:moveTo>
                <a:lnTo>
                  <a:pt x="361335" y="0"/>
                </a:lnTo>
              </a:path>
            </a:pathLst>
          </a:custGeom>
          <a:ln w="25399">
            <a:solidFill>
              <a:srgbClr val="000000"/>
            </a:solidFill>
          </a:ln>
        </p:spPr>
        <p:txBody>
          <a:bodyPr wrap="square" lIns="0" tIns="0" rIns="0" bIns="0" rtlCol="0"/>
          <a:lstStyle/>
          <a:p>
            <a:endParaRPr/>
          </a:p>
        </p:txBody>
      </p:sp>
      <p:pic>
        <p:nvPicPr>
          <p:cNvPr id="71" name="object 69">
            <a:extLst>
              <a:ext uri="{FF2B5EF4-FFF2-40B4-BE49-F238E27FC236}">
                <a16:creationId xmlns:a16="http://schemas.microsoft.com/office/drawing/2014/main" id="{F739B7C8-F3AE-4A9C-B3AD-FE4EC1A47A46}"/>
              </a:ext>
            </a:extLst>
          </p:cNvPr>
          <p:cNvPicPr/>
          <p:nvPr/>
        </p:nvPicPr>
        <p:blipFill>
          <a:blip r:embed="rId12" cstate="print"/>
          <a:stretch>
            <a:fillRect/>
          </a:stretch>
        </p:blipFill>
        <p:spPr>
          <a:xfrm>
            <a:off x="6371832" y="4021365"/>
            <a:ext cx="140667" cy="109307"/>
          </a:xfrm>
          <a:prstGeom prst="rect">
            <a:avLst/>
          </a:prstGeom>
        </p:spPr>
      </p:pic>
      <p:sp>
        <p:nvSpPr>
          <p:cNvPr id="72" name="object 70">
            <a:extLst>
              <a:ext uri="{FF2B5EF4-FFF2-40B4-BE49-F238E27FC236}">
                <a16:creationId xmlns:a16="http://schemas.microsoft.com/office/drawing/2014/main" id="{96999715-3FB5-48E3-97A9-A985FD2327AB}"/>
              </a:ext>
            </a:extLst>
          </p:cNvPr>
          <p:cNvSpPr/>
          <p:nvPr/>
        </p:nvSpPr>
        <p:spPr>
          <a:xfrm>
            <a:off x="6866157" y="4076019"/>
            <a:ext cx="350520" cy="0"/>
          </a:xfrm>
          <a:custGeom>
            <a:avLst/>
            <a:gdLst/>
            <a:ahLst/>
            <a:cxnLst/>
            <a:rect l="l" t="t" r="r" b="b"/>
            <a:pathLst>
              <a:path w="350520">
                <a:moveTo>
                  <a:pt x="0" y="0"/>
                </a:moveTo>
                <a:lnTo>
                  <a:pt x="350399" y="0"/>
                </a:lnTo>
              </a:path>
            </a:pathLst>
          </a:custGeom>
          <a:ln w="25399">
            <a:solidFill>
              <a:srgbClr val="000000"/>
            </a:solidFill>
          </a:ln>
        </p:spPr>
        <p:txBody>
          <a:bodyPr wrap="square" lIns="0" tIns="0" rIns="0" bIns="0" rtlCol="0"/>
          <a:lstStyle/>
          <a:p>
            <a:endParaRPr/>
          </a:p>
        </p:txBody>
      </p:sp>
      <p:pic>
        <p:nvPicPr>
          <p:cNvPr id="73" name="object 71">
            <a:extLst>
              <a:ext uri="{FF2B5EF4-FFF2-40B4-BE49-F238E27FC236}">
                <a16:creationId xmlns:a16="http://schemas.microsoft.com/office/drawing/2014/main" id="{0F0B03C8-45B7-4F38-8600-530E3DF12C20}"/>
              </a:ext>
            </a:extLst>
          </p:cNvPr>
          <p:cNvPicPr/>
          <p:nvPr/>
        </p:nvPicPr>
        <p:blipFill>
          <a:blip r:embed="rId12" cstate="print"/>
          <a:stretch>
            <a:fillRect/>
          </a:stretch>
        </p:blipFill>
        <p:spPr>
          <a:xfrm>
            <a:off x="7203857" y="4021365"/>
            <a:ext cx="140668" cy="109307"/>
          </a:xfrm>
          <a:prstGeom prst="rect">
            <a:avLst/>
          </a:prstGeom>
        </p:spPr>
      </p:pic>
      <p:sp>
        <p:nvSpPr>
          <p:cNvPr id="74" name="object 72">
            <a:extLst>
              <a:ext uri="{FF2B5EF4-FFF2-40B4-BE49-F238E27FC236}">
                <a16:creationId xmlns:a16="http://schemas.microsoft.com/office/drawing/2014/main" id="{BB248279-1EA1-4DF3-A222-A9C72E4B8F04}"/>
              </a:ext>
            </a:extLst>
          </p:cNvPr>
          <p:cNvSpPr/>
          <p:nvPr/>
        </p:nvSpPr>
        <p:spPr>
          <a:xfrm>
            <a:off x="7698249" y="4076017"/>
            <a:ext cx="372745" cy="0"/>
          </a:xfrm>
          <a:custGeom>
            <a:avLst/>
            <a:gdLst/>
            <a:ahLst/>
            <a:cxnLst/>
            <a:rect l="l" t="t" r="r" b="b"/>
            <a:pathLst>
              <a:path w="372745">
                <a:moveTo>
                  <a:pt x="0" y="0"/>
                </a:moveTo>
                <a:lnTo>
                  <a:pt x="372299" y="0"/>
                </a:lnTo>
              </a:path>
            </a:pathLst>
          </a:custGeom>
          <a:ln w="25399">
            <a:solidFill>
              <a:srgbClr val="000000"/>
            </a:solidFill>
          </a:ln>
        </p:spPr>
        <p:txBody>
          <a:bodyPr wrap="square" lIns="0" tIns="0" rIns="0" bIns="0" rtlCol="0"/>
          <a:lstStyle/>
          <a:p>
            <a:endParaRPr/>
          </a:p>
        </p:txBody>
      </p:sp>
      <p:pic>
        <p:nvPicPr>
          <p:cNvPr id="75" name="object 73">
            <a:extLst>
              <a:ext uri="{FF2B5EF4-FFF2-40B4-BE49-F238E27FC236}">
                <a16:creationId xmlns:a16="http://schemas.microsoft.com/office/drawing/2014/main" id="{70511C99-C772-4BF9-B936-744845D31125}"/>
              </a:ext>
            </a:extLst>
          </p:cNvPr>
          <p:cNvPicPr/>
          <p:nvPr/>
        </p:nvPicPr>
        <p:blipFill>
          <a:blip r:embed="rId12" cstate="print"/>
          <a:stretch>
            <a:fillRect/>
          </a:stretch>
        </p:blipFill>
        <p:spPr>
          <a:xfrm>
            <a:off x="8057849" y="4021363"/>
            <a:ext cx="140667" cy="109307"/>
          </a:xfrm>
          <a:prstGeom prst="rect">
            <a:avLst/>
          </a:prstGeom>
        </p:spPr>
      </p:pic>
      <p:sp>
        <p:nvSpPr>
          <p:cNvPr id="76" name="object 74">
            <a:extLst>
              <a:ext uri="{FF2B5EF4-FFF2-40B4-BE49-F238E27FC236}">
                <a16:creationId xmlns:a16="http://schemas.microsoft.com/office/drawing/2014/main" id="{3DE7B5B9-B32D-408D-B320-4FD6D0F664D3}"/>
              </a:ext>
            </a:extLst>
          </p:cNvPr>
          <p:cNvSpPr/>
          <p:nvPr/>
        </p:nvSpPr>
        <p:spPr>
          <a:xfrm>
            <a:off x="7533638" y="3580052"/>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7" name="object 75">
            <a:extLst>
              <a:ext uri="{FF2B5EF4-FFF2-40B4-BE49-F238E27FC236}">
                <a16:creationId xmlns:a16="http://schemas.microsoft.com/office/drawing/2014/main" id="{241A9B55-3D71-4E4D-9D87-E437CD32369A}"/>
              </a:ext>
            </a:extLst>
          </p:cNvPr>
          <p:cNvPicPr/>
          <p:nvPr/>
        </p:nvPicPr>
        <p:blipFill>
          <a:blip r:embed="rId7" cstate="print"/>
          <a:stretch>
            <a:fillRect/>
          </a:stretch>
        </p:blipFill>
        <p:spPr>
          <a:xfrm>
            <a:off x="7478984" y="3452085"/>
            <a:ext cx="109307" cy="140667"/>
          </a:xfrm>
          <a:prstGeom prst="rect">
            <a:avLst/>
          </a:prstGeom>
        </p:spPr>
      </p:pic>
      <p:sp>
        <p:nvSpPr>
          <p:cNvPr id="78" name="object 76">
            <a:extLst>
              <a:ext uri="{FF2B5EF4-FFF2-40B4-BE49-F238E27FC236}">
                <a16:creationId xmlns:a16="http://schemas.microsoft.com/office/drawing/2014/main" id="{22069B89-0984-4F19-9962-8B3D1F8646A9}"/>
              </a:ext>
            </a:extLst>
          </p:cNvPr>
          <p:cNvSpPr/>
          <p:nvPr/>
        </p:nvSpPr>
        <p:spPr>
          <a:xfrm>
            <a:off x="7533638" y="3580059"/>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79" name="object 77">
            <a:extLst>
              <a:ext uri="{FF2B5EF4-FFF2-40B4-BE49-F238E27FC236}">
                <a16:creationId xmlns:a16="http://schemas.microsoft.com/office/drawing/2014/main" id="{E52BBD7F-99F6-462D-829E-178C363E7914}"/>
              </a:ext>
            </a:extLst>
          </p:cNvPr>
          <p:cNvPicPr/>
          <p:nvPr/>
        </p:nvPicPr>
        <p:blipFill>
          <a:blip r:embed="rId7" cstate="print"/>
          <a:stretch>
            <a:fillRect/>
          </a:stretch>
        </p:blipFill>
        <p:spPr>
          <a:xfrm>
            <a:off x="7478984" y="3452092"/>
            <a:ext cx="109307" cy="140667"/>
          </a:xfrm>
          <a:prstGeom prst="rect">
            <a:avLst/>
          </a:prstGeom>
        </p:spPr>
      </p:pic>
      <p:sp>
        <p:nvSpPr>
          <p:cNvPr id="80" name="object 78">
            <a:extLst>
              <a:ext uri="{FF2B5EF4-FFF2-40B4-BE49-F238E27FC236}">
                <a16:creationId xmlns:a16="http://schemas.microsoft.com/office/drawing/2014/main" id="{D1FEAC08-802F-460B-9C56-4A25709968F7}"/>
              </a:ext>
            </a:extLst>
          </p:cNvPr>
          <p:cNvSpPr/>
          <p:nvPr/>
        </p:nvSpPr>
        <p:spPr>
          <a:xfrm>
            <a:off x="5502159" y="4720995"/>
            <a:ext cx="307975" cy="453390"/>
          </a:xfrm>
          <a:custGeom>
            <a:avLst/>
            <a:gdLst/>
            <a:ahLst/>
            <a:cxnLst/>
            <a:rect l="l" t="t" r="r" b="b"/>
            <a:pathLst>
              <a:path w="307975" h="453389">
                <a:moveTo>
                  <a:pt x="0" y="0"/>
                </a:moveTo>
                <a:lnTo>
                  <a:pt x="307488" y="0"/>
                </a:lnTo>
                <a:lnTo>
                  <a:pt x="307488" y="453117"/>
                </a:lnTo>
                <a:lnTo>
                  <a:pt x="0" y="453117"/>
                </a:lnTo>
                <a:lnTo>
                  <a:pt x="0" y="0"/>
                </a:lnTo>
                <a:close/>
              </a:path>
            </a:pathLst>
          </a:custGeom>
          <a:ln w="12699">
            <a:solidFill>
              <a:srgbClr val="BB44C4"/>
            </a:solidFill>
          </a:ln>
        </p:spPr>
        <p:txBody>
          <a:bodyPr wrap="square" lIns="0" tIns="0" rIns="0" bIns="0" rtlCol="0"/>
          <a:lstStyle/>
          <a:p>
            <a:endParaRPr/>
          </a:p>
        </p:txBody>
      </p:sp>
      <p:sp>
        <p:nvSpPr>
          <p:cNvPr id="83" name="object 81">
            <a:extLst>
              <a:ext uri="{FF2B5EF4-FFF2-40B4-BE49-F238E27FC236}">
                <a16:creationId xmlns:a16="http://schemas.microsoft.com/office/drawing/2014/main" id="{F78D2F1B-4DAE-4F89-A359-97E94AC0311C}"/>
              </a:ext>
            </a:extLst>
          </p:cNvPr>
          <p:cNvSpPr txBox="1"/>
          <p:nvPr/>
        </p:nvSpPr>
        <p:spPr>
          <a:xfrm>
            <a:off x="5508509" y="4731654"/>
            <a:ext cx="295275" cy="436245"/>
          </a:xfrm>
          <a:prstGeom prst="rect">
            <a:avLst/>
          </a:prstGeom>
          <a:solidFill>
            <a:srgbClr val="EBDAF3"/>
          </a:solidFill>
        </p:spPr>
        <p:txBody>
          <a:bodyPr vert="horz" wrap="square" lIns="0" tIns="142875" rIns="0" bIns="0" rtlCol="0">
            <a:spAutoFit/>
          </a:bodyPr>
          <a:lstStyle/>
          <a:p>
            <a:pPr marL="97155">
              <a:lnSpc>
                <a:spcPct val="100000"/>
              </a:lnSpc>
              <a:spcBef>
                <a:spcPts val="1125"/>
              </a:spcBef>
            </a:pPr>
            <a:r>
              <a:rPr sz="900" dirty="0">
                <a:latin typeface="Arial MT"/>
                <a:cs typeface="Arial MT"/>
              </a:rPr>
              <a:t>c</a:t>
            </a:r>
            <a:r>
              <a:rPr sz="900" baseline="-32407" dirty="0">
                <a:latin typeface="Arial MT"/>
                <a:cs typeface="Arial MT"/>
              </a:rPr>
              <a:t>1</a:t>
            </a:r>
            <a:endParaRPr sz="900" baseline="-32407">
              <a:latin typeface="Arial MT"/>
              <a:cs typeface="Arial MT"/>
            </a:endParaRPr>
          </a:p>
        </p:txBody>
      </p:sp>
      <p:grpSp>
        <p:nvGrpSpPr>
          <p:cNvPr id="84" name="object 82">
            <a:extLst>
              <a:ext uri="{FF2B5EF4-FFF2-40B4-BE49-F238E27FC236}">
                <a16:creationId xmlns:a16="http://schemas.microsoft.com/office/drawing/2014/main" id="{2942755A-E5FD-44BF-A75C-CA5CB816384A}"/>
              </a:ext>
            </a:extLst>
          </p:cNvPr>
          <p:cNvGrpSpPr/>
          <p:nvPr/>
        </p:nvGrpSpPr>
        <p:grpSpPr>
          <a:xfrm>
            <a:off x="5690988" y="4327008"/>
            <a:ext cx="109855" cy="407034"/>
            <a:chOff x="5805288" y="3041133"/>
            <a:chExt cx="109855" cy="407034"/>
          </a:xfrm>
        </p:grpSpPr>
        <p:sp>
          <p:nvSpPr>
            <p:cNvPr id="85" name="object 83">
              <a:extLst>
                <a:ext uri="{FF2B5EF4-FFF2-40B4-BE49-F238E27FC236}">
                  <a16:creationId xmlns:a16="http://schemas.microsoft.com/office/drawing/2014/main" id="{FBFCC432-EA57-44A4-92B4-BD1F9EFD6A39}"/>
                </a:ext>
              </a:extLst>
            </p:cNvPr>
            <p:cNvSpPr/>
            <p:nvPr/>
          </p:nvSpPr>
          <p:spPr>
            <a:xfrm>
              <a:off x="5859942" y="3169100"/>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86" name="object 84">
              <a:extLst>
                <a:ext uri="{FF2B5EF4-FFF2-40B4-BE49-F238E27FC236}">
                  <a16:creationId xmlns:a16="http://schemas.microsoft.com/office/drawing/2014/main" id="{895D55BC-19B7-4339-A445-89F7189737CD}"/>
                </a:ext>
              </a:extLst>
            </p:cNvPr>
            <p:cNvPicPr/>
            <p:nvPr/>
          </p:nvPicPr>
          <p:blipFill>
            <a:blip r:embed="rId7" cstate="print"/>
            <a:stretch>
              <a:fillRect/>
            </a:stretch>
          </p:blipFill>
          <p:spPr>
            <a:xfrm>
              <a:off x="5805288" y="3041133"/>
              <a:ext cx="109308" cy="140667"/>
            </a:xfrm>
            <a:prstGeom prst="rect">
              <a:avLst/>
            </a:prstGeom>
          </p:spPr>
        </p:pic>
      </p:grpSp>
      <p:sp>
        <p:nvSpPr>
          <p:cNvPr id="87" name="object 85">
            <a:extLst>
              <a:ext uri="{FF2B5EF4-FFF2-40B4-BE49-F238E27FC236}">
                <a16:creationId xmlns:a16="http://schemas.microsoft.com/office/drawing/2014/main" id="{2270EC53-8DB3-42C3-B382-2E3090E72078}"/>
              </a:ext>
            </a:extLst>
          </p:cNvPr>
          <p:cNvSpPr txBox="1"/>
          <p:nvPr/>
        </p:nvSpPr>
        <p:spPr>
          <a:xfrm>
            <a:off x="6725375" y="4725080"/>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1</a:t>
            </a:r>
            <a:endParaRPr sz="900" baseline="-32407">
              <a:latin typeface="Arial MT"/>
              <a:cs typeface="Arial MT"/>
            </a:endParaRPr>
          </a:p>
        </p:txBody>
      </p:sp>
      <p:grpSp>
        <p:nvGrpSpPr>
          <p:cNvPr id="88" name="object 86">
            <a:extLst>
              <a:ext uri="{FF2B5EF4-FFF2-40B4-BE49-F238E27FC236}">
                <a16:creationId xmlns:a16="http://schemas.microsoft.com/office/drawing/2014/main" id="{6D75EC75-4651-477F-90C3-2DAB5151CCB4}"/>
              </a:ext>
            </a:extLst>
          </p:cNvPr>
          <p:cNvGrpSpPr/>
          <p:nvPr/>
        </p:nvGrpSpPr>
        <p:grpSpPr>
          <a:xfrm>
            <a:off x="6744865" y="4331094"/>
            <a:ext cx="109855" cy="407034"/>
            <a:chOff x="6859165" y="3045219"/>
            <a:chExt cx="109855" cy="407034"/>
          </a:xfrm>
        </p:grpSpPr>
        <p:sp>
          <p:nvSpPr>
            <p:cNvPr id="89" name="object 87">
              <a:extLst>
                <a:ext uri="{FF2B5EF4-FFF2-40B4-BE49-F238E27FC236}">
                  <a16:creationId xmlns:a16="http://schemas.microsoft.com/office/drawing/2014/main" id="{2E48B307-3924-4989-B8BB-222C5BF91B06}"/>
                </a:ext>
              </a:extLst>
            </p:cNvPr>
            <p:cNvSpPr/>
            <p:nvPr/>
          </p:nvSpPr>
          <p:spPr>
            <a:xfrm>
              <a:off x="6913819" y="3173187"/>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90" name="object 88">
              <a:extLst>
                <a:ext uri="{FF2B5EF4-FFF2-40B4-BE49-F238E27FC236}">
                  <a16:creationId xmlns:a16="http://schemas.microsoft.com/office/drawing/2014/main" id="{C7988221-5CB6-4AA4-8B60-C0705118B187}"/>
                </a:ext>
              </a:extLst>
            </p:cNvPr>
            <p:cNvPicPr/>
            <p:nvPr/>
          </p:nvPicPr>
          <p:blipFill>
            <a:blip r:embed="rId13" cstate="print"/>
            <a:stretch>
              <a:fillRect/>
            </a:stretch>
          </p:blipFill>
          <p:spPr>
            <a:xfrm>
              <a:off x="6859165" y="3045219"/>
              <a:ext cx="109307" cy="140667"/>
            </a:xfrm>
            <a:prstGeom prst="rect">
              <a:avLst/>
            </a:prstGeom>
          </p:spPr>
        </p:pic>
      </p:grpSp>
      <p:sp>
        <p:nvSpPr>
          <p:cNvPr id="91" name="object 89">
            <a:extLst>
              <a:ext uri="{FF2B5EF4-FFF2-40B4-BE49-F238E27FC236}">
                <a16:creationId xmlns:a16="http://schemas.microsoft.com/office/drawing/2014/main" id="{2E1D0BB0-00C4-4EF9-B5EA-EBF3BCACF2E2}"/>
              </a:ext>
            </a:extLst>
          </p:cNvPr>
          <p:cNvSpPr txBox="1"/>
          <p:nvPr/>
        </p:nvSpPr>
        <p:spPr>
          <a:xfrm>
            <a:off x="6338999" y="4725079"/>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2</a:t>
            </a:r>
            <a:endParaRPr sz="900" baseline="-32407">
              <a:latin typeface="Arial MT"/>
              <a:cs typeface="Arial MT"/>
            </a:endParaRPr>
          </a:p>
        </p:txBody>
      </p:sp>
      <p:grpSp>
        <p:nvGrpSpPr>
          <p:cNvPr id="92" name="object 90">
            <a:extLst>
              <a:ext uri="{FF2B5EF4-FFF2-40B4-BE49-F238E27FC236}">
                <a16:creationId xmlns:a16="http://schemas.microsoft.com/office/drawing/2014/main" id="{00F285E7-CABA-4983-9C7E-0AF8F2D27D79}"/>
              </a:ext>
            </a:extLst>
          </p:cNvPr>
          <p:cNvGrpSpPr/>
          <p:nvPr/>
        </p:nvGrpSpPr>
        <p:grpSpPr>
          <a:xfrm>
            <a:off x="6527827" y="4331091"/>
            <a:ext cx="109855" cy="407034"/>
            <a:chOff x="6642127" y="3045216"/>
            <a:chExt cx="109855" cy="407034"/>
          </a:xfrm>
        </p:grpSpPr>
        <p:sp>
          <p:nvSpPr>
            <p:cNvPr id="93" name="object 91">
              <a:extLst>
                <a:ext uri="{FF2B5EF4-FFF2-40B4-BE49-F238E27FC236}">
                  <a16:creationId xmlns:a16="http://schemas.microsoft.com/office/drawing/2014/main" id="{E5837A3D-6CBA-44BB-9EA3-D4AA8059FA02}"/>
                </a:ext>
              </a:extLst>
            </p:cNvPr>
            <p:cNvSpPr/>
            <p:nvPr/>
          </p:nvSpPr>
          <p:spPr>
            <a:xfrm>
              <a:off x="6696781" y="3173184"/>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94" name="object 92">
              <a:extLst>
                <a:ext uri="{FF2B5EF4-FFF2-40B4-BE49-F238E27FC236}">
                  <a16:creationId xmlns:a16="http://schemas.microsoft.com/office/drawing/2014/main" id="{BD5D38E1-1011-43F0-B678-F2017E3F36A9}"/>
                </a:ext>
              </a:extLst>
            </p:cNvPr>
            <p:cNvPicPr/>
            <p:nvPr/>
          </p:nvPicPr>
          <p:blipFill>
            <a:blip r:embed="rId13" cstate="print"/>
            <a:stretch>
              <a:fillRect/>
            </a:stretch>
          </p:blipFill>
          <p:spPr>
            <a:xfrm>
              <a:off x="6642127" y="3045216"/>
              <a:ext cx="109307" cy="140667"/>
            </a:xfrm>
            <a:prstGeom prst="rect">
              <a:avLst/>
            </a:prstGeom>
          </p:spPr>
        </p:pic>
      </p:grpSp>
      <p:sp>
        <p:nvSpPr>
          <p:cNvPr id="95" name="object 93">
            <a:extLst>
              <a:ext uri="{FF2B5EF4-FFF2-40B4-BE49-F238E27FC236}">
                <a16:creationId xmlns:a16="http://schemas.microsoft.com/office/drawing/2014/main" id="{6D2C9196-6A2C-405B-BDC7-E1487A7C00E0}"/>
              </a:ext>
            </a:extLst>
          </p:cNvPr>
          <p:cNvSpPr txBox="1"/>
          <p:nvPr/>
        </p:nvSpPr>
        <p:spPr>
          <a:xfrm>
            <a:off x="7563272" y="4720994"/>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2</a:t>
            </a:r>
            <a:endParaRPr sz="900" baseline="-32407">
              <a:latin typeface="Arial MT"/>
              <a:cs typeface="Arial MT"/>
            </a:endParaRPr>
          </a:p>
        </p:txBody>
      </p:sp>
      <p:grpSp>
        <p:nvGrpSpPr>
          <p:cNvPr id="96" name="object 94">
            <a:extLst>
              <a:ext uri="{FF2B5EF4-FFF2-40B4-BE49-F238E27FC236}">
                <a16:creationId xmlns:a16="http://schemas.microsoft.com/office/drawing/2014/main" id="{59602689-6D52-4F2A-956C-A2F4D8A7C4CE}"/>
              </a:ext>
            </a:extLst>
          </p:cNvPr>
          <p:cNvGrpSpPr/>
          <p:nvPr/>
        </p:nvGrpSpPr>
        <p:grpSpPr>
          <a:xfrm>
            <a:off x="7582764" y="4327006"/>
            <a:ext cx="109855" cy="407034"/>
            <a:chOff x="7697064" y="3041131"/>
            <a:chExt cx="109855" cy="407034"/>
          </a:xfrm>
        </p:grpSpPr>
        <p:sp>
          <p:nvSpPr>
            <p:cNvPr id="97" name="object 95">
              <a:extLst>
                <a:ext uri="{FF2B5EF4-FFF2-40B4-BE49-F238E27FC236}">
                  <a16:creationId xmlns:a16="http://schemas.microsoft.com/office/drawing/2014/main" id="{936C6B58-E732-4F0A-839E-1BBC66A70F6C}"/>
                </a:ext>
              </a:extLst>
            </p:cNvPr>
            <p:cNvSpPr/>
            <p:nvPr/>
          </p:nvSpPr>
          <p:spPr>
            <a:xfrm>
              <a:off x="7751717" y="3169098"/>
              <a:ext cx="0" cy="266065"/>
            </a:xfrm>
            <a:custGeom>
              <a:avLst/>
              <a:gdLst/>
              <a:ahLst/>
              <a:cxnLst/>
              <a:rect l="l" t="t" r="r" b="b"/>
              <a:pathLst>
                <a:path h="266064">
                  <a:moveTo>
                    <a:pt x="0" y="266020"/>
                  </a:moveTo>
                  <a:lnTo>
                    <a:pt x="0" y="0"/>
                  </a:lnTo>
                </a:path>
              </a:pathLst>
            </a:custGeom>
            <a:ln w="25399">
              <a:solidFill>
                <a:srgbClr val="000000"/>
              </a:solidFill>
            </a:ln>
          </p:spPr>
          <p:txBody>
            <a:bodyPr wrap="square" lIns="0" tIns="0" rIns="0" bIns="0" rtlCol="0"/>
            <a:lstStyle/>
            <a:p>
              <a:endParaRPr/>
            </a:p>
          </p:txBody>
        </p:sp>
        <p:pic>
          <p:nvPicPr>
            <p:cNvPr id="98" name="object 96">
              <a:extLst>
                <a:ext uri="{FF2B5EF4-FFF2-40B4-BE49-F238E27FC236}">
                  <a16:creationId xmlns:a16="http://schemas.microsoft.com/office/drawing/2014/main" id="{E7248403-DAC3-470C-9D81-13452FD817DD}"/>
                </a:ext>
              </a:extLst>
            </p:cNvPr>
            <p:cNvPicPr/>
            <p:nvPr/>
          </p:nvPicPr>
          <p:blipFill>
            <a:blip r:embed="rId7" cstate="print"/>
            <a:stretch>
              <a:fillRect/>
            </a:stretch>
          </p:blipFill>
          <p:spPr>
            <a:xfrm>
              <a:off x="7697064" y="3041131"/>
              <a:ext cx="109307" cy="140667"/>
            </a:xfrm>
            <a:prstGeom prst="rect">
              <a:avLst/>
            </a:prstGeom>
          </p:spPr>
        </p:pic>
      </p:grpSp>
      <p:sp>
        <p:nvSpPr>
          <p:cNvPr id="99" name="object 97">
            <a:extLst>
              <a:ext uri="{FF2B5EF4-FFF2-40B4-BE49-F238E27FC236}">
                <a16:creationId xmlns:a16="http://schemas.microsoft.com/office/drawing/2014/main" id="{88B4DA33-5857-44E0-99DE-78F4ABD1331D}"/>
              </a:ext>
            </a:extLst>
          </p:cNvPr>
          <p:cNvSpPr txBox="1"/>
          <p:nvPr/>
        </p:nvSpPr>
        <p:spPr>
          <a:xfrm>
            <a:off x="7176896" y="4720992"/>
            <a:ext cx="307975" cy="453390"/>
          </a:xfrm>
          <a:prstGeom prst="rect">
            <a:avLst/>
          </a:prstGeom>
          <a:solidFill>
            <a:srgbClr val="EBDAF3"/>
          </a:solidFill>
          <a:ln w="12699">
            <a:solidFill>
              <a:srgbClr val="BB44C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c</a:t>
            </a:r>
            <a:r>
              <a:rPr sz="900" baseline="-32407" dirty="0">
                <a:latin typeface="Arial MT"/>
                <a:cs typeface="Arial MT"/>
              </a:rPr>
              <a:t>3</a:t>
            </a:r>
            <a:endParaRPr sz="900" baseline="-32407">
              <a:latin typeface="Arial MT"/>
              <a:cs typeface="Arial MT"/>
            </a:endParaRPr>
          </a:p>
        </p:txBody>
      </p:sp>
      <p:grpSp>
        <p:nvGrpSpPr>
          <p:cNvPr id="100" name="object 98">
            <a:extLst>
              <a:ext uri="{FF2B5EF4-FFF2-40B4-BE49-F238E27FC236}">
                <a16:creationId xmlns:a16="http://schemas.microsoft.com/office/drawing/2014/main" id="{28E1C74C-57B0-4CDE-9F0E-2DBC7A49620A}"/>
              </a:ext>
            </a:extLst>
          </p:cNvPr>
          <p:cNvGrpSpPr/>
          <p:nvPr/>
        </p:nvGrpSpPr>
        <p:grpSpPr>
          <a:xfrm>
            <a:off x="7365725" y="4327004"/>
            <a:ext cx="109855" cy="407034"/>
            <a:chOff x="7480025" y="3041129"/>
            <a:chExt cx="109855" cy="407034"/>
          </a:xfrm>
        </p:grpSpPr>
        <p:sp>
          <p:nvSpPr>
            <p:cNvPr id="101" name="object 99">
              <a:extLst>
                <a:ext uri="{FF2B5EF4-FFF2-40B4-BE49-F238E27FC236}">
                  <a16:creationId xmlns:a16="http://schemas.microsoft.com/office/drawing/2014/main" id="{C2F96708-C1B6-4570-BFB7-A0441D1CA267}"/>
                </a:ext>
              </a:extLst>
            </p:cNvPr>
            <p:cNvSpPr/>
            <p:nvPr/>
          </p:nvSpPr>
          <p:spPr>
            <a:xfrm>
              <a:off x="7534678" y="3169097"/>
              <a:ext cx="0" cy="266065"/>
            </a:xfrm>
            <a:custGeom>
              <a:avLst/>
              <a:gdLst/>
              <a:ahLst/>
              <a:cxnLst/>
              <a:rect l="l" t="t" r="r" b="b"/>
              <a:pathLst>
                <a:path h="266064">
                  <a:moveTo>
                    <a:pt x="0" y="266020"/>
                  </a:moveTo>
                  <a:lnTo>
                    <a:pt x="0" y="0"/>
                  </a:lnTo>
                </a:path>
              </a:pathLst>
            </a:custGeom>
            <a:ln w="25399">
              <a:solidFill>
                <a:srgbClr val="000000"/>
              </a:solidFill>
            </a:ln>
          </p:spPr>
          <p:txBody>
            <a:bodyPr wrap="square" lIns="0" tIns="0" rIns="0" bIns="0" rtlCol="0"/>
            <a:lstStyle/>
            <a:p>
              <a:endParaRPr/>
            </a:p>
          </p:txBody>
        </p:sp>
        <p:pic>
          <p:nvPicPr>
            <p:cNvPr id="102" name="object 100">
              <a:extLst>
                <a:ext uri="{FF2B5EF4-FFF2-40B4-BE49-F238E27FC236}">
                  <a16:creationId xmlns:a16="http://schemas.microsoft.com/office/drawing/2014/main" id="{5C22C69A-F9B9-4247-A5A1-3E1E7DB293F0}"/>
                </a:ext>
              </a:extLst>
            </p:cNvPr>
            <p:cNvPicPr/>
            <p:nvPr/>
          </p:nvPicPr>
          <p:blipFill>
            <a:blip r:embed="rId7" cstate="print"/>
            <a:stretch>
              <a:fillRect/>
            </a:stretch>
          </p:blipFill>
          <p:spPr>
            <a:xfrm>
              <a:off x="7480025" y="3041129"/>
              <a:ext cx="109307" cy="140667"/>
            </a:xfrm>
            <a:prstGeom prst="rect">
              <a:avLst/>
            </a:prstGeom>
          </p:spPr>
        </p:pic>
      </p:grpSp>
      <p:sp>
        <p:nvSpPr>
          <p:cNvPr id="103" name="object 101">
            <a:extLst>
              <a:ext uri="{FF2B5EF4-FFF2-40B4-BE49-F238E27FC236}">
                <a16:creationId xmlns:a16="http://schemas.microsoft.com/office/drawing/2014/main" id="{A4BD3B86-18BB-46E8-A6A9-F4C54DEB0BE0}"/>
              </a:ext>
            </a:extLst>
          </p:cNvPr>
          <p:cNvSpPr txBox="1"/>
          <p:nvPr/>
        </p:nvSpPr>
        <p:spPr>
          <a:xfrm>
            <a:off x="8427081" y="4720992"/>
            <a:ext cx="307975" cy="453390"/>
          </a:xfrm>
          <a:prstGeom prst="rect">
            <a:avLst/>
          </a:prstGeom>
          <a:solidFill>
            <a:srgbClr val="EED0D0"/>
          </a:solidFill>
          <a:ln w="12699">
            <a:solidFill>
              <a:srgbClr val="963334"/>
            </a:solidFill>
          </a:ln>
        </p:spPr>
        <p:txBody>
          <a:bodyPr vert="horz" wrap="square" lIns="0" tIns="0" rIns="0" bIns="0" rtlCol="0">
            <a:spAutoFit/>
          </a:bodyPr>
          <a:lstStyle/>
          <a:p>
            <a:pPr>
              <a:lnSpc>
                <a:spcPct val="100000"/>
              </a:lnSpc>
            </a:pPr>
            <a:endParaRPr sz="1050">
              <a:latin typeface="Times New Roman"/>
              <a:cs typeface="Times New Roman"/>
            </a:endParaRPr>
          </a:p>
          <a:p>
            <a:pPr algn="ctr">
              <a:lnSpc>
                <a:spcPct val="100000"/>
              </a:lnSpc>
            </a:pPr>
            <a:r>
              <a:rPr sz="900" dirty="0">
                <a:latin typeface="Arial MT"/>
                <a:cs typeface="Arial MT"/>
              </a:rPr>
              <a:t>y</a:t>
            </a:r>
            <a:r>
              <a:rPr sz="900" baseline="-32407" dirty="0">
                <a:latin typeface="Arial MT"/>
                <a:cs typeface="Arial MT"/>
              </a:rPr>
              <a:t>3</a:t>
            </a:r>
            <a:endParaRPr sz="900" baseline="-32407">
              <a:latin typeface="Arial MT"/>
              <a:cs typeface="Arial MT"/>
            </a:endParaRPr>
          </a:p>
        </p:txBody>
      </p:sp>
      <p:sp>
        <p:nvSpPr>
          <p:cNvPr id="105" name="object 103">
            <a:extLst>
              <a:ext uri="{FF2B5EF4-FFF2-40B4-BE49-F238E27FC236}">
                <a16:creationId xmlns:a16="http://schemas.microsoft.com/office/drawing/2014/main" id="{A39CC012-9D56-43A4-A906-CA0ABF83E461}"/>
              </a:ext>
            </a:extLst>
          </p:cNvPr>
          <p:cNvSpPr/>
          <p:nvPr/>
        </p:nvSpPr>
        <p:spPr>
          <a:xfrm>
            <a:off x="8501225" y="4454972"/>
            <a:ext cx="0" cy="266065"/>
          </a:xfrm>
          <a:custGeom>
            <a:avLst/>
            <a:gdLst/>
            <a:ahLst/>
            <a:cxnLst/>
            <a:rect l="l" t="t" r="r" b="b"/>
            <a:pathLst>
              <a:path h="266064">
                <a:moveTo>
                  <a:pt x="0" y="266020"/>
                </a:moveTo>
                <a:lnTo>
                  <a:pt x="0" y="0"/>
                </a:lnTo>
              </a:path>
            </a:pathLst>
          </a:custGeom>
          <a:ln w="25399">
            <a:solidFill>
              <a:srgbClr val="000000"/>
            </a:solidFill>
          </a:ln>
        </p:spPr>
        <p:txBody>
          <a:bodyPr wrap="square" lIns="0" tIns="0" rIns="0" bIns="0" rtlCol="0"/>
          <a:lstStyle/>
          <a:p>
            <a:endParaRPr/>
          </a:p>
        </p:txBody>
      </p:sp>
      <p:pic>
        <p:nvPicPr>
          <p:cNvPr id="106" name="object 104">
            <a:extLst>
              <a:ext uri="{FF2B5EF4-FFF2-40B4-BE49-F238E27FC236}">
                <a16:creationId xmlns:a16="http://schemas.microsoft.com/office/drawing/2014/main" id="{3526C18F-9642-45EB-8D14-ADA24899CD60}"/>
              </a:ext>
            </a:extLst>
          </p:cNvPr>
          <p:cNvPicPr/>
          <p:nvPr/>
        </p:nvPicPr>
        <p:blipFill>
          <a:blip r:embed="rId7" cstate="print"/>
          <a:stretch>
            <a:fillRect/>
          </a:stretch>
        </p:blipFill>
        <p:spPr>
          <a:xfrm>
            <a:off x="8446572" y="4327004"/>
            <a:ext cx="109307" cy="140667"/>
          </a:xfrm>
          <a:prstGeom prst="rect">
            <a:avLst/>
          </a:prstGeom>
        </p:spPr>
      </p:pic>
      <p:sp>
        <p:nvSpPr>
          <p:cNvPr id="107" name="object 105">
            <a:extLst>
              <a:ext uri="{FF2B5EF4-FFF2-40B4-BE49-F238E27FC236}">
                <a16:creationId xmlns:a16="http://schemas.microsoft.com/office/drawing/2014/main" id="{38CB2017-A234-49D8-8DB2-52E839744749}"/>
              </a:ext>
            </a:extLst>
          </p:cNvPr>
          <p:cNvSpPr/>
          <p:nvPr/>
        </p:nvSpPr>
        <p:spPr>
          <a:xfrm>
            <a:off x="8040706" y="4720989"/>
            <a:ext cx="307975" cy="453390"/>
          </a:xfrm>
          <a:custGeom>
            <a:avLst/>
            <a:gdLst/>
            <a:ahLst/>
            <a:cxnLst/>
            <a:rect l="l" t="t" r="r" b="b"/>
            <a:pathLst>
              <a:path w="307975" h="453389">
                <a:moveTo>
                  <a:pt x="0" y="0"/>
                </a:moveTo>
                <a:lnTo>
                  <a:pt x="307488" y="0"/>
                </a:lnTo>
                <a:lnTo>
                  <a:pt x="307488" y="453117"/>
                </a:lnTo>
                <a:lnTo>
                  <a:pt x="0" y="453117"/>
                </a:lnTo>
                <a:lnTo>
                  <a:pt x="0" y="0"/>
                </a:lnTo>
                <a:close/>
              </a:path>
            </a:pathLst>
          </a:custGeom>
          <a:ln w="12699">
            <a:solidFill>
              <a:srgbClr val="BB44C4"/>
            </a:solidFill>
          </a:ln>
        </p:spPr>
        <p:txBody>
          <a:bodyPr wrap="square" lIns="0" tIns="0" rIns="0" bIns="0" rtlCol="0"/>
          <a:lstStyle/>
          <a:p>
            <a:endParaRPr/>
          </a:p>
        </p:txBody>
      </p:sp>
      <p:sp>
        <p:nvSpPr>
          <p:cNvPr id="108" name="object 106">
            <a:extLst>
              <a:ext uri="{FF2B5EF4-FFF2-40B4-BE49-F238E27FC236}">
                <a16:creationId xmlns:a16="http://schemas.microsoft.com/office/drawing/2014/main" id="{828062CC-6917-4B1A-B873-6E8A8255D955}"/>
              </a:ext>
            </a:extLst>
          </p:cNvPr>
          <p:cNvSpPr txBox="1"/>
          <p:nvPr/>
        </p:nvSpPr>
        <p:spPr>
          <a:xfrm>
            <a:off x="8047056" y="4728830"/>
            <a:ext cx="295275" cy="439420"/>
          </a:xfrm>
          <a:prstGeom prst="rect">
            <a:avLst/>
          </a:prstGeom>
          <a:solidFill>
            <a:srgbClr val="EBDAF3"/>
          </a:solidFill>
        </p:spPr>
        <p:txBody>
          <a:bodyPr vert="horz" wrap="square" lIns="0" tIns="145415" rIns="0" bIns="0" rtlCol="0">
            <a:spAutoFit/>
          </a:bodyPr>
          <a:lstStyle/>
          <a:p>
            <a:pPr marL="97155">
              <a:lnSpc>
                <a:spcPct val="100000"/>
              </a:lnSpc>
              <a:spcBef>
                <a:spcPts val="1145"/>
              </a:spcBef>
            </a:pPr>
            <a:r>
              <a:rPr sz="900" dirty="0">
                <a:latin typeface="Arial MT"/>
                <a:cs typeface="Arial MT"/>
              </a:rPr>
              <a:t>c</a:t>
            </a:r>
            <a:r>
              <a:rPr sz="900" baseline="-32407" dirty="0">
                <a:latin typeface="Arial MT"/>
                <a:cs typeface="Arial MT"/>
              </a:rPr>
              <a:t>4</a:t>
            </a:r>
            <a:endParaRPr sz="900" baseline="-32407">
              <a:latin typeface="Arial MT"/>
              <a:cs typeface="Arial MT"/>
            </a:endParaRPr>
          </a:p>
        </p:txBody>
      </p:sp>
      <p:sp>
        <p:nvSpPr>
          <p:cNvPr id="113" name="object 111">
            <a:extLst>
              <a:ext uri="{FF2B5EF4-FFF2-40B4-BE49-F238E27FC236}">
                <a16:creationId xmlns:a16="http://schemas.microsoft.com/office/drawing/2014/main" id="{E6D9291B-B058-4C3E-8FCC-A924A6F68A5D}"/>
              </a:ext>
            </a:extLst>
          </p:cNvPr>
          <p:cNvSpPr/>
          <p:nvPr/>
        </p:nvSpPr>
        <p:spPr>
          <a:xfrm>
            <a:off x="8284188" y="4454969"/>
            <a:ext cx="0" cy="266065"/>
          </a:xfrm>
          <a:custGeom>
            <a:avLst/>
            <a:gdLst/>
            <a:ahLst/>
            <a:cxnLst/>
            <a:rect l="l" t="t" r="r" b="b"/>
            <a:pathLst>
              <a:path h="266064">
                <a:moveTo>
                  <a:pt x="0" y="266019"/>
                </a:moveTo>
                <a:lnTo>
                  <a:pt x="0" y="0"/>
                </a:lnTo>
              </a:path>
            </a:pathLst>
          </a:custGeom>
          <a:ln w="25399">
            <a:solidFill>
              <a:srgbClr val="000000"/>
            </a:solidFill>
          </a:ln>
        </p:spPr>
        <p:txBody>
          <a:bodyPr wrap="square" lIns="0" tIns="0" rIns="0" bIns="0" rtlCol="0"/>
          <a:lstStyle/>
          <a:p>
            <a:endParaRPr/>
          </a:p>
        </p:txBody>
      </p:sp>
      <p:pic>
        <p:nvPicPr>
          <p:cNvPr id="114" name="object 112">
            <a:extLst>
              <a:ext uri="{FF2B5EF4-FFF2-40B4-BE49-F238E27FC236}">
                <a16:creationId xmlns:a16="http://schemas.microsoft.com/office/drawing/2014/main" id="{3F2923B3-C542-4315-9B94-44F9AA16A4C3}"/>
              </a:ext>
            </a:extLst>
          </p:cNvPr>
          <p:cNvPicPr/>
          <p:nvPr/>
        </p:nvPicPr>
        <p:blipFill>
          <a:blip r:embed="rId7" cstate="print"/>
          <a:stretch>
            <a:fillRect/>
          </a:stretch>
        </p:blipFill>
        <p:spPr>
          <a:xfrm>
            <a:off x="8229535" y="4327002"/>
            <a:ext cx="109307" cy="140667"/>
          </a:xfrm>
          <a:prstGeom prst="rect">
            <a:avLst/>
          </a:prstGeom>
        </p:spPr>
      </p:pic>
      <p:sp>
        <p:nvSpPr>
          <p:cNvPr id="118" name="object 116">
            <a:extLst>
              <a:ext uri="{FF2B5EF4-FFF2-40B4-BE49-F238E27FC236}">
                <a16:creationId xmlns:a16="http://schemas.microsoft.com/office/drawing/2014/main" id="{70B40FA0-711B-4AD6-AB8B-B0C96695BE51}"/>
              </a:ext>
            </a:extLst>
          </p:cNvPr>
          <p:cNvSpPr/>
          <p:nvPr/>
        </p:nvSpPr>
        <p:spPr>
          <a:xfrm>
            <a:off x="3429000" y="5354276"/>
            <a:ext cx="4765675" cy="0"/>
          </a:xfrm>
          <a:custGeom>
            <a:avLst/>
            <a:gdLst/>
            <a:ahLst/>
            <a:cxnLst/>
            <a:rect l="l" t="t" r="r" b="b"/>
            <a:pathLst>
              <a:path w="4765675">
                <a:moveTo>
                  <a:pt x="0" y="0"/>
                </a:moveTo>
                <a:lnTo>
                  <a:pt x="4765449" y="0"/>
                </a:lnTo>
              </a:path>
            </a:pathLst>
          </a:custGeom>
          <a:ln w="25399">
            <a:solidFill>
              <a:srgbClr val="000000"/>
            </a:solidFill>
          </a:ln>
        </p:spPr>
        <p:txBody>
          <a:bodyPr wrap="square" lIns="0" tIns="0" rIns="0" bIns="0" rtlCol="0"/>
          <a:lstStyle/>
          <a:p>
            <a:endParaRPr/>
          </a:p>
        </p:txBody>
      </p:sp>
      <p:pic>
        <p:nvPicPr>
          <p:cNvPr id="119" name="object 117">
            <a:extLst>
              <a:ext uri="{FF2B5EF4-FFF2-40B4-BE49-F238E27FC236}">
                <a16:creationId xmlns:a16="http://schemas.microsoft.com/office/drawing/2014/main" id="{16C48E4E-8E07-43EA-B005-7534AED0347C}"/>
              </a:ext>
            </a:extLst>
          </p:cNvPr>
          <p:cNvPicPr/>
          <p:nvPr/>
        </p:nvPicPr>
        <p:blipFill>
          <a:blip r:embed="rId14" cstate="print"/>
          <a:stretch>
            <a:fillRect/>
          </a:stretch>
        </p:blipFill>
        <p:spPr>
          <a:xfrm>
            <a:off x="5579455" y="5204429"/>
            <a:ext cx="109307" cy="144466"/>
          </a:xfrm>
          <a:prstGeom prst="rect">
            <a:avLst/>
          </a:prstGeom>
        </p:spPr>
      </p:pic>
      <p:pic>
        <p:nvPicPr>
          <p:cNvPr id="120" name="object 118">
            <a:extLst>
              <a:ext uri="{FF2B5EF4-FFF2-40B4-BE49-F238E27FC236}">
                <a16:creationId xmlns:a16="http://schemas.microsoft.com/office/drawing/2014/main" id="{C9F69D5E-A352-476A-805B-D4F6583D6F71}"/>
              </a:ext>
            </a:extLst>
          </p:cNvPr>
          <p:cNvPicPr/>
          <p:nvPr/>
        </p:nvPicPr>
        <p:blipFill>
          <a:blip r:embed="rId15" cstate="print"/>
          <a:stretch>
            <a:fillRect/>
          </a:stretch>
        </p:blipFill>
        <p:spPr>
          <a:xfrm>
            <a:off x="6428541" y="5202388"/>
            <a:ext cx="109307" cy="144466"/>
          </a:xfrm>
          <a:prstGeom prst="rect">
            <a:avLst/>
          </a:prstGeom>
        </p:spPr>
      </p:pic>
      <p:pic>
        <p:nvPicPr>
          <p:cNvPr id="121" name="object 119">
            <a:extLst>
              <a:ext uri="{FF2B5EF4-FFF2-40B4-BE49-F238E27FC236}">
                <a16:creationId xmlns:a16="http://schemas.microsoft.com/office/drawing/2014/main" id="{45D8E757-7E63-4004-AACA-A31F05F2BBCC}"/>
              </a:ext>
            </a:extLst>
          </p:cNvPr>
          <p:cNvPicPr/>
          <p:nvPr/>
        </p:nvPicPr>
        <p:blipFill>
          <a:blip r:embed="rId15" cstate="print"/>
          <a:stretch>
            <a:fillRect/>
          </a:stretch>
        </p:blipFill>
        <p:spPr>
          <a:xfrm>
            <a:off x="7267420" y="5202388"/>
            <a:ext cx="109307" cy="144466"/>
          </a:xfrm>
          <a:prstGeom prst="rect">
            <a:avLst/>
          </a:prstGeom>
        </p:spPr>
      </p:pic>
      <p:pic>
        <p:nvPicPr>
          <p:cNvPr id="122" name="object 120">
            <a:extLst>
              <a:ext uri="{FF2B5EF4-FFF2-40B4-BE49-F238E27FC236}">
                <a16:creationId xmlns:a16="http://schemas.microsoft.com/office/drawing/2014/main" id="{324795D0-B2E1-47D2-8E53-E4E998A552A5}"/>
              </a:ext>
            </a:extLst>
          </p:cNvPr>
          <p:cNvPicPr/>
          <p:nvPr/>
        </p:nvPicPr>
        <p:blipFill>
          <a:blip r:embed="rId16" cstate="print"/>
          <a:stretch>
            <a:fillRect/>
          </a:stretch>
        </p:blipFill>
        <p:spPr>
          <a:xfrm>
            <a:off x="8149163" y="5208511"/>
            <a:ext cx="109307" cy="144466"/>
          </a:xfrm>
          <a:prstGeom prst="rect">
            <a:avLst/>
          </a:prstGeom>
        </p:spPr>
      </p:pic>
      <p:sp>
        <p:nvSpPr>
          <p:cNvPr id="127" name="object 76">
            <a:extLst>
              <a:ext uri="{FF2B5EF4-FFF2-40B4-BE49-F238E27FC236}">
                <a16:creationId xmlns:a16="http://schemas.microsoft.com/office/drawing/2014/main" id="{11EF2DD9-8C1A-436B-BE35-0C83ED58FC94}"/>
              </a:ext>
            </a:extLst>
          </p:cNvPr>
          <p:cNvSpPr/>
          <p:nvPr/>
        </p:nvSpPr>
        <p:spPr>
          <a:xfrm>
            <a:off x="368499" y="3166679"/>
            <a:ext cx="2468269" cy="355963"/>
          </a:xfrm>
          <a:custGeom>
            <a:avLst/>
            <a:gdLst/>
            <a:ahLst/>
            <a:cxnLst/>
            <a:rect l="l" t="t" r="r" b="b"/>
            <a:pathLst>
              <a:path w="379730" h="287019">
                <a:moveTo>
                  <a:pt x="379506" y="286804"/>
                </a:moveTo>
                <a:lnTo>
                  <a:pt x="0" y="286804"/>
                </a:lnTo>
                <a:lnTo>
                  <a:pt x="0" y="0"/>
                </a:lnTo>
                <a:lnTo>
                  <a:pt x="379506" y="0"/>
                </a:lnTo>
                <a:lnTo>
                  <a:pt x="379506" y="286804"/>
                </a:lnTo>
                <a:close/>
              </a:path>
            </a:pathLst>
          </a:custGeom>
          <a:solidFill>
            <a:srgbClr val="E7EED7"/>
          </a:solidFill>
          <a:ln>
            <a:solidFill>
              <a:schemeClr val="bg2">
                <a:lumMod val="50000"/>
              </a:schemeClr>
            </a:solidFill>
          </a:ln>
        </p:spPr>
        <p:txBody>
          <a:bodyPr wrap="square" lIns="0" tIns="0" rIns="0" bIns="0" rtlCol="0"/>
          <a:lstStyle/>
          <a:p>
            <a:pPr algn="ctr"/>
            <a:r>
              <a:rPr lang="en-US" sz="2000" dirty="0">
                <a:solidFill>
                  <a:srgbClr val="FF0000"/>
                </a:solidFill>
              </a:rPr>
              <a:t>Attention</a:t>
            </a:r>
            <a:endParaRPr sz="2000" dirty="0">
              <a:solidFill>
                <a:srgbClr val="FF0000"/>
              </a:solidFill>
            </a:endParaRPr>
          </a:p>
        </p:txBody>
      </p:sp>
      <p:cxnSp>
        <p:nvCxnSpPr>
          <p:cNvPr id="131" name="连接符: 肘形 130">
            <a:extLst>
              <a:ext uri="{FF2B5EF4-FFF2-40B4-BE49-F238E27FC236}">
                <a16:creationId xmlns:a16="http://schemas.microsoft.com/office/drawing/2014/main" id="{9E4CC7DE-79E1-42C8-9709-A521D9512F19}"/>
              </a:ext>
            </a:extLst>
          </p:cNvPr>
          <p:cNvCxnSpPr>
            <a:cxnSpLocks/>
          </p:cNvCxnSpPr>
          <p:nvPr/>
        </p:nvCxnSpPr>
        <p:spPr>
          <a:xfrm rot="16200000" flipH="1">
            <a:off x="2117762" y="4043038"/>
            <a:ext cx="2009616" cy="612860"/>
          </a:xfrm>
          <a:prstGeom prst="bentConnector3">
            <a:avLst>
              <a:gd name="adj1" fmla="val 391"/>
            </a:avLst>
          </a:prstGeom>
        </p:spPr>
        <p:style>
          <a:lnRef idx="2">
            <a:schemeClr val="dk1"/>
          </a:lnRef>
          <a:fillRef idx="0">
            <a:schemeClr val="dk1"/>
          </a:fillRef>
          <a:effectRef idx="1">
            <a:schemeClr val="dk1"/>
          </a:effectRef>
          <a:fontRef idx="minor">
            <a:schemeClr val="tx1"/>
          </a:fontRef>
        </p:style>
      </p:cxnSp>
      <p:sp>
        <p:nvSpPr>
          <p:cNvPr id="137" name="object 79">
            <a:extLst>
              <a:ext uri="{FF2B5EF4-FFF2-40B4-BE49-F238E27FC236}">
                <a16:creationId xmlns:a16="http://schemas.microsoft.com/office/drawing/2014/main" id="{1CFDCC83-04B5-45EA-9054-96AB7E6F1307}"/>
              </a:ext>
            </a:extLst>
          </p:cNvPr>
          <p:cNvSpPr/>
          <p:nvPr/>
        </p:nvSpPr>
        <p:spPr>
          <a:xfrm>
            <a:off x="5851694" y="3567990"/>
            <a:ext cx="0" cy="269875"/>
          </a:xfrm>
          <a:custGeom>
            <a:avLst/>
            <a:gdLst/>
            <a:ahLst/>
            <a:cxnLst/>
            <a:rect l="l" t="t" r="r" b="b"/>
            <a:pathLst>
              <a:path h="269875">
                <a:moveTo>
                  <a:pt x="0" y="269399"/>
                </a:moveTo>
                <a:lnTo>
                  <a:pt x="0" y="0"/>
                </a:lnTo>
              </a:path>
            </a:pathLst>
          </a:custGeom>
          <a:ln w="25399">
            <a:solidFill>
              <a:srgbClr val="000000"/>
            </a:solidFill>
          </a:ln>
        </p:spPr>
        <p:txBody>
          <a:bodyPr wrap="square" lIns="0" tIns="0" rIns="0" bIns="0" rtlCol="0"/>
          <a:lstStyle/>
          <a:p>
            <a:endParaRPr/>
          </a:p>
        </p:txBody>
      </p:sp>
      <p:pic>
        <p:nvPicPr>
          <p:cNvPr id="138" name="object 80">
            <a:extLst>
              <a:ext uri="{FF2B5EF4-FFF2-40B4-BE49-F238E27FC236}">
                <a16:creationId xmlns:a16="http://schemas.microsoft.com/office/drawing/2014/main" id="{FDF471F1-D06C-4B39-A6BF-D93D89E35D60}"/>
              </a:ext>
            </a:extLst>
          </p:cNvPr>
          <p:cNvPicPr/>
          <p:nvPr/>
        </p:nvPicPr>
        <p:blipFill>
          <a:blip r:embed="rId7" cstate="print"/>
          <a:stretch>
            <a:fillRect/>
          </a:stretch>
        </p:blipFill>
        <p:spPr>
          <a:xfrm>
            <a:off x="5797040" y="3440022"/>
            <a:ext cx="109307" cy="140667"/>
          </a:xfrm>
          <a:prstGeom prst="rect">
            <a:avLst/>
          </a:prstGeom>
        </p:spPr>
      </p:pic>
      <p:sp>
        <p:nvSpPr>
          <p:cNvPr id="139" name="object 103">
            <a:extLst>
              <a:ext uri="{FF2B5EF4-FFF2-40B4-BE49-F238E27FC236}">
                <a16:creationId xmlns:a16="http://schemas.microsoft.com/office/drawing/2014/main" id="{BDF5FF38-1C9D-4E5D-A22F-C00E23D1A4A8}"/>
              </a:ext>
            </a:extLst>
          </p:cNvPr>
          <p:cNvSpPr/>
          <p:nvPr/>
        </p:nvSpPr>
        <p:spPr>
          <a:xfrm>
            <a:off x="6695703" y="3589744"/>
            <a:ext cx="0" cy="266065"/>
          </a:xfrm>
          <a:custGeom>
            <a:avLst/>
            <a:gdLst/>
            <a:ahLst/>
            <a:cxnLst/>
            <a:rect l="l" t="t" r="r" b="b"/>
            <a:pathLst>
              <a:path h="266064">
                <a:moveTo>
                  <a:pt x="0" y="266020"/>
                </a:moveTo>
                <a:lnTo>
                  <a:pt x="0" y="0"/>
                </a:lnTo>
              </a:path>
            </a:pathLst>
          </a:custGeom>
          <a:ln w="25399">
            <a:solidFill>
              <a:srgbClr val="000000"/>
            </a:solidFill>
          </a:ln>
        </p:spPr>
        <p:txBody>
          <a:bodyPr wrap="square" lIns="0" tIns="0" rIns="0" bIns="0" rtlCol="0"/>
          <a:lstStyle/>
          <a:p>
            <a:endParaRPr/>
          </a:p>
        </p:txBody>
      </p:sp>
      <p:pic>
        <p:nvPicPr>
          <p:cNvPr id="140" name="object 104">
            <a:extLst>
              <a:ext uri="{FF2B5EF4-FFF2-40B4-BE49-F238E27FC236}">
                <a16:creationId xmlns:a16="http://schemas.microsoft.com/office/drawing/2014/main" id="{A84314D0-AF6D-461B-A43D-B8839A262374}"/>
              </a:ext>
            </a:extLst>
          </p:cNvPr>
          <p:cNvPicPr/>
          <p:nvPr/>
        </p:nvPicPr>
        <p:blipFill>
          <a:blip r:embed="rId7" cstate="print"/>
          <a:stretch>
            <a:fillRect/>
          </a:stretch>
        </p:blipFill>
        <p:spPr>
          <a:xfrm>
            <a:off x="6644234" y="3449076"/>
            <a:ext cx="109307" cy="140667"/>
          </a:xfrm>
          <a:prstGeom prst="rect">
            <a:avLst/>
          </a:prstGeom>
        </p:spPr>
      </p:pic>
      <p:cxnSp>
        <p:nvCxnSpPr>
          <p:cNvPr id="142" name="连接符: 肘形 141">
            <a:extLst>
              <a:ext uri="{FF2B5EF4-FFF2-40B4-BE49-F238E27FC236}">
                <a16:creationId xmlns:a16="http://schemas.microsoft.com/office/drawing/2014/main" id="{8E589C32-9004-4FFE-AA04-67F024516B4E}"/>
              </a:ext>
            </a:extLst>
          </p:cNvPr>
          <p:cNvCxnSpPr>
            <a:cxnSpLocks/>
          </p:cNvCxnSpPr>
          <p:nvPr/>
        </p:nvCxnSpPr>
        <p:spPr>
          <a:xfrm>
            <a:off x="2816140" y="3251200"/>
            <a:ext cx="5462021" cy="469668"/>
          </a:xfrm>
          <a:prstGeom prst="bentConnector3">
            <a:avLst>
              <a:gd name="adj1" fmla="val 18359"/>
            </a:avLst>
          </a:prstGeom>
        </p:spPr>
        <p:style>
          <a:lnRef idx="2">
            <a:schemeClr val="accent4"/>
          </a:lnRef>
          <a:fillRef idx="0">
            <a:schemeClr val="accent4"/>
          </a:fillRef>
          <a:effectRef idx="1">
            <a:schemeClr val="accent4"/>
          </a:effectRef>
          <a:fontRef idx="minor">
            <a:schemeClr val="tx1"/>
          </a:fontRef>
        </p:style>
      </p:cxnSp>
      <p:pic>
        <p:nvPicPr>
          <p:cNvPr id="144" name="object 112">
            <a:extLst>
              <a:ext uri="{FF2B5EF4-FFF2-40B4-BE49-F238E27FC236}">
                <a16:creationId xmlns:a16="http://schemas.microsoft.com/office/drawing/2014/main" id="{28BCBD9B-4A23-4DF0-8D4F-096702EEB27C}"/>
              </a:ext>
            </a:extLst>
          </p:cNvPr>
          <p:cNvPicPr/>
          <p:nvPr/>
        </p:nvPicPr>
        <p:blipFill>
          <a:blip r:embed="rId7" cstate="print"/>
          <a:stretch>
            <a:fillRect/>
          </a:stretch>
        </p:blipFill>
        <p:spPr>
          <a:xfrm rot="16200000">
            <a:off x="2831820" y="3178773"/>
            <a:ext cx="109307" cy="140667"/>
          </a:xfrm>
          <a:prstGeom prst="rect">
            <a:avLst/>
          </a:prstGeom>
        </p:spPr>
      </p:pic>
      <p:pic>
        <p:nvPicPr>
          <p:cNvPr id="145" name="object 112">
            <a:extLst>
              <a:ext uri="{FF2B5EF4-FFF2-40B4-BE49-F238E27FC236}">
                <a16:creationId xmlns:a16="http://schemas.microsoft.com/office/drawing/2014/main" id="{4CA1DEE0-7805-4198-B748-B494C4BC8998}"/>
              </a:ext>
            </a:extLst>
          </p:cNvPr>
          <p:cNvPicPr/>
          <p:nvPr/>
        </p:nvPicPr>
        <p:blipFill>
          <a:blip r:embed="rId7" cstate="print"/>
          <a:stretch>
            <a:fillRect/>
          </a:stretch>
        </p:blipFill>
        <p:spPr>
          <a:xfrm rot="16200000">
            <a:off x="5495278" y="3652442"/>
            <a:ext cx="109307" cy="140667"/>
          </a:xfrm>
          <a:prstGeom prst="rect">
            <a:avLst/>
          </a:prstGeom>
        </p:spPr>
      </p:pic>
      <p:pic>
        <p:nvPicPr>
          <p:cNvPr id="152" name="object 112">
            <a:extLst>
              <a:ext uri="{FF2B5EF4-FFF2-40B4-BE49-F238E27FC236}">
                <a16:creationId xmlns:a16="http://schemas.microsoft.com/office/drawing/2014/main" id="{16FC5293-DBAC-4506-8F75-CCBD89F97F9E}"/>
              </a:ext>
            </a:extLst>
          </p:cNvPr>
          <p:cNvPicPr/>
          <p:nvPr/>
        </p:nvPicPr>
        <p:blipFill>
          <a:blip r:embed="rId7" cstate="print"/>
          <a:stretch>
            <a:fillRect/>
          </a:stretch>
        </p:blipFill>
        <p:spPr>
          <a:xfrm rot="16200000">
            <a:off x="6420997" y="3649409"/>
            <a:ext cx="109307" cy="140667"/>
          </a:xfrm>
          <a:prstGeom prst="rect">
            <a:avLst/>
          </a:prstGeom>
        </p:spPr>
      </p:pic>
      <p:pic>
        <p:nvPicPr>
          <p:cNvPr id="153" name="object 112">
            <a:extLst>
              <a:ext uri="{FF2B5EF4-FFF2-40B4-BE49-F238E27FC236}">
                <a16:creationId xmlns:a16="http://schemas.microsoft.com/office/drawing/2014/main" id="{472547C3-EFCD-41DE-9C0A-0233632376CE}"/>
              </a:ext>
            </a:extLst>
          </p:cNvPr>
          <p:cNvPicPr/>
          <p:nvPr/>
        </p:nvPicPr>
        <p:blipFill>
          <a:blip r:embed="rId7" cstate="print"/>
          <a:stretch>
            <a:fillRect/>
          </a:stretch>
        </p:blipFill>
        <p:spPr>
          <a:xfrm rot="16200000">
            <a:off x="8105306" y="3651274"/>
            <a:ext cx="109307" cy="140667"/>
          </a:xfrm>
          <a:prstGeom prst="rect">
            <a:avLst/>
          </a:prstGeom>
        </p:spPr>
      </p:pic>
      <p:pic>
        <p:nvPicPr>
          <p:cNvPr id="154" name="object 112">
            <a:extLst>
              <a:ext uri="{FF2B5EF4-FFF2-40B4-BE49-F238E27FC236}">
                <a16:creationId xmlns:a16="http://schemas.microsoft.com/office/drawing/2014/main" id="{7FAFADA9-E461-43F3-A042-9B075646490C}"/>
              </a:ext>
            </a:extLst>
          </p:cNvPr>
          <p:cNvPicPr/>
          <p:nvPr/>
        </p:nvPicPr>
        <p:blipFill>
          <a:blip r:embed="rId7" cstate="print"/>
          <a:stretch>
            <a:fillRect/>
          </a:stretch>
        </p:blipFill>
        <p:spPr>
          <a:xfrm rot="16200000">
            <a:off x="7274062" y="3646112"/>
            <a:ext cx="109307" cy="140667"/>
          </a:xfrm>
          <a:prstGeom prst="rect">
            <a:avLst/>
          </a:prstGeom>
        </p:spPr>
      </p:pic>
      <p:cxnSp>
        <p:nvCxnSpPr>
          <p:cNvPr id="156" name="直接连接符 155">
            <a:extLst>
              <a:ext uri="{FF2B5EF4-FFF2-40B4-BE49-F238E27FC236}">
                <a16:creationId xmlns:a16="http://schemas.microsoft.com/office/drawing/2014/main" id="{92F7121C-2474-4B48-B232-C10460FB8607}"/>
              </a:ext>
            </a:extLst>
          </p:cNvPr>
          <p:cNvCxnSpPr/>
          <p:nvPr/>
        </p:nvCxnSpPr>
        <p:spPr>
          <a:xfrm>
            <a:off x="5761193" y="3719742"/>
            <a:ext cx="0" cy="136067"/>
          </a:xfrm>
          <a:prstGeom prst="line">
            <a:avLst/>
          </a:prstGeom>
        </p:spPr>
        <p:style>
          <a:lnRef idx="2">
            <a:schemeClr val="dk1"/>
          </a:lnRef>
          <a:fillRef idx="0">
            <a:schemeClr val="dk1"/>
          </a:fillRef>
          <a:effectRef idx="1">
            <a:schemeClr val="dk1"/>
          </a:effectRef>
          <a:fontRef idx="minor">
            <a:schemeClr val="tx1"/>
          </a:fontRef>
        </p:style>
      </p:cxnSp>
      <p:cxnSp>
        <p:nvCxnSpPr>
          <p:cNvPr id="157" name="直接连接符 156">
            <a:extLst>
              <a:ext uri="{FF2B5EF4-FFF2-40B4-BE49-F238E27FC236}">
                <a16:creationId xmlns:a16="http://schemas.microsoft.com/office/drawing/2014/main" id="{87B42598-3A7D-4924-9E97-5E67797E393E}"/>
              </a:ext>
            </a:extLst>
          </p:cNvPr>
          <p:cNvCxnSpPr/>
          <p:nvPr/>
        </p:nvCxnSpPr>
        <p:spPr>
          <a:xfrm>
            <a:off x="6605743" y="3713392"/>
            <a:ext cx="0" cy="136067"/>
          </a:xfrm>
          <a:prstGeom prst="line">
            <a:avLst/>
          </a:prstGeom>
        </p:spPr>
        <p:style>
          <a:lnRef idx="2">
            <a:schemeClr val="dk1"/>
          </a:lnRef>
          <a:fillRef idx="0">
            <a:schemeClr val="dk1"/>
          </a:fillRef>
          <a:effectRef idx="1">
            <a:schemeClr val="dk1"/>
          </a:effectRef>
          <a:fontRef idx="minor">
            <a:schemeClr val="tx1"/>
          </a:fontRef>
        </p:style>
      </p:cxnSp>
      <p:cxnSp>
        <p:nvCxnSpPr>
          <p:cNvPr id="158" name="直接连接符 157">
            <a:extLst>
              <a:ext uri="{FF2B5EF4-FFF2-40B4-BE49-F238E27FC236}">
                <a16:creationId xmlns:a16="http://schemas.microsoft.com/office/drawing/2014/main" id="{B835F218-4A5B-4C21-857B-1038A23DC17F}"/>
              </a:ext>
            </a:extLst>
          </p:cNvPr>
          <p:cNvCxnSpPr/>
          <p:nvPr/>
        </p:nvCxnSpPr>
        <p:spPr>
          <a:xfrm>
            <a:off x="8279904" y="3713392"/>
            <a:ext cx="0" cy="136067"/>
          </a:xfrm>
          <a:prstGeom prst="line">
            <a:avLst/>
          </a:prstGeom>
        </p:spPr>
        <p:style>
          <a:lnRef idx="2">
            <a:schemeClr val="dk1"/>
          </a:lnRef>
          <a:fillRef idx="0">
            <a:schemeClr val="dk1"/>
          </a:fillRef>
          <a:effectRef idx="1">
            <a:schemeClr val="dk1"/>
          </a:effectRef>
          <a:fontRef idx="minor">
            <a:schemeClr val="tx1"/>
          </a:fontRef>
        </p:style>
      </p:cxnSp>
      <p:cxnSp>
        <p:nvCxnSpPr>
          <p:cNvPr id="159" name="直接连接符 158">
            <a:extLst>
              <a:ext uri="{FF2B5EF4-FFF2-40B4-BE49-F238E27FC236}">
                <a16:creationId xmlns:a16="http://schemas.microsoft.com/office/drawing/2014/main" id="{AE955EDA-9C78-4853-8D2B-31DC759041A8}"/>
              </a:ext>
            </a:extLst>
          </p:cNvPr>
          <p:cNvCxnSpPr/>
          <p:nvPr/>
        </p:nvCxnSpPr>
        <p:spPr>
          <a:xfrm>
            <a:off x="7454527" y="3725034"/>
            <a:ext cx="0" cy="136067"/>
          </a:xfrm>
          <a:prstGeom prst="line">
            <a:avLst/>
          </a:prstGeom>
        </p:spPr>
        <p:style>
          <a:lnRef idx="2">
            <a:schemeClr val="dk1"/>
          </a:lnRef>
          <a:fillRef idx="0">
            <a:schemeClr val="dk1"/>
          </a:fillRef>
          <a:effectRef idx="1">
            <a:schemeClr val="dk1"/>
          </a:effectRef>
          <a:fontRef idx="minor">
            <a:schemeClr val="tx1"/>
          </a:fontRef>
        </p:style>
      </p:cxnSp>
      <p:cxnSp>
        <p:nvCxnSpPr>
          <p:cNvPr id="160" name="直接连接符 159">
            <a:extLst>
              <a:ext uri="{FF2B5EF4-FFF2-40B4-BE49-F238E27FC236}">
                <a16:creationId xmlns:a16="http://schemas.microsoft.com/office/drawing/2014/main" id="{C86B307B-C483-495E-9762-7ED44516E895}"/>
              </a:ext>
            </a:extLst>
          </p:cNvPr>
          <p:cNvCxnSpPr/>
          <p:nvPr/>
        </p:nvCxnSpPr>
        <p:spPr>
          <a:xfrm>
            <a:off x="4255834" y="3706241"/>
            <a:ext cx="0" cy="136067"/>
          </a:xfrm>
          <a:prstGeom prst="line">
            <a:avLst/>
          </a:prstGeom>
        </p:spPr>
        <p:style>
          <a:lnRef idx="2">
            <a:schemeClr val="dk1"/>
          </a:lnRef>
          <a:fillRef idx="0">
            <a:schemeClr val="dk1"/>
          </a:fillRef>
          <a:effectRef idx="1">
            <a:schemeClr val="dk1"/>
          </a:effectRef>
          <a:fontRef idx="minor">
            <a:schemeClr val="tx1"/>
          </a:fontRef>
        </p:style>
      </p:cxnSp>
      <p:pic>
        <p:nvPicPr>
          <p:cNvPr id="161" name="object 112">
            <a:extLst>
              <a:ext uri="{FF2B5EF4-FFF2-40B4-BE49-F238E27FC236}">
                <a16:creationId xmlns:a16="http://schemas.microsoft.com/office/drawing/2014/main" id="{7B5904A8-D143-4978-8D8F-C3546A0D118F}"/>
              </a:ext>
            </a:extLst>
          </p:cNvPr>
          <p:cNvPicPr/>
          <p:nvPr/>
        </p:nvPicPr>
        <p:blipFill>
          <a:blip r:embed="rId7" cstate="print"/>
          <a:stretch>
            <a:fillRect/>
          </a:stretch>
        </p:blipFill>
        <p:spPr>
          <a:xfrm rot="16200000">
            <a:off x="4067999" y="3649408"/>
            <a:ext cx="109307" cy="140667"/>
          </a:xfrm>
          <a:prstGeom prst="rect">
            <a:avLst/>
          </a:prstGeom>
        </p:spPr>
      </p:pic>
      <p:sp>
        <p:nvSpPr>
          <p:cNvPr id="128" name="object 121">
            <a:extLst>
              <a:ext uri="{FF2B5EF4-FFF2-40B4-BE49-F238E27FC236}">
                <a16:creationId xmlns:a16="http://schemas.microsoft.com/office/drawing/2014/main" id="{CDAC3236-A09A-4F4B-9A08-7EA704B8B959}"/>
              </a:ext>
            </a:extLst>
          </p:cNvPr>
          <p:cNvSpPr txBox="1"/>
          <p:nvPr/>
        </p:nvSpPr>
        <p:spPr>
          <a:xfrm>
            <a:off x="372977" y="1192775"/>
            <a:ext cx="8410746" cy="689932"/>
          </a:xfrm>
          <a:prstGeom prst="rect">
            <a:avLst/>
          </a:prstGeom>
        </p:spPr>
        <p:txBody>
          <a:bodyPr vert="horz" wrap="square" lIns="0" tIns="12700" rIns="0" bIns="0" rtlCol="0">
            <a:spAutoFit/>
          </a:bodyPr>
          <a:lstStyle/>
          <a:p>
            <a:pPr marL="25400" marR="17780">
              <a:lnSpc>
                <a:spcPct val="100000"/>
              </a:lnSpc>
              <a:spcBef>
                <a:spcPts val="100"/>
              </a:spcBef>
            </a:pPr>
            <a:r>
              <a:rPr sz="2200" spc="-5" dirty="0">
                <a:latin typeface="Arial MT"/>
                <a:cs typeface="Arial MT"/>
              </a:rPr>
              <a:t>The</a:t>
            </a:r>
            <a:r>
              <a:rPr sz="2200" spc="-15" dirty="0">
                <a:latin typeface="Arial MT"/>
                <a:cs typeface="Arial MT"/>
              </a:rPr>
              <a:t> </a:t>
            </a:r>
            <a:r>
              <a:rPr sz="2200" spc="-5" dirty="0">
                <a:latin typeface="Arial MT"/>
                <a:cs typeface="Arial MT"/>
              </a:rPr>
              <a:t>decoder</a:t>
            </a:r>
            <a:r>
              <a:rPr sz="2200" spc="-10" dirty="0">
                <a:latin typeface="Arial MT"/>
                <a:cs typeface="Arial MT"/>
              </a:rPr>
              <a:t> </a:t>
            </a:r>
            <a:r>
              <a:rPr sz="2200" spc="-5" dirty="0">
                <a:latin typeface="Arial MT"/>
                <a:cs typeface="Arial MT"/>
              </a:rPr>
              <a:t>doesn’t</a:t>
            </a:r>
            <a:r>
              <a:rPr sz="2200" spc="-10" dirty="0">
                <a:latin typeface="Arial MT"/>
                <a:cs typeface="Arial MT"/>
              </a:rPr>
              <a:t> </a:t>
            </a:r>
            <a:r>
              <a:rPr sz="2200" spc="-5" dirty="0">
                <a:latin typeface="Arial MT"/>
                <a:cs typeface="Arial MT"/>
              </a:rPr>
              <a:t>use</a:t>
            </a:r>
            <a:r>
              <a:rPr sz="2200" spc="-10" dirty="0">
                <a:latin typeface="Arial MT"/>
                <a:cs typeface="Arial MT"/>
              </a:rPr>
              <a:t> </a:t>
            </a:r>
            <a:r>
              <a:rPr sz="2200" spc="-5" dirty="0">
                <a:latin typeface="Arial MT"/>
                <a:cs typeface="Arial MT"/>
              </a:rPr>
              <a:t>the</a:t>
            </a:r>
            <a:r>
              <a:rPr sz="2200" spc="-10" dirty="0">
                <a:latin typeface="Arial MT"/>
                <a:cs typeface="Arial MT"/>
              </a:rPr>
              <a:t> </a:t>
            </a:r>
            <a:r>
              <a:rPr sz="2200" spc="-5" dirty="0">
                <a:latin typeface="Arial MT"/>
                <a:cs typeface="Arial MT"/>
              </a:rPr>
              <a:t>fact</a:t>
            </a:r>
            <a:r>
              <a:rPr sz="2200" spc="-10" dirty="0">
                <a:latin typeface="Arial MT"/>
                <a:cs typeface="Arial MT"/>
              </a:rPr>
              <a:t> </a:t>
            </a:r>
            <a:r>
              <a:rPr sz="2200" spc="-5" dirty="0">
                <a:latin typeface="Arial MT"/>
                <a:cs typeface="Arial MT"/>
              </a:rPr>
              <a:t>that</a:t>
            </a:r>
            <a:r>
              <a:rPr sz="2200" spc="-10" dirty="0">
                <a:latin typeface="Arial MT"/>
                <a:cs typeface="Arial MT"/>
              </a:rPr>
              <a:t> </a:t>
            </a:r>
            <a:r>
              <a:rPr sz="2200" b="1" spc="25" dirty="0">
                <a:latin typeface="Arial MT"/>
                <a:cs typeface="Arial MT"/>
              </a:rPr>
              <a:t>h</a:t>
            </a:r>
            <a:r>
              <a:rPr sz="2200" b="1" spc="37" baseline="-30555" dirty="0">
                <a:latin typeface="Arial MT"/>
                <a:cs typeface="Arial MT"/>
              </a:rPr>
              <a:t>i</a:t>
            </a:r>
            <a:r>
              <a:rPr sz="2200" spc="195" baseline="-30555" dirty="0">
                <a:latin typeface="Arial MT"/>
                <a:cs typeface="Arial MT"/>
              </a:rPr>
              <a:t> </a:t>
            </a:r>
            <a:r>
              <a:rPr sz="2200" spc="-5" dirty="0">
                <a:latin typeface="Arial MT"/>
                <a:cs typeface="Arial MT"/>
              </a:rPr>
              <a:t>form</a:t>
            </a:r>
            <a:r>
              <a:rPr sz="2200" spc="-10" dirty="0">
                <a:latin typeface="Arial MT"/>
                <a:cs typeface="Arial MT"/>
              </a:rPr>
              <a:t> </a:t>
            </a:r>
            <a:r>
              <a:rPr sz="2200" spc="-5" dirty="0">
                <a:latin typeface="Arial MT"/>
                <a:cs typeface="Arial MT"/>
              </a:rPr>
              <a:t>an</a:t>
            </a:r>
            <a:r>
              <a:rPr sz="2200" spc="-10" dirty="0">
                <a:latin typeface="Arial MT"/>
                <a:cs typeface="Arial MT"/>
              </a:rPr>
              <a:t> </a:t>
            </a:r>
            <a:r>
              <a:rPr sz="2200" spc="-5" dirty="0">
                <a:latin typeface="Arial MT"/>
                <a:cs typeface="Arial MT"/>
              </a:rPr>
              <a:t>ordered </a:t>
            </a:r>
            <a:r>
              <a:rPr sz="2200" spc="-400" dirty="0">
                <a:latin typeface="Arial MT"/>
                <a:cs typeface="Arial MT"/>
              </a:rPr>
              <a:t> </a:t>
            </a:r>
            <a:r>
              <a:rPr sz="2200" dirty="0">
                <a:latin typeface="Arial MT"/>
                <a:cs typeface="Arial MT"/>
              </a:rPr>
              <a:t>sequence</a:t>
            </a:r>
            <a:r>
              <a:rPr sz="2200" spc="-10" dirty="0">
                <a:latin typeface="Arial MT"/>
                <a:cs typeface="Arial MT"/>
              </a:rPr>
              <a:t> </a:t>
            </a:r>
            <a:r>
              <a:rPr sz="2200" dirty="0">
                <a:latin typeface="Arial MT"/>
                <a:cs typeface="Arial MT"/>
              </a:rPr>
              <a:t>–</a:t>
            </a:r>
            <a:r>
              <a:rPr sz="2200" spc="-10" dirty="0">
                <a:latin typeface="Arial MT"/>
                <a:cs typeface="Arial MT"/>
              </a:rPr>
              <a:t> </a:t>
            </a:r>
            <a:r>
              <a:rPr sz="2200" spc="-5" dirty="0">
                <a:latin typeface="Arial MT"/>
                <a:cs typeface="Arial MT"/>
              </a:rPr>
              <a:t>it</a:t>
            </a:r>
            <a:r>
              <a:rPr sz="2200" spc="-10" dirty="0">
                <a:latin typeface="Arial MT"/>
                <a:cs typeface="Arial MT"/>
              </a:rPr>
              <a:t> </a:t>
            </a:r>
            <a:r>
              <a:rPr sz="2200" spc="-5" dirty="0">
                <a:latin typeface="Arial MT"/>
                <a:cs typeface="Arial MT"/>
              </a:rPr>
              <a:t>just treats</a:t>
            </a:r>
            <a:r>
              <a:rPr sz="2200" spc="-10" dirty="0">
                <a:latin typeface="Arial MT"/>
                <a:cs typeface="Arial MT"/>
              </a:rPr>
              <a:t> </a:t>
            </a:r>
            <a:r>
              <a:rPr sz="2200" spc="-5" dirty="0">
                <a:latin typeface="Arial MT"/>
                <a:cs typeface="Arial MT"/>
              </a:rPr>
              <a:t>them</a:t>
            </a:r>
            <a:r>
              <a:rPr sz="2200" spc="-10" dirty="0">
                <a:latin typeface="Arial MT"/>
                <a:cs typeface="Arial MT"/>
              </a:rPr>
              <a:t> </a:t>
            </a:r>
            <a:r>
              <a:rPr sz="2200" spc="-5" dirty="0">
                <a:latin typeface="Arial MT"/>
                <a:cs typeface="Arial MT"/>
              </a:rPr>
              <a:t>as</a:t>
            </a:r>
            <a:r>
              <a:rPr sz="2200" spc="-10" dirty="0">
                <a:latin typeface="Arial MT"/>
                <a:cs typeface="Arial MT"/>
              </a:rPr>
              <a:t> </a:t>
            </a:r>
            <a:r>
              <a:rPr sz="2200" spc="-5" dirty="0">
                <a:latin typeface="Arial MT"/>
                <a:cs typeface="Arial MT"/>
              </a:rPr>
              <a:t>an </a:t>
            </a:r>
            <a:r>
              <a:rPr sz="2200" spc="-5" dirty="0">
                <a:solidFill>
                  <a:srgbClr val="7030A0"/>
                </a:solidFill>
                <a:latin typeface="Arial MT"/>
                <a:cs typeface="Arial MT"/>
              </a:rPr>
              <a:t>unordered</a:t>
            </a:r>
            <a:r>
              <a:rPr sz="2200" spc="-10" dirty="0">
                <a:latin typeface="Arial MT"/>
                <a:cs typeface="Arial MT"/>
              </a:rPr>
              <a:t> </a:t>
            </a:r>
            <a:r>
              <a:rPr sz="2200" dirty="0">
                <a:latin typeface="Arial MT"/>
                <a:cs typeface="Arial MT"/>
              </a:rPr>
              <a:t>set</a:t>
            </a:r>
            <a:r>
              <a:rPr sz="2200" spc="-10" dirty="0">
                <a:latin typeface="Arial MT"/>
                <a:cs typeface="Arial MT"/>
              </a:rPr>
              <a:t> </a:t>
            </a:r>
            <a:r>
              <a:rPr sz="2200" b="1" spc="5" dirty="0">
                <a:latin typeface="Arial MT"/>
                <a:cs typeface="Arial MT"/>
              </a:rPr>
              <a:t>{h</a:t>
            </a:r>
            <a:r>
              <a:rPr sz="2200" b="1" spc="7" baseline="-30555" dirty="0">
                <a:latin typeface="Arial MT"/>
                <a:cs typeface="Arial MT"/>
              </a:rPr>
              <a:t>i</a:t>
            </a:r>
            <a:r>
              <a:rPr sz="2200" b="1" spc="5" dirty="0">
                <a:latin typeface="Arial MT"/>
                <a:cs typeface="Arial MT"/>
              </a:rPr>
              <a:t>}</a:t>
            </a:r>
            <a:endParaRPr sz="2200" b="1" dirty="0">
              <a:latin typeface="Arial MT"/>
              <a:cs typeface="Arial MT"/>
            </a:endParaRPr>
          </a:p>
        </p:txBody>
      </p:sp>
      <p:sp>
        <p:nvSpPr>
          <p:cNvPr id="129" name="object 122">
            <a:extLst>
              <a:ext uri="{FF2B5EF4-FFF2-40B4-BE49-F238E27FC236}">
                <a16:creationId xmlns:a16="http://schemas.microsoft.com/office/drawing/2014/main" id="{851D7BA5-4D48-455E-AB7D-4E59B3E5FCCE}"/>
              </a:ext>
            </a:extLst>
          </p:cNvPr>
          <p:cNvSpPr txBox="1"/>
          <p:nvPr/>
        </p:nvSpPr>
        <p:spPr>
          <a:xfrm>
            <a:off x="358717" y="1929337"/>
            <a:ext cx="8426506" cy="689932"/>
          </a:xfrm>
          <a:prstGeom prst="rect">
            <a:avLst/>
          </a:prstGeom>
        </p:spPr>
        <p:txBody>
          <a:bodyPr vert="horz" wrap="square" lIns="0" tIns="12700" rIns="0" bIns="0" rtlCol="0">
            <a:spAutoFit/>
          </a:bodyPr>
          <a:lstStyle/>
          <a:p>
            <a:pPr marL="38100" marR="30480">
              <a:lnSpc>
                <a:spcPct val="100000"/>
              </a:lnSpc>
              <a:spcBef>
                <a:spcPts val="100"/>
              </a:spcBef>
            </a:pPr>
            <a:r>
              <a:rPr sz="2200" spc="-5" dirty="0">
                <a:latin typeface="Arial MT"/>
                <a:cs typeface="Arial MT"/>
              </a:rPr>
              <a:t>Can use </a:t>
            </a:r>
            <a:r>
              <a:rPr sz="2200" dirty="0">
                <a:latin typeface="Arial MT"/>
                <a:cs typeface="Arial MT"/>
              </a:rPr>
              <a:t>similar </a:t>
            </a:r>
            <a:r>
              <a:rPr sz="2200" spc="-5" dirty="0">
                <a:latin typeface="Arial MT"/>
                <a:cs typeface="Arial MT"/>
              </a:rPr>
              <a:t>architecture given any </a:t>
            </a:r>
            <a:r>
              <a:rPr sz="2200" dirty="0">
                <a:latin typeface="Arial MT"/>
                <a:cs typeface="Arial MT"/>
              </a:rPr>
              <a:t>set </a:t>
            </a:r>
            <a:r>
              <a:rPr sz="2200" spc="-5" dirty="0">
                <a:latin typeface="Arial MT"/>
                <a:cs typeface="Arial MT"/>
              </a:rPr>
              <a:t>of input hidden </a:t>
            </a:r>
            <a:r>
              <a:rPr sz="2200" spc="-405" dirty="0">
                <a:latin typeface="Arial MT"/>
                <a:cs typeface="Arial MT"/>
              </a:rPr>
              <a:t> </a:t>
            </a:r>
            <a:r>
              <a:rPr sz="2200" dirty="0">
                <a:latin typeface="Arial MT"/>
                <a:cs typeface="Arial MT"/>
              </a:rPr>
              <a:t>vectors</a:t>
            </a:r>
            <a:r>
              <a:rPr sz="2200" spc="-10" dirty="0">
                <a:latin typeface="Arial MT"/>
                <a:cs typeface="Arial MT"/>
              </a:rPr>
              <a:t> </a:t>
            </a:r>
            <a:r>
              <a:rPr sz="2200" b="1" spc="-5" dirty="0">
                <a:latin typeface="Arial MT"/>
                <a:cs typeface="Arial MT"/>
              </a:rPr>
              <a:t>{h</a:t>
            </a:r>
            <a:r>
              <a:rPr sz="2200" b="1" spc="-7" baseline="-30555" dirty="0">
                <a:latin typeface="Arial MT"/>
                <a:cs typeface="Arial MT"/>
              </a:rPr>
              <a:t>i</a:t>
            </a:r>
            <a:r>
              <a:rPr sz="2200" b="1" spc="-5" dirty="0">
                <a:latin typeface="Arial MT"/>
                <a:cs typeface="Arial MT"/>
              </a:rPr>
              <a:t>}!</a:t>
            </a:r>
            <a:endParaRPr sz="2200" b="1" dirty="0">
              <a:latin typeface="Arial MT"/>
              <a:cs typeface="Arial MT"/>
            </a:endParaRPr>
          </a:p>
        </p:txBody>
      </p:sp>
    </p:spTree>
    <p:extLst>
      <p:ext uri="{BB962C8B-B14F-4D97-AF65-F5344CB8AC3E}">
        <p14:creationId xmlns:p14="http://schemas.microsoft.com/office/powerpoint/2010/main" val="86163420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CE7DB-E50B-4B16-AEE1-2F5612B12E56}"/>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25" dirty="0"/>
              <a:t> </a:t>
            </a:r>
            <a:r>
              <a:rPr lang="en-US" altLang="zh-CN" spc="-5" dirty="0"/>
              <a:t>using</a:t>
            </a:r>
            <a:r>
              <a:rPr lang="en-US" altLang="zh-CN" spc="-25" dirty="0"/>
              <a:t> </a:t>
            </a:r>
            <a:r>
              <a:rPr lang="en-US" altLang="zh-CN" dirty="0"/>
              <a:t>spatial</a:t>
            </a:r>
            <a:r>
              <a:rPr lang="en-US" altLang="zh-CN" spc="-25" dirty="0"/>
              <a:t> </a:t>
            </a:r>
            <a:r>
              <a:rPr lang="en-US" altLang="zh-CN" spc="-5" dirty="0"/>
              <a:t>features</a:t>
            </a:r>
            <a:endParaRPr lang="zh-CN" altLang="en-US" dirty="0"/>
          </a:p>
        </p:txBody>
      </p:sp>
      <p:sp>
        <p:nvSpPr>
          <p:cNvPr id="14" name="object 5">
            <a:extLst>
              <a:ext uri="{FF2B5EF4-FFF2-40B4-BE49-F238E27FC236}">
                <a16:creationId xmlns:a16="http://schemas.microsoft.com/office/drawing/2014/main" id="{4B0EEAC9-157C-419F-9EB9-1C010AC9281A}"/>
              </a:ext>
            </a:extLst>
          </p:cNvPr>
          <p:cNvSpPr txBox="1"/>
          <p:nvPr/>
        </p:nvSpPr>
        <p:spPr>
          <a:xfrm>
            <a:off x="270319" y="4830387"/>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15" name="object 7">
            <a:extLst>
              <a:ext uri="{FF2B5EF4-FFF2-40B4-BE49-F238E27FC236}">
                <a16:creationId xmlns:a16="http://schemas.microsoft.com/office/drawing/2014/main" id="{6D5161D7-52C3-46EA-8F20-66638F7FBE53}"/>
              </a:ext>
            </a:extLst>
          </p:cNvPr>
          <p:cNvPicPr/>
          <p:nvPr/>
        </p:nvPicPr>
        <p:blipFill>
          <a:blip r:embed="rId3" cstate="print"/>
          <a:stretch>
            <a:fillRect/>
          </a:stretch>
        </p:blipFill>
        <p:spPr>
          <a:xfrm>
            <a:off x="273493" y="3987323"/>
            <a:ext cx="971999" cy="687048"/>
          </a:xfrm>
          <a:prstGeom prst="rect">
            <a:avLst/>
          </a:prstGeom>
        </p:spPr>
      </p:pic>
      <p:grpSp>
        <p:nvGrpSpPr>
          <p:cNvPr id="16" name="object 8">
            <a:extLst>
              <a:ext uri="{FF2B5EF4-FFF2-40B4-BE49-F238E27FC236}">
                <a16:creationId xmlns:a16="http://schemas.microsoft.com/office/drawing/2014/main" id="{954772CA-1EDC-4117-82D3-F4645CA20B98}"/>
              </a:ext>
            </a:extLst>
          </p:cNvPr>
          <p:cNvGrpSpPr/>
          <p:nvPr/>
        </p:nvGrpSpPr>
        <p:grpSpPr>
          <a:xfrm>
            <a:off x="1329244" y="3810886"/>
            <a:ext cx="840740" cy="1040130"/>
            <a:chOff x="1207800" y="2748412"/>
            <a:chExt cx="840740" cy="1040130"/>
          </a:xfrm>
        </p:grpSpPr>
        <p:sp>
          <p:nvSpPr>
            <p:cNvPr id="17" name="object 9">
              <a:extLst>
                <a:ext uri="{FF2B5EF4-FFF2-40B4-BE49-F238E27FC236}">
                  <a16:creationId xmlns:a16="http://schemas.microsoft.com/office/drawing/2014/main" id="{FB66817E-C076-4973-AA81-8E49F569CFAB}"/>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18" name="object 10">
              <a:extLst>
                <a:ext uri="{FF2B5EF4-FFF2-40B4-BE49-F238E27FC236}">
                  <a16:creationId xmlns:a16="http://schemas.microsoft.com/office/drawing/2014/main" id="{6B96F508-2586-4D62-880A-1FE7172C7B25}"/>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9" name="object 11">
            <a:extLst>
              <a:ext uri="{FF2B5EF4-FFF2-40B4-BE49-F238E27FC236}">
                <a16:creationId xmlns:a16="http://schemas.microsoft.com/office/drawing/2014/main" id="{5084D4E2-7C64-42A4-8156-E15E88FBFBDD}"/>
              </a:ext>
            </a:extLst>
          </p:cNvPr>
          <p:cNvSpPr txBox="1"/>
          <p:nvPr/>
        </p:nvSpPr>
        <p:spPr>
          <a:xfrm>
            <a:off x="1407032" y="416436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20" name="object 12">
            <a:extLst>
              <a:ext uri="{FF2B5EF4-FFF2-40B4-BE49-F238E27FC236}">
                <a16:creationId xmlns:a16="http://schemas.microsoft.com/office/drawing/2014/main" id="{BABF1072-7671-42E4-93B9-42D4FC0C648A}"/>
              </a:ext>
            </a:extLst>
          </p:cNvPr>
          <p:cNvSpPr txBox="1"/>
          <p:nvPr/>
        </p:nvSpPr>
        <p:spPr>
          <a:xfrm>
            <a:off x="2129585" y="4801062"/>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graphicFrame>
        <p:nvGraphicFramePr>
          <p:cNvPr id="22" name="object 14">
            <a:extLst>
              <a:ext uri="{FF2B5EF4-FFF2-40B4-BE49-F238E27FC236}">
                <a16:creationId xmlns:a16="http://schemas.microsoft.com/office/drawing/2014/main" id="{36B2AA42-25B2-4F3E-B010-005A2D4B46E3}"/>
              </a:ext>
            </a:extLst>
          </p:cNvPr>
          <p:cNvGraphicFramePr>
            <a:graphicFrameLocks noGrp="1"/>
          </p:cNvGraphicFramePr>
          <p:nvPr>
            <p:extLst>
              <p:ext uri="{D42A27DB-BD31-4B8C-83A1-F6EECF244321}">
                <p14:modId xmlns:p14="http://schemas.microsoft.com/office/powerpoint/2010/main" val="943127192"/>
              </p:ext>
            </p:extLst>
          </p:nvPr>
        </p:nvGraphicFramePr>
        <p:xfrm>
          <a:off x="2233004" y="3811965"/>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300" dirty="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326390">
                        <a:lnSpc>
                          <a:spcPct val="100000"/>
                        </a:lnSpc>
                        <a:spcBef>
                          <a:spcPts val="580"/>
                        </a:spcBef>
                      </a:pPr>
                      <a:endParaRPr sz="1400" dirty="0">
                        <a:latin typeface="Arial MT"/>
                        <a:cs typeface="Arial MT"/>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dirty="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sp>
        <p:nvSpPr>
          <p:cNvPr id="97" name="object 89">
            <a:extLst>
              <a:ext uri="{FF2B5EF4-FFF2-40B4-BE49-F238E27FC236}">
                <a16:creationId xmlns:a16="http://schemas.microsoft.com/office/drawing/2014/main" id="{AB88F45D-E865-4E29-AB49-6FF85FAF116C}"/>
              </a:ext>
            </a:extLst>
          </p:cNvPr>
          <p:cNvSpPr txBox="1"/>
          <p:nvPr/>
        </p:nvSpPr>
        <p:spPr>
          <a:xfrm>
            <a:off x="2233004" y="2228238"/>
            <a:ext cx="344805" cy="167640"/>
          </a:xfrm>
          <a:prstGeom prst="rect">
            <a:avLst/>
          </a:prstGeom>
        </p:spPr>
        <p:txBody>
          <a:bodyPr vert="horz" wrap="square" lIns="0" tIns="16510" rIns="0" bIns="0" rtlCol="0">
            <a:spAutoFit/>
          </a:bodyPr>
          <a:lstStyle/>
          <a:p>
            <a:pPr marL="12700">
              <a:lnSpc>
                <a:spcPct val="100000"/>
              </a:lnSpc>
              <a:spcBef>
                <a:spcPts val="130"/>
              </a:spcBef>
              <a:tabLst>
                <a:tab pos="266065" algn="l"/>
              </a:tabLst>
            </a:pPr>
            <a:r>
              <a:rPr sz="900" spc="15" dirty="0">
                <a:latin typeface="Arial MT"/>
                <a:cs typeface="Arial MT"/>
              </a:rPr>
              <a:t>1	2</a:t>
            </a:r>
            <a:endParaRPr sz="900" dirty="0">
              <a:latin typeface="Arial MT"/>
              <a:cs typeface="Arial MT"/>
            </a:endParaRPr>
          </a:p>
        </p:txBody>
      </p:sp>
      <p:sp>
        <p:nvSpPr>
          <p:cNvPr id="98" name="object 90">
            <a:extLst>
              <a:ext uri="{FF2B5EF4-FFF2-40B4-BE49-F238E27FC236}">
                <a16:creationId xmlns:a16="http://schemas.microsoft.com/office/drawing/2014/main" id="{C9B9395A-86D7-45AD-BC10-193DA0B0629E}"/>
              </a:ext>
            </a:extLst>
          </p:cNvPr>
          <p:cNvSpPr txBox="1"/>
          <p:nvPr/>
        </p:nvSpPr>
        <p:spPr>
          <a:xfrm>
            <a:off x="346519" y="1888937"/>
            <a:ext cx="2659380" cy="45212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r>
              <a:rPr sz="1400" spc="-5" dirty="0">
                <a:latin typeface="Arial MT"/>
                <a:cs typeface="Arial MT"/>
              </a:rPr>
              <a:t>:</a:t>
            </a:r>
            <a:r>
              <a:rPr sz="1400" spc="-35" dirty="0">
                <a:latin typeface="Arial MT"/>
                <a:cs typeface="Arial MT"/>
              </a:rPr>
              <a:t> </a:t>
            </a:r>
            <a:r>
              <a:rPr sz="1400" spc="-5" dirty="0">
                <a:latin typeface="Arial MT"/>
                <a:cs typeface="Arial MT"/>
              </a:rPr>
              <a:t>Image</a:t>
            </a:r>
            <a:r>
              <a:rPr sz="1400" spc="-15" dirty="0">
                <a:latin typeface="Arial MT"/>
                <a:cs typeface="Arial MT"/>
              </a:rPr>
              <a:t> </a:t>
            </a:r>
            <a:r>
              <a:rPr sz="1400" b="1" dirty="0">
                <a:latin typeface="Arial"/>
                <a:cs typeface="Arial"/>
              </a:rPr>
              <a:t>I</a:t>
            </a:r>
            <a:endParaRPr sz="1400" dirty="0">
              <a:latin typeface="Arial"/>
              <a:cs typeface="Arial"/>
            </a:endParaRPr>
          </a:p>
          <a:p>
            <a:pPr marL="12700">
              <a:lnSpc>
                <a:spcPct val="100000"/>
              </a:lnSpc>
            </a:pPr>
            <a:r>
              <a:rPr sz="1400" b="1" spc="-5" dirty="0">
                <a:latin typeface="Arial"/>
                <a:cs typeface="Arial"/>
              </a:rPr>
              <a:t>Output:</a:t>
            </a:r>
            <a:r>
              <a:rPr sz="1400" b="1" dirty="0">
                <a:latin typeface="Arial"/>
                <a:cs typeface="Arial"/>
              </a:rPr>
              <a:t> </a:t>
            </a:r>
            <a:r>
              <a:rPr sz="1400" spc="-5" dirty="0">
                <a:latin typeface="Arial MT"/>
                <a:cs typeface="Arial MT"/>
              </a:rPr>
              <a:t>Sequence</a:t>
            </a:r>
            <a:r>
              <a:rPr sz="1400" spc="5" dirty="0">
                <a:latin typeface="Arial MT"/>
                <a:cs typeface="Arial MT"/>
              </a:rPr>
              <a:t> </a:t>
            </a:r>
            <a:r>
              <a:rPr sz="1400" b="1" dirty="0">
                <a:latin typeface="Arial"/>
                <a:cs typeface="Arial"/>
              </a:rPr>
              <a:t>y</a:t>
            </a:r>
            <a:r>
              <a:rPr sz="1400" b="1" spc="-15" dirty="0">
                <a:latin typeface="Arial"/>
                <a:cs typeface="Arial"/>
              </a:rPr>
              <a:t> </a:t>
            </a:r>
            <a:r>
              <a:rPr sz="1400" dirty="0">
                <a:latin typeface="Arial MT"/>
                <a:cs typeface="Arial MT"/>
              </a:rPr>
              <a:t>=</a:t>
            </a:r>
            <a:r>
              <a:rPr sz="1400" spc="-15" dirty="0">
                <a:latin typeface="Arial MT"/>
                <a:cs typeface="Arial MT"/>
              </a:rPr>
              <a:t> </a:t>
            </a:r>
            <a:r>
              <a:rPr sz="1400" dirty="0">
                <a:latin typeface="Arial MT"/>
                <a:cs typeface="Arial MT"/>
              </a:rPr>
              <a:t>y</a:t>
            </a:r>
            <a:r>
              <a:rPr sz="1400" spc="114"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y</a:t>
            </a:r>
            <a:r>
              <a:rPr sz="1400" spc="114" dirty="0">
                <a:latin typeface="Arial MT"/>
                <a:cs typeface="Arial MT"/>
              </a:rPr>
              <a:t> </a:t>
            </a:r>
            <a:r>
              <a:rPr sz="1400" spc="-5" dirty="0">
                <a:latin typeface="Arial MT"/>
                <a:cs typeface="Arial MT"/>
              </a:rPr>
              <a:t>,...,</a:t>
            </a:r>
            <a:r>
              <a:rPr sz="1400" spc="-15" dirty="0">
                <a:latin typeface="Arial MT"/>
                <a:cs typeface="Arial MT"/>
              </a:rPr>
              <a:t> </a:t>
            </a:r>
            <a:r>
              <a:rPr sz="1400" dirty="0">
                <a:latin typeface="Arial MT"/>
                <a:cs typeface="Arial MT"/>
              </a:rPr>
              <a:t>y</a:t>
            </a:r>
          </a:p>
        </p:txBody>
      </p:sp>
      <p:sp>
        <p:nvSpPr>
          <p:cNvPr id="99" name="object 91">
            <a:extLst>
              <a:ext uri="{FF2B5EF4-FFF2-40B4-BE49-F238E27FC236}">
                <a16:creationId xmlns:a16="http://schemas.microsoft.com/office/drawing/2014/main" id="{88826325-90FA-4B8C-8FF0-251B7733F16C}"/>
              </a:ext>
            </a:extLst>
          </p:cNvPr>
          <p:cNvSpPr txBox="1"/>
          <p:nvPr/>
        </p:nvSpPr>
        <p:spPr>
          <a:xfrm>
            <a:off x="2956686" y="2215868"/>
            <a:ext cx="98425" cy="167640"/>
          </a:xfrm>
          <a:prstGeom prst="rect">
            <a:avLst/>
          </a:prstGeom>
        </p:spPr>
        <p:txBody>
          <a:bodyPr vert="horz" wrap="square" lIns="0" tIns="16510" rIns="0" bIns="0" rtlCol="0">
            <a:spAutoFit/>
          </a:bodyPr>
          <a:lstStyle/>
          <a:p>
            <a:pPr marL="12700">
              <a:lnSpc>
                <a:spcPct val="100000"/>
              </a:lnSpc>
              <a:spcBef>
                <a:spcPts val="130"/>
              </a:spcBef>
            </a:pPr>
            <a:r>
              <a:rPr sz="900" spc="20" dirty="0">
                <a:latin typeface="Arial MT"/>
                <a:cs typeface="Arial MT"/>
              </a:rPr>
              <a:t>T</a:t>
            </a:r>
            <a:endParaRPr sz="900" dirty="0">
              <a:latin typeface="Arial MT"/>
              <a:cs typeface="Arial MT"/>
            </a:endParaRPr>
          </a:p>
        </p:txBody>
      </p:sp>
      <p:sp>
        <p:nvSpPr>
          <p:cNvPr id="5" name="矩形 4">
            <a:extLst>
              <a:ext uri="{FF2B5EF4-FFF2-40B4-BE49-F238E27FC236}">
                <a16:creationId xmlns:a16="http://schemas.microsoft.com/office/drawing/2014/main" id="{65AD2FF2-858E-45FE-9902-02C1C3EE1331}"/>
              </a:ext>
            </a:extLst>
          </p:cNvPr>
          <p:cNvSpPr/>
          <p:nvPr/>
        </p:nvSpPr>
        <p:spPr>
          <a:xfrm>
            <a:off x="3214981" y="3708818"/>
            <a:ext cx="1500188" cy="1121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0873943"/>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CE7DB-E50B-4B16-AEE1-2F5612B12E56}"/>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25" dirty="0"/>
              <a:t> </a:t>
            </a:r>
            <a:r>
              <a:rPr lang="en-US" altLang="zh-CN" spc="-5" dirty="0"/>
              <a:t>using</a:t>
            </a:r>
            <a:r>
              <a:rPr lang="en-US" altLang="zh-CN" spc="-25" dirty="0"/>
              <a:t> </a:t>
            </a:r>
            <a:r>
              <a:rPr lang="en-US" altLang="zh-CN" dirty="0"/>
              <a:t>spatial</a:t>
            </a:r>
            <a:r>
              <a:rPr lang="en-US" altLang="zh-CN" spc="-25" dirty="0"/>
              <a:t> </a:t>
            </a:r>
            <a:r>
              <a:rPr lang="en-US" altLang="zh-CN" spc="-5" dirty="0"/>
              <a:t>features</a:t>
            </a:r>
            <a:endParaRPr lang="zh-CN" altLang="en-US" dirty="0"/>
          </a:p>
        </p:txBody>
      </p:sp>
      <p:sp>
        <p:nvSpPr>
          <p:cNvPr id="14" name="object 5">
            <a:extLst>
              <a:ext uri="{FF2B5EF4-FFF2-40B4-BE49-F238E27FC236}">
                <a16:creationId xmlns:a16="http://schemas.microsoft.com/office/drawing/2014/main" id="{4B0EEAC9-157C-419F-9EB9-1C010AC9281A}"/>
              </a:ext>
            </a:extLst>
          </p:cNvPr>
          <p:cNvSpPr txBox="1"/>
          <p:nvPr/>
        </p:nvSpPr>
        <p:spPr>
          <a:xfrm>
            <a:off x="270319" y="4830387"/>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15" name="object 7">
            <a:extLst>
              <a:ext uri="{FF2B5EF4-FFF2-40B4-BE49-F238E27FC236}">
                <a16:creationId xmlns:a16="http://schemas.microsoft.com/office/drawing/2014/main" id="{6D5161D7-52C3-46EA-8F20-66638F7FBE53}"/>
              </a:ext>
            </a:extLst>
          </p:cNvPr>
          <p:cNvPicPr/>
          <p:nvPr/>
        </p:nvPicPr>
        <p:blipFill>
          <a:blip r:embed="rId3" cstate="print"/>
          <a:stretch>
            <a:fillRect/>
          </a:stretch>
        </p:blipFill>
        <p:spPr>
          <a:xfrm>
            <a:off x="273493" y="3987323"/>
            <a:ext cx="971999" cy="687048"/>
          </a:xfrm>
          <a:prstGeom prst="rect">
            <a:avLst/>
          </a:prstGeom>
        </p:spPr>
      </p:pic>
      <p:grpSp>
        <p:nvGrpSpPr>
          <p:cNvPr id="16" name="object 8">
            <a:extLst>
              <a:ext uri="{FF2B5EF4-FFF2-40B4-BE49-F238E27FC236}">
                <a16:creationId xmlns:a16="http://schemas.microsoft.com/office/drawing/2014/main" id="{954772CA-1EDC-4117-82D3-F4645CA20B98}"/>
              </a:ext>
            </a:extLst>
          </p:cNvPr>
          <p:cNvGrpSpPr/>
          <p:nvPr/>
        </p:nvGrpSpPr>
        <p:grpSpPr>
          <a:xfrm>
            <a:off x="1329244" y="3810886"/>
            <a:ext cx="840740" cy="1040130"/>
            <a:chOff x="1207800" y="2748412"/>
            <a:chExt cx="840740" cy="1040130"/>
          </a:xfrm>
        </p:grpSpPr>
        <p:sp>
          <p:nvSpPr>
            <p:cNvPr id="17" name="object 9">
              <a:extLst>
                <a:ext uri="{FF2B5EF4-FFF2-40B4-BE49-F238E27FC236}">
                  <a16:creationId xmlns:a16="http://schemas.microsoft.com/office/drawing/2014/main" id="{FB66817E-C076-4973-AA81-8E49F569CFAB}"/>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18" name="object 10">
              <a:extLst>
                <a:ext uri="{FF2B5EF4-FFF2-40B4-BE49-F238E27FC236}">
                  <a16:creationId xmlns:a16="http://schemas.microsoft.com/office/drawing/2014/main" id="{6B96F508-2586-4D62-880A-1FE7172C7B25}"/>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9" name="object 11">
            <a:extLst>
              <a:ext uri="{FF2B5EF4-FFF2-40B4-BE49-F238E27FC236}">
                <a16:creationId xmlns:a16="http://schemas.microsoft.com/office/drawing/2014/main" id="{5084D4E2-7C64-42A4-8156-E15E88FBFBDD}"/>
              </a:ext>
            </a:extLst>
          </p:cNvPr>
          <p:cNvSpPr txBox="1"/>
          <p:nvPr/>
        </p:nvSpPr>
        <p:spPr>
          <a:xfrm>
            <a:off x="1407032" y="416436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20" name="object 12">
            <a:extLst>
              <a:ext uri="{FF2B5EF4-FFF2-40B4-BE49-F238E27FC236}">
                <a16:creationId xmlns:a16="http://schemas.microsoft.com/office/drawing/2014/main" id="{BABF1072-7671-42E4-93B9-42D4FC0C648A}"/>
              </a:ext>
            </a:extLst>
          </p:cNvPr>
          <p:cNvSpPr txBox="1"/>
          <p:nvPr/>
        </p:nvSpPr>
        <p:spPr>
          <a:xfrm>
            <a:off x="2129585" y="4801062"/>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21" name="object 13">
            <a:extLst>
              <a:ext uri="{FF2B5EF4-FFF2-40B4-BE49-F238E27FC236}">
                <a16:creationId xmlns:a16="http://schemas.microsoft.com/office/drawing/2014/main" id="{A28DE3F2-53C0-48EF-BBEB-C8F2A000B6A7}"/>
              </a:ext>
            </a:extLst>
          </p:cNvPr>
          <p:cNvSpPr txBox="1"/>
          <p:nvPr/>
        </p:nvSpPr>
        <p:spPr>
          <a:xfrm>
            <a:off x="4538244" y="3873696"/>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aphicFrame>
        <p:nvGraphicFramePr>
          <p:cNvPr id="22" name="object 14">
            <a:extLst>
              <a:ext uri="{FF2B5EF4-FFF2-40B4-BE49-F238E27FC236}">
                <a16:creationId xmlns:a16="http://schemas.microsoft.com/office/drawing/2014/main" id="{36B2AA42-25B2-4F3E-B010-005A2D4B46E3}"/>
              </a:ext>
            </a:extLst>
          </p:cNvPr>
          <p:cNvGraphicFramePr>
            <a:graphicFrameLocks noGrp="1"/>
          </p:cNvGraphicFramePr>
          <p:nvPr/>
        </p:nvGraphicFramePr>
        <p:xfrm>
          <a:off x="2233004" y="3811965"/>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326390">
                        <a:lnSpc>
                          <a:spcPct val="100000"/>
                        </a:lnSpc>
                        <a:spcBef>
                          <a:spcPts val="580"/>
                        </a:spcBef>
                      </a:pPr>
                      <a:r>
                        <a:rPr sz="1400" dirty="0">
                          <a:latin typeface="Arial MT"/>
                          <a:cs typeface="Arial MT"/>
                        </a:rPr>
                        <a:t>MLP</a:t>
                      </a:r>
                      <a:endParaRPr sz="1400">
                        <a:latin typeface="Arial MT"/>
                        <a:cs typeface="Arial MT"/>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23" name="object 15">
            <a:extLst>
              <a:ext uri="{FF2B5EF4-FFF2-40B4-BE49-F238E27FC236}">
                <a16:creationId xmlns:a16="http://schemas.microsoft.com/office/drawing/2014/main" id="{469F09FA-F47B-4A41-85C1-26C011D2D0A0}"/>
              </a:ext>
            </a:extLst>
          </p:cNvPr>
          <p:cNvPicPr/>
          <p:nvPr/>
        </p:nvPicPr>
        <p:blipFill>
          <a:blip r:embed="rId4" cstate="print"/>
          <a:stretch>
            <a:fillRect/>
          </a:stretch>
        </p:blipFill>
        <p:spPr>
          <a:xfrm>
            <a:off x="4414383" y="4088327"/>
            <a:ext cx="105536" cy="81981"/>
          </a:xfrm>
          <a:prstGeom prst="rect">
            <a:avLst/>
          </a:prstGeom>
        </p:spPr>
      </p:pic>
      <p:sp>
        <p:nvSpPr>
          <p:cNvPr id="96" name="object 88">
            <a:extLst>
              <a:ext uri="{FF2B5EF4-FFF2-40B4-BE49-F238E27FC236}">
                <a16:creationId xmlns:a16="http://schemas.microsoft.com/office/drawing/2014/main" id="{35C511FA-BE83-403F-84A4-33BCF6E90ABF}"/>
              </a:ext>
            </a:extLst>
          </p:cNvPr>
          <p:cNvSpPr txBox="1"/>
          <p:nvPr/>
        </p:nvSpPr>
        <p:spPr>
          <a:xfrm>
            <a:off x="321119" y="2754087"/>
            <a:ext cx="2564130" cy="66548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Encoder</a:t>
            </a:r>
            <a:r>
              <a:rPr sz="1400" spc="-5" dirty="0">
                <a:latin typeface="Arial MT"/>
                <a:cs typeface="Arial MT"/>
              </a:rPr>
              <a:t>:</a:t>
            </a:r>
            <a:r>
              <a:rPr sz="1400" spc="-20" dirty="0">
                <a:latin typeface="Arial MT"/>
                <a:cs typeface="Arial MT"/>
              </a:rPr>
              <a:t> </a:t>
            </a:r>
            <a:r>
              <a:rPr sz="1400" spc="5" dirty="0">
                <a:latin typeface="Arial MT"/>
                <a:cs typeface="Arial MT"/>
              </a:rPr>
              <a:t>h</a:t>
            </a:r>
            <a:r>
              <a:rPr sz="1350" spc="7" baseline="-33950" dirty="0">
                <a:latin typeface="Arial MT"/>
                <a:cs typeface="Arial MT"/>
              </a:rPr>
              <a:t>0</a:t>
            </a:r>
            <a:r>
              <a:rPr sz="1350" spc="179" baseline="-33950" dirty="0">
                <a:latin typeface="Arial MT"/>
                <a:cs typeface="Arial MT"/>
              </a:rPr>
              <a:t> </a:t>
            </a:r>
            <a:r>
              <a:rPr sz="1400" dirty="0">
                <a:latin typeface="Arial MT"/>
                <a:cs typeface="Arial MT"/>
              </a:rPr>
              <a:t>=</a:t>
            </a:r>
            <a:r>
              <a:rPr sz="1400" spc="-20" dirty="0">
                <a:latin typeface="Arial MT"/>
                <a:cs typeface="Arial MT"/>
              </a:rPr>
              <a:t> </a:t>
            </a:r>
            <a:r>
              <a:rPr sz="1400" dirty="0">
                <a:latin typeface="Arial MT"/>
                <a:cs typeface="Arial MT"/>
              </a:rPr>
              <a:t>f</a:t>
            </a:r>
            <a:r>
              <a:rPr sz="1350" b="1" baseline="-33950" dirty="0">
                <a:latin typeface="Arial"/>
                <a:cs typeface="Arial"/>
              </a:rPr>
              <a:t>W</a:t>
            </a:r>
            <a:r>
              <a:rPr sz="1400" dirty="0">
                <a:latin typeface="Arial MT"/>
                <a:cs typeface="Arial MT"/>
              </a:rPr>
              <a:t>(</a:t>
            </a:r>
            <a:r>
              <a:rPr sz="1400" b="1" dirty="0">
                <a:latin typeface="Arial"/>
                <a:cs typeface="Arial"/>
              </a:rPr>
              <a:t>z</a:t>
            </a:r>
            <a:r>
              <a:rPr sz="1400" dirty="0">
                <a:latin typeface="Arial MT"/>
                <a:cs typeface="Arial MT"/>
              </a:rPr>
              <a:t>)</a:t>
            </a:r>
            <a:endParaRPr sz="1400">
              <a:latin typeface="Arial MT"/>
              <a:cs typeface="Arial MT"/>
            </a:endParaRPr>
          </a:p>
          <a:p>
            <a:pPr marL="38100" marR="30480">
              <a:lnSpc>
                <a:spcPct val="100000"/>
              </a:lnSpc>
            </a:pPr>
            <a:r>
              <a:rPr sz="1400" spc="-5" dirty="0">
                <a:latin typeface="Arial MT"/>
                <a:cs typeface="Arial MT"/>
              </a:rPr>
              <a:t>where</a:t>
            </a:r>
            <a:r>
              <a:rPr sz="1400" spc="-25" dirty="0">
                <a:latin typeface="Arial MT"/>
                <a:cs typeface="Arial MT"/>
              </a:rPr>
              <a:t> </a:t>
            </a:r>
            <a:r>
              <a:rPr sz="1400" b="1" dirty="0">
                <a:latin typeface="Arial"/>
                <a:cs typeface="Arial"/>
              </a:rPr>
              <a:t>z</a:t>
            </a:r>
            <a:r>
              <a:rPr sz="1400" b="1" spc="-20" dirty="0">
                <a:latin typeface="Arial"/>
                <a:cs typeface="Arial"/>
              </a:rPr>
              <a:t> </a:t>
            </a:r>
            <a:r>
              <a:rPr sz="1400" spc="-5" dirty="0">
                <a:latin typeface="Arial MT"/>
                <a:cs typeface="Arial MT"/>
              </a:rPr>
              <a:t>is</a:t>
            </a:r>
            <a:r>
              <a:rPr sz="1400" spc="-20" dirty="0">
                <a:latin typeface="Arial MT"/>
                <a:cs typeface="Arial MT"/>
              </a:rPr>
              <a:t> </a:t>
            </a:r>
            <a:r>
              <a:rPr sz="1400" dirty="0">
                <a:latin typeface="Arial MT"/>
                <a:cs typeface="Arial MT"/>
              </a:rPr>
              <a:t>spatial</a:t>
            </a:r>
            <a:r>
              <a:rPr sz="1400" spc="-20" dirty="0">
                <a:latin typeface="Arial MT"/>
                <a:cs typeface="Arial MT"/>
              </a:rPr>
              <a:t> </a:t>
            </a:r>
            <a:r>
              <a:rPr sz="1400" spc="-5" dirty="0">
                <a:latin typeface="Arial MT"/>
                <a:cs typeface="Arial MT"/>
              </a:rPr>
              <a:t>CNN</a:t>
            </a:r>
            <a:r>
              <a:rPr sz="1400" spc="-25" dirty="0">
                <a:latin typeface="Arial MT"/>
                <a:cs typeface="Arial MT"/>
              </a:rPr>
              <a:t> </a:t>
            </a:r>
            <a:r>
              <a:rPr sz="1400" spc="-5" dirty="0">
                <a:latin typeface="Arial MT"/>
                <a:cs typeface="Arial MT"/>
              </a:rPr>
              <a:t>features </a:t>
            </a:r>
            <a:r>
              <a:rPr sz="1400" spc="-375" dirty="0">
                <a:latin typeface="Arial MT"/>
                <a:cs typeface="Arial MT"/>
              </a:rPr>
              <a:t> </a:t>
            </a:r>
            <a:r>
              <a:rPr sz="1400" dirty="0">
                <a:latin typeface="Arial MT"/>
                <a:cs typeface="Arial MT"/>
              </a:rPr>
              <a:t>f</a:t>
            </a:r>
            <a:r>
              <a:rPr sz="1350" b="1" baseline="-33950" dirty="0">
                <a:latin typeface="Arial"/>
                <a:cs typeface="Arial"/>
              </a:rPr>
              <a:t>W</a:t>
            </a:r>
            <a:r>
              <a:rPr sz="1400" b="1" dirty="0">
                <a:latin typeface="Arial"/>
                <a:cs typeface="Arial"/>
              </a:rPr>
              <a:t>(.)</a:t>
            </a:r>
            <a:r>
              <a:rPr sz="1400" b="1" spc="-10" dirty="0">
                <a:latin typeface="Arial"/>
                <a:cs typeface="Arial"/>
              </a:rPr>
              <a:t> </a:t>
            </a:r>
            <a:r>
              <a:rPr sz="1400" spc="-5" dirty="0">
                <a:latin typeface="Arial MT"/>
                <a:cs typeface="Arial MT"/>
              </a:rPr>
              <a:t>is an</a:t>
            </a:r>
            <a:r>
              <a:rPr sz="1400" spc="-10" dirty="0">
                <a:latin typeface="Arial MT"/>
                <a:cs typeface="Arial MT"/>
              </a:rPr>
              <a:t> </a:t>
            </a:r>
            <a:r>
              <a:rPr sz="1400" dirty="0">
                <a:latin typeface="Arial MT"/>
                <a:cs typeface="Arial MT"/>
              </a:rPr>
              <a:t>MLP</a:t>
            </a:r>
            <a:endParaRPr sz="1400">
              <a:latin typeface="Arial MT"/>
              <a:cs typeface="Arial MT"/>
            </a:endParaRPr>
          </a:p>
        </p:txBody>
      </p:sp>
      <p:sp>
        <p:nvSpPr>
          <p:cNvPr id="27" name="object 89">
            <a:extLst>
              <a:ext uri="{FF2B5EF4-FFF2-40B4-BE49-F238E27FC236}">
                <a16:creationId xmlns:a16="http://schemas.microsoft.com/office/drawing/2014/main" id="{9A1D3E2B-E41D-47D6-B5E4-12911DB5E533}"/>
              </a:ext>
            </a:extLst>
          </p:cNvPr>
          <p:cNvSpPr txBox="1"/>
          <p:nvPr/>
        </p:nvSpPr>
        <p:spPr>
          <a:xfrm>
            <a:off x="2233004" y="2228238"/>
            <a:ext cx="344805" cy="167640"/>
          </a:xfrm>
          <a:prstGeom prst="rect">
            <a:avLst/>
          </a:prstGeom>
        </p:spPr>
        <p:txBody>
          <a:bodyPr vert="horz" wrap="square" lIns="0" tIns="16510" rIns="0" bIns="0" rtlCol="0">
            <a:spAutoFit/>
          </a:bodyPr>
          <a:lstStyle/>
          <a:p>
            <a:pPr marL="12700">
              <a:lnSpc>
                <a:spcPct val="100000"/>
              </a:lnSpc>
              <a:spcBef>
                <a:spcPts val="130"/>
              </a:spcBef>
              <a:tabLst>
                <a:tab pos="266065" algn="l"/>
              </a:tabLst>
            </a:pPr>
            <a:r>
              <a:rPr sz="900" spc="15" dirty="0">
                <a:latin typeface="Arial MT"/>
                <a:cs typeface="Arial MT"/>
              </a:rPr>
              <a:t>1	2</a:t>
            </a:r>
            <a:endParaRPr sz="900" dirty="0">
              <a:latin typeface="Arial MT"/>
              <a:cs typeface="Arial MT"/>
            </a:endParaRPr>
          </a:p>
        </p:txBody>
      </p:sp>
      <p:sp>
        <p:nvSpPr>
          <p:cNvPr id="28" name="object 90">
            <a:extLst>
              <a:ext uri="{FF2B5EF4-FFF2-40B4-BE49-F238E27FC236}">
                <a16:creationId xmlns:a16="http://schemas.microsoft.com/office/drawing/2014/main" id="{450A9FD4-9588-492C-A4B5-52AB0E50B8E0}"/>
              </a:ext>
            </a:extLst>
          </p:cNvPr>
          <p:cNvSpPr txBox="1"/>
          <p:nvPr/>
        </p:nvSpPr>
        <p:spPr>
          <a:xfrm>
            <a:off x="346519" y="1888937"/>
            <a:ext cx="2659380" cy="45212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r>
              <a:rPr sz="1400" spc="-5" dirty="0">
                <a:latin typeface="Arial MT"/>
                <a:cs typeface="Arial MT"/>
              </a:rPr>
              <a:t>:</a:t>
            </a:r>
            <a:r>
              <a:rPr sz="1400" spc="-35" dirty="0">
                <a:latin typeface="Arial MT"/>
                <a:cs typeface="Arial MT"/>
              </a:rPr>
              <a:t> </a:t>
            </a:r>
            <a:r>
              <a:rPr sz="1400" spc="-5" dirty="0">
                <a:latin typeface="Arial MT"/>
                <a:cs typeface="Arial MT"/>
              </a:rPr>
              <a:t>Image</a:t>
            </a:r>
            <a:r>
              <a:rPr sz="1400" spc="-15" dirty="0">
                <a:latin typeface="Arial MT"/>
                <a:cs typeface="Arial MT"/>
              </a:rPr>
              <a:t> </a:t>
            </a:r>
            <a:r>
              <a:rPr sz="1400" b="1" dirty="0">
                <a:latin typeface="Arial"/>
                <a:cs typeface="Arial"/>
              </a:rPr>
              <a:t>I</a:t>
            </a:r>
            <a:endParaRPr sz="1400" dirty="0">
              <a:latin typeface="Arial"/>
              <a:cs typeface="Arial"/>
            </a:endParaRPr>
          </a:p>
          <a:p>
            <a:pPr marL="12700">
              <a:lnSpc>
                <a:spcPct val="100000"/>
              </a:lnSpc>
            </a:pPr>
            <a:r>
              <a:rPr sz="1400" b="1" spc="-5" dirty="0">
                <a:latin typeface="Arial"/>
                <a:cs typeface="Arial"/>
              </a:rPr>
              <a:t>Output:</a:t>
            </a:r>
            <a:r>
              <a:rPr sz="1400" b="1" dirty="0">
                <a:latin typeface="Arial"/>
                <a:cs typeface="Arial"/>
              </a:rPr>
              <a:t> </a:t>
            </a:r>
            <a:r>
              <a:rPr sz="1400" spc="-5" dirty="0">
                <a:latin typeface="Arial MT"/>
                <a:cs typeface="Arial MT"/>
              </a:rPr>
              <a:t>Sequence</a:t>
            </a:r>
            <a:r>
              <a:rPr sz="1400" spc="5" dirty="0">
                <a:latin typeface="Arial MT"/>
                <a:cs typeface="Arial MT"/>
              </a:rPr>
              <a:t> </a:t>
            </a:r>
            <a:r>
              <a:rPr sz="1400" b="1" dirty="0">
                <a:latin typeface="Arial"/>
                <a:cs typeface="Arial"/>
              </a:rPr>
              <a:t>y</a:t>
            </a:r>
            <a:r>
              <a:rPr sz="1400" b="1" spc="-15" dirty="0">
                <a:latin typeface="Arial"/>
                <a:cs typeface="Arial"/>
              </a:rPr>
              <a:t> </a:t>
            </a:r>
            <a:r>
              <a:rPr sz="1400" dirty="0">
                <a:latin typeface="Arial MT"/>
                <a:cs typeface="Arial MT"/>
              </a:rPr>
              <a:t>=</a:t>
            </a:r>
            <a:r>
              <a:rPr sz="1400" spc="-15" dirty="0">
                <a:latin typeface="Arial MT"/>
                <a:cs typeface="Arial MT"/>
              </a:rPr>
              <a:t> </a:t>
            </a:r>
            <a:r>
              <a:rPr sz="1400" dirty="0">
                <a:latin typeface="Arial MT"/>
                <a:cs typeface="Arial MT"/>
              </a:rPr>
              <a:t>y</a:t>
            </a:r>
            <a:r>
              <a:rPr sz="1400" spc="114"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y</a:t>
            </a:r>
            <a:r>
              <a:rPr sz="1400" spc="114" dirty="0">
                <a:latin typeface="Arial MT"/>
                <a:cs typeface="Arial MT"/>
              </a:rPr>
              <a:t> </a:t>
            </a:r>
            <a:r>
              <a:rPr sz="1400" spc="-5" dirty="0">
                <a:latin typeface="Arial MT"/>
                <a:cs typeface="Arial MT"/>
              </a:rPr>
              <a:t>,...,</a:t>
            </a:r>
            <a:r>
              <a:rPr sz="1400" spc="-15" dirty="0">
                <a:latin typeface="Arial MT"/>
                <a:cs typeface="Arial MT"/>
              </a:rPr>
              <a:t> </a:t>
            </a:r>
            <a:r>
              <a:rPr sz="1400" dirty="0">
                <a:latin typeface="Arial MT"/>
                <a:cs typeface="Arial MT"/>
              </a:rPr>
              <a:t>y</a:t>
            </a:r>
          </a:p>
        </p:txBody>
      </p:sp>
      <p:sp>
        <p:nvSpPr>
          <p:cNvPr id="29" name="object 91">
            <a:extLst>
              <a:ext uri="{FF2B5EF4-FFF2-40B4-BE49-F238E27FC236}">
                <a16:creationId xmlns:a16="http://schemas.microsoft.com/office/drawing/2014/main" id="{A0335631-17DF-4E4C-959D-A84229D07883}"/>
              </a:ext>
            </a:extLst>
          </p:cNvPr>
          <p:cNvSpPr txBox="1"/>
          <p:nvPr/>
        </p:nvSpPr>
        <p:spPr>
          <a:xfrm>
            <a:off x="2956686" y="2215868"/>
            <a:ext cx="98425" cy="167640"/>
          </a:xfrm>
          <a:prstGeom prst="rect">
            <a:avLst/>
          </a:prstGeom>
        </p:spPr>
        <p:txBody>
          <a:bodyPr vert="horz" wrap="square" lIns="0" tIns="16510" rIns="0" bIns="0" rtlCol="0">
            <a:spAutoFit/>
          </a:bodyPr>
          <a:lstStyle/>
          <a:p>
            <a:pPr marL="12700">
              <a:lnSpc>
                <a:spcPct val="100000"/>
              </a:lnSpc>
              <a:spcBef>
                <a:spcPts val="130"/>
              </a:spcBef>
            </a:pPr>
            <a:r>
              <a:rPr sz="900" spc="20" dirty="0">
                <a:latin typeface="Arial MT"/>
                <a:cs typeface="Arial MT"/>
              </a:rPr>
              <a:t>T</a:t>
            </a:r>
            <a:endParaRPr sz="900" dirty="0">
              <a:latin typeface="Arial MT"/>
              <a:cs typeface="Arial MT"/>
            </a:endParaRPr>
          </a:p>
        </p:txBody>
      </p:sp>
    </p:spTree>
    <p:extLst>
      <p:ext uri="{BB962C8B-B14F-4D97-AF65-F5344CB8AC3E}">
        <p14:creationId xmlns:p14="http://schemas.microsoft.com/office/powerpoint/2010/main" val="2035737419"/>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CE7DB-E50B-4B16-AEE1-2F5612B12E56}"/>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25" dirty="0"/>
              <a:t> </a:t>
            </a:r>
            <a:r>
              <a:rPr lang="en-US" altLang="zh-CN" spc="-5" dirty="0"/>
              <a:t>using</a:t>
            </a:r>
            <a:r>
              <a:rPr lang="en-US" altLang="zh-CN" spc="-25" dirty="0"/>
              <a:t> </a:t>
            </a:r>
            <a:r>
              <a:rPr lang="en-US" altLang="zh-CN" dirty="0"/>
              <a:t>spatial</a:t>
            </a:r>
            <a:r>
              <a:rPr lang="en-US" altLang="zh-CN" spc="-25" dirty="0"/>
              <a:t> </a:t>
            </a:r>
            <a:r>
              <a:rPr lang="en-US" altLang="zh-CN" spc="-5" dirty="0"/>
              <a:t>features</a:t>
            </a:r>
            <a:endParaRPr lang="zh-CN" altLang="en-US" dirty="0"/>
          </a:p>
        </p:txBody>
      </p:sp>
      <p:sp>
        <p:nvSpPr>
          <p:cNvPr id="14" name="object 5">
            <a:extLst>
              <a:ext uri="{FF2B5EF4-FFF2-40B4-BE49-F238E27FC236}">
                <a16:creationId xmlns:a16="http://schemas.microsoft.com/office/drawing/2014/main" id="{4B0EEAC9-157C-419F-9EB9-1C010AC9281A}"/>
              </a:ext>
            </a:extLst>
          </p:cNvPr>
          <p:cNvSpPr txBox="1"/>
          <p:nvPr/>
        </p:nvSpPr>
        <p:spPr>
          <a:xfrm>
            <a:off x="270319" y="4830387"/>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15" name="object 7">
            <a:extLst>
              <a:ext uri="{FF2B5EF4-FFF2-40B4-BE49-F238E27FC236}">
                <a16:creationId xmlns:a16="http://schemas.microsoft.com/office/drawing/2014/main" id="{6D5161D7-52C3-46EA-8F20-66638F7FBE53}"/>
              </a:ext>
            </a:extLst>
          </p:cNvPr>
          <p:cNvPicPr/>
          <p:nvPr/>
        </p:nvPicPr>
        <p:blipFill>
          <a:blip r:embed="rId3" cstate="print"/>
          <a:stretch>
            <a:fillRect/>
          </a:stretch>
        </p:blipFill>
        <p:spPr>
          <a:xfrm>
            <a:off x="273493" y="3987323"/>
            <a:ext cx="971999" cy="687048"/>
          </a:xfrm>
          <a:prstGeom prst="rect">
            <a:avLst/>
          </a:prstGeom>
        </p:spPr>
      </p:pic>
      <p:grpSp>
        <p:nvGrpSpPr>
          <p:cNvPr id="16" name="object 8">
            <a:extLst>
              <a:ext uri="{FF2B5EF4-FFF2-40B4-BE49-F238E27FC236}">
                <a16:creationId xmlns:a16="http://schemas.microsoft.com/office/drawing/2014/main" id="{954772CA-1EDC-4117-82D3-F4645CA20B98}"/>
              </a:ext>
            </a:extLst>
          </p:cNvPr>
          <p:cNvGrpSpPr/>
          <p:nvPr/>
        </p:nvGrpSpPr>
        <p:grpSpPr>
          <a:xfrm>
            <a:off x="1329244" y="3810886"/>
            <a:ext cx="840740" cy="1040130"/>
            <a:chOff x="1207800" y="2748412"/>
            <a:chExt cx="840740" cy="1040130"/>
          </a:xfrm>
        </p:grpSpPr>
        <p:sp>
          <p:nvSpPr>
            <p:cNvPr id="17" name="object 9">
              <a:extLst>
                <a:ext uri="{FF2B5EF4-FFF2-40B4-BE49-F238E27FC236}">
                  <a16:creationId xmlns:a16="http://schemas.microsoft.com/office/drawing/2014/main" id="{FB66817E-C076-4973-AA81-8E49F569CFAB}"/>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18" name="object 10">
              <a:extLst>
                <a:ext uri="{FF2B5EF4-FFF2-40B4-BE49-F238E27FC236}">
                  <a16:creationId xmlns:a16="http://schemas.microsoft.com/office/drawing/2014/main" id="{6B96F508-2586-4D62-880A-1FE7172C7B25}"/>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9" name="object 11">
            <a:extLst>
              <a:ext uri="{FF2B5EF4-FFF2-40B4-BE49-F238E27FC236}">
                <a16:creationId xmlns:a16="http://schemas.microsoft.com/office/drawing/2014/main" id="{5084D4E2-7C64-42A4-8156-E15E88FBFBDD}"/>
              </a:ext>
            </a:extLst>
          </p:cNvPr>
          <p:cNvSpPr txBox="1"/>
          <p:nvPr/>
        </p:nvSpPr>
        <p:spPr>
          <a:xfrm>
            <a:off x="1407032" y="416436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20" name="object 12">
            <a:extLst>
              <a:ext uri="{FF2B5EF4-FFF2-40B4-BE49-F238E27FC236}">
                <a16:creationId xmlns:a16="http://schemas.microsoft.com/office/drawing/2014/main" id="{BABF1072-7671-42E4-93B9-42D4FC0C648A}"/>
              </a:ext>
            </a:extLst>
          </p:cNvPr>
          <p:cNvSpPr txBox="1"/>
          <p:nvPr/>
        </p:nvSpPr>
        <p:spPr>
          <a:xfrm>
            <a:off x="2129585" y="4801062"/>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21" name="object 13">
            <a:extLst>
              <a:ext uri="{FF2B5EF4-FFF2-40B4-BE49-F238E27FC236}">
                <a16:creationId xmlns:a16="http://schemas.microsoft.com/office/drawing/2014/main" id="{A28DE3F2-53C0-48EF-BBEB-C8F2A000B6A7}"/>
              </a:ext>
            </a:extLst>
          </p:cNvPr>
          <p:cNvSpPr txBox="1"/>
          <p:nvPr/>
        </p:nvSpPr>
        <p:spPr>
          <a:xfrm>
            <a:off x="4538244" y="3873696"/>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aphicFrame>
        <p:nvGraphicFramePr>
          <p:cNvPr id="22" name="object 14">
            <a:extLst>
              <a:ext uri="{FF2B5EF4-FFF2-40B4-BE49-F238E27FC236}">
                <a16:creationId xmlns:a16="http://schemas.microsoft.com/office/drawing/2014/main" id="{36B2AA42-25B2-4F3E-B010-005A2D4B46E3}"/>
              </a:ext>
            </a:extLst>
          </p:cNvPr>
          <p:cNvGraphicFramePr>
            <a:graphicFrameLocks noGrp="1"/>
          </p:cNvGraphicFramePr>
          <p:nvPr/>
        </p:nvGraphicFramePr>
        <p:xfrm>
          <a:off x="2233004" y="3811965"/>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326390">
                        <a:lnSpc>
                          <a:spcPct val="100000"/>
                        </a:lnSpc>
                        <a:spcBef>
                          <a:spcPts val="580"/>
                        </a:spcBef>
                      </a:pPr>
                      <a:r>
                        <a:rPr sz="1400" dirty="0">
                          <a:latin typeface="Arial MT"/>
                          <a:cs typeface="Arial MT"/>
                        </a:rPr>
                        <a:t>MLP</a:t>
                      </a:r>
                      <a:endParaRPr sz="1400">
                        <a:latin typeface="Arial MT"/>
                        <a:cs typeface="Arial MT"/>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23" name="object 15">
            <a:extLst>
              <a:ext uri="{FF2B5EF4-FFF2-40B4-BE49-F238E27FC236}">
                <a16:creationId xmlns:a16="http://schemas.microsoft.com/office/drawing/2014/main" id="{469F09FA-F47B-4A41-85C1-26C011D2D0A0}"/>
              </a:ext>
            </a:extLst>
          </p:cNvPr>
          <p:cNvPicPr/>
          <p:nvPr/>
        </p:nvPicPr>
        <p:blipFill>
          <a:blip r:embed="rId4" cstate="print"/>
          <a:stretch>
            <a:fillRect/>
          </a:stretch>
        </p:blipFill>
        <p:spPr>
          <a:xfrm>
            <a:off x="4414383" y="4088327"/>
            <a:ext cx="105536" cy="81981"/>
          </a:xfrm>
          <a:prstGeom prst="rect">
            <a:avLst/>
          </a:prstGeom>
        </p:spPr>
      </p:pic>
      <p:grpSp>
        <p:nvGrpSpPr>
          <p:cNvPr id="25" name="object 17">
            <a:extLst>
              <a:ext uri="{FF2B5EF4-FFF2-40B4-BE49-F238E27FC236}">
                <a16:creationId xmlns:a16="http://schemas.microsoft.com/office/drawing/2014/main" id="{6990EBA6-13F6-4069-976B-102A8ECF845A}"/>
              </a:ext>
            </a:extLst>
          </p:cNvPr>
          <p:cNvGrpSpPr/>
          <p:nvPr/>
        </p:nvGrpSpPr>
        <p:grpSpPr>
          <a:xfrm>
            <a:off x="5865946" y="4779153"/>
            <a:ext cx="330835" cy="521334"/>
            <a:chOff x="5744502" y="3716679"/>
            <a:chExt cx="330835" cy="521334"/>
          </a:xfrm>
        </p:grpSpPr>
        <p:sp>
          <p:nvSpPr>
            <p:cNvPr id="26" name="object 18">
              <a:extLst>
                <a:ext uri="{FF2B5EF4-FFF2-40B4-BE49-F238E27FC236}">
                  <a16:creationId xmlns:a16="http://schemas.microsoft.com/office/drawing/2014/main" id="{AD5E222C-BF15-423D-A68A-5429F8C70D4D}"/>
                </a:ext>
              </a:extLst>
            </p:cNvPr>
            <p:cNvSpPr/>
            <p:nvPr/>
          </p:nvSpPr>
          <p:spPr>
            <a:xfrm>
              <a:off x="5749264" y="3721442"/>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27" name="object 19">
              <a:extLst>
                <a:ext uri="{FF2B5EF4-FFF2-40B4-BE49-F238E27FC236}">
                  <a16:creationId xmlns:a16="http://schemas.microsoft.com/office/drawing/2014/main" id="{15625192-CCED-470D-B7E8-300D59389931}"/>
                </a:ext>
              </a:extLst>
            </p:cNvPr>
            <p:cNvSpPr/>
            <p:nvPr/>
          </p:nvSpPr>
          <p:spPr>
            <a:xfrm>
              <a:off x="5749264" y="3721442"/>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28" name="object 20">
            <a:extLst>
              <a:ext uri="{FF2B5EF4-FFF2-40B4-BE49-F238E27FC236}">
                <a16:creationId xmlns:a16="http://schemas.microsoft.com/office/drawing/2014/main" id="{0FB15D1F-C5B2-497D-B7D4-AF5FBE0F235E}"/>
              </a:ext>
            </a:extLst>
          </p:cNvPr>
          <p:cNvSpPr txBox="1"/>
          <p:nvPr/>
        </p:nvSpPr>
        <p:spPr>
          <a:xfrm>
            <a:off x="5952183" y="492943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29" name="object 21">
            <a:extLst>
              <a:ext uri="{FF2B5EF4-FFF2-40B4-BE49-F238E27FC236}">
                <a16:creationId xmlns:a16="http://schemas.microsoft.com/office/drawing/2014/main" id="{4F0AEB89-41D9-4308-BAD2-57B6E374FACF}"/>
              </a:ext>
            </a:extLst>
          </p:cNvPr>
          <p:cNvSpPr txBox="1"/>
          <p:nvPr/>
        </p:nvSpPr>
        <p:spPr>
          <a:xfrm>
            <a:off x="6028383" y="5037380"/>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0</a:t>
            </a:r>
            <a:endParaRPr sz="800">
              <a:latin typeface="Arial MT"/>
              <a:cs typeface="Arial MT"/>
            </a:endParaRPr>
          </a:p>
        </p:txBody>
      </p:sp>
      <p:sp>
        <p:nvSpPr>
          <p:cNvPr id="30" name="object 22">
            <a:extLst>
              <a:ext uri="{FF2B5EF4-FFF2-40B4-BE49-F238E27FC236}">
                <a16:creationId xmlns:a16="http://schemas.microsoft.com/office/drawing/2014/main" id="{860130FC-84C1-45F2-A48A-5448F15BF2B3}"/>
              </a:ext>
            </a:extLst>
          </p:cNvPr>
          <p:cNvSpPr txBox="1"/>
          <p:nvPr/>
        </p:nvSpPr>
        <p:spPr>
          <a:xfrm>
            <a:off x="5870726" y="387369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sp>
        <p:nvSpPr>
          <p:cNvPr id="31" name="object 23">
            <a:extLst>
              <a:ext uri="{FF2B5EF4-FFF2-40B4-BE49-F238E27FC236}">
                <a16:creationId xmlns:a16="http://schemas.microsoft.com/office/drawing/2014/main" id="{70962CA5-8CB3-4F8C-BB25-DBAB68086BDE}"/>
              </a:ext>
            </a:extLst>
          </p:cNvPr>
          <p:cNvSpPr txBox="1"/>
          <p:nvPr/>
        </p:nvSpPr>
        <p:spPr>
          <a:xfrm>
            <a:off x="5874874" y="303129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pic>
        <p:nvPicPr>
          <p:cNvPr id="32" name="object 24">
            <a:extLst>
              <a:ext uri="{FF2B5EF4-FFF2-40B4-BE49-F238E27FC236}">
                <a16:creationId xmlns:a16="http://schemas.microsoft.com/office/drawing/2014/main" id="{9BD1BDD8-9C44-44C0-88F5-EA66503326DD}"/>
              </a:ext>
            </a:extLst>
          </p:cNvPr>
          <p:cNvPicPr/>
          <p:nvPr/>
        </p:nvPicPr>
        <p:blipFill>
          <a:blip r:embed="rId5" cstate="print"/>
          <a:stretch>
            <a:fillRect/>
          </a:stretch>
        </p:blipFill>
        <p:spPr>
          <a:xfrm>
            <a:off x="5992988" y="3561111"/>
            <a:ext cx="81975" cy="322102"/>
          </a:xfrm>
          <a:prstGeom prst="rect">
            <a:avLst/>
          </a:prstGeom>
        </p:spPr>
      </p:pic>
      <p:sp>
        <p:nvSpPr>
          <p:cNvPr id="66" name="object 58">
            <a:extLst>
              <a:ext uri="{FF2B5EF4-FFF2-40B4-BE49-F238E27FC236}">
                <a16:creationId xmlns:a16="http://schemas.microsoft.com/office/drawing/2014/main" id="{9599535D-82C4-473F-B117-7BDAEE9113C1}"/>
              </a:ext>
            </a:extLst>
          </p:cNvPr>
          <p:cNvSpPr txBox="1"/>
          <p:nvPr/>
        </p:nvSpPr>
        <p:spPr>
          <a:xfrm>
            <a:off x="5816075" y="2783186"/>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grpSp>
        <p:nvGrpSpPr>
          <p:cNvPr id="70" name="object 62">
            <a:extLst>
              <a:ext uri="{FF2B5EF4-FFF2-40B4-BE49-F238E27FC236}">
                <a16:creationId xmlns:a16="http://schemas.microsoft.com/office/drawing/2014/main" id="{5FBDAC3F-C79D-4A6A-99C6-3B76F82503A0}"/>
              </a:ext>
            </a:extLst>
          </p:cNvPr>
          <p:cNvGrpSpPr/>
          <p:nvPr/>
        </p:nvGrpSpPr>
        <p:grpSpPr>
          <a:xfrm>
            <a:off x="4849718" y="4084199"/>
            <a:ext cx="1003300" cy="82550"/>
            <a:chOff x="4728274" y="3021725"/>
            <a:chExt cx="1003300" cy="82550"/>
          </a:xfrm>
        </p:grpSpPr>
        <p:sp>
          <p:nvSpPr>
            <p:cNvPr id="71" name="object 63">
              <a:extLst>
                <a:ext uri="{FF2B5EF4-FFF2-40B4-BE49-F238E27FC236}">
                  <a16:creationId xmlns:a16="http://schemas.microsoft.com/office/drawing/2014/main" id="{FDD039E5-0057-40E3-8653-71DAC6C61CFA}"/>
                </a:ext>
              </a:extLst>
            </p:cNvPr>
            <p:cNvSpPr/>
            <p:nvPr/>
          </p:nvSpPr>
          <p:spPr>
            <a:xfrm>
              <a:off x="4737799" y="3062715"/>
              <a:ext cx="897890" cy="4445"/>
            </a:xfrm>
            <a:custGeom>
              <a:avLst/>
              <a:gdLst/>
              <a:ahLst/>
              <a:cxnLst/>
              <a:rect l="l" t="t" r="r" b="b"/>
              <a:pathLst>
                <a:path w="897889" h="4444">
                  <a:moveTo>
                    <a:pt x="0" y="4257"/>
                  </a:moveTo>
                  <a:lnTo>
                    <a:pt x="897301" y="0"/>
                  </a:lnTo>
                </a:path>
              </a:pathLst>
            </a:custGeom>
            <a:ln w="19049">
              <a:solidFill>
                <a:srgbClr val="222222"/>
              </a:solidFill>
            </a:ln>
          </p:spPr>
          <p:txBody>
            <a:bodyPr wrap="square" lIns="0" tIns="0" rIns="0" bIns="0" rtlCol="0"/>
            <a:lstStyle/>
            <a:p>
              <a:endParaRPr/>
            </a:p>
          </p:txBody>
        </p:sp>
        <p:pic>
          <p:nvPicPr>
            <p:cNvPr id="72" name="object 64">
              <a:extLst>
                <a:ext uri="{FF2B5EF4-FFF2-40B4-BE49-F238E27FC236}">
                  <a16:creationId xmlns:a16="http://schemas.microsoft.com/office/drawing/2014/main" id="{093244CA-5104-447E-9645-D9AE8B4E8D9E}"/>
                </a:ext>
              </a:extLst>
            </p:cNvPr>
            <p:cNvPicPr/>
            <p:nvPr/>
          </p:nvPicPr>
          <p:blipFill>
            <a:blip r:embed="rId6" cstate="print"/>
            <a:stretch>
              <a:fillRect/>
            </a:stretch>
          </p:blipFill>
          <p:spPr>
            <a:xfrm>
              <a:off x="5625426" y="3021725"/>
              <a:ext cx="105649" cy="81980"/>
            </a:xfrm>
            <a:prstGeom prst="rect">
              <a:avLst/>
            </a:prstGeom>
          </p:spPr>
        </p:pic>
      </p:grpSp>
      <p:grpSp>
        <p:nvGrpSpPr>
          <p:cNvPr id="73" name="object 65">
            <a:extLst>
              <a:ext uri="{FF2B5EF4-FFF2-40B4-BE49-F238E27FC236}">
                <a16:creationId xmlns:a16="http://schemas.microsoft.com/office/drawing/2014/main" id="{593867AF-551B-4A09-AEE4-6D4F84EEC037}"/>
              </a:ext>
            </a:extLst>
          </p:cNvPr>
          <p:cNvGrpSpPr/>
          <p:nvPr/>
        </p:nvGrpSpPr>
        <p:grpSpPr>
          <a:xfrm>
            <a:off x="4533481" y="4403472"/>
            <a:ext cx="1639570" cy="897255"/>
            <a:chOff x="4412037" y="3340998"/>
            <a:chExt cx="1639570" cy="897255"/>
          </a:xfrm>
        </p:grpSpPr>
        <p:sp>
          <p:nvSpPr>
            <p:cNvPr id="74" name="object 66">
              <a:extLst>
                <a:ext uri="{FF2B5EF4-FFF2-40B4-BE49-F238E27FC236}">
                  <a16:creationId xmlns:a16="http://schemas.microsoft.com/office/drawing/2014/main" id="{9EF81B19-871B-40C0-948F-F8FA6991C93F}"/>
                </a:ext>
              </a:extLst>
            </p:cNvPr>
            <p:cNvSpPr/>
            <p:nvPr/>
          </p:nvSpPr>
          <p:spPr>
            <a:xfrm>
              <a:off x="6010359" y="3436972"/>
              <a:ext cx="2540" cy="292735"/>
            </a:xfrm>
            <a:custGeom>
              <a:avLst/>
              <a:gdLst/>
              <a:ahLst/>
              <a:cxnLst/>
              <a:rect l="l" t="t" r="r" b="b"/>
              <a:pathLst>
                <a:path w="2539" h="292735">
                  <a:moveTo>
                    <a:pt x="1940" y="292202"/>
                  </a:moveTo>
                  <a:lnTo>
                    <a:pt x="0" y="0"/>
                  </a:lnTo>
                </a:path>
              </a:pathLst>
            </a:custGeom>
            <a:ln w="19049">
              <a:solidFill>
                <a:srgbClr val="222222"/>
              </a:solidFill>
            </a:ln>
          </p:spPr>
          <p:txBody>
            <a:bodyPr wrap="square" lIns="0" tIns="0" rIns="0" bIns="0" rtlCol="0"/>
            <a:lstStyle/>
            <a:p>
              <a:endParaRPr/>
            </a:p>
          </p:txBody>
        </p:sp>
        <p:pic>
          <p:nvPicPr>
            <p:cNvPr id="75" name="object 67">
              <a:extLst>
                <a:ext uri="{FF2B5EF4-FFF2-40B4-BE49-F238E27FC236}">
                  <a16:creationId xmlns:a16="http://schemas.microsoft.com/office/drawing/2014/main" id="{5503A338-4560-43FE-8015-6AE98E620D79}"/>
                </a:ext>
              </a:extLst>
            </p:cNvPr>
            <p:cNvPicPr/>
            <p:nvPr/>
          </p:nvPicPr>
          <p:blipFill>
            <a:blip r:embed="rId7" cstate="print"/>
            <a:stretch>
              <a:fillRect/>
            </a:stretch>
          </p:blipFill>
          <p:spPr>
            <a:xfrm>
              <a:off x="5969369" y="3340998"/>
              <a:ext cx="81979" cy="105708"/>
            </a:xfrm>
            <a:prstGeom prst="rect">
              <a:avLst/>
            </a:prstGeom>
          </p:spPr>
        </p:pic>
        <p:sp>
          <p:nvSpPr>
            <p:cNvPr id="76" name="object 68">
              <a:extLst>
                <a:ext uri="{FF2B5EF4-FFF2-40B4-BE49-F238E27FC236}">
                  <a16:creationId xmlns:a16="http://schemas.microsoft.com/office/drawing/2014/main" id="{89C03C63-5E6F-4E8E-8D10-D15E700FA0FE}"/>
                </a:ext>
              </a:extLst>
            </p:cNvPr>
            <p:cNvSpPr/>
            <p:nvPr/>
          </p:nvSpPr>
          <p:spPr>
            <a:xfrm>
              <a:off x="4416800" y="3721460"/>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77" name="object 69">
              <a:extLst>
                <a:ext uri="{FF2B5EF4-FFF2-40B4-BE49-F238E27FC236}">
                  <a16:creationId xmlns:a16="http://schemas.microsoft.com/office/drawing/2014/main" id="{518F59B5-22B6-4D57-A8FE-38C3AF88EF6A}"/>
                </a:ext>
              </a:extLst>
            </p:cNvPr>
            <p:cNvSpPr/>
            <p:nvPr/>
          </p:nvSpPr>
          <p:spPr>
            <a:xfrm>
              <a:off x="4416800" y="3721460"/>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8" name="object 70">
            <a:extLst>
              <a:ext uri="{FF2B5EF4-FFF2-40B4-BE49-F238E27FC236}">
                <a16:creationId xmlns:a16="http://schemas.microsoft.com/office/drawing/2014/main" id="{9B394D3B-5FC0-402B-9878-79B46DB3686B}"/>
              </a:ext>
            </a:extLst>
          </p:cNvPr>
          <p:cNvSpPr txBox="1"/>
          <p:nvPr/>
        </p:nvSpPr>
        <p:spPr>
          <a:xfrm>
            <a:off x="4647944" y="4929449"/>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c</a:t>
            </a:r>
            <a:endParaRPr sz="1200">
              <a:latin typeface="Arial MT"/>
              <a:cs typeface="Arial MT"/>
            </a:endParaRPr>
          </a:p>
        </p:txBody>
      </p:sp>
      <p:sp>
        <p:nvSpPr>
          <p:cNvPr id="80" name="object 72">
            <a:extLst>
              <a:ext uri="{FF2B5EF4-FFF2-40B4-BE49-F238E27FC236}">
                <a16:creationId xmlns:a16="http://schemas.microsoft.com/office/drawing/2014/main" id="{C56CA905-3075-4356-84AE-DEAEE8470AC2}"/>
              </a:ext>
            </a:extLst>
          </p:cNvPr>
          <p:cNvSpPr/>
          <p:nvPr/>
        </p:nvSpPr>
        <p:spPr>
          <a:xfrm>
            <a:off x="4622544" y="4385197"/>
            <a:ext cx="0" cy="284480"/>
          </a:xfrm>
          <a:custGeom>
            <a:avLst/>
            <a:gdLst/>
            <a:ahLst/>
            <a:cxnLst/>
            <a:rect l="l" t="t" r="r" b="b"/>
            <a:pathLst>
              <a:path h="284479">
                <a:moveTo>
                  <a:pt x="0" y="0"/>
                </a:moveTo>
                <a:lnTo>
                  <a:pt x="0" y="284399"/>
                </a:lnTo>
              </a:path>
            </a:pathLst>
          </a:custGeom>
          <a:ln w="19049">
            <a:solidFill>
              <a:srgbClr val="222222"/>
            </a:solidFill>
          </a:ln>
        </p:spPr>
        <p:txBody>
          <a:bodyPr wrap="square" lIns="0" tIns="0" rIns="0" bIns="0" rtlCol="0"/>
          <a:lstStyle/>
          <a:p>
            <a:endParaRPr/>
          </a:p>
        </p:txBody>
      </p:sp>
      <p:pic>
        <p:nvPicPr>
          <p:cNvPr id="81" name="object 73">
            <a:extLst>
              <a:ext uri="{FF2B5EF4-FFF2-40B4-BE49-F238E27FC236}">
                <a16:creationId xmlns:a16="http://schemas.microsoft.com/office/drawing/2014/main" id="{55DACF78-3A95-49DB-966C-729C4E143778}"/>
              </a:ext>
            </a:extLst>
          </p:cNvPr>
          <p:cNvPicPr/>
          <p:nvPr/>
        </p:nvPicPr>
        <p:blipFill>
          <a:blip r:embed="rId8" cstate="print"/>
          <a:stretch>
            <a:fillRect/>
          </a:stretch>
        </p:blipFill>
        <p:spPr>
          <a:xfrm>
            <a:off x="4581553" y="4660072"/>
            <a:ext cx="81980" cy="105500"/>
          </a:xfrm>
          <a:prstGeom prst="rect">
            <a:avLst/>
          </a:prstGeom>
        </p:spPr>
      </p:pic>
      <p:sp>
        <p:nvSpPr>
          <p:cNvPr id="82" name="object 74">
            <a:extLst>
              <a:ext uri="{FF2B5EF4-FFF2-40B4-BE49-F238E27FC236}">
                <a16:creationId xmlns:a16="http://schemas.microsoft.com/office/drawing/2014/main" id="{4414532A-7317-4E88-9C0E-209B4CAD8B26}"/>
              </a:ext>
            </a:extLst>
          </p:cNvPr>
          <p:cNvSpPr/>
          <p:nvPr/>
        </p:nvSpPr>
        <p:spPr>
          <a:xfrm>
            <a:off x="4698744" y="4499535"/>
            <a:ext cx="1332865" cy="284480"/>
          </a:xfrm>
          <a:custGeom>
            <a:avLst/>
            <a:gdLst/>
            <a:ahLst/>
            <a:cxnLst/>
            <a:rect l="l" t="t" r="r" b="b"/>
            <a:pathLst>
              <a:path w="1332864" h="284479">
                <a:moveTo>
                  <a:pt x="0" y="284399"/>
                </a:moveTo>
                <a:lnTo>
                  <a:pt x="0" y="85025"/>
                </a:lnTo>
                <a:lnTo>
                  <a:pt x="1332599" y="85025"/>
                </a:lnTo>
                <a:lnTo>
                  <a:pt x="1332599" y="0"/>
                </a:lnTo>
              </a:path>
            </a:pathLst>
          </a:custGeom>
          <a:ln w="19049">
            <a:solidFill>
              <a:srgbClr val="222222"/>
            </a:solidFill>
          </a:ln>
        </p:spPr>
        <p:txBody>
          <a:bodyPr wrap="square" lIns="0" tIns="0" rIns="0" bIns="0" rtlCol="0"/>
          <a:lstStyle/>
          <a:p>
            <a:endParaRPr/>
          </a:p>
        </p:txBody>
      </p:sp>
      <p:pic>
        <p:nvPicPr>
          <p:cNvPr id="83" name="object 75">
            <a:extLst>
              <a:ext uri="{FF2B5EF4-FFF2-40B4-BE49-F238E27FC236}">
                <a16:creationId xmlns:a16="http://schemas.microsoft.com/office/drawing/2014/main" id="{88120854-C0B3-4FF7-9D47-0DBBD95B6FB7}"/>
              </a:ext>
            </a:extLst>
          </p:cNvPr>
          <p:cNvPicPr/>
          <p:nvPr/>
        </p:nvPicPr>
        <p:blipFill>
          <a:blip r:embed="rId9" cstate="print"/>
          <a:stretch>
            <a:fillRect/>
          </a:stretch>
        </p:blipFill>
        <p:spPr>
          <a:xfrm>
            <a:off x="5990353" y="4403559"/>
            <a:ext cx="81980" cy="105500"/>
          </a:xfrm>
          <a:prstGeom prst="rect">
            <a:avLst/>
          </a:prstGeom>
        </p:spPr>
      </p:pic>
      <p:sp>
        <p:nvSpPr>
          <p:cNvPr id="96" name="object 88">
            <a:extLst>
              <a:ext uri="{FF2B5EF4-FFF2-40B4-BE49-F238E27FC236}">
                <a16:creationId xmlns:a16="http://schemas.microsoft.com/office/drawing/2014/main" id="{35C511FA-BE83-403F-84A4-33BCF6E90ABF}"/>
              </a:ext>
            </a:extLst>
          </p:cNvPr>
          <p:cNvSpPr txBox="1"/>
          <p:nvPr/>
        </p:nvSpPr>
        <p:spPr>
          <a:xfrm>
            <a:off x="321119" y="2754087"/>
            <a:ext cx="2564130" cy="66548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Encoder</a:t>
            </a:r>
            <a:r>
              <a:rPr sz="1400" spc="-5" dirty="0">
                <a:latin typeface="Arial MT"/>
                <a:cs typeface="Arial MT"/>
              </a:rPr>
              <a:t>:</a:t>
            </a:r>
            <a:r>
              <a:rPr sz="1400" spc="-20" dirty="0">
                <a:latin typeface="Arial MT"/>
                <a:cs typeface="Arial MT"/>
              </a:rPr>
              <a:t> </a:t>
            </a:r>
            <a:r>
              <a:rPr sz="1400" spc="5" dirty="0">
                <a:latin typeface="Arial MT"/>
                <a:cs typeface="Arial MT"/>
              </a:rPr>
              <a:t>h</a:t>
            </a:r>
            <a:r>
              <a:rPr sz="1350" spc="7" baseline="-33950" dirty="0">
                <a:latin typeface="Arial MT"/>
                <a:cs typeface="Arial MT"/>
              </a:rPr>
              <a:t>0</a:t>
            </a:r>
            <a:r>
              <a:rPr sz="1350" spc="179" baseline="-33950" dirty="0">
                <a:latin typeface="Arial MT"/>
                <a:cs typeface="Arial MT"/>
              </a:rPr>
              <a:t> </a:t>
            </a:r>
            <a:r>
              <a:rPr sz="1400" dirty="0">
                <a:latin typeface="Arial MT"/>
                <a:cs typeface="Arial MT"/>
              </a:rPr>
              <a:t>=</a:t>
            </a:r>
            <a:r>
              <a:rPr sz="1400" spc="-20" dirty="0">
                <a:latin typeface="Arial MT"/>
                <a:cs typeface="Arial MT"/>
              </a:rPr>
              <a:t> </a:t>
            </a:r>
            <a:r>
              <a:rPr sz="1400" dirty="0">
                <a:latin typeface="Arial MT"/>
                <a:cs typeface="Arial MT"/>
              </a:rPr>
              <a:t>f</a:t>
            </a:r>
            <a:r>
              <a:rPr sz="1350" b="1" baseline="-33950" dirty="0">
                <a:latin typeface="Arial"/>
                <a:cs typeface="Arial"/>
              </a:rPr>
              <a:t>W</a:t>
            </a:r>
            <a:r>
              <a:rPr sz="1400" dirty="0">
                <a:latin typeface="Arial MT"/>
                <a:cs typeface="Arial MT"/>
              </a:rPr>
              <a:t>(</a:t>
            </a:r>
            <a:r>
              <a:rPr sz="1400" b="1" dirty="0">
                <a:latin typeface="Arial"/>
                <a:cs typeface="Arial"/>
              </a:rPr>
              <a:t>z</a:t>
            </a:r>
            <a:r>
              <a:rPr sz="1400" dirty="0">
                <a:latin typeface="Arial MT"/>
                <a:cs typeface="Arial MT"/>
              </a:rPr>
              <a:t>)</a:t>
            </a:r>
            <a:endParaRPr sz="1400">
              <a:latin typeface="Arial MT"/>
              <a:cs typeface="Arial MT"/>
            </a:endParaRPr>
          </a:p>
          <a:p>
            <a:pPr marL="38100" marR="30480">
              <a:lnSpc>
                <a:spcPct val="100000"/>
              </a:lnSpc>
            </a:pPr>
            <a:r>
              <a:rPr sz="1400" spc="-5" dirty="0">
                <a:latin typeface="Arial MT"/>
                <a:cs typeface="Arial MT"/>
              </a:rPr>
              <a:t>where</a:t>
            </a:r>
            <a:r>
              <a:rPr sz="1400" spc="-25" dirty="0">
                <a:latin typeface="Arial MT"/>
                <a:cs typeface="Arial MT"/>
              </a:rPr>
              <a:t> </a:t>
            </a:r>
            <a:r>
              <a:rPr sz="1400" b="1" dirty="0">
                <a:latin typeface="Arial"/>
                <a:cs typeface="Arial"/>
              </a:rPr>
              <a:t>z</a:t>
            </a:r>
            <a:r>
              <a:rPr sz="1400" b="1" spc="-20" dirty="0">
                <a:latin typeface="Arial"/>
                <a:cs typeface="Arial"/>
              </a:rPr>
              <a:t> </a:t>
            </a:r>
            <a:r>
              <a:rPr sz="1400" spc="-5" dirty="0">
                <a:latin typeface="Arial MT"/>
                <a:cs typeface="Arial MT"/>
              </a:rPr>
              <a:t>is</a:t>
            </a:r>
            <a:r>
              <a:rPr sz="1400" spc="-20" dirty="0">
                <a:latin typeface="Arial MT"/>
                <a:cs typeface="Arial MT"/>
              </a:rPr>
              <a:t> </a:t>
            </a:r>
            <a:r>
              <a:rPr sz="1400" dirty="0">
                <a:latin typeface="Arial MT"/>
                <a:cs typeface="Arial MT"/>
              </a:rPr>
              <a:t>spatial</a:t>
            </a:r>
            <a:r>
              <a:rPr sz="1400" spc="-20" dirty="0">
                <a:latin typeface="Arial MT"/>
                <a:cs typeface="Arial MT"/>
              </a:rPr>
              <a:t> </a:t>
            </a:r>
            <a:r>
              <a:rPr sz="1400" spc="-5" dirty="0">
                <a:latin typeface="Arial MT"/>
                <a:cs typeface="Arial MT"/>
              </a:rPr>
              <a:t>CNN</a:t>
            </a:r>
            <a:r>
              <a:rPr sz="1400" spc="-25" dirty="0">
                <a:latin typeface="Arial MT"/>
                <a:cs typeface="Arial MT"/>
              </a:rPr>
              <a:t> </a:t>
            </a:r>
            <a:r>
              <a:rPr sz="1400" spc="-5" dirty="0">
                <a:latin typeface="Arial MT"/>
                <a:cs typeface="Arial MT"/>
              </a:rPr>
              <a:t>features </a:t>
            </a:r>
            <a:r>
              <a:rPr sz="1400" spc="-375" dirty="0">
                <a:latin typeface="Arial MT"/>
                <a:cs typeface="Arial MT"/>
              </a:rPr>
              <a:t> </a:t>
            </a:r>
            <a:r>
              <a:rPr sz="1400" dirty="0">
                <a:latin typeface="Arial MT"/>
                <a:cs typeface="Arial MT"/>
              </a:rPr>
              <a:t>f</a:t>
            </a:r>
            <a:r>
              <a:rPr sz="1350" b="1" baseline="-33950" dirty="0">
                <a:latin typeface="Arial"/>
                <a:cs typeface="Arial"/>
              </a:rPr>
              <a:t>W</a:t>
            </a:r>
            <a:r>
              <a:rPr sz="1400" b="1" dirty="0">
                <a:latin typeface="Arial"/>
                <a:cs typeface="Arial"/>
              </a:rPr>
              <a:t>(.)</a:t>
            </a:r>
            <a:r>
              <a:rPr sz="1400" b="1" spc="-10" dirty="0">
                <a:latin typeface="Arial"/>
                <a:cs typeface="Arial"/>
              </a:rPr>
              <a:t> </a:t>
            </a:r>
            <a:r>
              <a:rPr sz="1400" spc="-5" dirty="0">
                <a:latin typeface="Arial MT"/>
                <a:cs typeface="Arial MT"/>
              </a:rPr>
              <a:t>is an</a:t>
            </a:r>
            <a:r>
              <a:rPr sz="1400" spc="-10" dirty="0">
                <a:latin typeface="Arial MT"/>
                <a:cs typeface="Arial MT"/>
              </a:rPr>
              <a:t> </a:t>
            </a:r>
            <a:r>
              <a:rPr sz="1400" dirty="0">
                <a:latin typeface="Arial MT"/>
                <a:cs typeface="Arial MT"/>
              </a:rPr>
              <a:t>MLP</a:t>
            </a:r>
            <a:endParaRPr sz="1400">
              <a:latin typeface="Arial MT"/>
              <a:cs typeface="Arial MT"/>
            </a:endParaRPr>
          </a:p>
        </p:txBody>
      </p:sp>
      <p:sp>
        <p:nvSpPr>
          <p:cNvPr id="100" name="object 92">
            <a:extLst>
              <a:ext uri="{FF2B5EF4-FFF2-40B4-BE49-F238E27FC236}">
                <a16:creationId xmlns:a16="http://schemas.microsoft.com/office/drawing/2014/main" id="{9B2A2857-A659-40FD-B9BD-21F37B69DC22}"/>
              </a:ext>
            </a:extLst>
          </p:cNvPr>
          <p:cNvSpPr txBox="1"/>
          <p:nvPr/>
        </p:nvSpPr>
        <p:spPr>
          <a:xfrm>
            <a:off x="5710844" y="1837461"/>
            <a:ext cx="2981960" cy="45212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Decoder</a:t>
            </a:r>
            <a:r>
              <a:rPr sz="1400" spc="-5" dirty="0">
                <a:latin typeface="Arial MT"/>
                <a:cs typeface="Arial MT"/>
              </a:rPr>
              <a:t>:</a:t>
            </a:r>
            <a:r>
              <a:rPr sz="1400" spc="-15" dirty="0">
                <a:latin typeface="Arial MT"/>
                <a:cs typeface="Arial MT"/>
              </a:rPr>
              <a:t> </a:t>
            </a:r>
            <a:r>
              <a:rPr sz="1400" dirty="0">
                <a:latin typeface="Arial MT"/>
                <a:cs typeface="Arial MT"/>
              </a:rPr>
              <a:t>y</a:t>
            </a:r>
            <a:r>
              <a:rPr sz="1350" baseline="-33950" dirty="0">
                <a:latin typeface="Arial MT"/>
                <a:cs typeface="Arial MT"/>
              </a:rPr>
              <a:t>t</a:t>
            </a:r>
            <a:r>
              <a:rPr sz="1350" spc="187" baseline="-33950" dirty="0">
                <a:latin typeface="Arial MT"/>
                <a:cs typeface="Arial MT"/>
              </a:rPr>
              <a:t> </a:t>
            </a:r>
            <a:r>
              <a:rPr sz="1400" dirty="0">
                <a:latin typeface="Arial MT"/>
                <a:cs typeface="Arial MT"/>
              </a:rPr>
              <a:t>=</a:t>
            </a:r>
            <a:r>
              <a:rPr sz="1400" spc="-15" dirty="0">
                <a:latin typeface="Arial MT"/>
                <a:cs typeface="Arial MT"/>
              </a:rPr>
              <a:t> </a:t>
            </a:r>
            <a:r>
              <a:rPr sz="1400" spc="5" dirty="0">
                <a:latin typeface="Arial MT"/>
                <a:cs typeface="Arial MT"/>
              </a:rPr>
              <a:t>g</a:t>
            </a:r>
            <a:r>
              <a:rPr sz="1350" b="1" spc="7" baseline="-33950" dirty="0">
                <a:latin typeface="Arial"/>
                <a:cs typeface="Arial"/>
              </a:rPr>
              <a:t>V</a:t>
            </a:r>
            <a:r>
              <a:rPr sz="1400" spc="5" dirty="0">
                <a:latin typeface="Arial MT"/>
                <a:cs typeface="Arial MT"/>
              </a:rPr>
              <a:t>(y</a:t>
            </a:r>
            <a:r>
              <a:rPr sz="1350" spc="7" baseline="-33950" dirty="0">
                <a:latin typeface="Arial MT"/>
                <a:cs typeface="Arial MT"/>
              </a:rPr>
              <a:t>t-1</a:t>
            </a:r>
            <a:r>
              <a:rPr sz="1400" b="1" spc="5" dirty="0">
                <a:latin typeface="Arial"/>
                <a:cs typeface="Arial"/>
              </a:rPr>
              <a:t>,</a:t>
            </a:r>
            <a:r>
              <a:rPr sz="1400" b="1" spc="-15" dirty="0">
                <a:latin typeface="Arial"/>
                <a:cs typeface="Arial"/>
              </a:rPr>
              <a:t> </a:t>
            </a:r>
            <a:r>
              <a:rPr sz="1400" dirty="0">
                <a:latin typeface="Arial MT"/>
                <a:cs typeface="Arial MT"/>
              </a:rPr>
              <a:t>h</a:t>
            </a:r>
            <a:r>
              <a:rPr sz="1350" baseline="-33950" dirty="0">
                <a:latin typeface="Arial MT"/>
                <a:cs typeface="Arial MT"/>
              </a:rPr>
              <a:t>t-1</a:t>
            </a:r>
            <a:r>
              <a:rPr sz="1400" dirty="0">
                <a:latin typeface="Arial MT"/>
                <a:cs typeface="Arial MT"/>
              </a:rPr>
              <a:t>,</a:t>
            </a:r>
            <a:r>
              <a:rPr sz="1400" spc="-15" dirty="0">
                <a:latin typeface="Arial MT"/>
                <a:cs typeface="Arial MT"/>
              </a:rPr>
              <a:t> </a:t>
            </a:r>
            <a:r>
              <a:rPr sz="1400" dirty="0">
                <a:latin typeface="Arial MT"/>
                <a:cs typeface="Arial MT"/>
              </a:rPr>
              <a:t>c)</a:t>
            </a:r>
            <a:endParaRPr sz="1400">
              <a:latin typeface="Arial MT"/>
              <a:cs typeface="Arial MT"/>
            </a:endParaRPr>
          </a:p>
          <a:p>
            <a:pPr marL="38100">
              <a:lnSpc>
                <a:spcPct val="100000"/>
              </a:lnSpc>
            </a:pPr>
            <a:r>
              <a:rPr sz="1400" spc="-5" dirty="0">
                <a:latin typeface="Arial MT"/>
                <a:cs typeface="Arial MT"/>
              </a:rPr>
              <a:t>where</a:t>
            </a:r>
            <a:r>
              <a:rPr sz="1400" spc="-15" dirty="0">
                <a:latin typeface="Arial MT"/>
                <a:cs typeface="Arial MT"/>
              </a:rPr>
              <a:t> </a:t>
            </a:r>
            <a:r>
              <a:rPr sz="1400" dirty="0">
                <a:latin typeface="Arial MT"/>
                <a:cs typeface="Arial MT"/>
              </a:rPr>
              <a:t>context</a:t>
            </a:r>
            <a:r>
              <a:rPr sz="1400" spc="-15" dirty="0">
                <a:latin typeface="Arial MT"/>
                <a:cs typeface="Arial MT"/>
              </a:rPr>
              <a:t> </a:t>
            </a:r>
            <a:r>
              <a:rPr sz="1400" dirty="0">
                <a:latin typeface="Arial MT"/>
                <a:cs typeface="Arial MT"/>
              </a:rPr>
              <a:t>vector</a:t>
            </a:r>
            <a:r>
              <a:rPr sz="1400" spc="-15" dirty="0">
                <a:latin typeface="Arial MT"/>
                <a:cs typeface="Arial MT"/>
              </a:rPr>
              <a:t> </a:t>
            </a:r>
            <a:r>
              <a:rPr sz="1400" dirty="0">
                <a:latin typeface="Arial MT"/>
                <a:cs typeface="Arial MT"/>
              </a:rPr>
              <a:t>c</a:t>
            </a:r>
            <a:r>
              <a:rPr sz="1400" spc="-15" dirty="0">
                <a:latin typeface="Arial MT"/>
                <a:cs typeface="Arial MT"/>
              </a:rPr>
              <a:t> </a:t>
            </a:r>
            <a:r>
              <a:rPr sz="1400" spc="-5" dirty="0">
                <a:latin typeface="Arial MT"/>
                <a:cs typeface="Arial MT"/>
              </a:rPr>
              <a:t>is</a:t>
            </a:r>
            <a:r>
              <a:rPr sz="1400" spc="-15" dirty="0">
                <a:latin typeface="Arial MT"/>
                <a:cs typeface="Arial MT"/>
              </a:rPr>
              <a:t> </a:t>
            </a:r>
            <a:r>
              <a:rPr sz="1400" spc="-5" dirty="0">
                <a:latin typeface="Arial MT"/>
                <a:cs typeface="Arial MT"/>
              </a:rPr>
              <a:t>often</a:t>
            </a:r>
            <a:r>
              <a:rPr sz="1400" spc="-10" dirty="0">
                <a:latin typeface="Arial MT"/>
                <a:cs typeface="Arial MT"/>
              </a:rPr>
              <a:t> </a:t>
            </a:r>
            <a:r>
              <a:rPr sz="1400" dirty="0">
                <a:latin typeface="Arial MT"/>
                <a:cs typeface="Arial MT"/>
              </a:rPr>
              <a:t>c</a:t>
            </a:r>
            <a:r>
              <a:rPr sz="1400" spc="-15" dirty="0">
                <a:latin typeface="Arial MT"/>
                <a:cs typeface="Arial MT"/>
              </a:rPr>
              <a:t> </a:t>
            </a:r>
            <a:r>
              <a:rPr sz="1400" dirty="0">
                <a:latin typeface="Arial MT"/>
                <a:cs typeface="Arial MT"/>
              </a:rPr>
              <a:t>=</a:t>
            </a:r>
            <a:r>
              <a:rPr sz="1400" spc="-15" dirty="0">
                <a:latin typeface="Arial MT"/>
                <a:cs typeface="Arial MT"/>
              </a:rPr>
              <a:t> </a:t>
            </a:r>
            <a:r>
              <a:rPr sz="1400" spc="10" dirty="0">
                <a:latin typeface="Arial MT"/>
                <a:cs typeface="Arial MT"/>
              </a:rPr>
              <a:t>h</a:t>
            </a:r>
            <a:r>
              <a:rPr sz="1350" spc="15" baseline="-33950" dirty="0">
                <a:latin typeface="Arial MT"/>
                <a:cs typeface="Arial MT"/>
              </a:rPr>
              <a:t>0</a:t>
            </a:r>
            <a:endParaRPr sz="1350" baseline="-33950">
              <a:latin typeface="Arial MT"/>
              <a:cs typeface="Arial MT"/>
            </a:endParaRPr>
          </a:p>
        </p:txBody>
      </p:sp>
      <p:sp>
        <p:nvSpPr>
          <p:cNvPr id="40" name="object 89">
            <a:extLst>
              <a:ext uri="{FF2B5EF4-FFF2-40B4-BE49-F238E27FC236}">
                <a16:creationId xmlns:a16="http://schemas.microsoft.com/office/drawing/2014/main" id="{34A1CAD8-8B15-4EBA-903B-73C136DFE518}"/>
              </a:ext>
            </a:extLst>
          </p:cNvPr>
          <p:cNvSpPr txBox="1"/>
          <p:nvPr/>
        </p:nvSpPr>
        <p:spPr>
          <a:xfrm>
            <a:off x="2233004" y="2228238"/>
            <a:ext cx="344805" cy="167640"/>
          </a:xfrm>
          <a:prstGeom prst="rect">
            <a:avLst/>
          </a:prstGeom>
        </p:spPr>
        <p:txBody>
          <a:bodyPr vert="horz" wrap="square" lIns="0" tIns="16510" rIns="0" bIns="0" rtlCol="0">
            <a:spAutoFit/>
          </a:bodyPr>
          <a:lstStyle/>
          <a:p>
            <a:pPr marL="12700">
              <a:lnSpc>
                <a:spcPct val="100000"/>
              </a:lnSpc>
              <a:spcBef>
                <a:spcPts val="130"/>
              </a:spcBef>
              <a:tabLst>
                <a:tab pos="266065" algn="l"/>
              </a:tabLst>
            </a:pPr>
            <a:r>
              <a:rPr sz="900" spc="15" dirty="0">
                <a:latin typeface="Arial MT"/>
                <a:cs typeface="Arial MT"/>
              </a:rPr>
              <a:t>1	2</a:t>
            </a:r>
            <a:endParaRPr sz="900" dirty="0">
              <a:latin typeface="Arial MT"/>
              <a:cs typeface="Arial MT"/>
            </a:endParaRPr>
          </a:p>
        </p:txBody>
      </p:sp>
      <p:sp>
        <p:nvSpPr>
          <p:cNvPr id="41" name="object 90">
            <a:extLst>
              <a:ext uri="{FF2B5EF4-FFF2-40B4-BE49-F238E27FC236}">
                <a16:creationId xmlns:a16="http://schemas.microsoft.com/office/drawing/2014/main" id="{D0759F4C-D24A-450F-94FA-AC030135720F}"/>
              </a:ext>
            </a:extLst>
          </p:cNvPr>
          <p:cNvSpPr txBox="1"/>
          <p:nvPr/>
        </p:nvSpPr>
        <p:spPr>
          <a:xfrm>
            <a:off x="346519" y="1888937"/>
            <a:ext cx="2659380" cy="45212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r>
              <a:rPr sz="1400" spc="-5" dirty="0">
                <a:latin typeface="Arial MT"/>
                <a:cs typeface="Arial MT"/>
              </a:rPr>
              <a:t>:</a:t>
            </a:r>
            <a:r>
              <a:rPr sz="1400" spc="-35" dirty="0">
                <a:latin typeface="Arial MT"/>
                <a:cs typeface="Arial MT"/>
              </a:rPr>
              <a:t> </a:t>
            </a:r>
            <a:r>
              <a:rPr sz="1400" spc="-5" dirty="0">
                <a:latin typeface="Arial MT"/>
                <a:cs typeface="Arial MT"/>
              </a:rPr>
              <a:t>Image</a:t>
            </a:r>
            <a:r>
              <a:rPr sz="1400" spc="-15" dirty="0">
                <a:latin typeface="Arial MT"/>
                <a:cs typeface="Arial MT"/>
              </a:rPr>
              <a:t> </a:t>
            </a:r>
            <a:r>
              <a:rPr sz="1400" b="1" dirty="0">
                <a:latin typeface="Arial"/>
                <a:cs typeface="Arial"/>
              </a:rPr>
              <a:t>I</a:t>
            </a:r>
            <a:endParaRPr sz="1400" dirty="0">
              <a:latin typeface="Arial"/>
              <a:cs typeface="Arial"/>
            </a:endParaRPr>
          </a:p>
          <a:p>
            <a:pPr marL="12700">
              <a:lnSpc>
                <a:spcPct val="100000"/>
              </a:lnSpc>
            </a:pPr>
            <a:r>
              <a:rPr sz="1400" b="1" spc="-5" dirty="0">
                <a:latin typeface="Arial"/>
                <a:cs typeface="Arial"/>
              </a:rPr>
              <a:t>Output:</a:t>
            </a:r>
            <a:r>
              <a:rPr sz="1400" b="1" dirty="0">
                <a:latin typeface="Arial"/>
                <a:cs typeface="Arial"/>
              </a:rPr>
              <a:t> </a:t>
            </a:r>
            <a:r>
              <a:rPr sz="1400" spc="-5" dirty="0">
                <a:latin typeface="Arial MT"/>
                <a:cs typeface="Arial MT"/>
              </a:rPr>
              <a:t>Sequence</a:t>
            </a:r>
            <a:r>
              <a:rPr sz="1400" spc="5" dirty="0">
                <a:latin typeface="Arial MT"/>
                <a:cs typeface="Arial MT"/>
              </a:rPr>
              <a:t> </a:t>
            </a:r>
            <a:r>
              <a:rPr sz="1400" b="1" dirty="0">
                <a:latin typeface="Arial"/>
                <a:cs typeface="Arial"/>
              </a:rPr>
              <a:t>y</a:t>
            </a:r>
            <a:r>
              <a:rPr sz="1400" b="1" spc="-15" dirty="0">
                <a:latin typeface="Arial"/>
                <a:cs typeface="Arial"/>
              </a:rPr>
              <a:t> </a:t>
            </a:r>
            <a:r>
              <a:rPr sz="1400" dirty="0">
                <a:latin typeface="Arial MT"/>
                <a:cs typeface="Arial MT"/>
              </a:rPr>
              <a:t>=</a:t>
            </a:r>
            <a:r>
              <a:rPr sz="1400" spc="-15" dirty="0">
                <a:latin typeface="Arial MT"/>
                <a:cs typeface="Arial MT"/>
              </a:rPr>
              <a:t> </a:t>
            </a:r>
            <a:r>
              <a:rPr sz="1400" dirty="0">
                <a:latin typeface="Arial MT"/>
                <a:cs typeface="Arial MT"/>
              </a:rPr>
              <a:t>y</a:t>
            </a:r>
            <a:r>
              <a:rPr sz="1400" spc="114"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y</a:t>
            </a:r>
            <a:r>
              <a:rPr sz="1400" spc="114" dirty="0">
                <a:latin typeface="Arial MT"/>
                <a:cs typeface="Arial MT"/>
              </a:rPr>
              <a:t> </a:t>
            </a:r>
            <a:r>
              <a:rPr sz="1400" spc="-5" dirty="0">
                <a:latin typeface="Arial MT"/>
                <a:cs typeface="Arial MT"/>
              </a:rPr>
              <a:t>,...,</a:t>
            </a:r>
            <a:r>
              <a:rPr sz="1400" spc="-15" dirty="0">
                <a:latin typeface="Arial MT"/>
                <a:cs typeface="Arial MT"/>
              </a:rPr>
              <a:t> </a:t>
            </a:r>
            <a:r>
              <a:rPr sz="1400" dirty="0">
                <a:latin typeface="Arial MT"/>
                <a:cs typeface="Arial MT"/>
              </a:rPr>
              <a:t>y</a:t>
            </a:r>
          </a:p>
        </p:txBody>
      </p:sp>
      <p:sp>
        <p:nvSpPr>
          <p:cNvPr id="42" name="object 91">
            <a:extLst>
              <a:ext uri="{FF2B5EF4-FFF2-40B4-BE49-F238E27FC236}">
                <a16:creationId xmlns:a16="http://schemas.microsoft.com/office/drawing/2014/main" id="{FBA20C9B-FEBE-4E55-9187-ACC6DBA2D76D}"/>
              </a:ext>
            </a:extLst>
          </p:cNvPr>
          <p:cNvSpPr txBox="1"/>
          <p:nvPr/>
        </p:nvSpPr>
        <p:spPr>
          <a:xfrm>
            <a:off x="2956686" y="2215868"/>
            <a:ext cx="98425" cy="167640"/>
          </a:xfrm>
          <a:prstGeom prst="rect">
            <a:avLst/>
          </a:prstGeom>
        </p:spPr>
        <p:txBody>
          <a:bodyPr vert="horz" wrap="square" lIns="0" tIns="16510" rIns="0" bIns="0" rtlCol="0">
            <a:spAutoFit/>
          </a:bodyPr>
          <a:lstStyle/>
          <a:p>
            <a:pPr marL="12700">
              <a:lnSpc>
                <a:spcPct val="100000"/>
              </a:lnSpc>
              <a:spcBef>
                <a:spcPts val="130"/>
              </a:spcBef>
            </a:pPr>
            <a:r>
              <a:rPr sz="900" spc="20" dirty="0">
                <a:latin typeface="Arial MT"/>
                <a:cs typeface="Arial MT"/>
              </a:rPr>
              <a:t>T</a:t>
            </a:r>
            <a:endParaRPr sz="900" dirty="0">
              <a:latin typeface="Arial MT"/>
              <a:cs typeface="Arial MT"/>
            </a:endParaRPr>
          </a:p>
        </p:txBody>
      </p:sp>
    </p:spTree>
    <p:extLst>
      <p:ext uri="{BB962C8B-B14F-4D97-AF65-F5344CB8AC3E}">
        <p14:creationId xmlns:p14="http://schemas.microsoft.com/office/powerpoint/2010/main" val="546260113"/>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CE7DB-E50B-4B16-AEE1-2F5612B12E56}"/>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25" dirty="0"/>
              <a:t> </a:t>
            </a:r>
            <a:r>
              <a:rPr lang="en-US" altLang="zh-CN" spc="-5" dirty="0"/>
              <a:t>using</a:t>
            </a:r>
            <a:r>
              <a:rPr lang="en-US" altLang="zh-CN" spc="-25" dirty="0"/>
              <a:t> </a:t>
            </a:r>
            <a:r>
              <a:rPr lang="en-US" altLang="zh-CN" dirty="0"/>
              <a:t>spatial</a:t>
            </a:r>
            <a:r>
              <a:rPr lang="en-US" altLang="zh-CN" spc="-25" dirty="0"/>
              <a:t> </a:t>
            </a:r>
            <a:r>
              <a:rPr lang="en-US" altLang="zh-CN" spc="-5" dirty="0"/>
              <a:t>features</a:t>
            </a:r>
            <a:endParaRPr lang="zh-CN" altLang="en-US" dirty="0"/>
          </a:p>
        </p:txBody>
      </p:sp>
      <p:sp>
        <p:nvSpPr>
          <p:cNvPr id="14" name="object 5">
            <a:extLst>
              <a:ext uri="{FF2B5EF4-FFF2-40B4-BE49-F238E27FC236}">
                <a16:creationId xmlns:a16="http://schemas.microsoft.com/office/drawing/2014/main" id="{4B0EEAC9-157C-419F-9EB9-1C010AC9281A}"/>
              </a:ext>
            </a:extLst>
          </p:cNvPr>
          <p:cNvSpPr txBox="1"/>
          <p:nvPr/>
        </p:nvSpPr>
        <p:spPr>
          <a:xfrm>
            <a:off x="270319" y="4830387"/>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15" name="object 7">
            <a:extLst>
              <a:ext uri="{FF2B5EF4-FFF2-40B4-BE49-F238E27FC236}">
                <a16:creationId xmlns:a16="http://schemas.microsoft.com/office/drawing/2014/main" id="{6D5161D7-52C3-46EA-8F20-66638F7FBE53}"/>
              </a:ext>
            </a:extLst>
          </p:cNvPr>
          <p:cNvPicPr/>
          <p:nvPr/>
        </p:nvPicPr>
        <p:blipFill>
          <a:blip r:embed="rId3" cstate="print"/>
          <a:stretch>
            <a:fillRect/>
          </a:stretch>
        </p:blipFill>
        <p:spPr>
          <a:xfrm>
            <a:off x="273493" y="3987323"/>
            <a:ext cx="971999" cy="687048"/>
          </a:xfrm>
          <a:prstGeom prst="rect">
            <a:avLst/>
          </a:prstGeom>
        </p:spPr>
      </p:pic>
      <p:grpSp>
        <p:nvGrpSpPr>
          <p:cNvPr id="16" name="object 8">
            <a:extLst>
              <a:ext uri="{FF2B5EF4-FFF2-40B4-BE49-F238E27FC236}">
                <a16:creationId xmlns:a16="http://schemas.microsoft.com/office/drawing/2014/main" id="{954772CA-1EDC-4117-82D3-F4645CA20B98}"/>
              </a:ext>
            </a:extLst>
          </p:cNvPr>
          <p:cNvGrpSpPr/>
          <p:nvPr/>
        </p:nvGrpSpPr>
        <p:grpSpPr>
          <a:xfrm>
            <a:off x="1329244" y="3810886"/>
            <a:ext cx="840740" cy="1040130"/>
            <a:chOff x="1207800" y="2748412"/>
            <a:chExt cx="840740" cy="1040130"/>
          </a:xfrm>
        </p:grpSpPr>
        <p:sp>
          <p:nvSpPr>
            <p:cNvPr id="17" name="object 9">
              <a:extLst>
                <a:ext uri="{FF2B5EF4-FFF2-40B4-BE49-F238E27FC236}">
                  <a16:creationId xmlns:a16="http://schemas.microsoft.com/office/drawing/2014/main" id="{FB66817E-C076-4973-AA81-8E49F569CFAB}"/>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18" name="object 10">
              <a:extLst>
                <a:ext uri="{FF2B5EF4-FFF2-40B4-BE49-F238E27FC236}">
                  <a16:creationId xmlns:a16="http://schemas.microsoft.com/office/drawing/2014/main" id="{6B96F508-2586-4D62-880A-1FE7172C7B25}"/>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9" name="object 11">
            <a:extLst>
              <a:ext uri="{FF2B5EF4-FFF2-40B4-BE49-F238E27FC236}">
                <a16:creationId xmlns:a16="http://schemas.microsoft.com/office/drawing/2014/main" id="{5084D4E2-7C64-42A4-8156-E15E88FBFBDD}"/>
              </a:ext>
            </a:extLst>
          </p:cNvPr>
          <p:cNvSpPr txBox="1"/>
          <p:nvPr/>
        </p:nvSpPr>
        <p:spPr>
          <a:xfrm>
            <a:off x="1407032" y="416436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20" name="object 12">
            <a:extLst>
              <a:ext uri="{FF2B5EF4-FFF2-40B4-BE49-F238E27FC236}">
                <a16:creationId xmlns:a16="http://schemas.microsoft.com/office/drawing/2014/main" id="{BABF1072-7671-42E4-93B9-42D4FC0C648A}"/>
              </a:ext>
            </a:extLst>
          </p:cNvPr>
          <p:cNvSpPr txBox="1"/>
          <p:nvPr/>
        </p:nvSpPr>
        <p:spPr>
          <a:xfrm>
            <a:off x="2129585" y="4801062"/>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21" name="object 13">
            <a:extLst>
              <a:ext uri="{FF2B5EF4-FFF2-40B4-BE49-F238E27FC236}">
                <a16:creationId xmlns:a16="http://schemas.microsoft.com/office/drawing/2014/main" id="{A28DE3F2-53C0-48EF-BBEB-C8F2A000B6A7}"/>
              </a:ext>
            </a:extLst>
          </p:cNvPr>
          <p:cNvSpPr txBox="1"/>
          <p:nvPr/>
        </p:nvSpPr>
        <p:spPr>
          <a:xfrm>
            <a:off x="4538244" y="3873696"/>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aphicFrame>
        <p:nvGraphicFramePr>
          <p:cNvPr id="22" name="object 14">
            <a:extLst>
              <a:ext uri="{FF2B5EF4-FFF2-40B4-BE49-F238E27FC236}">
                <a16:creationId xmlns:a16="http://schemas.microsoft.com/office/drawing/2014/main" id="{36B2AA42-25B2-4F3E-B010-005A2D4B46E3}"/>
              </a:ext>
            </a:extLst>
          </p:cNvPr>
          <p:cNvGraphicFramePr>
            <a:graphicFrameLocks noGrp="1"/>
          </p:cNvGraphicFramePr>
          <p:nvPr/>
        </p:nvGraphicFramePr>
        <p:xfrm>
          <a:off x="2233004" y="3811965"/>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326390">
                        <a:lnSpc>
                          <a:spcPct val="100000"/>
                        </a:lnSpc>
                        <a:spcBef>
                          <a:spcPts val="580"/>
                        </a:spcBef>
                      </a:pPr>
                      <a:r>
                        <a:rPr sz="1400" dirty="0">
                          <a:latin typeface="Arial MT"/>
                          <a:cs typeface="Arial MT"/>
                        </a:rPr>
                        <a:t>MLP</a:t>
                      </a:r>
                      <a:endParaRPr sz="1400">
                        <a:latin typeface="Arial MT"/>
                        <a:cs typeface="Arial MT"/>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23" name="object 15">
            <a:extLst>
              <a:ext uri="{FF2B5EF4-FFF2-40B4-BE49-F238E27FC236}">
                <a16:creationId xmlns:a16="http://schemas.microsoft.com/office/drawing/2014/main" id="{469F09FA-F47B-4A41-85C1-26C011D2D0A0}"/>
              </a:ext>
            </a:extLst>
          </p:cNvPr>
          <p:cNvPicPr/>
          <p:nvPr/>
        </p:nvPicPr>
        <p:blipFill>
          <a:blip r:embed="rId4" cstate="print"/>
          <a:stretch>
            <a:fillRect/>
          </a:stretch>
        </p:blipFill>
        <p:spPr>
          <a:xfrm>
            <a:off x="4414383" y="4088327"/>
            <a:ext cx="105536" cy="81981"/>
          </a:xfrm>
          <a:prstGeom prst="rect">
            <a:avLst/>
          </a:prstGeom>
        </p:spPr>
      </p:pic>
      <p:grpSp>
        <p:nvGrpSpPr>
          <p:cNvPr id="25" name="object 17">
            <a:extLst>
              <a:ext uri="{FF2B5EF4-FFF2-40B4-BE49-F238E27FC236}">
                <a16:creationId xmlns:a16="http://schemas.microsoft.com/office/drawing/2014/main" id="{6990EBA6-13F6-4069-976B-102A8ECF845A}"/>
              </a:ext>
            </a:extLst>
          </p:cNvPr>
          <p:cNvGrpSpPr/>
          <p:nvPr/>
        </p:nvGrpSpPr>
        <p:grpSpPr>
          <a:xfrm>
            <a:off x="5865946" y="4779153"/>
            <a:ext cx="330835" cy="521334"/>
            <a:chOff x="5744502" y="3716679"/>
            <a:chExt cx="330835" cy="521334"/>
          </a:xfrm>
        </p:grpSpPr>
        <p:sp>
          <p:nvSpPr>
            <p:cNvPr id="26" name="object 18">
              <a:extLst>
                <a:ext uri="{FF2B5EF4-FFF2-40B4-BE49-F238E27FC236}">
                  <a16:creationId xmlns:a16="http://schemas.microsoft.com/office/drawing/2014/main" id="{AD5E222C-BF15-423D-A68A-5429F8C70D4D}"/>
                </a:ext>
              </a:extLst>
            </p:cNvPr>
            <p:cNvSpPr/>
            <p:nvPr/>
          </p:nvSpPr>
          <p:spPr>
            <a:xfrm>
              <a:off x="5749264" y="3721442"/>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27" name="object 19">
              <a:extLst>
                <a:ext uri="{FF2B5EF4-FFF2-40B4-BE49-F238E27FC236}">
                  <a16:creationId xmlns:a16="http://schemas.microsoft.com/office/drawing/2014/main" id="{15625192-CCED-470D-B7E8-300D59389931}"/>
                </a:ext>
              </a:extLst>
            </p:cNvPr>
            <p:cNvSpPr/>
            <p:nvPr/>
          </p:nvSpPr>
          <p:spPr>
            <a:xfrm>
              <a:off x="5749264" y="3721442"/>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28" name="object 20">
            <a:extLst>
              <a:ext uri="{FF2B5EF4-FFF2-40B4-BE49-F238E27FC236}">
                <a16:creationId xmlns:a16="http://schemas.microsoft.com/office/drawing/2014/main" id="{0FB15D1F-C5B2-497D-B7D4-AF5FBE0F235E}"/>
              </a:ext>
            </a:extLst>
          </p:cNvPr>
          <p:cNvSpPr txBox="1"/>
          <p:nvPr/>
        </p:nvSpPr>
        <p:spPr>
          <a:xfrm>
            <a:off x="5952183" y="492943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29" name="object 21">
            <a:extLst>
              <a:ext uri="{FF2B5EF4-FFF2-40B4-BE49-F238E27FC236}">
                <a16:creationId xmlns:a16="http://schemas.microsoft.com/office/drawing/2014/main" id="{4F0AEB89-41D9-4308-BAD2-57B6E374FACF}"/>
              </a:ext>
            </a:extLst>
          </p:cNvPr>
          <p:cNvSpPr txBox="1"/>
          <p:nvPr/>
        </p:nvSpPr>
        <p:spPr>
          <a:xfrm>
            <a:off x="6028383" y="5037380"/>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0</a:t>
            </a:r>
            <a:endParaRPr sz="800">
              <a:latin typeface="Arial MT"/>
              <a:cs typeface="Arial MT"/>
            </a:endParaRPr>
          </a:p>
        </p:txBody>
      </p:sp>
      <p:sp>
        <p:nvSpPr>
          <p:cNvPr id="30" name="object 22">
            <a:extLst>
              <a:ext uri="{FF2B5EF4-FFF2-40B4-BE49-F238E27FC236}">
                <a16:creationId xmlns:a16="http://schemas.microsoft.com/office/drawing/2014/main" id="{860130FC-84C1-45F2-A48A-5448F15BF2B3}"/>
              </a:ext>
            </a:extLst>
          </p:cNvPr>
          <p:cNvSpPr txBox="1"/>
          <p:nvPr/>
        </p:nvSpPr>
        <p:spPr>
          <a:xfrm>
            <a:off x="5870726" y="387369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sp>
        <p:nvSpPr>
          <p:cNvPr id="31" name="object 23">
            <a:extLst>
              <a:ext uri="{FF2B5EF4-FFF2-40B4-BE49-F238E27FC236}">
                <a16:creationId xmlns:a16="http://schemas.microsoft.com/office/drawing/2014/main" id="{70962CA5-8CB3-4F8C-BB25-DBAB68086BDE}"/>
              </a:ext>
            </a:extLst>
          </p:cNvPr>
          <p:cNvSpPr txBox="1"/>
          <p:nvPr/>
        </p:nvSpPr>
        <p:spPr>
          <a:xfrm>
            <a:off x="5874874" y="303129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pic>
        <p:nvPicPr>
          <p:cNvPr id="32" name="object 24">
            <a:extLst>
              <a:ext uri="{FF2B5EF4-FFF2-40B4-BE49-F238E27FC236}">
                <a16:creationId xmlns:a16="http://schemas.microsoft.com/office/drawing/2014/main" id="{9BD1BDD8-9C44-44C0-88F5-EA66503326DD}"/>
              </a:ext>
            </a:extLst>
          </p:cNvPr>
          <p:cNvPicPr/>
          <p:nvPr/>
        </p:nvPicPr>
        <p:blipFill>
          <a:blip r:embed="rId5" cstate="print"/>
          <a:stretch>
            <a:fillRect/>
          </a:stretch>
        </p:blipFill>
        <p:spPr>
          <a:xfrm>
            <a:off x="5992988" y="3561111"/>
            <a:ext cx="81975" cy="322102"/>
          </a:xfrm>
          <a:prstGeom prst="rect">
            <a:avLst/>
          </a:prstGeom>
        </p:spPr>
      </p:pic>
      <p:sp>
        <p:nvSpPr>
          <p:cNvPr id="33" name="object 25">
            <a:extLst>
              <a:ext uri="{FF2B5EF4-FFF2-40B4-BE49-F238E27FC236}">
                <a16:creationId xmlns:a16="http://schemas.microsoft.com/office/drawing/2014/main" id="{EA219DAD-B688-4306-8F17-2B7D64DC8FBD}"/>
              </a:ext>
            </a:extLst>
          </p:cNvPr>
          <p:cNvSpPr txBox="1"/>
          <p:nvPr/>
        </p:nvSpPr>
        <p:spPr>
          <a:xfrm>
            <a:off x="6760204" y="387369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2</a:t>
            </a:r>
            <a:endParaRPr sz="1050" baseline="-31746">
              <a:latin typeface="Arial MT"/>
              <a:cs typeface="Arial MT"/>
            </a:endParaRPr>
          </a:p>
        </p:txBody>
      </p:sp>
      <p:grpSp>
        <p:nvGrpSpPr>
          <p:cNvPr id="34" name="object 26">
            <a:extLst>
              <a:ext uri="{FF2B5EF4-FFF2-40B4-BE49-F238E27FC236}">
                <a16:creationId xmlns:a16="http://schemas.microsoft.com/office/drawing/2014/main" id="{8A0C14DB-365C-4EF8-B464-A7970DB8233D}"/>
              </a:ext>
            </a:extLst>
          </p:cNvPr>
          <p:cNvGrpSpPr/>
          <p:nvPr/>
        </p:nvGrpSpPr>
        <p:grpSpPr>
          <a:xfrm>
            <a:off x="6191726" y="4088449"/>
            <a:ext cx="550545" cy="82550"/>
            <a:chOff x="6070282" y="3025975"/>
            <a:chExt cx="550545" cy="82550"/>
          </a:xfrm>
        </p:grpSpPr>
        <p:sp>
          <p:nvSpPr>
            <p:cNvPr id="35" name="object 27">
              <a:extLst>
                <a:ext uri="{FF2B5EF4-FFF2-40B4-BE49-F238E27FC236}">
                  <a16:creationId xmlns:a16="http://schemas.microsoft.com/office/drawing/2014/main" id="{A3B5ED2B-B6B7-40E9-89E1-471211C28533}"/>
                </a:ext>
              </a:extLst>
            </p:cNvPr>
            <p:cNvSpPr/>
            <p:nvPr/>
          </p:nvSpPr>
          <p:spPr>
            <a:xfrm>
              <a:off x="6070282" y="3066966"/>
              <a:ext cx="454659" cy="0"/>
            </a:xfrm>
            <a:custGeom>
              <a:avLst/>
              <a:gdLst/>
              <a:ahLst/>
              <a:cxnLst/>
              <a:rect l="l" t="t" r="r" b="b"/>
              <a:pathLst>
                <a:path w="454659">
                  <a:moveTo>
                    <a:pt x="0" y="0"/>
                  </a:moveTo>
                  <a:lnTo>
                    <a:pt x="454199" y="0"/>
                  </a:lnTo>
                </a:path>
              </a:pathLst>
            </a:custGeom>
            <a:ln w="19049">
              <a:solidFill>
                <a:srgbClr val="222222"/>
              </a:solidFill>
            </a:ln>
          </p:spPr>
          <p:txBody>
            <a:bodyPr wrap="square" lIns="0" tIns="0" rIns="0" bIns="0" rtlCol="0"/>
            <a:lstStyle/>
            <a:p>
              <a:endParaRPr/>
            </a:p>
          </p:txBody>
        </p:sp>
        <p:pic>
          <p:nvPicPr>
            <p:cNvPr id="36" name="object 28">
              <a:extLst>
                <a:ext uri="{FF2B5EF4-FFF2-40B4-BE49-F238E27FC236}">
                  <a16:creationId xmlns:a16="http://schemas.microsoft.com/office/drawing/2014/main" id="{36B6EE8D-B3AD-46B5-A67D-17B3214C583E}"/>
                </a:ext>
              </a:extLst>
            </p:cNvPr>
            <p:cNvPicPr/>
            <p:nvPr/>
          </p:nvPicPr>
          <p:blipFill>
            <a:blip r:embed="rId6" cstate="print"/>
            <a:stretch>
              <a:fillRect/>
            </a:stretch>
          </p:blipFill>
          <p:spPr>
            <a:xfrm>
              <a:off x="6514957" y="3025975"/>
              <a:ext cx="105500" cy="81980"/>
            </a:xfrm>
            <a:prstGeom prst="rect">
              <a:avLst/>
            </a:prstGeom>
          </p:spPr>
        </p:pic>
      </p:grpSp>
      <p:sp>
        <p:nvSpPr>
          <p:cNvPr id="37" name="object 29">
            <a:extLst>
              <a:ext uri="{FF2B5EF4-FFF2-40B4-BE49-F238E27FC236}">
                <a16:creationId xmlns:a16="http://schemas.microsoft.com/office/drawing/2014/main" id="{41F6EE42-8AB1-442E-ACF1-C7F1A1E4D0F8}"/>
              </a:ext>
            </a:extLst>
          </p:cNvPr>
          <p:cNvSpPr txBox="1"/>
          <p:nvPr/>
        </p:nvSpPr>
        <p:spPr>
          <a:xfrm>
            <a:off x="6756400" y="303129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pic>
        <p:nvPicPr>
          <p:cNvPr id="38" name="object 30">
            <a:extLst>
              <a:ext uri="{FF2B5EF4-FFF2-40B4-BE49-F238E27FC236}">
                <a16:creationId xmlns:a16="http://schemas.microsoft.com/office/drawing/2014/main" id="{F50F6B49-44D3-4260-AB62-B0ECEF001283}"/>
              </a:ext>
            </a:extLst>
          </p:cNvPr>
          <p:cNvPicPr/>
          <p:nvPr/>
        </p:nvPicPr>
        <p:blipFill>
          <a:blip r:embed="rId7" cstate="print"/>
          <a:stretch>
            <a:fillRect/>
          </a:stretch>
        </p:blipFill>
        <p:spPr>
          <a:xfrm>
            <a:off x="6877163" y="3561112"/>
            <a:ext cx="81976" cy="322102"/>
          </a:xfrm>
          <a:prstGeom prst="rect">
            <a:avLst/>
          </a:prstGeom>
        </p:spPr>
      </p:pic>
      <p:grpSp>
        <p:nvGrpSpPr>
          <p:cNvPr id="39" name="object 31">
            <a:extLst>
              <a:ext uri="{FF2B5EF4-FFF2-40B4-BE49-F238E27FC236}">
                <a16:creationId xmlns:a16="http://schemas.microsoft.com/office/drawing/2014/main" id="{A0B8B16F-2441-405F-80EF-28BA46E4EE1E}"/>
              </a:ext>
            </a:extLst>
          </p:cNvPr>
          <p:cNvGrpSpPr/>
          <p:nvPr/>
        </p:nvGrpSpPr>
        <p:grpSpPr>
          <a:xfrm>
            <a:off x="6755438" y="4779153"/>
            <a:ext cx="330835" cy="521334"/>
            <a:chOff x="6633994" y="3716679"/>
            <a:chExt cx="330835" cy="521334"/>
          </a:xfrm>
        </p:grpSpPr>
        <p:sp>
          <p:nvSpPr>
            <p:cNvPr id="40" name="object 32">
              <a:extLst>
                <a:ext uri="{FF2B5EF4-FFF2-40B4-BE49-F238E27FC236}">
                  <a16:creationId xmlns:a16="http://schemas.microsoft.com/office/drawing/2014/main" id="{6966F44D-E5B7-4380-AE54-0CB42C1AD44F}"/>
                </a:ext>
              </a:extLst>
            </p:cNvPr>
            <p:cNvSpPr/>
            <p:nvPr/>
          </p:nvSpPr>
          <p:spPr>
            <a:xfrm>
              <a:off x="6638756"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41" name="object 33">
              <a:extLst>
                <a:ext uri="{FF2B5EF4-FFF2-40B4-BE49-F238E27FC236}">
                  <a16:creationId xmlns:a16="http://schemas.microsoft.com/office/drawing/2014/main" id="{82BBE169-0530-4BE5-AAFB-7CA455E35B44}"/>
                </a:ext>
              </a:extLst>
            </p:cNvPr>
            <p:cNvSpPr/>
            <p:nvPr/>
          </p:nvSpPr>
          <p:spPr>
            <a:xfrm>
              <a:off x="6638756"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42" name="object 34">
            <a:extLst>
              <a:ext uri="{FF2B5EF4-FFF2-40B4-BE49-F238E27FC236}">
                <a16:creationId xmlns:a16="http://schemas.microsoft.com/office/drawing/2014/main" id="{D14EB973-12B1-43C2-8B83-92A1E38A98EB}"/>
              </a:ext>
            </a:extLst>
          </p:cNvPr>
          <p:cNvSpPr txBox="1"/>
          <p:nvPr/>
        </p:nvSpPr>
        <p:spPr>
          <a:xfrm>
            <a:off x="6841676" y="492943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43" name="object 35">
            <a:extLst>
              <a:ext uri="{FF2B5EF4-FFF2-40B4-BE49-F238E27FC236}">
                <a16:creationId xmlns:a16="http://schemas.microsoft.com/office/drawing/2014/main" id="{A37C3CFB-2FBF-4318-BCB8-57B9EAE01035}"/>
              </a:ext>
            </a:extLst>
          </p:cNvPr>
          <p:cNvSpPr txBox="1"/>
          <p:nvPr/>
        </p:nvSpPr>
        <p:spPr>
          <a:xfrm>
            <a:off x="6917876" y="5037380"/>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1</a:t>
            </a:r>
            <a:endParaRPr sz="800">
              <a:latin typeface="Arial MT"/>
              <a:cs typeface="Arial MT"/>
            </a:endParaRPr>
          </a:p>
        </p:txBody>
      </p:sp>
      <p:sp>
        <p:nvSpPr>
          <p:cNvPr id="66" name="object 58">
            <a:extLst>
              <a:ext uri="{FF2B5EF4-FFF2-40B4-BE49-F238E27FC236}">
                <a16:creationId xmlns:a16="http://schemas.microsoft.com/office/drawing/2014/main" id="{9599535D-82C4-473F-B117-7BDAEE9113C1}"/>
              </a:ext>
            </a:extLst>
          </p:cNvPr>
          <p:cNvSpPr txBox="1"/>
          <p:nvPr/>
        </p:nvSpPr>
        <p:spPr>
          <a:xfrm>
            <a:off x="5816075" y="2783186"/>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67" name="object 59">
            <a:extLst>
              <a:ext uri="{FF2B5EF4-FFF2-40B4-BE49-F238E27FC236}">
                <a16:creationId xmlns:a16="http://schemas.microsoft.com/office/drawing/2014/main" id="{ABD6B9F7-597E-4363-B621-BC79C872ED83}"/>
              </a:ext>
            </a:extLst>
          </p:cNvPr>
          <p:cNvSpPr txBox="1"/>
          <p:nvPr/>
        </p:nvSpPr>
        <p:spPr>
          <a:xfrm>
            <a:off x="6637336" y="2783186"/>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grpSp>
        <p:nvGrpSpPr>
          <p:cNvPr id="70" name="object 62">
            <a:extLst>
              <a:ext uri="{FF2B5EF4-FFF2-40B4-BE49-F238E27FC236}">
                <a16:creationId xmlns:a16="http://schemas.microsoft.com/office/drawing/2014/main" id="{5FBDAC3F-C79D-4A6A-99C6-3B76F82503A0}"/>
              </a:ext>
            </a:extLst>
          </p:cNvPr>
          <p:cNvGrpSpPr/>
          <p:nvPr/>
        </p:nvGrpSpPr>
        <p:grpSpPr>
          <a:xfrm>
            <a:off x="4849718" y="4084199"/>
            <a:ext cx="1003300" cy="82550"/>
            <a:chOff x="4728274" y="3021725"/>
            <a:chExt cx="1003300" cy="82550"/>
          </a:xfrm>
        </p:grpSpPr>
        <p:sp>
          <p:nvSpPr>
            <p:cNvPr id="71" name="object 63">
              <a:extLst>
                <a:ext uri="{FF2B5EF4-FFF2-40B4-BE49-F238E27FC236}">
                  <a16:creationId xmlns:a16="http://schemas.microsoft.com/office/drawing/2014/main" id="{FDD039E5-0057-40E3-8653-71DAC6C61CFA}"/>
                </a:ext>
              </a:extLst>
            </p:cNvPr>
            <p:cNvSpPr/>
            <p:nvPr/>
          </p:nvSpPr>
          <p:spPr>
            <a:xfrm>
              <a:off x="4737799" y="3062715"/>
              <a:ext cx="897890" cy="4445"/>
            </a:xfrm>
            <a:custGeom>
              <a:avLst/>
              <a:gdLst/>
              <a:ahLst/>
              <a:cxnLst/>
              <a:rect l="l" t="t" r="r" b="b"/>
              <a:pathLst>
                <a:path w="897889" h="4444">
                  <a:moveTo>
                    <a:pt x="0" y="4257"/>
                  </a:moveTo>
                  <a:lnTo>
                    <a:pt x="897301" y="0"/>
                  </a:lnTo>
                </a:path>
              </a:pathLst>
            </a:custGeom>
            <a:ln w="19049">
              <a:solidFill>
                <a:srgbClr val="222222"/>
              </a:solidFill>
            </a:ln>
          </p:spPr>
          <p:txBody>
            <a:bodyPr wrap="square" lIns="0" tIns="0" rIns="0" bIns="0" rtlCol="0"/>
            <a:lstStyle/>
            <a:p>
              <a:endParaRPr/>
            </a:p>
          </p:txBody>
        </p:sp>
        <p:pic>
          <p:nvPicPr>
            <p:cNvPr id="72" name="object 64">
              <a:extLst>
                <a:ext uri="{FF2B5EF4-FFF2-40B4-BE49-F238E27FC236}">
                  <a16:creationId xmlns:a16="http://schemas.microsoft.com/office/drawing/2014/main" id="{093244CA-5104-447E-9645-D9AE8B4E8D9E}"/>
                </a:ext>
              </a:extLst>
            </p:cNvPr>
            <p:cNvPicPr/>
            <p:nvPr/>
          </p:nvPicPr>
          <p:blipFill>
            <a:blip r:embed="rId8" cstate="print"/>
            <a:stretch>
              <a:fillRect/>
            </a:stretch>
          </p:blipFill>
          <p:spPr>
            <a:xfrm>
              <a:off x="5625426" y="3021725"/>
              <a:ext cx="105649" cy="81980"/>
            </a:xfrm>
            <a:prstGeom prst="rect">
              <a:avLst/>
            </a:prstGeom>
          </p:spPr>
        </p:pic>
      </p:grpSp>
      <p:grpSp>
        <p:nvGrpSpPr>
          <p:cNvPr id="73" name="object 65">
            <a:extLst>
              <a:ext uri="{FF2B5EF4-FFF2-40B4-BE49-F238E27FC236}">
                <a16:creationId xmlns:a16="http://schemas.microsoft.com/office/drawing/2014/main" id="{593867AF-551B-4A09-AEE4-6D4F84EEC037}"/>
              </a:ext>
            </a:extLst>
          </p:cNvPr>
          <p:cNvGrpSpPr/>
          <p:nvPr/>
        </p:nvGrpSpPr>
        <p:grpSpPr>
          <a:xfrm>
            <a:off x="4533481" y="4403472"/>
            <a:ext cx="1639570" cy="897255"/>
            <a:chOff x="4412037" y="3340998"/>
            <a:chExt cx="1639570" cy="897255"/>
          </a:xfrm>
        </p:grpSpPr>
        <p:sp>
          <p:nvSpPr>
            <p:cNvPr id="74" name="object 66">
              <a:extLst>
                <a:ext uri="{FF2B5EF4-FFF2-40B4-BE49-F238E27FC236}">
                  <a16:creationId xmlns:a16="http://schemas.microsoft.com/office/drawing/2014/main" id="{9EF81B19-871B-40C0-948F-F8FA6991C93F}"/>
                </a:ext>
              </a:extLst>
            </p:cNvPr>
            <p:cNvSpPr/>
            <p:nvPr/>
          </p:nvSpPr>
          <p:spPr>
            <a:xfrm>
              <a:off x="6010359" y="3436972"/>
              <a:ext cx="2540" cy="292735"/>
            </a:xfrm>
            <a:custGeom>
              <a:avLst/>
              <a:gdLst/>
              <a:ahLst/>
              <a:cxnLst/>
              <a:rect l="l" t="t" r="r" b="b"/>
              <a:pathLst>
                <a:path w="2539" h="292735">
                  <a:moveTo>
                    <a:pt x="1940" y="292202"/>
                  </a:moveTo>
                  <a:lnTo>
                    <a:pt x="0" y="0"/>
                  </a:lnTo>
                </a:path>
              </a:pathLst>
            </a:custGeom>
            <a:ln w="19049">
              <a:solidFill>
                <a:srgbClr val="222222"/>
              </a:solidFill>
            </a:ln>
          </p:spPr>
          <p:txBody>
            <a:bodyPr wrap="square" lIns="0" tIns="0" rIns="0" bIns="0" rtlCol="0"/>
            <a:lstStyle/>
            <a:p>
              <a:endParaRPr/>
            </a:p>
          </p:txBody>
        </p:sp>
        <p:pic>
          <p:nvPicPr>
            <p:cNvPr id="75" name="object 67">
              <a:extLst>
                <a:ext uri="{FF2B5EF4-FFF2-40B4-BE49-F238E27FC236}">
                  <a16:creationId xmlns:a16="http://schemas.microsoft.com/office/drawing/2014/main" id="{5503A338-4560-43FE-8015-6AE98E620D79}"/>
                </a:ext>
              </a:extLst>
            </p:cNvPr>
            <p:cNvPicPr/>
            <p:nvPr/>
          </p:nvPicPr>
          <p:blipFill>
            <a:blip r:embed="rId9" cstate="print"/>
            <a:stretch>
              <a:fillRect/>
            </a:stretch>
          </p:blipFill>
          <p:spPr>
            <a:xfrm>
              <a:off x="5969369" y="3340998"/>
              <a:ext cx="81979" cy="105708"/>
            </a:xfrm>
            <a:prstGeom prst="rect">
              <a:avLst/>
            </a:prstGeom>
          </p:spPr>
        </p:pic>
        <p:sp>
          <p:nvSpPr>
            <p:cNvPr id="76" name="object 68">
              <a:extLst>
                <a:ext uri="{FF2B5EF4-FFF2-40B4-BE49-F238E27FC236}">
                  <a16:creationId xmlns:a16="http://schemas.microsoft.com/office/drawing/2014/main" id="{89C03C63-5E6F-4E8E-8D10-D15E700FA0FE}"/>
                </a:ext>
              </a:extLst>
            </p:cNvPr>
            <p:cNvSpPr/>
            <p:nvPr/>
          </p:nvSpPr>
          <p:spPr>
            <a:xfrm>
              <a:off x="4416800" y="3721460"/>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77" name="object 69">
              <a:extLst>
                <a:ext uri="{FF2B5EF4-FFF2-40B4-BE49-F238E27FC236}">
                  <a16:creationId xmlns:a16="http://schemas.microsoft.com/office/drawing/2014/main" id="{518F59B5-22B6-4D57-A8FE-38C3AF88EF6A}"/>
                </a:ext>
              </a:extLst>
            </p:cNvPr>
            <p:cNvSpPr/>
            <p:nvPr/>
          </p:nvSpPr>
          <p:spPr>
            <a:xfrm>
              <a:off x="4416800" y="3721460"/>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8" name="object 70">
            <a:extLst>
              <a:ext uri="{FF2B5EF4-FFF2-40B4-BE49-F238E27FC236}">
                <a16:creationId xmlns:a16="http://schemas.microsoft.com/office/drawing/2014/main" id="{9B394D3B-5FC0-402B-9878-79B46DB3686B}"/>
              </a:ext>
            </a:extLst>
          </p:cNvPr>
          <p:cNvSpPr txBox="1"/>
          <p:nvPr/>
        </p:nvSpPr>
        <p:spPr>
          <a:xfrm>
            <a:off x="4647944" y="4929449"/>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c</a:t>
            </a:r>
            <a:endParaRPr sz="1200">
              <a:latin typeface="Arial MT"/>
              <a:cs typeface="Arial MT"/>
            </a:endParaRPr>
          </a:p>
        </p:txBody>
      </p:sp>
      <p:sp>
        <p:nvSpPr>
          <p:cNvPr id="80" name="object 72">
            <a:extLst>
              <a:ext uri="{FF2B5EF4-FFF2-40B4-BE49-F238E27FC236}">
                <a16:creationId xmlns:a16="http://schemas.microsoft.com/office/drawing/2014/main" id="{C56CA905-3075-4356-84AE-DEAEE8470AC2}"/>
              </a:ext>
            </a:extLst>
          </p:cNvPr>
          <p:cNvSpPr/>
          <p:nvPr/>
        </p:nvSpPr>
        <p:spPr>
          <a:xfrm>
            <a:off x="4622544" y="4385197"/>
            <a:ext cx="0" cy="284480"/>
          </a:xfrm>
          <a:custGeom>
            <a:avLst/>
            <a:gdLst/>
            <a:ahLst/>
            <a:cxnLst/>
            <a:rect l="l" t="t" r="r" b="b"/>
            <a:pathLst>
              <a:path h="284479">
                <a:moveTo>
                  <a:pt x="0" y="0"/>
                </a:moveTo>
                <a:lnTo>
                  <a:pt x="0" y="284399"/>
                </a:lnTo>
              </a:path>
            </a:pathLst>
          </a:custGeom>
          <a:ln w="19049">
            <a:solidFill>
              <a:srgbClr val="222222"/>
            </a:solidFill>
          </a:ln>
        </p:spPr>
        <p:txBody>
          <a:bodyPr wrap="square" lIns="0" tIns="0" rIns="0" bIns="0" rtlCol="0"/>
          <a:lstStyle/>
          <a:p>
            <a:endParaRPr/>
          </a:p>
        </p:txBody>
      </p:sp>
      <p:pic>
        <p:nvPicPr>
          <p:cNvPr id="81" name="object 73">
            <a:extLst>
              <a:ext uri="{FF2B5EF4-FFF2-40B4-BE49-F238E27FC236}">
                <a16:creationId xmlns:a16="http://schemas.microsoft.com/office/drawing/2014/main" id="{55DACF78-3A95-49DB-966C-729C4E143778}"/>
              </a:ext>
            </a:extLst>
          </p:cNvPr>
          <p:cNvPicPr/>
          <p:nvPr/>
        </p:nvPicPr>
        <p:blipFill>
          <a:blip r:embed="rId10" cstate="print"/>
          <a:stretch>
            <a:fillRect/>
          </a:stretch>
        </p:blipFill>
        <p:spPr>
          <a:xfrm>
            <a:off x="4581553" y="4660072"/>
            <a:ext cx="81980" cy="105500"/>
          </a:xfrm>
          <a:prstGeom prst="rect">
            <a:avLst/>
          </a:prstGeom>
        </p:spPr>
      </p:pic>
      <p:sp>
        <p:nvSpPr>
          <p:cNvPr id="82" name="object 74">
            <a:extLst>
              <a:ext uri="{FF2B5EF4-FFF2-40B4-BE49-F238E27FC236}">
                <a16:creationId xmlns:a16="http://schemas.microsoft.com/office/drawing/2014/main" id="{4414532A-7317-4E88-9C0E-209B4CAD8B26}"/>
              </a:ext>
            </a:extLst>
          </p:cNvPr>
          <p:cNvSpPr/>
          <p:nvPr/>
        </p:nvSpPr>
        <p:spPr>
          <a:xfrm>
            <a:off x="4698744" y="4499535"/>
            <a:ext cx="1332865" cy="284480"/>
          </a:xfrm>
          <a:custGeom>
            <a:avLst/>
            <a:gdLst/>
            <a:ahLst/>
            <a:cxnLst/>
            <a:rect l="l" t="t" r="r" b="b"/>
            <a:pathLst>
              <a:path w="1332864" h="284479">
                <a:moveTo>
                  <a:pt x="0" y="284399"/>
                </a:moveTo>
                <a:lnTo>
                  <a:pt x="0" y="85025"/>
                </a:lnTo>
                <a:lnTo>
                  <a:pt x="1332599" y="85025"/>
                </a:lnTo>
                <a:lnTo>
                  <a:pt x="1332599" y="0"/>
                </a:lnTo>
              </a:path>
            </a:pathLst>
          </a:custGeom>
          <a:ln w="19049">
            <a:solidFill>
              <a:srgbClr val="222222"/>
            </a:solidFill>
          </a:ln>
        </p:spPr>
        <p:txBody>
          <a:bodyPr wrap="square" lIns="0" tIns="0" rIns="0" bIns="0" rtlCol="0"/>
          <a:lstStyle/>
          <a:p>
            <a:endParaRPr/>
          </a:p>
        </p:txBody>
      </p:sp>
      <p:pic>
        <p:nvPicPr>
          <p:cNvPr id="83" name="object 75">
            <a:extLst>
              <a:ext uri="{FF2B5EF4-FFF2-40B4-BE49-F238E27FC236}">
                <a16:creationId xmlns:a16="http://schemas.microsoft.com/office/drawing/2014/main" id="{88120854-C0B3-4FF7-9D47-0DBBD95B6FB7}"/>
              </a:ext>
            </a:extLst>
          </p:cNvPr>
          <p:cNvPicPr/>
          <p:nvPr/>
        </p:nvPicPr>
        <p:blipFill>
          <a:blip r:embed="rId11" cstate="print"/>
          <a:stretch>
            <a:fillRect/>
          </a:stretch>
        </p:blipFill>
        <p:spPr>
          <a:xfrm>
            <a:off x="5990353" y="4403559"/>
            <a:ext cx="81980" cy="105500"/>
          </a:xfrm>
          <a:prstGeom prst="rect">
            <a:avLst/>
          </a:prstGeom>
        </p:spPr>
      </p:pic>
      <p:sp>
        <p:nvSpPr>
          <p:cNvPr id="84" name="object 76">
            <a:extLst>
              <a:ext uri="{FF2B5EF4-FFF2-40B4-BE49-F238E27FC236}">
                <a16:creationId xmlns:a16="http://schemas.microsoft.com/office/drawing/2014/main" id="{DF6724F6-65EA-4C8D-A940-39AA66CA3613}"/>
              </a:ext>
            </a:extLst>
          </p:cNvPr>
          <p:cNvSpPr/>
          <p:nvPr/>
        </p:nvSpPr>
        <p:spPr>
          <a:xfrm>
            <a:off x="7014453" y="4499446"/>
            <a:ext cx="2540" cy="292735"/>
          </a:xfrm>
          <a:custGeom>
            <a:avLst/>
            <a:gdLst/>
            <a:ahLst/>
            <a:cxnLst/>
            <a:rect l="l" t="t" r="r" b="b"/>
            <a:pathLst>
              <a:path w="2540" h="292735">
                <a:moveTo>
                  <a:pt x="1940" y="292202"/>
                </a:moveTo>
                <a:lnTo>
                  <a:pt x="0" y="0"/>
                </a:lnTo>
              </a:path>
            </a:pathLst>
          </a:custGeom>
          <a:ln w="19049">
            <a:solidFill>
              <a:srgbClr val="222222"/>
            </a:solidFill>
          </a:ln>
        </p:spPr>
        <p:txBody>
          <a:bodyPr wrap="square" lIns="0" tIns="0" rIns="0" bIns="0" rtlCol="0"/>
          <a:lstStyle/>
          <a:p>
            <a:endParaRPr/>
          </a:p>
        </p:txBody>
      </p:sp>
      <p:pic>
        <p:nvPicPr>
          <p:cNvPr id="85" name="object 77">
            <a:extLst>
              <a:ext uri="{FF2B5EF4-FFF2-40B4-BE49-F238E27FC236}">
                <a16:creationId xmlns:a16="http://schemas.microsoft.com/office/drawing/2014/main" id="{CCF46527-EE8A-4FBA-BD8F-22FCC6CAFFD3}"/>
              </a:ext>
            </a:extLst>
          </p:cNvPr>
          <p:cNvPicPr/>
          <p:nvPr/>
        </p:nvPicPr>
        <p:blipFill>
          <a:blip r:embed="rId12" cstate="print"/>
          <a:stretch>
            <a:fillRect/>
          </a:stretch>
        </p:blipFill>
        <p:spPr>
          <a:xfrm>
            <a:off x="6973463" y="4403472"/>
            <a:ext cx="81979" cy="105708"/>
          </a:xfrm>
          <a:prstGeom prst="rect">
            <a:avLst/>
          </a:prstGeom>
        </p:spPr>
      </p:pic>
      <p:sp>
        <p:nvSpPr>
          <p:cNvPr id="86" name="object 78">
            <a:extLst>
              <a:ext uri="{FF2B5EF4-FFF2-40B4-BE49-F238E27FC236}">
                <a16:creationId xmlns:a16="http://schemas.microsoft.com/office/drawing/2014/main" id="{AD71D78B-3AAE-4A65-B8E8-A865E565351F}"/>
              </a:ext>
            </a:extLst>
          </p:cNvPr>
          <p:cNvSpPr/>
          <p:nvPr/>
        </p:nvSpPr>
        <p:spPr>
          <a:xfrm>
            <a:off x="4698744" y="4499535"/>
            <a:ext cx="2222500" cy="284480"/>
          </a:xfrm>
          <a:custGeom>
            <a:avLst/>
            <a:gdLst/>
            <a:ahLst/>
            <a:cxnLst/>
            <a:rect l="l" t="t" r="r" b="b"/>
            <a:pathLst>
              <a:path w="2222500" h="284479">
                <a:moveTo>
                  <a:pt x="0" y="284399"/>
                </a:moveTo>
                <a:lnTo>
                  <a:pt x="0" y="85025"/>
                </a:lnTo>
                <a:lnTo>
                  <a:pt x="2222099" y="85025"/>
                </a:lnTo>
                <a:lnTo>
                  <a:pt x="2222099" y="0"/>
                </a:lnTo>
              </a:path>
            </a:pathLst>
          </a:custGeom>
          <a:ln w="19049">
            <a:solidFill>
              <a:srgbClr val="222222"/>
            </a:solidFill>
          </a:ln>
        </p:spPr>
        <p:txBody>
          <a:bodyPr wrap="square" lIns="0" tIns="0" rIns="0" bIns="0" rtlCol="0"/>
          <a:lstStyle/>
          <a:p>
            <a:endParaRPr/>
          </a:p>
        </p:txBody>
      </p:sp>
      <p:pic>
        <p:nvPicPr>
          <p:cNvPr id="87" name="object 79">
            <a:extLst>
              <a:ext uri="{FF2B5EF4-FFF2-40B4-BE49-F238E27FC236}">
                <a16:creationId xmlns:a16="http://schemas.microsoft.com/office/drawing/2014/main" id="{3F5EF339-90BC-470E-B183-A7A360590729}"/>
              </a:ext>
            </a:extLst>
          </p:cNvPr>
          <p:cNvPicPr/>
          <p:nvPr/>
        </p:nvPicPr>
        <p:blipFill>
          <a:blip r:embed="rId13" cstate="print"/>
          <a:stretch>
            <a:fillRect/>
          </a:stretch>
        </p:blipFill>
        <p:spPr>
          <a:xfrm>
            <a:off x="6879853" y="4403559"/>
            <a:ext cx="81980" cy="105500"/>
          </a:xfrm>
          <a:prstGeom prst="rect">
            <a:avLst/>
          </a:prstGeom>
        </p:spPr>
      </p:pic>
      <p:sp>
        <p:nvSpPr>
          <p:cNvPr id="96" name="object 88">
            <a:extLst>
              <a:ext uri="{FF2B5EF4-FFF2-40B4-BE49-F238E27FC236}">
                <a16:creationId xmlns:a16="http://schemas.microsoft.com/office/drawing/2014/main" id="{35C511FA-BE83-403F-84A4-33BCF6E90ABF}"/>
              </a:ext>
            </a:extLst>
          </p:cNvPr>
          <p:cNvSpPr txBox="1"/>
          <p:nvPr/>
        </p:nvSpPr>
        <p:spPr>
          <a:xfrm>
            <a:off x="321119" y="2754087"/>
            <a:ext cx="2564130" cy="66548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Encoder</a:t>
            </a:r>
            <a:r>
              <a:rPr sz="1400" spc="-5" dirty="0">
                <a:latin typeface="Arial MT"/>
                <a:cs typeface="Arial MT"/>
              </a:rPr>
              <a:t>:</a:t>
            </a:r>
            <a:r>
              <a:rPr sz="1400" spc="-20" dirty="0">
                <a:latin typeface="Arial MT"/>
                <a:cs typeface="Arial MT"/>
              </a:rPr>
              <a:t> </a:t>
            </a:r>
            <a:r>
              <a:rPr sz="1400" spc="5" dirty="0">
                <a:latin typeface="Arial MT"/>
                <a:cs typeface="Arial MT"/>
              </a:rPr>
              <a:t>h</a:t>
            </a:r>
            <a:r>
              <a:rPr sz="1350" spc="7" baseline="-33950" dirty="0">
                <a:latin typeface="Arial MT"/>
                <a:cs typeface="Arial MT"/>
              </a:rPr>
              <a:t>0</a:t>
            </a:r>
            <a:r>
              <a:rPr sz="1350" spc="179" baseline="-33950" dirty="0">
                <a:latin typeface="Arial MT"/>
                <a:cs typeface="Arial MT"/>
              </a:rPr>
              <a:t> </a:t>
            </a:r>
            <a:r>
              <a:rPr sz="1400" dirty="0">
                <a:latin typeface="Arial MT"/>
                <a:cs typeface="Arial MT"/>
              </a:rPr>
              <a:t>=</a:t>
            </a:r>
            <a:r>
              <a:rPr sz="1400" spc="-20" dirty="0">
                <a:latin typeface="Arial MT"/>
                <a:cs typeface="Arial MT"/>
              </a:rPr>
              <a:t> </a:t>
            </a:r>
            <a:r>
              <a:rPr sz="1400" dirty="0">
                <a:latin typeface="Arial MT"/>
                <a:cs typeface="Arial MT"/>
              </a:rPr>
              <a:t>f</a:t>
            </a:r>
            <a:r>
              <a:rPr sz="1350" b="1" baseline="-33950" dirty="0">
                <a:latin typeface="Arial"/>
                <a:cs typeface="Arial"/>
              </a:rPr>
              <a:t>W</a:t>
            </a:r>
            <a:r>
              <a:rPr sz="1400" dirty="0">
                <a:latin typeface="Arial MT"/>
                <a:cs typeface="Arial MT"/>
              </a:rPr>
              <a:t>(</a:t>
            </a:r>
            <a:r>
              <a:rPr sz="1400" b="1" dirty="0">
                <a:latin typeface="Arial"/>
                <a:cs typeface="Arial"/>
              </a:rPr>
              <a:t>z</a:t>
            </a:r>
            <a:r>
              <a:rPr sz="1400" dirty="0">
                <a:latin typeface="Arial MT"/>
                <a:cs typeface="Arial MT"/>
              </a:rPr>
              <a:t>)</a:t>
            </a:r>
            <a:endParaRPr sz="1400">
              <a:latin typeface="Arial MT"/>
              <a:cs typeface="Arial MT"/>
            </a:endParaRPr>
          </a:p>
          <a:p>
            <a:pPr marL="38100" marR="30480">
              <a:lnSpc>
                <a:spcPct val="100000"/>
              </a:lnSpc>
            </a:pPr>
            <a:r>
              <a:rPr sz="1400" spc="-5" dirty="0">
                <a:latin typeface="Arial MT"/>
                <a:cs typeface="Arial MT"/>
              </a:rPr>
              <a:t>where</a:t>
            </a:r>
            <a:r>
              <a:rPr sz="1400" spc="-25" dirty="0">
                <a:latin typeface="Arial MT"/>
                <a:cs typeface="Arial MT"/>
              </a:rPr>
              <a:t> </a:t>
            </a:r>
            <a:r>
              <a:rPr sz="1400" b="1" dirty="0">
                <a:latin typeface="Arial"/>
                <a:cs typeface="Arial"/>
              </a:rPr>
              <a:t>z</a:t>
            </a:r>
            <a:r>
              <a:rPr sz="1400" b="1" spc="-20" dirty="0">
                <a:latin typeface="Arial"/>
                <a:cs typeface="Arial"/>
              </a:rPr>
              <a:t> </a:t>
            </a:r>
            <a:r>
              <a:rPr sz="1400" spc="-5" dirty="0">
                <a:latin typeface="Arial MT"/>
                <a:cs typeface="Arial MT"/>
              </a:rPr>
              <a:t>is</a:t>
            </a:r>
            <a:r>
              <a:rPr sz="1400" spc="-20" dirty="0">
                <a:latin typeface="Arial MT"/>
                <a:cs typeface="Arial MT"/>
              </a:rPr>
              <a:t> </a:t>
            </a:r>
            <a:r>
              <a:rPr sz="1400" dirty="0">
                <a:latin typeface="Arial MT"/>
                <a:cs typeface="Arial MT"/>
              </a:rPr>
              <a:t>spatial</a:t>
            </a:r>
            <a:r>
              <a:rPr sz="1400" spc="-20" dirty="0">
                <a:latin typeface="Arial MT"/>
                <a:cs typeface="Arial MT"/>
              </a:rPr>
              <a:t> </a:t>
            </a:r>
            <a:r>
              <a:rPr sz="1400" spc="-5" dirty="0">
                <a:latin typeface="Arial MT"/>
                <a:cs typeface="Arial MT"/>
              </a:rPr>
              <a:t>CNN</a:t>
            </a:r>
            <a:r>
              <a:rPr sz="1400" spc="-25" dirty="0">
                <a:latin typeface="Arial MT"/>
                <a:cs typeface="Arial MT"/>
              </a:rPr>
              <a:t> </a:t>
            </a:r>
            <a:r>
              <a:rPr sz="1400" spc="-5" dirty="0">
                <a:latin typeface="Arial MT"/>
                <a:cs typeface="Arial MT"/>
              </a:rPr>
              <a:t>features </a:t>
            </a:r>
            <a:r>
              <a:rPr sz="1400" spc="-375" dirty="0">
                <a:latin typeface="Arial MT"/>
                <a:cs typeface="Arial MT"/>
              </a:rPr>
              <a:t> </a:t>
            </a:r>
            <a:r>
              <a:rPr sz="1400" dirty="0">
                <a:latin typeface="Arial MT"/>
                <a:cs typeface="Arial MT"/>
              </a:rPr>
              <a:t>f</a:t>
            </a:r>
            <a:r>
              <a:rPr sz="1350" b="1" baseline="-33950" dirty="0">
                <a:latin typeface="Arial"/>
                <a:cs typeface="Arial"/>
              </a:rPr>
              <a:t>W</a:t>
            </a:r>
            <a:r>
              <a:rPr sz="1400" b="1" dirty="0">
                <a:latin typeface="Arial"/>
                <a:cs typeface="Arial"/>
              </a:rPr>
              <a:t>(.)</a:t>
            </a:r>
            <a:r>
              <a:rPr sz="1400" b="1" spc="-10" dirty="0">
                <a:latin typeface="Arial"/>
                <a:cs typeface="Arial"/>
              </a:rPr>
              <a:t> </a:t>
            </a:r>
            <a:r>
              <a:rPr sz="1400" spc="-5" dirty="0">
                <a:latin typeface="Arial MT"/>
                <a:cs typeface="Arial MT"/>
              </a:rPr>
              <a:t>is an</a:t>
            </a:r>
            <a:r>
              <a:rPr sz="1400" spc="-10" dirty="0">
                <a:latin typeface="Arial MT"/>
                <a:cs typeface="Arial MT"/>
              </a:rPr>
              <a:t> </a:t>
            </a:r>
            <a:r>
              <a:rPr sz="1400" dirty="0">
                <a:latin typeface="Arial MT"/>
                <a:cs typeface="Arial MT"/>
              </a:rPr>
              <a:t>MLP</a:t>
            </a:r>
            <a:endParaRPr sz="1400">
              <a:latin typeface="Arial MT"/>
              <a:cs typeface="Arial MT"/>
            </a:endParaRPr>
          </a:p>
        </p:txBody>
      </p:sp>
      <p:sp>
        <p:nvSpPr>
          <p:cNvPr id="100" name="object 92">
            <a:extLst>
              <a:ext uri="{FF2B5EF4-FFF2-40B4-BE49-F238E27FC236}">
                <a16:creationId xmlns:a16="http://schemas.microsoft.com/office/drawing/2014/main" id="{9B2A2857-A659-40FD-B9BD-21F37B69DC22}"/>
              </a:ext>
            </a:extLst>
          </p:cNvPr>
          <p:cNvSpPr txBox="1"/>
          <p:nvPr/>
        </p:nvSpPr>
        <p:spPr>
          <a:xfrm>
            <a:off x="5710844" y="1837461"/>
            <a:ext cx="2981960" cy="45212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Decoder</a:t>
            </a:r>
            <a:r>
              <a:rPr sz="1400" spc="-5" dirty="0">
                <a:latin typeface="Arial MT"/>
                <a:cs typeface="Arial MT"/>
              </a:rPr>
              <a:t>:</a:t>
            </a:r>
            <a:r>
              <a:rPr sz="1400" spc="-15" dirty="0">
                <a:latin typeface="Arial MT"/>
                <a:cs typeface="Arial MT"/>
              </a:rPr>
              <a:t> </a:t>
            </a:r>
            <a:r>
              <a:rPr sz="1400" dirty="0">
                <a:latin typeface="Arial MT"/>
                <a:cs typeface="Arial MT"/>
              </a:rPr>
              <a:t>y</a:t>
            </a:r>
            <a:r>
              <a:rPr sz="1350" baseline="-33950" dirty="0">
                <a:latin typeface="Arial MT"/>
                <a:cs typeface="Arial MT"/>
              </a:rPr>
              <a:t>t</a:t>
            </a:r>
            <a:r>
              <a:rPr sz="1350" spc="187" baseline="-33950" dirty="0">
                <a:latin typeface="Arial MT"/>
                <a:cs typeface="Arial MT"/>
              </a:rPr>
              <a:t> </a:t>
            </a:r>
            <a:r>
              <a:rPr sz="1400" dirty="0">
                <a:latin typeface="Arial MT"/>
                <a:cs typeface="Arial MT"/>
              </a:rPr>
              <a:t>=</a:t>
            </a:r>
            <a:r>
              <a:rPr sz="1400" spc="-15" dirty="0">
                <a:latin typeface="Arial MT"/>
                <a:cs typeface="Arial MT"/>
              </a:rPr>
              <a:t> </a:t>
            </a:r>
            <a:r>
              <a:rPr sz="1400" spc="5" dirty="0">
                <a:latin typeface="Arial MT"/>
                <a:cs typeface="Arial MT"/>
              </a:rPr>
              <a:t>g</a:t>
            </a:r>
            <a:r>
              <a:rPr sz="1350" b="1" spc="7" baseline="-33950" dirty="0">
                <a:latin typeface="Arial"/>
                <a:cs typeface="Arial"/>
              </a:rPr>
              <a:t>V</a:t>
            </a:r>
            <a:r>
              <a:rPr sz="1400" spc="5" dirty="0">
                <a:latin typeface="Arial MT"/>
                <a:cs typeface="Arial MT"/>
              </a:rPr>
              <a:t>(y</a:t>
            </a:r>
            <a:r>
              <a:rPr sz="1350" spc="7" baseline="-33950" dirty="0">
                <a:latin typeface="Arial MT"/>
                <a:cs typeface="Arial MT"/>
              </a:rPr>
              <a:t>t-1</a:t>
            </a:r>
            <a:r>
              <a:rPr sz="1400" b="1" spc="5" dirty="0">
                <a:latin typeface="Arial"/>
                <a:cs typeface="Arial"/>
              </a:rPr>
              <a:t>,</a:t>
            </a:r>
            <a:r>
              <a:rPr sz="1400" b="1" spc="-15" dirty="0">
                <a:latin typeface="Arial"/>
                <a:cs typeface="Arial"/>
              </a:rPr>
              <a:t> </a:t>
            </a:r>
            <a:r>
              <a:rPr sz="1400" dirty="0">
                <a:latin typeface="Arial MT"/>
                <a:cs typeface="Arial MT"/>
              </a:rPr>
              <a:t>h</a:t>
            </a:r>
            <a:r>
              <a:rPr sz="1350" baseline="-33950" dirty="0">
                <a:latin typeface="Arial MT"/>
                <a:cs typeface="Arial MT"/>
              </a:rPr>
              <a:t>t-1</a:t>
            </a:r>
            <a:r>
              <a:rPr sz="1400" dirty="0">
                <a:latin typeface="Arial MT"/>
                <a:cs typeface="Arial MT"/>
              </a:rPr>
              <a:t>,</a:t>
            </a:r>
            <a:r>
              <a:rPr sz="1400" spc="-15" dirty="0">
                <a:latin typeface="Arial MT"/>
                <a:cs typeface="Arial MT"/>
              </a:rPr>
              <a:t> </a:t>
            </a:r>
            <a:r>
              <a:rPr sz="1400" dirty="0">
                <a:latin typeface="Arial MT"/>
                <a:cs typeface="Arial MT"/>
              </a:rPr>
              <a:t>c)</a:t>
            </a:r>
            <a:endParaRPr sz="1400">
              <a:latin typeface="Arial MT"/>
              <a:cs typeface="Arial MT"/>
            </a:endParaRPr>
          </a:p>
          <a:p>
            <a:pPr marL="38100">
              <a:lnSpc>
                <a:spcPct val="100000"/>
              </a:lnSpc>
            </a:pPr>
            <a:r>
              <a:rPr sz="1400" spc="-5" dirty="0">
                <a:latin typeface="Arial MT"/>
                <a:cs typeface="Arial MT"/>
              </a:rPr>
              <a:t>where</a:t>
            </a:r>
            <a:r>
              <a:rPr sz="1400" spc="-15" dirty="0">
                <a:latin typeface="Arial MT"/>
                <a:cs typeface="Arial MT"/>
              </a:rPr>
              <a:t> </a:t>
            </a:r>
            <a:r>
              <a:rPr sz="1400" dirty="0">
                <a:latin typeface="Arial MT"/>
                <a:cs typeface="Arial MT"/>
              </a:rPr>
              <a:t>context</a:t>
            </a:r>
            <a:r>
              <a:rPr sz="1400" spc="-15" dirty="0">
                <a:latin typeface="Arial MT"/>
                <a:cs typeface="Arial MT"/>
              </a:rPr>
              <a:t> </a:t>
            </a:r>
            <a:r>
              <a:rPr sz="1400" dirty="0">
                <a:latin typeface="Arial MT"/>
                <a:cs typeface="Arial MT"/>
              </a:rPr>
              <a:t>vector</a:t>
            </a:r>
            <a:r>
              <a:rPr sz="1400" spc="-15" dirty="0">
                <a:latin typeface="Arial MT"/>
                <a:cs typeface="Arial MT"/>
              </a:rPr>
              <a:t> </a:t>
            </a:r>
            <a:r>
              <a:rPr sz="1400" dirty="0">
                <a:latin typeface="Arial MT"/>
                <a:cs typeface="Arial MT"/>
              </a:rPr>
              <a:t>c</a:t>
            </a:r>
            <a:r>
              <a:rPr sz="1400" spc="-15" dirty="0">
                <a:latin typeface="Arial MT"/>
                <a:cs typeface="Arial MT"/>
              </a:rPr>
              <a:t> </a:t>
            </a:r>
            <a:r>
              <a:rPr sz="1400" spc="-5" dirty="0">
                <a:latin typeface="Arial MT"/>
                <a:cs typeface="Arial MT"/>
              </a:rPr>
              <a:t>is</a:t>
            </a:r>
            <a:r>
              <a:rPr sz="1400" spc="-15" dirty="0">
                <a:latin typeface="Arial MT"/>
                <a:cs typeface="Arial MT"/>
              </a:rPr>
              <a:t> </a:t>
            </a:r>
            <a:r>
              <a:rPr sz="1400" spc="-5" dirty="0">
                <a:latin typeface="Arial MT"/>
                <a:cs typeface="Arial MT"/>
              </a:rPr>
              <a:t>often</a:t>
            </a:r>
            <a:r>
              <a:rPr sz="1400" spc="-10" dirty="0">
                <a:latin typeface="Arial MT"/>
                <a:cs typeface="Arial MT"/>
              </a:rPr>
              <a:t> </a:t>
            </a:r>
            <a:r>
              <a:rPr sz="1400" dirty="0">
                <a:latin typeface="Arial MT"/>
                <a:cs typeface="Arial MT"/>
              </a:rPr>
              <a:t>c</a:t>
            </a:r>
            <a:r>
              <a:rPr sz="1400" spc="-15" dirty="0">
                <a:latin typeface="Arial MT"/>
                <a:cs typeface="Arial MT"/>
              </a:rPr>
              <a:t> </a:t>
            </a:r>
            <a:r>
              <a:rPr sz="1400" dirty="0">
                <a:latin typeface="Arial MT"/>
                <a:cs typeface="Arial MT"/>
              </a:rPr>
              <a:t>=</a:t>
            </a:r>
            <a:r>
              <a:rPr sz="1400" spc="-15" dirty="0">
                <a:latin typeface="Arial MT"/>
                <a:cs typeface="Arial MT"/>
              </a:rPr>
              <a:t> </a:t>
            </a:r>
            <a:r>
              <a:rPr sz="1400" spc="10" dirty="0">
                <a:latin typeface="Arial MT"/>
                <a:cs typeface="Arial MT"/>
              </a:rPr>
              <a:t>h</a:t>
            </a:r>
            <a:r>
              <a:rPr sz="1350" spc="15" baseline="-33950" dirty="0">
                <a:latin typeface="Arial MT"/>
                <a:cs typeface="Arial MT"/>
              </a:rPr>
              <a:t>0</a:t>
            </a:r>
            <a:endParaRPr sz="1350" baseline="-33950">
              <a:latin typeface="Arial MT"/>
              <a:cs typeface="Arial MT"/>
            </a:endParaRPr>
          </a:p>
        </p:txBody>
      </p:sp>
      <p:sp>
        <p:nvSpPr>
          <p:cNvPr id="56" name="object 89">
            <a:extLst>
              <a:ext uri="{FF2B5EF4-FFF2-40B4-BE49-F238E27FC236}">
                <a16:creationId xmlns:a16="http://schemas.microsoft.com/office/drawing/2014/main" id="{8B91B71D-8E76-4565-A23F-7BE60DD600C3}"/>
              </a:ext>
            </a:extLst>
          </p:cNvPr>
          <p:cNvSpPr txBox="1"/>
          <p:nvPr/>
        </p:nvSpPr>
        <p:spPr>
          <a:xfrm>
            <a:off x="2233004" y="2228238"/>
            <a:ext cx="344805" cy="167640"/>
          </a:xfrm>
          <a:prstGeom prst="rect">
            <a:avLst/>
          </a:prstGeom>
        </p:spPr>
        <p:txBody>
          <a:bodyPr vert="horz" wrap="square" lIns="0" tIns="16510" rIns="0" bIns="0" rtlCol="0">
            <a:spAutoFit/>
          </a:bodyPr>
          <a:lstStyle/>
          <a:p>
            <a:pPr marL="12700">
              <a:lnSpc>
                <a:spcPct val="100000"/>
              </a:lnSpc>
              <a:spcBef>
                <a:spcPts val="130"/>
              </a:spcBef>
              <a:tabLst>
                <a:tab pos="266065" algn="l"/>
              </a:tabLst>
            </a:pPr>
            <a:r>
              <a:rPr sz="900" spc="15" dirty="0">
                <a:latin typeface="Arial MT"/>
                <a:cs typeface="Arial MT"/>
              </a:rPr>
              <a:t>1	2</a:t>
            </a:r>
            <a:endParaRPr sz="900" dirty="0">
              <a:latin typeface="Arial MT"/>
              <a:cs typeface="Arial MT"/>
            </a:endParaRPr>
          </a:p>
        </p:txBody>
      </p:sp>
      <p:sp>
        <p:nvSpPr>
          <p:cNvPr id="57" name="object 90">
            <a:extLst>
              <a:ext uri="{FF2B5EF4-FFF2-40B4-BE49-F238E27FC236}">
                <a16:creationId xmlns:a16="http://schemas.microsoft.com/office/drawing/2014/main" id="{C6515ACA-6036-4973-9931-3414060A5FDC}"/>
              </a:ext>
            </a:extLst>
          </p:cNvPr>
          <p:cNvSpPr txBox="1"/>
          <p:nvPr/>
        </p:nvSpPr>
        <p:spPr>
          <a:xfrm>
            <a:off x="346519" y="1888937"/>
            <a:ext cx="2659380" cy="45212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r>
              <a:rPr sz="1400" spc="-5" dirty="0">
                <a:latin typeface="Arial MT"/>
                <a:cs typeface="Arial MT"/>
              </a:rPr>
              <a:t>:</a:t>
            </a:r>
            <a:r>
              <a:rPr sz="1400" spc="-35" dirty="0">
                <a:latin typeface="Arial MT"/>
                <a:cs typeface="Arial MT"/>
              </a:rPr>
              <a:t> </a:t>
            </a:r>
            <a:r>
              <a:rPr sz="1400" spc="-5" dirty="0">
                <a:latin typeface="Arial MT"/>
                <a:cs typeface="Arial MT"/>
              </a:rPr>
              <a:t>Image</a:t>
            </a:r>
            <a:r>
              <a:rPr sz="1400" spc="-15" dirty="0">
                <a:latin typeface="Arial MT"/>
                <a:cs typeface="Arial MT"/>
              </a:rPr>
              <a:t> </a:t>
            </a:r>
            <a:r>
              <a:rPr sz="1400" b="1" dirty="0">
                <a:latin typeface="Arial"/>
                <a:cs typeface="Arial"/>
              </a:rPr>
              <a:t>I</a:t>
            </a:r>
            <a:endParaRPr sz="1400" dirty="0">
              <a:latin typeface="Arial"/>
              <a:cs typeface="Arial"/>
            </a:endParaRPr>
          </a:p>
          <a:p>
            <a:pPr marL="12700">
              <a:lnSpc>
                <a:spcPct val="100000"/>
              </a:lnSpc>
            </a:pPr>
            <a:r>
              <a:rPr sz="1400" b="1" spc="-5" dirty="0">
                <a:latin typeface="Arial"/>
                <a:cs typeface="Arial"/>
              </a:rPr>
              <a:t>Output:</a:t>
            </a:r>
            <a:r>
              <a:rPr sz="1400" b="1" dirty="0">
                <a:latin typeface="Arial"/>
                <a:cs typeface="Arial"/>
              </a:rPr>
              <a:t> </a:t>
            </a:r>
            <a:r>
              <a:rPr sz="1400" spc="-5" dirty="0">
                <a:latin typeface="Arial MT"/>
                <a:cs typeface="Arial MT"/>
              </a:rPr>
              <a:t>Sequence</a:t>
            </a:r>
            <a:r>
              <a:rPr sz="1400" spc="5" dirty="0">
                <a:latin typeface="Arial MT"/>
                <a:cs typeface="Arial MT"/>
              </a:rPr>
              <a:t> </a:t>
            </a:r>
            <a:r>
              <a:rPr sz="1400" b="1" dirty="0">
                <a:latin typeface="Arial"/>
                <a:cs typeface="Arial"/>
              </a:rPr>
              <a:t>y</a:t>
            </a:r>
            <a:r>
              <a:rPr sz="1400" b="1" spc="-15" dirty="0">
                <a:latin typeface="Arial"/>
                <a:cs typeface="Arial"/>
              </a:rPr>
              <a:t> </a:t>
            </a:r>
            <a:r>
              <a:rPr sz="1400" dirty="0">
                <a:latin typeface="Arial MT"/>
                <a:cs typeface="Arial MT"/>
              </a:rPr>
              <a:t>=</a:t>
            </a:r>
            <a:r>
              <a:rPr sz="1400" spc="-15" dirty="0">
                <a:latin typeface="Arial MT"/>
                <a:cs typeface="Arial MT"/>
              </a:rPr>
              <a:t> </a:t>
            </a:r>
            <a:r>
              <a:rPr sz="1400" dirty="0">
                <a:latin typeface="Arial MT"/>
                <a:cs typeface="Arial MT"/>
              </a:rPr>
              <a:t>y</a:t>
            </a:r>
            <a:r>
              <a:rPr sz="1400" spc="114"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y</a:t>
            </a:r>
            <a:r>
              <a:rPr sz="1400" spc="114" dirty="0">
                <a:latin typeface="Arial MT"/>
                <a:cs typeface="Arial MT"/>
              </a:rPr>
              <a:t> </a:t>
            </a:r>
            <a:r>
              <a:rPr sz="1400" spc="-5" dirty="0">
                <a:latin typeface="Arial MT"/>
                <a:cs typeface="Arial MT"/>
              </a:rPr>
              <a:t>,...,</a:t>
            </a:r>
            <a:r>
              <a:rPr sz="1400" spc="-15" dirty="0">
                <a:latin typeface="Arial MT"/>
                <a:cs typeface="Arial MT"/>
              </a:rPr>
              <a:t> </a:t>
            </a:r>
            <a:r>
              <a:rPr sz="1400" dirty="0">
                <a:latin typeface="Arial MT"/>
                <a:cs typeface="Arial MT"/>
              </a:rPr>
              <a:t>y</a:t>
            </a:r>
          </a:p>
        </p:txBody>
      </p:sp>
      <p:sp>
        <p:nvSpPr>
          <p:cNvPr id="58" name="object 91">
            <a:extLst>
              <a:ext uri="{FF2B5EF4-FFF2-40B4-BE49-F238E27FC236}">
                <a16:creationId xmlns:a16="http://schemas.microsoft.com/office/drawing/2014/main" id="{C8EFD551-5AD6-464C-80A3-4CCCC7A67912}"/>
              </a:ext>
            </a:extLst>
          </p:cNvPr>
          <p:cNvSpPr txBox="1"/>
          <p:nvPr/>
        </p:nvSpPr>
        <p:spPr>
          <a:xfrm>
            <a:off x="2956686" y="2215868"/>
            <a:ext cx="98425" cy="167640"/>
          </a:xfrm>
          <a:prstGeom prst="rect">
            <a:avLst/>
          </a:prstGeom>
        </p:spPr>
        <p:txBody>
          <a:bodyPr vert="horz" wrap="square" lIns="0" tIns="16510" rIns="0" bIns="0" rtlCol="0">
            <a:spAutoFit/>
          </a:bodyPr>
          <a:lstStyle/>
          <a:p>
            <a:pPr marL="12700">
              <a:lnSpc>
                <a:spcPct val="100000"/>
              </a:lnSpc>
              <a:spcBef>
                <a:spcPts val="130"/>
              </a:spcBef>
            </a:pPr>
            <a:r>
              <a:rPr sz="900" spc="20" dirty="0">
                <a:latin typeface="Arial MT"/>
                <a:cs typeface="Arial MT"/>
              </a:rPr>
              <a:t>T</a:t>
            </a:r>
            <a:endParaRPr sz="900" dirty="0">
              <a:latin typeface="Arial MT"/>
              <a:cs typeface="Arial MT"/>
            </a:endParaRPr>
          </a:p>
        </p:txBody>
      </p:sp>
    </p:spTree>
    <p:extLst>
      <p:ext uri="{BB962C8B-B14F-4D97-AF65-F5344CB8AC3E}">
        <p14:creationId xmlns:p14="http://schemas.microsoft.com/office/powerpoint/2010/main" val="2879979361"/>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CE7DB-E50B-4B16-AEE1-2F5612B12E56}"/>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25" dirty="0"/>
              <a:t> </a:t>
            </a:r>
            <a:r>
              <a:rPr lang="en-US" altLang="zh-CN" spc="-5" dirty="0"/>
              <a:t>using</a:t>
            </a:r>
            <a:r>
              <a:rPr lang="en-US" altLang="zh-CN" spc="-25" dirty="0"/>
              <a:t> </a:t>
            </a:r>
            <a:r>
              <a:rPr lang="en-US" altLang="zh-CN" dirty="0"/>
              <a:t>spatial</a:t>
            </a:r>
            <a:r>
              <a:rPr lang="en-US" altLang="zh-CN" spc="-25" dirty="0"/>
              <a:t> </a:t>
            </a:r>
            <a:r>
              <a:rPr lang="en-US" altLang="zh-CN" spc="-5" dirty="0"/>
              <a:t>features</a:t>
            </a:r>
            <a:endParaRPr lang="zh-CN" altLang="en-US" dirty="0"/>
          </a:p>
        </p:txBody>
      </p:sp>
      <p:sp>
        <p:nvSpPr>
          <p:cNvPr id="14" name="object 5">
            <a:extLst>
              <a:ext uri="{FF2B5EF4-FFF2-40B4-BE49-F238E27FC236}">
                <a16:creationId xmlns:a16="http://schemas.microsoft.com/office/drawing/2014/main" id="{4B0EEAC9-157C-419F-9EB9-1C010AC9281A}"/>
              </a:ext>
            </a:extLst>
          </p:cNvPr>
          <p:cNvSpPr txBox="1"/>
          <p:nvPr/>
        </p:nvSpPr>
        <p:spPr>
          <a:xfrm>
            <a:off x="270319" y="4830387"/>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15" name="object 7">
            <a:extLst>
              <a:ext uri="{FF2B5EF4-FFF2-40B4-BE49-F238E27FC236}">
                <a16:creationId xmlns:a16="http://schemas.microsoft.com/office/drawing/2014/main" id="{6D5161D7-52C3-46EA-8F20-66638F7FBE53}"/>
              </a:ext>
            </a:extLst>
          </p:cNvPr>
          <p:cNvPicPr/>
          <p:nvPr/>
        </p:nvPicPr>
        <p:blipFill>
          <a:blip r:embed="rId3" cstate="print"/>
          <a:stretch>
            <a:fillRect/>
          </a:stretch>
        </p:blipFill>
        <p:spPr>
          <a:xfrm>
            <a:off x="273493" y="3987323"/>
            <a:ext cx="971999" cy="687048"/>
          </a:xfrm>
          <a:prstGeom prst="rect">
            <a:avLst/>
          </a:prstGeom>
        </p:spPr>
      </p:pic>
      <p:grpSp>
        <p:nvGrpSpPr>
          <p:cNvPr id="16" name="object 8">
            <a:extLst>
              <a:ext uri="{FF2B5EF4-FFF2-40B4-BE49-F238E27FC236}">
                <a16:creationId xmlns:a16="http://schemas.microsoft.com/office/drawing/2014/main" id="{954772CA-1EDC-4117-82D3-F4645CA20B98}"/>
              </a:ext>
            </a:extLst>
          </p:cNvPr>
          <p:cNvGrpSpPr/>
          <p:nvPr/>
        </p:nvGrpSpPr>
        <p:grpSpPr>
          <a:xfrm>
            <a:off x="1329244" y="3810886"/>
            <a:ext cx="840740" cy="1040130"/>
            <a:chOff x="1207800" y="2748412"/>
            <a:chExt cx="840740" cy="1040130"/>
          </a:xfrm>
        </p:grpSpPr>
        <p:sp>
          <p:nvSpPr>
            <p:cNvPr id="17" name="object 9">
              <a:extLst>
                <a:ext uri="{FF2B5EF4-FFF2-40B4-BE49-F238E27FC236}">
                  <a16:creationId xmlns:a16="http://schemas.microsoft.com/office/drawing/2014/main" id="{FB66817E-C076-4973-AA81-8E49F569CFAB}"/>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18" name="object 10">
              <a:extLst>
                <a:ext uri="{FF2B5EF4-FFF2-40B4-BE49-F238E27FC236}">
                  <a16:creationId xmlns:a16="http://schemas.microsoft.com/office/drawing/2014/main" id="{6B96F508-2586-4D62-880A-1FE7172C7B25}"/>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9" name="object 11">
            <a:extLst>
              <a:ext uri="{FF2B5EF4-FFF2-40B4-BE49-F238E27FC236}">
                <a16:creationId xmlns:a16="http://schemas.microsoft.com/office/drawing/2014/main" id="{5084D4E2-7C64-42A4-8156-E15E88FBFBDD}"/>
              </a:ext>
            </a:extLst>
          </p:cNvPr>
          <p:cNvSpPr txBox="1"/>
          <p:nvPr/>
        </p:nvSpPr>
        <p:spPr>
          <a:xfrm>
            <a:off x="1407032" y="416436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20" name="object 12">
            <a:extLst>
              <a:ext uri="{FF2B5EF4-FFF2-40B4-BE49-F238E27FC236}">
                <a16:creationId xmlns:a16="http://schemas.microsoft.com/office/drawing/2014/main" id="{BABF1072-7671-42E4-93B9-42D4FC0C648A}"/>
              </a:ext>
            </a:extLst>
          </p:cNvPr>
          <p:cNvSpPr txBox="1"/>
          <p:nvPr/>
        </p:nvSpPr>
        <p:spPr>
          <a:xfrm>
            <a:off x="2129585" y="4801062"/>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21" name="object 13">
            <a:extLst>
              <a:ext uri="{FF2B5EF4-FFF2-40B4-BE49-F238E27FC236}">
                <a16:creationId xmlns:a16="http://schemas.microsoft.com/office/drawing/2014/main" id="{A28DE3F2-53C0-48EF-BBEB-C8F2A000B6A7}"/>
              </a:ext>
            </a:extLst>
          </p:cNvPr>
          <p:cNvSpPr txBox="1"/>
          <p:nvPr/>
        </p:nvSpPr>
        <p:spPr>
          <a:xfrm>
            <a:off x="4538244" y="3873696"/>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aphicFrame>
        <p:nvGraphicFramePr>
          <p:cNvPr id="22" name="object 14">
            <a:extLst>
              <a:ext uri="{FF2B5EF4-FFF2-40B4-BE49-F238E27FC236}">
                <a16:creationId xmlns:a16="http://schemas.microsoft.com/office/drawing/2014/main" id="{36B2AA42-25B2-4F3E-B010-005A2D4B46E3}"/>
              </a:ext>
            </a:extLst>
          </p:cNvPr>
          <p:cNvGraphicFramePr>
            <a:graphicFrameLocks noGrp="1"/>
          </p:cNvGraphicFramePr>
          <p:nvPr/>
        </p:nvGraphicFramePr>
        <p:xfrm>
          <a:off x="2233004" y="3811965"/>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326390">
                        <a:lnSpc>
                          <a:spcPct val="100000"/>
                        </a:lnSpc>
                        <a:spcBef>
                          <a:spcPts val="580"/>
                        </a:spcBef>
                      </a:pPr>
                      <a:r>
                        <a:rPr sz="1400" dirty="0">
                          <a:latin typeface="Arial MT"/>
                          <a:cs typeface="Arial MT"/>
                        </a:rPr>
                        <a:t>MLP</a:t>
                      </a:r>
                      <a:endParaRPr sz="1400">
                        <a:latin typeface="Arial MT"/>
                        <a:cs typeface="Arial MT"/>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23" name="object 15">
            <a:extLst>
              <a:ext uri="{FF2B5EF4-FFF2-40B4-BE49-F238E27FC236}">
                <a16:creationId xmlns:a16="http://schemas.microsoft.com/office/drawing/2014/main" id="{469F09FA-F47B-4A41-85C1-26C011D2D0A0}"/>
              </a:ext>
            </a:extLst>
          </p:cNvPr>
          <p:cNvPicPr/>
          <p:nvPr/>
        </p:nvPicPr>
        <p:blipFill>
          <a:blip r:embed="rId4" cstate="print"/>
          <a:stretch>
            <a:fillRect/>
          </a:stretch>
        </p:blipFill>
        <p:spPr>
          <a:xfrm>
            <a:off x="4414383" y="4088327"/>
            <a:ext cx="105536" cy="81981"/>
          </a:xfrm>
          <a:prstGeom prst="rect">
            <a:avLst/>
          </a:prstGeom>
        </p:spPr>
      </p:pic>
      <p:grpSp>
        <p:nvGrpSpPr>
          <p:cNvPr id="25" name="object 17">
            <a:extLst>
              <a:ext uri="{FF2B5EF4-FFF2-40B4-BE49-F238E27FC236}">
                <a16:creationId xmlns:a16="http://schemas.microsoft.com/office/drawing/2014/main" id="{6990EBA6-13F6-4069-976B-102A8ECF845A}"/>
              </a:ext>
            </a:extLst>
          </p:cNvPr>
          <p:cNvGrpSpPr/>
          <p:nvPr/>
        </p:nvGrpSpPr>
        <p:grpSpPr>
          <a:xfrm>
            <a:off x="5865946" y="4779153"/>
            <a:ext cx="330835" cy="521334"/>
            <a:chOff x="5744502" y="3716679"/>
            <a:chExt cx="330835" cy="521334"/>
          </a:xfrm>
        </p:grpSpPr>
        <p:sp>
          <p:nvSpPr>
            <p:cNvPr id="26" name="object 18">
              <a:extLst>
                <a:ext uri="{FF2B5EF4-FFF2-40B4-BE49-F238E27FC236}">
                  <a16:creationId xmlns:a16="http://schemas.microsoft.com/office/drawing/2014/main" id="{AD5E222C-BF15-423D-A68A-5429F8C70D4D}"/>
                </a:ext>
              </a:extLst>
            </p:cNvPr>
            <p:cNvSpPr/>
            <p:nvPr/>
          </p:nvSpPr>
          <p:spPr>
            <a:xfrm>
              <a:off x="5749264" y="3721442"/>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27" name="object 19">
              <a:extLst>
                <a:ext uri="{FF2B5EF4-FFF2-40B4-BE49-F238E27FC236}">
                  <a16:creationId xmlns:a16="http://schemas.microsoft.com/office/drawing/2014/main" id="{15625192-CCED-470D-B7E8-300D59389931}"/>
                </a:ext>
              </a:extLst>
            </p:cNvPr>
            <p:cNvSpPr/>
            <p:nvPr/>
          </p:nvSpPr>
          <p:spPr>
            <a:xfrm>
              <a:off x="5749264" y="3721442"/>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28" name="object 20">
            <a:extLst>
              <a:ext uri="{FF2B5EF4-FFF2-40B4-BE49-F238E27FC236}">
                <a16:creationId xmlns:a16="http://schemas.microsoft.com/office/drawing/2014/main" id="{0FB15D1F-C5B2-497D-B7D4-AF5FBE0F235E}"/>
              </a:ext>
            </a:extLst>
          </p:cNvPr>
          <p:cNvSpPr txBox="1"/>
          <p:nvPr/>
        </p:nvSpPr>
        <p:spPr>
          <a:xfrm>
            <a:off x="5952183" y="492943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29" name="object 21">
            <a:extLst>
              <a:ext uri="{FF2B5EF4-FFF2-40B4-BE49-F238E27FC236}">
                <a16:creationId xmlns:a16="http://schemas.microsoft.com/office/drawing/2014/main" id="{4F0AEB89-41D9-4308-BAD2-57B6E374FACF}"/>
              </a:ext>
            </a:extLst>
          </p:cNvPr>
          <p:cNvSpPr txBox="1"/>
          <p:nvPr/>
        </p:nvSpPr>
        <p:spPr>
          <a:xfrm>
            <a:off x="6028383" y="5037380"/>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0</a:t>
            </a:r>
            <a:endParaRPr sz="800">
              <a:latin typeface="Arial MT"/>
              <a:cs typeface="Arial MT"/>
            </a:endParaRPr>
          </a:p>
        </p:txBody>
      </p:sp>
      <p:sp>
        <p:nvSpPr>
          <p:cNvPr id="30" name="object 22">
            <a:extLst>
              <a:ext uri="{FF2B5EF4-FFF2-40B4-BE49-F238E27FC236}">
                <a16:creationId xmlns:a16="http://schemas.microsoft.com/office/drawing/2014/main" id="{860130FC-84C1-45F2-A48A-5448F15BF2B3}"/>
              </a:ext>
            </a:extLst>
          </p:cNvPr>
          <p:cNvSpPr txBox="1"/>
          <p:nvPr/>
        </p:nvSpPr>
        <p:spPr>
          <a:xfrm>
            <a:off x="5870726" y="387369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sp>
        <p:nvSpPr>
          <p:cNvPr id="31" name="object 23">
            <a:extLst>
              <a:ext uri="{FF2B5EF4-FFF2-40B4-BE49-F238E27FC236}">
                <a16:creationId xmlns:a16="http://schemas.microsoft.com/office/drawing/2014/main" id="{70962CA5-8CB3-4F8C-BB25-DBAB68086BDE}"/>
              </a:ext>
            </a:extLst>
          </p:cNvPr>
          <p:cNvSpPr txBox="1"/>
          <p:nvPr/>
        </p:nvSpPr>
        <p:spPr>
          <a:xfrm>
            <a:off x="5874874" y="303129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pic>
        <p:nvPicPr>
          <p:cNvPr id="32" name="object 24">
            <a:extLst>
              <a:ext uri="{FF2B5EF4-FFF2-40B4-BE49-F238E27FC236}">
                <a16:creationId xmlns:a16="http://schemas.microsoft.com/office/drawing/2014/main" id="{9BD1BDD8-9C44-44C0-88F5-EA66503326DD}"/>
              </a:ext>
            </a:extLst>
          </p:cNvPr>
          <p:cNvPicPr/>
          <p:nvPr/>
        </p:nvPicPr>
        <p:blipFill>
          <a:blip r:embed="rId5" cstate="print"/>
          <a:stretch>
            <a:fillRect/>
          </a:stretch>
        </p:blipFill>
        <p:spPr>
          <a:xfrm>
            <a:off x="5992988" y="3561111"/>
            <a:ext cx="81975" cy="322102"/>
          </a:xfrm>
          <a:prstGeom prst="rect">
            <a:avLst/>
          </a:prstGeom>
        </p:spPr>
      </p:pic>
      <p:sp>
        <p:nvSpPr>
          <p:cNvPr id="33" name="object 25">
            <a:extLst>
              <a:ext uri="{FF2B5EF4-FFF2-40B4-BE49-F238E27FC236}">
                <a16:creationId xmlns:a16="http://schemas.microsoft.com/office/drawing/2014/main" id="{EA219DAD-B688-4306-8F17-2B7D64DC8FBD}"/>
              </a:ext>
            </a:extLst>
          </p:cNvPr>
          <p:cNvSpPr txBox="1"/>
          <p:nvPr/>
        </p:nvSpPr>
        <p:spPr>
          <a:xfrm>
            <a:off x="6760204" y="387369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2</a:t>
            </a:r>
            <a:endParaRPr sz="1050" baseline="-31746">
              <a:latin typeface="Arial MT"/>
              <a:cs typeface="Arial MT"/>
            </a:endParaRPr>
          </a:p>
        </p:txBody>
      </p:sp>
      <p:grpSp>
        <p:nvGrpSpPr>
          <p:cNvPr id="34" name="object 26">
            <a:extLst>
              <a:ext uri="{FF2B5EF4-FFF2-40B4-BE49-F238E27FC236}">
                <a16:creationId xmlns:a16="http://schemas.microsoft.com/office/drawing/2014/main" id="{8A0C14DB-365C-4EF8-B464-A7970DB8233D}"/>
              </a:ext>
            </a:extLst>
          </p:cNvPr>
          <p:cNvGrpSpPr/>
          <p:nvPr/>
        </p:nvGrpSpPr>
        <p:grpSpPr>
          <a:xfrm>
            <a:off x="6191726" y="4088449"/>
            <a:ext cx="550545" cy="82550"/>
            <a:chOff x="6070282" y="3025975"/>
            <a:chExt cx="550545" cy="82550"/>
          </a:xfrm>
        </p:grpSpPr>
        <p:sp>
          <p:nvSpPr>
            <p:cNvPr id="35" name="object 27">
              <a:extLst>
                <a:ext uri="{FF2B5EF4-FFF2-40B4-BE49-F238E27FC236}">
                  <a16:creationId xmlns:a16="http://schemas.microsoft.com/office/drawing/2014/main" id="{A3B5ED2B-B6B7-40E9-89E1-471211C28533}"/>
                </a:ext>
              </a:extLst>
            </p:cNvPr>
            <p:cNvSpPr/>
            <p:nvPr/>
          </p:nvSpPr>
          <p:spPr>
            <a:xfrm>
              <a:off x="6070282" y="3066966"/>
              <a:ext cx="454659" cy="0"/>
            </a:xfrm>
            <a:custGeom>
              <a:avLst/>
              <a:gdLst/>
              <a:ahLst/>
              <a:cxnLst/>
              <a:rect l="l" t="t" r="r" b="b"/>
              <a:pathLst>
                <a:path w="454659">
                  <a:moveTo>
                    <a:pt x="0" y="0"/>
                  </a:moveTo>
                  <a:lnTo>
                    <a:pt x="454199" y="0"/>
                  </a:lnTo>
                </a:path>
              </a:pathLst>
            </a:custGeom>
            <a:ln w="19049">
              <a:solidFill>
                <a:srgbClr val="222222"/>
              </a:solidFill>
            </a:ln>
          </p:spPr>
          <p:txBody>
            <a:bodyPr wrap="square" lIns="0" tIns="0" rIns="0" bIns="0" rtlCol="0"/>
            <a:lstStyle/>
            <a:p>
              <a:endParaRPr/>
            </a:p>
          </p:txBody>
        </p:sp>
        <p:pic>
          <p:nvPicPr>
            <p:cNvPr id="36" name="object 28">
              <a:extLst>
                <a:ext uri="{FF2B5EF4-FFF2-40B4-BE49-F238E27FC236}">
                  <a16:creationId xmlns:a16="http://schemas.microsoft.com/office/drawing/2014/main" id="{36B6EE8D-B3AD-46B5-A67D-17B3214C583E}"/>
                </a:ext>
              </a:extLst>
            </p:cNvPr>
            <p:cNvPicPr/>
            <p:nvPr/>
          </p:nvPicPr>
          <p:blipFill>
            <a:blip r:embed="rId6" cstate="print"/>
            <a:stretch>
              <a:fillRect/>
            </a:stretch>
          </p:blipFill>
          <p:spPr>
            <a:xfrm>
              <a:off x="6514957" y="3025975"/>
              <a:ext cx="105500" cy="81980"/>
            </a:xfrm>
            <a:prstGeom prst="rect">
              <a:avLst/>
            </a:prstGeom>
          </p:spPr>
        </p:pic>
      </p:grpSp>
      <p:sp>
        <p:nvSpPr>
          <p:cNvPr id="37" name="object 29">
            <a:extLst>
              <a:ext uri="{FF2B5EF4-FFF2-40B4-BE49-F238E27FC236}">
                <a16:creationId xmlns:a16="http://schemas.microsoft.com/office/drawing/2014/main" id="{41F6EE42-8AB1-442E-ACF1-C7F1A1E4D0F8}"/>
              </a:ext>
            </a:extLst>
          </p:cNvPr>
          <p:cNvSpPr txBox="1"/>
          <p:nvPr/>
        </p:nvSpPr>
        <p:spPr>
          <a:xfrm>
            <a:off x="6756400" y="303129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pic>
        <p:nvPicPr>
          <p:cNvPr id="38" name="object 30">
            <a:extLst>
              <a:ext uri="{FF2B5EF4-FFF2-40B4-BE49-F238E27FC236}">
                <a16:creationId xmlns:a16="http://schemas.microsoft.com/office/drawing/2014/main" id="{F50F6B49-44D3-4260-AB62-B0ECEF001283}"/>
              </a:ext>
            </a:extLst>
          </p:cNvPr>
          <p:cNvPicPr/>
          <p:nvPr/>
        </p:nvPicPr>
        <p:blipFill>
          <a:blip r:embed="rId7" cstate="print"/>
          <a:stretch>
            <a:fillRect/>
          </a:stretch>
        </p:blipFill>
        <p:spPr>
          <a:xfrm>
            <a:off x="6877163" y="3561112"/>
            <a:ext cx="81976" cy="322102"/>
          </a:xfrm>
          <a:prstGeom prst="rect">
            <a:avLst/>
          </a:prstGeom>
        </p:spPr>
      </p:pic>
      <p:grpSp>
        <p:nvGrpSpPr>
          <p:cNvPr id="39" name="object 31">
            <a:extLst>
              <a:ext uri="{FF2B5EF4-FFF2-40B4-BE49-F238E27FC236}">
                <a16:creationId xmlns:a16="http://schemas.microsoft.com/office/drawing/2014/main" id="{A0B8B16F-2441-405F-80EF-28BA46E4EE1E}"/>
              </a:ext>
            </a:extLst>
          </p:cNvPr>
          <p:cNvGrpSpPr/>
          <p:nvPr/>
        </p:nvGrpSpPr>
        <p:grpSpPr>
          <a:xfrm>
            <a:off x="6755438" y="4779153"/>
            <a:ext cx="330835" cy="521334"/>
            <a:chOff x="6633994" y="3716679"/>
            <a:chExt cx="330835" cy="521334"/>
          </a:xfrm>
        </p:grpSpPr>
        <p:sp>
          <p:nvSpPr>
            <p:cNvPr id="40" name="object 32">
              <a:extLst>
                <a:ext uri="{FF2B5EF4-FFF2-40B4-BE49-F238E27FC236}">
                  <a16:creationId xmlns:a16="http://schemas.microsoft.com/office/drawing/2014/main" id="{6966F44D-E5B7-4380-AE54-0CB42C1AD44F}"/>
                </a:ext>
              </a:extLst>
            </p:cNvPr>
            <p:cNvSpPr/>
            <p:nvPr/>
          </p:nvSpPr>
          <p:spPr>
            <a:xfrm>
              <a:off x="6638756"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41" name="object 33">
              <a:extLst>
                <a:ext uri="{FF2B5EF4-FFF2-40B4-BE49-F238E27FC236}">
                  <a16:creationId xmlns:a16="http://schemas.microsoft.com/office/drawing/2014/main" id="{82BBE169-0530-4BE5-AAFB-7CA455E35B44}"/>
                </a:ext>
              </a:extLst>
            </p:cNvPr>
            <p:cNvSpPr/>
            <p:nvPr/>
          </p:nvSpPr>
          <p:spPr>
            <a:xfrm>
              <a:off x="6638756"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42" name="object 34">
            <a:extLst>
              <a:ext uri="{FF2B5EF4-FFF2-40B4-BE49-F238E27FC236}">
                <a16:creationId xmlns:a16="http://schemas.microsoft.com/office/drawing/2014/main" id="{D14EB973-12B1-43C2-8B83-92A1E38A98EB}"/>
              </a:ext>
            </a:extLst>
          </p:cNvPr>
          <p:cNvSpPr txBox="1"/>
          <p:nvPr/>
        </p:nvSpPr>
        <p:spPr>
          <a:xfrm>
            <a:off x="6841676" y="492943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43" name="object 35">
            <a:extLst>
              <a:ext uri="{FF2B5EF4-FFF2-40B4-BE49-F238E27FC236}">
                <a16:creationId xmlns:a16="http://schemas.microsoft.com/office/drawing/2014/main" id="{A37C3CFB-2FBF-4318-BCB8-57B9EAE01035}"/>
              </a:ext>
            </a:extLst>
          </p:cNvPr>
          <p:cNvSpPr txBox="1"/>
          <p:nvPr/>
        </p:nvSpPr>
        <p:spPr>
          <a:xfrm>
            <a:off x="6917876" y="5037380"/>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1</a:t>
            </a:r>
            <a:endParaRPr sz="800">
              <a:latin typeface="Arial MT"/>
              <a:cs typeface="Arial MT"/>
            </a:endParaRPr>
          </a:p>
        </p:txBody>
      </p:sp>
      <p:sp>
        <p:nvSpPr>
          <p:cNvPr id="44" name="object 36">
            <a:extLst>
              <a:ext uri="{FF2B5EF4-FFF2-40B4-BE49-F238E27FC236}">
                <a16:creationId xmlns:a16="http://schemas.microsoft.com/office/drawing/2014/main" id="{66729C44-F47D-4764-9F26-7FCF6FAC230F}"/>
              </a:ext>
            </a:extLst>
          </p:cNvPr>
          <p:cNvSpPr txBox="1"/>
          <p:nvPr/>
        </p:nvSpPr>
        <p:spPr>
          <a:xfrm>
            <a:off x="7657919" y="387369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3</a:t>
            </a:r>
            <a:endParaRPr sz="1050" baseline="-31746">
              <a:latin typeface="Arial MT"/>
              <a:cs typeface="Arial MT"/>
            </a:endParaRPr>
          </a:p>
        </p:txBody>
      </p:sp>
      <p:grpSp>
        <p:nvGrpSpPr>
          <p:cNvPr id="45" name="object 37">
            <a:extLst>
              <a:ext uri="{FF2B5EF4-FFF2-40B4-BE49-F238E27FC236}">
                <a16:creationId xmlns:a16="http://schemas.microsoft.com/office/drawing/2014/main" id="{3125F2B2-EF51-42FC-8AC6-436FBC828001}"/>
              </a:ext>
            </a:extLst>
          </p:cNvPr>
          <p:cNvGrpSpPr/>
          <p:nvPr/>
        </p:nvGrpSpPr>
        <p:grpSpPr>
          <a:xfrm>
            <a:off x="7081205" y="4088449"/>
            <a:ext cx="558800" cy="82550"/>
            <a:chOff x="6959761" y="3025975"/>
            <a:chExt cx="558800" cy="82550"/>
          </a:xfrm>
        </p:grpSpPr>
        <p:sp>
          <p:nvSpPr>
            <p:cNvPr id="46" name="object 38">
              <a:extLst>
                <a:ext uri="{FF2B5EF4-FFF2-40B4-BE49-F238E27FC236}">
                  <a16:creationId xmlns:a16="http://schemas.microsoft.com/office/drawing/2014/main" id="{1F0ED612-C70D-465D-8B89-45A20E5CDD49}"/>
                </a:ext>
              </a:extLst>
            </p:cNvPr>
            <p:cNvSpPr/>
            <p:nvPr/>
          </p:nvSpPr>
          <p:spPr>
            <a:xfrm>
              <a:off x="6959761" y="3066966"/>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47" name="object 39">
              <a:extLst>
                <a:ext uri="{FF2B5EF4-FFF2-40B4-BE49-F238E27FC236}">
                  <a16:creationId xmlns:a16="http://schemas.microsoft.com/office/drawing/2014/main" id="{EB8310F5-8DD7-4450-B541-B9A7B1F22481}"/>
                </a:ext>
              </a:extLst>
            </p:cNvPr>
            <p:cNvPicPr/>
            <p:nvPr/>
          </p:nvPicPr>
          <p:blipFill>
            <a:blip r:embed="rId8" cstate="print"/>
            <a:stretch>
              <a:fillRect/>
            </a:stretch>
          </p:blipFill>
          <p:spPr>
            <a:xfrm>
              <a:off x="7412536" y="3025975"/>
              <a:ext cx="105500" cy="81980"/>
            </a:xfrm>
            <a:prstGeom prst="rect">
              <a:avLst/>
            </a:prstGeom>
          </p:spPr>
        </p:pic>
      </p:grpSp>
      <p:sp>
        <p:nvSpPr>
          <p:cNvPr id="48" name="object 40">
            <a:extLst>
              <a:ext uri="{FF2B5EF4-FFF2-40B4-BE49-F238E27FC236}">
                <a16:creationId xmlns:a16="http://schemas.microsoft.com/office/drawing/2014/main" id="{BBC8079D-2080-452A-8B95-9CB585B8276A}"/>
              </a:ext>
            </a:extLst>
          </p:cNvPr>
          <p:cNvSpPr txBox="1"/>
          <p:nvPr/>
        </p:nvSpPr>
        <p:spPr>
          <a:xfrm>
            <a:off x="7654115" y="303129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pic>
        <p:nvPicPr>
          <p:cNvPr id="49" name="object 41">
            <a:extLst>
              <a:ext uri="{FF2B5EF4-FFF2-40B4-BE49-F238E27FC236}">
                <a16:creationId xmlns:a16="http://schemas.microsoft.com/office/drawing/2014/main" id="{93CF5EF4-5348-4271-8D7C-05DEEDBD7A12}"/>
              </a:ext>
            </a:extLst>
          </p:cNvPr>
          <p:cNvPicPr/>
          <p:nvPr/>
        </p:nvPicPr>
        <p:blipFill>
          <a:blip r:embed="rId7" cstate="print"/>
          <a:stretch>
            <a:fillRect/>
          </a:stretch>
        </p:blipFill>
        <p:spPr>
          <a:xfrm>
            <a:off x="7774878" y="3561112"/>
            <a:ext cx="81976" cy="322102"/>
          </a:xfrm>
          <a:prstGeom prst="rect">
            <a:avLst/>
          </a:prstGeom>
        </p:spPr>
      </p:pic>
      <p:grpSp>
        <p:nvGrpSpPr>
          <p:cNvPr id="50" name="object 42">
            <a:extLst>
              <a:ext uri="{FF2B5EF4-FFF2-40B4-BE49-F238E27FC236}">
                <a16:creationId xmlns:a16="http://schemas.microsoft.com/office/drawing/2014/main" id="{F9472900-4547-4D55-9E90-83747B3CDE95}"/>
              </a:ext>
            </a:extLst>
          </p:cNvPr>
          <p:cNvGrpSpPr/>
          <p:nvPr/>
        </p:nvGrpSpPr>
        <p:grpSpPr>
          <a:xfrm>
            <a:off x="7653153" y="4779153"/>
            <a:ext cx="330835" cy="521334"/>
            <a:chOff x="7531709" y="3716679"/>
            <a:chExt cx="330835" cy="521334"/>
          </a:xfrm>
        </p:grpSpPr>
        <p:sp>
          <p:nvSpPr>
            <p:cNvPr id="51" name="object 43">
              <a:extLst>
                <a:ext uri="{FF2B5EF4-FFF2-40B4-BE49-F238E27FC236}">
                  <a16:creationId xmlns:a16="http://schemas.microsoft.com/office/drawing/2014/main" id="{757F9C44-A470-482C-BA14-18348051C46D}"/>
                </a:ext>
              </a:extLst>
            </p:cNvPr>
            <p:cNvSpPr/>
            <p:nvPr/>
          </p:nvSpPr>
          <p:spPr>
            <a:xfrm>
              <a:off x="7536471"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52" name="object 44">
              <a:extLst>
                <a:ext uri="{FF2B5EF4-FFF2-40B4-BE49-F238E27FC236}">
                  <a16:creationId xmlns:a16="http://schemas.microsoft.com/office/drawing/2014/main" id="{06A0EBFC-8699-45BE-B8EB-E563E8A5DC46}"/>
                </a:ext>
              </a:extLst>
            </p:cNvPr>
            <p:cNvSpPr/>
            <p:nvPr/>
          </p:nvSpPr>
          <p:spPr>
            <a:xfrm>
              <a:off x="7536471"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53" name="object 45">
            <a:extLst>
              <a:ext uri="{FF2B5EF4-FFF2-40B4-BE49-F238E27FC236}">
                <a16:creationId xmlns:a16="http://schemas.microsoft.com/office/drawing/2014/main" id="{3F95A2AE-5865-4182-87B6-F212CFFA128B}"/>
              </a:ext>
            </a:extLst>
          </p:cNvPr>
          <p:cNvSpPr txBox="1"/>
          <p:nvPr/>
        </p:nvSpPr>
        <p:spPr>
          <a:xfrm>
            <a:off x="7739391" y="492943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54" name="object 46">
            <a:extLst>
              <a:ext uri="{FF2B5EF4-FFF2-40B4-BE49-F238E27FC236}">
                <a16:creationId xmlns:a16="http://schemas.microsoft.com/office/drawing/2014/main" id="{DA5F681B-ACA5-4806-B283-732967949043}"/>
              </a:ext>
            </a:extLst>
          </p:cNvPr>
          <p:cNvSpPr txBox="1"/>
          <p:nvPr/>
        </p:nvSpPr>
        <p:spPr>
          <a:xfrm>
            <a:off x="7815591" y="5037380"/>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2</a:t>
            </a:r>
            <a:endParaRPr sz="800">
              <a:latin typeface="Arial MT"/>
              <a:cs typeface="Arial MT"/>
            </a:endParaRPr>
          </a:p>
        </p:txBody>
      </p:sp>
      <p:sp>
        <p:nvSpPr>
          <p:cNvPr id="66" name="object 58">
            <a:extLst>
              <a:ext uri="{FF2B5EF4-FFF2-40B4-BE49-F238E27FC236}">
                <a16:creationId xmlns:a16="http://schemas.microsoft.com/office/drawing/2014/main" id="{9599535D-82C4-473F-B117-7BDAEE9113C1}"/>
              </a:ext>
            </a:extLst>
          </p:cNvPr>
          <p:cNvSpPr txBox="1"/>
          <p:nvPr/>
        </p:nvSpPr>
        <p:spPr>
          <a:xfrm>
            <a:off x="5816075" y="2783186"/>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67" name="object 59">
            <a:extLst>
              <a:ext uri="{FF2B5EF4-FFF2-40B4-BE49-F238E27FC236}">
                <a16:creationId xmlns:a16="http://schemas.microsoft.com/office/drawing/2014/main" id="{ABD6B9F7-597E-4363-B621-BC79C872ED83}"/>
              </a:ext>
            </a:extLst>
          </p:cNvPr>
          <p:cNvSpPr txBox="1"/>
          <p:nvPr/>
        </p:nvSpPr>
        <p:spPr>
          <a:xfrm>
            <a:off x="6637336" y="2783186"/>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sp>
        <p:nvSpPr>
          <p:cNvPr id="68" name="object 60">
            <a:extLst>
              <a:ext uri="{FF2B5EF4-FFF2-40B4-BE49-F238E27FC236}">
                <a16:creationId xmlns:a16="http://schemas.microsoft.com/office/drawing/2014/main" id="{C442D9FF-9BD1-416F-B97B-547FB53C5F53}"/>
              </a:ext>
            </a:extLst>
          </p:cNvPr>
          <p:cNvSpPr txBox="1"/>
          <p:nvPr/>
        </p:nvSpPr>
        <p:spPr>
          <a:xfrm>
            <a:off x="7697446" y="2783186"/>
            <a:ext cx="237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hat</a:t>
            </a:r>
            <a:endParaRPr sz="1200">
              <a:latin typeface="Arial MT"/>
              <a:cs typeface="Arial MT"/>
            </a:endParaRPr>
          </a:p>
        </p:txBody>
      </p:sp>
      <p:grpSp>
        <p:nvGrpSpPr>
          <p:cNvPr id="70" name="object 62">
            <a:extLst>
              <a:ext uri="{FF2B5EF4-FFF2-40B4-BE49-F238E27FC236}">
                <a16:creationId xmlns:a16="http://schemas.microsoft.com/office/drawing/2014/main" id="{5FBDAC3F-C79D-4A6A-99C6-3B76F82503A0}"/>
              </a:ext>
            </a:extLst>
          </p:cNvPr>
          <p:cNvGrpSpPr/>
          <p:nvPr/>
        </p:nvGrpSpPr>
        <p:grpSpPr>
          <a:xfrm>
            <a:off x="4849718" y="4084199"/>
            <a:ext cx="1003300" cy="82550"/>
            <a:chOff x="4728274" y="3021725"/>
            <a:chExt cx="1003300" cy="82550"/>
          </a:xfrm>
        </p:grpSpPr>
        <p:sp>
          <p:nvSpPr>
            <p:cNvPr id="71" name="object 63">
              <a:extLst>
                <a:ext uri="{FF2B5EF4-FFF2-40B4-BE49-F238E27FC236}">
                  <a16:creationId xmlns:a16="http://schemas.microsoft.com/office/drawing/2014/main" id="{FDD039E5-0057-40E3-8653-71DAC6C61CFA}"/>
                </a:ext>
              </a:extLst>
            </p:cNvPr>
            <p:cNvSpPr/>
            <p:nvPr/>
          </p:nvSpPr>
          <p:spPr>
            <a:xfrm>
              <a:off x="4737799" y="3062715"/>
              <a:ext cx="897890" cy="4445"/>
            </a:xfrm>
            <a:custGeom>
              <a:avLst/>
              <a:gdLst/>
              <a:ahLst/>
              <a:cxnLst/>
              <a:rect l="l" t="t" r="r" b="b"/>
              <a:pathLst>
                <a:path w="897889" h="4444">
                  <a:moveTo>
                    <a:pt x="0" y="4257"/>
                  </a:moveTo>
                  <a:lnTo>
                    <a:pt x="897301" y="0"/>
                  </a:lnTo>
                </a:path>
              </a:pathLst>
            </a:custGeom>
            <a:ln w="19049">
              <a:solidFill>
                <a:srgbClr val="222222"/>
              </a:solidFill>
            </a:ln>
          </p:spPr>
          <p:txBody>
            <a:bodyPr wrap="square" lIns="0" tIns="0" rIns="0" bIns="0" rtlCol="0"/>
            <a:lstStyle/>
            <a:p>
              <a:endParaRPr/>
            </a:p>
          </p:txBody>
        </p:sp>
        <p:pic>
          <p:nvPicPr>
            <p:cNvPr id="72" name="object 64">
              <a:extLst>
                <a:ext uri="{FF2B5EF4-FFF2-40B4-BE49-F238E27FC236}">
                  <a16:creationId xmlns:a16="http://schemas.microsoft.com/office/drawing/2014/main" id="{093244CA-5104-447E-9645-D9AE8B4E8D9E}"/>
                </a:ext>
              </a:extLst>
            </p:cNvPr>
            <p:cNvPicPr/>
            <p:nvPr/>
          </p:nvPicPr>
          <p:blipFill>
            <a:blip r:embed="rId9" cstate="print"/>
            <a:stretch>
              <a:fillRect/>
            </a:stretch>
          </p:blipFill>
          <p:spPr>
            <a:xfrm>
              <a:off x="5625426" y="3021725"/>
              <a:ext cx="105649" cy="81980"/>
            </a:xfrm>
            <a:prstGeom prst="rect">
              <a:avLst/>
            </a:prstGeom>
          </p:spPr>
        </p:pic>
      </p:grpSp>
      <p:grpSp>
        <p:nvGrpSpPr>
          <p:cNvPr id="73" name="object 65">
            <a:extLst>
              <a:ext uri="{FF2B5EF4-FFF2-40B4-BE49-F238E27FC236}">
                <a16:creationId xmlns:a16="http://schemas.microsoft.com/office/drawing/2014/main" id="{593867AF-551B-4A09-AEE4-6D4F84EEC037}"/>
              </a:ext>
            </a:extLst>
          </p:cNvPr>
          <p:cNvGrpSpPr/>
          <p:nvPr/>
        </p:nvGrpSpPr>
        <p:grpSpPr>
          <a:xfrm>
            <a:off x="4533481" y="4403472"/>
            <a:ext cx="1639570" cy="897255"/>
            <a:chOff x="4412037" y="3340998"/>
            <a:chExt cx="1639570" cy="897255"/>
          </a:xfrm>
        </p:grpSpPr>
        <p:sp>
          <p:nvSpPr>
            <p:cNvPr id="74" name="object 66">
              <a:extLst>
                <a:ext uri="{FF2B5EF4-FFF2-40B4-BE49-F238E27FC236}">
                  <a16:creationId xmlns:a16="http://schemas.microsoft.com/office/drawing/2014/main" id="{9EF81B19-871B-40C0-948F-F8FA6991C93F}"/>
                </a:ext>
              </a:extLst>
            </p:cNvPr>
            <p:cNvSpPr/>
            <p:nvPr/>
          </p:nvSpPr>
          <p:spPr>
            <a:xfrm>
              <a:off x="6010359" y="3436972"/>
              <a:ext cx="2540" cy="292735"/>
            </a:xfrm>
            <a:custGeom>
              <a:avLst/>
              <a:gdLst/>
              <a:ahLst/>
              <a:cxnLst/>
              <a:rect l="l" t="t" r="r" b="b"/>
              <a:pathLst>
                <a:path w="2539" h="292735">
                  <a:moveTo>
                    <a:pt x="1940" y="292202"/>
                  </a:moveTo>
                  <a:lnTo>
                    <a:pt x="0" y="0"/>
                  </a:lnTo>
                </a:path>
              </a:pathLst>
            </a:custGeom>
            <a:ln w="19049">
              <a:solidFill>
                <a:srgbClr val="222222"/>
              </a:solidFill>
            </a:ln>
          </p:spPr>
          <p:txBody>
            <a:bodyPr wrap="square" lIns="0" tIns="0" rIns="0" bIns="0" rtlCol="0"/>
            <a:lstStyle/>
            <a:p>
              <a:endParaRPr/>
            </a:p>
          </p:txBody>
        </p:sp>
        <p:pic>
          <p:nvPicPr>
            <p:cNvPr id="75" name="object 67">
              <a:extLst>
                <a:ext uri="{FF2B5EF4-FFF2-40B4-BE49-F238E27FC236}">
                  <a16:creationId xmlns:a16="http://schemas.microsoft.com/office/drawing/2014/main" id="{5503A338-4560-43FE-8015-6AE98E620D79}"/>
                </a:ext>
              </a:extLst>
            </p:cNvPr>
            <p:cNvPicPr/>
            <p:nvPr/>
          </p:nvPicPr>
          <p:blipFill>
            <a:blip r:embed="rId10" cstate="print"/>
            <a:stretch>
              <a:fillRect/>
            </a:stretch>
          </p:blipFill>
          <p:spPr>
            <a:xfrm>
              <a:off x="5969369" y="3340998"/>
              <a:ext cx="81979" cy="105708"/>
            </a:xfrm>
            <a:prstGeom prst="rect">
              <a:avLst/>
            </a:prstGeom>
          </p:spPr>
        </p:pic>
        <p:sp>
          <p:nvSpPr>
            <p:cNvPr id="76" name="object 68">
              <a:extLst>
                <a:ext uri="{FF2B5EF4-FFF2-40B4-BE49-F238E27FC236}">
                  <a16:creationId xmlns:a16="http://schemas.microsoft.com/office/drawing/2014/main" id="{89C03C63-5E6F-4E8E-8D10-D15E700FA0FE}"/>
                </a:ext>
              </a:extLst>
            </p:cNvPr>
            <p:cNvSpPr/>
            <p:nvPr/>
          </p:nvSpPr>
          <p:spPr>
            <a:xfrm>
              <a:off x="4416800" y="3721460"/>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77" name="object 69">
              <a:extLst>
                <a:ext uri="{FF2B5EF4-FFF2-40B4-BE49-F238E27FC236}">
                  <a16:creationId xmlns:a16="http://schemas.microsoft.com/office/drawing/2014/main" id="{518F59B5-22B6-4D57-A8FE-38C3AF88EF6A}"/>
                </a:ext>
              </a:extLst>
            </p:cNvPr>
            <p:cNvSpPr/>
            <p:nvPr/>
          </p:nvSpPr>
          <p:spPr>
            <a:xfrm>
              <a:off x="4416800" y="3721460"/>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8" name="object 70">
            <a:extLst>
              <a:ext uri="{FF2B5EF4-FFF2-40B4-BE49-F238E27FC236}">
                <a16:creationId xmlns:a16="http://schemas.microsoft.com/office/drawing/2014/main" id="{9B394D3B-5FC0-402B-9878-79B46DB3686B}"/>
              </a:ext>
            </a:extLst>
          </p:cNvPr>
          <p:cNvSpPr txBox="1"/>
          <p:nvPr/>
        </p:nvSpPr>
        <p:spPr>
          <a:xfrm>
            <a:off x="4647944" y="4929449"/>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c</a:t>
            </a:r>
            <a:endParaRPr sz="1200">
              <a:latin typeface="Arial MT"/>
              <a:cs typeface="Arial MT"/>
            </a:endParaRPr>
          </a:p>
        </p:txBody>
      </p:sp>
      <p:sp>
        <p:nvSpPr>
          <p:cNvPr id="80" name="object 72">
            <a:extLst>
              <a:ext uri="{FF2B5EF4-FFF2-40B4-BE49-F238E27FC236}">
                <a16:creationId xmlns:a16="http://schemas.microsoft.com/office/drawing/2014/main" id="{C56CA905-3075-4356-84AE-DEAEE8470AC2}"/>
              </a:ext>
            </a:extLst>
          </p:cNvPr>
          <p:cNvSpPr/>
          <p:nvPr/>
        </p:nvSpPr>
        <p:spPr>
          <a:xfrm>
            <a:off x="4622544" y="4385197"/>
            <a:ext cx="0" cy="284480"/>
          </a:xfrm>
          <a:custGeom>
            <a:avLst/>
            <a:gdLst/>
            <a:ahLst/>
            <a:cxnLst/>
            <a:rect l="l" t="t" r="r" b="b"/>
            <a:pathLst>
              <a:path h="284479">
                <a:moveTo>
                  <a:pt x="0" y="0"/>
                </a:moveTo>
                <a:lnTo>
                  <a:pt x="0" y="284399"/>
                </a:lnTo>
              </a:path>
            </a:pathLst>
          </a:custGeom>
          <a:ln w="19049">
            <a:solidFill>
              <a:srgbClr val="222222"/>
            </a:solidFill>
          </a:ln>
        </p:spPr>
        <p:txBody>
          <a:bodyPr wrap="square" lIns="0" tIns="0" rIns="0" bIns="0" rtlCol="0"/>
          <a:lstStyle/>
          <a:p>
            <a:endParaRPr/>
          </a:p>
        </p:txBody>
      </p:sp>
      <p:pic>
        <p:nvPicPr>
          <p:cNvPr id="81" name="object 73">
            <a:extLst>
              <a:ext uri="{FF2B5EF4-FFF2-40B4-BE49-F238E27FC236}">
                <a16:creationId xmlns:a16="http://schemas.microsoft.com/office/drawing/2014/main" id="{55DACF78-3A95-49DB-966C-729C4E143778}"/>
              </a:ext>
            </a:extLst>
          </p:cNvPr>
          <p:cNvPicPr/>
          <p:nvPr/>
        </p:nvPicPr>
        <p:blipFill>
          <a:blip r:embed="rId11" cstate="print"/>
          <a:stretch>
            <a:fillRect/>
          </a:stretch>
        </p:blipFill>
        <p:spPr>
          <a:xfrm>
            <a:off x="4581553" y="4660072"/>
            <a:ext cx="81980" cy="105500"/>
          </a:xfrm>
          <a:prstGeom prst="rect">
            <a:avLst/>
          </a:prstGeom>
        </p:spPr>
      </p:pic>
      <p:sp>
        <p:nvSpPr>
          <p:cNvPr id="82" name="object 74">
            <a:extLst>
              <a:ext uri="{FF2B5EF4-FFF2-40B4-BE49-F238E27FC236}">
                <a16:creationId xmlns:a16="http://schemas.microsoft.com/office/drawing/2014/main" id="{4414532A-7317-4E88-9C0E-209B4CAD8B26}"/>
              </a:ext>
            </a:extLst>
          </p:cNvPr>
          <p:cNvSpPr/>
          <p:nvPr/>
        </p:nvSpPr>
        <p:spPr>
          <a:xfrm>
            <a:off x="4698744" y="4499535"/>
            <a:ext cx="1332865" cy="284480"/>
          </a:xfrm>
          <a:custGeom>
            <a:avLst/>
            <a:gdLst/>
            <a:ahLst/>
            <a:cxnLst/>
            <a:rect l="l" t="t" r="r" b="b"/>
            <a:pathLst>
              <a:path w="1332864" h="284479">
                <a:moveTo>
                  <a:pt x="0" y="284399"/>
                </a:moveTo>
                <a:lnTo>
                  <a:pt x="0" y="85025"/>
                </a:lnTo>
                <a:lnTo>
                  <a:pt x="1332599" y="85025"/>
                </a:lnTo>
                <a:lnTo>
                  <a:pt x="1332599" y="0"/>
                </a:lnTo>
              </a:path>
            </a:pathLst>
          </a:custGeom>
          <a:ln w="19049">
            <a:solidFill>
              <a:srgbClr val="222222"/>
            </a:solidFill>
          </a:ln>
        </p:spPr>
        <p:txBody>
          <a:bodyPr wrap="square" lIns="0" tIns="0" rIns="0" bIns="0" rtlCol="0"/>
          <a:lstStyle/>
          <a:p>
            <a:endParaRPr/>
          </a:p>
        </p:txBody>
      </p:sp>
      <p:pic>
        <p:nvPicPr>
          <p:cNvPr id="83" name="object 75">
            <a:extLst>
              <a:ext uri="{FF2B5EF4-FFF2-40B4-BE49-F238E27FC236}">
                <a16:creationId xmlns:a16="http://schemas.microsoft.com/office/drawing/2014/main" id="{88120854-C0B3-4FF7-9D47-0DBBD95B6FB7}"/>
              </a:ext>
            </a:extLst>
          </p:cNvPr>
          <p:cNvPicPr/>
          <p:nvPr/>
        </p:nvPicPr>
        <p:blipFill>
          <a:blip r:embed="rId12" cstate="print"/>
          <a:stretch>
            <a:fillRect/>
          </a:stretch>
        </p:blipFill>
        <p:spPr>
          <a:xfrm>
            <a:off x="5990353" y="4403559"/>
            <a:ext cx="81980" cy="105500"/>
          </a:xfrm>
          <a:prstGeom prst="rect">
            <a:avLst/>
          </a:prstGeom>
        </p:spPr>
      </p:pic>
      <p:sp>
        <p:nvSpPr>
          <p:cNvPr id="84" name="object 76">
            <a:extLst>
              <a:ext uri="{FF2B5EF4-FFF2-40B4-BE49-F238E27FC236}">
                <a16:creationId xmlns:a16="http://schemas.microsoft.com/office/drawing/2014/main" id="{DF6724F6-65EA-4C8D-A940-39AA66CA3613}"/>
              </a:ext>
            </a:extLst>
          </p:cNvPr>
          <p:cNvSpPr/>
          <p:nvPr/>
        </p:nvSpPr>
        <p:spPr>
          <a:xfrm>
            <a:off x="7014453" y="4499446"/>
            <a:ext cx="2540" cy="292735"/>
          </a:xfrm>
          <a:custGeom>
            <a:avLst/>
            <a:gdLst/>
            <a:ahLst/>
            <a:cxnLst/>
            <a:rect l="l" t="t" r="r" b="b"/>
            <a:pathLst>
              <a:path w="2540" h="292735">
                <a:moveTo>
                  <a:pt x="1940" y="292202"/>
                </a:moveTo>
                <a:lnTo>
                  <a:pt x="0" y="0"/>
                </a:lnTo>
              </a:path>
            </a:pathLst>
          </a:custGeom>
          <a:ln w="19049">
            <a:solidFill>
              <a:srgbClr val="222222"/>
            </a:solidFill>
          </a:ln>
        </p:spPr>
        <p:txBody>
          <a:bodyPr wrap="square" lIns="0" tIns="0" rIns="0" bIns="0" rtlCol="0"/>
          <a:lstStyle/>
          <a:p>
            <a:endParaRPr/>
          </a:p>
        </p:txBody>
      </p:sp>
      <p:pic>
        <p:nvPicPr>
          <p:cNvPr id="85" name="object 77">
            <a:extLst>
              <a:ext uri="{FF2B5EF4-FFF2-40B4-BE49-F238E27FC236}">
                <a16:creationId xmlns:a16="http://schemas.microsoft.com/office/drawing/2014/main" id="{CCF46527-EE8A-4FBA-BD8F-22FCC6CAFFD3}"/>
              </a:ext>
            </a:extLst>
          </p:cNvPr>
          <p:cNvPicPr/>
          <p:nvPr/>
        </p:nvPicPr>
        <p:blipFill>
          <a:blip r:embed="rId13" cstate="print"/>
          <a:stretch>
            <a:fillRect/>
          </a:stretch>
        </p:blipFill>
        <p:spPr>
          <a:xfrm>
            <a:off x="6973463" y="4403472"/>
            <a:ext cx="81979" cy="105708"/>
          </a:xfrm>
          <a:prstGeom prst="rect">
            <a:avLst/>
          </a:prstGeom>
        </p:spPr>
      </p:pic>
      <p:sp>
        <p:nvSpPr>
          <p:cNvPr id="86" name="object 78">
            <a:extLst>
              <a:ext uri="{FF2B5EF4-FFF2-40B4-BE49-F238E27FC236}">
                <a16:creationId xmlns:a16="http://schemas.microsoft.com/office/drawing/2014/main" id="{AD71D78B-3AAE-4A65-B8E8-A865E565351F}"/>
              </a:ext>
            </a:extLst>
          </p:cNvPr>
          <p:cNvSpPr/>
          <p:nvPr/>
        </p:nvSpPr>
        <p:spPr>
          <a:xfrm>
            <a:off x="4698744" y="4499535"/>
            <a:ext cx="2222500" cy="284480"/>
          </a:xfrm>
          <a:custGeom>
            <a:avLst/>
            <a:gdLst/>
            <a:ahLst/>
            <a:cxnLst/>
            <a:rect l="l" t="t" r="r" b="b"/>
            <a:pathLst>
              <a:path w="2222500" h="284479">
                <a:moveTo>
                  <a:pt x="0" y="284399"/>
                </a:moveTo>
                <a:lnTo>
                  <a:pt x="0" y="85025"/>
                </a:lnTo>
                <a:lnTo>
                  <a:pt x="2222099" y="85025"/>
                </a:lnTo>
                <a:lnTo>
                  <a:pt x="2222099" y="0"/>
                </a:lnTo>
              </a:path>
            </a:pathLst>
          </a:custGeom>
          <a:ln w="19049">
            <a:solidFill>
              <a:srgbClr val="222222"/>
            </a:solidFill>
          </a:ln>
        </p:spPr>
        <p:txBody>
          <a:bodyPr wrap="square" lIns="0" tIns="0" rIns="0" bIns="0" rtlCol="0"/>
          <a:lstStyle/>
          <a:p>
            <a:endParaRPr/>
          </a:p>
        </p:txBody>
      </p:sp>
      <p:pic>
        <p:nvPicPr>
          <p:cNvPr id="87" name="object 79">
            <a:extLst>
              <a:ext uri="{FF2B5EF4-FFF2-40B4-BE49-F238E27FC236}">
                <a16:creationId xmlns:a16="http://schemas.microsoft.com/office/drawing/2014/main" id="{3F5EF339-90BC-470E-B183-A7A360590729}"/>
              </a:ext>
            </a:extLst>
          </p:cNvPr>
          <p:cNvPicPr/>
          <p:nvPr/>
        </p:nvPicPr>
        <p:blipFill>
          <a:blip r:embed="rId14" cstate="print"/>
          <a:stretch>
            <a:fillRect/>
          </a:stretch>
        </p:blipFill>
        <p:spPr>
          <a:xfrm>
            <a:off x="6879853" y="4403559"/>
            <a:ext cx="81980" cy="105500"/>
          </a:xfrm>
          <a:prstGeom prst="rect">
            <a:avLst/>
          </a:prstGeom>
        </p:spPr>
      </p:pic>
      <p:sp>
        <p:nvSpPr>
          <p:cNvPr id="90" name="object 82">
            <a:extLst>
              <a:ext uri="{FF2B5EF4-FFF2-40B4-BE49-F238E27FC236}">
                <a16:creationId xmlns:a16="http://schemas.microsoft.com/office/drawing/2014/main" id="{AE56FAD7-AE69-4977-8F2A-295C29CCA55E}"/>
              </a:ext>
            </a:extLst>
          </p:cNvPr>
          <p:cNvSpPr/>
          <p:nvPr/>
        </p:nvSpPr>
        <p:spPr>
          <a:xfrm>
            <a:off x="4698744" y="4499535"/>
            <a:ext cx="3119755" cy="284480"/>
          </a:xfrm>
          <a:custGeom>
            <a:avLst/>
            <a:gdLst/>
            <a:ahLst/>
            <a:cxnLst/>
            <a:rect l="l" t="t" r="r" b="b"/>
            <a:pathLst>
              <a:path w="3119754" h="284479">
                <a:moveTo>
                  <a:pt x="0" y="284399"/>
                </a:moveTo>
                <a:lnTo>
                  <a:pt x="0" y="85025"/>
                </a:lnTo>
                <a:lnTo>
                  <a:pt x="3119699" y="85025"/>
                </a:lnTo>
                <a:lnTo>
                  <a:pt x="3119699" y="0"/>
                </a:lnTo>
              </a:path>
            </a:pathLst>
          </a:custGeom>
          <a:ln w="19049">
            <a:solidFill>
              <a:srgbClr val="222222"/>
            </a:solidFill>
          </a:ln>
        </p:spPr>
        <p:txBody>
          <a:bodyPr wrap="square" lIns="0" tIns="0" rIns="0" bIns="0" rtlCol="0"/>
          <a:lstStyle/>
          <a:p>
            <a:endParaRPr/>
          </a:p>
        </p:txBody>
      </p:sp>
      <p:pic>
        <p:nvPicPr>
          <p:cNvPr id="91" name="object 83">
            <a:extLst>
              <a:ext uri="{FF2B5EF4-FFF2-40B4-BE49-F238E27FC236}">
                <a16:creationId xmlns:a16="http://schemas.microsoft.com/office/drawing/2014/main" id="{47C19FEB-2677-4EA3-9F8B-3DF54D7A435E}"/>
              </a:ext>
            </a:extLst>
          </p:cNvPr>
          <p:cNvPicPr/>
          <p:nvPr/>
        </p:nvPicPr>
        <p:blipFill>
          <a:blip r:embed="rId14" cstate="print"/>
          <a:stretch>
            <a:fillRect/>
          </a:stretch>
        </p:blipFill>
        <p:spPr>
          <a:xfrm>
            <a:off x="7777453" y="4403559"/>
            <a:ext cx="81980" cy="105500"/>
          </a:xfrm>
          <a:prstGeom prst="rect">
            <a:avLst/>
          </a:prstGeom>
        </p:spPr>
      </p:pic>
      <p:sp>
        <p:nvSpPr>
          <p:cNvPr id="92" name="object 84">
            <a:extLst>
              <a:ext uri="{FF2B5EF4-FFF2-40B4-BE49-F238E27FC236}">
                <a16:creationId xmlns:a16="http://schemas.microsoft.com/office/drawing/2014/main" id="{2716B928-90B2-4FED-BB8A-D9D4C011EFCC}"/>
              </a:ext>
            </a:extLst>
          </p:cNvPr>
          <p:cNvSpPr/>
          <p:nvPr/>
        </p:nvSpPr>
        <p:spPr>
          <a:xfrm>
            <a:off x="7917889" y="4501369"/>
            <a:ext cx="2540" cy="292735"/>
          </a:xfrm>
          <a:custGeom>
            <a:avLst/>
            <a:gdLst/>
            <a:ahLst/>
            <a:cxnLst/>
            <a:rect l="l" t="t" r="r" b="b"/>
            <a:pathLst>
              <a:path w="2540" h="292735">
                <a:moveTo>
                  <a:pt x="1940" y="292202"/>
                </a:moveTo>
                <a:lnTo>
                  <a:pt x="0" y="0"/>
                </a:lnTo>
              </a:path>
            </a:pathLst>
          </a:custGeom>
          <a:ln w="19049">
            <a:solidFill>
              <a:srgbClr val="222222"/>
            </a:solidFill>
          </a:ln>
        </p:spPr>
        <p:txBody>
          <a:bodyPr wrap="square" lIns="0" tIns="0" rIns="0" bIns="0" rtlCol="0"/>
          <a:lstStyle/>
          <a:p>
            <a:endParaRPr/>
          </a:p>
        </p:txBody>
      </p:sp>
      <p:pic>
        <p:nvPicPr>
          <p:cNvPr id="93" name="object 85">
            <a:extLst>
              <a:ext uri="{FF2B5EF4-FFF2-40B4-BE49-F238E27FC236}">
                <a16:creationId xmlns:a16="http://schemas.microsoft.com/office/drawing/2014/main" id="{45FCF668-F908-417F-A016-3E0696202D8D}"/>
              </a:ext>
            </a:extLst>
          </p:cNvPr>
          <p:cNvPicPr/>
          <p:nvPr/>
        </p:nvPicPr>
        <p:blipFill>
          <a:blip r:embed="rId10" cstate="print"/>
          <a:stretch>
            <a:fillRect/>
          </a:stretch>
        </p:blipFill>
        <p:spPr>
          <a:xfrm>
            <a:off x="7876899" y="4405395"/>
            <a:ext cx="81979" cy="105708"/>
          </a:xfrm>
          <a:prstGeom prst="rect">
            <a:avLst/>
          </a:prstGeom>
        </p:spPr>
      </p:pic>
      <p:sp>
        <p:nvSpPr>
          <p:cNvPr id="96" name="object 88">
            <a:extLst>
              <a:ext uri="{FF2B5EF4-FFF2-40B4-BE49-F238E27FC236}">
                <a16:creationId xmlns:a16="http://schemas.microsoft.com/office/drawing/2014/main" id="{35C511FA-BE83-403F-84A4-33BCF6E90ABF}"/>
              </a:ext>
            </a:extLst>
          </p:cNvPr>
          <p:cNvSpPr txBox="1"/>
          <p:nvPr/>
        </p:nvSpPr>
        <p:spPr>
          <a:xfrm>
            <a:off x="321119" y="2754087"/>
            <a:ext cx="2564130" cy="66548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Encoder</a:t>
            </a:r>
            <a:r>
              <a:rPr sz="1400" spc="-5" dirty="0">
                <a:latin typeface="Arial MT"/>
                <a:cs typeface="Arial MT"/>
              </a:rPr>
              <a:t>:</a:t>
            </a:r>
            <a:r>
              <a:rPr sz="1400" spc="-20" dirty="0">
                <a:latin typeface="Arial MT"/>
                <a:cs typeface="Arial MT"/>
              </a:rPr>
              <a:t> </a:t>
            </a:r>
            <a:r>
              <a:rPr sz="1400" spc="5" dirty="0">
                <a:latin typeface="Arial MT"/>
                <a:cs typeface="Arial MT"/>
              </a:rPr>
              <a:t>h</a:t>
            </a:r>
            <a:r>
              <a:rPr sz="1350" spc="7" baseline="-33950" dirty="0">
                <a:latin typeface="Arial MT"/>
                <a:cs typeface="Arial MT"/>
              </a:rPr>
              <a:t>0</a:t>
            </a:r>
            <a:r>
              <a:rPr sz="1350" spc="179" baseline="-33950" dirty="0">
                <a:latin typeface="Arial MT"/>
                <a:cs typeface="Arial MT"/>
              </a:rPr>
              <a:t> </a:t>
            </a:r>
            <a:r>
              <a:rPr sz="1400" dirty="0">
                <a:latin typeface="Arial MT"/>
                <a:cs typeface="Arial MT"/>
              </a:rPr>
              <a:t>=</a:t>
            </a:r>
            <a:r>
              <a:rPr sz="1400" spc="-20" dirty="0">
                <a:latin typeface="Arial MT"/>
                <a:cs typeface="Arial MT"/>
              </a:rPr>
              <a:t> </a:t>
            </a:r>
            <a:r>
              <a:rPr sz="1400" dirty="0">
                <a:latin typeface="Arial MT"/>
                <a:cs typeface="Arial MT"/>
              </a:rPr>
              <a:t>f</a:t>
            </a:r>
            <a:r>
              <a:rPr sz="1350" b="1" baseline="-33950" dirty="0">
                <a:latin typeface="Arial"/>
                <a:cs typeface="Arial"/>
              </a:rPr>
              <a:t>W</a:t>
            </a:r>
            <a:r>
              <a:rPr sz="1400" dirty="0">
                <a:latin typeface="Arial MT"/>
                <a:cs typeface="Arial MT"/>
              </a:rPr>
              <a:t>(</a:t>
            </a:r>
            <a:r>
              <a:rPr sz="1400" b="1" dirty="0">
                <a:latin typeface="Arial"/>
                <a:cs typeface="Arial"/>
              </a:rPr>
              <a:t>z</a:t>
            </a:r>
            <a:r>
              <a:rPr sz="1400" dirty="0">
                <a:latin typeface="Arial MT"/>
                <a:cs typeface="Arial MT"/>
              </a:rPr>
              <a:t>)</a:t>
            </a:r>
            <a:endParaRPr sz="1400">
              <a:latin typeface="Arial MT"/>
              <a:cs typeface="Arial MT"/>
            </a:endParaRPr>
          </a:p>
          <a:p>
            <a:pPr marL="38100" marR="30480">
              <a:lnSpc>
                <a:spcPct val="100000"/>
              </a:lnSpc>
            </a:pPr>
            <a:r>
              <a:rPr sz="1400" spc="-5" dirty="0">
                <a:latin typeface="Arial MT"/>
                <a:cs typeface="Arial MT"/>
              </a:rPr>
              <a:t>where</a:t>
            </a:r>
            <a:r>
              <a:rPr sz="1400" spc="-25" dirty="0">
                <a:latin typeface="Arial MT"/>
                <a:cs typeface="Arial MT"/>
              </a:rPr>
              <a:t> </a:t>
            </a:r>
            <a:r>
              <a:rPr sz="1400" b="1" dirty="0">
                <a:latin typeface="Arial"/>
                <a:cs typeface="Arial"/>
              </a:rPr>
              <a:t>z</a:t>
            </a:r>
            <a:r>
              <a:rPr sz="1400" b="1" spc="-20" dirty="0">
                <a:latin typeface="Arial"/>
                <a:cs typeface="Arial"/>
              </a:rPr>
              <a:t> </a:t>
            </a:r>
            <a:r>
              <a:rPr sz="1400" spc="-5" dirty="0">
                <a:latin typeface="Arial MT"/>
                <a:cs typeface="Arial MT"/>
              </a:rPr>
              <a:t>is</a:t>
            </a:r>
            <a:r>
              <a:rPr sz="1400" spc="-20" dirty="0">
                <a:latin typeface="Arial MT"/>
                <a:cs typeface="Arial MT"/>
              </a:rPr>
              <a:t> </a:t>
            </a:r>
            <a:r>
              <a:rPr sz="1400" dirty="0">
                <a:latin typeface="Arial MT"/>
                <a:cs typeface="Arial MT"/>
              </a:rPr>
              <a:t>spatial</a:t>
            </a:r>
            <a:r>
              <a:rPr sz="1400" spc="-20" dirty="0">
                <a:latin typeface="Arial MT"/>
                <a:cs typeface="Arial MT"/>
              </a:rPr>
              <a:t> </a:t>
            </a:r>
            <a:r>
              <a:rPr sz="1400" spc="-5" dirty="0">
                <a:latin typeface="Arial MT"/>
                <a:cs typeface="Arial MT"/>
              </a:rPr>
              <a:t>CNN</a:t>
            </a:r>
            <a:r>
              <a:rPr sz="1400" spc="-25" dirty="0">
                <a:latin typeface="Arial MT"/>
                <a:cs typeface="Arial MT"/>
              </a:rPr>
              <a:t> </a:t>
            </a:r>
            <a:r>
              <a:rPr sz="1400" spc="-5" dirty="0">
                <a:latin typeface="Arial MT"/>
                <a:cs typeface="Arial MT"/>
              </a:rPr>
              <a:t>features </a:t>
            </a:r>
            <a:r>
              <a:rPr sz="1400" spc="-375" dirty="0">
                <a:latin typeface="Arial MT"/>
                <a:cs typeface="Arial MT"/>
              </a:rPr>
              <a:t> </a:t>
            </a:r>
            <a:r>
              <a:rPr sz="1400" dirty="0">
                <a:latin typeface="Arial MT"/>
                <a:cs typeface="Arial MT"/>
              </a:rPr>
              <a:t>f</a:t>
            </a:r>
            <a:r>
              <a:rPr sz="1350" b="1" baseline="-33950" dirty="0">
                <a:latin typeface="Arial"/>
                <a:cs typeface="Arial"/>
              </a:rPr>
              <a:t>W</a:t>
            </a:r>
            <a:r>
              <a:rPr sz="1400" b="1" dirty="0">
                <a:latin typeface="Arial"/>
                <a:cs typeface="Arial"/>
              </a:rPr>
              <a:t>(.)</a:t>
            </a:r>
            <a:r>
              <a:rPr sz="1400" b="1" spc="-10" dirty="0">
                <a:latin typeface="Arial"/>
                <a:cs typeface="Arial"/>
              </a:rPr>
              <a:t> </a:t>
            </a:r>
            <a:r>
              <a:rPr sz="1400" spc="-5" dirty="0">
                <a:latin typeface="Arial MT"/>
                <a:cs typeface="Arial MT"/>
              </a:rPr>
              <a:t>is an</a:t>
            </a:r>
            <a:r>
              <a:rPr sz="1400" spc="-10" dirty="0">
                <a:latin typeface="Arial MT"/>
                <a:cs typeface="Arial MT"/>
              </a:rPr>
              <a:t> </a:t>
            </a:r>
            <a:r>
              <a:rPr sz="1400" dirty="0">
                <a:latin typeface="Arial MT"/>
                <a:cs typeface="Arial MT"/>
              </a:rPr>
              <a:t>MLP</a:t>
            </a:r>
            <a:endParaRPr sz="1400">
              <a:latin typeface="Arial MT"/>
              <a:cs typeface="Arial MT"/>
            </a:endParaRPr>
          </a:p>
        </p:txBody>
      </p:sp>
      <p:sp>
        <p:nvSpPr>
          <p:cNvPr id="100" name="object 92">
            <a:extLst>
              <a:ext uri="{FF2B5EF4-FFF2-40B4-BE49-F238E27FC236}">
                <a16:creationId xmlns:a16="http://schemas.microsoft.com/office/drawing/2014/main" id="{9B2A2857-A659-40FD-B9BD-21F37B69DC22}"/>
              </a:ext>
            </a:extLst>
          </p:cNvPr>
          <p:cNvSpPr txBox="1"/>
          <p:nvPr/>
        </p:nvSpPr>
        <p:spPr>
          <a:xfrm>
            <a:off x="5710844" y="1837461"/>
            <a:ext cx="2981960" cy="45212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Decoder</a:t>
            </a:r>
            <a:r>
              <a:rPr sz="1400" spc="-5" dirty="0">
                <a:latin typeface="Arial MT"/>
                <a:cs typeface="Arial MT"/>
              </a:rPr>
              <a:t>:</a:t>
            </a:r>
            <a:r>
              <a:rPr sz="1400" spc="-15" dirty="0">
                <a:latin typeface="Arial MT"/>
                <a:cs typeface="Arial MT"/>
              </a:rPr>
              <a:t> </a:t>
            </a:r>
            <a:r>
              <a:rPr sz="1400" dirty="0">
                <a:latin typeface="Arial MT"/>
                <a:cs typeface="Arial MT"/>
              </a:rPr>
              <a:t>y</a:t>
            </a:r>
            <a:r>
              <a:rPr sz="1350" baseline="-33950" dirty="0">
                <a:latin typeface="Arial MT"/>
                <a:cs typeface="Arial MT"/>
              </a:rPr>
              <a:t>t</a:t>
            </a:r>
            <a:r>
              <a:rPr sz="1350" spc="187" baseline="-33950" dirty="0">
                <a:latin typeface="Arial MT"/>
                <a:cs typeface="Arial MT"/>
              </a:rPr>
              <a:t> </a:t>
            </a:r>
            <a:r>
              <a:rPr sz="1400" dirty="0">
                <a:latin typeface="Arial MT"/>
                <a:cs typeface="Arial MT"/>
              </a:rPr>
              <a:t>=</a:t>
            </a:r>
            <a:r>
              <a:rPr sz="1400" spc="-15" dirty="0">
                <a:latin typeface="Arial MT"/>
                <a:cs typeface="Arial MT"/>
              </a:rPr>
              <a:t> </a:t>
            </a:r>
            <a:r>
              <a:rPr sz="1400" spc="5" dirty="0">
                <a:latin typeface="Arial MT"/>
                <a:cs typeface="Arial MT"/>
              </a:rPr>
              <a:t>g</a:t>
            </a:r>
            <a:r>
              <a:rPr sz="1350" b="1" spc="7" baseline="-33950" dirty="0">
                <a:latin typeface="Arial"/>
                <a:cs typeface="Arial"/>
              </a:rPr>
              <a:t>V</a:t>
            </a:r>
            <a:r>
              <a:rPr sz="1400" spc="5" dirty="0">
                <a:latin typeface="Arial MT"/>
                <a:cs typeface="Arial MT"/>
              </a:rPr>
              <a:t>(y</a:t>
            </a:r>
            <a:r>
              <a:rPr sz="1350" spc="7" baseline="-33950" dirty="0">
                <a:latin typeface="Arial MT"/>
                <a:cs typeface="Arial MT"/>
              </a:rPr>
              <a:t>t-1</a:t>
            </a:r>
            <a:r>
              <a:rPr sz="1400" b="1" spc="5" dirty="0">
                <a:latin typeface="Arial"/>
                <a:cs typeface="Arial"/>
              </a:rPr>
              <a:t>,</a:t>
            </a:r>
            <a:r>
              <a:rPr sz="1400" b="1" spc="-15" dirty="0">
                <a:latin typeface="Arial"/>
                <a:cs typeface="Arial"/>
              </a:rPr>
              <a:t> </a:t>
            </a:r>
            <a:r>
              <a:rPr sz="1400" dirty="0">
                <a:latin typeface="Arial MT"/>
                <a:cs typeface="Arial MT"/>
              </a:rPr>
              <a:t>h</a:t>
            </a:r>
            <a:r>
              <a:rPr sz="1350" baseline="-33950" dirty="0">
                <a:latin typeface="Arial MT"/>
                <a:cs typeface="Arial MT"/>
              </a:rPr>
              <a:t>t-1</a:t>
            </a:r>
            <a:r>
              <a:rPr sz="1400" dirty="0">
                <a:latin typeface="Arial MT"/>
                <a:cs typeface="Arial MT"/>
              </a:rPr>
              <a:t>,</a:t>
            </a:r>
            <a:r>
              <a:rPr sz="1400" spc="-15" dirty="0">
                <a:latin typeface="Arial MT"/>
                <a:cs typeface="Arial MT"/>
              </a:rPr>
              <a:t> </a:t>
            </a:r>
            <a:r>
              <a:rPr sz="1400" dirty="0">
                <a:latin typeface="Arial MT"/>
                <a:cs typeface="Arial MT"/>
              </a:rPr>
              <a:t>c)</a:t>
            </a:r>
            <a:endParaRPr sz="1400">
              <a:latin typeface="Arial MT"/>
              <a:cs typeface="Arial MT"/>
            </a:endParaRPr>
          </a:p>
          <a:p>
            <a:pPr marL="38100">
              <a:lnSpc>
                <a:spcPct val="100000"/>
              </a:lnSpc>
            </a:pPr>
            <a:r>
              <a:rPr sz="1400" spc="-5" dirty="0">
                <a:latin typeface="Arial MT"/>
                <a:cs typeface="Arial MT"/>
              </a:rPr>
              <a:t>where</a:t>
            </a:r>
            <a:r>
              <a:rPr sz="1400" spc="-15" dirty="0">
                <a:latin typeface="Arial MT"/>
                <a:cs typeface="Arial MT"/>
              </a:rPr>
              <a:t> </a:t>
            </a:r>
            <a:r>
              <a:rPr sz="1400" dirty="0">
                <a:latin typeface="Arial MT"/>
                <a:cs typeface="Arial MT"/>
              </a:rPr>
              <a:t>context</a:t>
            </a:r>
            <a:r>
              <a:rPr sz="1400" spc="-15" dirty="0">
                <a:latin typeface="Arial MT"/>
                <a:cs typeface="Arial MT"/>
              </a:rPr>
              <a:t> </a:t>
            </a:r>
            <a:r>
              <a:rPr sz="1400" dirty="0">
                <a:latin typeface="Arial MT"/>
                <a:cs typeface="Arial MT"/>
              </a:rPr>
              <a:t>vector</a:t>
            </a:r>
            <a:r>
              <a:rPr sz="1400" spc="-15" dirty="0">
                <a:latin typeface="Arial MT"/>
                <a:cs typeface="Arial MT"/>
              </a:rPr>
              <a:t> </a:t>
            </a:r>
            <a:r>
              <a:rPr sz="1400" dirty="0">
                <a:latin typeface="Arial MT"/>
                <a:cs typeface="Arial MT"/>
              </a:rPr>
              <a:t>c</a:t>
            </a:r>
            <a:r>
              <a:rPr sz="1400" spc="-15" dirty="0">
                <a:latin typeface="Arial MT"/>
                <a:cs typeface="Arial MT"/>
              </a:rPr>
              <a:t> </a:t>
            </a:r>
            <a:r>
              <a:rPr sz="1400" spc="-5" dirty="0">
                <a:latin typeface="Arial MT"/>
                <a:cs typeface="Arial MT"/>
              </a:rPr>
              <a:t>is</a:t>
            </a:r>
            <a:r>
              <a:rPr sz="1400" spc="-15" dirty="0">
                <a:latin typeface="Arial MT"/>
                <a:cs typeface="Arial MT"/>
              </a:rPr>
              <a:t> </a:t>
            </a:r>
            <a:r>
              <a:rPr sz="1400" spc="-5" dirty="0">
                <a:latin typeface="Arial MT"/>
                <a:cs typeface="Arial MT"/>
              </a:rPr>
              <a:t>often</a:t>
            </a:r>
            <a:r>
              <a:rPr sz="1400" spc="-10" dirty="0">
                <a:latin typeface="Arial MT"/>
                <a:cs typeface="Arial MT"/>
              </a:rPr>
              <a:t> </a:t>
            </a:r>
            <a:r>
              <a:rPr sz="1400" dirty="0">
                <a:latin typeface="Arial MT"/>
                <a:cs typeface="Arial MT"/>
              </a:rPr>
              <a:t>c</a:t>
            </a:r>
            <a:r>
              <a:rPr sz="1400" spc="-15" dirty="0">
                <a:latin typeface="Arial MT"/>
                <a:cs typeface="Arial MT"/>
              </a:rPr>
              <a:t> </a:t>
            </a:r>
            <a:r>
              <a:rPr sz="1400" dirty="0">
                <a:latin typeface="Arial MT"/>
                <a:cs typeface="Arial MT"/>
              </a:rPr>
              <a:t>=</a:t>
            </a:r>
            <a:r>
              <a:rPr sz="1400" spc="-15" dirty="0">
                <a:latin typeface="Arial MT"/>
                <a:cs typeface="Arial MT"/>
              </a:rPr>
              <a:t> </a:t>
            </a:r>
            <a:r>
              <a:rPr sz="1400" spc="10" dirty="0">
                <a:latin typeface="Arial MT"/>
                <a:cs typeface="Arial MT"/>
              </a:rPr>
              <a:t>h</a:t>
            </a:r>
            <a:r>
              <a:rPr sz="1350" spc="15" baseline="-33950" dirty="0">
                <a:latin typeface="Arial MT"/>
                <a:cs typeface="Arial MT"/>
              </a:rPr>
              <a:t>0</a:t>
            </a:r>
            <a:endParaRPr sz="1350" baseline="-33950">
              <a:latin typeface="Arial MT"/>
              <a:cs typeface="Arial MT"/>
            </a:endParaRPr>
          </a:p>
        </p:txBody>
      </p:sp>
      <p:sp>
        <p:nvSpPr>
          <p:cNvPr id="79" name="object 89">
            <a:extLst>
              <a:ext uri="{FF2B5EF4-FFF2-40B4-BE49-F238E27FC236}">
                <a16:creationId xmlns:a16="http://schemas.microsoft.com/office/drawing/2014/main" id="{344D11F6-B728-4827-93F8-FB647DD1B1C3}"/>
              </a:ext>
            </a:extLst>
          </p:cNvPr>
          <p:cNvSpPr txBox="1"/>
          <p:nvPr/>
        </p:nvSpPr>
        <p:spPr>
          <a:xfrm>
            <a:off x="2233004" y="2228238"/>
            <a:ext cx="344805" cy="167640"/>
          </a:xfrm>
          <a:prstGeom prst="rect">
            <a:avLst/>
          </a:prstGeom>
        </p:spPr>
        <p:txBody>
          <a:bodyPr vert="horz" wrap="square" lIns="0" tIns="16510" rIns="0" bIns="0" rtlCol="0">
            <a:spAutoFit/>
          </a:bodyPr>
          <a:lstStyle/>
          <a:p>
            <a:pPr marL="12700">
              <a:lnSpc>
                <a:spcPct val="100000"/>
              </a:lnSpc>
              <a:spcBef>
                <a:spcPts val="130"/>
              </a:spcBef>
              <a:tabLst>
                <a:tab pos="266065" algn="l"/>
              </a:tabLst>
            </a:pPr>
            <a:r>
              <a:rPr sz="900" spc="15" dirty="0">
                <a:latin typeface="Arial MT"/>
                <a:cs typeface="Arial MT"/>
              </a:rPr>
              <a:t>1	2</a:t>
            </a:r>
            <a:endParaRPr sz="900" dirty="0">
              <a:latin typeface="Arial MT"/>
              <a:cs typeface="Arial MT"/>
            </a:endParaRPr>
          </a:p>
        </p:txBody>
      </p:sp>
      <p:sp>
        <p:nvSpPr>
          <p:cNvPr id="88" name="object 90">
            <a:extLst>
              <a:ext uri="{FF2B5EF4-FFF2-40B4-BE49-F238E27FC236}">
                <a16:creationId xmlns:a16="http://schemas.microsoft.com/office/drawing/2014/main" id="{CC788B18-2167-4A82-8E5F-1B4DCF056219}"/>
              </a:ext>
            </a:extLst>
          </p:cNvPr>
          <p:cNvSpPr txBox="1"/>
          <p:nvPr/>
        </p:nvSpPr>
        <p:spPr>
          <a:xfrm>
            <a:off x="346519" y="1888937"/>
            <a:ext cx="2659380" cy="45212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r>
              <a:rPr sz="1400" spc="-5" dirty="0">
                <a:latin typeface="Arial MT"/>
                <a:cs typeface="Arial MT"/>
              </a:rPr>
              <a:t>:</a:t>
            </a:r>
            <a:r>
              <a:rPr sz="1400" spc="-35" dirty="0">
                <a:latin typeface="Arial MT"/>
                <a:cs typeface="Arial MT"/>
              </a:rPr>
              <a:t> </a:t>
            </a:r>
            <a:r>
              <a:rPr sz="1400" spc="-5" dirty="0">
                <a:latin typeface="Arial MT"/>
                <a:cs typeface="Arial MT"/>
              </a:rPr>
              <a:t>Image</a:t>
            </a:r>
            <a:r>
              <a:rPr sz="1400" spc="-15" dirty="0">
                <a:latin typeface="Arial MT"/>
                <a:cs typeface="Arial MT"/>
              </a:rPr>
              <a:t> </a:t>
            </a:r>
            <a:r>
              <a:rPr sz="1400" b="1" dirty="0">
                <a:latin typeface="Arial"/>
                <a:cs typeface="Arial"/>
              </a:rPr>
              <a:t>I</a:t>
            </a:r>
            <a:endParaRPr sz="1400" dirty="0">
              <a:latin typeface="Arial"/>
              <a:cs typeface="Arial"/>
            </a:endParaRPr>
          </a:p>
          <a:p>
            <a:pPr marL="12700">
              <a:lnSpc>
                <a:spcPct val="100000"/>
              </a:lnSpc>
            </a:pPr>
            <a:r>
              <a:rPr sz="1400" b="1" spc="-5" dirty="0">
                <a:latin typeface="Arial"/>
                <a:cs typeface="Arial"/>
              </a:rPr>
              <a:t>Output:</a:t>
            </a:r>
            <a:r>
              <a:rPr sz="1400" b="1" dirty="0">
                <a:latin typeface="Arial"/>
                <a:cs typeface="Arial"/>
              </a:rPr>
              <a:t> </a:t>
            </a:r>
            <a:r>
              <a:rPr sz="1400" spc="-5" dirty="0">
                <a:latin typeface="Arial MT"/>
                <a:cs typeface="Arial MT"/>
              </a:rPr>
              <a:t>Sequence</a:t>
            </a:r>
            <a:r>
              <a:rPr sz="1400" spc="5" dirty="0">
                <a:latin typeface="Arial MT"/>
                <a:cs typeface="Arial MT"/>
              </a:rPr>
              <a:t> </a:t>
            </a:r>
            <a:r>
              <a:rPr sz="1400" b="1" dirty="0">
                <a:latin typeface="Arial"/>
                <a:cs typeface="Arial"/>
              </a:rPr>
              <a:t>y</a:t>
            </a:r>
            <a:r>
              <a:rPr sz="1400" b="1" spc="-15" dirty="0">
                <a:latin typeface="Arial"/>
                <a:cs typeface="Arial"/>
              </a:rPr>
              <a:t> </a:t>
            </a:r>
            <a:r>
              <a:rPr sz="1400" dirty="0">
                <a:latin typeface="Arial MT"/>
                <a:cs typeface="Arial MT"/>
              </a:rPr>
              <a:t>=</a:t>
            </a:r>
            <a:r>
              <a:rPr sz="1400" spc="-15" dirty="0">
                <a:latin typeface="Arial MT"/>
                <a:cs typeface="Arial MT"/>
              </a:rPr>
              <a:t> </a:t>
            </a:r>
            <a:r>
              <a:rPr sz="1400" dirty="0">
                <a:latin typeface="Arial MT"/>
                <a:cs typeface="Arial MT"/>
              </a:rPr>
              <a:t>y</a:t>
            </a:r>
            <a:r>
              <a:rPr sz="1400" spc="114"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y</a:t>
            </a:r>
            <a:r>
              <a:rPr sz="1400" spc="114" dirty="0">
                <a:latin typeface="Arial MT"/>
                <a:cs typeface="Arial MT"/>
              </a:rPr>
              <a:t> </a:t>
            </a:r>
            <a:r>
              <a:rPr sz="1400" spc="-5" dirty="0">
                <a:latin typeface="Arial MT"/>
                <a:cs typeface="Arial MT"/>
              </a:rPr>
              <a:t>,...,</a:t>
            </a:r>
            <a:r>
              <a:rPr sz="1400" spc="-15" dirty="0">
                <a:latin typeface="Arial MT"/>
                <a:cs typeface="Arial MT"/>
              </a:rPr>
              <a:t> </a:t>
            </a:r>
            <a:r>
              <a:rPr sz="1400" dirty="0">
                <a:latin typeface="Arial MT"/>
                <a:cs typeface="Arial MT"/>
              </a:rPr>
              <a:t>y</a:t>
            </a:r>
          </a:p>
        </p:txBody>
      </p:sp>
      <p:sp>
        <p:nvSpPr>
          <p:cNvPr id="89" name="object 91">
            <a:extLst>
              <a:ext uri="{FF2B5EF4-FFF2-40B4-BE49-F238E27FC236}">
                <a16:creationId xmlns:a16="http://schemas.microsoft.com/office/drawing/2014/main" id="{A6879DA6-4F36-4B7F-99BC-B132A61F859A}"/>
              </a:ext>
            </a:extLst>
          </p:cNvPr>
          <p:cNvSpPr txBox="1"/>
          <p:nvPr/>
        </p:nvSpPr>
        <p:spPr>
          <a:xfrm>
            <a:off x="2956686" y="2215868"/>
            <a:ext cx="98425" cy="167640"/>
          </a:xfrm>
          <a:prstGeom prst="rect">
            <a:avLst/>
          </a:prstGeom>
        </p:spPr>
        <p:txBody>
          <a:bodyPr vert="horz" wrap="square" lIns="0" tIns="16510" rIns="0" bIns="0" rtlCol="0">
            <a:spAutoFit/>
          </a:bodyPr>
          <a:lstStyle/>
          <a:p>
            <a:pPr marL="12700">
              <a:lnSpc>
                <a:spcPct val="100000"/>
              </a:lnSpc>
              <a:spcBef>
                <a:spcPts val="130"/>
              </a:spcBef>
            </a:pPr>
            <a:r>
              <a:rPr sz="900" spc="20" dirty="0">
                <a:latin typeface="Arial MT"/>
                <a:cs typeface="Arial MT"/>
              </a:rPr>
              <a:t>T</a:t>
            </a:r>
            <a:endParaRPr sz="900" dirty="0">
              <a:latin typeface="Arial MT"/>
              <a:cs typeface="Arial MT"/>
            </a:endParaRPr>
          </a:p>
        </p:txBody>
      </p:sp>
    </p:spTree>
    <p:extLst>
      <p:ext uri="{BB962C8B-B14F-4D97-AF65-F5344CB8AC3E}">
        <p14:creationId xmlns:p14="http://schemas.microsoft.com/office/powerpoint/2010/main" val="964971180"/>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CE7DB-E50B-4B16-AEE1-2F5612B12E56}"/>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25" dirty="0"/>
              <a:t> </a:t>
            </a:r>
            <a:r>
              <a:rPr lang="en-US" altLang="zh-CN" spc="-5" dirty="0"/>
              <a:t>using</a:t>
            </a:r>
            <a:r>
              <a:rPr lang="en-US" altLang="zh-CN" spc="-25" dirty="0"/>
              <a:t> </a:t>
            </a:r>
            <a:r>
              <a:rPr lang="en-US" altLang="zh-CN" dirty="0"/>
              <a:t>spatial</a:t>
            </a:r>
            <a:r>
              <a:rPr lang="en-US" altLang="zh-CN" spc="-25" dirty="0"/>
              <a:t> </a:t>
            </a:r>
            <a:r>
              <a:rPr lang="en-US" altLang="zh-CN" spc="-5" dirty="0"/>
              <a:t>features</a:t>
            </a:r>
            <a:endParaRPr lang="zh-CN" altLang="en-US" dirty="0"/>
          </a:p>
        </p:txBody>
      </p:sp>
      <p:sp>
        <p:nvSpPr>
          <p:cNvPr id="14" name="object 5">
            <a:extLst>
              <a:ext uri="{FF2B5EF4-FFF2-40B4-BE49-F238E27FC236}">
                <a16:creationId xmlns:a16="http://schemas.microsoft.com/office/drawing/2014/main" id="{4B0EEAC9-157C-419F-9EB9-1C010AC9281A}"/>
              </a:ext>
            </a:extLst>
          </p:cNvPr>
          <p:cNvSpPr txBox="1"/>
          <p:nvPr/>
        </p:nvSpPr>
        <p:spPr>
          <a:xfrm>
            <a:off x="270319" y="4830387"/>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15" name="object 7">
            <a:extLst>
              <a:ext uri="{FF2B5EF4-FFF2-40B4-BE49-F238E27FC236}">
                <a16:creationId xmlns:a16="http://schemas.microsoft.com/office/drawing/2014/main" id="{6D5161D7-52C3-46EA-8F20-66638F7FBE53}"/>
              </a:ext>
            </a:extLst>
          </p:cNvPr>
          <p:cNvPicPr/>
          <p:nvPr/>
        </p:nvPicPr>
        <p:blipFill>
          <a:blip r:embed="rId3" cstate="print"/>
          <a:stretch>
            <a:fillRect/>
          </a:stretch>
        </p:blipFill>
        <p:spPr>
          <a:xfrm>
            <a:off x="273493" y="3987323"/>
            <a:ext cx="971999" cy="687048"/>
          </a:xfrm>
          <a:prstGeom prst="rect">
            <a:avLst/>
          </a:prstGeom>
        </p:spPr>
      </p:pic>
      <p:grpSp>
        <p:nvGrpSpPr>
          <p:cNvPr id="16" name="object 8">
            <a:extLst>
              <a:ext uri="{FF2B5EF4-FFF2-40B4-BE49-F238E27FC236}">
                <a16:creationId xmlns:a16="http://schemas.microsoft.com/office/drawing/2014/main" id="{954772CA-1EDC-4117-82D3-F4645CA20B98}"/>
              </a:ext>
            </a:extLst>
          </p:cNvPr>
          <p:cNvGrpSpPr/>
          <p:nvPr/>
        </p:nvGrpSpPr>
        <p:grpSpPr>
          <a:xfrm>
            <a:off x="1329244" y="3810886"/>
            <a:ext cx="840740" cy="1040130"/>
            <a:chOff x="1207800" y="2748412"/>
            <a:chExt cx="840740" cy="1040130"/>
          </a:xfrm>
        </p:grpSpPr>
        <p:sp>
          <p:nvSpPr>
            <p:cNvPr id="17" name="object 9">
              <a:extLst>
                <a:ext uri="{FF2B5EF4-FFF2-40B4-BE49-F238E27FC236}">
                  <a16:creationId xmlns:a16="http://schemas.microsoft.com/office/drawing/2014/main" id="{FB66817E-C076-4973-AA81-8E49F569CFAB}"/>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18" name="object 10">
              <a:extLst>
                <a:ext uri="{FF2B5EF4-FFF2-40B4-BE49-F238E27FC236}">
                  <a16:creationId xmlns:a16="http://schemas.microsoft.com/office/drawing/2014/main" id="{6B96F508-2586-4D62-880A-1FE7172C7B25}"/>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9" name="object 11">
            <a:extLst>
              <a:ext uri="{FF2B5EF4-FFF2-40B4-BE49-F238E27FC236}">
                <a16:creationId xmlns:a16="http://schemas.microsoft.com/office/drawing/2014/main" id="{5084D4E2-7C64-42A4-8156-E15E88FBFBDD}"/>
              </a:ext>
            </a:extLst>
          </p:cNvPr>
          <p:cNvSpPr txBox="1"/>
          <p:nvPr/>
        </p:nvSpPr>
        <p:spPr>
          <a:xfrm>
            <a:off x="1407032" y="416436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20" name="object 12">
            <a:extLst>
              <a:ext uri="{FF2B5EF4-FFF2-40B4-BE49-F238E27FC236}">
                <a16:creationId xmlns:a16="http://schemas.microsoft.com/office/drawing/2014/main" id="{BABF1072-7671-42E4-93B9-42D4FC0C648A}"/>
              </a:ext>
            </a:extLst>
          </p:cNvPr>
          <p:cNvSpPr txBox="1"/>
          <p:nvPr/>
        </p:nvSpPr>
        <p:spPr>
          <a:xfrm>
            <a:off x="2129585" y="4801062"/>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21" name="object 13">
            <a:extLst>
              <a:ext uri="{FF2B5EF4-FFF2-40B4-BE49-F238E27FC236}">
                <a16:creationId xmlns:a16="http://schemas.microsoft.com/office/drawing/2014/main" id="{A28DE3F2-53C0-48EF-BBEB-C8F2A000B6A7}"/>
              </a:ext>
            </a:extLst>
          </p:cNvPr>
          <p:cNvSpPr txBox="1"/>
          <p:nvPr/>
        </p:nvSpPr>
        <p:spPr>
          <a:xfrm>
            <a:off x="4538244" y="3873696"/>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aphicFrame>
        <p:nvGraphicFramePr>
          <p:cNvPr id="22" name="object 14">
            <a:extLst>
              <a:ext uri="{FF2B5EF4-FFF2-40B4-BE49-F238E27FC236}">
                <a16:creationId xmlns:a16="http://schemas.microsoft.com/office/drawing/2014/main" id="{36B2AA42-25B2-4F3E-B010-005A2D4B46E3}"/>
              </a:ext>
            </a:extLst>
          </p:cNvPr>
          <p:cNvGraphicFramePr>
            <a:graphicFrameLocks noGrp="1"/>
          </p:cNvGraphicFramePr>
          <p:nvPr/>
        </p:nvGraphicFramePr>
        <p:xfrm>
          <a:off x="2233004" y="3811965"/>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326390">
                        <a:lnSpc>
                          <a:spcPct val="100000"/>
                        </a:lnSpc>
                        <a:spcBef>
                          <a:spcPts val="580"/>
                        </a:spcBef>
                      </a:pPr>
                      <a:r>
                        <a:rPr sz="1400" dirty="0">
                          <a:latin typeface="Arial MT"/>
                          <a:cs typeface="Arial MT"/>
                        </a:rPr>
                        <a:t>MLP</a:t>
                      </a:r>
                      <a:endParaRPr sz="1400">
                        <a:latin typeface="Arial MT"/>
                        <a:cs typeface="Arial MT"/>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23" name="object 15">
            <a:extLst>
              <a:ext uri="{FF2B5EF4-FFF2-40B4-BE49-F238E27FC236}">
                <a16:creationId xmlns:a16="http://schemas.microsoft.com/office/drawing/2014/main" id="{469F09FA-F47B-4A41-85C1-26C011D2D0A0}"/>
              </a:ext>
            </a:extLst>
          </p:cNvPr>
          <p:cNvPicPr/>
          <p:nvPr/>
        </p:nvPicPr>
        <p:blipFill>
          <a:blip r:embed="rId4" cstate="print"/>
          <a:stretch>
            <a:fillRect/>
          </a:stretch>
        </p:blipFill>
        <p:spPr>
          <a:xfrm>
            <a:off x="4414383" y="4088327"/>
            <a:ext cx="105536" cy="81981"/>
          </a:xfrm>
          <a:prstGeom prst="rect">
            <a:avLst/>
          </a:prstGeom>
        </p:spPr>
      </p:pic>
      <p:grpSp>
        <p:nvGrpSpPr>
          <p:cNvPr id="25" name="object 17">
            <a:extLst>
              <a:ext uri="{FF2B5EF4-FFF2-40B4-BE49-F238E27FC236}">
                <a16:creationId xmlns:a16="http://schemas.microsoft.com/office/drawing/2014/main" id="{6990EBA6-13F6-4069-976B-102A8ECF845A}"/>
              </a:ext>
            </a:extLst>
          </p:cNvPr>
          <p:cNvGrpSpPr/>
          <p:nvPr/>
        </p:nvGrpSpPr>
        <p:grpSpPr>
          <a:xfrm>
            <a:off x="5865946" y="4779153"/>
            <a:ext cx="330835" cy="521334"/>
            <a:chOff x="5744502" y="3716679"/>
            <a:chExt cx="330835" cy="521334"/>
          </a:xfrm>
        </p:grpSpPr>
        <p:sp>
          <p:nvSpPr>
            <p:cNvPr id="26" name="object 18">
              <a:extLst>
                <a:ext uri="{FF2B5EF4-FFF2-40B4-BE49-F238E27FC236}">
                  <a16:creationId xmlns:a16="http://schemas.microsoft.com/office/drawing/2014/main" id="{AD5E222C-BF15-423D-A68A-5429F8C70D4D}"/>
                </a:ext>
              </a:extLst>
            </p:cNvPr>
            <p:cNvSpPr/>
            <p:nvPr/>
          </p:nvSpPr>
          <p:spPr>
            <a:xfrm>
              <a:off x="5749264" y="3721442"/>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27" name="object 19">
              <a:extLst>
                <a:ext uri="{FF2B5EF4-FFF2-40B4-BE49-F238E27FC236}">
                  <a16:creationId xmlns:a16="http://schemas.microsoft.com/office/drawing/2014/main" id="{15625192-CCED-470D-B7E8-300D59389931}"/>
                </a:ext>
              </a:extLst>
            </p:cNvPr>
            <p:cNvSpPr/>
            <p:nvPr/>
          </p:nvSpPr>
          <p:spPr>
            <a:xfrm>
              <a:off x="5749264" y="3721442"/>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28" name="object 20">
            <a:extLst>
              <a:ext uri="{FF2B5EF4-FFF2-40B4-BE49-F238E27FC236}">
                <a16:creationId xmlns:a16="http://schemas.microsoft.com/office/drawing/2014/main" id="{0FB15D1F-C5B2-497D-B7D4-AF5FBE0F235E}"/>
              </a:ext>
            </a:extLst>
          </p:cNvPr>
          <p:cNvSpPr txBox="1"/>
          <p:nvPr/>
        </p:nvSpPr>
        <p:spPr>
          <a:xfrm>
            <a:off x="5952183" y="492943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29" name="object 21">
            <a:extLst>
              <a:ext uri="{FF2B5EF4-FFF2-40B4-BE49-F238E27FC236}">
                <a16:creationId xmlns:a16="http://schemas.microsoft.com/office/drawing/2014/main" id="{4F0AEB89-41D9-4308-BAD2-57B6E374FACF}"/>
              </a:ext>
            </a:extLst>
          </p:cNvPr>
          <p:cNvSpPr txBox="1"/>
          <p:nvPr/>
        </p:nvSpPr>
        <p:spPr>
          <a:xfrm>
            <a:off x="6028383" y="5037380"/>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0</a:t>
            </a:r>
            <a:endParaRPr sz="800">
              <a:latin typeface="Arial MT"/>
              <a:cs typeface="Arial MT"/>
            </a:endParaRPr>
          </a:p>
        </p:txBody>
      </p:sp>
      <p:sp>
        <p:nvSpPr>
          <p:cNvPr id="30" name="object 22">
            <a:extLst>
              <a:ext uri="{FF2B5EF4-FFF2-40B4-BE49-F238E27FC236}">
                <a16:creationId xmlns:a16="http://schemas.microsoft.com/office/drawing/2014/main" id="{860130FC-84C1-45F2-A48A-5448F15BF2B3}"/>
              </a:ext>
            </a:extLst>
          </p:cNvPr>
          <p:cNvSpPr txBox="1"/>
          <p:nvPr/>
        </p:nvSpPr>
        <p:spPr>
          <a:xfrm>
            <a:off x="5870726" y="387369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sp>
        <p:nvSpPr>
          <p:cNvPr id="31" name="object 23">
            <a:extLst>
              <a:ext uri="{FF2B5EF4-FFF2-40B4-BE49-F238E27FC236}">
                <a16:creationId xmlns:a16="http://schemas.microsoft.com/office/drawing/2014/main" id="{70962CA5-8CB3-4F8C-BB25-DBAB68086BDE}"/>
              </a:ext>
            </a:extLst>
          </p:cNvPr>
          <p:cNvSpPr txBox="1"/>
          <p:nvPr/>
        </p:nvSpPr>
        <p:spPr>
          <a:xfrm>
            <a:off x="5874874" y="303129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pic>
        <p:nvPicPr>
          <p:cNvPr id="32" name="object 24">
            <a:extLst>
              <a:ext uri="{FF2B5EF4-FFF2-40B4-BE49-F238E27FC236}">
                <a16:creationId xmlns:a16="http://schemas.microsoft.com/office/drawing/2014/main" id="{9BD1BDD8-9C44-44C0-88F5-EA66503326DD}"/>
              </a:ext>
            </a:extLst>
          </p:cNvPr>
          <p:cNvPicPr/>
          <p:nvPr/>
        </p:nvPicPr>
        <p:blipFill>
          <a:blip r:embed="rId5" cstate="print"/>
          <a:stretch>
            <a:fillRect/>
          </a:stretch>
        </p:blipFill>
        <p:spPr>
          <a:xfrm>
            <a:off x="5992988" y="3561111"/>
            <a:ext cx="81975" cy="322102"/>
          </a:xfrm>
          <a:prstGeom prst="rect">
            <a:avLst/>
          </a:prstGeom>
        </p:spPr>
      </p:pic>
      <p:sp>
        <p:nvSpPr>
          <p:cNvPr id="33" name="object 25">
            <a:extLst>
              <a:ext uri="{FF2B5EF4-FFF2-40B4-BE49-F238E27FC236}">
                <a16:creationId xmlns:a16="http://schemas.microsoft.com/office/drawing/2014/main" id="{EA219DAD-B688-4306-8F17-2B7D64DC8FBD}"/>
              </a:ext>
            </a:extLst>
          </p:cNvPr>
          <p:cNvSpPr txBox="1"/>
          <p:nvPr/>
        </p:nvSpPr>
        <p:spPr>
          <a:xfrm>
            <a:off x="6760204" y="387369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2</a:t>
            </a:r>
            <a:endParaRPr sz="1050" baseline="-31746">
              <a:latin typeface="Arial MT"/>
              <a:cs typeface="Arial MT"/>
            </a:endParaRPr>
          </a:p>
        </p:txBody>
      </p:sp>
      <p:grpSp>
        <p:nvGrpSpPr>
          <p:cNvPr id="34" name="object 26">
            <a:extLst>
              <a:ext uri="{FF2B5EF4-FFF2-40B4-BE49-F238E27FC236}">
                <a16:creationId xmlns:a16="http://schemas.microsoft.com/office/drawing/2014/main" id="{8A0C14DB-365C-4EF8-B464-A7970DB8233D}"/>
              </a:ext>
            </a:extLst>
          </p:cNvPr>
          <p:cNvGrpSpPr/>
          <p:nvPr/>
        </p:nvGrpSpPr>
        <p:grpSpPr>
          <a:xfrm>
            <a:off x="6191726" y="4088449"/>
            <a:ext cx="550545" cy="82550"/>
            <a:chOff x="6070282" y="3025975"/>
            <a:chExt cx="550545" cy="82550"/>
          </a:xfrm>
        </p:grpSpPr>
        <p:sp>
          <p:nvSpPr>
            <p:cNvPr id="35" name="object 27">
              <a:extLst>
                <a:ext uri="{FF2B5EF4-FFF2-40B4-BE49-F238E27FC236}">
                  <a16:creationId xmlns:a16="http://schemas.microsoft.com/office/drawing/2014/main" id="{A3B5ED2B-B6B7-40E9-89E1-471211C28533}"/>
                </a:ext>
              </a:extLst>
            </p:cNvPr>
            <p:cNvSpPr/>
            <p:nvPr/>
          </p:nvSpPr>
          <p:spPr>
            <a:xfrm>
              <a:off x="6070282" y="3066966"/>
              <a:ext cx="454659" cy="0"/>
            </a:xfrm>
            <a:custGeom>
              <a:avLst/>
              <a:gdLst/>
              <a:ahLst/>
              <a:cxnLst/>
              <a:rect l="l" t="t" r="r" b="b"/>
              <a:pathLst>
                <a:path w="454659">
                  <a:moveTo>
                    <a:pt x="0" y="0"/>
                  </a:moveTo>
                  <a:lnTo>
                    <a:pt x="454199" y="0"/>
                  </a:lnTo>
                </a:path>
              </a:pathLst>
            </a:custGeom>
            <a:ln w="19049">
              <a:solidFill>
                <a:srgbClr val="222222"/>
              </a:solidFill>
            </a:ln>
          </p:spPr>
          <p:txBody>
            <a:bodyPr wrap="square" lIns="0" tIns="0" rIns="0" bIns="0" rtlCol="0"/>
            <a:lstStyle/>
            <a:p>
              <a:endParaRPr/>
            </a:p>
          </p:txBody>
        </p:sp>
        <p:pic>
          <p:nvPicPr>
            <p:cNvPr id="36" name="object 28">
              <a:extLst>
                <a:ext uri="{FF2B5EF4-FFF2-40B4-BE49-F238E27FC236}">
                  <a16:creationId xmlns:a16="http://schemas.microsoft.com/office/drawing/2014/main" id="{36B6EE8D-B3AD-46B5-A67D-17B3214C583E}"/>
                </a:ext>
              </a:extLst>
            </p:cNvPr>
            <p:cNvPicPr/>
            <p:nvPr/>
          </p:nvPicPr>
          <p:blipFill>
            <a:blip r:embed="rId6" cstate="print"/>
            <a:stretch>
              <a:fillRect/>
            </a:stretch>
          </p:blipFill>
          <p:spPr>
            <a:xfrm>
              <a:off x="6514957" y="3025975"/>
              <a:ext cx="105500" cy="81980"/>
            </a:xfrm>
            <a:prstGeom prst="rect">
              <a:avLst/>
            </a:prstGeom>
          </p:spPr>
        </p:pic>
      </p:grpSp>
      <p:sp>
        <p:nvSpPr>
          <p:cNvPr id="37" name="object 29">
            <a:extLst>
              <a:ext uri="{FF2B5EF4-FFF2-40B4-BE49-F238E27FC236}">
                <a16:creationId xmlns:a16="http://schemas.microsoft.com/office/drawing/2014/main" id="{41F6EE42-8AB1-442E-ACF1-C7F1A1E4D0F8}"/>
              </a:ext>
            </a:extLst>
          </p:cNvPr>
          <p:cNvSpPr txBox="1"/>
          <p:nvPr/>
        </p:nvSpPr>
        <p:spPr>
          <a:xfrm>
            <a:off x="6756400" y="303129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pic>
        <p:nvPicPr>
          <p:cNvPr id="38" name="object 30">
            <a:extLst>
              <a:ext uri="{FF2B5EF4-FFF2-40B4-BE49-F238E27FC236}">
                <a16:creationId xmlns:a16="http://schemas.microsoft.com/office/drawing/2014/main" id="{F50F6B49-44D3-4260-AB62-B0ECEF001283}"/>
              </a:ext>
            </a:extLst>
          </p:cNvPr>
          <p:cNvPicPr/>
          <p:nvPr/>
        </p:nvPicPr>
        <p:blipFill>
          <a:blip r:embed="rId7" cstate="print"/>
          <a:stretch>
            <a:fillRect/>
          </a:stretch>
        </p:blipFill>
        <p:spPr>
          <a:xfrm>
            <a:off x="6877163" y="3561112"/>
            <a:ext cx="81976" cy="322102"/>
          </a:xfrm>
          <a:prstGeom prst="rect">
            <a:avLst/>
          </a:prstGeom>
        </p:spPr>
      </p:pic>
      <p:grpSp>
        <p:nvGrpSpPr>
          <p:cNvPr id="39" name="object 31">
            <a:extLst>
              <a:ext uri="{FF2B5EF4-FFF2-40B4-BE49-F238E27FC236}">
                <a16:creationId xmlns:a16="http://schemas.microsoft.com/office/drawing/2014/main" id="{A0B8B16F-2441-405F-80EF-28BA46E4EE1E}"/>
              </a:ext>
            </a:extLst>
          </p:cNvPr>
          <p:cNvGrpSpPr/>
          <p:nvPr/>
        </p:nvGrpSpPr>
        <p:grpSpPr>
          <a:xfrm>
            <a:off x="6755438" y="4779153"/>
            <a:ext cx="330835" cy="521334"/>
            <a:chOff x="6633994" y="3716679"/>
            <a:chExt cx="330835" cy="521334"/>
          </a:xfrm>
        </p:grpSpPr>
        <p:sp>
          <p:nvSpPr>
            <p:cNvPr id="40" name="object 32">
              <a:extLst>
                <a:ext uri="{FF2B5EF4-FFF2-40B4-BE49-F238E27FC236}">
                  <a16:creationId xmlns:a16="http://schemas.microsoft.com/office/drawing/2014/main" id="{6966F44D-E5B7-4380-AE54-0CB42C1AD44F}"/>
                </a:ext>
              </a:extLst>
            </p:cNvPr>
            <p:cNvSpPr/>
            <p:nvPr/>
          </p:nvSpPr>
          <p:spPr>
            <a:xfrm>
              <a:off x="6638756"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41" name="object 33">
              <a:extLst>
                <a:ext uri="{FF2B5EF4-FFF2-40B4-BE49-F238E27FC236}">
                  <a16:creationId xmlns:a16="http://schemas.microsoft.com/office/drawing/2014/main" id="{82BBE169-0530-4BE5-AAFB-7CA455E35B44}"/>
                </a:ext>
              </a:extLst>
            </p:cNvPr>
            <p:cNvSpPr/>
            <p:nvPr/>
          </p:nvSpPr>
          <p:spPr>
            <a:xfrm>
              <a:off x="6638756"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42" name="object 34">
            <a:extLst>
              <a:ext uri="{FF2B5EF4-FFF2-40B4-BE49-F238E27FC236}">
                <a16:creationId xmlns:a16="http://schemas.microsoft.com/office/drawing/2014/main" id="{D14EB973-12B1-43C2-8B83-92A1E38A98EB}"/>
              </a:ext>
            </a:extLst>
          </p:cNvPr>
          <p:cNvSpPr txBox="1"/>
          <p:nvPr/>
        </p:nvSpPr>
        <p:spPr>
          <a:xfrm>
            <a:off x="6841676" y="492943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43" name="object 35">
            <a:extLst>
              <a:ext uri="{FF2B5EF4-FFF2-40B4-BE49-F238E27FC236}">
                <a16:creationId xmlns:a16="http://schemas.microsoft.com/office/drawing/2014/main" id="{A37C3CFB-2FBF-4318-BCB8-57B9EAE01035}"/>
              </a:ext>
            </a:extLst>
          </p:cNvPr>
          <p:cNvSpPr txBox="1"/>
          <p:nvPr/>
        </p:nvSpPr>
        <p:spPr>
          <a:xfrm>
            <a:off x="6917876" y="5037380"/>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1</a:t>
            </a:r>
            <a:endParaRPr sz="800">
              <a:latin typeface="Arial MT"/>
              <a:cs typeface="Arial MT"/>
            </a:endParaRPr>
          </a:p>
        </p:txBody>
      </p:sp>
      <p:sp>
        <p:nvSpPr>
          <p:cNvPr id="44" name="object 36">
            <a:extLst>
              <a:ext uri="{FF2B5EF4-FFF2-40B4-BE49-F238E27FC236}">
                <a16:creationId xmlns:a16="http://schemas.microsoft.com/office/drawing/2014/main" id="{66729C44-F47D-4764-9F26-7FCF6FAC230F}"/>
              </a:ext>
            </a:extLst>
          </p:cNvPr>
          <p:cNvSpPr txBox="1"/>
          <p:nvPr/>
        </p:nvSpPr>
        <p:spPr>
          <a:xfrm>
            <a:off x="7657919" y="387369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3</a:t>
            </a:r>
            <a:endParaRPr sz="1050" baseline="-31746">
              <a:latin typeface="Arial MT"/>
              <a:cs typeface="Arial MT"/>
            </a:endParaRPr>
          </a:p>
        </p:txBody>
      </p:sp>
      <p:grpSp>
        <p:nvGrpSpPr>
          <p:cNvPr id="45" name="object 37">
            <a:extLst>
              <a:ext uri="{FF2B5EF4-FFF2-40B4-BE49-F238E27FC236}">
                <a16:creationId xmlns:a16="http://schemas.microsoft.com/office/drawing/2014/main" id="{3125F2B2-EF51-42FC-8AC6-436FBC828001}"/>
              </a:ext>
            </a:extLst>
          </p:cNvPr>
          <p:cNvGrpSpPr/>
          <p:nvPr/>
        </p:nvGrpSpPr>
        <p:grpSpPr>
          <a:xfrm>
            <a:off x="7081205" y="4088449"/>
            <a:ext cx="558800" cy="82550"/>
            <a:chOff x="6959761" y="3025975"/>
            <a:chExt cx="558800" cy="82550"/>
          </a:xfrm>
        </p:grpSpPr>
        <p:sp>
          <p:nvSpPr>
            <p:cNvPr id="46" name="object 38">
              <a:extLst>
                <a:ext uri="{FF2B5EF4-FFF2-40B4-BE49-F238E27FC236}">
                  <a16:creationId xmlns:a16="http://schemas.microsoft.com/office/drawing/2014/main" id="{1F0ED612-C70D-465D-8B89-45A20E5CDD49}"/>
                </a:ext>
              </a:extLst>
            </p:cNvPr>
            <p:cNvSpPr/>
            <p:nvPr/>
          </p:nvSpPr>
          <p:spPr>
            <a:xfrm>
              <a:off x="6959761" y="3066966"/>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47" name="object 39">
              <a:extLst>
                <a:ext uri="{FF2B5EF4-FFF2-40B4-BE49-F238E27FC236}">
                  <a16:creationId xmlns:a16="http://schemas.microsoft.com/office/drawing/2014/main" id="{EB8310F5-8DD7-4450-B541-B9A7B1F22481}"/>
                </a:ext>
              </a:extLst>
            </p:cNvPr>
            <p:cNvPicPr/>
            <p:nvPr/>
          </p:nvPicPr>
          <p:blipFill>
            <a:blip r:embed="rId8" cstate="print"/>
            <a:stretch>
              <a:fillRect/>
            </a:stretch>
          </p:blipFill>
          <p:spPr>
            <a:xfrm>
              <a:off x="7412536" y="3025975"/>
              <a:ext cx="105500" cy="81980"/>
            </a:xfrm>
            <a:prstGeom prst="rect">
              <a:avLst/>
            </a:prstGeom>
          </p:spPr>
        </p:pic>
      </p:grpSp>
      <p:sp>
        <p:nvSpPr>
          <p:cNvPr id="48" name="object 40">
            <a:extLst>
              <a:ext uri="{FF2B5EF4-FFF2-40B4-BE49-F238E27FC236}">
                <a16:creationId xmlns:a16="http://schemas.microsoft.com/office/drawing/2014/main" id="{BBC8079D-2080-452A-8B95-9CB585B8276A}"/>
              </a:ext>
            </a:extLst>
          </p:cNvPr>
          <p:cNvSpPr txBox="1"/>
          <p:nvPr/>
        </p:nvSpPr>
        <p:spPr>
          <a:xfrm>
            <a:off x="7654115" y="303129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pic>
        <p:nvPicPr>
          <p:cNvPr id="49" name="object 41">
            <a:extLst>
              <a:ext uri="{FF2B5EF4-FFF2-40B4-BE49-F238E27FC236}">
                <a16:creationId xmlns:a16="http://schemas.microsoft.com/office/drawing/2014/main" id="{93CF5EF4-5348-4271-8D7C-05DEEDBD7A12}"/>
              </a:ext>
            </a:extLst>
          </p:cNvPr>
          <p:cNvPicPr/>
          <p:nvPr/>
        </p:nvPicPr>
        <p:blipFill>
          <a:blip r:embed="rId7" cstate="print"/>
          <a:stretch>
            <a:fillRect/>
          </a:stretch>
        </p:blipFill>
        <p:spPr>
          <a:xfrm>
            <a:off x="7774878" y="3561112"/>
            <a:ext cx="81976" cy="322102"/>
          </a:xfrm>
          <a:prstGeom prst="rect">
            <a:avLst/>
          </a:prstGeom>
        </p:spPr>
      </p:pic>
      <p:grpSp>
        <p:nvGrpSpPr>
          <p:cNvPr id="50" name="object 42">
            <a:extLst>
              <a:ext uri="{FF2B5EF4-FFF2-40B4-BE49-F238E27FC236}">
                <a16:creationId xmlns:a16="http://schemas.microsoft.com/office/drawing/2014/main" id="{F9472900-4547-4D55-9E90-83747B3CDE95}"/>
              </a:ext>
            </a:extLst>
          </p:cNvPr>
          <p:cNvGrpSpPr/>
          <p:nvPr/>
        </p:nvGrpSpPr>
        <p:grpSpPr>
          <a:xfrm>
            <a:off x="7653153" y="4779153"/>
            <a:ext cx="330835" cy="521334"/>
            <a:chOff x="7531709" y="3716679"/>
            <a:chExt cx="330835" cy="521334"/>
          </a:xfrm>
        </p:grpSpPr>
        <p:sp>
          <p:nvSpPr>
            <p:cNvPr id="51" name="object 43">
              <a:extLst>
                <a:ext uri="{FF2B5EF4-FFF2-40B4-BE49-F238E27FC236}">
                  <a16:creationId xmlns:a16="http://schemas.microsoft.com/office/drawing/2014/main" id="{757F9C44-A470-482C-BA14-18348051C46D}"/>
                </a:ext>
              </a:extLst>
            </p:cNvPr>
            <p:cNvSpPr/>
            <p:nvPr/>
          </p:nvSpPr>
          <p:spPr>
            <a:xfrm>
              <a:off x="7536471"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52" name="object 44">
              <a:extLst>
                <a:ext uri="{FF2B5EF4-FFF2-40B4-BE49-F238E27FC236}">
                  <a16:creationId xmlns:a16="http://schemas.microsoft.com/office/drawing/2014/main" id="{06A0EBFC-8699-45BE-B8EB-E563E8A5DC46}"/>
                </a:ext>
              </a:extLst>
            </p:cNvPr>
            <p:cNvSpPr/>
            <p:nvPr/>
          </p:nvSpPr>
          <p:spPr>
            <a:xfrm>
              <a:off x="7536471"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53" name="object 45">
            <a:extLst>
              <a:ext uri="{FF2B5EF4-FFF2-40B4-BE49-F238E27FC236}">
                <a16:creationId xmlns:a16="http://schemas.microsoft.com/office/drawing/2014/main" id="{3F95A2AE-5865-4182-87B6-F212CFFA128B}"/>
              </a:ext>
            </a:extLst>
          </p:cNvPr>
          <p:cNvSpPr txBox="1"/>
          <p:nvPr/>
        </p:nvSpPr>
        <p:spPr>
          <a:xfrm>
            <a:off x="7739391" y="4929430"/>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54" name="object 46">
            <a:extLst>
              <a:ext uri="{FF2B5EF4-FFF2-40B4-BE49-F238E27FC236}">
                <a16:creationId xmlns:a16="http://schemas.microsoft.com/office/drawing/2014/main" id="{DA5F681B-ACA5-4806-B283-732967949043}"/>
              </a:ext>
            </a:extLst>
          </p:cNvPr>
          <p:cNvSpPr txBox="1"/>
          <p:nvPr/>
        </p:nvSpPr>
        <p:spPr>
          <a:xfrm>
            <a:off x="7815591" y="5037380"/>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2</a:t>
            </a:r>
            <a:endParaRPr sz="800">
              <a:latin typeface="Arial MT"/>
              <a:cs typeface="Arial MT"/>
            </a:endParaRPr>
          </a:p>
        </p:txBody>
      </p:sp>
      <p:sp>
        <p:nvSpPr>
          <p:cNvPr id="55" name="object 47">
            <a:extLst>
              <a:ext uri="{FF2B5EF4-FFF2-40B4-BE49-F238E27FC236}">
                <a16:creationId xmlns:a16="http://schemas.microsoft.com/office/drawing/2014/main" id="{40CEFFB8-CC90-4841-AF3E-A2FA8FB5EB2F}"/>
              </a:ext>
            </a:extLst>
          </p:cNvPr>
          <p:cNvSpPr txBox="1"/>
          <p:nvPr/>
        </p:nvSpPr>
        <p:spPr>
          <a:xfrm>
            <a:off x="8558788" y="3886851"/>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4</a:t>
            </a:r>
            <a:endParaRPr sz="1050" baseline="-31746">
              <a:latin typeface="Arial MT"/>
              <a:cs typeface="Arial MT"/>
            </a:endParaRPr>
          </a:p>
        </p:txBody>
      </p:sp>
      <p:grpSp>
        <p:nvGrpSpPr>
          <p:cNvPr id="56" name="object 48">
            <a:extLst>
              <a:ext uri="{FF2B5EF4-FFF2-40B4-BE49-F238E27FC236}">
                <a16:creationId xmlns:a16="http://schemas.microsoft.com/office/drawing/2014/main" id="{9432DCEC-9A56-4B2B-9725-57037E0D3830}"/>
              </a:ext>
            </a:extLst>
          </p:cNvPr>
          <p:cNvGrpSpPr/>
          <p:nvPr/>
        </p:nvGrpSpPr>
        <p:grpSpPr>
          <a:xfrm>
            <a:off x="7982188" y="4101611"/>
            <a:ext cx="558800" cy="82550"/>
            <a:chOff x="7860744" y="3039137"/>
            <a:chExt cx="558800" cy="82550"/>
          </a:xfrm>
        </p:grpSpPr>
        <p:sp>
          <p:nvSpPr>
            <p:cNvPr id="57" name="object 49">
              <a:extLst>
                <a:ext uri="{FF2B5EF4-FFF2-40B4-BE49-F238E27FC236}">
                  <a16:creationId xmlns:a16="http://schemas.microsoft.com/office/drawing/2014/main" id="{903AFE6F-255C-4A39-9BE3-A5F0E75D24B7}"/>
                </a:ext>
              </a:extLst>
            </p:cNvPr>
            <p:cNvSpPr/>
            <p:nvPr/>
          </p:nvSpPr>
          <p:spPr>
            <a:xfrm>
              <a:off x="7860744" y="3080128"/>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58" name="object 50">
              <a:extLst>
                <a:ext uri="{FF2B5EF4-FFF2-40B4-BE49-F238E27FC236}">
                  <a16:creationId xmlns:a16="http://schemas.microsoft.com/office/drawing/2014/main" id="{76BFB572-2A27-4FCA-ADBC-4AB609B27D08}"/>
                </a:ext>
              </a:extLst>
            </p:cNvPr>
            <p:cNvPicPr/>
            <p:nvPr/>
          </p:nvPicPr>
          <p:blipFill>
            <a:blip r:embed="rId9" cstate="print"/>
            <a:stretch>
              <a:fillRect/>
            </a:stretch>
          </p:blipFill>
          <p:spPr>
            <a:xfrm>
              <a:off x="8313519" y="3039137"/>
              <a:ext cx="105500" cy="81980"/>
            </a:xfrm>
            <a:prstGeom prst="rect">
              <a:avLst/>
            </a:prstGeom>
          </p:spPr>
        </p:pic>
      </p:grpSp>
      <p:sp>
        <p:nvSpPr>
          <p:cNvPr id="59" name="object 51">
            <a:extLst>
              <a:ext uri="{FF2B5EF4-FFF2-40B4-BE49-F238E27FC236}">
                <a16:creationId xmlns:a16="http://schemas.microsoft.com/office/drawing/2014/main" id="{63889A93-4499-4236-888C-90B8D96035AE}"/>
              </a:ext>
            </a:extLst>
          </p:cNvPr>
          <p:cNvSpPr txBox="1"/>
          <p:nvPr/>
        </p:nvSpPr>
        <p:spPr>
          <a:xfrm>
            <a:off x="8554984" y="3044453"/>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4</a:t>
            </a:r>
            <a:endParaRPr sz="1200" baseline="-31250">
              <a:latin typeface="Arial MT"/>
              <a:cs typeface="Arial MT"/>
            </a:endParaRPr>
          </a:p>
        </p:txBody>
      </p:sp>
      <p:pic>
        <p:nvPicPr>
          <p:cNvPr id="60" name="object 52">
            <a:extLst>
              <a:ext uri="{FF2B5EF4-FFF2-40B4-BE49-F238E27FC236}">
                <a16:creationId xmlns:a16="http://schemas.microsoft.com/office/drawing/2014/main" id="{40092F01-38A3-4672-BC37-70A3228DD026}"/>
              </a:ext>
            </a:extLst>
          </p:cNvPr>
          <p:cNvPicPr/>
          <p:nvPr/>
        </p:nvPicPr>
        <p:blipFill>
          <a:blip r:embed="rId10" cstate="print"/>
          <a:stretch>
            <a:fillRect/>
          </a:stretch>
        </p:blipFill>
        <p:spPr>
          <a:xfrm>
            <a:off x="8675748" y="3574274"/>
            <a:ext cx="81976" cy="322102"/>
          </a:xfrm>
          <a:prstGeom prst="rect">
            <a:avLst/>
          </a:prstGeom>
        </p:spPr>
      </p:pic>
      <p:grpSp>
        <p:nvGrpSpPr>
          <p:cNvPr id="61" name="object 53">
            <a:extLst>
              <a:ext uri="{FF2B5EF4-FFF2-40B4-BE49-F238E27FC236}">
                <a16:creationId xmlns:a16="http://schemas.microsoft.com/office/drawing/2014/main" id="{E32A17D3-BFFF-43B9-BBE1-3BAB1E34AF00}"/>
              </a:ext>
            </a:extLst>
          </p:cNvPr>
          <p:cNvGrpSpPr/>
          <p:nvPr/>
        </p:nvGrpSpPr>
        <p:grpSpPr>
          <a:xfrm>
            <a:off x="8554022" y="4779165"/>
            <a:ext cx="330835" cy="521334"/>
            <a:chOff x="8432578" y="3716691"/>
            <a:chExt cx="330835" cy="521334"/>
          </a:xfrm>
        </p:grpSpPr>
        <p:sp>
          <p:nvSpPr>
            <p:cNvPr id="62" name="object 54">
              <a:extLst>
                <a:ext uri="{FF2B5EF4-FFF2-40B4-BE49-F238E27FC236}">
                  <a16:creationId xmlns:a16="http://schemas.microsoft.com/office/drawing/2014/main" id="{F92C4075-4B95-4823-8679-523CE5FE6634}"/>
                </a:ext>
              </a:extLst>
            </p:cNvPr>
            <p:cNvSpPr/>
            <p:nvPr/>
          </p:nvSpPr>
          <p:spPr>
            <a:xfrm>
              <a:off x="8437340" y="3721453"/>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63" name="object 55">
              <a:extLst>
                <a:ext uri="{FF2B5EF4-FFF2-40B4-BE49-F238E27FC236}">
                  <a16:creationId xmlns:a16="http://schemas.microsoft.com/office/drawing/2014/main" id="{79BDC776-3827-47DE-9BE0-C7BC424D5DC2}"/>
                </a:ext>
              </a:extLst>
            </p:cNvPr>
            <p:cNvSpPr/>
            <p:nvPr/>
          </p:nvSpPr>
          <p:spPr>
            <a:xfrm>
              <a:off x="8437340" y="3721453"/>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64" name="object 56">
            <a:extLst>
              <a:ext uri="{FF2B5EF4-FFF2-40B4-BE49-F238E27FC236}">
                <a16:creationId xmlns:a16="http://schemas.microsoft.com/office/drawing/2014/main" id="{037CF3AE-2DEF-4F81-896A-E0C6A2ABB4ED}"/>
              </a:ext>
            </a:extLst>
          </p:cNvPr>
          <p:cNvSpPr txBox="1"/>
          <p:nvPr/>
        </p:nvSpPr>
        <p:spPr>
          <a:xfrm>
            <a:off x="8640260" y="4929442"/>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65" name="object 57">
            <a:extLst>
              <a:ext uri="{FF2B5EF4-FFF2-40B4-BE49-F238E27FC236}">
                <a16:creationId xmlns:a16="http://schemas.microsoft.com/office/drawing/2014/main" id="{75EDE9FF-CC7C-4911-BDD1-CBD1D5CDE60D}"/>
              </a:ext>
            </a:extLst>
          </p:cNvPr>
          <p:cNvSpPr txBox="1"/>
          <p:nvPr/>
        </p:nvSpPr>
        <p:spPr>
          <a:xfrm>
            <a:off x="8716460" y="5037392"/>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3</a:t>
            </a:r>
            <a:endParaRPr sz="800">
              <a:latin typeface="Arial MT"/>
              <a:cs typeface="Arial MT"/>
            </a:endParaRPr>
          </a:p>
        </p:txBody>
      </p:sp>
      <p:sp>
        <p:nvSpPr>
          <p:cNvPr id="66" name="object 58">
            <a:extLst>
              <a:ext uri="{FF2B5EF4-FFF2-40B4-BE49-F238E27FC236}">
                <a16:creationId xmlns:a16="http://schemas.microsoft.com/office/drawing/2014/main" id="{9599535D-82C4-473F-B117-7BDAEE9113C1}"/>
              </a:ext>
            </a:extLst>
          </p:cNvPr>
          <p:cNvSpPr txBox="1"/>
          <p:nvPr/>
        </p:nvSpPr>
        <p:spPr>
          <a:xfrm>
            <a:off x="5816075" y="2783186"/>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67" name="object 59">
            <a:extLst>
              <a:ext uri="{FF2B5EF4-FFF2-40B4-BE49-F238E27FC236}">
                <a16:creationId xmlns:a16="http://schemas.microsoft.com/office/drawing/2014/main" id="{ABD6B9F7-597E-4363-B621-BC79C872ED83}"/>
              </a:ext>
            </a:extLst>
          </p:cNvPr>
          <p:cNvSpPr txBox="1"/>
          <p:nvPr/>
        </p:nvSpPr>
        <p:spPr>
          <a:xfrm>
            <a:off x="6637336" y="2783186"/>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sp>
        <p:nvSpPr>
          <p:cNvPr id="68" name="object 60">
            <a:extLst>
              <a:ext uri="{FF2B5EF4-FFF2-40B4-BE49-F238E27FC236}">
                <a16:creationId xmlns:a16="http://schemas.microsoft.com/office/drawing/2014/main" id="{C442D9FF-9BD1-416F-B97B-547FB53C5F53}"/>
              </a:ext>
            </a:extLst>
          </p:cNvPr>
          <p:cNvSpPr txBox="1"/>
          <p:nvPr/>
        </p:nvSpPr>
        <p:spPr>
          <a:xfrm>
            <a:off x="7697446" y="2783186"/>
            <a:ext cx="237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hat</a:t>
            </a:r>
            <a:endParaRPr sz="1200">
              <a:latin typeface="Arial MT"/>
              <a:cs typeface="Arial MT"/>
            </a:endParaRPr>
          </a:p>
        </p:txBody>
      </p:sp>
      <p:sp>
        <p:nvSpPr>
          <p:cNvPr id="69" name="object 61">
            <a:extLst>
              <a:ext uri="{FF2B5EF4-FFF2-40B4-BE49-F238E27FC236}">
                <a16:creationId xmlns:a16="http://schemas.microsoft.com/office/drawing/2014/main" id="{19CC7C82-D91F-4B11-A953-265AA779E419}"/>
              </a:ext>
            </a:extLst>
          </p:cNvPr>
          <p:cNvSpPr txBox="1"/>
          <p:nvPr/>
        </p:nvSpPr>
        <p:spPr>
          <a:xfrm>
            <a:off x="8480860" y="2783186"/>
            <a:ext cx="4318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[END]</a:t>
            </a:r>
            <a:endParaRPr sz="1200">
              <a:latin typeface="Arial MT"/>
              <a:cs typeface="Arial MT"/>
            </a:endParaRPr>
          </a:p>
        </p:txBody>
      </p:sp>
      <p:grpSp>
        <p:nvGrpSpPr>
          <p:cNvPr id="70" name="object 62">
            <a:extLst>
              <a:ext uri="{FF2B5EF4-FFF2-40B4-BE49-F238E27FC236}">
                <a16:creationId xmlns:a16="http://schemas.microsoft.com/office/drawing/2014/main" id="{5FBDAC3F-C79D-4A6A-99C6-3B76F82503A0}"/>
              </a:ext>
            </a:extLst>
          </p:cNvPr>
          <p:cNvGrpSpPr/>
          <p:nvPr/>
        </p:nvGrpSpPr>
        <p:grpSpPr>
          <a:xfrm>
            <a:off x="4849718" y="4084199"/>
            <a:ext cx="1003300" cy="82550"/>
            <a:chOff x="4728274" y="3021725"/>
            <a:chExt cx="1003300" cy="82550"/>
          </a:xfrm>
        </p:grpSpPr>
        <p:sp>
          <p:nvSpPr>
            <p:cNvPr id="71" name="object 63">
              <a:extLst>
                <a:ext uri="{FF2B5EF4-FFF2-40B4-BE49-F238E27FC236}">
                  <a16:creationId xmlns:a16="http://schemas.microsoft.com/office/drawing/2014/main" id="{FDD039E5-0057-40E3-8653-71DAC6C61CFA}"/>
                </a:ext>
              </a:extLst>
            </p:cNvPr>
            <p:cNvSpPr/>
            <p:nvPr/>
          </p:nvSpPr>
          <p:spPr>
            <a:xfrm>
              <a:off x="4737799" y="3062715"/>
              <a:ext cx="897890" cy="4445"/>
            </a:xfrm>
            <a:custGeom>
              <a:avLst/>
              <a:gdLst/>
              <a:ahLst/>
              <a:cxnLst/>
              <a:rect l="l" t="t" r="r" b="b"/>
              <a:pathLst>
                <a:path w="897889" h="4444">
                  <a:moveTo>
                    <a:pt x="0" y="4257"/>
                  </a:moveTo>
                  <a:lnTo>
                    <a:pt x="897301" y="0"/>
                  </a:lnTo>
                </a:path>
              </a:pathLst>
            </a:custGeom>
            <a:ln w="19049">
              <a:solidFill>
                <a:srgbClr val="222222"/>
              </a:solidFill>
            </a:ln>
          </p:spPr>
          <p:txBody>
            <a:bodyPr wrap="square" lIns="0" tIns="0" rIns="0" bIns="0" rtlCol="0"/>
            <a:lstStyle/>
            <a:p>
              <a:endParaRPr/>
            </a:p>
          </p:txBody>
        </p:sp>
        <p:pic>
          <p:nvPicPr>
            <p:cNvPr id="72" name="object 64">
              <a:extLst>
                <a:ext uri="{FF2B5EF4-FFF2-40B4-BE49-F238E27FC236}">
                  <a16:creationId xmlns:a16="http://schemas.microsoft.com/office/drawing/2014/main" id="{093244CA-5104-447E-9645-D9AE8B4E8D9E}"/>
                </a:ext>
              </a:extLst>
            </p:cNvPr>
            <p:cNvPicPr/>
            <p:nvPr/>
          </p:nvPicPr>
          <p:blipFill>
            <a:blip r:embed="rId11" cstate="print"/>
            <a:stretch>
              <a:fillRect/>
            </a:stretch>
          </p:blipFill>
          <p:spPr>
            <a:xfrm>
              <a:off x="5625426" y="3021725"/>
              <a:ext cx="105649" cy="81980"/>
            </a:xfrm>
            <a:prstGeom prst="rect">
              <a:avLst/>
            </a:prstGeom>
          </p:spPr>
        </p:pic>
      </p:grpSp>
      <p:grpSp>
        <p:nvGrpSpPr>
          <p:cNvPr id="73" name="object 65">
            <a:extLst>
              <a:ext uri="{FF2B5EF4-FFF2-40B4-BE49-F238E27FC236}">
                <a16:creationId xmlns:a16="http://schemas.microsoft.com/office/drawing/2014/main" id="{593867AF-551B-4A09-AEE4-6D4F84EEC037}"/>
              </a:ext>
            </a:extLst>
          </p:cNvPr>
          <p:cNvGrpSpPr/>
          <p:nvPr/>
        </p:nvGrpSpPr>
        <p:grpSpPr>
          <a:xfrm>
            <a:off x="4533481" y="4403472"/>
            <a:ext cx="1639570" cy="897255"/>
            <a:chOff x="4412037" y="3340998"/>
            <a:chExt cx="1639570" cy="897255"/>
          </a:xfrm>
        </p:grpSpPr>
        <p:sp>
          <p:nvSpPr>
            <p:cNvPr id="74" name="object 66">
              <a:extLst>
                <a:ext uri="{FF2B5EF4-FFF2-40B4-BE49-F238E27FC236}">
                  <a16:creationId xmlns:a16="http://schemas.microsoft.com/office/drawing/2014/main" id="{9EF81B19-871B-40C0-948F-F8FA6991C93F}"/>
                </a:ext>
              </a:extLst>
            </p:cNvPr>
            <p:cNvSpPr/>
            <p:nvPr/>
          </p:nvSpPr>
          <p:spPr>
            <a:xfrm>
              <a:off x="6010359" y="3436972"/>
              <a:ext cx="2540" cy="292735"/>
            </a:xfrm>
            <a:custGeom>
              <a:avLst/>
              <a:gdLst/>
              <a:ahLst/>
              <a:cxnLst/>
              <a:rect l="l" t="t" r="r" b="b"/>
              <a:pathLst>
                <a:path w="2539" h="292735">
                  <a:moveTo>
                    <a:pt x="1940" y="292202"/>
                  </a:moveTo>
                  <a:lnTo>
                    <a:pt x="0" y="0"/>
                  </a:lnTo>
                </a:path>
              </a:pathLst>
            </a:custGeom>
            <a:ln w="19049">
              <a:solidFill>
                <a:srgbClr val="222222"/>
              </a:solidFill>
            </a:ln>
          </p:spPr>
          <p:txBody>
            <a:bodyPr wrap="square" lIns="0" tIns="0" rIns="0" bIns="0" rtlCol="0"/>
            <a:lstStyle/>
            <a:p>
              <a:endParaRPr/>
            </a:p>
          </p:txBody>
        </p:sp>
        <p:pic>
          <p:nvPicPr>
            <p:cNvPr id="75" name="object 67">
              <a:extLst>
                <a:ext uri="{FF2B5EF4-FFF2-40B4-BE49-F238E27FC236}">
                  <a16:creationId xmlns:a16="http://schemas.microsoft.com/office/drawing/2014/main" id="{5503A338-4560-43FE-8015-6AE98E620D79}"/>
                </a:ext>
              </a:extLst>
            </p:cNvPr>
            <p:cNvPicPr/>
            <p:nvPr/>
          </p:nvPicPr>
          <p:blipFill>
            <a:blip r:embed="rId12" cstate="print"/>
            <a:stretch>
              <a:fillRect/>
            </a:stretch>
          </p:blipFill>
          <p:spPr>
            <a:xfrm>
              <a:off x="5969369" y="3340998"/>
              <a:ext cx="81979" cy="105708"/>
            </a:xfrm>
            <a:prstGeom prst="rect">
              <a:avLst/>
            </a:prstGeom>
          </p:spPr>
        </p:pic>
        <p:sp>
          <p:nvSpPr>
            <p:cNvPr id="76" name="object 68">
              <a:extLst>
                <a:ext uri="{FF2B5EF4-FFF2-40B4-BE49-F238E27FC236}">
                  <a16:creationId xmlns:a16="http://schemas.microsoft.com/office/drawing/2014/main" id="{89C03C63-5E6F-4E8E-8D10-D15E700FA0FE}"/>
                </a:ext>
              </a:extLst>
            </p:cNvPr>
            <p:cNvSpPr/>
            <p:nvPr/>
          </p:nvSpPr>
          <p:spPr>
            <a:xfrm>
              <a:off x="4416800" y="3721460"/>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77" name="object 69">
              <a:extLst>
                <a:ext uri="{FF2B5EF4-FFF2-40B4-BE49-F238E27FC236}">
                  <a16:creationId xmlns:a16="http://schemas.microsoft.com/office/drawing/2014/main" id="{518F59B5-22B6-4D57-A8FE-38C3AF88EF6A}"/>
                </a:ext>
              </a:extLst>
            </p:cNvPr>
            <p:cNvSpPr/>
            <p:nvPr/>
          </p:nvSpPr>
          <p:spPr>
            <a:xfrm>
              <a:off x="4416800" y="3721460"/>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8" name="object 70">
            <a:extLst>
              <a:ext uri="{FF2B5EF4-FFF2-40B4-BE49-F238E27FC236}">
                <a16:creationId xmlns:a16="http://schemas.microsoft.com/office/drawing/2014/main" id="{9B394D3B-5FC0-402B-9878-79B46DB3686B}"/>
              </a:ext>
            </a:extLst>
          </p:cNvPr>
          <p:cNvSpPr txBox="1"/>
          <p:nvPr/>
        </p:nvSpPr>
        <p:spPr>
          <a:xfrm>
            <a:off x="4647944" y="4929449"/>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c</a:t>
            </a:r>
            <a:endParaRPr sz="1200">
              <a:latin typeface="Arial MT"/>
              <a:cs typeface="Arial MT"/>
            </a:endParaRPr>
          </a:p>
        </p:txBody>
      </p:sp>
      <p:grpSp>
        <p:nvGrpSpPr>
          <p:cNvPr id="79" name="object 71">
            <a:extLst>
              <a:ext uri="{FF2B5EF4-FFF2-40B4-BE49-F238E27FC236}">
                <a16:creationId xmlns:a16="http://schemas.microsoft.com/office/drawing/2014/main" id="{1FDFDE4B-4E19-40D3-AF39-86361A286D4D}"/>
              </a:ext>
            </a:extLst>
          </p:cNvPr>
          <p:cNvGrpSpPr/>
          <p:nvPr/>
        </p:nvGrpSpPr>
        <p:grpSpPr>
          <a:xfrm>
            <a:off x="4581553" y="4385197"/>
            <a:ext cx="4260215" cy="418465"/>
            <a:chOff x="4460109" y="3322723"/>
            <a:chExt cx="4260215" cy="418465"/>
          </a:xfrm>
        </p:grpSpPr>
        <p:sp>
          <p:nvSpPr>
            <p:cNvPr id="80" name="object 72">
              <a:extLst>
                <a:ext uri="{FF2B5EF4-FFF2-40B4-BE49-F238E27FC236}">
                  <a16:creationId xmlns:a16="http://schemas.microsoft.com/office/drawing/2014/main" id="{C56CA905-3075-4356-84AE-DEAEE8470AC2}"/>
                </a:ext>
              </a:extLst>
            </p:cNvPr>
            <p:cNvSpPr/>
            <p:nvPr/>
          </p:nvSpPr>
          <p:spPr>
            <a:xfrm>
              <a:off x="4501100" y="3322723"/>
              <a:ext cx="0" cy="284480"/>
            </a:xfrm>
            <a:custGeom>
              <a:avLst/>
              <a:gdLst/>
              <a:ahLst/>
              <a:cxnLst/>
              <a:rect l="l" t="t" r="r" b="b"/>
              <a:pathLst>
                <a:path h="284479">
                  <a:moveTo>
                    <a:pt x="0" y="0"/>
                  </a:moveTo>
                  <a:lnTo>
                    <a:pt x="0" y="284399"/>
                  </a:lnTo>
                </a:path>
              </a:pathLst>
            </a:custGeom>
            <a:ln w="19049">
              <a:solidFill>
                <a:srgbClr val="222222"/>
              </a:solidFill>
            </a:ln>
          </p:spPr>
          <p:txBody>
            <a:bodyPr wrap="square" lIns="0" tIns="0" rIns="0" bIns="0" rtlCol="0"/>
            <a:lstStyle/>
            <a:p>
              <a:endParaRPr/>
            </a:p>
          </p:txBody>
        </p:sp>
        <p:pic>
          <p:nvPicPr>
            <p:cNvPr id="81" name="object 73">
              <a:extLst>
                <a:ext uri="{FF2B5EF4-FFF2-40B4-BE49-F238E27FC236}">
                  <a16:creationId xmlns:a16="http://schemas.microsoft.com/office/drawing/2014/main" id="{55DACF78-3A95-49DB-966C-729C4E143778}"/>
                </a:ext>
              </a:extLst>
            </p:cNvPr>
            <p:cNvPicPr/>
            <p:nvPr/>
          </p:nvPicPr>
          <p:blipFill>
            <a:blip r:embed="rId13" cstate="print"/>
            <a:stretch>
              <a:fillRect/>
            </a:stretch>
          </p:blipFill>
          <p:spPr>
            <a:xfrm>
              <a:off x="4460109" y="3597598"/>
              <a:ext cx="81980" cy="105500"/>
            </a:xfrm>
            <a:prstGeom prst="rect">
              <a:avLst/>
            </a:prstGeom>
          </p:spPr>
        </p:pic>
        <p:sp>
          <p:nvSpPr>
            <p:cNvPr id="82" name="object 74">
              <a:extLst>
                <a:ext uri="{FF2B5EF4-FFF2-40B4-BE49-F238E27FC236}">
                  <a16:creationId xmlns:a16="http://schemas.microsoft.com/office/drawing/2014/main" id="{4414532A-7317-4E88-9C0E-209B4CAD8B26}"/>
                </a:ext>
              </a:extLst>
            </p:cNvPr>
            <p:cNvSpPr/>
            <p:nvPr/>
          </p:nvSpPr>
          <p:spPr>
            <a:xfrm>
              <a:off x="4577300" y="3437061"/>
              <a:ext cx="1332865" cy="284480"/>
            </a:xfrm>
            <a:custGeom>
              <a:avLst/>
              <a:gdLst/>
              <a:ahLst/>
              <a:cxnLst/>
              <a:rect l="l" t="t" r="r" b="b"/>
              <a:pathLst>
                <a:path w="1332864" h="284479">
                  <a:moveTo>
                    <a:pt x="0" y="284399"/>
                  </a:moveTo>
                  <a:lnTo>
                    <a:pt x="0" y="85025"/>
                  </a:lnTo>
                  <a:lnTo>
                    <a:pt x="1332599" y="85025"/>
                  </a:lnTo>
                  <a:lnTo>
                    <a:pt x="1332599" y="0"/>
                  </a:lnTo>
                </a:path>
              </a:pathLst>
            </a:custGeom>
            <a:ln w="19049">
              <a:solidFill>
                <a:srgbClr val="222222"/>
              </a:solidFill>
            </a:ln>
          </p:spPr>
          <p:txBody>
            <a:bodyPr wrap="square" lIns="0" tIns="0" rIns="0" bIns="0" rtlCol="0"/>
            <a:lstStyle/>
            <a:p>
              <a:endParaRPr/>
            </a:p>
          </p:txBody>
        </p:sp>
        <p:pic>
          <p:nvPicPr>
            <p:cNvPr id="83" name="object 75">
              <a:extLst>
                <a:ext uri="{FF2B5EF4-FFF2-40B4-BE49-F238E27FC236}">
                  <a16:creationId xmlns:a16="http://schemas.microsoft.com/office/drawing/2014/main" id="{88120854-C0B3-4FF7-9D47-0DBBD95B6FB7}"/>
                </a:ext>
              </a:extLst>
            </p:cNvPr>
            <p:cNvPicPr/>
            <p:nvPr/>
          </p:nvPicPr>
          <p:blipFill>
            <a:blip r:embed="rId14" cstate="print"/>
            <a:stretch>
              <a:fillRect/>
            </a:stretch>
          </p:blipFill>
          <p:spPr>
            <a:xfrm>
              <a:off x="5868909" y="3341085"/>
              <a:ext cx="81980" cy="105500"/>
            </a:xfrm>
            <a:prstGeom prst="rect">
              <a:avLst/>
            </a:prstGeom>
          </p:spPr>
        </p:pic>
        <p:sp>
          <p:nvSpPr>
            <p:cNvPr id="84" name="object 76">
              <a:extLst>
                <a:ext uri="{FF2B5EF4-FFF2-40B4-BE49-F238E27FC236}">
                  <a16:creationId xmlns:a16="http://schemas.microsoft.com/office/drawing/2014/main" id="{DF6724F6-65EA-4C8D-A940-39AA66CA3613}"/>
                </a:ext>
              </a:extLst>
            </p:cNvPr>
            <p:cNvSpPr/>
            <p:nvPr/>
          </p:nvSpPr>
          <p:spPr>
            <a:xfrm>
              <a:off x="6893009" y="3436972"/>
              <a:ext cx="2540" cy="292735"/>
            </a:xfrm>
            <a:custGeom>
              <a:avLst/>
              <a:gdLst/>
              <a:ahLst/>
              <a:cxnLst/>
              <a:rect l="l" t="t" r="r" b="b"/>
              <a:pathLst>
                <a:path w="2540" h="292735">
                  <a:moveTo>
                    <a:pt x="1940" y="292202"/>
                  </a:moveTo>
                  <a:lnTo>
                    <a:pt x="0" y="0"/>
                  </a:lnTo>
                </a:path>
              </a:pathLst>
            </a:custGeom>
            <a:ln w="19049">
              <a:solidFill>
                <a:srgbClr val="222222"/>
              </a:solidFill>
            </a:ln>
          </p:spPr>
          <p:txBody>
            <a:bodyPr wrap="square" lIns="0" tIns="0" rIns="0" bIns="0" rtlCol="0"/>
            <a:lstStyle/>
            <a:p>
              <a:endParaRPr/>
            </a:p>
          </p:txBody>
        </p:sp>
        <p:pic>
          <p:nvPicPr>
            <p:cNvPr id="85" name="object 77">
              <a:extLst>
                <a:ext uri="{FF2B5EF4-FFF2-40B4-BE49-F238E27FC236}">
                  <a16:creationId xmlns:a16="http://schemas.microsoft.com/office/drawing/2014/main" id="{CCF46527-EE8A-4FBA-BD8F-22FCC6CAFFD3}"/>
                </a:ext>
              </a:extLst>
            </p:cNvPr>
            <p:cNvPicPr/>
            <p:nvPr/>
          </p:nvPicPr>
          <p:blipFill>
            <a:blip r:embed="rId15" cstate="print"/>
            <a:stretch>
              <a:fillRect/>
            </a:stretch>
          </p:blipFill>
          <p:spPr>
            <a:xfrm>
              <a:off x="6852019" y="3340998"/>
              <a:ext cx="81979" cy="105708"/>
            </a:xfrm>
            <a:prstGeom prst="rect">
              <a:avLst/>
            </a:prstGeom>
          </p:spPr>
        </p:pic>
        <p:sp>
          <p:nvSpPr>
            <p:cNvPr id="86" name="object 78">
              <a:extLst>
                <a:ext uri="{FF2B5EF4-FFF2-40B4-BE49-F238E27FC236}">
                  <a16:creationId xmlns:a16="http://schemas.microsoft.com/office/drawing/2014/main" id="{AD71D78B-3AAE-4A65-B8E8-A865E565351F}"/>
                </a:ext>
              </a:extLst>
            </p:cNvPr>
            <p:cNvSpPr/>
            <p:nvPr/>
          </p:nvSpPr>
          <p:spPr>
            <a:xfrm>
              <a:off x="4577300" y="3437061"/>
              <a:ext cx="2222500" cy="284480"/>
            </a:xfrm>
            <a:custGeom>
              <a:avLst/>
              <a:gdLst/>
              <a:ahLst/>
              <a:cxnLst/>
              <a:rect l="l" t="t" r="r" b="b"/>
              <a:pathLst>
                <a:path w="2222500" h="284479">
                  <a:moveTo>
                    <a:pt x="0" y="284399"/>
                  </a:moveTo>
                  <a:lnTo>
                    <a:pt x="0" y="85025"/>
                  </a:lnTo>
                  <a:lnTo>
                    <a:pt x="2222099" y="85025"/>
                  </a:lnTo>
                  <a:lnTo>
                    <a:pt x="2222099" y="0"/>
                  </a:lnTo>
                </a:path>
              </a:pathLst>
            </a:custGeom>
            <a:ln w="19049">
              <a:solidFill>
                <a:srgbClr val="222222"/>
              </a:solidFill>
            </a:ln>
          </p:spPr>
          <p:txBody>
            <a:bodyPr wrap="square" lIns="0" tIns="0" rIns="0" bIns="0" rtlCol="0"/>
            <a:lstStyle/>
            <a:p>
              <a:endParaRPr/>
            </a:p>
          </p:txBody>
        </p:sp>
        <p:pic>
          <p:nvPicPr>
            <p:cNvPr id="87" name="object 79">
              <a:extLst>
                <a:ext uri="{FF2B5EF4-FFF2-40B4-BE49-F238E27FC236}">
                  <a16:creationId xmlns:a16="http://schemas.microsoft.com/office/drawing/2014/main" id="{3F5EF339-90BC-470E-B183-A7A360590729}"/>
                </a:ext>
              </a:extLst>
            </p:cNvPr>
            <p:cNvPicPr/>
            <p:nvPr/>
          </p:nvPicPr>
          <p:blipFill>
            <a:blip r:embed="rId16" cstate="print"/>
            <a:stretch>
              <a:fillRect/>
            </a:stretch>
          </p:blipFill>
          <p:spPr>
            <a:xfrm>
              <a:off x="6758409" y="3341085"/>
              <a:ext cx="81980" cy="105500"/>
            </a:xfrm>
            <a:prstGeom prst="rect">
              <a:avLst/>
            </a:prstGeom>
          </p:spPr>
        </p:pic>
        <p:sp>
          <p:nvSpPr>
            <p:cNvPr id="88" name="object 80">
              <a:extLst>
                <a:ext uri="{FF2B5EF4-FFF2-40B4-BE49-F238E27FC236}">
                  <a16:creationId xmlns:a16="http://schemas.microsoft.com/office/drawing/2014/main" id="{00612D69-1E78-4AFC-A8A4-83C8C937D7F4}"/>
                </a:ext>
              </a:extLst>
            </p:cNvPr>
            <p:cNvSpPr/>
            <p:nvPr/>
          </p:nvSpPr>
          <p:spPr>
            <a:xfrm>
              <a:off x="4577300" y="3450261"/>
              <a:ext cx="4020820" cy="271780"/>
            </a:xfrm>
            <a:custGeom>
              <a:avLst/>
              <a:gdLst/>
              <a:ahLst/>
              <a:cxnLst/>
              <a:rect l="l" t="t" r="r" b="b"/>
              <a:pathLst>
                <a:path w="4020820" h="271779">
                  <a:moveTo>
                    <a:pt x="0" y="271199"/>
                  </a:moveTo>
                  <a:lnTo>
                    <a:pt x="0" y="78407"/>
                  </a:lnTo>
                  <a:lnTo>
                    <a:pt x="4020599" y="78407"/>
                  </a:lnTo>
                  <a:lnTo>
                    <a:pt x="4020599" y="0"/>
                  </a:lnTo>
                </a:path>
              </a:pathLst>
            </a:custGeom>
            <a:ln w="19049">
              <a:solidFill>
                <a:srgbClr val="222222"/>
              </a:solidFill>
            </a:ln>
          </p:spPr>
          <p:txBody>
            <a:bodyPr wrap="square" lIns="0" tIns="0" rIns="0" bIns="0" rtlCol="0"/>
            <a:lstStyle/>
            <a:p>
              <a:endParaRPr/>
            </a:p>
          </p:txBody>
        </p:sp>
        <p:pic>
          <p:nvPicPr>
            <p:cNvPr id="89" name="object 81">
              <a:extLst>
                <a:ext uri="{FF2B5EF4-FFF2-40B4-BE49-F238E27FC236}">
                  <a16:creationId xmlns:a16="http://schemas.microsoft.com/office/drawing/2014/main" id="{9AF61B6A-17F0-478D-8071-EFB722434D6B}"/>
                </a:ext>
              </a:extLst>
            </p:cNvPr>
            <p:cNvPicPr/>
            <p:nvPr/>
          </p:nvPicPr>
          <p:blipFill>
            <a:blip r:embed="rId16" cstate="print"/>
            <a:stretch>
              <a:fillRect/>
            </a:stretch>
          </p:blipFill>
          <p:spPr>
            <a:xfrm>
              <a:off x="8556909" y="3354285"/>
              <a:ext cx="81980" cy="105500"/>
            </a:xfrm>
            <a:prstGeom prst="rect">
              <a:avLst/>
            </a:prstGeom>
          </p:spPr>
        </p:pic>
        <p:sp>
          <p:nvSpPr>
            <p:cNvPr id="90" name="object 82">
              <a:extLst>
                <a:ext uri="{FF2B5EF4-FFF2-40B4-BE49-F238E27FC236}">
                  <a16:creationId xmlns:a16="http://schemas.microsoft.com/office/drawing/2014/main" id="{AE56FAD7-AE69-4977-8F2A-295C29CCA55E}"/>
                </a:ext>
              </a:extLst>
            </p:cNvPr>
            <p:cNvSpPr/>
            <p:nvPr/>
          </p:nvSpPr>
          <p:spPr>
            <a:xfrm>
              <a:off x="4577300" y="3437061"/>
              <a:ext cx="3119755" cy="284480"/>
            </a:xfrm>
            <a:custGeom>
              <a:avLst/>
              <a:gdLst/>
              <a:ahLst/>
              <a:cxnLst/>
              <a:rect l="l" t="t" r="r" b="b"/>
              <a:pathLst>
                <a:path w="3119754" h="284479">
                  <a:moveTo>
                    <a:pt x="0" y="284399"/>
                  </a:moveTo>
                  <a:lnTo>
                    <a:pt x="0" y="85025"/>
                  </a:lnTo>
                  <a:lnTo>
                    <a:pt x="3119699" y="85025"/>
                  </a:lnTo>
                  <a:lnTo>
                    <a:pt x="3119699" y="0"/>
                  </a:lnTo>
                </a:path>
              </a:pathLst>
            </a:custGeom>
            <a:ln w="19049">
              <a:solidFill>
                <a:srgbClr val="222222"/>
              </a:solidFill>
            </a:ln>
          </p:spPr>
          <p:txBody>
            <a:bodyPr wrap="square" lIns="0" tIns="0" rIns="0" bIns="0" rtlCol="0"/>
            <a:lstStyle/>
            <a:p>
              <a:endParaRPr/>
            </a:p>
          </p:txBody>
        </p:sp>
        <p:pic>
          <p:nvPicPr>
            <p:cNvPr id="91" name="object 83">
              <a:extLst>
                <a:ext uri="{FF2B5EF4-FFF2-40B4-BE49-F238E27FC236}">
                  <a16:creationId xmlns:a16="http://schemas.microsoft.com/office/drawing/2014/main" id="{47C19FEB-2677-4EA3-9F8B-3DF54D7A435E}"/>
                </a:ext>
              </a:extLst>
            </p:cNvPr>
            <p:cNvPicPr/>
            <p:nvPr/>
          </p:nvPicPr>
          <p:blipFill>
            <a:blip r:embed="rId16" cstate="print"/>
            <a:stretch>
              <a:fillRect/>
            </a:stretch>
          </p:blipFill>
          <p:spPr>
            <a:xfrm>
              <a:off x="7656009" y="3341085"/>
              <a:ext cx="81980" cy="105500"/>
            </a:xfrm>
            <a:prstGeom prst="rect">
              <a:avLst/>
            </a:prstGeom>
          </p:spPr>
        </p:pic>
        <p:sp>
          <p:nvSpPr>
            <p:cNvPr id="92" name="object 84">
              <a:extLst>
                <a:ext uri="{FF2B5EF4-FFF2-40B4-BE49-F238E27FC236}">
                  <a16:creationId xmlns:a16="http://schemas.microsoft.com/office/drawing/2014/main" id="{2716B928-90B2-4FED-BB8A-D9D4C011EFCC}"/>
                </a:ext>
              </a:extLst>
            </p:cNvPr>
            <p:cNvSpPr/>
            <p:nvPr/>
          </p:nvSpPr>
          <p:spPr>
            <a:xfrm>
              <a:off x="7796445" y="3438895"/>
              <a:ext cx="2540" cy="292735"/>
            </a:xfrm>
            <a:custGeom>
              <a:avLst/>
              <a:gdLst/>
              <a:ahLst/>
              <a:cxnLst/>
              <a:rect l="l" t="t" r="r" b="b"/>
              <a:pathLst>
                <a:path w="2540" h="292735">
                  <a:moveTo>
                    <a:pt x="1940" y="292202"/>
                  </a:moveTo>
                  <a:lnTo>
                    <a:pt x="0" y="0"/>
                  </a:lnTo>
                </a:path>
              </a:pathLst>
            </a:custGeom>
            <a:ln w="19049">
              <a:solidFill>
                <a:srgbClr val="222222"/>
              </a:solidFill>
            </a:ln>
          </p:spPr>
          <p:txBody>
            <a:bodyPr wrap="square" lIns="0" tIns="0" rIns="0" bIns="0" rtlCol="0"/>
            <a:lstStyle/>
            <a:p>
              <a:endParaRPr/>
            </a:p>
          </p:txBody>
        </p:sp>
        <p:pic>
          <p:nvPicPr>
            <p:cNvPr id="93" name="object 85">
              <a:extLst>
                <a:ext uri="{FF2B5EF4-FFF2-40B4-BE49-F238E27FC236}">
                  <a16:creationId xmlns:a16="http://schemas.microsoft.com/office/drawing/2014/main" id="{45FCF668-F908-417F-A016-3E0696202D8D}"/>
                </a:ext>
              </a:extLst>
            </p:cNvPr>
            <p:cNvPicPr/>
            <p:nvPr/>
          </p:nvPicPr>
          <p:blipFill>
            <a:blip r:embed="rId12" cstate="print"/>
            <a:stretch>
              <a:fillRect/>
            </a:stretch>
          </p:blipFill>
          <p:spPr>
            <a:xfrm>
              <a:off x="7755455" y="3342921"/>
              <a:ext cx="81979" cy="105708"/>
            </a:xfrm>
            <a:prstGeom prst="rect">
              <a:avLst/>
            </a:prstGeom>
          </p:spPr>
        </p:pic>
        <p:sp>
          <p:nvSpPr>
            <p:cNvPr id="94" name="object 86">
              <a:extLst>
                <a:ext uri="{FF2B5EF4-FFF2-40B4-BE49-F238E27FC236}">
                  <a16:creationId xmlns:a16="http://schemas.microsoft.com/office/drawing/2014/main" id="{5579B450-E70F-4D51-9936-5DFC471C0A10}"/>
                </a:ext>
              </a:extLst>
            </p:cNvPr>
            <p:cNvSpPr/>
            <p:nvPr/>
          </p:nvSpPr>
          <p:spPr>
            <a:xfrm>
              <a:off x="8679095" y="3438895"/>
              <a:ext cx="2540" cy="292735"/>
            </a:xfrm>
            <a:custGeom>
              <a:avLst/>
              <a:gdLst/>
              <a:ahLst/>
              <a:cxnLst/>
              <a:rect l="l" t="t" r="r" b="b"/>
              <a:pathLst>
                <a:path w="2540" h="292735">
                  <a:moveTo>
                    <a:pt x="1940" y="292202"/>
                  </a:moveTo>
                  <a:lnTo>
                    <a:pt x="0" y="0"/>
                  </a:lnTo>
                </a:path>
              </a:pathLst>
            </a:custGeom>
            <a:ln w="19049">
              <a:solidFill>
                <a:srgbClr val="222222"/>
              </a:solidFill>
            </a:ln>
          </p:spPr>
          <p:txBody>
            <a:bodyPr wrap="square" lIns="0" tIns="0" rIns="0" bIns="0" rtlCol="0"/>
            <a:lstStyle/>
            <a:p>
              <a:endParaRPr/>
            </a:p>
          </p:txBody>
        </p:sp>
        <p:pic>
          <p:nvPicPr>
            <p:cNvPr id="95" name="object 87">
              <a:extLst>
                <a:ext uri="{FF2B5EF4-FFF2-40B4-BE49-F238E27FC236}">
                  <a16:creationId xmlns:a16="http://schemas.microsoft.com/office/drawing/2014/main" id="{D64DC9C1-99E7-4A87-AFBD-BFE054D5B2C7}"/>
                </a:ext>
              </a:extLst>
            </p:cNvPr>
            <p:cNvPicPr/>
            <p:nvPr/>
          </p:nvPicPr>
          <p:blipFill>
            <a:blip r:embed="rId15" cstate="print"/>
            <a:stretch>
              <a:fillRect/>
            </a:stretch>
          </p:blipFill>
          <p:spPr>
            <a:xfrm>
              <a:off x="8638105" y="3342921"/>
              <a:ext cx="81979" cy="105708"/>
            </a:xfrm>
            <a:prstGeom prst="rect">
              <a:avLst/>
            </a:prstGeom>
          </p:spPr>
        </p:pic>
      </p:grpSp>
      <p:sp>
        <p:nvSpPr>
          <p:cNvPr id="96" name="object 88">
            <a:extLst>
              <a:ext uri="{FF2B5EF4-FFF2-40B4-BE49-F238E27FC236}">
                <a16:creationId xmlns:a16="http://schemas.microsoft.com/office/drawing/2014/main" id="{35C511FA-BE83-403F-84A4-33BCF6E90ABF}"/>
              </a:ext>
            </a:extLst>
          </p:cNvPr>
          <p:cNvSpPr txBox="1"/>
          <p:nvPr/>
        </p:nvSpPr>
        <p:spPr>
          <a:xfrm>
            <a:off x="321119" y="2754087"/>
            <a:ext cx="2564130" cy="66548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Encoder</a:t>
            </a:r>
            <a:r>
              <a:rPr sz="1400" spc="-5" dirty="0">
                <a:latin typeface="Arial MT"/>
                <a:cs typeface="Arial MT"/>
              </a:rPr>
              <a:t>:</a:t>
            </a:r>
            <a:r>
              <a:rPr sz="1400" spc="-20" dirty="0">
                <a:latin typeface="Arial MT"/>
                <a:cs typeface="Arial MT"/>
              </a:rPr>
              <a:t> </a:t>
            </a:r>
            <a:r>
              <a:rPr sz="1400" spc="5" dirty="0">
                <a:latin typeface="Arial MT"/>
                <a:cs typeface="Arial MT"/>
              </a:rPr>
              <a:t>h</a:t>
            </a:r>
            <a:r>
              <a:rPr sz="1350" spc="7" baseline="-33950" dirty="0">
                <a:latin typeface="Arial MT"/>
                <a:cs typeface="Arial MT"/>
              </a:rPr>
              <a:t>0</a:t>
            </a:r>
            <a:r>
              <a:rPr sz="1350" spc="179" baseline="-33950" dirty="0">
                <a:latin typeface="Arial MT"/>
                <a:cs typeface="Arial MT"/>
              </a:rPr>
              <a:t> </a:t>
            </a:r>
            <a:r>
              <a:rPr sz="1400" dirty="0">
                <a:latin typeface="Arial MT"/>
                <a:cs typeface="Arial MT"/>
              </a:rPr>
              <a:t>=</a:t>
            </a:r>
            <a:r>
              <a:rPr sz="1400" spc="-20" dirty="0">
                <a:latin typeface="Arial MT"/>
                <a:cs typeface="Arial MT"/>
              </a:rPr>
              <a:t> </a:t>
            </a:r>
            <a:r>
              <a:rPr sz="1400" dirty="0">
                <a:latin typeface="Arial MT"/>
                <a:cs typeface="Arial MT"/>
              </a:rPr>
              <a:t>f</a:t>
            </a:r>
            <a:r>
              <a:rPr sz="1350" b="1" baseline="-33950" dirty="0">
                <a:latin typeface="Arial"/>
                <a:cs typeface="Arial"/>
              </a:rPr>
              <a:t>W</a:t>
            </a:r>
            <a:r>
              <a:rPr sz="1400" dirty="0">
                <a:latin typeface="Arial MT"/>
                <a:cs typeface="Arial MT"/>
              </a:rPr>
              <a:t>(</a:t>
            </a:r>
            <a:r>
              <a:rPr sz="1400" b="1" dirty="0">
                <a:latin typeface="Arial"/>
                <a:cs typeface="Arial"/>
              </a:rPr>
              <a:t>z</a:t>
            </a:r>
            <a:r>
              <a:rPr sz="1400" dirty="0">
                <a:latin typeface="Arial MT"/>
                <a:cs typeface="Arial MT"/>
              </a:rPr>
              <a:t>)</a:t>
            </a:r>
            <a:endParaRPr sz="1400">
              <a:latin typeface="Arial MT"/>
              <a:cs typeface="Arial MT"/>
            </a:endParaRPr>
          </a:p>
          <a:p>
            <a:pPr marL="38100" marR="30480">
              <a:lnSpc>
                <a:spcPct val="100000"/>
              </a:lnSpc>
            </a:pPr>
            <a:r>
              <a:rPr sz="1400" spc="-5" dirty="0">
                <a:latin typeface="Arial MT"/>
                <a:cs typeface="Arial MT"/>
              </a:rPr>
              <a:t>where</a:t>
            </a:r>
            <a:r>
              <a:rPr sz="1400" spc="-25" dirty="0">
                <a:latin typeface="Arial MT"/>
                <a:cs typeface="Arial MT"/>
              </a:rPr>
              <a:t> </a:t>
            </a:r>
            <a:r>
              <a:rPr sz="1400" b="1" dirty="0">
                <a:latin typeface="Arial"/>
                <a:cs typeface="Arial"/>
              </a:rPr>
              <a:t>z</a:t>
            </a:r>
            <a:r>
              <a:rPr sz="1400" b="1" spc="-20" dirty="0">
                <a:latin typeface="Arial"/>
                <a:cs typeface="Arial"/>
              </a:rPr>
              <a:t> </a:t>
            </a:r>
            <a:r>
              <a:rPr sz="1400" spc="-5" dirty="0">
                <a:latin typeface="Arial MT"/>
                <a:cs typeface="Arial MT"/>
              </a:rPr>
              <a:t>is</a:t>
            </a:r>
            <a:r>
              <a:rPr sz="1400" spc="-20" dirty="0">
                <a:latin typeface="Arial MT"/>
                <a:cs typeface="Arial MT"/>
              </a:rPr>
              <a:t> </a:t>
            </a:r>
            <a:r>
              <a:rPr sz="1400" dirty="0">
                <a:latin typeface="Arial MT"/>
                <a:cs typeface="Arial MT"/>
              </a:rPr>
              <a:t>spatial</a:t>
            </a:r>
            <a:r>
              <a:rPr sz="1400" spc="-20" dirty="0">
                <a:latin typeface="Arial MT"/>
                <a:cs typeface="Arial MT"/>
              </a:rPr>
              <a:t> </a:t>
            </a:r>
            <a:r>
              <a:rPr sz="1400" spc="-5" dirty="0">
                <a:latin typeface="Arial MT"/>
                <a:cs typeface="Arial MT"/>
              </a:rPr>
              <a:t>CNN</a:t>
            </a:r>
            <a:r>
              <a:rPr sz="1400" spc="-25" dirty="0">
                <a:latin typeface="Arial MT"/>
                <a:cs typeface="Arial MT"/>
              </a:rPr>
              <a:t> </a:t>
            </a:r>
            <a:r>
              <a:rPr sz="1400" spc="-5" dirty="0">
                <a:latin typeface="Arial MT"/>
                <a:cs typeface="Arial MT"/>
              </a:rPr>
              <a:t>features </a:t>
            </a:r>
            <a:r>
              <a:rPr sz="1400" spc="-375" dirty="0">
                <a:latin typeface="Arial MT"/>
                <a:cs typeface="Arial MT"/>
              </a:rPr>
              <a:t> </a:t>
            </a:r>
            <a:r>
              <a:rPr sz="1400" dirty="0">
                <a:latin typeface="Arial MT"/>
                <a:cs typeface="Arial MT"/>
              </a:rPr>
              <a:t>f</a:t>
            </a:r>
            <a:r>
              <a:rPr sz="1350" b="1" baseline="-33950" dirty="0">
                <a:latin typeface="Arial"/>
                <a:cs typeface="Arial"/>
              </a:rPr>
              <a:t>W</a:t>
            </a:r>
            <a:r>
              <a:rPr sz="1400" b="1" dirty="0">
                <a:latin typeface="Arial"/>
                <a:cs typeface="Arial"/>
              </a:rPr>
              <a:t>(.)</a:t>
            </a:r>
            <a:r>
              <a:rPr sz="1400" b="1" spc="-10" dirty="0">
                <a:latin typeface="Arial"/>
                <a:cs typeface="Arial"/>
              </a:rPr>
              <a:t> </a:t>
            </a:r>
            <a:r>
              <a:rPr sz="1400" spc="-5" dirty="0">
                <a:latin typeface="Arial MT"/>
                <a:cs typeface="Arial MT"/>
              </a:rPr>
              <a:t>is an</a:t>
            </a:r>
            <a:r>
              <a:rPr sz="1400" spc="-10" dirty="0">
                <a:latin typeface="Arial MT"/>
                <a:cs typeface="Arial MT"/>
              </a:rPr>
              <a:t> </a:t>
            </a:r>
            <a:r>
              <a:rPr sz="1400" dirty="0">
                <a:latin typeface="Arial MT"/>
                <a:cs typeface="Arial MT"/>
              </a:rPr>
              <a:t>MLP</a:t>
            </a:r>
            <a:endParaRPr sz="1400">
              <a:latin typeface="Arial MT"/>
              <a:cs typeface="Arial MT"/>
            </a:endParaRPr>
          </a:p>
        </p:txBody>
      </p:sp>
      <p:sp>
        <p:nvSpPr>
          <p:cNvPr id="100" name="object 92">
            <a:extLst>
              <a:ext uri="{FF2B5EF4-FFF2-40B4-BE49-F238E27FC236}">
                <a16:creationId xmlns:a16="http://schemas.microsoft.com/office/drawing/2014/main" id="{9B2A2857-A659-40FD-B9BD-21F37B69DC22}"/>
              </a:ext>
            </a:extLst>
          </p:cNvPr>
          <p:cNvSpPr txBox="1"/>
          <p:nvPr/>
        </p:nvSpPr>
        <p:spPr>
          <a:xfrm>
            <a:off x="5710844" y="1837461"/>
            <a:ext cx="2981960" cy="45212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Decoder</a:t>
            </a:r>
            <a:r>
              <a:rPr sz="1400" spc="-5" dirty="0">
                <a:latin typeface="Arial MT"/>
                <a:cs typeface="Arial MT"/>
              </a:rPr>
              <a:t>:</a:t>
            </a:r>
            <a:r>
              <a:rPr sz="1400" spc="-15" dirty="0">
                <a:latin typeface="Arial MT"/>
                <a:cs typeface="Arial MT"/>
              </a:rPr>
              <a:t> </a:t>
            </a:r>
            <a:r>
              <a:rPr sz="1400" dirty="0">
                <a:latin typeface="Arial MT"/>
                <a:cs typeface="Arial MT"/>
              </a:rPr>
              <a:t>y</a:t>
            </a:r>
            <a:r>
              <a:rPr sz="1350" baseline="-33950" dirty="0">
                <a:latin typeface="Arial MT"/>
                <a:cs typeface="Arial MT"/>
              </a:rPr>
              <a:t>t</a:t>
            </a:r>
            <a:r>
              <a:rPr sz="1350" spc="187" baseline="-33950" dirty="0">
                <a:latin typeface="Arial MT"/>
                <a:cs typeface="Arial MT"/>
              </a:rPr>
              <a:t> </a:t>
            </a:r>
            <a:r>
              <a:rPr sz="1400" dirty="0">
                <a:latin typeface="Arial MT"/>
                <a:cs typeface="Arial MT"/>
              </a:rPr>
              <a:t>=</a:t>
            </a:r>
            <a:r>
              <a:rPr sz="1400" spc="-15" dirty="0">
                <a:latin typeface="Arial MT"/>
                <a:cs typeface="Arial MT"/>
              </a:rPr>
              <a:t> </a:t>
            </a:r>
            <a:r>
              <a:rPr sz="1400" spc="5" dirty="0">
                <a:latin typeface="Arial MT"/>
                <a:cs typeface="Arial MT"/>
              </a:rPr>
              <a:t>g</a:t>
            </a:r>
            <a:r>
              <a:rPr sz="1350" b="1" spc="7" baseline="-33950" dirty="0">
                <a:latin typeface="Arial"/>
                <a:cs typeface="Arial"/>
              </a:rPr>
              <a:t>V</a:t>
            </a:r>
            <a:r>
              <a:rPr sz="1400" spc="5" dirty="0">
                <a:latin typeface="Arial MT"/>
                <a:cs typeface="Arial MT"/>
              </a:rPr>
              <a:t>(y</a:t>
            </a:r>
            <a:r>
              <a:rPr sz="1350" spc="7" baseline="-33950" dirty="0">
                <a:latin typeface="Arial MT"/>
                <a:cs typeface="Arial MT"/>
              </a:rPr>
              <a:t>t-1</a:t>
            </a:r>
            <a:r>
              <a:rPr sz="1400" b="1" spc="5" dirty="0">
                <a:latin typeface="Arial"/>
                <a:cs typeface="Arial"/>
              </a:rPr>
              <a:t>,</a:t>
            </a:r>
            <a:r>
              <a:rPr sz="1400" b="1" spc="-15" dirty="0">
                <a:latin typeface="Arial"/>
                <a:cs typeface="Arial"/>
              </a:rPr>
              <a:t> </a:t>
            </a:r>
            <a:r>
              <a:rPr sz="1400" dirty="0">
                <a:latin typeface="Arial MT"/>
                <a:cs typeface="Arial MT"/>
              </a:rPr>
              <a:t>h</a:t>
            </a:r>
            <a:r>
              <a:rPr sz="1350" baseline="-33950" dirty="0">
                <a:latin typeface="Arial MT"/>
                <a:cs typeface="Arial MT"/>
              </a:rPr>
              <a:t>t-1</a:t>
            </a:r>
            <a:r>
              <a:rPr sz="1400" dirty="0">
                <a:latin typeface="Arial MT"/>
                <a:cs typeface="Arial MT"/>
              </a:rPr>
              <a:t>,</a:t>
            </a:r>
            <a:r>
              <a:rPr sz="1400" spc="-15" dirty="0">
                <a:latin typeface="Arial MT"/>
                <a:cs typeface="Arial MT"/>
              </a:rPr>
              <a:t> </a:t>
            </a:r>
            <a:r>
              <a:rPr sz="1400" dirty="0">
                <a:latin typeface="Arial MT"/>
                <a:cs typeface="Arial MT"/>
              </a:rPr>
              <a:t>c)</a:t>
            </a:r>
            <a:endParaRPr sz="1400">
              <a:latin typeface="Arial MT"/>
              <a:cs typeface="Arial MT"/>
            </a:endParaRPr>
          </a:p>
          <a:p>
            <a:pPr marL="38100">
              <a:lnSpc>
                <a:spcPct val="100000"/>
              </a:lnSpc>
            </a:pPr>
            <a:r>
              <a:rPr sz="1400" spc="-5" dirty="0">
                <a:latin typeface="Arial MT"/>
                <a:cs typeface="Arial MT"/>
              </a:rPr>
              <a:t>where</a:t>
            </a:r>
            <a:r>
              <a:rPr sz="1400" spc="-15" dirty="0">
                <a:latin typeface="Arial MT"/>
                <a:cs typeface="Arial MT"/>
              </a:rPr>
              <a:t> </a:t>
            </a:r>
            <a:r>
              <a:rPr sz="1400" dirty="0">
                <a:latin typeface="Arial MT"/>
                <a:cs typeface="Arial MT"/>
              </a:rPr>
              <a:t>context</a:t>
            </a:r>
            <a:r>
              <a:rPr sz="1400" spc="-15" dirty="0">
                <a:latin typeface="Arial MT"/>
                <a:cs typeface="Arial MT"/>
              </a:rPr>
              <a:t> </a:t>
            </a:r>
            <a:r>
              <a:rPr sz="1400" dirty="0">
                <a:latin typeface="Arial MT"/>
                <a:cs typeface="Arial MT"/>
              </a:rPr>
              <a:t>vector</a:t>
            </a:r>
            <a:r>
              <a:rPr sz="1400" spc="-15" dirty="0">
                <a:latin typeface="Arial MT"/>
                <a:cs typeface="Arial MT"/>
              </a:rPr>
              <a:t> </a:t>
            </a:r>
            <a:r>
              <a:rPr sz="1400" dirty="0">
                <a:latin typeface="Arial MT"/>
                <a:cs typeface="Arial MT"/>
              </a:rPr>
              <a:t>c</a:t>
            </a:r>
            <a:r>
              <a:rPr sz="1400" spc="-15" dirty="0">
                <a:latin typeface="Arial MT"/>
                <a:cs typeface="Arial MT"/>
              </a:rPr>
              <a:t> </a:t>
            </a:r>
            <a:r>
              <a:rPr sz="1400" spc="-5" dirty="0">
                <a:latin typeface="Arial MT"/>
                <a:cs typeface="Arial MT"/>
              </a:rPr>
              <a:t>is</a:t>
            </a:r>
            <a:r>
              <a:rPr sz="1400" spc="-15" dirty="0">
                <a:latin typeface="Arial MT"/>
                <a:cs typeface="Arial MT"/>
              </a:rPr>
              <a:t> </a:t>
            </a:r>
            <a:r>
              <a:rPr sz="1400" spc="-5" dirty="0">
                <a:latin typeface="Arial MT"/>
                <a:cs typeface="Arial MT"/>
              </a:rPr>
              <a:t>often</a:t>
            </a:r>
            <a:r>
              <a:rPr sz="1400" spc="-10" dirty="0">
                <a:latin typeface="Arial MT"/>
                <a:cs typeface="Arial MT"/>
              </a:rPr>
              <a:t> </a:t>
            </a:r>
            <a:r>
              <a:rPr sz="1400" dirty="0">
                <a:latin typeface="Arial MT"/>
                <a:cs typeface="Arial MT"/>
              </a:rPr>
              <a:t>c</a:t>
            </a:r>
            <a:r>
              <a:rPr sz="1400" spc="-15" dirty="0">
                <a:latin typeface="Arial MT"/>
                <a:cs typeface="Arial MT"/>
              </a:rPr>
              <a:t> </a:t>
            </a:r>
            <a:r>
              <a:rPr sz="1400" dirty="0">
                <a:latin typeface="Arial MT"/>
                <a:cs typeface="Arial MT"/>
              </a:rPr>
              <a:t>=</a:t>
            </a:r>
            <a:r>
              <a:rPr sz="1400" spc="-15" dirty="0">
                <a:latin typeface="Arial MT"/>
                <a:cs typeface="Arial MT"/>
              </a:rPr>
              <a:t> </a:t>
            </a:r>
            <a:r>
              <a:rPr sz="1400" spc="10" dirty="0">
                <a:latin typeface="Arial MT"/>
                <a:cs typeface="Arial MT"/>
              </a:rPr>
              <a:t>h</a:t>
            </a:r>
            <a:r>
              <a:rPr sz="1350" spc="15" baseline="-33950" dirty="0">
                <a:latin typeface="Arial MT"/>
                <a:cs typeface="Arial MT"/>
              </a:rPr>
              <a:t>0</a:t>
            </a:r>
            <a:endParaRPr sz="1350" baseline="-33950">
              <a:latin typeface="Arial MT"/>
              <a:cs typeface="Arial MT"/>
            </a:endParaRPr>
          </a:p>
        </p:txBody>
      </p:sp>
      <p:sp>
        <p:nvSpPr>
          <p:cNvPr id="101" name="object 89">
            <a:extLst>
              <a:ext uri="{FF2B5EF4-FFF2-40B4-BE49-F238E27FC236}">
                <a16:creationId xmlns:a16="http://schemas.microsoft.com/office/drawing/2014/main" id="{E9DC81BC-56D8-4D41-8716-0EF7F7DA5549}"/>
              </a:ext>
            </a:extLst>
          </p:cNvPr>
          <p:cNvSpPr txBox="1"/>
          <p:nvPr/>
        </p:nvSpPr>
        <p:spPr>
          <a:xfrm>
            <a:off x="2233004" y="2228238"/>
            <a:ext cx="344805" cy="167640"/>
          </a:xfrm>
          <a:prstGeom prst="rect">
            <a:avLst/>
          </a:prstGeom>
        </p:spPr>
        <p:txBody>
          <a:bodyPr vert="horz" wrap="square" lIns="0" tIns="16510" rIns="0" bIns="0" rtlCol="0">
            <a:spAutoFit/>
          </a:bodyPr>
          <a:lstStyle/>
          <a:p>
            <a:pPr marL="12700">
              <a:lnSpc>
                <a:spcPct val="100000"/>
              </a:lnSpc>
              <a:spcBef>
                <a:spcPts val="130"/>
              </a:spcBef>
              <a:tabLst>
                <a:tab pos="266065" algn="l"/>
              </a:tabLst>
            </a:pPr>
            <a:r>
              <a:rPr sz="900" spc="15" dirty="0">
                <a:latin typeface="Arial MT"/>
                <a:cs typeface="Arial MT"/>
              </a:rPr>
              <a:t>1	2</a:t>
            </a:r>
            <a:endParaRPr sz="900" dirty="0">
              <a:latin typeface="Arial MT"/>
              <a:cs typeface="Arial MT"/>
            </a:endParaRPr>
          </a:p>
        </p:txBody>
      </p:sp>
      <p:sp>
        <p:nvSpPr>
          <p:cNvPr id="102" name="object 90">
            <a:extLst>
              <a:ext uri="{FF2B5EF4-FFF2-40B4-BE49-F238E27FC236}">
                <a16:creationId xmlns:a16="http://schemas.microsoft.com/office/drawing/2014/main" id="{D40CC38B-FA3B-4E35-B279-4A4DEF9A1C27}"/>
              </a:ext>
            </a:extLst>
          </p:cNvPr>
          <p:cNvSpPr txBox="1"/>
          <p:nvPr/>
        </p:nvSpPr>
        <p:spPr>
          <a:xfrm>
            <a:off x="346519" y="1888937"/>
            <a:ext cx="2659380" cy="45212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r>
              <a:rPr sz="1400" spc="-5" dirty="0">
                <a:latin typeface="Arial MT"/>
                <a:cs typeface="Arial MT"/>
              </a:rPr>
              <a:t>:</a:t>
            </a:r>
            <a:r>
              <a:rPr sz="1400" spc="-35" dirty="0">
                <a:latin typeface="Arial MT"/>
                <a:cs typeface="Arial MT"/>
              </a:rPr>
              <a:t> </a:t>
            </a:r>
            <a:r>
              <a:rPr sz="1400" spc="-5" dirty="0">
                <a:latin typeface="Arial MT"/>
                <a:cs typeface="Arial MT"/>
              </a:rPr>
              <a:t>Image</a:t>
            </a:r>
            <a:r>
              <a:rPr sz="1400" spc="-15" dirty="0">
                <a:latin typeface="Arial MT"/>
                <a:cs typeface="Arial MT"/>
              </a:rPr>
              <a:t> </a:t>
            </a:r>
            <a:r>
              <a:rPr sz="1400" b="1" dirty="0">
                <a:latin typeface="Arial"/>
                <a:cs typeface="Arial"/>
              </a:rPr>
              <a:t>I</a:t>
            </a:r>
            <a:endParaRPr sz="1400" dirty="0">
              <a:latin typeface="Arial"/>
              <a:cs typeface="Arial"/>
            </a:endParaRPr>
          </a:p>
          <a:p>
            <a:pPr marL="12700">
              <a:lnSpc>
                <a:spcPct val="100000"/>
              </a:lnSpc>
            </a:pPr>
            <a:r>
              <a:rPr sz="1400" b="1" spc="-5" dirty="0">
                <a:latin typeface="Arial"/>
                <a:cs typeface="Arial"/>
              </a:rPr>
              <a:t>Output:</a:t>
            </a:r>
            <a:r>
              <a:rPr sz="1400" b="1" dirty="0">
                <a:latin typeface="Arial"/>
                <a:cs typeface="Arial"/>
              </a:rPr>
              <a:t> </a:t>
            </a:r>
            <a:r>
              <a:rPr sz="1400" spc="-5" dirty="0">
                <a:latin typeface="Arial MT"/>
                <a:cs typeface="Arial MT"/>
              </a:rPr>
              <a:t>Sequence</a:t>
            </a:r>
            <a:r>
              <a:rPr sz="1400" spc="5" dirty="0">
                <a:latin typeface="Arial MT"/>
                <a:cs typeface="Arial MT"/>
              </a:rPr>
              <a:t> </a:t>
            </a:r>
            <a:r>
              <a:rPr sz="1400" b="1" dirty="0">
                <a:latin typeface="Arial"/>
                <a:cs typeface="Arial"/>
              </a:rPr>
              <a:t>y</a:t>
            </a:r>
            <a:r>
              <a:rPr sz="1400" b="1" spc="-15" dirty="0">
                <a:latin typeface="Arial"/>
                <a:cs typeface="Arial"/>
              </a:rPr>
              <a:t> </a:t>
            </a:r>
            <a:r>
              <a:rPr sz="1400" dirty="0">
                <a:latin typeface="Arial MT"/>
                <a:cs typeface="Arial MT"/>
              </a:rPr>
              <a:t>=</a:t>
            </a:r>
            <a:r>
              <a:rPr sz="1400" spc="-15" dirty="0">
                <a:latin typeface="Arial MT"/>
                <a:cs typeface="Arial MT"/>
              </a:rPr>
              <a:t> </a:t>
            </a:r>
            <a:r>
              <a:rPr sz="1400" dirty="0">
                <a:latin typeface="Arial MT"/>
                <a:cs typeface="Arial MT"/>
              </a:rPr>
              <a:t>y</a:t>
            </a:r>
            <a:r>
              <a:rPr sz="1400" spc="114"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y</a:t>
            </a:r>
            <a:r>
              <a:rPr sz="1400" spc="114" dirty="0">
                <a:latin typeface="Arial MT"/>
                <a:cs typeface="Arial MT"/>
              </a:rPr>
              <a:t> </a:t>
            </a:r>
            <a:r>
              <a:rPr sz="1400" spc="-5" dirty="0">
                <a:latin typeface="Arial MT"/>
                <a:cs typeface="Arial MT"/>
              </a:rPr>
              <a:t>,...,</a:t>
            </a:r>
            <a:r>
              <a:rPr sz="1400" spc="-15" dirty="0">
                <a:latin typeface="Arial MT"/>
                <a:cs typeface="Arial MT"/>
              </a:rPr>
              <a:t> </a:t>
            </a:r>
            <a:r>
              <a:rPr sz="1400" dirty="0">
                <a:latin typeface="Arial MT"/>
                <a:cs typeface="Arial MT"/>
              </a:rPr>
              <a:t>y</a:t>
            </a:r>
          </a:p>
        </p:txBody>
      </p:sp>
      <p:sp>
        <p:nvSpPr>
          <p:cNvPr id="103" name="object 91">
            <a:extLst>
              <a:ext uri="{FF2B5EF4-FFF2-40B4-BE49-F238E27FC236}">
                <a16:creationId xmlns:a16="http://schemas.microsoft.com/office/drawing/2014/main" id="{CDFB9C47-6314-4F81-B9F6-4EB53147DA0A}"/>
              </a:ext>
            </a:extLst>
          </p:cNvPr>
          <p:cNvSpPr txBox="1"/>
          <p:nvPr/>
        </p:nvSpPr>
        <p:spPr>
          <a:xfrm>
            <a:off x="2956686" y="2215868"/>
            <a:ext cx="98425" cy="167640"/>
          </a:xfrm>
          <a:prstGeom prst="rect">
            <a:avLst/>
          </a:prstGeom>
        </p:spPr>
        <p:txBody>
          <a:bodyPr vert="horz" wrap="square" lIns="0" tIns="16510" rIns="0" bIns="0" rtlCol="0">
            <a:spAutoFit/>
          </a:bodyPr>
          <a:lstStyle/>
          <a:p>
            <a:pPr marL="12700">
              <a:lnSpc>
                <a:spcPct val="100000"/>
              </a:lnSpc>
              <a:spcBef>
                <a:spcPts val="130"/>
              </a:spcBef>
            </a:pPr>
            <a:r>
              <a:rPr sz="900" spc="20" dirty="0">
                <a:latin typeface="Arial MT"/>
                <a:cs typeface="Arial MT"/>
              </a:rPr>
              <a:t>T</a:t>
            </a:r>
            <a:endParaRPr sz="900" dirty="0">
              <a:latin typeface="Arial MT"/>
              <a:cs typeface="Arial MT"/>
            </a:endParaRPr>
          </a:p>
        </p:txBody>
      </p:sp>
    </p:spTree>
    <p:extLst>
      <p:ext uri="{BB962C8B-B14F-4D97-AF65-F5344CB8AC3E}">
        <p14:creationId xmlns:p14="http://schemas.microsoft.com/office/powerpoint/2010/main" val="1860545195"/>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内容占位符 2">
            <a:extLst>
              <a:ext uri="{FF2B5EF4-FFF2-40B4-BE49-F238E27FC236}">
                <a16:creationId xmlns:a16="http://schemas.microsoft.com/office/drawing/2014/main" id="{0DEC25CB-CA10-492F-BDE2-5108D0D9DAE8}"/>
              </a:ext>
            </a:extLst>
          </p:cNvPr>
          <p:cNvSpPr>
            <a:spLocks noGrp="1"/>
          </p:cNvSpPr>
          <p:nvPr>
            <p:ph idx="1"/>
          </p:nvPr>
        </p:nvSpPr>
        <p:spPr>
          <a:xfrm>
            <a:off x="357158" y="1071546"/>
            <a:ext cx="8429684" cy="5429288"/>
          </a:xfrm>
        </p:spPr>
        <p:txBody>
          <a:bodyPr/>
          <a:lstStyle/>
          <a:p>
            <a:pPr marL="12700">
              <a:lnSpc>
                <a:spcPct val="100000"/>
              </a:lnSpc>
              <a:spcBef>
                <a:spcPts val="100"/>
              </a:spcBef>
            </a:pPr>
            <a:r>
              <a:rPr lang="en-US" altLang="zh-CN" b="1" spc="-5" dirty="0">
                <a:solidFill>
                  <a:srgbClr val="FF0000"/>
                </a:solidFill>
                <a:latin typeface="Arial"/>
                <a:cs typeface="Arial"/>
              </a:rPr>
              <a:t>Problem:</a:t>
            </a:r>
            <a:r>
              <a:rPr lang="en-US" altLang="zh-CN" b="1" spc="-20" dirty="0">
                <a:solidFill>
                  <a:srgbClr val="FF0000"/>
                </a:solidFill>
                <a:latin typeface="Arial"/>
                <a:cs typeface="Arial"/>
              </a:rPr>
              <a:t> </a:t>
            </a:r>
            <a:r>
              <a:rPr lang="en-US" altLang="zh-CN" b="1" spc="-5" dirty="0">
                <a:solidFill>
                  <a:srgbClr val="FF0000"/>
                </a:solidFill>
                <a:latin typeface="Arial"/>
                <a:cs typeface="Arial"/>
              </a:rPr>
              <a:t>Input</a:t>
            </a:r>
            <a:r>
              <a:rPr lang="en-US" altLang="zh-CN" b="1" spc="-20" dirty="0">
                <a:solidFill>
                  <a:srgbClr val="FF0000"/>
                </a:solidFill>
                <a:latin typeface="Arial"/>
                <a:cs typeface="Arial"/>
              </a:rPr>
              <a:t> </a:t>
            </a:r>
            <a:r>
              <a:rPr lang="en-US" altLang="zh-CN" b="1" spc="-5" dirty="0">
                <a:solidFill>
                  <a:srgbClr val="FF0000"/>
                </a:solidFill>
                <a:latin typeface="Arial"/>
                <a:cs typeface="Arial"/>
              </a:rPr>
              <a:t>is</a:t>
            </a:r>
            <a:r>
              <a:rPr lang="en-US" altLang="zh-CN" b="1" spc="-20" dirty="0">
                <a:solidFill>
                  <a:srgbClr val="FF0000"/>
                </a:solidFill>
                <a:latin typeface="Arial"/>
                <a:cs typeface="Arial"/>
              </a:rPr>
              <a:t> </a:t>
            </a:r>
            <a:r>
              <a:rPr lang="en-US" altLang="zh-CN" b="1" spc="-5" dirty="0">
                <a:solidFill>
                  <a:srgbClr val="FF0000"/>
                </a:solidFill>
                <a:latin typeface="Arial"/>
                <a:cs typeface="Arial"/>
              </a:rPr>
              <a:t>"bottlenecked"</a:t>
            </a:r>
            <a:r>
              <a:rPr lang="en-US" altLang="zh-CN" b="1" spc="-20" dirty="0">
                <a:solidFill>
                  <a:srgbClr val="FF0000"/>
                </a:solidFill>
                <a:latin typeface="Arial"/>
                <a:cs typeface="Arial"/>
              </a:rPr>
              <a:t> </a:t>
            </a:r>
            <a:r>
              <a:rPr lang="en-US" altLang="zh-CN" b="1" dirty="0">
                <a:solidFill>
                  <a:srgbClr val="FF0000"/>
                </a:solidFill>
                <a:latin typeface="Arial"/>
                <a:cs typeface="Arial"/>
              </a:rPr>
              <a:t>through</a:t>
            </a:r>
            <a:r>
              <a:rPr lang="en-US" altLang="zh-CN" b="1" spc="-20" dirty="0">
                <a:solidFill>
                  <a:srgbClr val="FF0000"/>
                </a:solidFill>
                <a:latin typeface="Arial"/>
                <a:cs typeface="Arial"/>
              </a:rPr>
              <a:t> </a:t>
            </a:r>
            <a:r>
              <a:rPr lang="en-US" altLang="zh-CN" b="1" dirty="0">
                <a:solidFill>
                  <a:srgbClr val="FF0000"/>
                </a:solidFill>
                <a:latin typeface="Arial"/>
                <a:cs typeface="Arial"/>
              </a:rPr>
              <a:t>c</a:t>
            </a:r>
            <a:endParaRPr lang="en-US" altLang="zh-CN" dirty="0">
              <a:latin typeface="Arial"/>
              <a:cs typeface="Arial"/>
            </a:endParaRPr>
          </a:p>
          <a:p>
            <a:pPr marL="181610" marR="323215" indent="0">
              <a:lnSpc>
                <a:spcPct val="100000"/>
              </a:lnSpc>
              <a:buNone/>
              <a:tabLst>
                <a:tab pos="469265" algn="l"/>
              </a:tabLst>
            </a:pPr>
            <a:r>
              <a:rPr lang="en-US" altLang="zh-CN" dirty="0">
                <a:cs typeface="Arial MT"/>
              </a:rPr>
              <a:t>  - Model </a:t>
            </a:r>
            <a:r>
              <a:rPr lang="en-US" altLang="zh-CN" spc="-5" dirty="0">
                <a:cs typeface="Arial MT"/>
              </a:rPr>
              <a:t>needs to encode everything it </a:t>
            </a:r>
            <a:r>
              <a:rPr lang="en-US" altLang="zh-CN" spc="-375" dirty="0">
                <a:cs typeface="Arial MT"/>
              </a:rPr>
              <a:t> </a:t>
            </a:r>
            <a:r>
              <a:rPr lang="en-US" altLang="zh-CN" spc="-5" dirty="0">
                <a:cs typeface="Arial MT"/>
              </a:rPr>
              <a:t>wants</a:t>
            </a:r>
            <a:r>
              <a:rPr lang="en-US" altLang="zh-CN" spc="-10" dirty="0">
                <a:cs typeface="Arial MT"/>
              </a:rPr>
              <a:t> </a:t>
            </a:r>
            <a:r>
              <a:rPr lang="en-US" altLang="zh-CN" spc="-5" dirty="0">
                <a:cs typeface="Arial MT"/>
              </a:rPr>
              <a:t>to</a:t>
            </a:r>
            <a:r>
              <a:rPr lang="en-US" altLang="zh-CN" spc="-10" dirty="0">
                <a:cs typeface="Arial MT"/>
              </a:rPr>
              <a:t> </a:t>
            </a:r>
            <a:r>
              <a:rPr lang="en-US" altLang="zh-CN" dirty="0">
                <a:cs typeface="Arial MT"/>
              </a:rPr>
              <a:t>say</a:t>
            </a:r>
            <a:r>
              <a:rPr lang="en-US" altLang="zh-CN" spc="-5" dirty="0">
                <a:cs typeface="Arial MT"/>
              </a:rPr>
              <a:t> within</a:t>
            </a:r>
            <a:r>
              <a:rPr lang="en-US" altLang="zh-CN" spc="-10" dirty="0">
                <a:cs typeface="Arial MT"/>
              </a:rPr>
              <a:t> </a:t>
            </a:r>
            <a:r>
              <a:rPr lang="en-US" altLang="zh-CN" dirty="0">
                <a:cs typeface="Arial MT"/>
              </a:rPr>
              <a:t>c</a:t>
            </a:r>
          </a:p>
          <a:p>
            <a:r>
              <a:rPr lang="en-US" altLang="zh-CN" b="1" spc="-5" dirty="0">
                <a:solidFill>
                  <a:srgbClr val="FF0000"/>
                </a:solidFill>
                <a:latin typeface="Arial"/>
                <a:cs typeface="Arial"/>
              </a:rPr>
              <a:t>This is </a:t>
            </a:r>
            <a:r>
              <a:rPr lang="en-US" altLang="zh-CN" b="1" dirty="0">
                <a:solidFill>
                  <a:srgbClr val="FF0000"/>
                </a:solidFill>
                <a:latin typeface="Arial"/>
                <a:cs typeface="Arial"/>
              </a:rPr>
              <a:t>a </a:t>
            </a:r>
            <a:r>
              <a:rPr lang="en-US" altLang="zh-CN" b="1" spc="-5" dirty="0">
                <a:solidFill>
                  <a:srgbClr val="FF0000"/>
                </a:solidFill>
                <a:latin typeface="Arial"/>
                <a:cs typeface="Arial"/>
              </a:rPr>
              <a:t>problem if we want </a:t>
            </a:r>
            <a:r>
              <a:rPr lang="en-US" altLang="zh-CN" b="1" dirty="0">
                <a:solidFill>
                  <a:srgbClr val="FF0000"/>
                </a:solidFill>
                <a:latin typeface="Arial"/>
                <a:cs typeface="Arial"/>
              </a:rPr>
              <a:t>to </a:t>
            </a:r>
            <a:r>
              <a:rPr lang="en-US" altLang="zh-CN" b="1" spc="-5" dirty="0">
                <a:solidFill>
                  <a:srgbClr val="FF0000"/>
                </a:solidFill>
                <a:latin typeface="Arial"/>
                <a:cs typeface="Arial"/>
              </a:rPr>
              <a:t>generate</a:t>
            </a:r>
            <a:r>
              <a:rPr lang="en-US" altLang="zh-CN" b="1" dirty="0">
                <a:solidFill>
                  <a:srgbClr val="FF0000"/>
                </a:solidFill>
                <a:latin typeface="Arial"/>
                <a:cs typeface="Arial"/>
              </a:rPr>
              <a:t> </a:t>
            </a:r>
            <a:r>
              <a:rPr lang="en-US" altLang="zh-CN" b="1" spc="-5" dirty="0">
                <a:solidFill>
                  <a:srgbClr val="FF0000"/>
                </a:solidFill>
                <a:latin typeface="Arial"/>
                <a:cs typeface="Arial"/>
              </a:rPr>
              <a:t>really</a:t>
            </a:r>
            <a:r>
              <a:rPr lang="en-US" altLang="zh-CN" b="1" spc="-20" dirty="0">
                <a:solidFill>
                  <a:srgbClr val="FF0000"/>
                </a:solidFill>
                <a:latin typeface="Arial"/>
                <a:cs typeface="Arial"/>
              </a:rPr>
              <a:t> </a:t>
            </a:r>
            <a:r>
              <a:rPr lang="en-US" altLang="zh-CN" b="1" spc="-5" dirty="0">
                <a:solidFill>
                  <a:srgbClr val="FF0000"/>
                </a:solidFill>
                <a:latin typeface="Arial"/>
                <a:cs typeface="Arial"/>
              </a:rPr>
              <a:t>long</a:t>
            </a:r>
            <a:r>
              <a:rPr lang="en-US" altLang="zh-CN" b="1" spc="-15" dirty="0">
                <a:solidFill>
                  <a:srgbClr val="FF0000"/>
                </a:solidFill>
                <a:latin typeface="Arial"/>
                <a:cs typeface="Arial"/>
              </a:rPr>
              <a:t> </a:t>
            </a:r>
            <a:r>
              <a:rPr lang="en-US" altLang="zh-CN" b="1" spc="-5" dirty="0">
                <a:solidFill>
                  <a:srgbClr val="FF0000"/>
                </a:solidFill>
                <a:latin typeface="Arial"/>
                <a:cs typeface="Arial"/>
              </a:rPr>
              <a:t>descriptions?</a:t>
            </a:r>
            <a:r>
              <a:rPr lang="en-US" altLang="zh-CN" b="1" spc="-15" dirty="0">
                <a:solidFill>
                  <a:srgbClr val="FF0000"/>
                </a:solidFill>
                <a:latin typeface="Arial"/>
                <a:cs typeface="Arial"/>
              </a:rPr>
              <a:t> </a:t>
            </a:r>
            <a:r>
              <a:rPr lang="en-US" altLang="zh-CN" b="1" spc="-5" dirty="0">
                <a:solidFill>
                  <a:srgbClr val="FF0000"/>
                </a:solidFill>
                <a:latin typeface="Arial"/>
                <a:cs typeface="Arial"/>
              </a:rPr>
              <a:t>100s</a:t>
            </a:r>
            <a:r>
              <a:rPr lang="en-US" altLang="zh-CN" b="1" spc="-15" dirty="0">
                <a:solidFill>
                  <a:srgbClr val="FF0000"/>
                </a:solidFill>
                <a:latin typeface="Arial"/>
                <a:cs typeface="Arial"/>
              </a:rPr>
              <a:t> </a:t>
            </a:r>
            <a:r>
              <a:rPr lang="en-US" altLang="zh-CN" b="1" spc="-5" dirty="0">
                <a:solidFill>
                  <a:srgbClr val="FF0000"/>
                </a:solidFill>
                <a:latin typeface="Arial"/>
                <a:cs typeface="Arial"/>
              </a:rPr>
              <a:t>of</a:t>
            </a:r>
            <a:r>
              <a:rPr lang="en-US" altLang="zh-CN" b="1" spc="-20" dirty="0">
                <a:solidFill>
                  <a:srgbClr val="FF0000"/>
                </a:solidFill>
                <a:latin typeface="Arial"/>
                <a:cs typeface="Arial"/>
              </a:rPr>
              <a:t> </a:t>
            </a:r>
            <a:r>
              <a:rPr lang="en-US" altLang="zh-CN" b="1" spc="-5" dirty="0">
                <a:solidFill>
                  <a:srgbClr val="FF0000"/>
                </a:solidFill>
                <a:latin typeface="Arial"/>
                <a:cs typeface="Arial"/>
              </a:rPr>
              <a:t>words</a:t>
            </a:r>
            <a:r>
              <a:rPr lang="en-US" altLang="zh-CN" b="1" spc="-15" dirty="0">
                <a:solidFill>
                  <a:srgbClr val="FF0000"/>
                </a:solidFill>
                <a:latin typeface="Arial"/>
                <a:cs typeface="Arial"/>
              </a:rPr>
              <a:t> </a:t>
            </a:r>
            <a:r>
              <a:rPr lang="en-US" altLang="zh-CN" b="1" spc="-5" dirty="0">
                <a:solidFill>
                  <a:srgbClr val="FF0000"/>
                </a:solidFill>
                <a:latin typeface="Arial"/>
                <a:cs typeface="Arial"/>
              </a:rPr>
              <a:t>long</a:t>
            </a:r>
            <a:endParaRPr lang="en-US" altLang="zh-CN" dirty="0">
              <a:latin typeface="Arial"/>
              <a:cs typeface="Arial"/>
            </a:endParaRPr>
          </a:p>
          <a:p>
            <a:endParaRPr lang="zh-CN" altLang="en-US" dirty="0"/>
          </a:p>
        </p:txBody>
      </p:sp>
      <p:sp>
        <p:nvSpPr>
          <p:cNvPr id="2" name="标题 1">
            <a:extLst>
              <a:ext uri="{FF2B5EF4-FFF2-40B4-BE49-F238E27FC236}">
                <a16:creationId xmlns:a16="http://schemas.microsoft.com/office/drawing/2014/main" id="{BBBE7294-F9C7-407F-9764-1DE9CFCE50C8}"/>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25" dirty="0"/>
              <a:t> </a:t>
            </a:r>
            <a:r>
              <a:rPr lang="en-US" altLang="zh-CN" spc="-5" dirty="0"/>
              <a:t>using</a:t>
            </a:r>
            <a:r>
              <a:rPr lang="en-US" altLang="zh-CN" spc="-25" dirty="0"/>
              <a:t> </a:t>
            </a:r>
            <a:r>
              <a:rPr lang="en-US" altLang="zh-CN" dirty="0"/>
              <a:t>spatial</a:t>
            </a:r>
            <a:r>
              <a:rPr lang="en-US" altLang="zh-CN" spc="-25" dirty="0"/>
              <a:t> </a:t>
            </a:r>
            <a:r>
              <a:rPr lang="en-US" altLang="zh-CN" spc="-5" dirty="0"/>
              <a:t>features</a:t>
            </a:r>
            <a:endParaRPr lang="zh-CN" altLang="en-US" dirty="0"/>
          </a:p>
        </p:txBody>
      </p:sp>
      <p:sp>
        <p:nvSpPr>
          <p:cNvPr id="4" name="object 5">
            <a:extLst>
              <a:ext uri="{FF2B5EF4-FFF2-40B4-BE49-F238E27FC236}">
                <a16:creationId xmlns:a16="http://schemas.microsoft.com/office/drawing/2014/main" id="{EBDF254A-E7B0-4F25-B0F9-38ED45A83002}"/>
              </a:ext>
            </a:extLst>
          </p:cNvPr>
          <p:cNvSpPr txBox="1"/>
          <p:nvPr/>
        </p:nvSpPr>
        <p:spPr>
          <a:xfrm>
            <a:off x="284606" y="4718031"/>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5" name="object 7">
            <a:extLst>
              <a:ext uri="{FF2B5EF4-FFF2-40B4-BE49-F238E27FC236}">
                <a16:creationId xmlns:a16="http://schemas.microsoft.com/office/drawing/2014/main" id="{11E026A1-0065-43AA-A644-1EF540AAEFE8}"/>
              </a:ext>
            </a:extLst>
          </p:cNvPr>
          <p:cNvPicPr/>
          <p:nvPr/>
        </p:nvPicPr>
        <p:blipFill>
          <a:blip r:embed="rId3" cstate="print"/>
          <a:stretch>
            <a:fillRect/>
          </a:stretch>
        </p:blipFill>
        <p:spPr>
          <a:xfrm>
            <a:off x="287780" y="3874967"/>
            <a:ext cx="971999" cy="687048"/>
          </a:xfrm>
          <a:prstGeom prst="rect">
            <a:avLst/>
          </a:prstGeom>
        </p:spPr>
      </p:pic>
      <p:grpSp>
        <p:nvGrpSpPr>
          <p:cNvPr id="6" name="object 8">
            <a:extLst>
              <a:ext uri="{FF2B5EF4-FFF2-40B4-BE49-F238E27FC236}">
                <a16:creationId xmlns:a16="http://schemas.microsoft.com/office/drawing/2014/main" id="{EA288F16-1E9D-446E-B45C-16B1D60F73E9}"/>
              </a:ext>
            </a:extLst>
          </p:cNvPr>
          <p:cNvGrpSpPr/>
          <p:nvPr/>
        </p:nvGrpSpPr>
        <p:grpSpPr>
          <a:xfrm>
            <a:off x="1343531" y="3698530"/>
            <a:ext cx="840740" cy="1040130"/>
            <a:chOff x="1207800" y="2748412"/>
            <a:chExt cx="840740" cy="1040130"/>
          </a:xfrm>
        </p:grpSpPr>
        <p:sp>
          <p:nvSpPr>
            <p:cNvPr id="7" name="object 9">
              <a:extLst>
                <a:ext uri="{FF2B5EF4-FFF2-40B4-BE49-F238E27FC236}">
                  <a16:creationId xmlns:a16="http://schemas.microsoft.com/office/drawing/2014/main" id="{2985F568-8905-49DB-8098-8C56B5DCF888}"/>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8" name="object 10">
              <a:extLst>
                <a:ext uri="{FF2B5EF4-FFF2-40B4-BE49-F238E27FC236}">
                  <a16:creationId xmlns:a16="http://schemas.microsoft.com/office/drawing/2014/main" id="{F9EF22F0-6CAF-4F2D-86DA-F65437922213}"/>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9" name="object 11">
            <a:extLst>
              <a:ext uri="{FF2B5EF4-FFF2-40B4-BE49-F238E27FC236}">
                <a16:creationId xmlns:a16="http://schemas.microsoft.com/office/drawing/2014/main" id="{125E9EE9-561D-4B77-89AB-B4DB31F337EA}"/>
              </a:ext>
            </a:extLst>
          </p:cNvPr>
          <p:cNvSpPr txBox="1"/>
          <p:nvPr/>
        </p:nvSpPr>
        <p:spPr>
          <a:xfrm>
            <a:off x="1421319" y="4052008"/>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0" name="object 12">
            <a:extLst>
              <a:ext uri="{FF2B5EF4-FFF2-40B4-BE49-F238E27FC236}">
                <a16:creationId xmlns:a16="http://schemas.microsoft.com/office/drawing/2014/main" id="{841D567C-677A-4F20-9DCD-3368498289A0}"/>
              </a:ext>
            </a:extLst>
          </p:cNvPr>
          <p:cNvSpPr txBox="1"/>
          <p:nvPr/>
        </p:nvSpPr>
        <p:spPr>
          <a:xfrm>
            <a:off x="2143872" y="4688706"/>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11" name="object 13">
            <a:extLst>
              <a:ext uri="{FF2B5EF4-FFF2-40B4-BE49-F238E27FC236}">
                <a16:creationId xmlns:a16="http://schemas.microsoft.com/office/drawing/2014/main" id="{53A6CC68-DDBB-4A89-A1D2-600345B17099}"/>
              </a:ext>
            </a:extLst>
          </p:cNvPr>
          <p:cNvSpPr txBox="1"/>
          <p:nvPr/>
        </p:nvSpPr>
        <p:spPr>
          <a:xfrm>
            <a:off x="4552531" y="376134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aphicFrame>
        <p:nvGraphicFramePr>
          <p:cNvPr id="12" name="object 14">
            <a:extLst>
              <a:ext uri="{FF2B5EF4-FFF2-40B4-BE49-F238E27FC236}">
                <a16:creationId xmlns:a16="http://schemas.microsoft.com/office/drawing/2014/main" id="{A5048F4D-F86F-4DC9-B0CE-D55D9C8E404E}"/>
              </a:ext>
            </a:extLst>
          </p:cNvPr>
          <p:cNvGraphicFramePr>
            <a:graphicFrameLocks noGrp="1"/>
          </p:cNvGraphicFramePr>
          <p:nvPr>
            <p:extLst>
              <p:ext uri="{D42A27DB-BD31-4B8C-83A1-F6EECF244321}">
                <p14:modId xmlns:p14="http://schemas.microsoft.com/office/powerpoint/2010/main" val="3112732195"/>
              </p:ext>
            </p:extLst>
          </p:nvPr>
        </p:nvGraphicFramePr>
        <p:xfrm>
          <a:off x="2247291" y="3699609"/>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326390">
                        <a:lnSpc>
                          <a:spcPct val="100000"/>
                        </a:lnSpc>
                        <a:spcBef>
                          <a:spcPts val="580"/>
                        </a:spcBef>
                      </a:pPr>
                      <a:r>
                        <a:rPr sz="1400" dirty="0">
                          <a:latin typeface="Arial MT"/>
                          <a:cs typeface="Arial MT"/>
                        </a:rPr>
                        <a:t>MLP</a:t>
                      </a: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dirty="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7366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13" name="object 15">
            <a:extLst>
              <a:ext uri="{FF2B5EF4-FFF2-40B4-BE49-F238E27FC236}">
                <a16:creationId xmlns:a16="http://schemas.microsoft.com/office/drawing/2014/main" id="{2FF611B5-4BF7-47F9-9089-4110815CC85A}"/>
              </a:ext>
            </a:extLst>
          </p:cNvPr>
          <p:cNvPicPr/>
          <p:nvPr/>
        </p:nvPicPr>
        <p:blipFill>
          <a:blip r:embed="rId4" cstate="print"/>
          <a:stretch>
            <a:fillRect/>
          </a:stretch>
        </p:blipFill>
        <p:spPr>
          <a:xfrm>
            <a:off x="4428670" y="3975971"/>
            <a:ext cx="105536" cy="81981"/>
          </a:xfrm>
          <a:prstGeom prst="rect">
            <a:avLst/>
          </a:prstGeom>
        </p:spPr>
      </p:pic>
      <p:grpSp>
        <p:nvGrpSpPr>
          <p:cNvPr id="15" name="object 17">
            <a:extLst>
              <a:ext uri="{FF2B5EF4-FFF2-40B4-BE49-F238E27FC236}">
                <a16:creationId xmlns:a16="http://schemas.microsoft.com/office/drawing/2014/main" id="{95E5F099-CEF8-45AA-A166-DC69ADF0632B}"/>
              </a:ext>
            </a:extLst>
          </p:cNvPr>
          <p:cNvGrpSpPr/>
          <p:nvPr/>
        </p:nvGrpSpPr>
        <p:grpSpPr>
          <a:xfrm>
            <a:off x="5880233" y="4666797"/>
            <a:ext cx="330835" cy="521334"/>
            <a:chOff x="5744502" y="3716679"/>
            <a:chExt cx="330835" cy="521334"/>
          </a:xfrm>
        </p:grpSpPr>
        <p:sp>
          <p:nvSpPr>
            <p:cNvPr id="16" name="object 18">
              <a:extLst>
                <a:ext uri="{FF2B5EF4-FFF2-40B4-BE49-F238E27FC236}">
                  <a16:creationId xmlns:a16="http://schemas.microsoft.com/office/drawing/2014/main" id="{0AAC59B5-7A67-44D6-9749-70AD722F03A5}"/>
                </a:ext>
              </a:extLst>
            </p:cNvPr>
            <p:cNvSpPr/>
            <p:nvPr/>
          </p:nvSpPr>
          <p:spPr>
            <a:xfrm>
              <a:off x="5749264" y="3721442"/>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17" name="object 19">
              <a:extLst>
                <a:ext uri="{FF2B5EF4-FFF2-40B4-BE49-F238E27FC236}">
                  <a16:creationId xmlns:a16="http://schemas.microsoft.com/office/drawing/2014/main" id="{A3A0D06D-E292-42DC-8162-A9F9A885EC2B}"/>
                </a:ext>
              </a:extLst>
            </p:cNvPr>
            <p:cNvSpPr/>
            <p:nvPr/>
          </p:nvSpPr>
          <p:spPr>
            <a:xfrm>
              <a:off x="5749264" y="3721442"/>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18" name="object 20">
            <a:extLst>
              <a:ext uri="{FF2B5EF4-FFF2-40B4-BE49-F238E27FC236}">
                <a16:creationId xmlns:a16="http://schemas.microsoft.com/office/drawing/2014/main" id="{D0D23186-3C3E-408E-AE88-9EA960F6F7A5}"/>
              </a:ext>
            </a:extLst>
          </p:cNvPr>
          <p:cNvSpPr txBox="1"/>
          <p:nvPr/>
        </p:nvSpPr>
        <p:spPr>
          <a:xfrm>
            <a:off x="5966470" y="4817074"/>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19" name="object 21">
            <a:extLst>
              <a:ext uri="{FF2B5EF4-FFF2-40B4-BE49-F238E27FC236}">
                <a16:creationId xmlns:a16="http://schemas.microsoft.com/office/drawing/2014/main" id="{59591948-65A8-4E41-9436-663ADB94C563}"/>
              </a:ext>
            </a:extLst>
          </p:cNvPr>
          <p:cNvSpPr txBox="1"/>
          <p:nvPr/>
        </p:nvSpPr>
        <p:spPr>
          <a:xfrm>
            <a:off x="6042670" y="4925024"/>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0</a:t>
            </a:r>
            <a:endParaRPr sz="800">
              <a:latin typeface="Arial MT"/>
              <a:cs typeface="Arial MT"/>
            </a:endParaRPr>
          </a:p>
        </p:txBody>
      </p:sp>
      <p:sp>
        <p:nvSpPr>
          <p:cNvPr id="20" name="object 22">
            <a:extLst>
              <a:ext uri="{FF2B5EF4-FFF2-40B4-BE49-F238E27FC236}">
                <a16:creationId xmlns:a16="http://schemas.microsoft.com/office/drawing/2014/main" id="{17FB1E14-371E-4D9F-97DA-5FCA2A878F44}"/>
              </a:ext>
            </a:extLst>
          </p:cNvPr>
          <p:cNvSpPr txBox="1"/>
          <p:nvPr/>
        </p:nvSpPr>
        <p:spPr>
          <a:xfrm>
            <a:off x="5885013" y="3761334"/>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sp>
        <p:nvSpPr>
          <p:cNvPr id="21" name="object 23">
            <a:extLst>
              <a:ext uri="{FF2B5EF4-FFF2-40B4-BE49-F238E27FC236}">
                <a16:creationId xmlns:a16="http://schemas.microsoft.com/office/drawing/2014/main" id="{DE32F4E4-868D-44FE-A618-5B9C0299E4E3}"/>
              </a:ext>
            </a:extLst>
          </p:cNvPr>
          <p:cNvSpPr txBox="1"/>
          <p:nvPr/>
        </p:nvSpPr>
        <p:spPr>
          <a:xfrm>
            <a:off x="5889161" y="2918935"/>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pic>
        <p:nvPicPr>
          <p:cNvPr id="22" name="object 24">
            <a:extLst>
              <a:ext uri="{FF2B5EF4-FFF2-40B4-BE49-F238E27FC236}">
                <a16:creationId xmlns:a16="http://schemas.microsoft.com/office/drawing/2014/main" id="{1EB92903-D36F-414B-87E2-EA5AF1D21374}"/>
              </a:ext>
            </a:extLst>
          </p:cNvPr>
          <p:cNvPicPr/>
          <p:nvPr/>
        </p:nvPicPr>
        <p:blipFill>
          <a:blip r:embed="rId5" cstate="print"/>
          <a:stretch>
            <a:fillRect/>
          </a:stretch>
        </p:blipFill>
        <p:spPr>
          <a:xfrm>
            <a:off x="6007275" y="3448755"/>
            <a:ext cx="81975" cy="322102"/>
          </a:xfrm>
          <a:prstGeom prst="rect">
            <a:avLst/>
          </a:prstGeom>
        </p:spPr>
      </p:pic>
      <p:sp>
        <p:nvSpPr>
          <p:cNvPr id="23" name="object 25">
            <a:extLst>
              <a:ext uri="{FF2B5EF4-FFF2-40B4-BE49-F238E27FC236}">
                <a16:creationId xmlns:a16="http://schemas.microsoft.com/office/drawing/2014/main" id="{9C06DE41-BC15-4745-8D4A-54215E7F8047}"/>
              </a:ext>
            </a:extLst>
          </p:cNvPr>
          <p:cNvSpPr txBox="1"/>
          <p:nvPr/>
        </p:nvSpPr>
        <p:spPr>
          <a:xfrm>
            <a:off x="6774491" y="3761334"/>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2</a:t>
            </a:r>
            <a:endParaRPr sz="1050" baseline="-31746">
              <a:latin typeface="Arial MT"/>
              <a:cs typeface="Arial MT"/>
            </a:endParaRPr>
          </a:p>
        </p:txBody>
      </p:sp>
      <p:grpSp>
        <p:nvGrpSpPr>
          <p:cNvPr id="24" name="object 26">
            <a:extLst>
              <a:ext uri="{FF2B5EF4-FFF2-40B4-BE49-F238E27FC236}">
                <a16:creationId xmlns:a16="http://schemas.microsoft.com/office/drawing/2014/main" id="{417F5A1D-A2E9-4D5F-BDA9-4B9C73FBB97B}"/>
              </a:ext>
            </a:extLst>
          </p:cNvPr>
          <p:cNvGrpSpPr/>
          <p:nvPr/>
        </p:nvGrpSpPr>
        <p:grpSpPr>
          <a:xfrm>
            <a:off x="6206013" y="3976093"/>
            <a:ext cx="550545" cy="82550"/>
            <a:chOff x="6070282" y="3025975"/>
            <a:chExt cx="550545" cy="82550"/>
          </a:xfrm>
        </p:grpSpPr>
        <p:sp>
          <p:nvSpPr>
            <p:cNvPr id="25" name="object 27">
              <a:extLst>
                <a:ext uri="{FF2B5EF4-FFF2-40B4-BE49-F238E27FC236}">
                  <a16:creationId xmlns:a16="http://schemas.microsoft.com/office/drawing/2014/main" id="{6A10A1EB-DA58-440D-94C2-D7DDA9A8D1F2}"/>
                </a:ext>
              </a:extLst>
            </p:cNvPr>
            <p:cNvSpPr/>
            <p:nvPr/>
          </p:nvSpPr>
          <p:spPr>
            <a:xfrm>
              <a:off x="6070282" y="3066966"/>
              <a:ext cx="454659" cy="0"/>
            </a:xfrm>
            <a:custGeom>
              <a:avLst/>
              <a:gdLst/>
              <a:ahLst/>
              <a:cxnLst/>
              <a:rect l="l" t="t" r="r" b="b"/>
              <a:pathLst>
                <a:path w="454659">
                  <a:moveTo>
                    <a:pt x="0" y="0"/>
                  </a:moveTo>
                  <a:lnTo>
                    <a:pt x="454199" y="0"/>
                  </a:lnTo>
                </a:path>
              </a:pathLst>
            </a:custGeom>
            <a:ln w="19049">
              <a:solidFill>
                <a:srgbClr val="222222"/>
              </a:solidFill>
            </a:ln>
          </p:spPr>
          <p:txBody>
            <a:bodyPr wrap="square" lIns="0" tIns="0" rIns="0" bIns="0" rtlCol="0"/>
            <a:lstStyle/>
            <a:p>
              <a:endParaRPr/>
            </a:p>
          </p:txBody>
        </p:sp>
        <p:pic>
          <p:nvPicPr>
            <p:cNvPr id="26" name="object 28">
              <a:extLst>
                <a:ext uri="{FF2B5EF4-FFF2-40B4-BE49-F238E27FC236}">
                  <a16:creationId xmlns:a16="http://schemas.microsoft.com/office/drawing/2014/main" id="{3EFA9FF7-1E03-432C-BA85-BECF4E34BC7C}"/>
                </a:ext>
              </a:extLst>
            </p:cNvPr>
            <p:cNvPicPr/>
            <p:nvPr/>
          </p:nvPicPr>
          <p:blipFill>
            <a:blip r:embed="rId6" cstate="print"/>
            <a:stretch>
              <a:fillRect/>
            </a:stretch>
          </p:blipFill>
          <p:spPr>
            <a:xfrm>
              <a:off x="6514957" y="3025975"/>
              <a:ext cx="105500" cy="81980"/>
            </a:xfrm>
            <a:prstGeom prst="rect">
              <a:avLst/>
            </a:prstGeom>
          </p:spPr>
        </p:pic>
      </p:grpSp>
      <p:sp>
        <p:nvSpPr>
          <p:cNvPr id="27" name="object 29">
            <a:extLst>
              <a:ext uri="{FF2B5EF4-FFF2-40B4-BE49-F238E27FC236}">
                <a16:creationId xmlns:a16="http://schemas.microsoft.com/office/drawing/2014/main" id="{8155A7C5-AACD-4A24-A423-8599E2B8FFB6}"/>
              </a:ext>
            </a:extLst>
          </p:cNvPr>
          <p:cNvSpPr txBox="1"/>
          <p:nvPr/>
        </p:nvSpPr>
        <p:spPr>
          <a:xfrm>
            <a:off x="6770687" y="2918935"/>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pic>
        <p:nvPicPr>
          <p:cNvPr id="28" name="object 30">
            <a:extLst>
              <a:ext uri="{FF2B5EF4-FFF2-40B4-BE49-F238E27FC236}">
                <a16:creationId xmlns:a16="http://schemas.microsoft.com/office/drawing/2014/main" id="{396ACF38-94E1-44E0-AE02-F6DAF029EFA4}"/>
              </a:ext>
            </a:extLst>
          </p:cNvPr>
          <p:cNvPicPr/>
          <p:nvPr/>
        </p:nvPicPr>
        <p:blipFill>
          <a:blip r:embed="rId7" cstate="print"/>
          <a:stretch>
            <a:fillRect/>
          </a:stretch>
        </p:blipFill>
        <p:spPr>
          <a:xfrm>
            <a:off x="6891450" y="3448756"/>
            <a:ext cx="81976" cy="322102"/>
          </a:xfrm>
          <a:prstGeom prst="rect">
            <a:avLst/>
          </a:prstGeom>
        </p:spPr>
      </p:pic>
      <p:grpSp>
        <p:nvGrpSpPr>
          <p:cNvPr id="29" name="object 31">
            <a:extLst>
              <a:ext uri="{FF2B5EF4-FFF2-40B4-BE49-F238E27FC236}">
                <a16:creationId xmlns:a16="http://schemas.microsoft.com/office/drawing/2014/main" id="{79349CBA-7EDC-4FB2-B97D-2F90706040CB}"/>
              </a:ext>
            </a:extLst>
          </p:cNvPr>
          <p:cNvGrpSpPr/>
          <p:nvPr/>
        </p:nvGrpSpPr>
        <p:grpSpPr>
          <a:xfrm>
            <a:off x="6769725" y="4666797"/>
            <a:ext cx="330835" cy="521334"/>
            <a:chOff x="6633994" y="3716679"/>
            <a:chExt cx="330835" cy="521334"/>
          </a:xfrm>
        </p:grpSpPr>
        <p:sp>
          <p:nvSpPr>
            <p:cNvPr id="30" name="object 32">
              <a:extLst>
                <a:ext uri="{FF2B5EF4-FFF2-40B4-BE49-F238E27FC236}">
                  <a16:creationId xmlns:a16="http://schemas.microsoft.com/office/drawing/2014/main" id="{1AE48CED-2A20-4355-862A-16C3FA71877E}"/>
                </a:ext>
              </a:extLst>
            </p:cNvPr>
            <p:cNvSpPr/>
            <p:nvPr/>
          </p:nvSpPr>
          <p:spPr>
            <a:xfrm>
              <a:off x="6638756"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31" name="object 33">
              <a:extLst>
                <a:ext uri="{FF2B5EF4-FFF2-40B4-BE49-F238E27FC236}">
                  <a16:creationId xmlns:a16="http://schemas.microsoft.com/office/drawing/2014/main" id="{0E0D49CC-3B6A-405C-AC67-606226B8BDBF}"/>
                </a:ext>
              </a:extLst>
            </p:cNvPr>
            <p:cNvSpPr/>
            <p:nvPr/>
          </p:nvSpPr>
          <p:spPr>
            <a:xfrm>
              <a:off x="6638756"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32" name="object 34">
            <a:extLst>
              <a:ext uri="{FF2B5EF4-FFF2-40B4-BE49-F238E27FC236}">
                <a16:creationId xmlns:a16="http://schemas.microsoft.com/office/drawing/2014/main" id="{E15627C8-4ADF-4C51-B80A-277C7B5F0BEC}"/>
              </a:ext>
            </a:extLst>
          </p:cNvPr>
          <p:cNvSpPr txBox="1"/>
          <p:nvPr/>
        </p:nvSpPr>
        <p:spPr>
          <a:xfrm>
            <a:off x="6855963" y="4817074"/>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33" name="object 35">
            <a:extLst>
              <a:ext uri="{FF2B5EF4-FFF2-40B4-BE49-F238E27FC236}">
                <a16:creationId xmlns:a16="http://schemas.microsoft.com/office/drawing/2014/main" id="{AEEA0CBC-1289-4FE1-94B2-A54F2109ABEA}"/>
              </a:ext>
            </a:extLst>
          </p:cNvPr>
          <p:cNvSpPr txBox="1"/>
          <p:nvPr/>
        </p:nvSpPr>
        <p:spPr>
          <a:xfrm>
            <a:off x="6932163" y="4925024"/>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1</a:t>
            </a:r>
            <a:endParaRPr sz="800">
              <a:latin typeface="Arial MT"/>
              <a:cs typeface="Arial MT"/>
            </a:endParaRPr>
          </a:p>
        </p:txBody>
      </p:sp>
      <p:sp>
        <p:nvSpPr>
          <p:cNvPr id="34" name="object 36">
            <a:extLst>
              <a:ext uri="{FF2B5EF4-FFF2-40B4-BE49-F238E27FC236}">
                <a16:creationId xmlns:a16="http://schemas.microsoft.com/office/drawing/2014/main" id="{9473CE8D-41BC-4839-BDB9-66A37F4EF00C}"/>
              </a:ext>
            </a:extLst>
          </p:cNvPr>
          <p:cNvSpPr txBox="1"/>
          <p:nvPr/>
        </p:nvSpPr>
        <p:spPr>
          <a:xfrm>
            <a:off x="7672206" y="3761334"/>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3</a:t>
            </a:r>
            <a:endParaRPr sz="1050" baseline="-31746">
              <a:latin typeface="Arial MT"/>
              <a:cs typeface="Arial MT"/>
            </a:endParaRPr>
          </a:p>
        </p:txBody>
      </p:sp>
      <p:grpSp>
        <p:nvGrpSpPr>
          <p:cNvPr id="35" name="object 37">
            <a:extLst>
              <a:ext uri="{FF2B5EF4-FFF2-40B4-BE49-F238E27FC236}">
                <a16:creationId xmlns:a16="http://schemas.microsoft.com/office/drawing/2014/main" id="{D1B8DDDE-EEAB-43F4-ACA4-E5412EE4E3BA}"/>
              </a:ext>
            </a:extLst>
          </p:cNvPr>
          <p:cNvGrpSpPr/>
          <p:nvPr/>
        </p:nvGrpSpPr>
        <p:grpSpPr>
          <a:xfrm>
            <a:off x="7095492" y="3976093"/>
            <a:ext cx="558800" cy="82550"/>
            <a:chOff x="6959761" y="3025975"/>
            <a:chExt cx="558800" cy="82550"/>
          </a:xfrm>
        </p:grpSpPr>
        <p:sp>
          <p:nvSpPr>
            <p:cNvPr id="36" name="object 38">
              <a:extLst>
                <a:ext uri="{FF2B5EF4-FFF2-40B4-BE49-F238E27FC236}">
                  <a16:creationId xmlns:a16="http://schemas.microsoft.com/office/drawing/2014/main" id="{632C4E13-CC58-4625-BB07-A65DDE9394FE}"/>
                </a:ext>
              </a:extLst>
            </p:cNvPr>
            <p:cNvSpPr/>
            <p:nvPr/>
          </p:nvSpPr>
          <p:spPr>
            <a:xfrm>
              <a:off x="6959761" y="3066966"/>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37" name="object 39">
              <a:extLst>
                <a:ext uri="{FF2B5EF4-FFF2-40B4-BE49-F238E27FC236}">
                  <a16:creationId xmlns:a16="http://schemas.microsoft.com/office/drawing/2014/main" id="{EE70D3AF-7E61-490F-B4F1-C2ED08757B12}"/>
                </a:ext>
              </a:extLst>
            </p:cNvPr>
            <p:cNvPicPr/>
            <p:nvPr/>
          </p:nvPicPr>
          <p:blipFill>
            <a:blip r:embed="rId8" cstate="print"/>
            <a:stretch>
              <a:fillRect/>
            </a:stretch>
          </p:blipFill>
          <p:spPr>
            <a:xfrm>
              <a:off x="7412536" y="3025975"/>
              <a:ext cx="105500" cy="81980"/>
            </a:xfrm>
            <a:prstGeom prst="rect">
              <a:avLst/>
            </a:prstGeom>
          </p:spPr>
        </p:pic>
      </p:grpSp>
      <p:sp>
        <p:nvSpPr>
          <p:cNvPr id="38" name="object 40">
            <a:extLst>
              <a:ext uri="{FF2B5EF4-FFF2-40B4-BE49-F238E27FC236}">
                <a16:creationId xmlns:a16="http://schemas.microsoft.com/office/drawing/2014/main" id="{E29B7B4B-96E4-42B3-BDBA-523D4D6B34C6}"/>
              </a:ext>
            </a:extLst>
          </p:cNvPr>
          <p:cNvSpPr txBox="1"/>
          <p:nvPr/>
        </p:nvSpPr>
        <p:spPr>
          <a:xfrm>
            <a:off x="7668402" y="2918935"/>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pic>
        <p:nvPicPr>
          <p:cNvPr id="39" name="object 41">
            <a:extLst>
              <a:ext uri="{FF2B5EF4-FFF2-40B4-BE49-F238E27FC236}">
                <a16:creationId xmlns:a16="http://schemas.microsoft.com/office/drawing/2014/main" id="{EF5440A5-CEF4-48B2-804D-C4443EFE355E}"/>
              </a:ext>
            </a:extLst>
          </p:cNvPr>
          <p:cNvPicPr/>
          <p:nvPr/>
        </p:nvPicPr>
        <p:blipFill>
          <a:blip r:embed="rId7" cstate="print"/>
          <a:stretch>
            <a:fillRect/>
          </a:stretch>
        </p:blipFill>
        <p:spPr>
          <a:xfrm>
            <a:off x="7789165" y="3448756"/>
            <a:ext cx="81976" cy="322102"/>
          </a:xfrm>
          <a:prstGeom prst="rect">
            <a:avLst/>
          </a:prstGeom>
        </p:spPr>
      </p:pic>
      <p:grpSp>
        <p:nvGrpSpPr>
          <p:cNvPr id="40" name="object 42">
            <a:extLst>
              <a:ext uri="{FF2B5EF4-FFF2-40B4-BE49-F238E27FC236}">
                <a16:creationId xmlns:a16="http://schemas.microsoft.com/office/drawing/2014/main" id="{1D803ADD-B4B3-4A8F-9273-59E80278B00E}"/>
              </a:ext>
            </a:extLst>
          </p:cNvPr>
          <p:cNvGrpSpPr/>
          <p:nvPr/>
        </p:nvGrpSpPr>
        <p:grpSpPr>
          <a:xfrm>
            <a:off x="7667440" y="4666797"/>
            <a:ext cx="330835" cy="521334"/>
            <a:chOff x="7531709" y="3716679"/>
            <a:chExt cx="330835" cy="521334"/>
          </a:xfrm>
        </p:grpSpPr>
        <p:sp>
          <p:nvSpPr>
            <p:cNvPr id="41" name="object 43">
              <a:extLst>
                <a:ext uri="{FF2B5EF4-FFF2-40B4-BE49-F238E27FC236}">
                  <a16:creationId xmlns:a16="http://schemas.microsoft.com/office/drawing/2014/main" id="{48306F4E-4DEC-473C-BC86-2D64476EA99C}"/>
                </a:ext>
              </a:extLst>
            </p:cNvPr>
            <p:cNvSpPr/>
            <p:nvPr/>
          </p:nvSpPr>
          <p:spPr>
            <a:xfrm>
              <a:off x="7536471"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42" name="object 44">
              <a:extLst>
                <a:ext uri="{FF2B5EF4-FFF2-40B4-BE49-F238E27FC236}">
                  <a16:creationId xmlns:a16="http://schemas.microsoft.com/office/drawing/2014/main" id="{4219859A-06E3-4E02-94FC-32B40A218F2D}"/>
                </a:ext>
              </a:extLst>
            </p:cNvPr>
            <p:cNvSpPr/>
            <p:nvPr/>
          </p:nvSpPr>
          <p:spPr>
            <a:xfrm>
              <a:off x="7536471"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43" name="object 45">
            <a:extLst>
              <a:ext uri="{FF2B5EF4-FFF2-40B4-BE49-F238E27FC236}">
                <a16:creationId xmlns:a16="http://schemas.microsoft.com/office/drawing/2014/main" id="{FD4A5463-A426-4596-BF9F-93F21741C572}"/>
              </a:ext>
            </a:extLst>
          </p:cNvPr>
          <p:cNvSpPr txBox="1"/>
          <p:nvPr/>
        </p:nvSpPr>
        <p:spPr>
          <a:xfrm>
            <a:off x="7753678" y="4817074"/>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44" name="object 46">
            <a:extLst>
              <a:ext uri="{FF2B5EF4-FFF2-40B4-BE49-F238E27FC236}">
                <a16:creationId xmlns:a16="http://schemas.microsoft.com/office/drawing/2014/main" id="{C657DE12-C2BD-4092-93B0-C31FC2BFF6FD}"/>
              </a:ext>
            </a:extLst>
          </p:cNvPr>
          <p:cNvSpPr txBox="1"/>
          <p:nvPr/>
        </p:nvSpPr>
        <p:spPr>
          <a:xfrm>
            <a:off x="7829878" y="4925024"/>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2</a:t>
            </a:r>
            <a:endParaRPr sz="800">
              <a:latin typeface="Arial MT"/>
              <a:cs typeface="Arial MT"/>
            </a:endParaRPr>
          </a:p>
        </p:txBody>
      </p:sp>
      <p:sp>
        <p:nvSpPr>
          <p:cNvPr id="45" name="object 47">
            <a:extLst>
              <a:ext uri="{FF2B5EF4-FFF2-40B4-BE49-F238E27FC236}">
                <a16:creationId xmlns:a16="http://schemas.microsoft.com/office/drawing/2014/main" id="{587B8720-B9A2-4FBC-A990-DFB2A859A9E0}"/>
              </a:ext>
            </a:extLst>
          </p:cNvPr>
          <p:cNvSpPr txBox="1"/>
          <p:nvPr/>
        </p:nvSpPr>
        <p:spPr>
          <a:xfrm>
            <a:off x="8573075" y="3774495"/>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4</a:t>
            </a:r>
            <a:endParaRPr sz="1050" baseline="-31746">
              <a:latin typeface="Arial MT"/>
              <a:cs typeface="Arial MT"/>
            </a:endParaRPr>
          </a:p>
        </p:txBody>
      </p:sp>
      <p:grpSp>
        <p:nvGrpSpPr>
          <p:cNvPr id="46" name="object 48">
            <a:extLst>
              <a:ext uri="{FF2B5EF4-FFF2-40B4-BE49-F238E27FC236}">
                <a16:creationId xmlns:a16="http://schemas.microsoft.com/office/drawing/2014/main" id="{FD7E93BF-BEE6-4B53-A6E8-6FD1B28E84D0}"/>
              </a:ext>
            </a:extLst>
          </p:cNvPr>
          <p:cNvGrpSpPr/>
          <p:nvPr/>
        </p:nvGrpSpPr>
        <p:grpSpPr>
          <a:xfrm>
            <a:off x="7996475" y="3989255"/>
            <a:ext cx="558800" cy="82550"/>
            <a:chOff x="7860744" y="3039137"/>
            <a:chExt cx="558800" cy="82550"/>
          </a:xfrm>
        </p:grpSpPr>
        <p:sp>
          <p:nvSpPr>
            <p:cNvPr id="47" name="object 49">
              <a:extLst>
                <a:ext uri="{FF2B5EF4-FFF2-40B4-BE49-F238E27FC236}">
                  <a16:creationId xmlns:a16="http://schemas.microsoft.com/office/drawing/2014/main" id="{B96CE7DC-BEE4-4A74-9615-9D2B368FF7D0}"/>
                </a:ext>
              </a:extLst>
            </p:cNvPr>
            <p:cNvSpPr/>
            <p:nvPr/>
          </p:nvSpPr>
          <p:spPr>
            <a:xfrm>
              <a:off x="7860744" y="3080128"/>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48" name="object 50">
              <a:extLst>
                <a:ext uri="{FF2B5EF4-FFF2-40B4-BE49-F238E27FC236}">
                  <a16:creationId xmlns:a16="http://schemas.microsoft.com/office/drawing/2014/main" id="{79A210ED-013E-4651-A956-D9C54F53E7BD}"/>
                </a:ext>
              </a:extLst>
            </p:cNvPr>
            <p:cNvPicPr/>
            <p:nvPr/>
          </p:nvPicPr>
          <p:blipFill>
            <a:blip r:embed="rId9" cstate="print"/>
            <a:stretch>
              <a:fillRect/>
            </a:stretch>
          </p:blipFill>
          <p:spPr>
            <a:xfrm>
              <a:off x="8313519" y="3039137"/>
              <a:ext cx="105500" cy="81980"/>
            </a:xfrm>
            <a:prstGeom prst="rect">
              <a:avLst/>
            </a:prstGeom>
          </p:spPr>
        </p:pic>
      </p:grpSp>
      <p:sp>
        <p:nvSpPr>
          <p:cNvPr id="49" name="object 51">
            <a:extLst>
              <a:ext uri="{FF2B5EF4-FFF2-40B4-BE49-F238E27FC236}">
                <a16:creationId xmlns:a16="http://schemas.microsoft.com/office/drawing/2014/main" id="{85291432-D987-40B3-B7AC-4D509F1E7D5A}"/>
              </a:ext>
            </a:extLst>
          </p:cNvPr>
          <p:cNvSpPr txBox="1"/>
          <p:nvPr/>
        </p:nvSpPr>
        <p:spPr>
          <a:xfrm>
            <a:off x="8569271" y="2932097"/>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4</a:t>
            </a:r>
            <a:endParaRPr sz="1200" baseline="-31250">
              <a:latin typeface="Arial MT"/>
              <a:cs typeface="Arial MT"/>
            </a:endParaRPr>
          </a:p>
        </p:txBody>
      </p:sp>
      <p:pic>
        <p:nvPicPr>
          <p:cNvPr id="50" name="object 52">
            <a:extLst>
              <a:ext uri="{FF2B5EF4-FFF2-40B4-BE49-F238E27FC236}">
                <a16:creationId xmlns:a16="http://schemas.microsoft.com/office/drawing/2014/main" id="{7F14783A-2BAE-43BF-8579-02B41FE88382}"/>
              </a:ext>
            </a:extLst>
          </p:cNvPr>
          <p:cNvPicPr/>
          <p:nvPr/>
        </p:nvPicPr>
        <p:blipFill>
          <a:blip r:embed="rId10" cstate="print"/>
          <a:stretch>
            <a:fillRect/>
          </a:stretch>
        </p:blipFill>
        <p:spPr>
          <a:xfrm>
            <a:off x="8690035" y="3461918"/>
            <a:ext cx="81976" cy="322102"/>
          </a:xfrm>
          <a:prstGeom prst="rect">
            <a:avLst/>
          </a:prstGeom>
        </p:spPr>
      </p:pic>
      <p:grpSp>
        <p:nvGrpSpPr>
          <p:cNvPr id="51" name="object 53">
            <a:extLst>
              <a:ext uri="{FF2B5EF4-FFF2-40B4-BE49-F238E27FC236}">
                <a16:creationId xmlns:a16="http://schemas.microsoft.com/office/drawing/2014/main" id="{7065238D-3E0F-4116-B9B8-E917832924CA}"/>
              </a:ext>
            </a:extLst>
          </p:cNvPr>
          <p:cNvGrpSpPr/>
          <p:nvPr/>
        </p:nvGrpSpPr>
        <p:grpSpPr>
          <a:xfrm>
            <a:off x="8568309" y="4666809"/>
            <a:ext cx="330835" cy="521334"/>
            <a:chOff x="8432578" y="3716691"/>
            <a:chExt cx="330835" cy="521334"/>
          </a:xfrm>
        </p:grpSpPr>
        <p:sp>
          <p:nvSpPr>
            <p:cNvPr id="52" name="object 54">
              <a:extLst>
                <a:ext uri="{FF2B5EF4-FFF2-40B4-BE49-F238E27FC236}">
                  <a16:creationId xmlns:a16="http://schemas.microsoft.com/office/drawing/2014/main" id="{55038FDC-1A25-47E6-AFF8-0A82B1C7F69F}"/>
                </a:ext>
              </a:extLst>
            </p:cNvPr>
            <p:cNvSpPr/>
            <p:nvPr/>
          </p:nvSpPr>
          <p:spPr>
            <a:xfrm>
              <a:off x="8437340" y="3721453"/>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53" name="object 55">
              <a:extLst>
                <a:ext uri="{FF2B5EF4-FFF2-40B4-BE49-F238E27FC236}">
                  <a16:creationId xmlns:a16="http://schemas.microsoft.com/office/drawing/2014/main" id="{4F17BB12-4DB9-459C-A41B-327B0D580D32}"/>
                </a:ext>
              </a:extLst>
            </p:cNvPr>
            <p:cNvSpPr/>
            <p:nvPr/>
          </p:nvSpPr>
          <p:spPr>
            <a:xfrm>
              <a:off x="8437340" y="3721453"/>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54" name="object 56">
            <a:extLst>
              <a:ext uri="{FF2B5EF4-FFF2-40B4-BE49-F238E27FC236}">
                <a16:creationId xmlns:a16="http://schemas.microsoft.com/office/drawing/2014/main" id="{82F9CB37-8205-461C-AC5B-C79018C45574}"/>
              </a:ext>
            </a:extLst>
          </p:cNvPr>
          <p:cNvSpPr txBox="1"/>
          <p:nvPr/>
        </p:nvSpPr>
        <p:spPr>
          <a:xfrm>
            <a:off x="8654547" y="4817086"/>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y</a:t>
            </a:r>
            <a:endParaRPr sz="1200">
              <a:latin typeface="Arial MT"/>
              <a:cs typeface="Arial MT"/>
            </a:endParaRPr>
          </a:p>
        </p:txBody>
      </p:sp>
      <p:sp>
        <p:nvSpPr>
          <p:cNvPr id="55" name="object 57">
            <a:extLst>
              <a:ext uri="{FF2B5EF4-FFF2-40B4-BE49-F238E27FC236}">
                <a16:creationId xmlns:a16="http://schemas.microsoft.com/office/drawing/2014/main" id="{B97BC4B2-F0FF-48FF-89E5-1D6556B70913}"/>
              </a:ext>
            </a:extLst>
          </p:cNvPr>
          <p:cNvSpPr txBox="1"/>
          <p:nvPr/>
        </p:nvSpPr>
        <p:spPr>
          <a:xfrm>
            <a:off x="8730747" y="4925036"/>
            <a:ext cx="8191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3</a:t>
            </a:r>
            <a:endParaRPr sz="800">
              <a:latin typeface="Arial MT"/>
              <a:cs typeface="Arial MT"/>
            </a:endParaRPr>
          </a:p>
        </p:txBody>
      </p:sp>
      <p:sp>
        <p:nvSpPr>
          <p:cNvPr id="56" name="object 58">
            <a:extLst>
              <a:ext uri="{FF2B5EF4-FFF2-40B4-BE49-F238E27FC236}">
                <a16:creationId xmlns:a16="http://schemas.microsoft.com/office/drawing/2014/main" id="{5960B491-CB0C-499F-AD1B-AD831E62A0AC}"/>
              </a:ext>
            </a:extLst>
          </p:cNvPr>
          <p:cNvSpPr txBox="1"/>
          <p:nvPr/>
        </p:nvSpPr>
        <p:spPr>
          <a:xfrm>
            <a:off x="5830362" y="2670830"/>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57" name="object 59">
            <a:extLst>
              <a:ext uri="{FF2B5EF4-FFF2-40B4-BE49-F238E27FC236}">
                <a16:creationId xmlns:a16="http://schemas.microsoft.com/office/drawing/2014/main" id="{C28738F1-AD8A-4156-987D-7C065EBB451C}"/>
              </a:ext>
            </a:extLst>
          </p:cNvPr>
          <p:cNvSpPr txBox="1"/>
          <p:nvPr/>
        </p:nvSpPr>
        <p:spPr>
          <a:xfrm>
            <a:off x="6651623" y="2670830"/>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sp>
        <p:nvSpPr>
          <p:cNvPr id="58" name="object 60">
            <a:extLst>
              <a:ext uri="{FF2B5EF4-FFF2-40B4-BE49-F238E27FC236}">
                <a16:creationId xmlns:a16="http://schemas.microsoft.com/office/drawing/2014/main" id="{4F07AEB9-E429-4D42-91A5-296CECEE2860}"/>
              </a:ext>
            </a:extLst>
          </p:cNvPr>
          <p:cNvSpPr txBox="1"/>
          <p:nvPr/>
        </p:nvSpPr>
        <p:spPr>
          <a:xfrm>
            <a:off x="7711733" y="2670830"/>
            <a:ext cx="237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hat</a:t>
            </a:r>
            <a:endParaRPr sz="1200">
              <a:latin typeface="Arial MT"/>
              <a:cs typeface="Arial MT"/>
            </a:endParaRPr>
          </a:p>
        </p:txBody>
      </p:sp>
      <p:sp>
        <p:nvSpPr>
          <p:cNvPr id="59" name="object 61">
            <a:extLst>
              <a:ext uri="{FF2B5EF4-FFF2-40B4-BE49-F238E27FC236}">
                <a16:creationId xmlns:a16="http://schemas.microsoft.com/office/drawing/2014/main" id="{83A55739-AF83-4503-A343-7046A023C99E}"/>
              </a:ext>
            </a:extLst>
          </p:cNvPr>
          <p:cNvSpPr txBox="1"/>
          <p:nvPr/>
        </p:nvSpPr>
        <p:spPr>
          <a:xfrm>
            <a:off x="8495147" y="2670830"/>
            <a:ext cx="4318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[END]</a:t>
            </a:r>
            <a:endParaRPr sz="1200">
              <a:latin typeface="Arial MT"/>
              <a:cs typeface="Arial MT"/>
            </a:endParaRPr>
          </a:p>
        </p:txBody>
      </p:sp>
      <p:grpSp>
        <p:nvGrpSpPr>
          <p:cNvPr id="60" name="object 62">
            <a:extLst>
              <a:ext uri="{FF2B5EF4-FFF2-40B4-BE49-F238E27FC236}">
                <a16:creationId xmlns:a16="http://schemas.microsoft.com/office/drawing/2014/main" id="{C094BBDF-E04F-4B3C-82AA-2746A38E9805}"/>
              </a:ext>
            </a:extLst>
          </p:cNvPr>
          <p:cNvGrpSpPr/>
          <p:nvPr/>
        </p:nvGrpSpPr>
        <p:grpSpPr>
          <a:xfrm>
            <a:off x="4864005" y="3971843"/>
            <a:ext cx="1003300" cy="82550"/>
            <a:chOff x="4728274" y="3021725"/>
            <a:chExt cx="1003300" cy="82550"/>
          </a:xfrm>
        </p:grpSpPr>
        <p:sp>
          <p:nvSpPr>
            <p:cNvPr id="61" name="object 63">
              <a:extLst>
                <a:ext uri="{FF2B5EF4-FFF2-40B4-BE49-F238E27FC236}">
                  <a16:creationId xmlns:a16="http://schemas.microsoft.com/office/drawing/2014/main" id="{6ACCC9DE-E45F-4B4B-AB10-40112C15F35F}"/>
                </a:ext>
              </a:extLst>
            </p:cNvPr>
            <p:cNvSpPr/>
            <p:nvPr/>
          </p:nvSpPr>
          <p:spPr>
            <a:xfrm>
              <a:off x="4737799" y="3062715"/>
              <a:ext cx="897890" cy="4445"/>
            </a:xfrm>
            <a:custGeom>
              <a:avLst/>
              <a:gdLst/>
              <a:ahLst/>
              <a:cxnLst/>
              <a:rect l="l" t="t" r="r" b="b"/>
              <a:pathLst>
                <a:path w="897889" h="4444">
                  <a:moveTo>
                    <a:pt x="0" y="4257"/>
                  </a:moveTo>
                  <a:lnTo>
                    <a:pt x="897301" y="0"/>
                  </a:lnTo>
                </a:path>
              </a:pathLst>
            </a:custGeom>
            <a:ln w="19049">
              <a:solidFill>
                <a:srgbClr val="222222"/>
              </a:solidFill>
            </a:ln>
          </p:spPr>
          <p:txBody>
            <a:bodyPr wrap="square" lIns="0" tIns="0" rIns="0" bIns="0" rtlCol="0"/>
            <a:lstStyle/>
            <a:p>
              <a:endParaRPr/>
            </a:p>
          </p:txBody>
        </p:sp>
        <p:pic>
          <p:nvPicPr>
            <p:cNvPr id="62" name="object 64">
              <a:extLst>
                <a:ext uri="{FF2B5EF4-FFF2-40B4-BE49-F238E27FC236}">
                  <a16:creationId xmlns:a16="http://schemas.microsoft.com/office/drawing/2014/main" id="{6319769A-8581-4A6D-9F83-9E664125EFFC}"/>
                </a:ext>
              </a:extLst>
            </p:cNvPr>
            <p:cNvPicPr/>
            <p:nvPr/>
          </p:nvPicPr>
          <p:blipFill>
            <a:blip r:embed="rId11" cstate="print"/>
            <a:stretch>
              <a:fillRect/>
            </a:stretch>
          </p:blipFill>
          <p:spPr>
            <a:xfrm>
              <a:off x="5625426" y="3021725"/>
              <a:ext cx="105649" cy="81980"/>
            </a:xfrm>
            <a:prstGeom prst="rect">
              <a:avLst/>
            </a:prstGeom>
          </p:spPr>
        </p:pic>
      </p:grpSp>
      <p:grpSp>
        <p:nvGrpSpPr>
          <p:cNvPr id="65" name="object 67">
            <a:extLst>
              <a:ext uri="{FF2B5EF4-FFF2-40B4-BE49-F238E27FC236}">
                <a16:creationId xmlns:a16="http://schemas.microsoft.com/office/drawing/2014/main" id="{7FEA1CA6-CF27-461C-A555-4F0FC7385426}"/>
              </a:ext>
            </a:extLst>
          </p:cNvPr>
          <p:cNvGrpSpPr/>
          <p:nvPr/>
        </p:nvGrpSpPr>
        <p:grpSpPr>
          <a:xfrm>
            <a:off x="4547768" y="4291116"/>
            <a:ext cx="1639570" cy="897255"/>
            <a:chOff x="4412037" y="3340998"/>
            <a:chExt cx="1639570" cy="897255"/>
          </a:xfrm>
        </p:grpSpPr>
        <p:sp>
          <p:nvSpPr>
            <p:cNvPr id="66" name="object 68">
              <a:extLst>
                <a:ext uri="{FF2B5EF4-FFF2-40B4-BE49-F238E27FC236}">
                  <a16:creationId xmlns:a16="http://schemas.microsoft.com/office/drawing/2014/main" id="{A7D33955-4F0E-4876-9B17-1AC41FC4AD2B}"/>
                </a:ext>
              </a:extLst>
            </p:cNvPr>
            <p:cNvSpPr/>
            <p:nvPr/>
          </p:nvSpPr>
          <p:spPr>
            <a:xfrm>
              <a:off x="6010359" y="3436972"/>
              <a:ext cx="2540" cy="292735"/>
            </a:xfrm>
            <a:custGeom>
              <a:avLst/>
              <a:gdLst/>
              <a:ahLst/>
              <a:cxnLst/>
              <a:rect l="l" t="t" r="r" b="b"/>
              <a:pathLst>
                <a:path w="2539" h="292735">
                  <a:moveTo>
                    <a:pt x="1940" y="292202"/>
                  </a:moveTo>
                  <a:lnTo>
                    <a:pt x="0" y="0"/>
                  </a:lnTo>
                </a:path>
              </a:pathLst>
            </a:custGeom>
            <a:ln w="19049">
              <a:solidFill>
                <a:srgbClr val="222222"/>
              </a:solidFill>
            </a:ln>
          </p:spPr>
          <p:txBody>
            <a:bodyPr wrap="square" lIns="0" tIns="0" rIns="0" bIns="0" rtlCol="0"/>
            <a:lstStyle/>
            <a:p>
              <a:endParaRPr/>
            </a:p>
          </p:txBody>
        </p:sp>
        <p:pic>
          <p:nvPicPr>
            <p:cNvPr id="67" name="object 69">
              <a:extLst>
                <a:ext uri="{FF2B5EF4-FFF2-40B4-BE49-F238E27FC236}">
                  <a16:creationId xmlns:a16="http://schemas.microsoft.com/office/drawing/2014/main" id="{CE9A7A8A-931A-403B-B08B-63E2419F2D90}"/>
                </a:ext>
              </a:extLst>
            </p:cNvPr>
            <p:cNvPicPr/>
            <p:nvPr/>
          </p:nvPicPr>
          <p:blipFill>
            <a:blip r:embed="rId12" cstate="print"/>
            <a:stretch>
              <a:fillRect/>
            </a:stretch>
          </p:blipFill>
          <p:spPr>
            <a:xfrm>
              <a:off x="5969369" y="3340998"/>
              <a:ext cx="81979" cy="105708"/>
            </a:xfrm>
            <a:prstGeom prst="rect">
              <a:avLst/>
            </a:prstGeom>
          </p:spPr>
        </p:pic>
        <p:sp>
          <p:nvSpPr>
            <p:cNvPr id="68" name="object 70">
              <a:extLst>
                <a:ext uri="{FF2B5EF4-FFF2-40B4-BE49-F238E27FC236}">
                  <a16:creationId xmlns:a16="http://schemas.microsoft.com/office/drawing/2014/main" id="{98C772BD-569A-49C5-AD9A-A921ABB58C2E}"/>
                </a:ext>
              </a:extLst>
            </p:cNvPr>
            <p:cNvSpPr/>
            <p:nvPr/>
          </p:nvSpPr>
          <p:spPr>
            <a:xfrm>
              <a:off x="4416800" y="3721460"/>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69" name="object 71">
              <a:extLst>
                <a:ext uri="{FF2B5EF4-FFF2-40B4-BE49-F238E27FC236}">
                  <a16:creationId xmlns:a16="http://schemas.microsoft.com/office/drawing/2014/main" id="{BC9F2EAD-225C-4034-8907-99E17067DCFF}"/>
                </a:ext>
              </a:extLst>
            </p:cNvPr>
            <p:cNvSpPr/>
            <p:nvPr/>
          </p:nvSpPr>
          <p:spPr>
            <a:xfrm>
              <a:off x="4416800" y="3721460"/>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0" name="object 72">
            <a:extLst>
              <a:ext uri="{FF2B5EF4-FFF2-40B4-BE49-F238E27FC236}">
                <a16:creationId xmlns:a16="http://schemas.microsoft.com/office/drawing/2014/main" id="{094B19C6-1116-41B8-8416-0EC33B837D61}"/>
              </a:ext>
            </a:extLst>
          </p:cNvPr>
          <p:cNvSpPr txBox="1"/>
          <p:nvPr/>
        </p:nvSpPr>
        <p:spPr>
          <a:xfrm>
            <a:off x="4662231" y="4817093"/>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c</a:t>
            </a:r>
            <a:endParaRPr sz="1200">
              <a:latin typeface="Arial MT"/>
              <a:cs typeface="Arial MT"/>
            </a:endParaRPr>
          </a:p>
        </p:txBody>
      </p:sp>
      <p:grpSp>
        <p:nvGrpSpPr>
          <p:cNvPr id="71" name="object 73">
            <a:extLst>
              <a:ext uri="{FF2B5EF4-FFF2-40B4-BE49-F238E27FC236}">
                <a16:creationId xmlns:a16="http://schemas.microsoft.com/office/drawing/2014/main" id="{1BE9BB7A-435E-4C2A-B440-D92E3BFC3CC7}"/>
              </a:ext>
            </a:extLst>
          </p:cNvPr>
          <p:cNvGrpSpPr/>
          <p:nvPr/>
        </p:nvGrpSpPr>
        <p:grpSpPr>
          <a:xfrm>
            <a:off x="4595840" y="4272841"/>
            <a:ext cx="4260215" cy="418465"/>
            <a:chOff x="4460109" y="3322723"/>
            <a:chExt cx="4260215" cy="418465"/>
          </a:xfrm>
        </p:grpSpPr>
        <p:sp>
          <p:nvSpPr>
            <p:cNvPr id="72" name="object 74">
              <a:extLst>
                <a:ext uri="{FF2B5EF4-FFF2-40B4-BE49-F238E27FC236}">
                  <a16:creationId xmlns:a16="http://schemas.microsoft.com/office/drawing/2014/main" id="{EFD30449-68F6-4C3D-97F1-D0E3CB8FFB63}"/>
                </a:ext>
              </a:extLst>
            </p:cNvPr>
            <p:cNvSpPr/>
            <p:nvPr/>
          </p:nvSpPr>
          <p:spPr>
            <a:xfrm>
              <a:off x="4501100" y="3322723"/>
              <a:ext cx="0" cy="284480"/>
            </a:xfrm>
            <a:custGeom>
              <a:avLst/>
              <a:gdLst/>
              <a:ahLst/>
              <a:cxnLst/>
              <a:rect l="l" t="t" r="r" b="b"/>
              <a:pathLst>
                <a:path h="284479">
                  <a:moveTo>
                    <a:pt x="0" y="0"/>
                  </a:moveTo>
                  <a:lnTo>
                    <a:pt x="0" y="284399"/>
                  </a:lnTo>
                </a:path>
              </a:pathLst>
            </a:custGeom>
            <a:ln w="19049">
              <a:solidFill>
                <a:srgbClr val="222222"/>
              </a:solidFill>
            </a:ln>
          </p:spPr>
          <p:txBody>
            <a:bodyPr wrap="square" lIns="0" tIns="0" rIns="0" bIns="0" rtlCol="0"/>
            <a:lstStyle/>
            <a:p>
              <a:endParaRPr/>
            </a:p>
          </p:txBody>
        </p:sp>
        <p:pic>
          <p:nvPicPr>
            <p:cNvPr id="73" name="object 75">
              <a:extLst>
                <a:ext uri="{FF2B5EF4-FFF2-40B4-BE49-F238E27FC236}">
                  <a16:creationId xmlns:a16="http://schemas.microsoft.com/office/drawing/2014/main" id="{7DDA2E41-8290-48BA-95D8-84A66A167911}"/>
                </a:ext>
              </a:extLst>
            </p:cNvPr>
            <p:cNvPicPr/>
            <p:nvPr/>
          </p:nvPicPr>
          <p:blipFill>
            <a:blip r:embed="rId13" cstate="print"/>
            <a:stretch>
              <a:fillRect/>
            </a:stretch>
          </p:blipFill>
          <p:spPr>
            <a:xfrm>
              <a:off x="4460109" y="3597598"/>
              <a:ext cx="81980" cy="105500"/>
            </a:xfrm>
            <a:prstGeom prst="rect">
              <a:avLst/>
            </a:prstGeom>
          </p:spPr>
        </p:pic>
        <p:sp>
          <p:nvSpPr>
            <p:cNvPr id="74" name="object 76">
              <a:extLst>
                <a:ext uri="{FF2B5EF4-FFF2-40B4-BE49-F238E27FC236}">
                  <a16:creationId xmlns:a16="http://schemas.microsoft.com/office/drawing/2014/main" id="{284A477F-CA5A-4E16-AE96-80330CFF354A}"/>
                </a:ext>
              </a:extLst>
            </p:cNvPr>
            <p:cNvSpPr/>
            <p:nvPr/>
          </p:nvSpPr>
          <p:spPr>
            <a:xfrm>
              <a:off x="4577300" y="3437061"/>
              <a:ext cx="1332865" cy="284480"/>
            </a:xfrm>
            <a:custGeom>
              <a:avLst/>
              <a:gdLst/>
              <a:ahLst/>
              <a:cxnLst/>
              <a:rect l="l" t="t" r="r" b="b"/>
              <a:pathLst>
                <a:path w="1332864" h="284479">
                  <a:moveTo>
                    <a:pt x="0" y="284399"/>
                  </a:moveTo>
                  <a:lnTo>
                    <a:pt x="0" y="85025"/>
                  </a:lnTo>
                  <a:lnTo>
                    <a:pt x="1332599" y="85025"/>
                  </a:lnTo>
                  <a:lnTo>
                    <a:pt x="1332599" y="0"/>
                  </a:lnTo>
                </a:path>
              </a:pathLst>
            </a:custGeom>
            <a:ln w="19049">
              <a:solidFill>
                <a:srgbClr val="222222"/>
              </a:solidFill>
            </a:ln>
          </p:spPr>
          <p:txBody>
            <a:bodyPr wrap="square" lIns="0" tIns="0" rIns="0" bIns="0" rtlCol="0"/>
            <a:lstStyle/>
            <a:p>
              <a:endParaRPr/>
            </a:p>
          </p:txBody>
        </p:sp>
        <p:pic>
          <p:nvPicPr>
            <p:cNvPr id="75" name="object 77">
              <a:extLst>
                <a:ext uri="{FF2B5EF4-FFF2-40B4-BE49-F238E27FC236}">
                  <a16:creationId xmlns:a16="http://schemas.microsoft.com/office/drawing/2014/main" id="{A90E6CB6-C1AA-401C-B649-5301262F9987}"/>
                </a:ext>
              </a:extLst>
            </p:cNvPr>
            <p:cNvPicPr/>
            <p:nvPr/>
          </p:nvPicPr>
          <p:blipFill>
            <a:blip r:embed="rId14" cstate="print"/>
            <a:stretch>
              <a:fillRect/>
            </a:stretch>
          </p:blipFill>
          <p:spPr>
            <a:xfrm>
              <a:off x="5868909" y="3341085"/>
              <a:ext cx="81980" cy="105500"/>
            </a:xfrm>
            <a:prstGeom prst="rect">
              <a:avLst/>
            </a:prstGeom>
          </p:spPr>
        </p:pic>
        <p:sp>
          <p:nvSpPr>
            <p:cNvPr id="76" name="object 78">
              <a:extLst>
                <a:ext uri="{FF2B5EF4-FFF2-40B4-BE49-F238E27FC236}">
                  <a16:creationId xmlns:a16="http://schemas.microsoft.com/office/drawing/2014/main" id="{6ED6039B-3CEA-466C-B897-F597D1FB62AD}"/>
                </a:ext>
              </a:extLst>
            </p:cNvPr>
            <p:cNvSpPr/>
            <p:nvPr/>
          </p:nvSpPr>
          <p:spPr>
            <a:xfrm>
              <a:off x="6893009" y="3436972"/>
              <a:ext cx="2540" cy="292735"/>
            </a:xfrm>
            <a:custGeom>
              <a:avLst/>
              <a:gdLst/>
              <a:ahLst/>
              <a:cxnLst/>
              <a:rect l="l" t="t" r="r" b="b"/>
              <a:pathLst>
                <a:path w="2540" h="292735">
                  <a:moveTo>
                    <a:pt x="1940" y="292202"/>
                  </a:moveTo>
                  <a:lnTo>
                    <a:pt x="0" y="0"/>
                  </a:lnTo>
                </a:path>
              </a:pathLst>
            </a:custGeom>
            <a:ln w="19049">
              <a:solidFill>
                <a:srgbClr val="222222"/>
              </a:solidFill>
            </a:ln>
          </p:spPr>
          <p:txBody>
            <a:bodyPr wrap="square" lIns="0" tIns="0" rIns="0" bIns="0" rtlCol="0"/>
            <a:lstStyle/>
            <a:p>
              <a:endParaRPr/>
            </a:p>
          </p:txBody>
        </p:sp>
        <p:pic>
          <p:nvPicPr>
            <p:cNvPr id="77" name="object 79">
              <a:extLst>
                <a:ext uri="{FF2B5EF4-FFF2-40B4-BE49-F238E27FC236}">
                  <a16:creationId xmlns:a16="http://schemas.microsoft.com/office/drawing/2014/main" id="{6DB927FB-2AE4-4C3C-B3C3-C2D3E70585AC}"/>
                </a:ext>
              </a:extLst>
            </p:cNvPr>
            <p:cNvPicPr/>
            <p:nvPr/>
          </p:nvPicPr>
          <p:blipFill>
            <a:blip r:embed="rId15" cstate="print"/>
            <a:stretch>
              <a:fillRect/>
            </a:stretch>
          </p:blipFill>
          <p:spPr>
            <a:xfrm>
              <a:off x="6852019" y="3340998"/>
              <a:ext cx="81979" cy="105708"/>
            </a:xfrm>
            <a:prstGeom prst="rect">
              <a:avLst/>
            </a:prstGeom>
          </p:spPr>
        </p:pic>
        <p:sp>
          <p:nvSpPr>
            <p:cNvPr id="78" name="object 80">
              <a:extLst>
                <a:ext uri="{FF2B5EF4-FFF2-40B4-BE49-F238E27FC236}">
                  <a16:creationId xmlns:a16="http://schemas.microsoft.com/office/drawing/2014/main" id="{CB0C74F6-60CB-4302-9CB3-A0A9822C2B26}"/>
                </a:ext>
              </a:extLst>
            </p:cNvPr>
            <p:cNvSpPr/>
            <p:nvPr/>
          </p:nvSpPr>
          <p:spPr>
            <a:xfrm>
              <a:off x="4577300" y="3437061"/>
              <a:ext cx="2222500" cy="284480"/>
            </a:xfrm>
            <a:custGeom>
              <a:avLst/>
              <a:gdLst/>
              <a:ahLst/>
              <a:cxnLst/>
              <a:rect l="l" t="t" r="r" b="b"/>
              <a:pathLst>
                <a:path w="2222500" h="284479">
                  <a:moveTo>
                    <a:pt x="0" y="284399"/>
                  </a:moveTo>
                  <a:lnTo>
                    <a:pt x="0" y="85025"/>
                  </a:lnTo>
                  <a:lnTo>
                    <a:pt x="2222099" y="85025"/>
                  </a:lnTo>
                  <a:lnTo>
                    <a:pt x="2222099" y="0"/>
                  </a:lnTo>
                </a:path>
              </a:pathLst>
            </a:custGeom>
            <a:ln w="19049">
              <a:solidFill>
                <a:srgbClr val="222222"/>
              </a:solidFill>
            </a:ln>
          </p:spPr>
          <p:txBody>
            <a:bodyPr wrap="square" lIns="0" tIns="0" rIns="0" bIns="0" rtlCol="0"/>
            <a:lstStyle/>
            <a:p>
              <a:endParaRPr/>
            </a:p>
          </p:txBody>
        </p:sp>
        <p:pic>
          <p:nvPicPr>
            <p:cNvPr id="79" name="object 81">
              <a:extLst>
                <a:ext uri="{FF2B5EF4-FFF2-40B4-BE49-F238E27FC236}">
                  <a16:creationId xmlns:a16="http://schemas.microsoft.com/office/drawing/2014/main" id="{542C2DBD-016A-4666-9A15-BFE13F18A489}"/>
                </a:ext>
              </a:extLst>
            </p:cNvPr>
            <p:cNvPicPr/>
            <p:nvPr/>
          </p:nvPicPr>
          <p:blipFill>
            <a:blip r:embed="rId16" cstate="print"/>
            <a:stretch>
              <a:fillRect/>
            </a:stretch>
          </p:blipFill>
          <p:spPr>
            <a:xfrm>
              <a:off x="6758409" y="3341085"/>
              <a:ext cx="81980" cy="105500"/>
            </a:xfrm>
            <a:prstGeom prst="rect">
              <a:avLst/>
            </a:prstGeom>
          </p:spPr>
        </p:pic>
        <p:sp>
          <p:nvSpPr>
            <p:cNvPr id="80" name="object 82">
              <a:extLst>
                <a:ext uri="{FF2B5EF4-FFF2-40B4-BE49-F238E27FC236}">
                  <a16:creationId xmlns:a16="http://schemas.microsoft.com/office/drawing/2014/main" id="{E60F6DCE-EA6A-476A-BFE3-9B6C64B75D01}"/>
                </a:ext>
              </a:extLst>
            </p:cNvPr>
            <p:cNvSpPr/>
            <p:nvPr/>
          </p:nvSpPr>
          <p:spPr>
            <a:xfrm>
              <a:off x="4577300" y="3450261"/>
              <a:ext cx="4020820" cy="271780"/>
            </a:xfrm>
            <a:custGeom>
              <a:avLst/>
              <a:gdLst/>
              <a:ahLst/>
              <a:cxnLst/>
              <a:rect l="l" t="t" r="r" b="b"/>
              <a:pathLst>
                <a:path w="4020820" h="271779">
                  <a:moveTo>
                    <a:pt x="0" y="271199"/>
                  </a:moveTo>
                  <a:lnTo>
                    <a:pt x="0" y="78407"/>
                  </a:lnTo>
                  <a:lnTo>
                    <a:pt x="4020599" y="78407"/>
                  </a:lnTo>
                  <a:lnTo>
                    <a:pt x="4020599" y="0"/>
                  </a:lnTo>
                </a:path>
              </a:pathLst>
            </a:custGeom>
            <a:ln w="19049">
              <a:solidFill>
                <a:srgbClr val="222222"/>
              </a:solidFill>
            </a:ln>
          </p:spPr>
          <p:txBody>
            <a:bodyPr wrap="square" lIns="0" tIns="0" rIns="0" bIns="0" rtlCol="0"/>
            <a:lstStyle/>
            <a:p>
              <a:endParaRPr/>
            </a:p>
          </p:txBody>
        </p:sp>
        <p:pic>
          <p:nvPicPr>
            <p:cNvPr id="81" name="object 83">
              <a:extLst>
                <a:ext uri="{FF2B5EF4-FFF2-40B4-BE49-F238E27FC236}">
                  <a16:creationId xmlns:a16="http://schemas.microsoft.com/office/drawing/2014/main" id="{2F3EA5B5-E6F4-4C17-8DC5-030B3BA5980C}"/>
                </a:ext>
              </a:extLst>
            </p:cNvPr>
            <p:cNvPicPr/>
            <p:nvPr/>
          </p:nvPicPr>
          <p:blipFill>
            <a:blip r:embed="rId16" cstate="print"/>
            <a:stretch>
              <a:fillRect/>
            </a:stretch>
          </p:blipFill>
          <p:spPr>
            <a:xfrm>
              <a:off x="8556909" y="3354285"/>
              <a:ext cx="81980" cy="105500"/>
            </a:xfrm>
            <a:prstGeom prst="rect">
              <a:avLst/>
            </a:prstGeom>
          </p:spPr>
        </p:pic>
        <p:sp>
          <p:nvSpPr>
            <p:cNvPr id="82" name="object 84">
              <a:extLst>
                <a:ext uri="{FF2B5EF4-FFF2-40B4-BE49-F238E27FC236}">
                  <a16:creationId xmlns:a16="http://schemas.microsoft.com/office/drawing/2014/main" id="{0217CD38-A334-4649-B821-E74B7554CF67}"/>
                </a:ext>
              </a:extLst>
            </p:cNvPr>
            <p:cNvSpPr/>
            <p:nvPr/>
          </p:nvSpPr>
          <p:spPr>
            <a:xfrm>
              <a:off x="4577300" y="3437061"/>
              <a:ext cx="3119755" cy="284480"/>
            </a:xfrm>
            <a:custGeom>
              <a:avLst/>
              <a:gdLst/>
              <a:ahLst/>
              <a:cxnLst/>
              <a:rect l="l" t="t" r="r" b="b"/>
              <a:pathLst>
                <a:path w="3119754" h="284479">
                  <a:moveTo>
                    <a:pt x="0" y="284399"/>
                  </a:moveTo>
                  <a:lnTo>
                    <a:pt x="0" y="85025"/>
                  </a:lnTo>
                  <a:lnTo>
                    <a:pt x="3119699" y="85025"/>
                  </a:lnTo>
                  <a:lnTo>
                    <a:pt x="3119699" y="0"/>
                  </a:lnTo>
                </a:path>
              </a:pathLst>
            </a:custGeom>
            <a:ln w="19049">
              <a:solidFill>
                <a:srgbClr val="222222"/>
              </a:solidFill>
            </a:ln>
          </p:spPr>
          <p:txBody>
            <a:bodyPr wrap="square" lIns="0" tIns="0" rIns="0" bIns="0" rtlCol="0"/>
            <a:lstStyle/>
            <a:p>
              <a:endParaRPr/>
            </a:p>
          </p:txBody>
        </p:sp>
        <p:pic>
          <p:nvPicPr>
            <p:cNvPr id="83" name="object 85">
              <a:extLst>
                <a:ext uri="{FF2B5EF4-FFF2-40B4-BE49-F238E27FC236}">
                  <a16:creationId xmlns:a16="http://schemas.microsoft.com/office/drawing/2014/main" id="{B7ED3B9B-2B94-4893-91EA-221CF34EECC8}"/>
                </a:ext>
              </a:extLst>
            </p:cNvPr>
            <p:cNvPicPr/>
            <p:nvPr/>
          </p:nvPicPr>
          <p:blipFill>
            <a:blip r:embed="rId16" cstate="print"/>
            <a:stretch>
              <a:fillRect/>
            </a:stretch>
          </p:blipFill>
          <p:spPr>
            <a:xfrm>
              <a:off x="7656009" y="3341085"/>
              <a:ext cx="81980" cy="105500"/>
            </a:xfrm>
            <a:prstGeom prst="rect">
              <a:avLst/>
            </a:prstGeom>
          </p:spPr>
        </p:pic>
        <p:sp>
          <p:nvSpPr>
            <p:cNvPr id="84" name="object 86">
              <a:extLst>
                <a:ext uri="{FF2B5EF4-FFF2-40B4-BE49-F238E27FC236}">
                  <a16:creationId xmlns:a16="http://schemas.microsoft.com/office/drawing/2014/main" id="{F424DBF6-636D-4D1C-9B7F-E5A0664294B3}"/>
                </a:ext>
              </a:extLst>
            </p:cNvPr>
            <p:cNvSpPr/>
            <p:nvPr/>
          </p:nvSpPr>
          <p:spPr>
            <a:xfrm>
              <a:off x="7796445" y="3438895"/>
              <a:ext cx="2540" cy="292735"/>
            </a:xfrm>
            <a:custGeom>
              <a:avLst/>
              <a:gdLst/>
              <a:ahLst/>
              <a:cxnLst/>
              <a:rect l="l" t="t" r="r" b="b"/>
              <a:pathLst>
                <a:path w="2540" h="292735">
                  <a:moveTo>
                    <a:pt x="1940" y="292202"/>
                  </a:moveTo>
                  <a:lnTo>
                    <a:pt x="0" y="0"/>
                  </a:lnTo>
                </a:path>
              </a:pathLst>
            </a:custGeom>
            <a:ln w="19049">
              <a:solidFill>
                <a:srgbClr val="222222"/>
              </a:solidFill>
            </a:ln>
          </p:spPr>
          <p:txBody>
            <a:bodyPr wrap="square" lIns="0" tIns="0" rIns="0" bIns="0" rtlCol="0"/>
            <a:lstStyle/>
            <a:p>
              <a:endParaRPr/>
            </a:p>
          </p:txBody>
        </p:sp>
        <p:pic>
          <p:nvPicPr>
            <p:cNvPr id="85" name="object 87">
              <a:extLst>
                <a:ext uri="{FF2B5EF4-FFF2-40B4-BE49-F238E27FC236}">
                  <a16:creationId xmlns:a16="http://schemas.microsoft.com/office/drawing/2014/main" id="{3D883C17-3DEC-4C11-B5FC-FF5BD933945B}"/>
                </a:ext>
              </a:extLst>
            </p:cNvPr>
            <p:cNvPicPr/>
            <p:nvPr/>
          </p:nvPicPr>
          <p:blipFill>
            <a:blip r:embed="rId12" cstate="print"/>
            <a:stretch>
              <a:fillRect/>
            </a:stretch>
          </p:blipFill>
          <p:spPr>
            <a:xfrm>
              <a:off x="7755455" y="3342921"/>
              <a:ext cx="81979" cy="105708"/>
            </a:xfrm>
            <a:prstGeom prst="rect">
              <a:avLst/>
            </a:prstGeom>
          </p:spPr>
        </p:pic>
        <p:sp>
          <p:nvSpPr>
            <p:cNvPr id="86" name="object 88">
              <a:extLst>
                <a:ext uri="{FF2B5EF4-FFF2-40B4-BE49-F238E27FC236}">
                  <a16:creationId xmlns:a16="http://schemas.microsoft.com/office/drawing/2014/main" id="{62BDD552-5037-41D1-BD2A-D452E6C67BD8}"/>
                </a:ext>
              </a:extLst>
            </p:cNvPr>
            <p:cNvSpPr/>
            <p:nvPr/>
          </p:nvSpPr>
          <p:spPr>
            <a:xfrm>
              <a:off x="8679095" y="3438895"/>
              <a:ext cx="2540" cy="292735"/>
            </a:xfrm>
            <a:custGeom>
              <a:avLst/>
              <a:gdLst/>
              <a:ahLst/>
              <a:cxnLst/>
              <a:rect l="l" t="t" r="r" b="b"/>
              <a:pathLst>
                <a:path w="2540" h="292735">
                  <a:moveTo>
                    <a:pt x="1940" y="292202"/>
                  </a:moveTo>
                  <a:lnTo>
                    <a:pt x="0" y="0"/>
                  </a:lnTo>
                </a:path>
              </a:pathLst>
            </a:custGeom>
            <a:ln w="19049">
              <a:solidFill>
                <a:srgbClr val="222222"/>
              </a:solidFill>
            </a:ln>
          </p:spPr>
          <p:txBody>
            <a:bodyPr wrap="square" lIns="0" tIns="0" rIns="0" bIns="0" rtlCol="0"/>
            <a:lstStyle/>
            <a:p>
              <a:endParaRPr/>
            </a:p>
          </p:txBody>
        </p:sp>
        <p:pic>
          <p:nvPicPr>
            <p:cNvPr id="87" name="object 89">
              <a:extLst>
                <a:ext uri="{FF2B5EF4-FFF2-40B4-BE49-F238E27FC236}">
                  <a16:creationId xmlns:a16="http://schemas.microsoft.com/office/drawing/2014/main" id="{7C3ACA0C-E275-41AE-A564-CEE82675FDFB}"/>
                </a:ext>
              </a:extLst>
            </p:cNvPr>
            <p:cNvPicPr/>
            <p:nvPr/>
          </p:nvPicPr>
          <p:blipFill>
            <a:blip r:embed="rId15" cstate="print"/>
            <a:stretch>
              <a:fillRect/>
            </a:stretch>
          </p:blipFill>
          <p:spPr>
            <a:xfrm>
              <a:off x="8638105" y="3342921"/>
              <a:ext cx="81979" cy="105708"/>
            </a:xfrm>
            <a:prstGeom prst="rect">
              <a:avLst/>
            </a:prstGeom>
          </p:spPr>
        </p:pic>
      </p:grpSp>
    </p:spTree>
    <p:extLst>
      <p:ext uri="{BB962C8B-B14F-4D97-AF65-F5344CB8AC3E}">
        <p14:creationId xmlns:p14="http://schemas.microsoft.com/office/powerpoint/2010/main" val="2733714121"/>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E2E20-AAF1-4635-8BA2-FD8D810EA687}"/>
              </a:ext>
            </a:extLst>
          </p:cNvPr>
          <p:cNvSpPr>
            <a:spLocks noGrp="1"/>
          </p:cNvSpPr>
          <p:nvPr>
            <p:ph type="title"/>
          </p:nvPr>
        </p:nvSpPr>
        <p:spPr/>
        <p:txBody>
          <a:bodyPr/>
          <a:lstStyle/>
          <a:p>
            <a:r>
              <a:rPr lang="en-US" altLang="zh-CN" spc="-5" dirty="0"/>
              <a:t>Last</a:t>
            </a:r>
            <a:r>
              <a:rPr lang="en-US" altLang="zh-CN" spc="-75" dirty="0"/>
              <a:t> </a:t>
            </a:r>
            <a:r>
              <a:rPr lang="en-US" altLang="zh-CN" spc="-25" dirty="0"/>
              <a:t>Time: </a:t>
            </a:r>
            <a:r>
              <a:rPr lang="en-US" altLang="zh-CN" spc="-5" dirty="0"/>
              <a:t>Recurrent</a:t>
            </a:r>
            <a:r>
              <a:rPr lang="en-US" altLang="zh-CN" spc="-25" dirty="0"/>
              <a:t> </a:t>
            </a:r>
            <a:r>
              <a:rPr lang="en-US" altLang="zh-CN" spc="-5" dirty="0"/>
              <a:t>Neural</a:t>
            </a:r>
            <a:r>
              <a:rPr lang="en-US" altLang="zh-CN" spc="-25" dirty="0"/>
              <a:t> </a:t>
            </a:r>
            <a:r>
              <a:rPr lang="en-US" altLang="zh-CN" spc="-5" dirty="0"/>
              <a:t>Networks</a:t>
            </a:r>
            <a:endParaRPr lang="zh-CN" altLang="en-US" dirty="0"/>
          </a:p>
        </p:txBody>
      </p:sp>
      <p:pic>
        <p:nvPicPr>
          <p:cNvPr id="5" name="object 3">
            <a:extLst>
              <a:ext uri="{FF2B5EF4-FFF2-40B4-BE49-F238E27FC236}">
                <a16:creationId xmlns:a16="http://schemas.microsoft.com/office/drawing/2014/main" id="{1E9FFC75-8221-4C9D-A333-2B354258ED8F}"/>
              </a:ext>
            </a:extLst>
          </p:cNvPr>
          <p:cNvPicPr/>
          <p:nvPr/>
        </p:nvPicPr>
        <p:blipFill rotWithShape="1">
          <a:blip r:embed="rId3" cstate="print"/>
          <a:srcRect r="47397"/>
          <a:stretch/>
        </p:blipFill>
        <p:spPr>
          <a:xfrm>
            <a:off x="229631" y="2435863"/>
            <a:ext cx="4568400" cy="2676673"/>
          </a:xfrm>
          <a:prstGeom prst="rect">
            <a:avLst/>
          </a:prstGeom>
        </p:spPr>
      </p:pic>
      <p:grpSp>
        <p:nvGrpSpPr>
          <p:cNvPr id="20" name="组合 19"/>
          <p:cNvGrpSpPr/>
          <p:nvPr/>
        </p:nvGrpSpPr>
        <p:grpSpPr>
          <a:xfrm>
            <a:off x="1015347" y="1535785"/>
            <a:ext cx="2537717" cy="845743"/>
            <a:chOff x="1015347" y="1535785"/>
            <a:chExt cx="2537717" cy="845743"/>
          </a:xfrm>
        </p:grpSpPr>
        <p:sp>
          <p:nvSpPr>
            <p:cNvPr id="6" name="文本框 5"/>
            <p:cNvSpPr txBox="1"/>
            <p:nvPr/>
          </p:nvSpPr>
          <p:spPr>
            <a:xfrm>
              <a:off x="1015347" y="1535785"/>
              <a:ext cx="2537717" cy="523220"/>
            </a:xfrm>
            <a:prstGeom prst="rect">
              <a:avLst/>
            </a:prstGeom>
            <a:noFill/>
          </p:spPr>
          <p:txBody>
            <a:bodyPr wrap="square" rtlCol="0">
              <a:spAutoFit/>
            </a:bodyPr>
            <a:lstStyle/>
            <a:p>
              <a:pPr algn="ctr"/>
              <a:r>
                <a:rPr lang="en-US" altLang="zh-CN" sz="1400" dirty="0" smtClean="0">
                  <a:solidFill>
                    <a:srgbClr val="7030A0"/>
                  </a:solidFill>
                </a:rPr>
                <a:t>e.g. </a:t>
              </a:r>
              <a:r>
                <a:rPr lang="en-US" altLang="zh-CN" sz="1400" b="1" dirty="0" smtClean="0">
                  <a:solidFill>
                    <a:srgbClr val="7030A0"/>
                  </a:solidFill>
                </a:rPr>
                <a:t>Image Captioning</a:t>
              </a:r>
            </a:p>
            <a:p>
              <a:pPr algn="ctr"/>
              <a:r>
                <a:rPr lang="en-US" altLang="zh-CN" sz="1400" dirty="0" smtClean="0">
                  <a:solidFill>
                    <a:srgbClr val="7030A0"/>
                  </a:solidFill>
                </a:rPr>
                <a:t>Image -&gt; sequence of words</a:t>
              </a:r>
              <a:endParaRPr lang="zh-CN" altLang="en-US" sz="1400" dirty="0">
                <a:solidFill>
                  <a:srgbClr val="7030A0"/>
                </a:solidFill>
              </a:endParaRPr>
            </a:p>
          </p:txBody>
        </p:sp>
        <p:sp>
          <p:nvSpPr>
            <p:cNvPr id="11" name="右箭头 10"/>
            <p:cNvSpPr/>
            <p:nvPr/>
          </p:nvSpPr>
          <p:spPr>
            <a:xfrm rot="5400000">
              <a:off x="2169430" y="2153144"/>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5195173"/>
            <a:ext cx="1520576" cy="1399041"/>
            <a:chOff x="0" y="5195173"/>
            <a:chExt cx="1520576" cy="1399041"/>
          </a:xfrm>
        </p:grpSpPr>
        <p:sp>
          <p:nvSpPr>
            <p:cNvPr id="4" name="文本框 3"/>
            <p:cNvSpPr txBox="1"/>
            <p:nvPr/>
          </p:nvSpPr>
          <p:spPr>
            <a:xfrm>
              <a:off x="0" y="5424663"/>
              <a:ext cx="1520576" cy="1169551"/>
            </a:xfrm>
            <a:prstGeom prst="rect">
              <a:avLst/>
            </a:prstGeom>
            <a:noFill/>
          </p:spPr>
          <p:txBody>
            <a:bodyPr wrap="square" rtlCol="0">
              <a:spAutoFit/>
            </a:bodyPr>
            <a:lstStyle/>
            <a:p>
              <a:pPr algn="ctr"/>
              <a:r>
                <a:rPr lang="en-US" altLang="zh-CN" sz="1400" dirty="0" smtClean="0">
                  <a:solidFill>
                    <a:srgbClr val="7030A0"/>
                  </a:solidFill>
                </a:rPr>
                <a:t>Vanilla </a:t>
              </a:r>
            </a:p>
            <a:p>
              <a:pPr algn="ctr"/>
              <a:r>
                <a:rPr lang="en-US" altLang="zh-CN" sz="1400" dirty="0" smtClean="0">
                  <a:solidFill>
                    <a:srgbClr val="7030A0"/>
                  </a:solidFill>
                </a:rPr>
                <a:t>Neural Networks</a:t>
              </a:r>
            </a:p>
            <a:p>
              <a:pPr algn="ctr"/>
              <a:endParaRPr lang="en-US" altLang="zh-CN" sz="1400" dirty="0">
                <a:solidFill>
                  <a:srgbClr val="7030A0"/>
                </a:solidFill>
              </a:endParaRPr>
            </a:p>
            <a:p>
              <a:pPr algn="ctr"/>
              <a:r>
                <a:rPr lang="en-US" altLang="zh-CN" sz="1400" dirty="0" smtClean="0">
                  <a:solidFill>
                    <a:srgbClr val="7030A0"/>
                  </a:solidFill>
                </a:rPr>
                <a:t>e.g. </a:t>
              </a:r>
              <a:r>
                <a:rPr lang="en-US" altLang="zh-CN" sz="1400" b="1" dirty="0" smtClean="0">
                  <a:solidFill>
                    <a:srgbClr val="7030A0"/>
                  </a:solidFill>
                </a:rPr>
                <a:t>image classification</a:t>
              </a:r>
              <a:endParaRPr lang="zh-CN" altLang="en-US" sz="1400" b="1" dirty="0">
                <a:solidFill>
                  <a:srgbClr val="7030A0"/>
                </a:solidFill>
              </a:endParaRPr>
            </a:p>
          </p:txBody>
        </p:sp>
        <p:sp>
          <p:nvSpPr>
            <p:cNvPr id="13" name="右箭头 12"/>
            <p:cNvSpPr/>
            <p:nvPr/>
          </p:nvSpPr>
          <p:spPr>
            <a:xfrm rot="16200000">
              <a:off x="645513" y="5196338"/>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513831" y="5190136"/>
            <a:ext cx="2940123" cy="1213681"/>
            <a:chOff x="2590747" y="5130087"/>
            <a:chExt cx="2940123" cy="1213681"/>
          </a:xfrm>
        </p:grpSpPr>
        <p:sp>
          <p:nvSpPr>
            <p:cNvPr id="7" name="文本框 6"/>
            <p:cNvSpPr txBox="1"/>
            <p:nvPr/>
          </p:nvSpPr>
          <p:spPr>
            <a:xfrm>
              <a:off x="2590747" y="5389661"/>
              <a:ext cx="2940123" cy="954107"/>
            </a:xfrm>
            <a:prstGeom prst="rect">
              <a:avLst/>
            </a:prstGeom>
            <a:noFill/>
          </p:spPr>
          <p:txBody>
            <a:bodyPr wrap="square" rtlCol="0">
              <a:spAutoFit/>
            </a:bodyPr>
            <a:lstStyle/>
            <a:p>
              <a:pPr algn="ctr"/>
              <a:r>
                <a:rPr lang="en-US" altLang="zh-CN" sz="1400" dirty="0" smtClean="0">
                  <a:solidFill>
                    <a:srgbClr val="7030A0"/>
                  </a:solidFill>
                </a:rPr>
                <a:t>e.g. </a:t>
              </a:r>
              <a:r>
                <a:rPr lang="en-US" altLang="zh-CN" sz="1400" b="1" dirty="0" smtClean="0">
                  <a:solidFill>
                    <a:srgbClr val="7030A0"/>
                  </a:solidFill>
                </a:rPr>
                <a:t>Sentiment classification</a:t>
              </a:r>
            </a:p>
            <a:p>
              <a:pPr algn="ctr"/>
              <a:r>
                <a:rPr lang="en-US" altLang="zh-CN" sz="1400" dirty="0" smtClean="0">
                  <a:solidFill>
                    <a:srgbClr val="7030A0"/>
                  </a:solidFill>
                </a:rPr>
                <a:t>sequence of words </a:t>
              </a:r>
              <a:r>
                <a:rPr lang="en-US" altLang="zh-CN" sz="1400" dirty="0" smtClean="0">
                  <a:solidFill>
                    <a:srgbClr val="7030A0"/>
                  </a:solidFill>
                  <a:sym typeface="Wingdings" panose="05000000000000000000" pitchFamily="2" charset="2"/>
                </a:rPr>
                <a:t> sentiment</a:t>
              </a:r>
            </a:p>
            <a:p>
              <a:pPr algn="ctr"/>
              <a:endParaRPr lang="en-US" altLang="zh-CN" sz="1400" dirty="0" smtClean="0">
                <a:solidFill>
                  <a:srgbClr val="7030A0"/>
                </a:solidFill>
                <a:sym typeface="Wingdings" panose="05000000000000000000" pitchFamily="2" charset="2"/>
              </a:endParaRPr>
            </a:p>
            <a:p>
              <a:pPr algn="ctr"/>
              <a:r>
                <a:rPr lang="en-US" altLang="zh-CN" sz="1400" dirty="0" smtClean="0">
                  <a:solidFill>
                    <a:srgbClr val="7030A0"/>
                  </a:solidFill>
                  <a:sym typeface="Wingdings" panose="05000000000000000000" pitchFamily="2" charset="2"/>
                </a:rPr>
                <a:t>e.g. </a:t>
              </a:r>
              <a:r>
                <a:rPr lang="en-US" altLang="zh-CN" sz="1400" b="1" dirty="0" smtClean="0">
                  <a:solidFill>
                    <a:srgbClr val="7030A0"/>
                  </a:solidFill>
                  <a:sym typeface="Wingdings" panose="05000000000000000000" pitchFamily="2" charset="2"/>
                </a:rPr>
                <a:t>Video action classification</a:t>
              </a:r>
              <a:endParaRPr lang="zh-CN" altLang="en-US" sz="1400" b="1" dirty="0">
                <a:solidFill>
                  <a:srgbClr val="7030A0"/>
                </a:solidFill>
              </a:endParaRPr>
            </a:p>
          </p:txBody>
        </p:sp>
        <p:sp>
          <p:nvSpPr>
            <p:cNvPr id="14" name="右箭头 13"/>
            <p:cNvSpPr/>
            <p:nvPr/>
          </p:nvSpPr>
          <p:spPr>
            <a:xfrm rot="16200000">
              <a:off x="3972314" y="5131252"/>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4"/>
          <a:stretch>
            <a:fillRect/>
          </a:stretch>
        </p:blipFill>
        <p:spPr>
          <a:xfrm>
            <a:off x="4890496" y="2171055"/>
            <a:ext cx="4186265" cy="1797607"/>
          </a:xfrm>
          <a:prstGeom prst="rect">
            <a:avLst/>
          </a:prstGeom>
          <a:ln>
            <a:noFill/>
          </a:ln>
        </p:spPr>
      </p:pic>
      <p:pic>
        <p:nvPicPr>
          <p:cNvPr id="10" name="图片 9"/>
          <p:cNvPicPr>
            <a:picLocks noChangeAspect="1"/>
          </p:cNvPicPr>
          <p:nvPr/>
        </p:nvPicPr>
        <p:blipFill>
          <a:blip r:embed="rId5"/>
          <a:stretch>
            <a:fillRect/>
          </a:stretch>
        </p:blipFill>
        <p:spPr>
          <a:xfrm>
            <a:off x="4777081" y="956583"/>
            <a:ext cx="4413096" cy="1301735"/>
          </a:xfrm>
          <a:prstGeom prst="rect">
            <a:avLst/>
          </a:prstGeom>
          <a:ln>
            <a:noFill/>
          </a:ln>
        </p:spPr>
      </p:pic>
      <p:pic>
        <p:nvPicPr>
          <p:cNvPr id="22" name="图片 21"/>
          <p:cNvPicPr>
            <a:picLocks noChangeAspect="1"/>
          </p:cNvPicPr>
          <p:nvPr/>
        </p:nvPicPr>
        <p:blipFill rotWithShape="1">
          <a:blip r:embed="rId6"/>
          <a:srcRect r="38759" b="-579"/>
          <a:stretch/>
        </p:blipFill>
        <p:spPr>
          <a:xfrm>
            <a:off x="4808371" y="4568007"/>
            <a:ext cx="4227227" cy="821654"/>
          </a:xfrm>
          <a:prstGeom prst="rect">
            <a:avLst/>
          </a:prstGeom>
        </p:spPr>
      </p:pic>
      <p:pic>
        <p:nvPicPr>
          <p:cNvPr id="23" name="图片 22"/>
          <p:cNvPicPr>
            <a:picLocks noChangeAspect="1"/>
          </p:cNvPicPr>
          <p:nvPr/>
        </p:nvPicPr>
        <p:blipFill rotWithShape="1">
          <a:blip r:embed="rId6"/>
          <a:srcRect l="63093" t="-6426"/>
          <a:stretch/>
        </p:blipFill>
        <p:spPr>
          <a:xfrm>
            <a:off x="6177549" y="5225050"/>
            <a:ext cx="1671771" cy="570537"/>
          </a:xfrm>
          <a:prstGeom prst="rect">
            <a:avLst/>
          </a:prstGeom>
        </p:spPr>
      </p:pic>
      <p:sp>
        <p:nvSpPr>
          <p:cNvPr id="24" name="矩形 23"/>
          <p:cNvSpPr/>
          <p:nvPr/>
        </p:nvSpPr>
        <p:spPr>
          <a:xfrm>
            <a:off x="4756934" y="1015373"/>
            <a:ext cx="4340308" cy="29532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040249" y="3953312"/>
            <a:ext cx="1946367" cy="276999"/>
          </a:xfrm>
          <a:prstGeom prst="rect">
            <a:avLst/>
          </a:prstGeom>
        </p:spPr>
        <p:txBody>
          <a:bodyPr wrap="none">
            <a:spAutoFit/>
          </a:bodyPr>
          <a:lstStyle/>
          <a:p>
            <a:r>
              <a:rPr lang="en-US" altLang="zh-CN" sz="1200" b="1" dirty="0">
                <a:solidFill>
                  <a:srgbClr val="7030A0"/>
                </a:solidFill>
              </a:rPr>
              <a:t>Sentiment classification</a:t>
            </a:r>
            <a:endParaRPr lang="zh-CN" altLang="en-US" sz="1200" dirty="0"/>
          </a:p>
        </p:txBody>
      </p:sp>
      <p:sp>
        <p:nvSpPr>
          <p:cNvPr id="26" name="矩形 25"/>
          <p:cNvSpPr/>
          <p:nvPr/>
        </p:nvSpPr>
        <p:spPr>
          <a:xfrm>
            <a:off x="5955067" y="4388435"/>
            <a:ext cx="2116733" cy="276999"/>
          </a:xfrm>
          <a:prstGeom prst="rect">
            <a:avLst/>
          </a:prstGeom>
        </p:spPr>
        <p:txBody>
          <a:bodyPr wrap="none">
            <a:spAutoFit/>
          </a:bodyPr>
          <a:lstStyle/>
          <a:p>
            <a:r>
              <a:rPr lang="en-US" altLang="zh-CN" sz="1200" b="1" dirty="0">
                <a:solidFill>
                  <a:srgbClr val="7030A0"/>
                </a:solidFill>
                <a:sym typeface="Wingdings" panose="05000000000000000000" pitchFamily="2" charset="2"/>
              </a:rPr>
              <a:t>Video action classification</a:t>
            </a:r>
            <a:endParaRPr lang="zh-CN" altLang="en-US" sz="1200" dirty="0"/>
          </a:p>
        </p:txBody>
      </p:sp>
    </p:spTree>
    <p:extLst>
      <p:ext uri="{BB962C8B-B14F-4D97-AF65-F5344CB8AC3E}">
        <p14:creationId xmlns:p14="http://schemas.microsoft.com/office/powerpoint/2010/main" val="226778246"/>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E7294-F9C7-407F-9764-1DE9CFCE50C8}"/>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3" name="内容占位符 2">
            <a:extLst>
              <a:ext uri="{FF2B5EF4-FFF2-40B4-BE49-F238E27FC236}">
                <a16:creationId xmlns:a16="http://schemas.microsoft.com/office/drawing/2014/main" id="{ED3BB0B8-BF5F-410D-8124-5E94D502049E}"/>
              </a:ext>
            </a:extLst>
          </p:cNvPr>
          <p:cNvSpPr>
            <a:spLocks noGrp="1"/>
          </p:cNvSpPr>
          <p:nvPr>
            <p:ph idx="1"/>
          </p:nvPr>
        </p:nvSpPr>
        <p:spPr/>
        <p:txBody>
          <a:bodyPr/>
          <a:lstStyle/>
          <a:p>
            <a:pPr marL="12700">
              <a:lnSpc>
                <a:spcPct val="100000"/>
              </a:lnSpc>
              <a:spcBef>
                <a:spcPts val="100"/>
              </a:spcBef>
            </a:pPr>
            <a:r>
              <a:rPr lang="en-US" altLang="zh-CN" b="1" spc="-5" dirty="0">
                <a:solidFill>
                  <a:srgbClr val="6AA84F"/>
                </a:solidFill>
                <a:latin typeface="Arial"/>
                <a:cs typeface="Arial"/>
              </a:rPr>
              <a:t>Attention</a:t>
            </a:r>
            <a:r>
              <a:rPr lang="en-US" altLang="zh-CN" b="1" spc="-15" dirty="0">
                <a:solidFill>
                  <a:srgbClr val="6AA84F"/>
                </a:solidFill>
                <a:latin typeface="Arial"/>
                <a:cs typeface="Arial"/>
              </a:rPr>
              <a:t> </a:t>
            </a:r>
            <a:r>
              <a:rPr lang="en-US" altLang="zh-CN" b="1" spc="-5" dirty="0">
                <a:solidFill>
                  <a:srgbClr val="6AA84F"/>
                </a:solidFill>
                <a:latin typeface="Arial"/>
                <a:cs typeface="Arial"/>
              </a:rPr>
              <a:t>idea:</a:t>
            </a:r>
            <a:r>
              <a:rPr lang="en-US" altLang="zh-CN" b="1" spc="-10" dirty="0">
                <a:solidFill>
                  <a:srgbClr val="6AA84F"/>
                </a:solidFill>
                <a:latin typeface="Arial"/>
                <a:cs typeface="Arial"/>
              </a:rPr>
              <a:t> </a:t>
            </a:r>
            <a:r>
              <a:rPr lang="en-US" altLang="zh-CN" b="1" spc="-5" dirty="0">
                <a:solidFill>
                  <a:srgbClr val="6AA84F"/>
                </a:solidFill>
                <a:latin typeface="Arial"/>
                <a:cs typeface="Arial"/>
              </a:rPr>
              <a:t>New</a:t>
            </a:r>
            <a:r>
              <a:rPr lang="en-US" altLang="zh-CN" b="1" spc="-15" dirty="0">
                <a:solidFill>
                  <a:srgbClr val="6AA84F"/>
                </a:solidFill>
                <a:latin typeface="Arial"/>
                <a:cs typeface="Arial"/>
              </a:rPr>
              <a:t> </a:t>
            </a:r>
            <a:r>
              <a:rPr lang="en-US" altLang="zh-CN" b="1" spc="-5" dirty="0">
                <a:solidFill>
                  <a:srgbClr val="6AA84F"/>
                </a:solidFill>
                <a:latin typeface="Arial"/>
                <a:cs typeface="Arial"/>
              </a:rPr>
              <a:t>context</a:t>
            </a:r>
            <a:r>
              <a:rPr lang="en-US" altLang="zh-CN" b="1" spc="-10" dirty="0">
                <a:solidFill>
                  <a:srgbClr val="6AA84F"/>
                </a:solidFill>
                <a:latin typeface="Arial"/>
                <a:cs typeface="Arial"/>
              </a:rPr>
              <a:t> </a:t>
            </a:r>
            <a:r>
              <a:rPr lang="en-US" altLang="zh-CN" b="1" spc="-5" dirty="0">
                <a:solidFill>
                  <a:srgbClr val="6AA84F"/>
                </a:solidFill>
                <a:latin typeface="Arial"/>
                <a:cs typeface="Arial"/>
              </a:rPr>
              <a:t>vector</a:t>
            </a:r>
            <a:r>
              <a:rPr lang="en-US" altLang="zh-CN" b="1" spc="-15" dirty="0">
                <a:solidFill>
                  <a:srgbClr val="6AA84F"/>
                </a:solidFill>
                <a:latin typeface="Arial"/>
                <a:cs typeface="Arial"/>
              </a:rPr>
              <a:t> </a:t>
            </a:r>
            <a:r>
              <a:rPr lang="en-US" altLang="zh-CN" b="1" spc="-5" dirty="0">
                <a:solidFill>
                  <a:srgbClr val="6AA84F"/>
                </a:solidFill>
                <a:latin typeface="Arial"/>
                <a:cs typeface="Arial"/>
              </a:rPr>
              <a:t>at</a:t>
            </a:r>
            <a:r>
              <a:rPr lang="en-US" altLang="zh-CN" b="1" spc="-10" dirty="0">
                <a:solidFill>
                  <a:srgbClr val="6AA84F"/>
                </a:solidFill>
                <a:latin typeface="Arial"/>
                <a:cs typeface="Arial"/>
              </a:rPr>
              <a:t> </a:t>
            </a:r>
            <a:r>
              <a:rPr lang="en-US" altLang="zh-CN" b="1" spc="-5" dirty="0">
                <a:solidFill>
                  <a:srgbClr val="6AA84F"/>
                </a:solidFill>
                <a:latin typeface="Arial"/>
                <a:cs typeface="Arial"/>
              </a:rPr>
              <a:t>every</a:t>
            </a:r>
            <a:r>
              <a:rPr lang="en-US" altLang="zh-CN" b="1" spc="-10" dirty="0">
                <a:solidFill>
                  <a:srgbClr val="6AA84F"/>
                </a:solidFill>
                <a:latin typeface="Arial"/>
                <a:cs typeface="Arial"/>
              </a:rPr>
              <a:t> </a:t>
            </a:r>
            <a:r>
              <a:rPr lang="en-US" altLang="zh-CN" b="1" dirty="0">
                <a:solidFill>
                  <a:srgbClr val="6AA84F"/>
                </a:solidFill>
                <a:latin typeface="Arial"/>
                <a:cs typeface="Arial"/>
              </a:rPr>
              <a:t>time</a:t>
            </a:r>
            <a:r>
              <a:rPr lang="en-US" altLang="zh-CN" b="1" spc="-15" dirty="0">
                <a:solidFill>
                  <a:srgbClr val="6AA84F"/>
                </a:solidFill>
                <a:latin typeface="Arial"/>
                <a:cs typeface="Arial"/>
              </a:rPr>
              <a:t> </a:t>
            </a:r>
            <a:r>
              <a:rPr lang="en-US" altLang="zh-CN" b="1" spc="-5" dirty="0">
                <a:solidFill>
                  <a:srgbClr val="6AA84F"/>
                </a:solidFill>
                <a:latin typeface="Arial"/>
                <a:cs typeface="Arial"/>
              </a:rPr>
              <a:t>step.</a:t>
            </a:r>
            <a:endParaRPr lang="en-US" altLang="zh-CN" dirty="0">
              <a:latin typeface="Arial"/>
              <a:cs typeface="Arial"/>
            </a:endParaRPr>
          </a:p>
          <a:p>
            <a:pPr>
              <a:lnSpc>
                <a:spcPct val="100000"/>
              </a:lnSpc>
              <a:spcBef>
                <a:spcPts val="10"/>
              </a:spcBef>
            </a:pPr>
            <a:endParaRPr lang="en-US" altLang="zh-CN" dirty="0">
              <a:latin typeface="Arial"/>
              <a:cs typeface="Arial"/>
            </a:endParaRPr>
          </a:p>
          <a:p>
            <a:pPr marL="12700">
              <a:lnSpc>
                <a:spcPct val="100000"/>
              </a:lnSpc>
            </a:pPr>
            <a:r>
              <a:rPr lang="en-US" altLang="zh-CN" b="1" spc="-5" dirty="0">
                <a:solidFill>
                  <a:srgbClr val="6AA84F"/>
                </a:solidFill>
                <a:latin typeface="Arial"/>
                <a:cs typeface="Arial"/>
              </a:rPr>
              <a:t>Each</a:t>
            </a:r>
            <a:r>
              <a:rPr lang="en-US" altLang="zh-CN" b="1" spc="-15" dirty="0">
                <a:solidFill>
                  <a:srgbClr val="6AA84F"/>
                </a:solidFill>
                <a:latin typeface="Arial"/>
                <a:cs typeface="Arial"/>
              </a:rPr>
              <a:t> </a:t>
            </a:r>
            <a:r>
              <a:rPr lang="en-US" altLang="zh-CN" b="1" spc="-5" dirty="0">
                <a:solidFill>
                  <a:srgbClr val="6AA84F"/>
                </a:solidFill>
                <a:latin typeface="Arial"/>
                <a:cs typeface="Arial"/>
              </a:rPr>
              <a:t>context</a:t>
            </a:r>
            <a:r>
              <a:rPr lang="en-US" altLang="zh-CN" b="1" spc="-10" dirty="0">
                <a:solidFill>
                  <a:srgbClr val="6AA84F"/>
                </a:solidFill>
                <a:latin typeface="Arial"/>
                <a:cs typeface="Arial"/>
              </a:rPr>
              <a:t> </a:t>
            </a:r>
            <a:r>
              <a:rPr lang="en-US" altLang="zh-CN" b="1" spc="-5" dirty="0">
                <a:solidFill>
                  <a:srgbClr val="6AA84F"/>
                </a:solidFill>
                <a:latin typeface="Arial"/>
                <a:cs typeface="Arial"/>
              </a:rPr>
              <a:t>vector</a:t>
            </a:r>
            <a:r>
              <a:rPr lang="en-US" altLang="zh-CN" b="1" spc="-15" dirty="0">
                <a:solidFill>
                  <a:srgbClr val="6AA84F"/>
                </a:solidFill>
                <a:latin typeface="Arial"/>
                <a:cs typeface="Arial"/>
              </a:rPr>
              <a:t> </a:t>
            </a:r>
            <a:r>
              <a:rPr lang="en-US" altLang="zh-CN" b="1" spc="-5" dirty="0">
                <a:solidFill>
                  <a:srgbClr val="6AA84F"/>
                </a:solidFill>
                <a:latin typeface="Arial"/>
                <a:cs typeface="Arial"/>
              </a:rPr>
              <a:t>will</a:t>
            </a:r>
            <a:r>
              <a:rPr lang="en-US" altLang="zh-CN" b="1" spc="-10" dirty="0">
                <a:solidFill>
                  <a:srgbClr val="6AA84F"/>
                </a:solidFill>
                <a:latin typeface="Arial"/>
                <a:cs typeface="Arial"/>
              </a:rPr>
              <a:t> </a:t>
            </a:r>
            <a:r>
              <a:rPr lang="en-US" altLang="zh-CN" b="1" spc="-5" dirty="0">
                <a:solidFill>
                  <a:srgbClr val="6AA84F"/>
                </a:solidFill>
                <a:latin typeface="Arial"/>
                <a:cs typeface="Arial"/>
              </a:rPr>
              <a:t>attend</a:t>
            </a:r>
            <a:r>
              <a:rPr lang="en-US" altLang="zh-CN" b="1" spc="-15" dirty="0">
                <a:solidFill>
                  <a:srgbClr val="6AA84F"/>
                </a:solidFill>
                <a:latin typeface="Arial"/>
                <a:cs typeface="Arial"/>
              </a:rPr>
              <a:t> </a:t>
            </a:r>
            <a:r>
              <a:rPr lang="en-US" altLang="zh-CN" b="1" dirty="0">
                <a:solidFill>
                  <a:srgbClr val="6AA84F"/>
                </a:solidFill>
                <a:latin typeface="Arial"/>
                <a:cs typeface="Arial"/>
              </a:rPr>
              <a:t>to</a:t>
            </a:r>
            <a:r>
              <a:rPr lang="en-US" altLang="zh-CN" b="1" spc="-10" dirty="0">
                <a:solidFill>
                  <a:srgbClr val="6AA84F"/>
                </a:solidFill>
                <a:latin typeface="Arial"/>
                <a:cs typeface="Arial"/>
              </a:rPr>
              <a:t> </a:t>
            </a:r>
            <a:r>
              <a:rPr lang="en-US" altLang="zh-CN" b="1" spc="-5" dirty="0">
                <a:solidFill>
                  <a:srgbClr val="6AA84F"/>
                </a:solidFill>
                <a:latin typeface="Arial"/>
                <a:cs typeface="Arial"/>
              </a:rPr>
              <a:t>different</a:t>
            </a:r>
            <a:r>
              <a:rPr lang="en-US" altLang="zh-CN" b="1" spc="-15" dirty="0">
                <a:solidFill>
                  <a:srgbClr val="6AA84F"/>
                </a:solidFill>
                <a:latin typeface="Arial"/>
                <a:cs typeface="Arial"/>
              </a:rPr>
              <a:t> </a:t>
            </a:r>
            <a:r>
              <a:rPr lang="en-US" altLang="zh-CN" b="1" spc="-5" dirty="0">
                <a:solidFill>
                  <a:srgbClr val="6AA84F"/>
                </a:solidFill>
                <a:latin typeface="Arial"/>
                <a:cs typeface="Arial"/>
              </a:rPr>
              <a:t>image</a:t>
            </a:r>
            <a:r>
              <a:rPr lang="en-US" altLang="zh-CN" b="1" spc="-10" dirty="0">
                <a:solidFill>
                  <a:srgbClr val="6AA84F"/>
                </a:solidFill>
                <a:latin typeface="Arial"/>
                <a:cs typeface="Arial"/>
              </a:rPr>
              <a:t> </a:t>
            </a:r>
            <a:r>
              <a:rPr lang="en-US" altLang="zh-CN" b="1" spc="-5" dirty="0">
                <a:solidFill>
                  <a:srgbClr val="6AA84F"/>
                </a:solidFill>
                <a:latin typeface="Arial"/>
                <a:cs typeface="Arial"/>
              </a:rPr>
              <a:t>regions</a:t>
            </a:r>
            <a:endParaRPr lang="en-US" altLang="zh-CN" dirty="0">
              <a:latin typeface="Arial"/>
              <a:cs typeface="Arial"/>
            </a:endParaRPr>
          </a:p>
          <a:p>
            <a:pPr marL="0" indent="0">
              <a:buNone/>
            </a:pPr>
            <a:endParaRPr lang="zh-CN" altLang="en-US" dirty="0"/>
          </a:p>
        </p:txBody>
      </p:sp>
      <p:pic>
        <p:nvPicPr>
          <p:cNvPr id="4" name="object 3">
            <a:extLst>
              <a:ext uri="{FF2B5EF4-FFF2-40B4-BE49-F238E27FC236}">
                <a16:creationId xmlns:a16="http://schemas.microsoft.com/office/drawing/2014/main" id="{114C7AEB-F726-46A5-A4F3-8C8468AB5537}"/>
              </a:ext>
            </a:extLst>
          </p:cNvPr>
          <p:cNvPicPr/>
          <p:nvPr/>
        </p:nvPicPr>
        <p:blipFill>
          <a:blip r:embed="rId3" cstate="print"/>
          <a:stretch>
            <a:fillRect/>
          </a:stretch>
        </p:blipFill>
        <p:spPr>
          <a:xfrm>
            <a:off x="302067" y="3882640"/>
            <a:ext cx="971999" cy="687048"/>
          </a:xfrm>
          <a:prstGeom prst="rect">
            <a:avLst/>
          </a:prstGeom>
        </p:spPr>
      </p:pic>
      <p:grpSp>
        <p:nvGrpSpPr>
          <p:cNvPr id="5" name="object 4">
            <a:extLst>
              <a:ext uri="{FF2B5EF4-FFF2-40B4-BE49-F238E27FC236}">
                <a16:creationId xmlns:a16="http://schemas.microsoft.com/office/drawing/2014/main" id="{49262914-8225-4844-A7B1-5CE0B08D6E5F}"/>
              </a:ext>
            </a:extLst>
          </p:cNvPr>
          <p:cNvGrpSpPr/>
          <p:nvPr/>
        </p:nvGrpSpPr>
        <p:grpSpPr>
          <a:xfrm>
            <a:off x="1357818" y="3706203"/>
            <a:ext cx="840740" cy="1040130"/>
            <a:chOff x="1207800" y="2748412"/>
            <a:chExt cx="840740" cy="1040130"/>
          </a:xfrm>
        </p:grpSpPr>
        <p:sp>
          <p:nvSpPr>
            <p:cNvPr id="6" name="object 5">
              <a:extLst>
                <a:ext uri="{FF2B5EF4-FFF2-40B4-BE49-F238E27FC236}">
                  <a16:creationId xmlns:a16="http://schemas.microsoft.com/office/drawing/2014/main" id="{E5F90B23-CCE2-44B3-98BB-41C2FD50CF44}"/>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7" name="object 6">
              <a:extLst>
                <a:ext uri="{FF2B5EF4-FFF2-40B4-BE49-F238E27FC236}">
                  <a16:creationId xmlns:a16="http://schemas.microsoft.com/office/drawing/2014/main" id="{CA6049E7-8DB9-43C8-955E-1EC22D8712D1}"/>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8" name="object 7">
            <a:extLst>
              <a:ext uri="{FF2B5EF4-FFF2-40B4-BE49-F238E27FC236}">
                <a16:creationId xmlns:a16="http://schemas.microsoft.com/office/drawing/2014/main" id="{DE31D955-0EE9-4F8A-9643-C5B2DFD562F2}"/>
              </a:ext>
            </a:extLst>
          </p:cNvPr>
          <p:cNvSpPr txBox="1"/>
          <p:nvPr/>
        </p:nvSpPr>
        <p:spPr>
          <a:xfrm>
            <a:off x="1435606" y="4059681"/>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9" name="object 8">
            <a:extLst>
              <a:ext uri="{FF2B5EF4-FFF2-40B4-BE49-F238E27FC236}">
                <a16:creationId xmlns:a16="http://schemas.microsoft.com/office/drawing/2014/main" id="{A291AFD4-4ECD-46C8-9BD0-22E9D10FA8C7}"/>
              </a:ext>
            </a:extLst>
          </p:cNvPr>
          <p:cNvSpPr txBox="1"/>
          <p:nvPr/>
        </p:nvSpPr>
        <p:spPr>
          <a:xfrm>
            <a:off x="4566818" y="3769013"/>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aphicFrame>
        <p:nvGraphicFramePr>
          <p:cNvPr id="10" name="object 9">
            <a:extLst>
              <a:ext uri="{FF2B5EF4-FFF2-40B4-BE49-F238E27FC236}">
                <a16:creationId xmlns:a16="http://schemas.microsoft.com/office/drawing/2014/main" id="{92FA66B0-F38E-45EA-831B-940932F57ADA}"/>
              </a:ext>
            </a:extLst>
          </p:cNvPr>
          <p:cNvGraphicFramePr>
            <a:graphicFrameLocks noGrp="1"/>
          </p:cNvGraphicFramePr>
          <p:nvPr>
            <p:extLst>
              <p:ext uri="{D42A27DB-BD31-4B8C-83A1-F6EECF244321}">
                <p14:modId xmlns:p14="http://schemas.microsoft.com/office/powerpoint/2010/main" val="1356891071"/>
              </p:ext>
            </p:extLst>
          </p:nvPr>
        </p:nvGraphicFramePr>
        <p:xfrm>
          <a:off x="2261578" y="3707282"/>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4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400">
                        <a:latin typeface="Times New Roman"/>
                        <a:cs typeface="Times New Roman"/>
                      </a:endParaRPr>
                    </a:p>
                  </a:txBody>
                  <a:tcPr marL="0" marR="0" marT="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11" name="object 10">
            <a:extLst>
              <a:ext uri="{FF2B5EF4-FFF2-40B4-BE49-F238E27FC236}">
                <a16:creationId xmlns:a16="http://schemas.microsoft.com/office/drawing/2014/main" id="{7E2390B3-0AAD-45BF-84AA-FACC88994133}"/>
              </a:ext>
            </a:extLst>
          </p:cNvPr>
          <p:cNvPicPr/>
          <p:nvPr/>
        </p:nvPicPr>
        <p:blipFill>
          <a:blip r:embed="rId4" cstate="print"/>
          <a:stretch>
            <a:fillRect/>
          </a:stretch>
        </p:blipFill>
        <p:spPr>
          <a:xfrm>
            <a:off x="4442957" y="3983644"/>
            <a:ext cx="105536" cy="81981"/>
          </a:xfrm>
          <a:prstGeom prst="rect">
            <a:avLst/>
          </a:prstGeom>
        </p:spPr>
      </p:pic>
      <p:pic>
        <p:nvPicPr>
          <p:cNvPr id="13" name="object 12">
            <a:extLst>
              <a:ext uri="{FF2B5EF4-FFF2-40B4-BE49-F238E27FC236}">
                <a16:creationId xmlns:a16="http://schemas.microsoft.com/office/drawing/2014/main" id="{449659CE-56A7-4075-89C4-ADC9AAFCBA2B}"/>
              </a:ext>
            </a:extLst>
          </p:cNvPr>
          <p:cNvPicPr/>
          <p:nvPr/>
        </p:nvPicPr>
        <p:blipFill>
          <a:blip r:embed="rId5" cstate="print"/>
          <a:stretch>
            <a:fillRect/>
          </a:stretch>
        </p:blipFill>
        <p:spPr>
          <a:xfrm>
            <a:off x="6348397" y="2494484"/>
            <a:ext cx="2285999" cy="1523999"/>
          </a:xfrm>
          <a:prstGeom prst="rect">
            <a:avLst/>
          </a:prstGeom>
        </p:spPr>
      </p:pic>
      <p:sp>
        <p:nvSpPr>
          <p:cNvPr id="14" name="object 13">
            <a:extLst>
              <a:ext uri="{FF2B5EF4-FFF2-40B4-BE49-F238E27FC236}">
                <a16:creationId xmlns:a16="http://schemas.microsoft.com/office/drawing/2014/main" id="{2C1CFA15-BEC5-4BE8-AA1D-7DFE34648576}"/>
              </a:ext>
            </a:extLst>
          </p:cNvPr>
          <p:cNvSpPr txBox="1"/>
          <p:nvPr/>
        </p:nvSpPr>
        <p:spPr>
          <a:xfrm>
            <a:off x="8009922" y="2297537"/>
            <a:ext cx="521334" cy="162560"/>
          </a:xfrm>
          <a:prstGeom prst="rect">
            <a:avLst/>
          </a:prstGeom>
        </p:spPr>
        <p:txBody>
          <a:bodyPr vert="horz" wrap="square" lIns="0" tIns="12700" rIns="0" bIns="0" rtlCol="0">
            <a:spAutoFit/>
          </a:bodyPr>
          <a:lstStyle/>
          <a:p>
            <a:pPr marL="12700">
              <a:lnSpc>
                <a:spcPct val="100000"/>
              </a:lnSpc>
              <a:spcBef>
                <a:spcPts val="100"/>
              </a:spcBef>
            </a:pPr>
            <a:r>
              <a:rPr sz="900" u="sng" spc="-5" dirty="0">
                <a:solidFill>
                  <a:srgbClr val="1155CC"/>
                </a:solidFill>
                <a:uFill>
                  <a:solidFill>
                    <a:srgbClr val="1155CC"/>
                  </a:solidFill>
                </a:uFill>
                <a:latin typeface="Arial MT"/>
                <a:cs typeface="Arial MT"/>
                <a:hlinkClick r:id="rId6"/>
              </a:rPr>
              <a:t>gi</a:t>
            </a:r>
            <a:r>
              <a:rPr sz="900" u="sng" dirty="0">
                <a:solidFill>
                  <a:srgbClr val="1155CC"/>
                </a:solidFill>
                <a:uFill>
                  <a:solidFill>
                    <a:srgbClr val="1155CC"/>
                  </a:solidFill>
                </a:uFill>
                <a:latin typeface="Arial MT"/>
                <a:cs typeface="Arial MT"/>
                <a:hlinkClick r:id="rId6"/>
              </a:rPr>
              <a:t>f</a:t>
            </a:r>
            <a:r>
              <a:rPr sz="900" u="sng" spc="-5" dirty="0">
                <a:solidFill>
                  <a:srgbClr val="1155CC"/>
                </a:solidFill>
                <a:uFill>
                  <a:solidFill>
                    <a:srgbClr val="1155CC"/>
                  </a:solidFill>
                </a:uFill>
                <a:latin typeface="Arial MT"/>
                <a:cs typeface="Arial MT"/>
                <a:hlinkClick r:id="rId6"/>
              </a:rPr>
              <a:t> </a:t>
            </a:r>
            <a:r>
              <a:rPr sz="900" u="sng" dirty="0">
                <a:solidFill>
                  <a:srgbClr val="1155CC"/>
                </a:solidFill>
                <a:uFill>
                  <a:solidFill>
                    <a:srgbClr val="1155CC"/>
                  </a:solidFill>
                </a:uFill>
                <a:latin typeface="Arial MT"/>
                <a:cs typeface="Arial MT"/>
                <a:hlinkClick r:id="rId6"/>
              </a:rPr>
              <a:t>source</a:t>
            </a:r>
            <a:endParaRPr sz="900">
              <a:latin typeface="Arial MT"/>
              <a:cs typeface="Arial MT"/>
            </a:endParaRPr>
          </a:p>
        </p:txBody>
      </p:sp>
      <p:sp>
        <p:nvSpPr>
          <p:cNvPr id="15" name="object 15">
            <a:extLst>
              <a:ext uri="{FF2B5EF4-FFF2-40B4-BE49-F238E27FC236}">
                <a16:creationId xmlns:a16="http://schemas.microsoft.com/office/drawing/2014/main" id="{94E2262C-8E20-4F0A-B7D2-CE967CD57CAA}"/>
              </a:ext>
            </a:extLst>
          </p:cNvPr>
          <p:cNvSpPr txBox="1"/>
          <p:nvPr/>
        </p:nvSpPr>
        <p:spPr>
          <a:xfrm>
            <a:off x="2158159" y="4713221"/>
            <a:ext cx="824865" cy="437515"/>
          </a:xfrm>
          <a:prstGeom prst="rect">
            <a:avLst/>
          </a:prstGeom>
        </p:spPr>
        <p:txBody>
          <a:bodyPr vert="horz" wrap="square" lIns="0" tIns="2540" rIns="0" bIns="0" rtlCol="0">
            <a:spAutoFit/>
          </a:bodyPr>
          <a:lstStyle/>
          <a:p>
            <a:pPr marL="12700" marR="5080" indent="24130">
              <a:lnSpc>
                <a:spcPts val="1680"/>
              </a:lnSpc>
              <a:spcBef>
                <a:spcPts val="2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16" name="object 16">
            <a:extLst>
              <a:ext uri="{FF2B5EF4-FFF2-40B4-BE49-F238E27FC236}">
                <a16:creationId xmlns:a16="http://schemas.microsoft.com/office/drawing/2014/main" id="{D7D6C429-F6B9-4189-B64D-ED9B15A6B322}"/>
              </a:ext>
            </a:extLst>
          </p:cNvPr>
          <p:cNvSpPr txBox="1"/>
          <p:nvPr/>
        </p:nvSpPr>
        <p:spPr>
          <a:xfrm>
            <a:off x="298893" y="4742546"/>
            <a:ext cx="1259840" cy="650875"/>
          </a:xfrm>
          <a:prstGeom prst="rect">
            <a:avLst/>
          </a:prstGeom>
        </p:spPr>
        <p:txBody>
          <a:bodyPr vert="horz" wrap="square" lIns="0" tIns="2540" rIns="0" bIns="0" rtlCol="0">
            <a:spAutoFit/>
          </a:bodyPr>
          <a:lstStyle/>
          <a:p>
            <a:pPr marL="12700" marR="5080">
              <a:lnSpc>
                <a:spcPts val="1680"/>
              </a:lnSpc>
              <a:spcBef>
                <a:spcPts val="2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sp>
        <p:nvSpPr>
          <p:cNvPr id="17" name="object 14">
            <a:extLst>
              <a:ext uri="{FF2B5EF4-FFF2-40B4-BE49-F238E27FC236}">
                <a16:creationId xmlns:a16="http://schemas.microsoft.com/office/drawing/2014/main" id="{208C82F9-3B85-4DD3-82C1-C137CB1F075F}"/>
              </a:ext>
            </a:extLst>
          </p:cNvPr>
          <p:cNvSpPr txBox="1"/>
          <p:nvPr/>
        </p:nvSpPr>
        <p:spPr>
          <a:xfrm>
            <a:off x="6149810" y="4084396"/>
            <a:ext cx="2609215"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6AA84F"/>
                </a:solidFill>
                <a:latin typeface="Arial"/>
                <a:cs typeface="Arial"/>
              </a:rPr>
              <a:t>Attention</a:t>
            </a:r>
            <a:r>
              <a:rPr sz="1400" b="1" spc="-30" dirty="0">
                <a:solidFill>
                  <a:srgbClr val="6AA84F"/>
                </a:solidFill>
                <a:latin typeface="Arial"/>
                <a:cs typeface="Arial"/>
              </a:rPr>
              <a:t> </a:t>
            </a:r>
            <a:r>
              <a:rPr sz="1400" b="1" spc="-5" dirty="0">
                <a:solidFill>
                  <a:srgbClr val="6AA84F"/>
                </a:solidFill>
                <a:latin typeface="Arial"/>
                <a:cs typeface="Arial"/>
              </a:rPr>
              <a:t>Saccades</a:t>
            </a:r>
            <a:r>
              <a:rPr sz="1400" b="1" spc="-30" dirty="0">
                <a:solidFill>
                  <a:srgbClr val="6AA84F"/>
                </a:solidFill>
                <a:latin typeface="Arial"/>
                <a:cs typeface="Arial"/>
              </a:rPr>
              <a:t> </a:t>
            </a:r>
            <a:r>
              <a:rPr sz="1400" b="1" spc="-5" dirty="0">
                <a:solidFill>
                  <a:srgbClr val="6AA84F"/>
                </a:solidFill>
                <a:latin typeface="Arial"/>
                <a:cs typeface="Arial"/>
              </a:rPr>
              <a:t>in</a:t>
            </a:r>
            <a:r>
              <a:rPr sz="1400" b="1" spc="-30" dirty="0">
                <a:solidFill>
                  <a:srgbClr val="6AA84F"/>
                </a:solidFill>
                <a:latin typeface="Arial"/>
                <a:cs typeface="Arial"/>
              </a:rPr>
              <a:t> </a:t>
            </a:r>
            <a:r>
              <a:rPr sz="1400" b="1" spc="-5" dirty="0">
                <a:solidFill>
                  <a:srgbClr val="6AA84F"/>
                </a:solidFill>
                <a:latin typeface="Arial"/>
                <a:cs typeface="Arial"/>
              </a:rPr>
              <a:t>humans</a:t>
            </a:r>
            <a:endParaRPr sz="1400">
              <a:latin typeface="Arial"/>
              <a:cs typeface="Arial"/>
            </a:endParaRPr>
          </a:p>
        </p:txBody>
      </p:sp>
      <p:sp>
        <p:nvSpPr>
          <p:cNvPr id="12" name="文本框 11">
            <a:extLst>
              <a:ext uri="{FF2B5EF4-FFF2-40B4-BE49-F238E27FC236}">
                <a16:creationId xmlns:a16="http://schemas.microsoft.com/office/drawing/2014/main" id="{FF44248E-0750-4B55-81FE-2DF690929783}"/>
              </a:ext>
            </a:extLst>
          </p:cNvPr>
          <p:cNvSpPr txBox="1"/>
          <p:nvPr/>
        </p:nvSpPr>
        <p:spPr>
          <a:xfrm>
            <a:off x="3552480" y="4024917"/>
            <a:ext cx="960018" cy="369332"/>
          </a:xfrm>
          <a:prstGeom prst="rect">
            <a:avLst/>
          </a:prstGeom>
          <a:noFill/>
        </p:spPr>
        <p:txBody>
          <a:bodyPr wrap="square" rtlCol="0">
            <a:spAutoFit/>
          </a:bodyPr>
          <a:lstStyle/>
          <a:p>
            <a:r>
              <a:rPr lang="en-US" altLang="zh-CN" dirty="0"/>
              <a:t>MLP</a:t>
            </a:r>
            <a:endParaRPr lang="zh-CN" altLang="en-US" dirty="0"/>
          </a:p>
        </p:txBody>
      </p:sp>
    </p:spTree>
    <p:extLst>
      <p:ext uri="{BB962C8B-B14F-4D97-AF65-F5344CB8AC3E}">
        <p14:creationId xmlns:p14="http://schemas.microsoft.com/office/powerpoint/2010/main" val="3676199822"/>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E7294-F9C7-407F-9764-1DE9CFCE50C8}"/>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3" name="内容占位符 2">
            <a:extLst>
              <a:ext uri="{FF2B5EF4-FFF2-40B4-BE49-F238E27FC236}">
                <a16:creationId xmlns:a16="http://schemas.microsoft.com/office/drawing/2014/main" id="{ED3BB0B8-BF5F-410D-8124-5E94D502049E}"/>
              </a:ext>
            </a:extLst>
          </p:cNvPr>
          <p:cNvSpPr>
            <a:spLocks noGrp="1"/>
          </p:cNvSpPr>
          <p:nvPr>
            <p:ph idx="1"/>
          </p:nvPr>
        </p:nvSpPr>
        <p:spPr/>
        <p:txBody>
          <a:bodyPr/>
          <a:lstStyle/>
          <a:p>
            <a:endParaRPr lang="zh-CN" altLang="en-US"/>
          </a:p>
        </p:txBody>
      </p:sp>
      <p:pic>
        <p:nvPicPr>
          <p:cNvPr id="4" name="object 3">
            <a:extLst>
              <a:ext uri="{FF2B5EF4-FFF2-40B4-BE49-F238E27FC236}">
                <a16:creationId xmlns:a16="http://schemas.microsoft.com/office/drawing/2014/main" id="{D80FC85D-F3DC-4AD4-8604-4D9FF442C3AB}"/>
              </a:ext>
            </a:extLst>
          </p:cNvPr>
          <p:cNvPicPr/>
          <p:nvPr/>
        </p:nvPicPr>
        <p:blipFill>
          <a:blip r:embed="rId3" cstate="print"/>
          <a:stretch>
            <a:fillRect/>
          </a:stretch>
        </p:blipFill>
        <p:spPr>
          <a:xfrm>
            <a:off x="873567" y="4210725"/>
            <a:ext cx="971999" cy="687048"/>
          </a:xfrm>
          <a:prstGeom prst="rect">
            <a:avLst/>
          </a:prstGeom>
        </p:spPr>
      </p:pic>
      <p:grpSp>
        <p:nvGrpSpPr>
          <p:cNvPr id="5" name="object 4">
            <a:extLst>
              <a:ext uri="{FF2B5EF4-FFF2-40B4-BE49-F238E27FC236}">
                <a16:creationId xmlns:a16="http://schemas.microsoft.com/office/drawing/2014/main" id="{74BA15BD-A8BF-43C2-98F6-81F10FDBCEB6}"/>
              </a:ext>
            </a:extLst>
          </p:cNvPr>
          <p:cNvGrpSpPr/>
          <p:nvPr/>
        </p:nvGrpSpPr>
        <p:grpSpPr>
          <a:xfrm>
            <a:off x="1929318" y="4034288"/>
            <a:ext cx="840740" cy="1040130"/>
            <a:chOff x="1207800" y="2748412"/>
            <a:chExt cx="840740" cy="1040130"/>
          </a:xfrm>
        </p:grpSpPr>
        <p:sp>
          <p:nvSpPr>
            <p:cNvPr id="6" name="object 5">
              <a:extLst>
                <a:ext uri="{FF2B5EF4-FFF2-40B4-BE49-F238E27FC236}">
                  <a16:creationId xmlns:a16="http://schemas.microsoft.com/office/drawing/2014/main" id="{E80E947F-E41D-46AF-AC5E-CC776E908D92}"/>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7" name="object 6">
              <a:extLst>
                <a:ext uri="{FF2B5EF4-FFF2-40B4-BE49-F238E27FC236}">
                  <a16:creationId xmlns:a16="http://schemas.microsoft.com/office/drawing/2014/main" id="{FF4DC150-1BCA-4DB2-9A32-B6F6CD5771DA}"/>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8" name="object 7">
            <a:extLst>
              <a:ext uri="{FF2B5EF4-FFF2-40B4-BE49-F238E27FC236}">
                <a16:creationId xmlns:a16="http://schemas.microsoft.com/office/drawing/2014/main" id="{5984BF9E-F853-4175-9756-4E4FA5B2C98A}"/>
              </a:ext>
            </a:extLst>
          </p:cNvPr>
          <p:cNvSpPr txBox="1"/>
          <p:nvPr/>
        </p:nvSpPr>
        <p:spPr>
          <a:xfrm>
            <a:off x="2007106" y="4387766"/>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9" name="object 8">
            <a:extLst>
              <a:ext uri="{FF2B5EF4-FFF2-40B4-BE49-F238E27FC236}">
                <a16:creationId xmlns:a16="http://schemas.microsoft.com/office/drawing/2014/main" id="{63A00F02-3D3B-4938-BE94-E644BD88EAF6}"/>
              </a:ext>
            </a:extLst>
          </p:cNvPr>
          <p:cNvSpPr txBox="1"/>
          <p:nvPr/>
        </p:nvSpPr>
        <p:spPr>
          <a:xfrm>
            <a:off x="5138318" y="4097098"/>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aphicFrame>
        <p:nvGraphicFramePr>
          <p:cNvPr id="10" name="object 9">
            <a:extLst>
              <a:ext uri="{FF2B5EF4-FFF2-40B4-BE49-F238E27FC236}">
                <a16:creationId xmlns:a16="http://schemas.microsoft.com/office/drawing/2014/main" id="{6158361F-7914-4AAA-BC44-C9F4A9F2DA3B}"/>
              </a:ext>
            </a:extLst>
          </p:cNvPr>
          <p:cNvGraphicFramePr>
            <a:graphicFrameLocks noGrp="1"/>
          </p:cNvGraphicFramePr>
          <p:nvPr>
            <p:extLst>
              <p:ext uri="{D42A27DB-BD31-4B8C-83A1-F6EECF244321}">
                <p14:modId xmlns:p14="http://schemas.microsoft.com/office/powerpoint/2010/main" val="1172405292"/>
              </p:ext>
            </p:extLst>
          </p:nvPr>
        </p:nvGraphicFramePr>
        <p:xfrm>
          <a:off x="2833078" y="4035367"/>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11" name="object 10">
            <a:extLst>
              <a:ext uri="{FF2B5EF4-FFF2-40B4-BE49-F238E27FC236}">
                <a16:creationId xmlns:a16="http://schemas.microsoft.com/office/drawing/2014/main" id="{F6785C18-F7F9-4143-A91F-0B25A207056D}"/>
              </a:ext>
            </a:extLst>
          </p:cNvPr>
          <p:cNvPicPr/>
          <p:nvPr/>
        </p:nvPicPr>
        <p:blipFill>
          <a:blip r:embed="rId4" cstate="print"/>
          <a:stretch>
            <a:fillRect/>
          </a:stretch>
        </p:blipFill>
        <p:spPr>
          <a:xfrm>
            <a:off x="5014457" y="4311729"/>
            <a:ext cx="105536" cy="81981"/>
          </a:xfrm>
          <a:prstGeom prst="rect">
            <a:avLst/>
          </a:prstGeom>
        </p:spPr>
      </p:pic>
      <p:graphicFrame>
        <p:nvGraphicFramePr>
          <p:cNvPr id="12" name="object 11">
            <a:extLst>
              <a:ext uri="{FF2B5EF4-FFF2-40B4-BE49-F238E27FC236}">
                <a16:creationId xmlns:a16="http://schemas.microsoft.com/office/drawing/2014/main" id="{2B488517-58A5-41C3-B5C8-4B2E41BFDA9D}"/>
              </a:ext>
            </a:extLst>
          </p:cNvPr>
          <p:cNvGraphicFramePr>
            <a:graphicFrameLocks noGrp="1"/>
          </p:cNvGraphicFramePr>
          <p:nvPr>
            <p:extLst>
              <p:ext uri="{D42A27DB-BD31-4B8C-83A1-F6EECF244321}">
                <p14:modId xmlns:p14="http://schemas.microsoft.com/office/powerpoint/2010/main" val="3427105828"/>
              </p:ext>
            </p:extLst>
          </p:nvPr>
        </p:nvGraphicFramePr>
        <p:xfrm>
          <a:off x="2830028" y="2559842"/>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13335">
                        <a:lnSpc>
                          <a:spcPct val="100000"/>
                        </a:lnSpc>
                        <a:spcBef>
                          <a:spcPts val="820"/>
                        </a:spcBef>
                      </a:pPr>
                      <a:r>
                        <a:rPr sz="1500" baseline="19444" dirty="0">
                          <a:latin typeface="Arial MT"/>
                          <a:cs typeface="Arial MT"/>
                        </a:rPr>
                        <a:t>e</a:t>
                      </a:r>
                      <a:r>
                        <a:rPr sz="650" dirty="0">
                          <a:latin typeface="Arial MT"/>
                          <a:cs typeface="Arial MT"/>
                        </a:rPr>
                        <a:t>1,0,0</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marL="34290">
                        <a:lnSpc>
                          <a:spcPct val="100000"/>
                        </a:lnSpc>
                        <a:spcBef>
                          <a:spcPts val="820"/>
                        </a:spcBef>
                      </a:pPr>
                      <a:r>
                        <a:rPr sz="1500" baseline="19444" dirty="0">
                          <a:latin typeface="Arial MT"/>
                          <a:cs typeface="Arial MT"/>
                        </a:rPr>
                        <a:t>e</a:t>
                      </a:r>
                      <a:r>
                        <a:rPr sz="650" dirty="0">
                          <a:latin typeface="Arial MT"/>
                          <a:cs typeface="Arial MT"/>
                        </a:rPr>
                        <a:t>1,0,1</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marR="3810" algn="r">
                        <a:lnSpc>
                          <a:spcPct val="100000"/>
                        </a:lnSpc>
                        <a:spcBef>
                          <a:spcPts val="820"/>
                        </a:spcBef>
                      </a:pPr>
                      <a:r>
                        <a:rPr sz="1500" baseline="19444" dirty="0">
                          <a:latin typeface="Arial MT"/>
                          <a:cs typeface="Arial MT"/>
                        </a:rPr>
                        <a:t>e</a:t>
                      </a:r>
                      <a:r>
                        <a:rPr sz="650" dirty="0">
                          <a:latin typeface="Arial MT"/>
                          <a:cs typeface="Arial MT"/>
                        </a:rPr>
                        <a:t>1,0,2</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0"/>
                  </a:ext>
                </a:extLst>
              </a:tr>
              <a:tr h="314637">
                <a:tc>
                  <a:txBody>
                    <a:bodyPr/>
                    <a:lstStyle/>
                    <a:p>
                      <a:pPr marL="18415">
                        <a:lnSpc>
                          <a:spcPct val="100000"/>
                        </a:lnSpc>
                        <a:spcBef>
                          <a:spcPts val="720"/>
                        </a:spcBef>
                      </a:pPr>
                      <a:r>
                        <a:rPr sz="1500" baseline="19444" dirty="0">
                          <a:latin typeface="Arial MT"/>
                          <a:cs typeface="Arial MT"/>
                        </a:rPr>
                        <a:t>e</a:t>
                      </a:r>
                      <a:r>
                        <a:rPr sz="650" dirty="0">
                          <a:latin typeface="Arial MT"/>
                          <a:cs typeface="Arial MT"/>
                        </a:rPr>
                        <a:t>1,1,0</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marL="34290">
                        <a:lnSpc>
                          <a:spcPct val="100000"/>
                        </a:lnSpc>
                        <a:spcBef>
                          <a:spcPts val="720"/>
                        </a:spcBef>
                      </a:pPr>
                      <a:r>
                        <a:rPr sz="1500" baseline="19444" dirty="0">
                          <a:latin typeface="Arial MT"/>
                          <a:cs typeface="Arial MT"/>
                        </a:rPr>
                        <a:t>e</a:t>
                      </a:r>
                      <a:r>
                        <a:rPr sz="650" dirty="0">
                          <a:latin typeface="Arial MT"/>
                          <a:cs typeface="Arial MT"/>
                        </a:rPr>
                        <a:t>1,1,1</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gn="r">
                        <a:lnSpc>
                          <a:spcPct val="100000"/>
                        </a:lnSpc>
                        <a:spcBef>
                          <a:spcPts val="720"/>
                        </a:spcBef>
                      </a:pPr>
                      <a:r>
                        <a:rPr sz="1500" baseline="19444" dirty="0">
                          <a:latin typeface="Arial MT"/>
                          <a:cs typeface="Arial MT"/>
                        </a:rPr>
                        <a:t>e</a:t>
                      </a:r>
                      <a:r>
                        <a:rPr sz="650" dirty="0">
                          <a:latin typeface="Arial MT"/>
                          <a:cs typeface="Arial MT"/>
                        </a:rPr>
                        <a:t>1,1,2</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1"/>
                  </a:ext>
                </a:extLst>
              </a:tr>
              <a:tr h="315017">
                <a:tc>
                  <a:txBody>
                    <a:bodyPr/>
                    <a:lstStyle/>
                    <a:p>
                      <a:pPr marL="18415">
                        <a:lnSpc>
                          <a:spcPct val="100000"/>
                        </a:lnSpc>
                        <a:spcBef>
                          <a:spcPts val="645"/>
                        </a:spcBef>
                      </a:pPr>
                      <a:r>
                        <a:rPr sz="1500" baseline="19444" dirty="0">
                          <a:latin typeface="Arial MT"/>
                          <a:cs typeface="Arial MT"/>
                        </a:rPr>
                        <a:t>e</a:t>
                      </a:r>
                      <a:r>
                        <a:rPr sz="650" dirty="0">
                          <a:latin typeface="Arial MT"/>
                          <a:cs typeface="Arial MT"/>
                        </a:rPr>
                        <a:t>1,2,0</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marL="39370">
                        <a:lnSpc>
                          <a:spcPct val="100000"/>
                        </a:lnSpc>
                        <a:spcBef>
                          <a:spcPts val="645"/>
                        </a:spcBef>
                      </a:pPr>
                      <a:r>
                        <a:rPr sz="1500" baseline="19444" dirty="0">
                          <a:latin typeface="Arial MT"/>
                          <a:cs typeface="Arial MT"/>
                        </a:rPr>
                        <a:t>e</a:t>
                      </a:r>
                      <a:r>
                        <a:rPr sz="650" dirty="0">
                          <a:latin typeface="Arial MT"/>
                          <a:cs typeface="Arial MT"/>
                        </a:rPr>
                        <a:t>1,2,1</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marR="9525" algn="r">
                        <a:lnSpc>
                          <a:spcPct val="100000"/>
                        </a:lnSpc>
                        <a:spcBef>
                          <a:spcPts val="825"/>
                        </a:spcBef>
                      </a:pPr>
                      <a:r>
                        <a:rPr sz="1500" baseline="19444" dirty="0">
                          <a:latin typeface="Arial MT"/>
                          <a:cs typeface="Arial MT"/>
                        </a:rPr>
                        <a:t>e</a:t>
                      </a:r>
                      <a:r>
                        <a:rPr sz="650" dirty="0">
                          <a:latin typeface="Arial MT"/>
                          <a:cs typeface="Arial MT"/>
                        </a:rPr>
                        <a:t>1,2,2</a:t>
                      </a:r>
                      <a:endParaRPr sz="650">
                        <a:latin typeface="Arial MT"/>
                        <a:cs typeface="Arial MT"/>
                      </a:endParaRPr>
                    </a:p>
                  </a:txBody>
                  <a:tcPr marL="0" marR="0" marT="10477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2"/>
                  </a:ext>
                </a:extLst>
              </a:tr>
            </a:tbl>
          </a:graphicData>
        </a:graphic>
      </p:graphicFrame>
      <p:grpSp>
        <p:nvGrpSpPr>
          <p:cNvPr id="13" name="object 12">
            <a:extLst>
              <a:ext uri="{FF2B5EF4-FFF2-40B4-BE49-F238E27FC236}">
                <a16:creationId xmlns:a16="http://schemas.microsoft.com/office/drawing/2014/main" id="{54297638-E77B-4496-B7AC-41D1AD1D7224}"/>
              </a:ext>
            </a:extLst>
          </p:cNvPr>
          <p:cNvGrpSpPr/>
          <p:nvPr/>
        </p:nvGrpSpPr>
        <p:grpSpPr>
          <a:xfrm>
            <a:off x="3273277" y="3518388"/>
            <a:ext cx="1882775" cy="591820"/>
            <a:chOff x="2551759" y="2232512"/>
            <a:chExt cx="1882775" cy="591820"/>
          </a:xfrm>
        </p:grpSpPr>
        <p:sp>
          <p:nvSpPr>
            <p:cNvPr id="14" name="object 13">
              <a:extLst>
                <a:ext uri="{FF2B5EF4-FFF2-40B4-BE49-F238E27FC236}">
                  <a16:creationId xmlns:a16="http://schemas.microsoft.com/office/drawing/2014/main" id="{8F583711-F735-4A1B-9246-A1F1C15B2F88}"/>
                </a:ext>
              </a:extLst>
            </p:cNvPr>
            <p:cNvSpPr/>
            <p:nvPr/>
          </p:nvSpPr>
          <p:spPr>
            <a:xfrm>
              <a:off x="2592746" y="2339772"/>
              <a:ext cx="5715" cy="390525"/>
            </a:xfrm>
            <a:custGeom>
              <a:avLst/>
              <a:gdLst/>
              <a:ahLst/>
              <a:cxnLst/>
              <a:rect l="l" t="t" r="r" b="b"/>
              <a:pathLst>
                <a:path w="5714" h="390525">
                  <a:moveTo>
                    <a:pt x="5569" y="390311"/>
                  </a:moveTo>
                  <a:lnTo>
                    <a:pt x="0" y="0"/>
                  </a:lnTo>
                </a:path>
              </a:pathLst>
            </a:custGeom>
            <a:ln w="19049">
              <a:solidFill>
                <a:srgbClr val="222222"/>
              </a:solidFill>
            </a:ln>
          </p:spPr>
          <p:txBody>
            <a:bodyPr wrap="square" lIns="0" tIns="0" rIns="0" bIns="0" rtlCol="0"/>
            <a:lstStyle/>
            <a:p>
              <a:endParaRPr/>
            </a:p>
          </p:txBody>
        </p:sp>
        <p:pic>
          <p:nvPicPr>
            <p:cNvPr id="15" name="object 14">
              <a:extLst>
                <a:ext uri="{FF2B5EF4-FFF2-40B4-BE49-F238E27FC236}">
                  <a16:creationId xmlns:a16="http://schemas.microsoft.com/office/drawing/2014/main" id="{051418F0-8586-4E2C-A137-6CC7B8DB4700}"/>
                </a:ext>
              </a:extLst>
            </p:cNvPr>
            <p:cNvPicPr/>
            <p:nvPr/>
          </p:nvPicPr>
          <p:blipFill>
            <a:blip r:embed="rId5" cstate="print"/>
            <a:stretch>
              <a:fillRect/>
            </a:stretch>
          </p:blipFill>
          <p:spPr>
            <a:xfrm>
              <a:off x="2551759" y="2243805"/>
              <a:ext cx="81974" cy="105940"/>
            </a:xfrm>
            <a:prstGeom prst="rect">
              <a:avLst/>
            </a:prstGeom>
          </p:spPr>
        </p:pic>
        <p:sp>
          <p:nvSpPr>
            <p:cNvPr id="16" name="object 15">
              <a:extLst>
                <a:ext uri="{FF2B5EF4-FFF2-40B4-BE49-F238E27FC236}">
                  <a16:creationId xmlns:a16="http://schemas.microsoft.com/office/drawing/2014/main" id="{D86CB969-0BAA-4AC8-ADD2-7D2BE97895DE}"/>
                </a:ext>
              </a:extLst>
            </p:cNvPr>
            <p:cNvSpPr/>
            <p:nvPr/>
          </p:nvSpPr>
          <p:spPr>
            <a:xfrm>
              <a:off x="3178838" y="2276303"/>
              <a:ext cx="1246505" cy="538480"/>
            </a:xfrm>
            <a:custGeom>
              <a:avLst/>
              <a:gdLst/>
              <a:ahLst/>
              <a:cxnLst/>
              <a:rect l="l" t="t" r="r" b="b"/>
              <a:pathLst>
                <a:path w="1246504" h="538480">
                  <a:moveTo>
                    <a:pt x="1245961" y="537896"/>
                  </a:moveTo>
                  <a:lnTo>
                    <a:pt x="0" y="0"/>
                  </a:lnTo>
                </a:path>
              </a:pathLst>
            </a:custGeom>
            <a:ln w="19049">
              <a:solidFill>
                <a:srgbClr val="222222"/>
              </a:solidFill>
            </a:ln>
          </p:spPr>
          <p:txBody>
            <a:bodyPr wrap="square" lIns="0" tIns="0" rIns="0" bIns="0" rtlCol="0"/>
            <a:lstStyle/>
            <a:p>
              <a:endParaRPr/>
            </a:p>
          </p:txBody>
        </p:sp>
        <p:pic>
          <p:nvPicPr>
            <p:cNvPr id="17" name="object 16">
              <a:extLst>
                <a:ext uri="{FF2B5EF4-FFF2-40B4-BE49-F238E27FC236}">
                  <a16:creationId xmlns:a16="http://schemas.microsoft.com/office/drawing/2014/main" id="{84AD825F-B92C-4C79-BF71-37EFCF139E63}"/>
                </a:ext>
              </a:extLst>
            </p:cNvPr>
            <p:cNvPicPr/>
            <p:nvPr/>
          </p:nvPicPr>
          <p:blipFill>
            <a:blip r:embed="rId6" cstate="print"/>
            <a:stretch>
              <a:fillRect/>
            </a:stretch>
          </p:blipFill>
          <p:spPr>
            <a:xfrm>
              <a:off x="3089943" y="2232512"/>
              <a:ext cx="110891" cy="82203"/>
            </a:xfrm>
            <a:prstGeom prst="rect">
              <a:avLst/>
            </a:prstGeom>
          </p:spPr>
        </p:pic>
      </p:grpSp>
      <p:sp>
        <p:nvSpPr>
          <p:cNvPr id="18" name="object 17">
            <a:extLst>
              <a:ext uri="{FF2B5EF4-FFF2-40B4-BE49-F238E27FC236}">
                <a16:creationId xmlns:a16="http://schemas.microsoft.com/office/drawing/2014/main" id="{866517AE-4815-4DCD-A5BC-4311FD8850F1}"/>
              </a:ext>
            </a:extLst>
          </p:cNvPr>
          <p:cNvSpPr txBox="1"/>
          <p:nvPr/>
        </p:nvSpPr>
        <p:spPr>
          <a:xfrm>
            <a:off x="2701524" y="2123064"/>
            <a:ext cx="1233805" cy="426720"/>
          </a:xfrm>
          <a:prstGeom prst="rect">
            <a:avLst/>
          </a:prstGeom>
        </p:spPr>
        <p:txBody>
          <a:bodyPr vert="horz" wrap="square" lIns="0" tIns="12700" rIns="0" bIns="0" rtlCol="0">
            <a:spAutoFit/>
          </a:bodyPr>
          <a:lstStyle/>
          <a:p>
            <a:pPr algn="ctr">
              <a:lnSpc>
                <a:spcPct val="100000"/>
              </a:lnSpc>
              <a:spcBef>
                <a:spcPts val="100"/>
              </a:spcBef>
            </a:pPr>
            <a:r>
              <a:rPr sz="1200" spc="-5" dirty="0">
                <a:latin typeface="Arial MT"/>
                <a:cs typeface="Arial MT"/>
              </a:rPr>
              <a:t>Alignment</a:t>
            </a:r>
            <a:r>
              <a:rPr sz="1200" spc="-65" dirty="0">
                <a:latin typeface="Arial MT"/>
                <a:cs typeface="Arial MT"/>
              </a:rPr>
              <a:t> </a:t>
            </a:r>
            <a:r>
              <a:rPr sz="1200" dirty="0">
                <a:latin typeface="Arial MT"/>
                <a:cs typeface="Arial MT"/>
              </a:rPr>
              <a:t>scores:</a:t>
            </a:r>
            <a:endParaRPr sz="1200">
              <a:latin typeface="Arial MT"/>
              <a:cs typeface="Arial MT"/>
            </a:endParaRPr>
          </a:p>
          <a:p>
            <a:pPr marL="2540" algn="ctr">
              <a:lnSpc>
                <a:spcPct val="100000"/>
              </a:lnSpc>
              <a:spcBef>
                <a:spcPts val="40"/>
              </a:spcBef>
            </a:pPr>
            <a:r>
              <a:rPr sz="1400" dirty="0">
                <a:latin typeface="Arial MT"/>
                <a:cs typeface="Arial MT"/>
              </a:rPr>
              <a:t>H</a:t>
            </a:r>
            <a:r>
              <a:rPr sz="1400" spc="-40" dirty="0">
                <a:latin typeface="Arial MT"/>
                <a:cs typeface="Arial MT"/>
              </a:rPr>
              <a:t> </a:t>
            </a:r>
            <a:r>
              <a:rPr sz="1400" dirty="0">
                <a:latin typeface="Arial MT"/>
                <a:cs typeface="Arial MT"/>
              </a:rPr>
              <a:t>x</a:t>
            </a:r>
            <a:r>
              <a:rPr sz="1400" spc="-35" dirty="0">
                <a:latin typeface="Arial MT"/>
                <a:cs typeface="Arial MT"/>
              </a:rPr>
              <a:t> </a:t>
            </a:r>
            <a:r>
              <a:rPr sz="1400" dirty="0">
                <a:latin typeface="Arial MT"/>
                <a:cs typeface="Arial MT"/>
              </a:rPr>
              <a:t>W</a:t>
            </a:r>
            <a:endParaRPr sz="1400">
              <a:latin typeface="Arial MT"/>
              <a:cs typeface="Arial MT"/>
            </a:endParaRPr>
          </a:p>
        </p:txBody>
      </p:sp>
      <p:sp>
        <p:nvSpPr>
          <p:cNvPr id="19" name="object 18">
            <a:extLst>
              <a:ext uri="{FF2B5EF4-FFF2-40B4-BE49-F238E27FC236}">
                <a16:creationId xmlns:a16="http://schemas.microsoft.com/office/drawing/2014/main" id="{6A401E65-0D79-4E1A-8918-8900570CDCAB}"/>
              </a:ext>
            </a:extLst>
          </p:cNvPr>
          <p:cNvSpPr/>
          <p:nvPr/>
        </p:nvSpPr>
        <p:spPr>
          <a:xfrm>
            <a:off x="2695793" y="2114201"/>
            <a:ext cx="1245235" cy="1456690"/>
          </a:xfrm>
          <a:custGeom>
            <a:avLst/>
            <a:gdLst/>
            <a:ahLst/>
            <a:cxnLst/>
            <a:rect l="l" t="t" r="r" b="b"/>
            <a:pathLst>
              <a:path w="1245235" h="1456689">
                <a:moveTo>
                  <a:pt x="0" y="0"/>
                </a:moveTo>
                <a:lnTo>
                  <a:pt x="1244699" y="0"/>
                </a:lnTo>
                <a:lnTo>
                  <a:pt x="1244699" y="1456499"/>
                </a:lnTo>
                <a:lnTo>
                  <a:pt x="0" y="1456499"/>
                </a:lnTo>
                <a:lnTo>
                  <a:pt x="0" y="0"/>
                </a:lnTo>
                <a:close/>
              </a:path>
            </a:pathLst>
          </a:custGeom>
          <a:ln w="19049">
            <a:solidFill>
              <a:srgbClr val="FF0000"/>
            </a:solidFill>
          </a:ln>
        </p:spPr>
        <p:txBody>
          <a:bodyPr wrap="square" lIns="0" tIns="0" rIns="0" bIns="0" rtlCol="0"/>
          <a:lstStyle/>
          <a:p>
            <a:endParaRPr/>
          </a:p>
        </p:txBody>
      </p:sp>
      <p:grpSp>
        <p:nvGrpSpPr>
          <p:cNvPr id="20" name="object 19">
            <a:extLst>
              <a:ext uri="{FF2B5EF4-FFF2-40B4-BE49-F238E27FC236}">
                <a16:creationId xmlns:a16="http://schemas.microsoft.com/office/drawing/2014/main" id="{82C5592D-3D51-4F16-BA20-0409E30D88EC}"/>
              </a:ext>
            </a:extLst>
          </p:cNvPr>
          <p:cNvGrpSpPr/>
          <p:nvPr/>
        </p:nvGrpSpPr>
        <p:grpSpPr>
          <a:xfrm>
            <a:off x="822642" y="2699200"/>
            <a:ext cx="1676400" cy="302260"/>
            <a:chOff x="101124" y="1413324"/>
            <a:chExt cx="1676400" cy="302260"/>
          </a:xfrm>
        </p:grpSpPr>
        <p:pic>
          <p:nvPicPr>
            <p:cNvPr id="21" name="object 20">
              <a:extLst>
                <a:ext uri="{FF2B5EF4-FFF2-40B4-BE49-F238E27FC236}">
                  <a16:creationId xmlns:a16="http://schemas.microsoft.com/office/drawing/2014/main" id="{2883E4CF-7240-4044-BDE2-7D1F898CBABE}"/>
                </a:ext>
              </a:extLst>
            </p:cNvPr>
            <p:cNvPicPr/>
            <p:nvPr/>
          </p:nvPicPr>
          <p:blipFill>
            <a:blip r:embed="rId7" cstate="print"/>
            <a:stretch>
              <a:fillRect/>
            </a:stretch>
          </p:blipFill>
          <p:spPr>
            <a:xfrm>
              <a:off x="199214" y="1463186"/>
              <a:ext cx="1554265" cy="223146"/>
            </a:xfrm>
            <a:prstGeom prst="rect">
              <a:avLst/>
            </a:prstGeom>
          </p:spPr>
        </p:pic>
        <p:sp>
          <p:nvSpPr>
            <p:cNvPr id="22" name="object 21">
              <a:extLst>
                <a:ext uri="{FF2B5EF4-FFF2-40B4-BE49-F238E27FC236}">
                  <a16:creationId xmlns:a16="http://schemas.microsoft.com/office/drawing/2014/main" id="{D04E3DE1-1E66-4086-8762-12DE397684B0}"/>
                </a:ext>
              </a:extLst>
            </p:cNvPr>
            <p:cNvSpPr/>
            <p:nvPr/>
          </p:nvSpPr>
          <p:spPr>
            <a:xfrm>
              <a:off x="110649" y="1422849"/>
              <a:ext cx="1657350" cy="283210"/>
            </a:xfrm>
            <a:custGeom>
              <a:avLst/>
              <a:gdLst/>
              <a:ahLst/>
              <a:cxnLst/>
              <a:rect l="l" t="t" r="r" b="b"/>
              <a:pathLst>
                <a:path w="1657350" h="283210">
                  <a:moveTo>
                    <a:pt x="0" y="0"/>
                  </a:moveTo>
                  <a:lnTo>
                    <a:pt x="1656899" y="0"/>
                  </a:lnTo>
                  <a:lnTo>
                    <a:pt x="1656899" y="282899"/>
                  </a:lnTo>
                  <a:lnTo>
                    <a:pt x="0" y="282899"/>
                  </a:lnTo>
                  <a:lnTo>
                    <a:pt x="0" y="0"/>
                  </a:lnTo>
                  <a:close/>
                </a:path>
              </a:pathLst>
            </a:custGeom>
            <a:ln w="19049">
              <a:solidFill>
                <a:srgbClr val="FF0000"/>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C75B8EFE-DACE-440D-B31E-0D3D44E037E2}"/>
              </a:ext>
            </a:extLst>
          </p:cNvPr>
          <p:cNvSpPr txBox="1"/>
          <p:nvPr/>
        </p:nvSpPr>
        <p:spPr>
          <a:xfrm>
            <a:off x="886593" y="2284963"/>
            <a:ext cx="142240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Arial MT"/>
                <a:cs typeface="Arial MT"/>
              </a:rPr>
              <a:t>Comput</a:t>
            </a:r>
            <a:r>
              <a:rPr sz="1200" dirty="0">
                <a:latin typeface="Arial MT"/>
                <a:cs typeface="Arial MT"/>
              </a:rPr>
              <a:t>e</a:t>
            </a:r>
            <a:r>
              <a:rPr sz="1200" spc="-5" dirty="0">
                <a:latin typeface="Arial MT"/>
                <a:cs typeface="Arial MT"/>
              </a:rPr>
              <a:t> alignments  </a:t>
            </a:r>
            <a:r>
              <a:rPr sz="1200" dirty="0">
                <a:latin typeface="Arial MT"/>
                <a:cs typeface="Arial MT"/>
              </a:rPr>
              <a:t>scores</a:t>
            </a:r>
            <a:r>
              <a:rPr sz="1200" spc="-20" dirty="0">
                <a:latin typeface="Arial MT"/>
                <a:cs typeface="Arial MT"/>
              </a:rPr>
              <a:t> </a:t>
            </a:r>
            <a:r>
              <a:rPr sz="1200" dirty="0">
                <a:latin typeface="Arial MT"/>
                <a:cs typeface="Arial MT"/>
              </a:rPr>
              <a:t>(scalars):</a:t>
            </a:r>
            <a:endParaRPr sz="1200">
              <a:latin typeface="Arial MT"/>
              <a:cs typeface="Arial MT"/>
            </a:endParaRPr>
          </a:p>
        </p:txBody>
      </p:sp>
      <p:sp>
        <p:nvSpPr>
          <p:cNvPr id="24" name="object 25">
            <a:extLst>
              <a:ext uri="{FF2B5EF4-FFF2-40B4-BE49-F238E27FC236}">
                <a16:creationId xmlns:a16="http://schemas.microsoft.com/office/drawing/2014/main" id="{2290678E-82EA-4568-BEB6-F8E88DB869A6}"/>
              </a:ext>
            </a:extLst>
          </p:cNvPr>
          <p:cNvSpPr txBox="1"/>
          <p:nvPr/>
        </p:nvSpPr>
        <p:spPr>
          <a:xfrm>
            <a:off x="2729659" y="5041306"/>
            <a:ext cx="824865" cy="437515"/>
          </a:xfrm>
          <a:prstGeom prst="rect">
            <a:avLst/>
          </a:prstGeom>
        </p:spPr>
        <p:txBody>
          <a:bodyPr vert="horz" wrap="square" lIns="0" tIns="2540" rIns="0" bIns="0" rtlCol="0">
            <a:spAutoFit/>
          </a:bodyPr>
          <a:lstStyle/>
          <a:p>
            <a:pPr marL="12700" marR="5080" indent="24130">
              <a:lnSpc>
                <a:spcPts val="1680"/>
              </a:lnSpc>
              <a:spcBef>
                <a:spcPts val="2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25" name="object 26">
            <a:extLst>
              <a:ext uri="{FF2B5EF4-FFF2-40B4-BE49-F238E27FC236}">
                <a16:creationId xmlns:a16="http://schemas.microsoft.com/office/drawing/2014/main" id="{E3FFE702-BC6B-4102-94EB-D56E30C13C45}"/>
              </a:ext>
            </a:extLst>
          </p:cNvPr>
          <p:cNvSpPr txBox="1"/>
          <p:nvPr/>
        </p:nvSpPr>
        <p:spPr>
          <a:xfrm>
            <a:off x="870393" y="5070631"/>
            <a:ext cx="1259840" cy="650875"/>
          </a:xfrm>
          <a:prstGeom prst="rect">
            <a:avLst/>
          </a:prstGeom>
        </p:spPr>
        <p:txBody>
          <a:bodyPr vert="horz" wrap="square" lIns="0" tIns="2540" rIns="0" bIns="0" rtlCol="0">
            <a:spAutoFit/>
          </a:bodyPr>
          <a:lstStyle/>
          <a:p>
            <a:pPr marL="12700" marR="5080">
              <a:lnSpc>
                <a:spcPts val="1680"/>
              </a:lnSpc>
              <a:spcBef>
                <a:spcPts val="2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sp>
        <p:nvSpPr>
          <p:cNvPr id="26" name="object 23">
            <a:extLst>
              <a:ext uri="{FF2B5EF4-FFF2-40B4-BE49-F238E27FC236}">
                <a16:creationId xmlns:a16="http://schemas.microsoft.com/office/drawing/2014/main" id="{D0284328-AEE4-4180-8790-6B3370E8817F}"/>
              </a:ext>
            </a:extLst>
          </p:cNvPr>
          <p:cNvSpPr txBox="1"/>
          <p:nvPr/>
        </p:nvSpPr>
        <p:spPr>
          <a:xfrm>
            <a:off x="928934" y="3124432"/>
            <a:ext cx="138430"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att</a:t>
            </a:r>
            <a:endParaRPr sz="800">
              <a:latin typeface="Arial MT"/>
              <a:cs typeface="Arial MT"/>
            </a:endParaRPr>
          </a:p>
        </p:txBody>
      </p:sp>
      <p:sp>
        <p:nvSpPr>
          <p:cNvPr id="27" name="object 24">
            <a:extLst>
              <a:ext uri="{FF2B5EF4-FFF2-40B4-BE49-F238E27FC236}">
                <a16:creationId xmlns:a16="http://schemas.microsoft.com/office/drawing/2014/main" id="{BE944A29-4611-48BB-AF2F-D28CA69C9BC5}"/>
              </a:ext>
            </a:extLst>
          </p:cNvPr>
          <p:cNvSpPr txBox="1"/>
          <p:nvPr/>
        </p:nvSpPr>
        <p:spPr>
          <a:xfrm>
            <a:off x="886593" y="3016482"/>
            <a:ext cx="104394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f</a:t>
            </a:r>
            <a:r>
              <a:rPr sz="1200" spc="509" dirty="0">
                <a:latin typeface="Arial MT"/>
                <a:cs typeface="Arial MT"/>
              </a:rPr>
              <a:t> </a:t>
            </a:r>
            <a:r>
              <a:rPr sz="1200" dirty="0">
                <a:latin typeface="Arial MT"/>
                <a:cs typeface="Arial MT"/>
              </a:rPr>
              <a:t>(.)</a:t>
            </a:r>
            <a:r>
              <a:rPr sz="1200" spc="-20" dirty="0">
                <a:latin typeface="Arial MT"/>
                <a:cs typeface="Arial MT"/>
              </a:rPr>
              <a:t> </a:t>
            </a:r>
            <a:r>
              <a:rPr sz="1200" spc="-5" dirty="0">
                <a:latin typeface="Arial MT"/>
                <a:cs typeface="Arial MT"/>
              </a:rPr>
              <a:t>is</a:t>
            </a:r>
            <a:r>
              <a:rPr sz="1200" spc="-20" dirty="0">
                <a:latin typeface="Arial MT"/>
                <a:cs typeface="Arial MT"/>
              </a:rPr>
              <a:t> </a:t>
            </a:r>
            <a:r>
              <a:rPr sz="1200" spc="-5" dirty="0">
                <a:latin typeface="Arial MT"/>
                <a:cs typeface="Arial MT"/>
              </a:rPr>
              <a:t>an</a:t>
            </a:r>
            <a:r>
              <a:rPr sz="1200" spc="-20" dirty="0">
                <a:latin typeface="Arial MT"/>
                <a:cs typeface="Arial MT"/>
              </a:rPr>
              <a:t> </a:t>
            </a:r>
            <a:r>
              <a:rPr sz="1200" dirty="0">
                <a:latin typeface="Arial MT"/>
                <a:cs typeface="Arial MT"/>
              </a:rPr>
              <a:t>MLP</a:t>
            </a:r>
            <a:endParaRPr sz="1200">
              <a:latin typeface="Arial MT"/>
              <a:cs typeface="Arial MT"/>
            </a:endParaRPr>
          </a:p>
        </p:txBody>
      </p:sp>
    </p:spTree>
    <p:extLst>
      <p:ext uri="{BB962C8B-B14F-4D97-AF65-F5344CB8AC3E}">
        <p14:creationId xmlns:p14="http://schemas.microsoft.com/office/powerpoint/2010/main" val="45616738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E7294-F9C7-407F-9764-1DE9CFCE50C8}"/>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3" name="内容占位符 2">
            <a:extLst>
              <a:ext uri="{FF2B5EF4-FFF2-40B4-BE49-F238E27FC236}">
                <a16:creationId xmlns:a16="http://schemas.microsoft.com/office/drawing/2014/main" id="{ED3BB0B8-BF5F-410D-8124-5E94D502049E}"/>
              </a:ext>
            </a:extLst>
          </p:cNvPr>
          <p:cNvSpPr>
            <a:spLocks noGrp="1"/>
          </p:cNvSpPr>
          <p:nvPr>
            <p:ph idx="1"/>
          </p:nvPr>
        </p:nvSpPr>
        <p:spPr/>
        <p:txBody>
          <a:bodyPr/>
          <a:lstStyle/>
          <a:p>
            <a:endParaRPr lang="zh-CN" altLang="en-US"/>
          </a:p>
        </p:txBody>
      </p:sp>
      <p:grpSp>
        <p:nvGrpSpPr>
          <p:cNvPr id="132" name="object 2">
            <a:extLst>
              <a:ext uri="{FF2B5EF4-FFF2-40B4-BE49-F238E27FC236}">
                <a16:creationId xmlns:a16="http://schemas.microsoft.com/office/drawing/2014/main" id="{5D16B114-11AF-49ED-ABAD-5AA7FF7DC311}"/>
              </a:ext>
            </a:extLst>
          </p:cNvPr>
          <p:cNvGrpSpPr/>
          <p:nvPr/>
        </p:nvGrpSpPr>
        <p:grpSpPr>
          <a:xfrm>
            <a:off x="5032592" y="2649543"/>
            <a:ext cx="1676400" cy="307975"/>
            <a:chOff x="4511099" y="1385099"/>
            <a:chExt cx="1676400" cy="307975"/>
          </a:xfrm>
        </p:grpSpPr>
        <p:pic>
          <p:nvPicPr>
            <p:cNvPr id="133" name="object 3">
              <a:extLst>
                <a:ext uri="{FF2B5EF4-FFF2-40B4-BE49-F238E27FC236}">
                  <a16:creationId xmlns:a16="http://schemas.microsoft.com/office/drawing/2014/main" id="{63482B55-BB6F-47BC-AAA7-5B487EDCA77B}"/>
                </a:ext>
              </a:extLst>
            </p:cNvPr>
            <p:cNvPicPr/>
            <p:nvPr/>
          </p:nvPicPr>
          <p:blipFill>
            <a:blip r:embed="rId3" cstate="print"/>
            <a:stretch>
              <a:fillRect/>
            </a:stretch>
          </p:blipFill>
          <p:spPr>
            <a:xfrm>
              <a:off x="4535514" y="1385099"/>
              <a:ext cx="1637529" cy="255815"/>
            </a:xfrm>
            <a:prstGeom prst="rect">
              <a:avLst/>
            </a:prstGeom>
          </p:spPr>
        </p:pic>
        <p:sp>
          <p:nvSpPr>
            <p:cNvPr id="134" name="object 4">
              <a:extLst>
                <a:ext uri="{FF2B5EF4-FFF2-40B4-BE49-F238E27FC236}">
                  <a16:creationId xmlns:a16="http://schemas.microsoft.com/office/drawing/2014/main" id="{C80C3A9D-693F-4FE9-AC0A-B8557D3AC276}"/>
                </a:ext>
              </a:extLst>
            </p:cNvPr>
            <p:cNvSpPr/>
            <p:nvPr/>
          </p:nvSpPr>
          <p:spPr>
            <a:xfrm>
              <a:off x="4520624" y="1400549"/>
              <a:ext cx="1657350" cy="283210"/>
            </a:xfrm>
            <a:custGeom>
              <a:avLst/>
              <a:gdLst/>
              <a:ahLst/>
              <a:cxnLst/>
              <a:rect l="l" t="t" r="r" b="b"/>
              <a:pathLst>
                <a:path w="1657350" h="283210">
                  <a:moveTo>
                    <a:pt x="0" y="0"/>
                  </a:moveTo>
                  <a:lnTo>
                    <a:pt x="1656899" y="0"/>
                  </a:lnTo>
                  <a:lnTo>
                    <a:pt x="1656899" y="282899"/>
                  </a:lnTo>
                  <a:lnTo>
                    <a:pt x="0" y="282899"/>
                  </a:lnTo>
                  <a:lnTo>
                    <a:pt x="0" y="0"/>
                  </a:lnTo>
                  <a:close/>
                </a:path>
              </a:pathLst>
            </a:custGeom>
            <a:ln w="19049">
              <a:solidFill>
                <a:srgbClr val="FF0000"/>
              </a:solidFill>
            </a:ln>
          </p:spPr>
          <p:txBody>
            <a:bodyPr wrap="square" lIns="0" tIns="0" rIns="0" bIns="0" rtlCol="0"/>
            <a:lstStyle/>
            <a:p>
              <a:endParaRPr/>
            </a:p>
          </p:txBody>
        </p:sp>
      </p:grpSp>
      <p:pic>
        <p:nvPicPr>
          <p:cNvPr id="135" name="object 6">
            <a:extLst>
              <a:ext uri="{FF2B5EF4-FFF2-40B4-BE49-F238E27FC236}">
                <a16:creationId xmlns:a16="http://schemas.microsoft.com/office/drawing/2014/main" id="{748A446D-DD6A-447A-970E-2E119A4D987E}"/>
              </a:ext>
            </a:extLst>
          </p:cNvPr>
          <p:cNvPicPr/>
          <p:nvPr/>
        </p:nvPicPr>
        <p:blipFill>
          <a:blip r:embed="rId4" cstate="print"/>
          <a:stretch>
            <a:fillRect/>
          </a:stretch>
        </p:blipFill>
        <p:spPr>
          <a:xfrm>
            <a:off x="673542" y="4189293"/>
            <a:ext cx="971999" cy="687048"/>
          </a:xfrm>
          <a:prstGeom prst="rect">
            <a:avLst/>
          </a:prstGeom>
        </p:spPr>
      </p:pic>
      <p:grpSp>
        <p:nvGrpSpPr>
          <p:cNvPr id="136" name="object 7">
            <a:extLst>
              <a:ext uri="{FF2B5EF4-FFF2-40B4-BE49-F238E27FC236}">
                <a16:creationId xmlns:a16="http://schemas.microsoft.com/office/drawing/2014/main" id="{E397189C-904A-411A-B444-9BB3DD366249}"/>
              </a:ext>
            </a:extLst>
          </p:cNvPr>
          <p:cNvGrpSpPr/>
          <p:nvPr/>
        </p:nvGrpSpPr>
        <p:grpSpPr>
          <a:xfrm>
            <a:off x="1729293" y="4012856"/>
            <a:ext cx="840740" cy="1040130"/>
            <a:chOff x="1207800" y="2748412"/>
            <a:chExt cx="840740" cy="1040130"/>
          </a:xfrm>
        </p:grpSpPr>
        <p:sp>
          <p:nvSpPr>
            <p:cNvPr id="137" name="object 8">
              <a:extLst>
                <a:ext uri="{FF2B5EF4-FFF2-40B4-BE49-F238E27FC236}">
                  <a16:creationId xmlns:a16="http://schemas.microsoft.com/office/drawing/2014/main" id="{B8D92D14-F1B3-4F2C-8652-B21A0BB2DD0D}"/>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138" name="object 9">
              <a:extLst>
                <a:ext uri="{FF2B5EF4-FFF2-40B4-BE49-F238E27FC236}">
                  <a16:creationId xmlns:a16="http://schemas.microsoft.com/office/drawing/2014/main" id="{C7720399-A94C-4D16-B457-D77973341350}"/>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39" name="object 10">
            <a:extLst>
              <a:ext uri="{FF2B5EF4-FFF2-40B4-BE49-F238E27FC236}">
                <a16:creationId xmlns:a16="http://schemas.microsoft.com/office/drawing/2014/main" id="{747D6791-CFF3-4F6E-AAE9-43DD943945E1}"/>
              </a:ext>
            </a:extLst>
          </p:cNvPr>
          <p:cNvSpPr txBox="1"/>
          <p:nvPr/>
        </p:nvSpPr>
        <p:spPr>
          <a:xfrm>
            <a:off x="1807081" y="436633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40" name="object 11">
            <a:extLst>
              <a:ext uri="{FF2B5EF4-FFF2-40B4-BE49-F238E27FC236}">
                <a16:creationId xmlns:a16="http://schemas.microsoft.com/office/drawing/2014/main" id="{4467E814-42A7-46D6-B770-7CA0D7E15179}"/>
              </a:ext>
            </a:extLst>
          </p:cNvPr>
          <p:cNvSpPr txBox="1"/>
          <p:nvPr/>
        </p:nvSpPr>
        <p:spPr>
          <a:xfrm>
            <a:off x="4938293" y="4075666"/>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aphicFrame>
        <p:nvGraphicFramePr>
          <p:cNvPr id="141" name="object 12">
            <a:extLst>
              <a:ext uri="{FF2B5EF4-FFF2-40B4-BE49-F238E27FC236}">
                <a16:creationId xmlns:a16="http://schemas.microsoft.com/office/drawing/2014/main" id="{8C5B424C-8A6B-4212-8DE2-1C4C0FC4FC6C}"/>
              </a:ext>
            </a:extLst>
          </p:cNvPr>
          <p:cNvGraphicFramePr>
            <a:graphicFrameLocks noGrp="1"/>
          </p:cNvGraphicFramePr>
          <p:nvPr>
            <p:extLst>
              <p:ext uri="{D42A27DB-BD31-4B8C-83A1-F6EECF244321}">
                <p14:modId xmlns:p14="http://schemas.microsoft.com/office/powerpoint/2010/main" val="2170053171"/>
              </p:ext>
            </p:extLst>
          </p:nvPr>
        </p:nvGraphicFramePr>
        <p:xfrm>
          <a:off x="2633053" y="4013935"/>
          <a:ext cx="219582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1240155">
                  <a:extLst>
                    <a:ext uri="{9D8B030D-6E8A-4147-A177-3AD203B41FA5}">
                      <a16:colId xmlns:a16="http://schemas.microsoft.com/office/drawing/2014/main" val="20003"/>
                    </a:ext>
                  </a:extLst>
                </a:gridCol>
              </a:tblGrid>
              <a:tr h="312806">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2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8823">
                <a:tc>
                  <a:txBody>
                    <a:bodyPr/>
                    <a:lstStyle/>
                    <a:p>
                      <a:pPr marL="13335" algn="ctr">
                        <a:lnSpc>
                          <a:spcPct val="100000"/>
                        </a:lnSpc>
                        <a:spcBef>
                          <a:spcPts val="819"/>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19"/>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19"/>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4139"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200">
                        <a:latin typeface="Times New Roman"/>
                        <a:cs typeface="Times New Roman"/>
                      </a:endParaRPr>
                    </a:p>
                  </a:txBody>
                  <a:tcPr marL="0" marR="0" marT="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142" name="object 13">
            <a:extLst>
              <a:ext uri="{FF2B5EF4-FFF2-40B4-BE49-F238E27FC236}">
                <a16:creationId xmlns:a16="http://schemas.microsoft.com/office/drawing/2014/main" id="{6F1E4577-B829-4733-9F98-6DBDF877E1BD}"/>
              </a:ext>
            </a:extLst>
          </p:cNvPr>
          <p:cNvPicPr/>
          <p:nvPr/>
        </p:nvPicPr>
        <p:blipFill>
          <a:blip r:embed="rId5" cstate="print"/>
          <a:stretch>
            <a:fillRect/>
          </a:stretch>
        </p:blipFill>
        <p:spPr>
          <a:xfrm>
            <a:off x="4814432" y="4290297"/>
            <a:ext cx="105536" cy="81981"/>
          </a:xfrm>
          <a:prstGeom prst="rect">
            <a:avLst/>
          </a:prstGeom>
        </p:spPr>
      </p:pic>
      <p:graphicFrame>
        <p:nvGraphicFramePr>
          <p:cNvPr id="143" name="object 14">
            <a:extLst>
              <a:ext uri="{FF2B5EF4-FFF2-40B4-BE49-F238E27FC236}">
                <a16:creationId xmlns:a16="http://schemas.microsoft.com/office/drawing/2014/main" id="{AD74E703-0E81-441A-88F5-65F87C22CBB9}"/>
              </a:ext>
            </a:extLst>
          </p:cNvPr>
          <p:cNvGraphicFramePr>
            <a:graphicFrameLocks noGrp="1"/>
          </p:cNvGraphicFramePr>
          <p:nvPr>
            <p:extLst>
              <p:ext uri="{D42A27DB-BD31-4B8C-83A1-F6EECF244321}">
                <p14:modId xmlns:p14="http://schemas.microsoft.com/office/powerpoint/2010/main" val="681841555"/>
              </p:ext>
            </p:extLst>
          </p:nvPr>
        </p:nvGraphicFramePr>
        <p:xfrm>
          <a:off x="2630003" y="2538410"/>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17145">
                        <a:lnSpc>
                          <a:spcPct val="100000"/>
                        </a:lnSpc>
                        <a:spcBef>
                          <a:spcPts val="820"/>
                        </a:spcBef>
                      </a:pPr>
                      <a:r>
                        <a:rPr sz="1500" baseline="19444" dirty="0">
                          <a:latin typeface="Arial MT"/>
                          <a:cs typeface="Arial MT"/>
                        </a:rPr>
                        <a:t>e</a:t>
                      </a:r>
                      <a:r>
                        <a:rPr sz="650" dirty="0">
                          <a:latin typeface="Arial MT"/>
                          <a:cs typeface="Arial MT"/>
                        </a:rPr>
                        <a:t>1,0,0</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marL="53975">
                        <a:lnSpc>
                          <a:spcPct val="100000"/>
                        </a:lnSpc>
                        <a:spcBef>
                          <a:spcPts val="820"/>
                        </a:spcBef>
                      </a:pPr>
                      <a:r>
                        <a:rPr sz="1500" baseline="19444" dirty="0">
                          <a:latin typeface="Arial MT"/>
                          <a:cs typeface="Arial MT"/>
                        </a:rPr>
                        <a:t>e</a:t>
                      </a:r>
                      <a:r>
                        <a:rPr sz="650" dirty="0">
                          <a:latin typeface="Arial MT"/>
                          <a:cs typeface="Arial MT"/>
                        </a:rPr>
                        <a:t>1,0,1</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marR="3810" algn="r">
                        <a:lnSpc>
                          <a:spcPct val="100000"/>
                        </a:lnSpc>
                        <a:spcBef>
                          <a:spcPts val="820"/>
                        </a:spcBef>
                      </a:pPr>
                      <a:r>
                        <a:rPr sz="1500" baseline="19444" dirty="0">
                          <a:latin typeface="Arial MT"/>
                          <a:cs typeface="Arial MT"/>
                        </a:rPr>
                        <a:t>e</a:t>
                      </a:r>
                      <a:r>
                        <a:rPr sz="650" dirty="0">
                          <a:latin typeface="Arial MT"/>
                          <a:cs typeface="Arial MT"/>
                        </a:rPr>
                        <a:t>1,0,2</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0"/>
                  </a:ext>
                </a:extLst>
              </a:tr>
              <a:tr h="314637">
                <a:tc>
                  <a:txBody>
                    <a:bodyPr/>
                    <a:lstStyle/>
                    <a:p>
                      <a:pPr marL="33020">
                        <a:lnSpc>
                          <a:spcPct val="100000"/>
                        </a:lnSpc>
                        <a:spcBef>
                          <a:spcPts val="720"/>
                        </a:spcBef>
                      </a:pPr>
                      <a:r>
                        <a:rPr sz="1500" spc="-7" baseline="19444" dirty="0">
                          <a:latin typeface="Arial MT"/>
                          <a:cs typeface="Arial MT"/>
                        </a:rPr>
                        <a:t>e</a:t>
                      </a:r>
                      <a:r>
                        <a:rPr sz="650" spc="-5" dirty="0">
                          <a:latin typeface="Arial MT"/>
                          <a:cs typeface="Arial MT"/>
                        </a:rPr>
                        <a:t>1,1,0</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marL="48260">
                        <a:lnSpc>
                          <a:spcPct val="100000"/>
                        </a:lnSpc>
                        <a:spcBef>
                          <a:spcPts val="720"/>
                        </a:spcBef>
                      </a:pPr>
                      <a:r>
                        <a:rPr sz="1500" baseline="19444" dirty="0">
                          <a:latin typeface="Arial MT"/>
                          <a:cs typeface="Arial MT"/>
                        </a:rPr>
                        <a:t>e</a:t>
                      </a:r>
                      <a:r>
                        <a:rPr sz="650" dirty="0">
                          <a:latin typeface="Arial MT"/>
                          <a:cs typeface="Arial MT"/>
                        </a:rPr>
                        <a:t>1,1,1</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algn="r">
                        <a:lnSpc>
                          <a:spcPct val="100000"/>
                        </a:lnSpc>
                        <a:spcBef>
                          <a:spcPts val="720"/>
                        </a:spcBef>
                      </a:pPr>
                      <a:r>
                        <a:rPr sz="1500" baseline="19444" dirty="0">
                          <a:latin typeface="Arial MT"/>
                          <a:cs typeface="Arial MT"/>
                        </a:rPr>
                        <a:t>e</a:t>
                      </a:r>
                      <a:r>
                        <a:rPr sz="650" dirty="0">
                          <a:latin typeface="Arial MT"/>
                          <a:cs typeface="Arial MT"/>
                        </a:rPr>
                        <a:t>1,1,2</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1"/>
                  </a:ext>
                </a:extLst>
              </a:tr>
              <a:tr h="315017">
                <a:tc>
                  <a:txBody>
                    <a:bodyPr/>
                    <a:lstStyle/>
                    <a:p>
                      <a:pPr marL="33020">
                        <a:lnSpc>
                          <a:spcPct val="100000"/>
                        </a:lnSpc>
                        <a:spcBef>
                          <a:spcPts val="645"/>
                        </a:spcBef>
                      </a:pPr>
                      <a:r>
                        <a:rPr sz="1500" spc="-7" baseline="19444" dirty="0">
                          <a:latin typeface="Arial MT"/>
                          <a:cs typeface="Arial MT"/>
                        </a:rPr>
                        <a:t>e</a:t>
                      </a:r>
                      <a:r>
                        <a:rPr sz="650" spc="-5" dirty="0">
                          <a:latin typeface="Arial MT"/>
                          <a:cs typeface="Arial MT"/>
                        </a:rPr>
                        <a:t>1,2,0</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marL="34925">
                        <a:lnSpc>
                          <a:spcPct val="100000"/>
                        </a:lnSpc>
                        <a:spcBef>
                          <a:spcPts val="645"/>
                        </a:spcBef>
                      </a:pPr>
                      <a:r>
                        <a:rPr sz="1500" baseline="19444" dirty="0">
                          <a:latin typeface="Arial MT"/>
                          <a:cs typeface="Arial MT"/>
                        </a:rPr>
                        <a:t>e</a:t>
                      </a:r>
                      <a:r>
                        <a:rPr sz="650" dirty="0">
                          <a:latin typeface="Arial MT"/>
                          <a:cs typeface="Arial MT"/>
                        </a:rPr>
                        <a:t>1,2,1</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marR="12700" algn="r">
                        <a:lnSpc>
                          <a:spcPct val="100000"/>
                        </a:lnSpc>
                        <a:spcBef>
                          <a:spcPts val="725"/>
                        </a:spcBef>
                      </a:pPr>
                      <a:r>
                        <a:rPr sz="1500" baseline="19444" dirty="0">
                          <a:latin typeface="Arial MT"/>
                          <a:cs typeface="Arial MT"/>
                        </a:rPr>
                        <a:t>e</a:t>
                      </a:r>
                      <a:r>
                        <a:rPr sz="650" dirty="0">
                          <a:latin typeface="Arial MT"/>
                          <a:cs typeface="Arial MT"/>
                        </a:rPr>
                        <a:t>1,2,2</a:t>
                      </a:r>
                      <a:endParaRPr sz="650">
                        <a:latin typeface="Arial MT"/>
                        <a:cs typeface="Arial MT"/>
                      </a:endParaRPr>
                    </a:p>
                  </a:txBody>
                  <a:tcPr marL="0" marR="0" marT="9207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2"/>
                  </a:ext>
                </a:extLst>
              </a:tr>
            </a:tbl>
          </a:graphicData>
        </a:graphic>
      </p:graphicFrame>
      <p:graphicFrame>
        <p:nvGraphicFramePr>
          <p:cNvPr id="144" name="object 15">
            <a:extLst>
              <a:ext uri="{FF2B5EF4-FFF2-40B4-BE49-F238E27FC236}">
                <a16:creationId xmlns:a16="http://schemas.microsoft.com/office/drawing/2014/main" id="{C3C601B1-AD31-4C57-8B97-E8C60461816B}"/>
              </a:ext>
            </a:extLst>
          </p:cNvPr>
          <p:cNvGraphicFramePr>
            <a:graphicFrameLocks noGrp="1"/>
          </p:cNvGraphicFramePr>
          <p:nvPr>
            <p:extLst>
              <p:ext uri="{D42A27DB-BD31-4B8C-83A1-F6EECF244321}">
                <p14:modId xmlns:p14="http://schemas.microsoft.com/office/powerpoint/2010/main" val="1748062558"/>
              </p:ext>
            </p:extLst>
          </p:nvPr>
        </p:nvGraphicFramePr>
        <p:xfrm>
          <a:off x="3799823" y="2100566"/>
          <a:ext cx="1003299" cy="1456498"/>
        </p:xfrm>
        <a:graphic>
          <a:graphicData uri="http://schemas.openxmlformats.org/drawingml/2006/table">
            <a:tbl>
              <a:tblPr firstRow="1" bandRow="1">
                <a:tableStyleId>{2D5ABB26-0587-4C30-8999-92F81FD0307C}</a:tableStyleId>
              </a:tblPr>
              <a:tblGrid>
                <a:gridCol w="32194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37184">
                  <a:extLst>
                    <a:ext uri="{9D8B030D-6E8A-4147-A177-3AD203B41FA5}">
                      <a16:colId xmlns:a16="http://schemas.microsoft.com/office/drawing/2014/main" val="20002"/>
                    </a:ext>
                  </a:extLst>
                </a:gridCol>
              </a:tblGrid>
              <a:tr h="444631">
                <a:tc gridSpan="3">
                  <a:txBody>
                    <a:bodyPr/>
                    <a:lstStyle/>
                    <a:p>
                      <a:pPr marL="178435">
                        <a:lnSpc>
                          <a:spcPct val="100000"/>
                        </a:lnSpc>
                        <a:spcBef>
                          <a:spcPts val="30"/>
                        </a:spcBef>
                      </a:pPr>
                      <a:r>
                        <a:rPr sz="1200" spc="-5" dirty="0">
                          <a:latin typeface="Arial MT"/>
                          <a:cs typeface="Arial MT"/>
                        </a:rPr>
                        <a:t>Attention:</a:t>
                      </a:r>
                      <a:endParaRPr sz="1200">
                        <a:latin typeface="Arial MT"/>
                        <a:cs typeface="Arial MT"/>
                      </a:endParaRPr>
                    </a:p>
                    <a:p>
                      <a:pPr marL="259079">
                        <a:lnSpc>
                          <a:spcPct val="100000"/>
                        </a:lnSpc>
                        <a:spcBef>
                          <a:spcPts val="40"/>
                        </a:spcBef>
                      </a:pPr>
                      <a:r>
                        <a:rPr sz="1400" dirty="0">
                          <a:latin typeface="Arial MT"/>
                          <a:cs typeface="Arial MT"/>
                        </a:rPr>
                        <a:t>H</a:t>
                      </a:r>
                      <a:r>
                        <a:rPr sz="1400" spc="-55" dirty="0">
                          <a:latin typeface="Arial MT"/>
                          <a:cs typeface="Arial MT"/>
                        </a:rPr>
                        <a:t> </a:t>
                      </a:r>
                      <a:r>
                        <a:rPr sz="1400" dirty="0">
                          <a:latin typeface="Arial MT"/>
                          <a:cs typeface="Arial MT"/>
                        </a:rPr>
                        <a:t>x</a:t>
                      </a:r>
                      <a:r>
                        <a:rPr sz="1400" spc="-55" dirty="0">
                          <a:latin typeface="Arial MT"/>
                          <a:cs typeface="Arial MT"/>
                        </a:rPr>
                        <a:t> </a:t>
                      </a:r>
                      <a:r>
                        <a:rPr sz="1400" dirty="0">
                          <a:latin typeface="Arial MT"/>
                          <a:cs typeface="Arial MT"/>
                        </a:rPr>
                        <a:t>W</a:t>
                      </a:r>
                      <a:endParaRPr sz="1400">
                        <a:latin typeface="Arial MT"/>
                        <a:cs typeface="Arial MT"/>
                      </a:endParaRPr>
                    </a:p>
                  </a:txBody>
                  <a:tcPr marL="0" marR="0" marT="3810" marB="0">
                    <a:lnL w="19050">
                      <a:solidFill>
                        <a:srgbClr val="FF0000"/>
                      </a:solidFill>
                      <a:prstDash val="solid"/>
                    </a:lnL>
                    <a:lnR w="19050">
                      <a:solidFill>
                        <a:srgbClr val="FF0000"/>
                      </a:solidFill>
                      <a:prstDash val="solid"/>
                    </a:lnR>
                    <a:lnT w="19050">
                      <a:solidFill>
                        <a:srgbClr val="FF0000"/>
                      </a:solidFill>
                      <a:prstDash val="solid"/>
                    </a:lnT>
                    <a:lnB w="9525">
                      <a:solidFill>
                        <a:srgbClr val="666666"/>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16992">
                <a:tc>
                  <a:txBody>
                    <a:bodyPr/>
                    <a:lstStyle/>
                    <a:p>
                      <a:pPr marR="14604" algn="r">
                        <a:lnSpc>
                          <a:spcPct val="100000"/>
                        </a:lnSpc>
                        <a:spcBef>
                          <a:spcPts val="910"/>
                        </a:spcBef>
                      </a:pPr>
                      <a:r>
                        <a:rPr sz="1500" baseline="19444" dirty="0">
                          <a:latin typeface="Arial MT"/>
                          <a:cs typeface="Arial MT"/>
                        </a:rPr>
                        <a:t>a</a:t>
                      </a:r>
                      <a:r>
                        <a:rPr sz="650" dirty="0">
                          <a:latin typeface="Arial MT"/>
                          <a:cs typeface="Arial MT"/>
                        </a:rPr>
                        <a:t>1,0,0</a:t>
                      </a:r>
                      <a:endParaRPr sz="650">
                        <a:latin typeface="Arial MT"/>
                        <a:cs typeface="Arial MT"/>
                      </a:endParaRPr>
                    </a:p>
                  </a:txBody>
                  <a:tcPr marL="0" marR="0" marT="115570" marB="0">
                    <a:lnL w="19050">
                      <a:solidFill>
                        <a:srgbClr val="FF0000"/>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FF9900"/>
                    </a:solidFill>
                  </a:tcPr>
                </a:tc>
                <a:tc>
                  <a:txBody>
                    <a:bodyPr/>
                    <a:lstStyle/>
                    <a:p>
                      <a:pPr marL="28575" algn="ctr">
                        <a:lnSpc>
                          <a:spcPct val="100000"/>
                        </a:lnSpc>
                        <a:spcBef>
                          <a:spcPts val="910"/>
                        </a:spcBef>
                      </a:pPr>
                      <a:r>
                        <a:rPr sz="1500" baseline="19444" dirty="0">
                          <a:latin typeface="Arial MT"/>
                          <a:cs typeface="Arial MT"/>
                        </a:rPr>
                        <a:t>a</a:t>
                      </a:r>
                      <a:r>
                        <a:rPr sz="650" dirty="0">
                          <a:latin typeface="Arial MT"/>
                          <a:cs typeface="Arial MT"/>
                        </a:rPr>
                        <a:t>1,0,1</a:t>
                      </a:r>
                      <a:endParaRPr sz="650">
                        <a:latin typeface="Arial MT"/>
                        <a:cs typeface="Arial MT"/>
                      </a:endParaRPr>
                    </a:p>
                  </a:txBody>
                  <a:tcPr marL="0" marR="0" marT="11557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FF9900"/>
                    </a:solidFill>
                  </a:tcPr>
                </a:tc>
                <a:tc>
                  <a:txBody>
                    <a:bodyPr/>
                    <a:lstStyle/>
                    <a:p>
                      <a:pPr marR="11430" algn="ctr">
                        <a:lnSpc>
                          <a:spcPct val="100000"/>
                        </a:lnSpc>
                        <a:spcBef>
                          <a:spcPts val="965"/>
                        </a:spcBef>
                      </a:pPr>
                      <a:r>
                        <a:rPr sz="1500" baseline="19444" dirty="0">
                          <a:latin typeface="Arial MT"/>
                          <a:cs typeface="Arial MT"/>
                        </a:rPr>
                        <a:t>a</a:t>
                      </a:r>
                      <a:r>
                        <a:rPr sz="650" dirty="0">
                          <a:latin typeface="Arial MT"/>
                          <a:cs typeface="Arial MT"/>
                        </a:rPr>
                        <a:t>1,0,2</a:t>
                      </a:r>
                      <a:endParaRPr sz="650">
                        <a:latin typeface="Arial MT"/>
                        <a:cs typeface="Arial MT"/>
                      </a:endParaRPr>
                    </a:p>
                  </a:txBody>
                  <a:tcPr marL="0" marR="0" marT="122555" marB="0">
                    <a:lnL w="9525">
                      <a:solidFill>
                        <a:srgbClr val="666666"/>
                      </a:solidFill>
                      <a:prstDash val="solid"/>
                    </a:lnL>
                    <a:lnR w="19050">
                      <a:solidFill>
                        <a:srgbClr val="FF0000"/>
                      </a:solidFill>
                      <a:prstDash val="solid"/>
                    </a:lnR>
                    <a:lnT w="9525">
                      <a:solidFill>
                        <a:srgbClr val="666666"/>
                      </a:solidFill>
                      <a:prstDash val="solid"/>
                    </a:lnT>
                    <a:lnB w="19050">
                      <a:solidFill>
                        <a:srgbClr val="666666"/>
                      </a:solidFill>
                      <a:prstDash val="solid"/>
                    </a:lnB>
                    <a:solidFill>
                      <a:srgbClr val="FF9900"/>
                    </a:solidFill>
                  </a:tcPr>
                </a:tc>
                <a:extLst>
                  <a:ext uri="{0D108BD9-81ED-4DB2-BD59-A6C34878D82A}">
                    <a16:rowId xmlns:a16="http://schemas.microsoft.com/office/drawing/2014/main" val="10001"/>
                  </a:ext>
                </a:extLst>
              </a:tr>
              <a:tr h="314637">
                <a:tc>
                  <a:txBody>
                    <a:bodyPr/>
                    <a:lstStyle/>
                    <a:p>
                      <a:pPr marR="13335" algn="r">
                        <a:lnSpc>
                          <a:spcPct val="100000"/>
                        </a:lnSpc>
                        <a:spcBef>
                          <a:spcPts val="815"/>
                        </a:spcBef>
                      </a:pPr>
                      <a:r>
                        <a:rPr sz="1500" baseline="19444" dirty="0">
                          <a:latin typeface="Arial MT"/>
                          <a:cs typeface="Arial MT"/>
                        </a:rPr>
                        <a:t>a</a:t>
                      </a:r>
                      <a:r>
                        <a:rPr sz="650" dirty="0">
                          <a:latin typeface="Arial MT"/>
                          <a:cs typeface="Arial MT"/>
                        </a:rPr>
                        <a:t>1,1,0</a:t>
                      </a:r>
                      <a:endParaRPr sz="650">
                        <a:latin typeface="Arial MT"/>
                        <a:cs typeface="Arial MT"/>
                      </a:endParaRPr>
                    </a:p>
                  </a:txBody>
                  <a:tcPr marL="0" marR="0" marT="103505" marB="0">
                    <a:lnL w="19050">
                      <a:solidFill>
                        <a:srgbClr val="FF0000"/>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FF9900"/>
                    </a:solidFill>
                  </a:tcPr>
                </a:tc>
                <a:tc>
                  <a:txBody>
                    <a:bodyPr/>
                    <a:lstStyle/>
                    <a:p>
                      <a:pPr algn="ctr">
                        <a:lnSpc>
                          <a:spcPct val="100000"/>
                        </a:lnSpc>
                        <a:spcBef>
                          <a:spcPts val="850"/>
                        </a:spcBef>
                      </a:pPr>
                      <a:r>
                        <a:rPr sz="1500" baseline="19444" dirty="0">
                          <a:latin typeface="Arial MT"/>
                          <a:cs typeface="Arial MT"/>
                        </a:rPr>
                        <a:t>a</a:t>
                      </a:r>
                      <a:r>
                        <a:rPr sz="650" dirty="0">
                          <a:latin typeface="Arial MT"/>
                          <a:cs typeface="Arial MT"/>
                        </a:rPr>
                        <a:t>1,1,1</a:t>
                      </a:r>
                      <a:endParaRPr sz="650">
                        <a:latin typeface="Arial MT"/>
                        <a:cs typeface="Arial MT"/>
                      </a:endParaRPr>
                    </a:p>
                  </a:txBody>
                  <a:tcPr marL="0" marR="0" marT="10795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FF9900"/>
                    </a:solidFill>
                  </a:tcPr>
                </a:tc>
                <a:tc>
                  <a:txBody>
                    <a:bodyPr/>
                    <a:lstStyle/>
                    <a:p>
                      <a:pPr algn="ctr">
                        <a:lnSpc>
                          <a:spcPct val="100000"/>
                        </a:lnSpc>
                        <a:spcBef>
                          <a:spcPts val="860"/>
                        </a:spcBef>
                      </a:pPr>
                      <a:r>
                        <a:rPr sz="1500" baseline="19444" dirty="0">
                          <a:latin typeface="Arial MT"/>
                          <a:cs typeface="Arial MT"/>
                        </a:rPr>
                        <a:t>a</a:t>
                      </a:r>
                      <a:r>
                        <a:rPr sz="650" dirty="0">
                          <a:latin typeface="Arial MT"/>
                          <a:cs typeface="Arial MT"/>
                        </a:rPr>
                        <a:t>1,1,2</a:t>
                      </a:r>
                      <a:endParaRPr sz="650">
                        <a:latin typeface="Arial MT"/>
                        <a:cs typeface="Arial MT"/>
                      </a:endParaRPr>
                    </a:p>
                  </a:txBody>
                  <a:tcPr marL="0" marR="0" marT="109220" marB="0">
                    <a:lnL w="9525">
                      <a:solidFill>
                        <a:srgbClr val="666666"/>
                      </a:solidFill>
                      <a:prstDash val="solid"/>
                    </a:lnL>
                    <a:lnR w="19050">
                      <a:solidFill>
                        <a:srgbClr val="FF0000"/>
                      </a:solidFill>
                      <a:prstDash val="solid"/>
                    </a:lnR>
                    <a:lnT w="19050">
                      <a:solidFill>
                        <a:srgbClr val="666666"/>
                      </a:solidFill>
                      <a:prstDash val="solid"/>
                    </a:lnT>
                    <a:lnB w="19050">
                      <a:solidFill>
                        <a:srgbClr val="666666"/>
                      </a:solidFill>
                      <a:prstDash val="solid"/>
                    </a:lnB>
                    <a:solidFill>
                      <a:srgbClr val="FF9900"/>
                    </a:solidFill>
                  </a:tcPr>
                </a:tc>
                <a:extLst>
                  <a:ext uri="{0D108BD9-81ED-4DB2-BD59-A6C34878D82A}">
                    <a16:rowId xmlns:a16="http://schemas.microsoft.com/office/drawing/2014/main" val="10002"/>
                  </a:ext>
                </a:extLst>
              </a:tr>
              <a:tr h="315017">
                <a:tc>
                  <a:txBody>
                    <a:bodyPr/>
                    <a:lstStyle/>
                    <a:p>
                      <a:pPr marR="13970" algn="r">
                        <a:lnSpc>
                          <a:spcPct val="100000"/>
                        </a:lnSpc>
                        <a:spcBef>
                          <a:spcPts val="805"/>
                        </a:spcBef>
                      </a:pPr>
                      <a:r>
                        <a:rPr sz="1500" baseline="19444" dirty="0">
                          <a:latin typeface="Arial MT"/>
                          <a:cs typeface="Arial MT"/>
                        </a:rPr>
                        <a:t>a</a:t>
                      </a:r>
                      <a:r>
                        <a:rPr sz="650" dirty="0">
                          <a:latin typeface="Arial MT"/>
                          <a:cs typeface="Arial MT"/>
                        </a:rPr>
                        <a:t>1,2,0</a:t>
                      </a:r>
                      <a:endParaRPr sz="650">
                        <a:latin typeface="Arial MT"/>
                        <a:cs typeface="Arial MT"/>
                      </a:endParaRPr>
                    </a:p>
                  </a:txBody>
                  <a:tcPr marL="0" marR="0" marT="102235" marB="0">
                    <a:lnL w="19050">
                      <a:solidFill>
                        <a:srgbClr val="FF0000"/>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FF9900"/>
                    </a:solidFill>
                  </a:tcPr>
                </a:tc>
                <a:tc>
                  <a:txBody>
                    <a:bodyPr/>
                    <a:lstStyle/>
                    <a:p>
                      <a:pPr algn="ctr">
                        <a:lnSpc>
                          <a:spcPct val="100000"/>
                        </a:lnSpc>
                        <a:spcBef>
                          <a:spcPts val="875"/>
                        </a:spcBef>
                      </a:pPr>
                      <a:r>
                        <a:rPr sz="1500" baseline="19444" dirty="0">
                          <a:latin typeface="Arial MT"/>
                          <a:cs typeface="Arial MT"/>
                        </a:rPr>
                        <a:t>a</a:t>
                      </a:r>
                      <a:r>
                        <a:rPr sz="650" dirty="0">
                          <a:latin typeface="Arial MT"/>
                          <a:cs typeface="Arial MT"/>
                        </a:rPr>
                        <a:t>1,2,1</a:t>
                      </a:r>
                      <a:endParaRPr sz="650">
                        <a:latin typeface="Arial MT"/>
                        <a:cs typeface="Arial MT"/>
                      </a:endParaRPr>
                    </a:p>
                  </a:txBody>
                  <a:tcPr marL="0" marR="0" marT="11112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FF9900"/>
                    </a:solidFill>
                  </a:tcPr>
                </a:tc>
                <a:tc>
                  <a:txBody>
                    <a:bodyPr/>
                    <a:lstStyle/>
                    <a:p>
                      <a:pPr algn="ctr">
                        <a:lnSpc>
                          <a:spcPct val="100000"/>
                        </a:lnSpc>
                        <a:spcBef>
                          <a:spcPts val="920"/>
                        </a:spcBef>
                      </a:pPr>
                      <a:r>
                        <a:rPr sz="1500" baseline="19444" dirty="0">
                          <a:latin typeface="Arial MT"/>
                          <a:cs typeface="Arial MT"/>
                        </a:rPr>
                        <a:t>a</a:t>
                      </a:r>
                      <a:r>
                        <a:rPr sz="650" dirty="0">
                          <a:latin typeface="Arial MT"/>
                          <a:cs typeface="Arial MT"/>
                        </a:rPr>
                        <a:t>1,2,2</a:t>
                      </a:r>
                      <a:endParaRPr sz="650">
                        <a:latin typeface="Arial MT"/>
                        <a:cs typeface="Arial MT"/>
                      </a:endParaRPr>
                    </a:p>
                  </a:txBody>
                  <a:tcPr marL="0" marR="0" marT="116840" marB="0">
                    <a:lnL w="9525">
                      <a:solidFill>
                        <a:srgbClr val="666666"/>
                      </a:solidFill>
                      <a:prstDash val="solid"/>
                    </a:lnL>
                    <a:lnR w="19050">
                      <a:solidFill>
                        <a:srgbClr val="FF0000"/>
                      </a:solidFill>
                      <a:prstDash val="solid"/>
                    </a:lnR>
                    <a:lnT w="19050">
                      <a:solidFill>
                        <a:srgbClr val="666666"/>
                      </a:solidFill>
                      <a:prstDash val="solid"/>
                    </a:lnT>
                    <a:lnB w="9525">
                      <a:solidFill>
                        <a:srgbClr val="666666"/>
                      </a:solidFill>
                      <a:prstDash val="solid"/>
                    </a:lnB>
                    <a:solidFill>
                      <a:srgbClr val="FF9900"/>
                    </a:solidFill>
                  </a:tcPr>
                </a:tc>
                <a:extLst>
                  <a:ext uri="{0D108BD9-81ED-4DB2-BD59-A6C34878D82A}">
                    <a16:rowId xmlns:a16="http://schemas.microsoft.com/office/drawing/2014/main" val="10003"/>
                  </a:ext>
                </a:extLst>
              </a:tr>
              <a:tr h="65221">
                <a:tc>
                  <a:txBody>
                    <a:bodyPr/>
                    <a:lstStyle/>
                    <a:p>
                      <a:pPr>
                        <a:lnSpc>
                          <a:spcPct val="100000"/>
                        </a:lnSpc>
                      </a:pPr>
                      <a:endParaRPr sz="200">
                        <a:latin typeface="Times New Roman"/>
                        <a:cs typeface="Times New Roman"/>
                      </a:endParaRPr>
                    </a:p>
                  </a:txBody>
                  <a:tcPr marL="0" marR="0" marT="0" marB="0">
                    <a:lnL w="19050">
                      <a:solidFill>
                        <a:srgbClr val="FF0000"/>
                      </a:solidFill>
                      <a:prstDash val="solid"/>
                    </a:lnL>
                    <a:lnT w="9525">
                      <a:solidFill>
                        <a:srgbClr val="666666"/>
                      </a:solidFill>
                      <a:prstDash val="solid"/>
                    </a:lnT>
                    <a:lnB w="19050">
                      <a:solidFill>
                        <a:srgbClr val="FF0000"/>
                      </a:solidFill>
                      <a:prstDash val="solid"/>
                    </a:lnB>
                  </a:tcPr>
                </a:tc>
                <a:tc>
                  <a:txBody>
                    <a:bodyPr/>
                    <a:lstStyle/>
                    <a:p>
                      <a:pPr>
                        <a:lnSpc>
                          <a:spcPct val="100000"/>
                        </a:lnSpc>
                      </a:pPr>
                      <a:endParaRPr sz="200">
                        <a:latin typeface="Times New Roman"/>
                        <a:cs typeface="Times New Roman"/>
                      </a:endParaRPr>
                    </a:p>
                  </a:txBody>
                  <a:tcPr marL="0" marR="0" marT="0" marB="0">
                    <a:lnT w="9525">
                      <a:solidFill>
                        <a:srgbClr val="666666"/>
                      </a:solidFill>
                      <a:prstDash val="solid"/>
                    </a:lnT>
                    <a:lnB w="19050">
                      <a:solidFill>
                        <a:srgbClr val="FF0000"/>
                      </a:solidFill>
                      <a:prstDash val="solid"/>
                    </a:lnB>
                  </a:tcPr>
                </a:tc>
                <a:tc>
                  <a:txBody>
                    <a:bodyPr/>
                    <a:lstStyle/>
                    <a:p>
                      <a:pPr>
                        <a:lnSpc>
                          <a:spcPct val="100000"/>
                        </a:lnSpc>
                      </a:pPr>
                      <a:endParaRPr sz="200">
                        <a:latin typeface="Times New Roman"/>
                        <a:cs typeface="Times New Roman"/>
                      </a:endParaRPr>
                    </a:p>
                  </a:txBody>
                  <a:tcPr marL="0" marR="0" marT="0" marB="0">
                    <a:lnR w="19050">
                      <a:solidFill>
                        <a:srgbClr val="FF0000"/>
                      </a:solidFill>
                      <a:prstDash val="solid"/>
                    </a:lnR>
                    <a:lnT w="9525">
                      <a:solidFill>
                        <a:srgbClr val="666666"/>
                      </a:solidFill>
                      <a:prstDash val="solid"/>
                    </a:lnT>
                    <a:lnB w="19050">
                      <a:solidFill>
                        <a:srgbClr val="FF0000"/>
                      </a:solidFill>
                      <a:prstDash val="solid"/>
                    </a:lnB>
                  </a:tcPr>
                </a:tc>
                <a:extLst>
                  <a:ext uri="{0D108BD9-81ED-4DB2-BD59-A6C34878D82A}">
                    <a16:rowId xmlns:a16="http://schemas.microsoft.com/office/drawing/2014/main" val="10004"/>
                  </a:ext>
                </a:extLst>
              </a:tr>
            </a:tbl>
          </a:graphicData>
        </a:graphic>
      </p:graphicFrame>
      <p:grpSp>
        <p:nvGrpSpPr>
          <p:cNvPr id="145" name="object 16">
            <a:extLst>
              <a:ext uri="{FF2B5EF4-FFF2-40B4-BE49-F238E27FC236}">
                <a16:creationId xmlns:a16="http://schemas.microsoft.com/office/drawing/2014/main" id="{8813BC6B-ADF8-4E0B-911F-D717834CFE16}"/>
              </a:ext>
            </a:extLst>
          </p:cNvPr>
          <p:cNvGrpSpPr/>
          <p:nvPr/>
        </p:nvGrpSpPr>
        <p:grpSpPr>
          <a:xfrm>
            <a:off x="3073252" y="3508249"/>
            <a:ext cx="82550" cy="495934"/>
            <a:chOff x="2551759" y="2243805"/>
            <a:chExt cx="82550" cy="495934"/>
          </a:xfrm>
        </p:grpSpPr>
        <p:sp>
          <p:nvSpPr>
            <p:cNvPr id="146" name="object 17">
              <a:extLst>
                <a:ext uri="{FF2B5EF4-FFF2-40B4-BE49-F238E27FC236}">
                  <a16:creationId xmlns:a16="http://schemas.microsoft.com/office/drawing/2014/main" id="{494A71E2-9C3D-4F41-BAD4-8314E63DE731}"/>
                </a:ext>
              </a:extLst>
            </p:cNvPr>
            <p:cNvSpPr/>
            <p:nvPr/>
          </p:nvSpPr>
          <p:spPr>
            <a:xfrm>
              <a:off x="2592746" y="2339772"/>
              <a:ext cx="5715" cy="390525"/>
            </a:xfrm>
            <a:custGeom>
              <a:avLst/>
              <a:gdLst/>
              <a:ahLst/>
              <a:cxnLst/>
              <a:rect l="l" t="t" r="r" b="b"/>
              <a:pathLst>
                <a:path w="5714" h="390525">
                  <a:moveTo>
                    <a:pt x="5569" y="390311"/>
                  </a:moveTo>
                  <a:lnTo>
                    <a:pt x="0" y="0"/>
                  </a:lnTo>
                </a:path>
              </a:pathLst>
            </a:custGeom>
            <a:ln w="19049">
              <a:solidFill>
                <a:srgbClr val="222222"/>
              </a:solidFill>
            </a:ln>
          </p:spPr>
          <p:txBody>
            <a:bodyPr wrap="square" lIns="0" tIns="0" rIns="0" bIns="0" rtlCol="0"/>
            <a:lstStyle/>
            <a:p>
              <a:endParaRPr/>
            </a:p>
          </p:txBody>
        </p:sp>
        <p:pic>
          <p:nvPicPr>
            <p:cNvPr id="147" name="object 18">
              <a:extLst>
                <a:ext uri="{FF2B5EF4-FFF2-40B4-BE49-F238E27FC236}">
                  <a16:creationId xmlns:a16="http://schemas.microsoft.com/office/drawing/2014/main" id="{7EB9AAC1-B274-4526-A4D9-E4118615DD92}"/>
                </a:ext>
              </a:extLst>
            </p:cNvPr>
            <p:cNvPicPr/>
            <p:nvPr/>
          </p:nvPicPr>
          <p:blipFill>
            <a:blip r:embed="rId6" cstate="print"/>
            <a:stretch>
              <a:fillRect/>
            </a:stretch>
          </p:blipFill>
          <p:spPr>
            <a:xfrm>
              <a:off x="2551759" y="2243805"/>
              <a:ext cx="81974" cy="105940"/>
            </a:xfrm>
            <a:prstGeom prst="rect">
              <a:avLst/>
            </a:prstGeom>
          </p:spPr>
        </p:pic>
      </p:grpSp>
      <p:sp>
        <p:nvSpPr>
          <p:cNvPr id="148" name="object 19">
            <a:extLst>
              <a:ext uri="{FF2B5EF4-FFF2-40B4-BE49-F238E27FC236}">
                <a16:creationId xmlns:a16="http://schemas.microsoft.com/office/drawing/2014/main" id="{4364F57D-B679-4B21-BD0E-C99F0D4D4016}"/>
              </a:ext>
            </a:extLst>
          </p:cNvPr>
          <p:cNvSpPr txBox="1"/>
          <p:nvPr/>
        </p:nvSpPr>
        <p:spPr>
          <a:xfrm>
            <a:off x="2501499" y="2101632"/>
            <a:ext cx="1233805" cy="426720"/>
          </a:xfrm>
          <a:prstGeom prst="rect">
            <a:avLst/>
          </a:prstGeom>
        </p:spPr>
        <p:txBody>
          <a:bodyPr vert="horz" wrap="square" lIns="0" tIns="12700" rIns="0" bIns="0" rtlCol="0">
            <a:spAutoFit/>
          </a:bodyPr>
          <a:lstStyle/>
          <a:p>
            <a:pPr algn="ctr">
              <a:lnSpc>
                <a:spcPct val="100000"/>
              </a:lnSpc>
              <a:spcBef>
                <a:spcPts val="100"/>
              </a:spcBef>
            </a:pPr>
            <a:r>
              <a:rPr sz="1200" spc="-5" dirty="0">
                <a:latin typeface="Arial MT"/>
                <a:cs typeface="Arial MT"/>
              </a:rPr>
              <a:t>Alignment</a:t>
            </a:r>
            <a:r>
              <a:rPr sz="1200" spc="-65" dirty="0">
                <a:latin typeface="Arial MT"/>
                <a:cs typeface="Arial MT"/>
              </a:rPr>
              <a:t> </a:t>
            </a:r>
            <a:r>
              <a:rPr sz="1200" dirty="0">
                <a:latin typeface="Arial MT"/>
                <a:cs typeface="Arial MT"/>
              </a:rPr>
              <a:t>scores:</a:t>
            </a:r>
            <a:endParaRPr sz="1200">
              <a:latin typeface="Arial MT"/>
              <a:cs typeface="Arial MT"/>
            </a:endParaRPr>
          </a:p>
          <a:p>
            <a:pPr marL="2540" algn="ctr">
              <a:lnSpc>
                <a:spcPct val="100000"/>
              </a:lnSpc>
              <a:spcBef>
                <a:spcPts val="40"/>
              </a:spcBef>
            </a:pPr>
            <a:r>
              <a:rPr sz="1400" dirty="0">
                <a:latin typeface="Arial MT"/>
                <a:cs typeface="Arial MT"/>
              </a:rPr>
              <a:t>H</a:t>
            </a:r>
            <a:r>
              <a:rPr sz="1400" spc="-40" dirty="0">
                <a:latin typeface="Arial MT"/>
                <a:cs typeface="Arial MT"/>
              </a:rPr>
              <a:t> </a:t>
            </a:r>
            <a:r>
              <a:rPr sz="1400" dirty="0">
                <a:latin typeface="Arial MT"/>
                <a:cs typeface="Arial MT"/>
              </a:rPr>
              <a:t>x</a:t>
            </a:r>
            <a:r>
              <a:rPr sz="1400" spc="-35" dirty="0">
                <a:latin typeface="Arial MT"/>
                <a:cs typeface="Arial MT"/>
              </a:rPr>
              <a:t> </a:t>
            </a:r>
            <a:r>
              <a:rPr sz="1400" dirty="0">
                <a:latin typeface="Arial MT"/>
                <a:cs typeface="Arial MT"/>
              </a:rPr>
              <a:t>W</a:t>
            </a:r>
            <a:endParaRPr sz="1400">
              <a:latin typeface="Arial MT"/>
              <a:cs typeface="Arial MT"/>
            </a:endParaRPr>
          </a:p>
        </p:txBody>
      </p:sp>
      <p:pic>
        <p:nvPicPr>
          <p:cNvPr id="149" name="object 20">
            <a:extLst>
              <a:ext uri="{FF2B5EF4-FFF2-40B4-BE49-F238E27FC236}">
                <a16:creationId xmlns:a16="http://schemas.microsoft.com/office/drawing/2014/main" id="{B5890F17-31A2-47F3-AAF2-82F29995E0F4}"/>
              </a:ext>
            </a:extLst>
          </p:cNvPr>
          <p:cNvPicPr/>
          <p:nvPr/>
        </p:nvPicPr>
        <p:blipFill>
          <a:blip r:embed="rId7" cstate="print"/>
          <a:stretch>
            <a:fillRect/>
          </a:stretch>
        </p:blipFill>
        <p:spPr>
          <a:xfrm>
            <a:off x="3592592" y="2998578"/>
            <a:ext cx="206675" cy="81980"/>
          </a:xfrm>
          <a:prstGeom prst="rect">
            <a:avLst/>
          </a:prstGeom>
        </p:spPr>
      </p:pic>
      <p:sp>
        <p:nvSpPr>
          <p:cNvPr id="150" name="object 21">
            <a:extLst>
              <a:ext uri="{FF2B5EF4-FFF2-40B4-BE49-F238E27FC236}">
                <a16:creationId xmlns:a16="http://schemas.microsoft.com/office/drawing/2014/main" id="{47B6970A-6700-40CE-A6E3-B86602C8E628}"/>
              </a:ext>
            </a:extLst>
          </p:cNvPr>
          <p:cNvSpPr txBox="1"/>
          <p:nvPr/>
        </p:nvSpPr>
        <p:spPr>
          <a:xfrm>
            <a:off x="5050698" y="2227560"/>
            <a:ext cx="121094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Arial MT"/>
                <a:cs typeface="Arial MT"/>
              </a:rPr>
              <a:t>Normalize to get </a:t>
            </a:r>
            <a:r>
              <a:rPr sz="1200" dirty="0">
                <a:latin typeface="Arial MT"/>
                <a:cs typeface="Arial MT"/>
              </a:rPr>
              <a:t> </a:t>
            </a:r>
            <a:r>
              <a:rPr sz="1200" spc="-5" dirty="0">
                <a:latin typeface="Arial MT"/>
                <a:cs typeface="Arial MT"/>
              </a:rPr>
              <a:t>attentio</a:t>
            </a:r>
            <a:r>
              <a:rPr sz="1200" dirty="0">
                <a:latin typeface="Arial MT"/>
                <a:cs typeface="Arial MT"/>
              </a:rPr>
              <a:t>n</a:t>
            </a:r>
            <a:r>
              <a:rPr sz="1200" spc="-5" dirty="0">
                <a:latin typeface="Arial MT"/>
                <a:cs typeface="Arial MT"/>
              </a:rPr>
              <a:t> weights:</a:t>
            </a:r>
            <a:endParaRPr sz="1200">
              <a:latin typeface="Arial MT"/>
              <a:cs typeface="Arial MT"/>
            </a:endParaRPr>
          </a:p>
        </p:txBody>
      </p:sp>
      <p:sp>
        <p:nvSpPr>
          <p:cNvPr id="151" name="object 22">
            <a:extLst>
              <a:ext uri="{FF2B5EF4-FFF2-40B4-BE49-F238E27FC236}">
                <a16:creationId xmlns:a16="http://schemas.microsoft.com/office/drawing/2014/main" id="{AB107904-FA17-4E9F-AEC2-A688DFA8F65D}"/>
              </a:ext>
            </a:extLst>
          </p:cNvPr>
          <p:cNvSpPr txBox="1"/>
          <p:nvPr/>
        </p:nvSpPr>
        <p:spPr>
          <a:xfrm>
            <a:off x="5393895" y="3067030"/>
            <a:ext cx="211454"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t,</a:t>
            </a:r>
            <a:r>
              <a:rPr sz="800" spc="-45" dirty="0">
                <a:latin typeface="Arial MT"/>
                <a:cs typeface="Arial MT"/>
              </a:rPr>
              <a:t> </a:t>
            </a:r>
            <a:r>
              <a:rPr sz="800" spc="-5" dirty="0">
                <a:latin typeface="Arial MT"/>
                <a:cs typeface="Arial MT"/>
              </a:rPr>
              <a:t>i,</a:t>
            </a:r>
            <a:r>
              <a:rPr sz="800" spc="-40" dirty="0">
                <a:latin typeface="Arial MT"/>
                <a:cs typeface="Arial MT"/>
              </a:rPr>
              <a:t> </a:t>
            </a:r>
            <a:r>
              <a:rPr sz="800" dirty="0">
                <a:latin typeface="Arial MT"/>
                <a:cs typeface="Arial MT"/>
              </a:rPr>
              <a:t>j</a:t>
            </a:r>
            <a:endParaRPr sz="800">
              <a:latin typeface="Arial MT"/>
              <a:cs typeface="Arial MT"/>
            </a:endParaRPr>
          </a:p>
        </p:txBody>
      </p:sp>
      <p:sp>
        <p:nvSpPr>
          <p:cNvPr id="152" name="object 23">
            <a:extLst>
              <a:ext uri="{FF2B5EF4-FFF2-40B4-BE49-F238E27FC236}">
                <a16:creationId xmlns:a16="http://schemas.microsoft.com/office/drawing/2014/main" id="{EA398BFD-8EAB-48B0-9999-7AF36E8586A8}"/>
              </a:ext>
            </a:extLst>
          </p:cNvPr>
          <p:cNvSpPr txBox="1"/>
          <p:nvPr/>
        </p:nvSpPr>
        <p:spPr>
          <a:xfrm>
            <a:off x="5050698" y="2959080"/>
            <a:ext cx="855344" cy="208279"/>
          </a:xfrm>
          <a:prstGeom prst="rect">
            <a:avLst/>
          </a:prstGeom>
        </p:spPr>
        <p:txBody>
          <a:bodyPr vert="horz" wrap="square" lIns="0" tIns="12700" rIns="0" bIns="0" rtlCol="0">
            <a:spAutoFit/>
          </a:bodyPr>
          <a:lstStyle/>
          <a:p>
            <a:pPr marL="12700">
              <a:lnSpc>
                <a:spcPct val="100000"/>
              </a:lnSpc>
              <a:spcBef>
                <a:spcPts val="100"/>
              </a:spcBef>
              <a:tabLst>
                <a:tab pos="583565" algn="l"/>
              </a:tabLst>
            </a:pPr>
            <a:r>
              <a:rPr sz="1200" dirty="0">
                <a:latin typeface="Arial MT"/>
                <a:cs typeface="Arial MT"/>
              </a:rPr>
              <a:t>0</a:t>
            </a:r>
            <a:r>
              <a:rPr sz="1200" spc="-5" dirty="0">
                <a:latin typeface="Arial MT"/>
                <a:cs typeface="Arial MT"/>
              </a:rPr>
              <a:t> </a:t>
            </a:r>
            <a:r>
              <a:rPr sz="1200" dirty="0">
                <a:latin typeface="Arial MT"/>
                <a:cs typeface="Arial MT"/>
              </a:rPr>
              <a:t>&lt;</a:t>
            </a:r>
            <a:r>
              <a:rPr sz="1200" spc="-5" dirty="0">
                <a:latin typeface="Arial MT"/>
                <a:cs typeface="Arial MT"/>
              </a:rPr>
              <a:t> </a:t>
            </a:r>
            <a:r>
              <a:rPr sz="1200" dirty="0">
                <a:latin typeface="Arial MT"/>
                <a:cs typeface="Arial MT"/>
              </a:rPr>
              <a:t>a	&lt;</a:t>
            </a:r>
            <a:r>
              <a:rPr sz="1200" spc="-80" dirty="0">
                <a:latin typeface="Arial MT"/>
                <a:cs typeface="Arial MT"/>
              </a:rPr>
              <a:t> </a:t>
            </a:r>
            <a:r>
              <a:rPr sz="1200" spc="-5" dirty="0">
                <a:latin typeface="Arial MT"/>
                <a:cs typeface="Arial MT"/>
              </a:rPr>
              <a:t>1,</a:t>
            </a:r>
            <a:endParaRPr sz="1200">
              <a:latin typeface="Arial MT"/>
              <a:cs typeface="Arial MT"/>
            </a:endParaRPr>
          </a:p>
        </p:txBody>
      </p:sp>
      <p:sp>
        <p:nvSpPr>
          <p:cNvPr id="153" name="object 24">
            <a:extLst>
              <a:ext uri="{FF2B5EF4-FFF2-40B4-BE49-F238E27FC236}">
                <a16:creationId xmlns:a16="http://schemas.microsoft.com/office/drawing/2014/main" id="{6094AD8E-1EBE-4DDB-A1DD-1AEBD1120CCF}"/>
              </a:ext>
            </a:extLst>
          </p:cNvPr>
          <p:cNvSpPr txBox="1"/>
          <p:nvPr/>
        </p:nvSpPr>
        <p:spPr>
          <a:xfrm>
            <a:off x="5050698" y="3141960"/>
            <a:ext cx="171831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attention</a:t>
            </a:r>
            <a:r>
              <a:rPr sz="1200" spc="-30" dirty="0">
                <a:latin typeface="Arial MT"/>
                <a:cs typeface="Arial MT"/>
              </a:rPr>
              <a:t> </a:t>
            </a:r>
            <a:r>
              <a:rPr sz="1200" dirty="0">
                <a:latin typeface="Arial MT"/>
                <a:cs typeface="Arial MT"/>
              </a:rPr>
              <a:t>values</a:t>
            </a:r>
            <a:r>
              <a:rPr sz="1200" spc="-25" dirty="0">
                <a:latin typeface="Arial MT"/>
                <a:cs typeface="Arial MT"/>
              </a:rPr>
              <a:t> </a:t>
            </a:r>
            <a:r>
              <a:rPr sz="1200" dirty="0">
                <a:latin typeface="Arial MT"/>
                <a:cs typeface="Arial MT"/>
              </a:rPr>
              <a:t>sum</a:t>
            </a:r>
            <a:r>
              <a:rPr sz="1200" spc="-25" dirty="0">
                <a:latin typeface="Arial MT"/>
                <a:cs typeface="Arial MT"/>
              </a:rPr>
              <a:t> </a:t>
            </a:r>
            <a:r>
              <a:rPr sz="1200" spc="-5" dirty="0">
                <a:latin typeface="Arial MT"/>
                <a:cs typeface="Arial MT"/>
              </a:rPr>
              <a:t>to</a:t>
            </a:r>
            <a:r>
              <a:rPr sz="1200" spc="-25" dirty="0">
                <a:latin typeface="Arial MT"/>
                <a:cs typeface="Arial MT"/>
              </a:rPr>
              <a:t> </a:t>
            </a:r>
            <a:r>
              <a:rPr sz="1200" dirty="0">
                <a:latin typeface="Arial MT"/>
                <a:cs typeface="Arial MT"/>
              </a:rPr>
              <a:t>1</a:t>
            </a:r>
            <a:endParaRPr sz="1200">
              <a:latin typeface="Arial MT"/>
              <a:cs typeface="Arial MT"/>
            </a:endParaRPr>
          </a:p>
        </p:txBody>
      </p:sp>
      <p:pic>
        <p:nvPicPr>
          <p:cNvPr id="154" name="object 25">
            <a:extLst>
              <a:ext uri="{FF2B5EF4-FFF2-40B4-BE49-F238E27FC236}">
                <a16:creationId xmlns:a16="http://schemas.microsoft.com/office/drawing/2014/main" id="{A602AE2E-9C0C-4848-BAE7-1A037E08DA8B}"/>
              </a:ext>
            </a:extLst>
          </p:cNvPr>
          <p:cNvPicPr/>
          <p:nvPr/>
        </p:nvPicPr>
        <p:blipFill>
          <a:blip r:embed="rId8" cstate="print"/>
          <a:stretch>
            <a:fillRect/>
          </a:stretch>
        </p:blipFill>
        <p:spPr>
          <a:xfrm>
            <a:off x="720707" y="2727630"/>
            <a:ext cx="1554265" cy="223146"/>
          </a:xfrm>
          <a:prstGeom prst="rect">
            <a:avLst/>
          </a:prstGeom>
        </p:spPr>
      </p:pic>
      <p:sp>
        <p:nvSpPr>
          <p:cNvPr id="155" name="object 26">
            <a:extLst>
              <a:ext uri="{FF2B5EF4-FFF2-40B4-BE49-F238E27FC236}">
                <a16:creationId xmlns:a16="http://schemas.microsoft.com/office/drawing/2014/main" id="{5C0C8DD0-B1BC-4E33-8792-5980169B4F36}"/>
              </a:ext>
            </a:extLst>
          </p:cNvPr>
          <p:cNvSpPr txBox="1"/>
          <p:nvPr/>
        </p:nvSpPr>
        <p:spPr>
          <a:xfrm>
            <a:off x="686568" y="2263531"/>
            <a:ext cx="142240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Arial MT"/>
                <a:cs typeface="Arial MT"/>
              </a:rPr>
              <a:t>Comput</a:t>
            </a:r>
            <a:r>
              <a:rPr sz="1200" dirty="0">
                <a:latin typeface="Arial MT"/>
                <a:cs typeface="Arial MT"/>
              </a:rPr>
              <a:t>e</a:t>
            </a:r>
            <a:r>
              <a:rPr sz="1200" spc="-5" dirty="0">
                <a:latin typeface="Arial MT"/>
                <a:cs typeface="Arial MT"/>
              </a:rPr>
              <a:t> alignments  </a:t>
            </a:r>
            <a:r>
              <a:rPr sz="1200" dirty="0">
                <a:latin typeface="Arial MT"/>
                <a:cs typeface="Arial MT"/>
              </a:rPr>
              <a:t>scores</a:t>
            </a:r>
            <a:r>
              <a:rPr sz="1200" spc="-20" dirty="0">
                <a:latin typeface="Arial MT"/>
                <a:cs typeface="Arial MT"/>
              </a:rPr>
              <a:t> </a:t>
            </a:r>
            <a:r>
              <a:rPr sz="1200" dirty="0">
                <a:latin typeface="Arial MT"/>
                <a:cs typeface="Arial MT"/>
              </a:rPr>
              <a:t>(scalars):</a:t>
            </a:r>
            <a:endParaRPr sz="1200">
              <a:latin typeface="Arial MT"/>
              <a:cs typeface="Arial MT"/>
            </a:endParaRPr>
          </a:p>
        </p:txBody>
      </p:sp>
      <p:sp>
        <p:nvSpPr>
          <p:cNvPr id="156" name="object 29">
            <a:extLst>
              <a:ext uri="{FF2B5EF4-FFF2-40B4-BE49-F238E27FC236}">
                <a16:creationId xmlns:a16="http://schemas.microsoft.com/office/drawing/2014/main" id="{5E8F8812-0132-48AF-9696-ABEF2FA61FBC}"/>
              </a:ext>
            </a:extLst>
          </p:cNvPr>
          <p:cNvSpPr txBox="1"/>
          <p:nvPr/>
        </p:nvSpPr>
        <p:spPr>
          <a:xfrm>
            <a:off x="2529634" y="5019874"/>
            <a:ext cx="824865" cy="437515"/>
          </a:xfrm>
          <a:prstGeom prst="rect">
            <a:avLst/>
          </a:prstGeom>
        </p:spPr>
        <p:txBody>
          <a:bodyPr vert="horz" wrap="square" lIns="0" tIns="2540" rIns="0" bIns="0" rtlCol="0">
            <a:spAutoFit/>
          </a:bodyPr>
          <a:lstStyle/>
          <a:p>
            <a:pPr marL="12700" marR="5080" indent="24130">
              <a:lnSpc>
                <a:spcPts val="1680"/>
              </a:lnSpc>
              <a:spcBef>
                <a:spcPts val="2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157" name="object 30">
            <a:extLst>
              <a:ext uri="{FF2B5EF4-FFF2-40B4-BE49-F238E27FC236}">
                <a16:creationId xmlns:a16="http://schemas.microsoft.com/office/drawing/2014/main" id="{8900590B-A7F8-4286-A2C5-7DF6372E504D}"/>
              </a:ext>
            </a:extLst>
          </p:cNvPr>
          <p:cNvSpPr txBox="1"/>
          <p:nvPr/>
        </p:nvSpPr>
        <p:spPr>
          <a:xfrm>
            <a:off x="670368" y="5049199"/>
            <a:ext cx="1259840" cy="650875"/>
          </a:xfrm>
          <a:prstGeom prst="rect">
            <a:avLst/>
          </a:prstGeom>
        </p:spPr>
        <p:txBody>
          <a:bodyPr vert="horz" wrap="square" lIns="0" tIns="2540" rIns="0" bIns="0" rtlCol="0">
            <a:spAutoFit/>
          </a:bodyPr>
          <a:lstStyle/>
          <a:p>
            <a:pPr marL="12700" marR="5080">
              <a:lnSpc>
                <a:spcPts val="1680"/>
              </a:lnSpc>
              <a:spcBef>
                <a:spcPts val="2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sp>
        <p:nvSpPr>
          <p:cNvPr id="158" name="object 27">
            <a:extLst>
              <a:ext uri="{FF2B5EF4-FFF2-40B4-BE49-F238E27FC236}">
                <a16:creationId xmlns:a16="http://schemas.microsoft.com/office/drawing/2014/main" id="{9DD6A846-BC11-4A66-AE84-0961FFCE3E4D}"/>
              </a:ext>
            </a:extLst>
          </p:cNvPr>
          <p:cNvSpPr txBox="1"/>
          <p:nvPr/>
        </p:nvSpPr>
        <p:spPr>
          <a:xfrm>
            <a:off x="728909" y="3103000"/>
            <a:ext cx="138430"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att</a:t>
            </a:r>
            <a:endParaRPr sz="800">
              <a:latin typeface="Arial MT"/>
              <a:cs typeface="Arial MT"/>
            </a:endParaRPr>
          </a:p>
        </p:txBody>
      </p:sp>
      <p:sp>
        <p:nvSpPr>
          <p:cNvPr id="159" name="object 28">
            <a:extLst>
              <a:ext uri="{FF2B5EF4-FFF2-40B4-BE49-F238E27FC236}">
                <a16:creationId xmlns:a16="http://schemas.microsoft.com/office/drawing/2014/main" id="{8A88BD16-E59D-4AA5-827B-319308A139CC}"/>
              </a:ext>
            </a:extLst>
          </p:cNvPr>
          <p:cNvSpPr txBox="1"/>
          <p:nvPr/>
        </p:nvSpPr>
        <p:spPr>
          <a:xfrm>
            <a:off x="686568" y="2995050"/>
            <a:ext cx="104394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f</a:t>
            </a:r>
            <a:r>
              <a:rPr sz="1200" spc="509" dirty="0">
                <a:latin typeface="Arial MT"/>
                <a:cs typeface="Arial MT"/>
              </a:rPr>
              <a:t> </a:t>
            </a:r>
            <a:r>
              <a:rPr sz="1200" dirty="0">
                <a:latin typeface="Arial MT"/>
                <a:cs typeface="Arial MT"/>
              </a:rPr>
              <a:t>(.)</a:t>
            </a:r>
            <a:r>
              <a:rPr sz="1200" spc="-20" dirty="0">
                <a:latin typeface="Arial MT"/>
                <a:cs typeface="Arial MT"/>
              </a:rPr>
              <a:t> </a:t>
            </a:r>
            <a:r>
              <a:rPr sz="1200" spc="-5" dirty="0">
                <a:latin typeface="Arial MT"/>
                <a:cs typeface="Arial MT"/>
              </a:rPr>
              <a:t>is</a:t>
            </a:r>
            <a:r>
              <a:rPr sz="1200" spc="-20" dirty="0">
                <a:latin typeface="Arial MT"/>
                <a:cs typeface="Arial MT"/>
              </a:rPr>
              <a:t> </a:t>
            </a:r>
            <a:r>
              <a:rPr sz="1200" spc="-5" dirty="0">
                <a:latin typeface="Arial MT"/>
                <a:cs typeface="Arial MT"/>
              </a:rPr>
              <a:t>an</a:t>
            </a:r>
            <a:r>
              <a:rPr sz="1200" spc="-20" dirty="0">
                <a:latin typeface="Arial MT"/>
                <a:cs typeface="Arial MT"/>
              </a:rPr>
              <a:t> </a:t>
            </a:r>
            <a:r>
              <a:rPr sz="1200" dirty="0">
                <a:latin typeface="Arial MT"/>
                <a:cs typeface="Arial MT"/>
              </a:rPr>
              <a:t>MLP</a:t>
            </a:r>
            <a:endParaRPr sz="1200">
              <a:latin typeface="Arial MT"/>
              <a:cs typeface="Arial MT"/>
            </a:endParaRPr>
          </a:p>
        </p:txBody>
      </p:sp>
    </p:spTree>
    <p:extLst>
      <p:ext uri="{BB962C8B-B14F-4D97-AF65-F5344CB8AC3E}">
        <p14:creationId xmlns:p14="http://schemas.microsoft.com/office/powerpoint/2010/main" val="863098067"/>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E7294-F9C7-407F-9764-1DE9CFCE50C8}"/>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3" name="内容占位符 2">
            <a:extLst>
              <a:ext uri="{FF2B5EF4-FFF2-40B4-BE49-F238E27FC236}">
                <a16:creationId xmlns:a16="http://schemas.microsoft.com/office/drawing/2014/main" id="{ED3BB0B8-BF5F-410D-8124-5E94D502049E}"/>
              </a:ext>
            </a:extLst>
          </p:cNvPr>
          <p:cNvSpPr>
            <a:spLocks noGrp="1"/>
          </p:cNvSpPr>
          <p:nvPr>
            <p:ph idx="1"/>
          </p:nvPr>
        </p:nvSpPr>
        <p:spPr/>
        <p:txBody>
          <a:bodyPr/>
          <a:lstStyle/>
          <a:p>
            <a:endParaRPr lang="zh-CN" altLang="en-US"/>
          </a:p>
        </p:txBody>
      </p:sp>
      <p:grpSp>
        <p:nvGrpSpPr>
          <p:cNvPr id="68" name="object 2">
            <a:extLst>
              <a:ext uri="{FF2B5EF4-FFF2-40B4-BE49-F238E27FC236}">
                <a16:creationId xmlns:a16="http://schemas.microsoft.com/office/drawing/2014/main" id="{5DE56C23-599A-49CC-BD37-797FE072BAED}"/>
              </a:ext>
            </a:extLst>
          </p:cNvPr>
          <p:cNvGrpSpPr/>
          <p:nvPr/>
        </p:nvGrpSpPr>
        <p:grpSpPr>
          <a:xfrm>
            <a:off x="7015019" y="2446293"/>
            <a:ext cx="1604010" cy="434975"/>
            <a:chOff x="6607825" y="1324724"/>
            <a:chExt cx="1604010" cy="434975"/>
          </a:xfrm>
        </p:grpSpPr>
        <p:pic>
          <p:nvPicPr>
            <p:cNvPr id="69" name="object 3">
              <a:extLst>
                <a:ext uri="{FF2B5EF4-FFF2-40B4-BE49-F238E27FC236}">
                  <a16:creationId xmlns:a16="http://schemas.microsoft.com/office/drawing/2014/main" id="{33413B09-790B-4093-834B-DA5441709DDC}"/>
                </a:ext>
              </a:extLst>
            </p:cNvPr>
            <p:cNvPicPr/>
            <p:nvPr/>
          </p:nvPicPr>
          <p:blipFill>
            <a:blip r:embed="rId3" cstate="print"/>
            <a:stretch>
              <a:fillRect/>
            </a:stretch>
          </p:blipFill>
          <p:spPr>
            <a:xfrm>
              <a:off x="6770488" y="1421326"/>
              <a:ext cx="1237967" cy="296040"/>
            </a:xfrm>
            <a:prstGeom prst="rect">
              <a:avLst/>
            </a:prstGeom>
          </p:spPr>
        </p:pic>
        <p:sp>
          <p:nvSpPr>
            <p:cNvPr id="70" name="object 4">
              <a:extLst>
                <a:ext uri="{FF2B5EF4-FFF2-40B4-BE49-F238E27FC236}">
                  <a16:creationId xmlns:a16="http://schemas.microsoft.com/office/drawing/2014/main" id="{1C0D8615-C722-418A-9C02-FE727C7F8568}"/>
                </a:ext>
              </a:extLst>
            </p:cNvPr>
            <p:cNvSpPr/>
            <p:nvPr/>
          </p:nvSpPr>
          <p:spPr>
            <a:xfrm>
              <a:off x="6617350" y="1334249"/>
              <a:ext cx="1584960" cy="415925"/>
            </a:xfrm>
            <a:custGeom>
              <a:avLst/>
              <a:gdLst/>
              <a:ahLst/>
              <a:cxnLst/>
              <a:rect l="l" t="t" r="r" b="b"/>
              <a:pathLst>
                <a:path w="1584959" h="415925">
                  <a:moveTo>
                    <a:pt x="0" y="0"/>
                  </a:moveTo>
                  <a:lnTo>
                    <a:pt x="1584599" y="0"/>
                  </a:lnTo>
                  <a:lnTo>
                    <a:pt x="1584599" y="415499"/>
                  </a:lnTo>
                  <a:lnTo>
                    <a:pt x="0" y="415499"/>
                  </a:lnTo>
                  <a:lnTo>
                    <a:pt x="0" y="0"/>
                  </a:lnTo>
                  <a:close/>
                </a:path>
              </a:pathLst>
            </a:custGeom>
            <a:ln w="19049">
              <a:solidFill>
                <a:srgbClr val="FF0000"/>
              </a:solidFill>
            </a:ln>
          </p:spPr>
          <p:txBody>
            <a:bodyPr wrap="square" lIns="0" tIns="0" rIns="0" bIns="0" rtlCol="0"/>
            <a:lstStyle/>
            <a:p>
              <a:endParaRPr/>
            </a:p>
          </p:txBody>
        </p:sp>
      </p:grpSp>
      <p:sp>
        <p:nvSpPr>
          <p:cNvPr id="71" name="object 5">
            <a:extLst>
              <a:ext uri="{FF2B5EF4-FFF2-40B4-BE49-F238E27FC236}">
                <a16:creationId xmlns:a16="http://schemas.microsoft.com/office/drawing/2014/main" id="{C9B28707-D6C3-4C89-8783-F1E4A6F67EDB}"/>
              </a:ext>
            </a:extLst>
          </p:cNvPr>
          <p:cNvSpPr txBox="1"/>
          <p:nvPr/>
        </p:nvSpPr>
        <p:spPr>
          <a:xfrm>
            <a:off x="556069" y="4889482"/>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72" name="object 7">
            <a:extLst>
              <a:ext uri="{FF2B5EF4-FFF2-40B4-BE49-F238E27FC236}">
                <a16:creationId xmlns:a16="http://schemas.microsoft.com/office/drawing/2014/main" id="{8E1C109F-A818-43DA-B8B8-1E77FFFBBFC7}"/>
              </a:ext>
            </a:extLst>
          </p:cNvPr>
          <p:cNvPicPr/>
          <p:nvPr/>
        </p:nvPicPr>
        <p:blipFill>
          <a:blip r:embed="rId4" cstate="print"/>
          <a:stretch>
            <a:fillRect/>
          </a:stretch>
        </p:blipFill>
        <p:spPr>
          <a:xfrm>
            <a:off x="559243" y="4046418"/>
            <a:ext cx="971999" cy="687048"/>
          </a:xfrm>
          <a:prstGeom prst="rect">
            <a:avLst/>
          </a:prstGeom>
        </p:spPr>
      </p:pic>
      <p:grpSp>
        <p:nvGrpSpPr>
          <p:cNvPr id="73" name="object 8">
            <a:extLst>
              <a:ext uri="{FF2B5EF4-FFF2-40B4-BE49-F238E27FC236}">
                <a16:creationId xmlns:a16="http://schemas.microsoft.com/office/drawing/2014/main" id="{15CFD2CA-7CE1-4290-9715-17DEABF853D3}"/>
              </a:ext>
            </a:extLst>
          </p:cNvPr>
          <p:cNvGrpSpPr/>
          <p:nvPr/>
        </p:nvGrpSpPr>
        <p:grpSpPr>
          <a:xfrm>
            <a:off x="1614994" y="3869981"/>
            <a:ext cx="840740" cy="1040130"/>
            <a:chOff x="1207800" y="2748412"/>
            <a:chExt cx="840740" cy="1040130"/>
          </a:xfrm>
        </p:grpSpPr>
        <p:sp>
          <p:nvSpPr>
            <p:cNvPr id="74" name="object 9">
              <a:extLst>
                <a:ext uri="{FF2B5EF4-FFF2-40B4-BE49-F238E27FC236}">
                  <a16:creationId xmlns:a16="http://schemas.microsoft.com/office/drawing/2014/main" id="{8BEF5BC2-3506-4CC4-8D90-8CD8A9DFBABF}"/>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75" name="object 10">
              <a:extLst>
                <a:ext uri="{FF2B5EF4-FFF2-40B4-BE49-F238E27FC236}">
                  <a16:creationId xmlns:a16="http://schemas.microsoft.com/office/drawing/2014/main" id="{904E3272-2CC9-487D-97AC-D16532944F9C}"/>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76" name="object 11">
            <a:extLst>
              <a:ext uri="{FF2B5EF4-FFF2-40B4-BE49-F238E27FC236}">
                <a16:creationId xmlns:a16="http://schemas.microsoft.com/office/drawing/2014/main" id="{44EE74AE-C4FC-4ECB-9A1D-3D56A3F86E5A}"/>
              </a:ext>
            </a:extLst>
          </p:cNvPr>
          <p:cNvSpPr txBox="1"/>
          <p:nvPr/>
        </p:nvSpPr>
        <p:spPr>
          <a:xfrm>
            <a:off x="1692782" y="4223459"/>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77" name="object 12">
            <a:extLst>
              <a:ext uri="{FF2B5EF4-FFF2-40B4-BE49-F238E27FC236}">
                <a16:creationId xmlns:a16="http://schemas.microsoft.com/office/drawing/2014/main" id="{5E358BE3-A89E-4AB3-A8E9-21674507EFAB}"/>
              </a:ext>
            </a:extLst>
          </p:cNvPr>
          <p:cNvSpPr txBox="1"/>
          <p:nvPr/>
        </p:nvSpPr>
        <p:spPr>
          <a:xfrm>
            <a:off x="2415335" y="4860157"/>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78" name="object 13">
            <a:extLst>
              <a:ext uri="{FF2B5EF4-FFF2-40B4-BE49-F238E27FC236}">
                <a16:creationId xmlns:a16="http://schemas.microsoft.com/office/drawing/2014/main" id="{F693710D-64C9-440B-8D59-25EEF63521FD}"/>
              </a:ext>
            </a:extLst>
          </p:cNvPr>
          <p:cNvSpPr txBox="1"/>
          <p:nvPr/>
        </p:nvSpPr>
        <p:spPr>
          <a:xfrm>
            <a:off x="4823994" y="3932791"/>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pSp>
        <p:nvGrpSpPr>
          <p:cNvPr id="79" name="object 14">
            <a:extLst>
              <a:ext uri="{FF2B5EF4-FFF2-40B4-BE49-F238E27FC236}">
                <a16:creationId xmlns:a16="http://schemas.microsoft.com/office/drawing/2014/main" id="{09309E5B-8184-4DB8-BDA5-8A7DCF4451BD}"/>
              </a:ext>
            </a:extLst>
          </p:cNvPr>
          <p:cNvGrpSpPr/>
          <p:nvPr/>
        </p:nvGrpSpPr>
        <p:grpSpPr>
          <a:xfrm>
            <a:off x="2514761" y="3869978"/>
            <a:ext cx="3779520" cy="1493520"/>
            <a:chOff x="2107567" y="2748409"/>
            <a:chExt cx="3779520" cy="1493520"/>
          </a:xfrm>
        </p:grpSpPr>
        <p:sp>
          <p:nvSpPr>
            <p:cNvPr id="80" name="object 15">
              <a:extLst>
                <a:ext uri="{FF2B5EF4-FFF2-40B4-BE49-F238E27FC236}">
                  <a16:creationId xmlns:a16="http://schemas.microsoft.com/office/drawing/2014/main" id="{A490C48F-2EBF-4F93-9F1A-5A602C614DD7}"/>
                </a:ext>
              </a:extLst>
            </p:cNvPr>
            <p:cNvSpPr/>
            <p:nvPr/>
          </p:nvSpPr>
          <p:spPr>
            <a:xfrm>
              <a:off x="3091399" y="3065473"/>
              <a:ext cx="1211580" cy="1905"/>
            </a:xfrm>
            <a:custGeom>
              <a:avLst/>
              <a:gdLst/>
              <a:ahLst/>
              <a:cxnLst/>
              <a:rect l="l" t="t" r="r" b="b"/>
              <a:pathLst>
                <a:path w="1211579" h="1905">
                  <a:moveTo>
                    <a:pt x="0" y="0"/>
                  </a:moveTo>
                  <a:lnTo>
                    <a:pt x="1211099" y="1370"/>
                  </a:lnTo>
                </a:path>
              </a:pathLst>
            </a:custGeom>
            <a:ln w="19049">
              <a:solidFill>
                <a:srgbClr val="222222"/>
              </a:solidFill>
            </a:ln>
          </p:spPr>
          <p:txBody>
            <a:bodyPr wrap="square" lIns="0" tIns="0" rIns="0" bIns="0" rtlCol="0"/>
            <a:lstStyle/>
            <a:p>
              <a:endParaRPr/>
            </a:p>
          </p:txBody>
        </p:sp>
        <p:pic>
          <p:nvPicPr>
            <p:cNvPr id="81" name="object 16">
              <a:extLst>
                <a:ext uri="{FF2B5EF4-FFF2-40B4-BE49-F238E27FC236}">
                  <a16:creationId xmlns:a16="http://schemas.microsoft.com/office/drawing/2014/main" id="{5C5178F5-84DB-4E87-AF3A-7794B75A3FED}"/>
                </a:ext>
              </a:extLst>
            </p:cNvPr>
            <p:cNvPicPr/>
            <p:nvPr/>
          </p:nvPicPr>
          <p:blipFill>
            <a:blip r:embed="rId5" cstate="print"/>
            <a:stretch>
              <a:fillRect/>
            </a:stretch>
          </p:blipFill>
          <p:spPr>
            <a:xfrm>
              <a:off x="4292939" y="3025853"/>
              <a:ext cx="105536" cy="81981"/>
            </a:xfrm>
            <a:prstGeom prst="rect">
              <a:avLst/>
            </a:prstGeom>
          </p:spPr>
        </p:pic>
        <p:sp>
          <p:nvSpPr>
            <p:cNvPr id="82" name="object 17">
              <a:extLst>
                <a:ext uri="{FF2B5EF4-FFF2-40B4-BE49-F238E27FC236}">
                  <a16:creationId xmlns:a16="http://schemas.microsoft.com/office/drawing/2014/main" id="{4282DD3D-8FF9-4462-A52B-320E21787475}"/>
                </a:ext>
              </a:extLst>
            </p:cNvPr>
            <p:cNvSpPr/>
            <p:nvPr/>
          </p:nvSpPr>
          <p:spPr>
            <a:xfrm>
              <a:off x="2116322" y="2754254"/>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B4A7D6"/>
            </a:solidFill>
          </p:spPr>
          <p:txBody>
            <a:bodyPr wrap="square" lIns="0" tIns="0" rIns="0" bIns="0" rtlCol="0"/>
            <a:lstStyle/>
            <a:p>
              <a:endParaRPr/>
            </a:p>
          </p:txBody>
        </p:sp>
        <p:sp>
          <p:nvSpPr>
            <p:cNvPr id="83" name="object 18">
              <a:extLst>
                <a:ext uri="{FF2B5EF4-FFF2-40B4-BE49-F238E27FC236}">
                  <a16:creationId xmlns:a16="http://schemas.microsoft.com/office/drawing/2014/main" id="{AC2B8221-3EAF-4761-A87D-5441149B383B}"/>
                </a:ext>
              </a:extLst>
            </p:cNvPr>
            <p:cNvSpPr/>
            <p:nvPr/>
          </p:nvSpPr>
          <p:spPr>
            <a:xfrm>
              <a:off x="2112329" y="2753172"/>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0" y="26"/>
                  </a:moveTo>
                  <a:lnTo>
                    <a:pt x="651050"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sp>
          <p:nvSpPr>
            <p:cNvPr id="84" name="object 19">
              <a:extLst>
                <a:ext uri="{FF2B5EF4-FFF2-40B4-BE49-F238E27FC236}">
                  <a16:creationId xmlns:a16="http://schemas.microsoft.com/office/drawing/2014/main" id="{B21C2E4B-96F1-4242-A983-02823AB92B18}"/>
                </a:ext>
              </a:extLst>
            </p:cNvPr>
            <p:cNvSpPr/>
            <p:nvPr/>
          </p:nvSpPr>
          <p:spPr>
            <a:xfrm>
              <a:off x="5566069" y="3729817"/>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grpSp>
      <p:sp>
        <p:nvSpPr>
          <p:cNvPr id="85" name="object 20">
            <a:extLst>
              <a:ext uri="{FF2B5EF4-FFF2-40B4-BE49-F238E27FC236}">
                <a16:creationId xmlns:a16="http://schemas.microsoft.com/office/drawing/2014/main" id="{5429454A-C432-405F-9369-656F1D79C847}"/>
              </a:ext>
            </a:extLst>
          </p:cNvPr>
          <p:cNvSpPr txBox="1"/>
          <p:nvPr/>
        </p:nvSpPr>
        <p:spPr>
          <a:xfrm>
            <a:off x="5973263" y="4851386"/>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1</a:t>
            </a:r>
            <a:endParaRPr sz="1200" baseline="-31250">
              <a:latin typeface="Arial MT"/>
              <a:cs typeface="Arial MT"/>
            </a:endParaRPr>
          </a:p>
        </p:txBody>
      </p:sp>
      <p:sp>
        <p:nvSpPr>
          <p:cNvPr id="86" name="object 21">
            <a:extLst>
              <a:ext uri="{FF2B5EF4-FFF2-40B4-BE49-F238E27FC236}">
                <a16:creationId xmlns:a16="http://schemas.microsoft.com/office/drawing/2014/main" id="{845B03BE-1D42-45E1-929D-D8889E2F098F}"/>
              </a:ext>
            </a:extLst>
          </p:cNvPr>
          <p:cNvSpPr txBox="1"/>
          <p:nvPr/>
        </p:nvSpPr>
        <p:spPr>
          <a:xfrm>
            <a:off x="2528279" y="3880585"/>
            <a:ext cx="294005" cy="301625"/>
          </a:xfrm>
          <a:prstGeom prst="rect">
            <a:avLst/>
          </a:prstGeom>
          <a:solidFill>
            <a:srgbClr val="B4A7D6"/>
          </a:solidFill>
        </p:spPr>
        <p:txBody>
          <a:bodyPr vert="horz" wrap="square" lIns="0" tIns="107950" rIns="0" bIns="0" rtlCol="0">
            <a:spAutoFit/>
          </a:bodyPr>
          <a:lstStyle/>
          <a:p>
            <a:pPr marL="44450">
              <a:lnSpc>
                <a:spcPct val="100000"/>
              </a:lnSpc>
              <a:spcBef>
                <a:spcPts val="850"/>
              </a:spcBef>
            </a:pPr>
            <a:r>
              <a:rPr sz="1800" spc="-7" baseline="20833" dirty="0">
                <a:latin typeface="Arial MT"/>
                <a:cs typeface="Arial MT"/>
              </a:rPr>
              <a:t>z</a:t>
            </a:r>
            <a:r>
              <a:rPr sz="800" spc="-5" dirty="0">
                <a:latin typeface="Arial MT"/>
                <a:cs typeface="Arial MT"/>
              </a:rPr>
              <a:t>0,0</a:t>
            </a:r>
            <a:endParaRPr sz="800">
              <a:latin typeface="Arial MT"/>
              <a:cs typeface="Arial MT"/>
            </a:endParaRPr>
          </a:p>
        </p:txBody>
      </p:sp>
      <p:grpSp>
        <p:nvGrpSpPr>
          <p:cNvPr id="87" name="object 22">
            <a:extLst>
              <a:ext uri="{FF2B5EF4-FFF2-40B4-BE49-F238E27FC236}">
                <a16:creationId xmlns:a16="http://schemas.microsoft.com/office/drawing/2014/main" id="{7CA610B5-FAD3-44FC-B635-EAF449C15221}"/>
              </a:ext>
            </a:extLst>
          </p:cNvPr>
          <p:cNvGrpSpPr/>
          <p:nvPr/>
        </p:nvGrpSpPr>
        <p:grpSpPr>
          <a:xfrm>
            <a:off x="3302449" y="4813061"/>
            <a:ext cx="2872740" cy="797560"/>
            <a:chOff x="2895255" y="3691492"/>
            <a:chExt cx="2872740" cy="797560"/>
          </a:xfrm>
        </p:grpSpPr>
        <p:sp>
          <p:nvSpPr>
            <p:cNvPr id="88" name="object 23">
              <a:extLst>
                <a:ext uri="{FF2B5EF4-FFF2-40B4-BE49-F238E27FC236}">
                  <a16:creationId xmlns:a16="http://schemas.microsoft.com/office/drawing/2014/main" id="{8F4B20DA-4979-49A8-B91D-D20287D1A539}"/>
                </a:ext>
              </a:extLst>
            </p:cNvPr>
            <p:cNvSpPr/>
            <p:nvPr/>
          </p:nvSpPr>
          <p:spPr>
            <a:xfrm>
              <a:off x="2904780" y="3701017"/>
              <a:ext cx="2821940" cy="778510"/>
            </a:xfrm>
            <a:custGeom>
              <a:avLst/>
              <a:gdLst/>
              <a:ahLst/>
              <a:cxnLst/>
              <a:rect l="l" t="t" r="r" b="b"/>
              <a:pathLst>
                <a:path w="2821940" h="778510">
                  <a:moveTo>
                    <a:pt x="5688" y="0"/>
                  </a:moveTo>
                  <a:lnTo>
                    <a:pt x="0" y="0"/>
                  </a:lnTo>
                  <a:lnTo>
                    <a:pt x="0" y="778425"/>
                  </a:lnTo>
                  <a:lnTo>
                    <a:pt x="2821788" y="778425"/>
                  </a:lnTo>
                  <a:lnTo>
                    <a:pt x="2821788" y="654599"/>
                  </a:lnTo>
                </a:path>
              </a:pathLst>
            </a:custGeom>
            <a:ln w="19049">
              <a:solidFill>
                <a:srgbClr val="222222"/>
              </a:solidFill>
            </a:ln>
          </p:spPr>
          <p:txBody>
            <a:bodyPr wrap="square" lIns="0" tIns="0" rIns="0" bIns="0" rtlCol="0"/>
            <a:lstStyle/>
            <a:p>
              <a:endParaRPr/>
            </a:p>
          </p:txBody>
        </p:sp>
        <p:pic>
          <p:nvPicPr>
            <p:cNvPr id="89" name="object 24">
              <a:extLst>
                <a:ext uri="{FF2B5EF4-FFF2-40B4-BE49-F238E27FC236}">
                  <a16:creationId xmlns:a16="http://schemas.microsoft.com/office/drawing/2014/main" id="{77F4331A-4D0A-48E4-8560-D3B62373F03D}"/>
                </a:ext>
              </a:extLst>
            </p:cNvPr>
            <p:cNvPicPr/>
            <p:nvPr/>
          </p:nvPicPr>
          <p:blipFill>
            <a:blip r:embed="rId6" cstate="print"/>
            <a:stretch>
              <a:fillRect/>
            </a:stretch>
          </p:blipFill>
          <p:spPr>
            <a:xfrm>
              <a:off x="5685578" y="4259641"/>
              <a:ext cx="81981" cy="105500"/>
            </a:xfrm>
            <a:prstGeom prst="rect">
              <a:avLst/>
            </a:prstGeom>
          </p:spPr>
        </p:pic>
      </p:grpSp>
      <p:sp>
        <p:nvSpPr>
          <p:cNvPr id="90" name="object 25">
            <a:extLst>
              <a:ext uri="{FF2B5EF4-FFF2-40B4-BE49-F238E27FC236}">
                <a16:creationId xmlns:a16="http://schemas.microsoft.com/office/drawing/2014/main" id="{7E01B988-71BA-45E1-87B4-87CC8EF701BE}"/>
              </a:ext>
            </a:extLst>
          </p:cNvPr>
          <p:cNvSpPr txBox="1"/>
          <p:nvPr/>
        </p:nvSpPr>
        <p:spPr>
          <a:xfrm>
            <a:off x="2831218" y="3880585"/>
            <a:ext cx="334645" cy="301625"/>
          </a:xfrm>
          <a:prstGeom prst="rect">
            <a:avLst/>
          </a:prstGeom>
          <a:solidFill>
            <a:srgbClr val="B4A7D6"/>
          </a:solidFill>
        </p:spPr>
        <p:txBody>
          <a:bodyPr vert="horz" wrap="square" lIns="0" tIns="107950" rIns="0" bIns="0" rtlCol="0">
            <a:spAutoFit/>
          </a:bodyPr>
          <a:lstStyle/>
          <a:p>
            <a:pPr marL="65405">
              <a:lnSpc>
                <a:spcPct val="100000"/>
              </a:lnSpc>
              <a:spcBef>
                <a:spcPts val="850"/>
              </a:spcBef>
            </a:pPr>
            <a:r>
              <a:rPr sz="1800" spc="-7" baseline="20833" dirty="0">
                <a:latin typeface="Arial MT"/>
                <a:cs typeface="Arial MT"/>
              </a:rPr>
              <a:t>z</a:t>
            </a:r>
            <a:r>
              <a:rPr sz="800" spc="-5" dirty="0">
                <a:latin typeface="Arial MT"/>
                <a:cs typeface="Arial MT"/>
              </a:rPr>
              <a:t>0,1</a:t>
            </a:r>
            <a:endParaRPr sz="800">
              <a:latin typeface="Arial MT"/>
              <a:cs typeface="Arial MT"/>
            </a:endParaRPr>
          </a:p>
        </p:txBody>
      </p:sp>
      <p:sp>
        <p:nvSpPr>
          <p:cNvPr id="91" name="object 26">
            <a:extLst>
              <a:ext uri="{FF2B5EF4-FFF2-40B4-BE49-F238E27FC236}">
                <a16:creationId xmlns:a16="http://schemas.microsoft.com/office/drawing/2014/main" id="{0E7E85F3-B88A-4522-A974-24CCB7BE7339}"/>
              </a:ext>
            </a:extLst>
          </p:cNvPr>
          <p:cNvSpPr txBox="1"/>
          <p:nvPr/>
        </p:nvSpPr>
        <p:spPr>
          <a:xfrm>
            <a:off x="3175337" y="3880585"/>
            <a:ext cx="299085" cy="301625"/>
          </a:xfrm>
          <a:prstGeom prst="rect">
            <a:avLst/>
          </a:prstGeom>
          <a:solidFill>
            <a:srgbClr val="B4A7D6"/>
          </a:solidFill>
        </p:spPr>
        <p:txBody>
          <a:bodyPr vert="horz" wrap="square" lIns="0" tIns="107950" rIns="0" bIns="0" rtlCol="0">
            <a:spAutoFit/>
          </a:bodyPr>
          <a:lstStyle/>
          <a:p>
            <a:pPr marL="69850">
              <a:lnSpc>
                <a:spcPct val="100000"/>
              </a:lnSpc>
              <a:spcBef>
                <a:spcPts val="850"/>
              </a:spcBef>
            </a:pPr>
            <a:r>
              <a:rPr sz="1800" baseline="20833" dirty="0">
                <a:latin typeface="Arial MT"/>
                <a:cs typeface="Arial MT"/>
              </a:rPr>
              <a:t>z</a:t>
            </a:r>
            <a:r>
              <a:rPr sz="800" spc="-5" dirty="0">
                <a:latin typeface="Arial MT"/>
                <a:cs typeface="Arial MT"/>
              </a:rPr>
              <a:t>0,2</a:t>
            </a:r>
            <a:endParaRPr sz="800">
              <a:latin typeface="Arial MT"/>
              <a:cs typeface="Arial MT"/>
            </a:endParaRPr>
          </a:p>
        </p:txBody>
      </p:sp>
      <p:sp>
        <p:nvSpPr>
          <p:cNvPr id="92" name="object 27">
            <a:extLst>
              <a:ext uri="{FF2B5EF4-FFF2-40B4-BE49-F238E27FC236}">
                <a16:creationId xmlns:a16="http://schemas.microsoft.com/office/drawing/2014/main" id="{AB1F971B-BAAA-4AB5-BF6E-794AC590D1D7}"/>
              </a:ext>
            </a:extLst>
          </p:cNvPr>
          <p:cNvSpPr txBox="1"/>
          <p:nvPr/>
        </p:nvSpPr>
        <p:spPr>
          <a:xfrm>
            <a:off x="2528279" y="4195556"/>
            <a:ext cx="294005" cy="305435"/>
          </a:xfrm>
          <a:prstGeom prst="rect">
            <a:avLst/>
          </a:prstGeom>
          <a:solidFill>
            <a:srgbClr val="B4A7D6"/>
          </a:solidFill>
        </p:spPr>
        <p:txBody>
          <a:bodyPr vert="horz" wrap="square" lIns="0" tIns="97790" rIns="0" bIns="0" rtlCol="0">
            <a:spAutoFit/>
          </a:bodyPr>
          <a:lstStyle/>
          <a:p>
            <a:pPr marL="44450">
              <a:lnSpc>
                <a:spcPct val="100000"/>
              </a:lnSpc>
              <a:spcBef>
                <a:spcPts val="770"/>
              </a:spcBef>
            </a:pPr>
            <a:r>
              <a:rPr sz="1800" spc="-7" baseline="20833" dirty="0">
                <a:latin typeface="Arial MT"/>
                <a:cs typeface="Arial MT"/>
              </a:rPr>
              <a:t>z</a:t>
            </a:r>
            <a:r>
              <a:rPr sz="800" spc="-5" dirty="0">
                <a:latin typeface="Arial MT"/>
                <a:cs typeface="Arial MT"/>
              </a:rPr>
              <a:t>1,0</a:t>
            </a:r>
            <a:endParaRPr sz="800">
              <a:latin typeface="Arial MT"/>
              <a:cs typeface="Arial MT"/>
            </a:endParaRPr>
          </a:p>
        </p:txBody>
      </p:sp>
      <p:sp>
        <p:nvSpPr>
          <p:cNvPr id="93" name="object 28">
            <a:extLst>
              <a:ext uri="{FF2B5EF4-FFF2-40B4-BE49-F238E27FC236}">
                <a16:creationId xmlns:a16="http://schemas.microsoft.com/office/drawing/2014/main" id="{9C703B73-79F6-4367-A40D-2F7960AEFA65}"/>
              </a:ext>
            </a:extLst>
          </p:cNvPr>
          <p:cNvSpPr txBox="1"/>
          <p:nvPr/>
        </p:nvSpPr>
        <p:spPr>
          <a:xfrm>
            <a:off x="2831218" y="4195556"/>
            <a:ext cx="334645" cy="305435"/>
          </a:xfrm>
          <a:prstGeom prst="rect">
            <a:avLst/>
          </a:prstGeom>
          <a:solidFill>
            <a:srgbClr val="B4A7D6"/>
          </a:solidFill>
        </p:spPr>
        <p:txBody>
          <a:bodyPr vert="horz" wrap="square" lIns="0" tIns="97790" rIns="0" bIns="0" rtlCol="0">
            <a:spAutoFit/>
          </a:bodyPr>
          <a:lstStyle/>
          <a:p>
            <a:pPr marL="65405">
              <a:lnSpc>
                <a:spcPct val="100000"/>
              </a:lnSpc>
              <a:spcBef>
                <a:spcPts val="770"/>
              </a:spcBef>
            </a:pPr>
            <a:r>
              <a:rPr sz="1800" spc="-7" baseline="20833" dirty="0">
                <a:latin typeface="Arial MT"/>
                <a:cs typeface="Arial MT"/>
              </a:rPr>
              <a:t>z</a:t>
            </a:r>
            <a:r>
              <a:rPr sz="800" spc="-5" dirty="0">
                <a:latin typeface="Arial MT"/>
                <a:cs typeface="Arial MT"/>
              </a:rPr>
              <a:t>1,1</a:t>
            </a:r>
            <a:endParaRPr sz="800">
              <a:latin typeface="Arial MT"/>
              <a:cs typeface="Arial MT"/>
            </a:endParaRPr>
          </a:p>
        </p:txBody>
      </p:sp>
      <p:sp>
        <p:nvSpPr>
          <p:cNvPr id="94" name="object 29">
            <a:extLst>
              <a:ext uri="{FF2B5EF4-FFF2-40B4-BE49-F238E27FC236}">
                <a16:creationId xmlns:a16="http://schemas.microsoft.com/office/drawing/2014/main" id="{3B79EF45-D993-49AF-8D31-187144DCC51B}"/>
              </a:ext>
            </a:extLst>
          </p:cNvPr>
          <p:cNvSpPr txBox="1"/>
          <p:nvPr/>
        </p:nvSpPr>
        <p:spPr>
          <a:xfrm>
            <a:off x="3175337" y="4195556"/>
            <a:ext cx="299085" cy="305435"/>
          </a:xfrm>
          <a:prstGeom prst="rect">
            <a:avLst/>
          </a:prstGeom>
          <a:solidFill>
            <a:srgbClr val="B4A7D6"/>
          </a:solidFill>
        </p:spPr>
        <p:txBody>
          <a:bodyPr vert="horz" wrap="square" lIns="0" tIns="97790" rIns="0" bIns="0" rtlCol="0">
            <a:spAutoFit/>
          </a:bodyPr>
          <a:lstStyle/>
          <a:p>
            <a:pPr marL="69850">
              <a:lnSpc>
                <a:spcPct val="100000"/>
              </a:lnSpc>
              <a:spcBef>
                <a:spcPts val="770"/>
              </a:spcBef>
            </a:pPr>
            <a:r>
              <a:rPr sz="1800" baseline="20833" dirty="0">
                <a:latin typeface="Arial MT"/>
                <a:cs typeface="Arial MT"/>
              </a:rPr>
              <a:t>z</a:t>
            </a:r>
            <a:r>
              <a:rPr sz="800" spc="-5" dirty="0">
                <a:latin typeface="Arial MT"/>
                <a:cs typeface="Arial MT"/>
              </a:rPr>
              <a:t>1,2</a:t>
            </a:r>
            <a:endParaRPr sz="800">
              <a:latin typeface="Arial MT"/>
              <a:cs typeface="Arial MT"/>
            </a:endParaRPr>
          </a:p>
        </p:txBody>
      </p:sp>
      <p:sp>
        <p:nvSpPr>
          <p:cNvPr id="95" name="object 30">
            <a:extLst>
              <a:ext uri="{FF2B5EF4-FFF2-40B4-BE49-F238E27FC236}">
                <a16:creationId xmlns:a16="http://schemas.microsoft.com/office/drawing/2014/main" id="{5E44A0B7-D156-4091-8757-0539415BADA5}"/>
              </a:ext>
            </a:extLst>
          </p:cNvPr>
          <p:cNvSpPr txBox="1"/>
          <p:nvPr/>
        </p:nvSpPr>
        <p:spPr>
          <a:xfrm>
            <a:off x="2528279" y="4514380"/>
            <a:ext cx="294005" cy="303530"/>
          </a:xfrm>
          <a:prstGeom prst="rect">
            <a:avLst/>
          </a:prstGeom>
          <a:solidFill>
            <a:srgbClr val="B4A7D6"/>
          </a:solidFill>
        </p:spPr>
        <p:txBody>
          <a:bodyPr vert="horz" wrap="square" lIns="0" tIns="83185" rIns="0" bIns="0" rtlCol="0">
            <a:spAutoFit/>
          </a:bodyPr>
          <a:lstStyle/>
          <a:p>
            <a:pPr marL="44450">
              <a:lnSpc>
                <a:spcPct val="100000"/>
              </a:lnSpc>
              <a:spcBef>
                <a:spcPts val="655"/>
              </a:spcBef>
            </a:pPr>
            <a:r>
              <a:rPr sz="1800" spc="-7" baseline="20833" dirty="0">
                <a:latin typeface="Arial MT"/>
                <a:cs typeface="Arial MT"/>
              </a:rPr>
              <a:t>z</a:t>
            </a:r>
            <a:r>
              <a:rPr sz="800" spc="-5" dirty="0">
                <a:latin typeface="Arial MT"/>
                <a:cs typeface="Arial MT"/>
              </a:rPr>
              <a:t>2,0</a:t>
            </a:r>
            <a:endParaRPr sz="800">
              <a:latin typeface="Arial MT"/>
              <a:cs typeface="Arial MT"/>
            </a:endParaRPr>
          </a:p>
        </p:txBody>
      </p:sp>
      <p:sp>
        <p:nvSpPr>
          <p:cNvPr id="96" name="object 31">
            <a:extLst>
              <a:ext uri="{FF2B5EF4-FFF2-40B4-BE49-F238E27FC236}">
                <a16:creationId xmlns:a16="http://schemas.microsoft.com/office/drawing/2014/main" id="{784123E7-7838-49B4-95F0-104993F36083}"/>
              </a:ext>
            </a:extLst>
          </p:cNvPr>
          <p:cNvSpPr txBox="1"/>
          <p:nvPr/>
        </p:nvSpPr>
        <p:spPr>
          <a:xfrm>
            <a:off x="2831218" y="4514380"/>
            <a:ext cx="334645" cy="303530"/>
          </a:xfrm>
          <a:prstGeom prst="rect">
            <a:avLst/>
          </a:prstGeom>
          <a:solidFill>
            <a:srgbClr val="B4A7D6"/>
          </a:solidFill>
        </p:spPr>
        <p:txBody>
          <a:bodyPr vert="horz" wrap="square" lIns="0" tIns="83185" rIns="0" bIns="0" rtlCol="0">
            <a:spAutoFit/>
          </a:bodyPr>
          <a:lstStyle/>
          <a:p>
            <a:pPr marL="65405">
              <a:lnSpc>
                <a:spcPct val="100000"/>
              </a:lnSpc>
              <a:spcBef>
                <a:spcPts val="655"/>
              </a:spcBef>
            </a:pPr>
            <a:r>
              <a:rPr sz="1800" spc="-7" baseline="20833" dirty="0">
                <a:latin typeface="Arial MT"/>
                <a:cs typeface="Arial MT"/>
              </a:rPr>
              <a:t>z</a:t>
            </a:r>
            <a:r>
              <a:rPr sz="800" spc="-5" dirty="0">
                <a:latin typeface="Arial MT"/>
                <a:cs typeface="Arial MT"/>
              </a:rPr>
              <a:t>2,1</a:t>
            </a:r>
            <a:endParaRPr sz="800">
              <a:latin typeface="Arial MT"/>
              <a:cs typeface="Arial MT"/>
            </a:endParaRPr>
          </a:p>
        </p:txBody>
      </p:sp>
      <p:sp>
        <p:nvSpPr>
          <p:cNvPr id="97" name="object 32">
            <a:extLst>
              <a:ext uri="{FF2B5EF4-FFF2-40B4-BE49-F238E27FC236}">
                <a16:creationId xmlns:a16="http://schemas.microsoft.com/office/drawing/2014/main" id="{EBB8A31B-BB36-46D9-A23C-20500EB3015B}"/>
              </a:ext>
            </a:extLst>
          </p:cNvPr>
          <p:cNvSpPr txBox="1"/>
          <p:nvPr/>
        </p:nvSpPr>
        <p:spPr>
          <a:xfrm>
            <a:off x="3175337" y="4514380"/>
            <a:ext cx="299085" cy="303530"/>
          </a:xfrm>
          <a:prstGeom prst="rect">
            <a:avLst/>
          </a:prstGeom>
          <a:solidFill>
            <a:srgbClr val="B4A7D6"/>
          </a:solidFill>
        </p:spPr>
        <p:txBody>
          <a:bodyPr vert="horz" wrap="square" lIns="0" tIns="83185" rIns="0" bIns="0" rtlCol="0">
            <a:spAutoFit/>
          </a:bodyPr>
          <a:lstStyle/>
          <a:p>
            <a:pPr marL="69850">
              <a:lnSpc>
                <a:spcPct val="100000"/>
              </a:lnSpc>
              <a:spcBef>
                <a:spcPts val="655"/>
              </a:spcBef>
            </a:pPr>
            <a:r>
              <a:rPr sz="1800" baseline="20833" dirty="0">
                <a:latin typeface="Arial MT"/>
                <a:cs typeface="Arial MT"/>
              </a:rPr>
              <a:t>z</a:t>
            </a:r>
            <a:r>
              <a:rPr sz="800" spc="-5" dirty="0">
                <a:latin typeface="Arial MT"/>
                <a:cs typeface="Arial MT"/>
              </a:rPr>
              <a:t>2,2</a:t>
            </a:r>
            <a:endParaRPr sz="800">
              <a:latin typeface="Arial MT"/>
              <a:cs typeface="Arial MT"/>
            </a:endParaRPr>
          </a:p>
        </p:txBody>
      </p:sp>
      <p:graphicFrame>
        <p:nvGraphicFramePr>
          <p:cNvPr id="98" name="object 33">
            <a:extLst>
              <a:ext uri="{FF2B5EF4-FFF2-40B4-BE49-F238E27FC236}">
                <a16:creationId xmlns:a16="http://schemas.microsoft.com/office/drawing/2014/main" id="{84A16AE8-3A56-4387-B1DA-AF6136D4940B}"/>
              </a:ext>
            </a:extLst>
          </p:cNvPr>
          <p:cNvGraphicFramePr>
            <a:graphicFrameLocks noGrp="1"/>
          </p:cNvGraphicFramePr>
          <p:nvPr/>
        </p:nvGraphicFramePr>
        <p:xfrm>
          <a:off x="2515704" y="2395535"/>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31115">
                        <a:lnSpc>
                          <a:spcPct val="100000"/>
                        </a:lnSpc>
                        <a:spcBef>
                          <a:spcPts val="820"/>
                        </a:spcBef>
                      </a:pPr>
                      <a:r>
                        <a:rPr sz="1500" spc="-7" baseline="19444" dirty="0">
                          <a:latin typeface="Arial MT"/>
                          <a:cs typeface="Arial MT"/>
                        </a:rPr>
                        <a:t>e</a:t>
                      </a:r>
                      <a:r>
                        <a:rPr sz="650" spc="-5" dirty="0">
                          <a:latin typeface="Arial MT"/>
                          <a:cs typeface="Arial MT"/>
                        </a:rPr>
                        <a:t>1,0,0</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marL="36195">
                        <a:lnSpc>
                          <a:spcPct val="100000"/>
                        </a:lnSpc>
                        <a:spcBef>
                          <a:spcPts val="820"/>
                        </a:spcBef>
                      </a:pPr>
                      <a:r>
                        <a:rPr sz="1500" baseline="19444" dirty="0">
                          <a:latin typeface="Arial MT"/>
                          <a:cs typeface="Arial MT"/>
                        </a:rPr>
                        <a:t>e</a:t>
                      </a:r>
                      <a:r>
                        <a:rPr sz="650" dirty="0">
                          <a:latin typeface="Arial MT"/>
                          <a:cs typeface="Arial MT"/>
                        </a:rPr>
                        <a:t>1,0,1</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algn="r">
                        <a:lnSpc>
                          <a:spcPct val="100000"/>
                        </a:lnSpc>
                        <a:spcBef>
                          <a:spcPts val="820"/>
                        </a:spcBef>
                      </a:pPr>
                      <a:r>
                        <a:rPr sz="1500" baseline="19444" dirty="0">
                          <a:latin typeface="Arial MT"/>
                          <a:cs typeface="Arial MT"/>
                        </a:rPr>
                        <a:t>e</a:t>
                      </a:r>
                      <a:r>
                        <a:rPr sz="650" dirty="0">
                          <a:latin typeface="Arial MT"/>
                          <a:cs typeface="Arial MT"/>
                        </a:rPr>
                        <a:t>1,0,2</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0"/>
                  </a:ext>
                </a:extLst>
              </a:tr>
              <a:tr h="314637">
                <a:tc>
                  <a:txBody>
                    <a:bodyPr/>
                    <a:lstStyle/>
                    <a:p>
                      <a:pPr marL="39370">
                        <a:lnSpc>
                          <a:spcPct val="100000"/>
                        </a:lnSpc>
                        <a:spcBef>
                          <a:spcPts val="720"/>
                        </a:spcBef>
                      </a:pPr>
                      <a:r>
                        <a:rPr sz="1500" spc="-7" baseline="19444" dirty="0">
                          <a:latin typeface="Arial MT"/>
                          <a:cs typeface="Arial MT"/>
                        </a:rPr>
                        <a:t>e</a:t>
                      </a:r>
                      <a:r>
                        <a:rPr sz="650" spc="-5" dirty="0">
                          <a:latin typeface="Arial MT"/>
                          <a:cs typeface="Arial MT"/>
                        </a:rPr>
                        <a:t>1,1,0</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marL="36195">
                        <a:lnSpc>
                          <a:spcPct val="100000"/>
                        </a:lnSpc>
                        <a:spcBef>
                          <a:spcPts val="720"/>
                        </a:spcBef>
                      </a:pPr>
                      <a:r>
                        <a:rPr sz="1500" baseline="19444" dirty="0">
                          <a:latin typeface="Arial MT"/>
                          <a:cs typeface="Arial MT"/>
                        </a:rPr>
                        <a:t>e</a:t>
                      </a:r>
                      <a:r>
                        <a:rPr sz="650" dirty="0">
                          <a:latin typeface="Arial MT"/>
                          <a:cs typeface="Arial MT"/>
                        </a:rPr>
                        <a:t>1,1,1</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marR="4445" algn="r">
                        <a:lnSpc>
                          <a:spcPct val="100000"/>
                        </a:lnSpc>
                        <a:spcBef>
                          <a:spcPts val="860"/>
                        </a:spcBef>
                      </a:pPr>
                      <a:r>
                        <a:rPr sz="1500" baseline="19444" dirty="0">
                          <a:latin typeface="Arial MT"/>
                          <a:cs typeface="Arial MT"/>
                        </a:rPr>
                        <a:t>e</a:t>
                      </a:r>
                      <a:r>
                        <a:rPr sz="650" dirty="0">
                          <a:latin typeface="Arial MT"/>
                          <a:cs typeface="Arial MT"/>
                        </a:rPr>
                        <a:t>1,1,2</a:t>
                      </a:r>
                      <a:endParaRPr sz="650">
                        <a:latin typeface="Arial MT"/>
                        <a:cs typeface="Arial MT"/>
                      </a:endParaRPr>
                    </a:p>
                  </a:txBody>
                  <a:tcPr marL="0" marR="0" marT="10922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1"/>
                  </a:ext>
                </a:extLst>
              </a:tr>
              <a:tr h="315017">
                <a:tc>
                  <a:txBody>
                    <a:bodyPr/>
                    <a:lstStyle/>
                    <a:p>
                      <a:pPr marL="31115">
                        <a:lnSpc>
                          <a:spcPct val="100000"/>
                        </a:lnSpc>
                        <a:spcBef>
                          <a:spcPts val="645"/>
                        </a:spcBef>
                      </a:pPr>
                      <a:r>
                        <a:rPr sz="1500" spc="-7" baseline="19444" dirty="0">
                          <a:latin typeface="Arial MT"/>
                          <a:cs typeface="Arial MT"/>
                        </a:rPr>
                        <a:t>e</a:t>
                      </a:r>
                      <a:r>
                        <a:rPr sz="650" spc="-5" dirty="0">
                          <a:latin typeface="Arial MT"/>
                          <a:cs typeface="Arial MT"/>
                        </a:rPr>
                        <a:t>1,2,0</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marL="34290">
                        <a:lnSpc>
                          <a:spcPct val="100000"/>
                        </a:lnSpc>
                        <a:spcBef>
                          <a:spcPts val="645"/>
                        </a:spcBef>
                      </a:pPr>
                      <a:r>
                        <a:rPr sz="1500" baseline="19444" dirty="0">
                          <a:latin typeface="Arial MT"/>
                          <a:cs typeface="Arial MT"/>
                        </a:rPr>
                        <a:t>e</a:t>
                      </a:r>
                      <a:r>
                        <a:rPr sz="650" dirty="0">
                          <a:latin typeface="Arial MT"/>
                          <a:cs typeface="Arial MT"/>
                        </a:rPr>
                        <a:t>1,2,1</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algn="r">
                        <a:lnSpc>
                          <a:spcPct val="100000"/>
                        </a:lnSpc>
                        <a:spcBef>
                          <a:spcPts val="645"/>
                        </a:spcBef>
                      </a:pPr>
                      <a:r>
                        <a:rPr sz="1500" baseline="19444" dirty="0">
                          <a:latin typeface="Arial MT"/>
                          <a:cs typeface="Arial MT"/>
                        </a:rPr>
                        <a:t>e</a:t>
                      </a:r>
                      <a:r>
                        <a:rPr sz="650" dirty="0">
                          <a:latin typeface="Arial MT"/>
                          <a:cs typeface="Arial MT"/>
                        </a:rPr>
                        <a:t>1,2,2</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2"/>
                  </a:ext>
                </a:extLst>
              </a:tr>
            </a:tbl>
          </a:graphicData>
        </a:graphic>
      </p:graphicFrame>
      <p:grpSp>
        <p:nvGrpSpPr>
          <p:cNvPr id="99" name="object 34">
            <a:extLst>
              <a:ext uri="{FF2B5EF4-FFF2-40B4-BE49-F238E27FC236}">
                <a16:creationId xmlns:a16="http://schemas.microsoft.com/office/drawing/2014/main" id="{5E2256E2-DB0E-482D-827B-86026FF97472}"/>
              </a:ext>
            </a:extLst>
          </p:cNvPr>
          <p:cNvGrpSpPr/>
          <p:nvPr/>
        </p:nvGrpSpPr>
        <p:grpSpPr>
          <a:xfrm>
            <a:off x="2958953" y="2406003"/>
            <a:ext cx="1727835" cy="1455420"/>
            <a:chOff x="2551759" y="1284434"/>
            <a:chExt cx="1727835" cy="1455420"/>
          </a:xfrm>
        </p:grpSpPr>
        <p:sp>
          <p:nvSpPr>
            <p:cNvPr id="100" name="object 35">
              <a:extLst>
                <a:ext uri="{FF2B5EF4-FFF2-40B4-BE49-F238E27FC236}">
                  <a16:creationId xmlns:a16="http://schemas.microsoft.com/office/drawing/2014/main" id="{9716E202-6EB6-4CE2-B516-CE4A0F113B6E}"/>
                </a:ext>
              </a:extLst>
            </p:cNvPr>
            <p:cNvSpPr/>
            <p:nvPr/>
          </p:nvSpPr>
          <p:spPr>
            <a:xfrm>
              <a:off x="2592746" y="2339772"/>
              <a:ext cx="5715" cy="390525"/>
            </a:xfrm>
            <a:custGeom>
              <a:avLst/>
              <a:gdLst/>
              <a:ahLst/>
              <a:cxnLst/>
              <a:rect l="l" t="t" r="r" b="b"/>
              <a:pathLst>
                <a:path w="5714" h="390525">
                  <a:moveTo>
                    <a:pt x="5569" y="390311"/>
                  </a:moveTo>
                  <a:lnTo>
                    <a:pt x="0" y="0"/>
                  </a:lnTo>
                </a:path>
              </a:pathLst>
            </a:custGeom>
            <a:ln w="19049">
              <a:solidFill>
                <a:srgbClr val="222222"/>
              </a:solidFill>
            </a:ln>
          </p:spPr>
          <p:txBody>
            <a:bodyPr wrap="square" lIns="0" tIns="0" rIns="0" bIns="0" rtlCol="0"/>
            <a:lstStyle/>
            <a:p>
              <a:endParaRPr/>
            </a:p>
          </p:txBody>
        </p:sp>
        <p:pic>
          <p:nvPicPr>
            <p:cNvPr id="101" name="object 36">
              <a:extLst>
                <a:ext uri="{FF2B5EF4-FFF2-40B4-BE49-F238E27FC236}">
                  <a16:creationId xmlns:a16="http://schemas.microsoft.com/office/drawing/2014/main" id="{564F1C2B-7529-4226-987D-605A420F024A}"/>
                </a:ext>
              </a:extLst>
            </p:cNvPr>
            <p:cNvPicPr/>
            <p:nvPr/>
          </p:nvPicPr>
          <p:blipFill>
            <a:blip r:embed="rId7" cstate="print"/>
            <a:stretch>
              <a:fillRect/>
            </a:stretch>
          </p:blipFill>
          <p:spPr>
            <a:xfrm>
              <a:off x="2551759" y="2243805"/>
              <a:ext cx="81974" cy="105940"/>
            </a:xfrm>
            <a:prstGeom prst="rect">
              <a:avLst/>
            </a:prstGeom>
          </p:spPr>
        </p:pic>
        <p:sp>
          <p:nvSpPr>
            <p:cNvPr id="102" name="object 37">
              <a:extLst>
                <a:ext uri="{FF2B5EF4-FFF2-40B4-BE49-F238E27FC236}">
                  <a16:creationId xmlns:a16="http://schemas.microsoft.com/office/drawing/2014/main" id="{E0309C8A-99ED-4EF7-902F-771A0D4025A0}"/>
                </a:ext>
              </a:extLst>
            </p:cNvPr>
            <p:cNvSpPr/>
            <p:nvPr/>
          </p:nvSpPr>
          <p:spPr>
            <a:xfrm>
              <a:off x="3306797" y="1290279"/>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FF9900"/>
            </a:solidFill>
          </p:spPr>
          <p:txBody>
            <a:bodyPr wrap="square" lIns="0" tIns="0" rIns="0" bIns="0" rtlCol="0"/>
            <a:lstStyle/>
            <a:p>
              <a:endParaRPr/>
            </a:p>
          </p:txBody>
        </p:sp>
        <p:sp>
          <p:nvSpPr>
            <p:cNvPr id="103" name="object 38">
              <a:extLst>
                <a:ext uri="{FF2B5EF4-FFF2-40B4-BE49-F238E27FC236}">
                  <a16:creationId xmlns:a16="http://schemas.microsoft.com/office/drawing/2014/main" id="{EBA07F27-736B-424A-ADB4-565B7793F411}"/>
                </a:ext>
              </a:extLst>
            </p:cNvPr>
            <p:cNvSpPr/>
            <p:nvPr/>
          </p:nvSpPr>
          <p:spPr>
            <a:xfrm>
              <a:off x="3302804" y="1289196"/>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1" y="26"/>
                  </a:moveTo>
                  <a:lnTo>
                    <a:pt x="651051"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grpSp>
      <p:sp>
        <p:nvSpPr>
          <p:cNvPr id="104" name="object 39">
            <a:extLst>
              <a:ext uri="{FF2B5EF4-FFF2-40B4-BE49-F238E27FC236}">
                <a16:creationId xmlns:a16="http://schemas.microsoft.com/office/drawing/2014/main" id="{804986AE-A238-4842-88E6-1137A0E75FBD}"/>
              </a:ext>
            </a:extLst>
          </p:cNvPr>
          <p:cNvSpPr txBox="1"/>
          <p:nvPr/>
        </p:nvSpPr>
        <p:spPr>
          <a:xfrm>
            <a:off x="3718753" y="2416610"/>
            <a:ext cx="294005" cy="305435"/>
          </a:xfrm>
          <a:prstGeom prst="rect">
            <a:avLst/>
          </a:prstGeom>
          <a:solidFill>
            <a:srgbClr val="FF9900"/>
          </a:solidFill>
        </p:spPr>
        <p:txBody>
          <a:bodyPr vert="horz" wrap="square" lIns="0" tIns="110489" rIns="0" bIns="0" rtlCol="0">
            <a:spAutoFit/>
          </a:bodyPr>
          <a:lstStyle/>
          <a:p>
            <a:pPr marL="27305">
              <a:lnSpc>
                <a:spcPct val="100000"/>
              </a:lnSpc>
              <a:spcBef>
                <a:spcPts val="869"/>
              </a:spcBef>
            </a:pPr>
            <a:r>
              <a:rPr sz="1500" spc="-7" baseline="19444" dirty="0">
                <a:latin typeface="Arial MT"/>
                <a:cs typeface="Arial MT"/>
              </a:rPr>
              <a:t>a</a:t>
            </a:r>
            <a:r>
              <a:rPr sz="650" dirty="0">
                <a:latin typeface="Arial MT"/>
                <a:cs typeface="Arial MT"/>
              </a:rPr>
              <a:t>1,0,0</a:t>
            </a:r>
            <a:endParaRPr sz="650">
              <a:latin typeface="Arial MT"/>
              <a:cs typeface="Arial MT"/>
            </a:endParaRPr>
          </a:p>
        </p:txBody>
      </p:sp>
      <p:sp>
        <p:nvSpPr>
          <p:cNvPr id="105" name="object 40">
            <a:extLst>
              <a:ext uri="{FF2B5EF4-FFF2-40B4-BE49-F238E27FC236}">
                <a16:creationId xmlns:a16="http://schemas.microsoft.com/office/drawing/2014/main" id="{DE01993A-C5B4-42F0-A77A-C3C9B943CC9D}"/>
              </a:ext>
            </a:extLst>
          </p:cNvPr>
          <p:cNvSpPr txBox="1"/>
          <p:nvPr/>
        </p:nvSpPr>
        <p:spPr>
          <a:xfrm>
            <a:off x="4021693" y="2416610"/>
            <a:ext cx="334645" cy="305435"/>
          </a:xfrm>
          <a:prstGeom prst="rect">
            <a:avLst/>
          </a:prstGeom>
          <a:solidFill>
            <a:srgbClr val="FF9900"/>
          </a:solidFill>
        </p:spPr>
        <p:txBody>
          <a:bodyPr vert="horz" wrap="square" lIns="0" tIns="110489" rIns="0" bIns="0" rtlCol="0">
            <a:spAutoFit/>
          </a:bodyPr>
          <a:lstStyle/>
          <a:p>
            <a:pPr marL="48260">
              <a:lnSpc>
                <a:spcPct val="100000"/>
              </a:lnSpc>
              <a:spcBef>
                <a:spcPts val="869"/>
              </a:spcBef>
            </a:pPr>
            <a:r>
              <a:rPr sz="1500" baseline="19444" dirty="0">
                <a:latin typeface="Arial MT"/>
                <a:cs typeface="Arial MT"/>
              </a:rPr>
              <a:t>a</a:t>
            </a:r>
            <a:r>
              <a:rPr sz="650" dirty="0">
                <a:latin typeface="Arial MT"/>
                <a:cs typeface="Arial MT"/>
              </a:rPr>
              <a:t>1,0,1</a:t>
            </a:r>
            <a:endParaRPr sz="650">
              <a:latin typeface="Arial MT"/>
              <a:cs typeface="Arial MT"/>
            </a:endParaRPr>
          </a:p>
        </p:txBody>
      </p:sp>
      <p:sp>
        <p:nvSpPr>
          <p:cNvPr id="106" name="object 41">
            <a:extLst>
              <a:ext uri="{FF2B5EF4-FFF2-40B4-BE49-F238E27FC236}">
                <a16:creationId xmlns:a16="http://schemas.microsoft.com/office/drawing/2014/main" id="{E10F481F-6F1F-41EE-B04F-C31C78B41DC8}"/>
              </a:ext>
            </a:extLst>
          </p:cNvPr>
          <p:cNvSpPr txBox="1"/>
          <p:nvPr/>
        </p:nvSpPr>
        <p:spPr>
          <a:xfrm>
            <a:off x="4365812" y="2416610"/>
            <a:ext cx="299085" cy="305435"/>
          </a:xfrm>
          <a:prstGeom prst="rect">
            <a:avLst/>
          </a:prstGeom>
          <a:solidFill>
            <a:srgbClr val="FF9900"/>
          </a:solidFill>
        </p:spPr>
        <p:txBody>
          <a:bodyPr vert="horz" wrap="square" lIns="0" tIns="111760" rIns="0" bIns="0" rtlCol="0">
            <a:spAutoFit/>
          </a:bodyPr>
          <a:lstStyle/>
          <a:p>
            <a:pPr marL="21590">
              <a:lnSpc>
                <a:spcPct val="100000"/>
              </a:lnSpc>
              <a:spcBef>
                <a:spcPts val="880"/>
              </a:spcBef>
            </a:pPr>
            <a:r>
              <a:rPr sz="1500" baseline="19444" dirty="0">
                <a:latin typeface="Arial MT"/>
                <a:cs typeface="Arial MT"/>
              </a:rPr>
              <a:t>a</a:t>
            </a:r>
            <a:r>
              <a:rPr sz="650" dirty="0">
                <a:latin typeface="Arial MT"/>
                <a:cs typeface="Arial MT"/>
              </a:rPr>
              <a:t>1,0,2</a:t>
            </a:r>
            <a:endParaRPr sz="650">
              <a:latin typeface="Arial MT"/>
              <a:cs typeface="Arial MT"/>
            </a:endParaRPr>
          </a:p>
        </p:txBody>
      </p:sp>
      <p:sp>
        <p:nvSpPr>
          <p:cNvPr id="107" name="object 42">
            <a:extLst>
              <a:ext uri="{FF2B5EF4-FFF2-40B4-BE49-F238E27FC236}">
                <a16:creationId xmlns:a16="http://schemas.microsoft.com/office/drawing/2014/main" id="{9B67C2B0-15FD-482D-9BF4-823B9D9CA845}"/>
              </a:ext>
            </a:extLst>
          </p:cNvPr>
          <p:cNvSpPr txBox="1"/>
          <p:nvPr/>
        </p:nvSpPr>
        <p:spPr>
          <a:xfrm>
            <a:off x="3718753" y="2735767"/>
            <a:ext cx="294005" cy="300990"/>
          </a:xfrm>
          <a:prstGeom prst="rect">
            <a:avLst/>
          </a:prstGeom>
          <a:solidFill>
            <a:srgbClr val="FF9900"/>
          </a:solidFill>
        </p:spPr>
        <p:txBody>
          <a:bodyPr vert="horz" wrap="square" lIns="0" tIns="96520" rIns="0" bIns="0" rtlCol="0">
            <a:spAutoFit/>
          </a:bodyPr>
          <a:lstStyle/>
          <a:p>
            <a:pPr marL="33020">
              <a:lnSpc>
                <a:spcPct val="100000"/>
              </a:lnSpc>
              <a:spcBef>
                <a:spcPts val="760"/>
              </a:spcBef>
            </a:pPr>
            <a:r>
              <a:rPr sz="1500" spc="-7" baseline="19444" dirty="0">
                <a:latin typeface="Arial MT"/>
                <a:cs typeface="Arial MT"/>
              </a:rPr>
              <a:t>a</a:t>
            </a:r>
            <a:r>
              <a:rPr sz="650" dirty="0">
                <a:latin typeface="Arial MT"/>
                <a:cs typeface="Arial MT"/>
              </a:rPr>
              <a:t>1,1,0</a:t>
            </a:r>
            <a:endParaRPr sz="650">
              <a:latin typeface="Arial MT"/>
              <a:cs typeface="Arial MT"/>
            </a:endParaRPr>
          </a:p>
        </p:txBody>
      </p:sp>
      <p:sp>
        <p:nvSpPr>
          <p:cNvPr id="108" name="object 43">
            <a:extLst>
              <a:ext uri="{FF2B5EF4-FFF2-40B4-BE49-F238E27FC236}">
                <a16:creationId xmlns:a16="http://schemas.microsoft.com/office/drawing/2014/main" id="{2ECA95DC-E16E-4F9F-94FC-63DFF656EF10}"/>
              </a:ext>
            </a:extLst>
          </p:cNvPr>
          <p:cNvSpPr txBox="1"/>
          <p:nvPr/>
        </p:nvSpPr>
        <p:spPr>
          <a:xfrm>
            <a:off x="4021693" y="2735767"/>
            <a:ext cx="334645" cy="300990"/>
          </a:xfrm>
          <a:prstGeom prst="rect">
            <a:avLst/>
          </a:prstGeom>
          <a:solidFill>
            <a:srgbClr val="FF9900"/>
          </a:solidFill>
        </p:spPr>
        <p:txBody>
          <a:bodyPr vert="horz" wrap="square" lIns="0" tIns="96520" rIns="0" bIns="0" rtlCol="0">
            <a:spAutoFit/>
          </a:bodyPr>
          <a:lstStyle/>
          <a:p>
            <a:pPr marL="37465">
              <a:lnSpc>
                <a:spcPct val="100000"/>
              </a:lnSpc>
              <a:spcBef>
                <a:spcPts val="760"/>
              </a:spcBef>
            </a:pPr>
            <a:r>
              <a:rPr sz="1500" baseline="19444" dirty="0">
                <a:latin typeface="Arial MT"/>
                <a:cs typeface="Arial MT"/>
              </a:rPr>
              <a:t>a</a:t>
            </a:r>
            <a:r>
              <a:rPr sz="650" dirty="0">
                <a:latin typeface="Arial MT"/>
                <a:cs typeface="Arial MT"/>
              </a:rPr>
              <a:t>1,1,1</a:t>
            </a:r>
            <a:endParaRPr sz="650">
              <a:latin typeface="Arial MT"/>
              <a:cs typeface="Arial MT"/>
            </a:endParaRPr>
          </a:p>
        </p:txBody>
      </p:sp>
      <p:sp>
        <p:nvSpPr>
          <p:cNvPr id="109" name="object 44">
            <a:extLst>
              <a:ext uri="{FF2B5EF4-FFF2-40B4-BE49-F238E27FC236}">
                <a16:creationId xmlns:a16="http://schemas.microsoft.com/office/drawing/2014/main" id="{AB2C6DD5-F0C1-4882-A2FA-83830B60F0C7}"/>
              </a:ext>
            </a:extLst>
          </p:cNvPr>
          <p:cNvSpPr txBox="1"/>
          <p:nvPr/>
        </p:nvSpPr>
        <p:spPr>
          <a:xfrm>
            <a:off x="4365812" y="2735767"/>
            <a:ext cx="299085" cy="300990"/>
          </a:xfrm>
          <a:prstGeom prst="rect">
            <a:avLst/>
          </a:prstGeom>
          <a:solidFill>
            <a:srgbClr val="FF9900"/>
          </a:solidFill>
        </p:spPr>
        <p:txBody>
          <a:bodyPr vert="horz" wrap="square" lIns="0" tIns="107315" rIns="0" bIns="0" rtlCol="0">
            <a:spAutoFit/>
          </a:bodyPr>
          <a:lstStyle/>
          <a:p>
            <a:pPr marL="17145">
              <a:lnSpc>
                <a:spcPct val="100000"/>
              </a:lnSpc>
              <a:spcBef>
                <a:spcPts val="845"/>
              </a:spcBef>
            </a:pPr>
            <a:r>
              <a:rPr sz="1500" baseline="19444" dirty="0">
                <a:latin typeface="Arial MT"/>
                <a:cs typeface="Arial MT"/>
              </a:rPr>
              <a:t>a</a:t>
            </a:r>
            <a:r>
              <a:rPr sz="650" dirty="0">
                <a:latin typeface="Arial MT"/>
                <a:cs typeface="Arial MT"/>
              </a:rPr>
              <a:t>1,1,2</a:t>
            </a:r>
            <a:endParaRPr sz="650">
              <a:latin typeface="Arial MT"/>
              <a:cs typeface="Arial MT"/>
            </a:endParaRPr>
          </a:p>
        </p:txBody>
      </p:sp>
      <p:sp>
        <p:nvSpPr>
          <p:cNvPr id="110" name="object 45">
            <a:extLst>
              <a:ext uri="{FF2B5EF4-FFF2-40B4-BE49-F238E27FC236}">
                <a16:creationId xmlns:a16="http://schemas.microsoft.com/office/drawing/2014/main" id="{E9C078FF-8429-4FAA-8C5E-80A71BCEBDA9}"/>
              </a:ext>
            </a:extLst>
          </p:cNvPr>
          <p:cNvSpPr txBox="1"/>
          <p:nvPr/>
        </p:nvSpPr>
        <p:spPr>
          <a:xfrm>
            <a:off x="3718753" y="3050404"/>
            <a:ext cx="294005" cy="303530"/>
          </a:xfrm>
          <a:prstGeom prst="rect">
            <a:avLst/>
          </a:prstGeom>
          <a:solidFill>
            <a:srgbClr val="FF9900"/>
          </a:solidFill>
        </p:spPr>
        <p:txBody>
          <a:bodyPr vert="horz" wrap="square" lIns="0" tIns="86360" rIns="0" bIns="0" rtlCol="0">
            <a:spAutoFit/>
          </a:bodyPr>
          <a:lstStyle/>
          <a:p>
            <a:pPr marL="20320">
              <a:lnSpc>
                <a:spcPct val="100000"/>
              </a:lnSpc>
              <a:spcBef>
                <a:spcPts val="680"/>
              </a:spcBef>
            </a:pPr>
            <a:r>
              <a:rPr sz="1500" baseline="19444" dirty="0">
                <a:latin typeface="Arial MT"/>
                <a:cs typeface="Arial MT"/>
              </a:rPr>
              <a:t>a</a:t>
            </a:r>
            <a:r>
              <a:rPr sz="650" dirty="0">
                <a:latin typeface="Arial MT"/>
                <a:cs typeface="Arial MT"/>
              </a:rPr>
              <a:t>1,2,0</a:t>
            </a:r>
            <a:endParaRPr sz="650">
              <a:latin typeface="Arial MT"/>
              <a:cs typeface="Arial MT"/>
            </a:endParaRPr>
          </a:p>
        </p:txBody>
      </p:sp>
      <p:sp>
        <p:nvSpPr>
          <p:cNvPr id="111" name="object 46">
            <a:extLst>
              <a:ext uri="{FF2B5EF4-FFF2-40B4-BE49-F238E27FC236}">
                <a16:creationId xmlns:a16="http://schemas.microsoft.com/office/drawing/2014/main" id="{EE7FF561-65CB-422B-986A-3D89ECDD1BD2}"/>
              </a:ext>
            </a:extLst>
          </p:cNvPr>
          <p:cNvSpPr txBox="1"/>
          <p:nvPr/>
        </p:nvSpPr>
        <p:spPr>
          <a:xfrm>
            <a:off x="4021693" y="3050404"/>
            <a:ext cx="334645" cy="303530"/>
          </a:xfrm>
          <a:prstGeom prst="rect">
            <a:avLst/>
          </a:prstGeom>
          <a:solidFill>
            <a:srgbClr val="FF9900"/>
          </a:solidFill>
        </p:spPr>
        <p:txBody>
          <a:bodyPr vert="horz" wrap="square" lIns="0" tIns="86360" rIns="0" bIns="0" rtlCol="0">
            <a:spAutoFit/>
          </a:bodyPr>
          <a:lstStyle/>
          <a:p>
            <a:pPr marL="36195">
              <a:lnSpc>
                <a:spcPct val="100000"/>
              </a:lnSpc>
              <a:spcBef>
                <a:spcPts val="680"/>
              </a:spcBef>
            </a:pPr>
            <a:r>
              <a:rPr sz="1500" baseline="19444" dirty="0">
                <a:latin typeface="Arial MT"/>
                <a:cs typeface="Arial MT"/>
              </a:rPr>
              <a:t>a</a:t>
            </a:r>
            <a:r>
              <a:rPr sz="650" dirty="0">
                <a:latin typeface="Arial MT"/>
                <a:cs typeface="Arial MT"/>
              </a:rPr>
              <a:t>1,2,1</a:t>
            </a:r>
            <a:endParaRPr sz="650">
              <a:latin typeface="Arial MT"/>
              <a:cs typeface="Arial MT"/>
            </a:endParaRPr>
          </a:p>
        </p:txBody>
      </p:sp>
      <p:sp>
        <p:nvSpPr>
          <p:cNvPr id="112" name="object 47">
            <a:extLst>
              <a:ext uri="{FF2B5EF4-FFF2-40B4-BE49-F238E27FC236}">
                <a16:creationId xmlns:a16="http://schemas.microsoft.com/office/drawing/2014/main" id="{9E23D1F7-9346-4630-8C48-C38CE07EEB03}"/>
              </a:ext>
            </a:extLst>
          </p:cNvPr>
          <p:cNvSpPr txBox="1"/>
          <p:nvPr/>
        </p:nvSpPr>
        <p:spPr>
          <a:xfrm>
            <a:off x="4365812" y="3050404"/>
            <a:ext cx="299085" cy="303530"/>
          </a:xfrm>
          <a:prstGeom prst="rect">
            <a:avLst/>
          </a:prstGeom>
          <a:solidFill>
            <a:srgbClr val="FF9900"/>
          </a:solidFill>
        </p:spPr>
        <p:txBody>
          <a:bodyPr vert="horz" wrap="square" lIns="0" tIns="97155" rIns="0" bIns="0" rtlCol="0">
            <a:spAutoFit/>
          </a:bodyPr>
          <a:lstStyle/>
          <a:p>
            <a:pPr marL="26034">
              <a:lnSpc>
                <a:spcPct val="100000"/>
              </a:lnSpc>
              <a:spcBef>
                <a:spcPts val="765"/>
              </a:spcBef>
            </a:pPr>
            <a:r>
              <a:rPr sz="1500" baseline="19444" dirty="0">
                <a:latin typeface="Arial MT"/>
                <a:cs typeface="Arial MT"/>
              </a:rPr>
              <a:t>a</a:t>
            </a:r>
            <a:r>
              <a:rPr sz="650" dirty="0">
                <a:latin typeface="Arial MT"/>
                <a:cs typeface="Arial MT"/>
              </a:rPr>
              <a:t>1,2,2</a:t>
            </a:r>
            <a:endParaRPr sz="650">
              <a:latin typeface="Arial MT"/>
              <a:cs typeface="Arial MT"/>
            </a:endParaRPr>
          </a:p>
        </p:txBody>
      </p:sp>
      <p:sp>
        <p:nvSpPr>
          <p:cNvPr id="113" name="object 48">
            <a:extLst>
              <a:ext uri="{FF2B5EF4-FFF2-40B4-BE49-F238E27FC236}">
                <a16:creationId xmlns:a16="http://schemas.microsoft.com/office/drawing/2014/main" id="{9543BFD0-153A-42D1-A0F2-DA71CCC98D74}"/>
              </a:ext>
            </a:extLst>
          </p:cNvPr>
          <p:cNvSpPr txBox="1"/>
          <p:nvPr/>
        </p:nvSpPr>
        <p:spPr>
          <a:xfrm>
            <a:off x="2387200" y="1958757"/>
            <a:ext cx="1233805" cy="426720"/>
          </a:xfrm>
          <a:prstGeom prst="rect">
            <a:avLst/>
          </a:prstGeom>
        </p:spPr>
        <p:txBody>
          <a:bodyPr vert="horz" wrap="square" lIns="0" tIns="12700" rIns="0" bIns="0" rtlCol="0">
            <a:spAutoFit/>
          </a:bodyPr>
          <a:lstStyle/>
          <a:p>
            <a:pPr algn="ctr">
              <a:lnSpc>
                <a:spcPct val="100000"/>
              </a:lnSpc>
              <a:spcBef>
                <a:spcPts val="100"/>
              </a:spcBef>
            </a:pPr>
            <a:r>
              <a:rPr sz="1200" spc="-5" dirty="0">
                <a:latin typeface="Arial MT"/>
                <a:cs typeface="Arial MT"/>
              </a:rPr>
              <a:t>Alignment</a:t>
            </a:r>
            <a:r>
              <a:rPr sz="1200" spc="-65" dirty="0">
                <a:latin typeface="Arial MT"/>
                <a:cs typeface="Arial MT"/>
              </a:rPr>
              <a:t> </a:t>
            </a:r>
            <a:r>
              <a:rPr sz="1200" dirty="0">
                <a:latin typeface="Arial MT"/>
                <a:cs typeface="Arial MT"/>
              </a:rPr>
              <a:t>scores:</a:t>
            </a:r>
            <a:endParaRPr sz="1200">
              <a:latin typeface="Arial MT"/>
              <a:cs typeface="Arial MT"/>
            </a:endParaRPr>
          </a:p>
          <a:p>
            <a:pPr marL="2540" algn="ctr">
              <a:lnSpc>
                <a:spcPct val="100000"/>
              </a:lnSpc>
              <a:spcBef>
                <a:spcPts val="40"/>
              </a:spcBef>
            </a:pPr>
            <a:r>
              <a:rPr sz="1400" dirty="0">
                <a:latin typeface="Arial MT"/>
                <a:cs typeface="Arial MT"/>
              </a:rPr>
              <a:t>H</a:t>
            </a:r>
            <a:r>
              <a:rPr sz="1400" spc="-40" dirty="0">
                <a:latin typeface="Arial MT"/>
                <a:cs typeface="Arial MT"/>
              </a:rPr>
              <a:t> </a:t>
            </a:r>
            <a:r>
              <a:rPr sz="1400" dirty="0">
                <a:latin typeface="Arial MT"/>
                <a:cs typeface="Arial MT"/>
              </a:rPr>
              <a:t>x</a:t>
            </a:r>
            <a:r>
              <a:rPr sz="1400" spc="-35" dirty="0">
                <a:latin typeface="Arial MT"/>
                <a:cs typeface="Arial MT"/>
              </a:rPr>
              <a:t> </a:t>
            </a:r>
            <a:r>
              <a:rPr sz="1400" dirty="0">
                <a:latin typeface="Arial MT"/>
                <a:cs typeface="Arial MT"/>
              </a:rPr>
              <a:t>W</a:t>
            </a:r>
            <a:endParaRPr sz="1400">
              <a:latin typeface="Arial MT"/>
              <a:cs typeface="Arial MT"/>
            </a:endParaRPr>
          </a:p>
        </p:txBody>
      </p:sp>
      <p:sp>
        <p:nvSpPr>
          <p:cNvPr id="114" name="object 49">
            <a:extLst>
              <a:ext uri="{FF2B5EF4-FFF2-40B4-BE49-F238E27FC236}">
                <a16:creationId xmlns:a16="http://schemas.microsoft.com/office/drawing/2014/main" id="{05822B33-A4AA-436B-AC04-6C35B51DF4A2}"/>
              </a:ext>
            </a:extLst>
          </p:cNvPr>
          <p:cNvSpPr txBox="1"/>
          <p:nvPr/>
        </p:nvSpPr>
        <p:spPr>
          <a:xfrm>
            <a:off x="3861341" y="1958757"/>
            <a:ext cx="668020" cy="42672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Attention:</a:t>
            </a:r>
            <a:endParaRPr sz="1200">
              <a:latin typeface="Arial MT"/>
              <a:cs typeface="Arial MT"/>
            </a:endParaRPr>
          </a:p>
          <a:p>
            <a:pPr marL="92710">
              <a:lnSpc>
                <a:spcPct val="100000"/>
              </a:lnSpc>
              <a:spcBef>
                <a:spcPts val="40"/>
              </a:spcBef>
            </a:pPr>
            <a:r>
              <a:rPr sz="1400" dirty="0">
                <a:latin typeface="Arial MT"/>
                <a:cs typeface="Arial MT"/>
              </a:rPr>
              <a:t>H</a:t>
            </a:r>
            <a:r>
              <a:rPr sz="1400" spc="-55" dirty="0">
                <a:latin typeface="Arial MT"/>
                <a:cs typeface="Arial MT"/>
              </a:rPr>
              <a:t> </a:t>
            </a:r>
            <a:r>
              <a:rPr sz="1400" dirty="0">
                <a:latin typeface="Arial MT"/>
                <a:cs typeface="Arial MT"/>
              </a:rPr>
              <a:t>x</a:t>
            </a:r>
            <a:r>
              <a:rPr sz="1400" spc="-55" dirty="0">
                <a:latin typeface="Arial MT"/>
                <a:cs typeface="Arial MT"/>
              </a:rPr>
              <a:t> </a:t>
            </a:r>
            <a:r>
              <a:rPr sz="1400" dirty="0">
                <a:latin typeface="Arial MT"/>
                <a:cs typeface="Arial MT"/>
              </a:rPr>
              <a:t>W</a:t>
            </a:r>
            <a:endParaRPr sz="1400">
              <a:latin typeface="Arial MT"/>
              <a:cs typeface="Arial MT"/>
            </a:endParaRPr>
          </a:p>
        </p:txBody>
      </p:sp>
      <p:pic>
        <p:nvPicPr>
          <p:cNvPr id="115" name="object 50">
            <a:extLst>
              <a:ext uri="{FF2B5EF4-FFF2-40B4-BE49-F238E27FC236}">
                <a16:creationId xmlns:a16="http://schemas.microsoft.com/office/drawing/2014/main" id="{128B37D9-2CEC-4B6C-9B84-CF0ACAC28368}"/>
              </a:ext>
            </a:extLst>
          </p:cNvPr>
          <p:cNvPicPr/>
          <p:nvPr/>
        </p:nvPicPr>
        <p:blipFill>
          <a:blip r:embed="rId8" cstate="print"/>
          <a:stretch>
            <a:fillRect/>
          </a:stretch>
        </p:blipFill>
        <p:spPr>
          <a:xfrm>
            <a:off x="4117742" y="5520459"/>
            <a:ext cx="145124" cy="150824"/>
          </a:xfrm>
          <a:prstGeom prst="rect">
            <a:avLst/>
          </a:prstGeom>
        </p:spPr>
      </p:pic>
      <p:sp>
        <p:nvSpPr>
          <p:cNvPr id="116" name="object 51">
            <a:extLst>
              <a:ext uri="{FF2B5EF4-FFF2-40B4-BE49-F238E27FC236}">
                <a16:creationId xmlns:a16="http://schemas.microsoft.com/office/drawing/2014/main" id="{F6CA7226-221B-4712-AF48-1CC7FCD56437}"/>
              </a:ext>
            </a:extLst>
          </p:cNvPr>
          <p:cNvSpPr txBox="1"/>
          <p:nvPr/>
        </p:nvSpPr>
        <p:spPr>
          <a:xfrm>
            <a:off x="4143755" y="5507703"/>
            <a:ext cx="9334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X</a:t>
            </a:r>
            <a:endParaRPr sz="800">
              <a:latin typeface="Arial MT"/>
              <a:cs typeface="Arial MT"/>
            </a:endParaRPr>
          </a:p>
        </p:txBody>
      </p:sp>
      <p:grpSp>
        <p:nvGrpSpPr>
          <p:cNvPr id="117" name="object 52">
            <a:extLst>
              <a:ext uri="{FF2B5EF4-FFF2-40B4-BE49-F238E27FC236}">
                <a16:creationId xmlns:a16="http://schemas.microsoft.com/office/drawing/2014/main" id="{A5CDF903-831C-4856-A5C5-1A7972B600A7}"/>
              </a:ext>
            </a:extLst>
          </p:cNvPr>
          <p:cNvGrpSpPr/>
          <p:nvPr/>
        </p:nvGrpSpPr>
        <p:grpSpPr>
          <a:xfrm>
            <a:off x="3478293" y="2506668"/>
            <a:ext cx="3101975" cy="3221355"/>
            <a:chOff x="3071099" y="1385099"/>
            <a:chExt cx="3101975" cy="3221355"/>
          </a:xfrm>
        </p:grpSpPr>
        <p:sp>
          <p:nvSpPr>
            <p:cNvPr id="118" name="object 53">
              <a:extLst>
                <a:ext uri="{FF2B5EF4-FFF2-40B4-BE49-F238E27FC236}">
                  <a16:creationId xmlns:a16="http://schemas.microsoft.com/office/drawing/2014/main" id="{DA322505-7882-46D8-9B97-121FAFB5177E}"/>
                </a:ext>
              </a:extLst>
            </p:cNvPr>
            <p:cNvSpPr/>
            <p:nvPr/>
          </p:nvSpPr>
          <p:spPr>
            <a:xfrm>
              <a:off x="3784002" y="2236926"/>
              <a:ext cx="635" cy="2056764"/>
            </a:xfrm>
            <a:custGeom>
              <a:avLst/>
              <a:gdLst/>
              <a:ahLst/>
              <a:cxnLst/>
              <a:rect l="l" t="t" r="r" b="b"/>
              <a:pathLst>
                <a:path w="635" h="2056764">
                  <a:moveTo>
                    <a:pt x="568" y="0"/>
                  </a:moveTo>
                  <a:lnTo>
                    <a:pt x="0" y="2056199"/>
                  </a:lnTo>
                </a:path>
              </a:pathLst>
            </a:custGeom>
            <a:ln w="19049">
              <a:solidFill>
                <a:srgbClr val="222222"/>
              </a:solidFill>
            </a:ln>
          </p:spPr>
          <p:txBody>
            <a:bodyPr wrap="square" lIns="0" tIns="0" rIns="0" bIns="0" rtlCol="0"/>
            <a:lstStyle/>
            <a:p>
              <a:endParaRPr/>
            </a:p>
          </p:txBody>
        </p:sp>
        <p:pic>
          <p:nvPicPr>
            <p:cNvPr id="119" name="object 54">
              <a:extLst>
                <a:ext uri="{FF2B5EF4-FFF2-40B4-BE49-F238E27FC236}">
                  <a16:creationId xmlns:a16="http://schemas.microsoft.com/office/drawing/2014/main" id="{373B5033-038B-4EFB-A2E3-198CFAAF2C2D}"/>
                </a:ext>
              </a:extLst>
            </p:cNvPr>
            <p:cNvPicPr/>
            <p:nvPr/>
          </p:nvPicPr>
          <p:blipFill>
            <a:blip r:embed="rId9" cstate="print"/>
            <a:stretch>
              <a:fillRect/>
            </a:stretch>
          </p:blipFill>
          <p:spPr>
            <a:xfrm>
              <a:off x="3743012" y="4283592"/>
              <a:ext cx="81981" cy="105509"/>
            </a:xfrm>
            <a:prstGeom prst="rect">
              <a:avLst/>
            </a:prstGeom>
          </p:spPr>
        </p:pic>
        <p:pic>
          <p:nvPicPr>
            <p:cNvPr id="120" name="object 55">
              <a:extLst>
                <a:ext uri="{FF2B5EF4-FFF2-40B4-BE49-F238E27FC236}">
                  <a16:creationId xmlns:a16="http://schemas.microsoft.com/office/drawing/2014/main" id="{CDB4CF57-7686-4881-8866-C13C22AC77C0}"/>
                </a:ext>
              </a:extLst>
            </p:cNvPr>
            <p:cNvPicPr/>
            <p:nvPr/>
          </p:nvPicPr>
          <p:blipFill>
            <a:blip r:embed="rId10" cstate="print"/>
            <a:stretch>
              <a:fillRect/>
            </a:stretch>
          </p:blipFill>
          <p:spPr>
            <a:xfrm>
              <a:off x="3071099" y="1734134"/>
              <a:ext cx="206675" cy="81980"/>
            </a:xfrm>
            <a:prstGeom prst="rect">
              <a:avLst/>
            </a:prstGeom>
          </p:spPr>
        </p:pic>
        <p:sp>
          <p:nvSpPr>
            <p:cNvPr id="121" name="object 56">
              <a:extLst>
                <a:ext uri="{FF2B5EF4-FFF2-40B4-BE49-F238E27FC236}">
                  <a16:creationId xmlns:a16="http://schemas.microsoft.com/office/drawing/2014/main" id="{0856C737-CA1E-4E0C-8A0D-5B6F402024E2}"/>
                </a:ext>
              </a:extLst>
            </p:cNvPr>
            <p:cNvSpPr/>
            <p:nvPr/>
          </p:nvSpPr>
          <p:spPr>
            <a:xfrm>
              <a:off x="3617674" y="4203175"/>
              <a:ext cx="371475" cy="393700"/>
            </a:xfrm>
            <a:custGeom>
              <a:avLst/>
              <a:gdLst/>
              <a:ahLst/>
              <a:cxnLst/>
              <a:rect l="l" t="t" r="r" b="b"/>
              <a:pathLst>
                <a:path w="371475" h="393700">
                  <a:moveTo>
                    <a:pt x="0" y="0"/>
                  </a:moveTo>
                  <a:lnTo>
                    <a:pt x="371399" y="0"/>
                  </a:lnTo>
                  <a:lnTo>
                    <a:pt x="371399" y="393599"/>
                  </a:lnTo>
                  <a:lnTo>
                    <a:pt x="0" y="393599"/>
                  </a:lnTo>
                  <a:lnTo>
                    <a:pt x="0" y="0"/>
                  </a:lnTo>
                  <a:close/>
                </a:path>
              </a:pathLst>
            </a:custGeom>
            <a:ln w="19049">
              <a:solidFill>
                <a:srgbClr val="FF0000"/>
              </a:solidFill>
            </a:ln>
          </p:spPr>
          <p:txBody>
            <a:bodyPr wrap="square" lIns="0" tIns="0" rIns="0" bIns="0" rtlCol="0"/>
            <a:lstStyle/>
            <a:p>
              <a:endParaRPr/>
            </a:p>
          </p:txBody>
        </p:sp>
        <p:pic>
          <p:nvPicPr>
            <p:cNvPr id="122" name="object 57">
              <a:extLst>
                <a:ext uri="{FF2B5EF4-FFF2-40B4-BE49-F238E27FC236}">
                  <a16:creationId xmlns:a16="http://schemas.microsoft.com/office/drawing/2014/main" id="{DA334693-A42E-4731-8327-71C51085A9EB}"/>
                </a:ext>
              </a:extLst>
            </p:cNvPr>
            <p:cNvPicPr/>
            <p:nvPr/>
          </p:nvPicPr>
          <p:blipFill>
            <a:blip r:embed="rId11" cstate="print"/>
            <a:stretch>
              <a:fillRect/>
            </a:stretch>
          </p:blipFill>
          <p:spPr>
            <a:xfrm>
              <a:off x="4535514" y="1385099"/>
              <a:ext cx="1637529" cy="255815"/>
            </a:xfrm>
            <a:prstGeom prst="rect">
              <a:avLst/>
            </a:prstGeom>
          </p:spPr>
        </p:pic>
      </p:grpSp>
      <p:pic>
        <p:nvPicPr>
          <p:cNvPr id="123" name="object 58">
            <a:extLst>
              <a:ext uri="{FF2B5EF4-FFF2-40B4-BE49-F238E27FC236}">
                <a16:creationId xmlns:a16="http://schemas.microsoft.com/office/drawing/2014/main" id="{89785EDA-2CCC-490E-8DCA-6A0507688348}"/>
              </a:ext>
            </a:extLst>
          </p:cNvPr>
          <p:cNvPicPr/>
          <p:nvPr/>
        </p:nvPicPr>
        <p:blipFill>
          <a:blip r:embed="rId12" cstate="print"/>
          <a:stretch>
            <a:fillRect/>
          </a:stretch>
        </p:blipFill>
        <p:spPr>
          <a:xfrm>
            <a:off x="606408" y="2584755"/>
            <a:ext cx="1554265" cy="223146"/>
          </a:xfrm>
          <a:prstGeom prst="rect">
            <a:avLst/>
          </a:prstGeom>
        </p:spPr>
      </p:pic>
      <p:sp>
        <p:nvSpPr>
          <p:cNvPr id="124" name="object 59">
            <a:extLst>
              <a:ext uri="{FF2B5EF4-FFF2-40B4-BE49-F238E27FC236}">
                <a16:creationId xmlns:a16="http://schemas.microsoft.com/office/drawing/2014/main" id="{C35A6146-4568-4C62-AE5C-A170DF883E2C}"/>
              </a:ext>
            </a:extLst>
          </p:cNvPr>
          <p:cNvSpPr txBox="1"/>
          <p:nvPr/>
        </p:nvSpPr>
        <p:spPr>
          <a:xfrm>
            <a:off x="572269" y="2120656"/>
            <a:ext cx="142240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Arial MT"/>
                <a:cs typeface="Arial MT"/>
              </a:rPr>
              <a:t>Comput</a:t>
            </a:r>
            <a:r>
              <a:rPr sz="1200" dirty="0">
                <a:latin typeface="Arial MT"/>
                <a:cs typeface="Arial MT"/>
              </a:rPr>
              <a:t>e</a:t>
            </a:r>
            <a:r>
              <a:rPr sz="1200" spc="-5" dirty="0">
                <a:latin typeface="Arial MT"/>
                <a:cs typeface="Arial MT"/>
              </a:rPr>
              <a:t> alignments  </a:t>
            </a:r>
            <a:r>
              <a:rPr sz="1200" dirty="0">
                <a:latin typeface="Arial MT"/>
                <a:cs typeface="Arial MT"/>
              </a:rPr>
              <a:t>scores</a:t>
            </a:r>
            <a:r>
              <a:rPr sz="1200" spc="-20" dirty="0">
                <a:latin typeface="Arial MT"/>
                <a:cs typeface="Arial MT"/>
              </a:rPr>
              <a:t> </a:t>
            </a:r>
            <a:r>
              <a:rPr sz="1200" dirty="0">
                <a:latin typeface="Arial MT"/>
                <a:cs typeface="Arial MT"/>
              </a:rPr>
              <a:t>(scalars):</a:t>
            </a:r>
            <a:endParaRPr sz="1200">
              <a:latin typeface="Arial MT"/>
              <a:cs typeface="Arial MT"/>
            </a:endParaRPr>
          </a:p>
        </p:txBody>
      </p:sp>
      <p:sp>
        <p:nvSpPr>
          <p:cNvPr id="125" name="object 60">
            <a:extLst>
              <a:ext uri="{FF2B5EF4-FFF2-40B4-BE49-F238E27FC236}">
                <a16:creationId xmlns:a16="http://schemas.microsoft.com/office/drawing/2014/main" id="{75DC6635-2069-41C5-946D-1867B7FF65BD}"/>
              </a:ext>
            </a:extLst>
          </p:cNvPr>
          <p:cNvSpPr txBox="1"/>
          <p:nvPr/>
        </p:nvSpPr>
        <p:spPr>
          <a:xfrm>
            <a:off x="614610" y="2960125"/>
            <a:ext cx="138430"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att</a:t>
            </a:r>
            <a:endParaRPr sz="800">
              <a:latin typeface="Arial MT"/>
              <a:cs typeface="Arial MT"/>
            </a:endParaRPr>
          </a:p>
        </p:txBody>
      </p:sp>
      <p:sp>
        <p:nvSpPr>
          <p:cNvPr id="126" name="object 61">
            <a:extLst>
              <a:ext uri="{FF2B5EF4-FFF2-40B4-BE49-F238E27FC236}">
                <a16:creationId xmlns:a16="http://schemas.microsoft.com/office/drawing/2014/main" id="{48450822-A618-4C65-9E51-69CA25AED9D9}"/>
              </a:ext>
            </a:extLst>
          </p:cNvPr>
          <p:cNvSpPr txBox="1"/>
          <p:nvPr/>
        </p:nvSpPr>
        <p:spPr>
          <a:xfrm>
            <a:off x="572269" y="2852175"/>
            <a:ext cx="104394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f</a:t>
            </a:r>
            <a:r>
              <a:rPr sz="1200" spc="509" dirty="0">
                <a:latin typeface="Arial MT"/>
                <a:cs typeface="Arial MT"/>
              </a:rPr>
              <a:t> </a:t>
            </a:r>
            <a:r>
              <a:rPr sz="1200" dirty="0">
                <a:latin typeface="Arial MT"/>
                <a:cs typeface="Arial MT"/>
              </a:rPr>
              <a:t>(.)</a:t>
            </a:r>
            <a:r>
              <a:rPr sz="1200" spc="-20" dirty="0">
                <a:latin typeface="Arial MT"/>
                <a:cs typeface="Arial MT"/>
              </a:rPr>
              <a:t> </a:t>
            </a:r>
            <a:r>
              <a:rPr sz="1200" spc="-5" dirty="0">
                <a:latin typeface="Arial MT"/>
                <a:cs typeface="Arial MT"/>
              </a:rPr>
              <a:t>is</a:t>
            </a:r>
            <a:r>
              <a:rPr sz="1200" spc="-20" dirty="0">
                <a:latin typeface="Arial MT"/>
                <a:cs typeface="Arial MT"/>
              </a:rPr>
              <a:t> </a:t>
            </a:r>
            <a:r>
              <a:rPr sz="1200" spc="-5" dirty="0">
                <a:latin typeface="Arial MT"/>
                <a:cs typeface="Arial MT"/>
              </a:rPr>
              <a:t>an</a:t>
            </a:r>
            <a:r>
              <a:rPr sz="1200" spc="-20" dirty="0">
                <a:latin typeface="Arial MT"/>
                <a:cs typeface="Arial MT"/>
              </a:rPr>
              <a:t> </a:t>
            </a:r>
            <a:r>
              <a:rPr sz="1200" dirty="0">
                <a:latin typeface="Arial MT"/>
                <a:cs typeface="Arial MT"/>
              </a:rPr>
              <a:t>MLP</a:t>
            </a:r>
            <a:endParaRPr sz="1200">
              <a:latin typeface="Arial MT"/>
              <a:cs typeface="Arial MT"/>
            </a:endParaRPr>
          </a:p>
        </p:txBody>
      </p:sp>
      <p:sp>
        <p:nvSpPr>
          <p:cNvPr id="127" name="object 62">
            <a:extLst>
              <a:ext uri="{FF2B5EF4-FFF2-40B4-BE49-F238E27FC236}">
                <a16:creationId xmlns:a16="http://schemas.microsoft.com/office/drawing/2014/main" id="{CA4BC6FD-4068-4023-AA8A-A3075CEAA015}"/>
              </a:ext>
            </a:extLst>
          </p:cNvPr>
          <p:cNvSpPr txBox="1"/>
          <p:nvPr/>
        </p:nvSpPr>
        <p:spPr>
          <a:xfrm>
            <a:off x="7021369" y="2120647"/>
            <a:ext cx="16770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Compute</a:t>
            </a:r>
            <a:r>
              <a:rPr sz="1200" spc="-45" dirty="0">
                <a:latin typeface="Arial MT"/>
                <a:cs typeface="Arial MT"/>
              </a:rPr>
              <a:t> </a:t>
            </a:r>
            <a:r>
              <a:rPr sz="1200" dirty="0">
                <a:latin typeface="Arial MT"/>
                <a:cs typeface="Arial MT"/>
              </a:rPr>
              <a:t>context</a:t>
            </a:r>
            <a:r>
              <a:rPr sz="1200" spc="-45" dirty="0">
                <a:latin typeface="Arial MT"/>
                <a:cs typeface="Arial MT"/>
              </a:rPr>
              <a:t> </a:t>
            </a:r>
            <a:r>
              <a:rPr sz="1200" dirty="0">
                <a:latin typeface="Arial MT"/>
                <a:cs typeface="Arial MT"/>
              </a:rPr>
              <a:t>vector:</a:t>
            </a:r>
            <a:endParaRPr sz="1200">
              <a:latin typeface="Arial MT"/>
              <a:cs typeface="Arial MT"/>
            </a:endParaRPr>
          </a:p>
        </p:txBody>
      </p:sp>
      <p:sp>
        <p:nvSpPr>
          <p:cNvPr id="128" name="object 63">
            <a:extLst>
              <a:ext uri="{FF2B5EF4-FFF2-40B4-BE49-F238E27FC236}">
                <a16:creationId xmlns:a16="http://schemas.microsoft.com/office/drawing/2014/main" id="{8E49A4A1-57C0-4B41-B2A6-61B5546C491D}"/>
              </a:ext>
            </a:extLst>
          </p:cNvPr>
          <p:cNvSpPr txBox="1"/>
          <p:nvPr/>
        </p:nvSpPr>
        <p:spPr>
          <a:xfrm>
            <a:off x="4936394" y="2084673"/>
            <a:ext cx="121094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Arial MT"/>
                <a:cs typeface="Arial MT"/>
              </a:rPr>
              <a:t>Normalize to get </a:t>
            </a:r>
            <a:r>
              <a:rPr sz="1200" dirty="0">
                <a:latin typeface="Arial MT"/>
                <a:cs typeface="Arial MT"/>
              </a:rPr>
              <a:t> </a:t>
            </a:r>
            <a:r>
              <a:rPr sz="1200" spc="-5" dirty="0">
                <a:latin typeface="Arial MT"/>
                <a:cs typeface="Arial MT"/>
              </a:rPr>
              <a:t>attentio</a:t>
            </a:r>
            <a:r>
              <a:rPr sz="1200" dirty="0">
                <a:latin typeface="Arial MT"/>
                <a:cs typeface="Arial MT"/>
              </a:rPr>
              <a:t>n</a:t>
            </a:r>
            <a:r>
              <a:rPr sz="1200" spc="-5" dirty="0">
                <a:latin typeface="Arial MT"/>
                <a:cs typeface="Arial MT"/>
              </a:rPr>
              <a:t> weights:</a:t>
            </a:r>
            <a:endParaRPr sz="1200">
              <a:latin typeface="Arial MT"/>
              <a:cs typeface="Arial MT"/>
            </a:endParaRPr>
          </a:p>
        </p:txBody>
      </p:sp>
      <p:sp>
        <p:nvSpPr>
          <p:cNvPr id="129" name="object 64">
            <a:extLst>
              <a:ext uri="{FF2B5EF4-FFF2-40B4-BE49-F238E27FC236}">
                <a16:creationId xmlns:a16="http://schemas.microsoft.com/office/drawing/2014/main" id="{F14380B4-EC55-46A9-8F83-705B6193EE04}"/>
              </a:ext>
            </a:extLst>
          </p:cNvPr>
          <p:cNvSpPr txBox="1"/>
          <p:nvPr/>
        </p:nvSpPr>
        <p:spPr>
          <a:xfrm>
            <a:off x="5279591" y="2924143"/>
            <a:ext cx="211454"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t,</a:t>
            </a:r>
            <a:r>
              <a:rPr sz="800" spc="-45" dirty="0">
                <a:latin typeface="Arial MT"/>
                <a:cs typeface="Arial MT"/>
              </a:rPr>
              <a:t> </a:t>
            </a:r>
            <a:r>
              <a:rPr sz="800" spc="-5" dirty="0">
                <a:latin typeface="Arial MT"/>
                <a:cs typeface="Arial MT"/>
              </a:rPr>
              <a:t>i,</a:t>
            </a:r>
            <a:r>
              <a:rPr sz="800" spc="-40" dirty="0">
                <a:latin typeface="Arial MT"/>
                <a:cs typeface="Arial MT"/>
              </a:rPr>
              <a:t> </a:t>
            </a:r>
            <a:r>
              <a:rPr sz="800" dirty="0">
                <a:latin typeface="Arial MT"/>
                <a:cs typeface="Arial MT"/>
              </a:rPr>
              <a:t>j</a:t>
            </a:r>
            <a:endParaRPr sz="800">
              <a:latin typeface="Arial MT"/>
              <a:cs typeface="Arial MT"/>
            </a:endParaRPr>
          </a:p>
        </p:txBody>
      </p:sp>
      <p:sp>
        <p:nvSpPr>
          <p:cNvPr id="130" name="object 65">
            <a:extLst>
              <a:ext uri="{FF2B5EF4-FFF2-40B4-BE49-F238E27FC236}">
                <a16:creationId xmlns:a16="http://schemas.microsoft.com/office/drawing/2014/main" id="{A8EBD7C2-3147-4A8D-9F3E-0C103D5573BD}"/>
              </a:ext>
            </a:extLst>
          </p:cNvPr>
          <p:cNvSpPr txBox="1"/>
          <p:nvPr/>
        </p:nvSpPr>
        <p:spPr>
          <a:xfrm>
            <a:off x="4936394" y="2816193"/>
            <a:ext cx="855344" cy="208279"/>
          </a:xfrm>
          <a:prstGeom prst="rect">
            <a:avLst/>
          </a:prstGeom>
        </p:spPr>
        <p:txBody>
          <a:bodyPr vert="horz" wrap="square" lIns="0" tIns="12700" rIns="0" bIns="0" rtlCol="0">
            <a:spAutoFit/>
          </a:bodyPr>
          <a:lstStyle/>
          <a:p>
            <a:pPr marL="12700">
              <a:lnSpc>
                <a:spcPct val="100000"/>
              </a:lnSpc>
              <a:spcBef>
                <a:spcPts val="100"/>
              </a:spcBef>
              <a:tabLst>
                <a:tab pos="583565" algn="l"/>
              </a:tabLst>
            </a:pPr>
            <a:r>
              <a:rPr sz="1200" dirty="0">
                <a:latin typeface="Arial MT"/>
                <a:cs typeface="Arial MT"/>
              </a:rPr>
              <a:t>0</a:t>
            </a:r>
            <a:r>
              <a:rPr sz="1200" spc="-5" dirty="0">
                <a:latin typeface="Arial MT"/>
                <a:cs typeface="Arial MT"/>
              </a:rPr>
              <a:t> </a:t>
            </a:r>
            <a:r>
              <a:rPr sz="1200" dirty="0">
                <a:latin typeface="Arial MT"/>
                <a:cs typeface="Arial MT"/>
              </a:rPr>
              <a:t>&lt;</a:t>
            </a:r>
            <a:r>
              <a:rPr sz="1200" spc="-5" dirty="0">
                <a:latin typeface="Arial MT"/>
                <a:cs typeface="Arial MT"/>
              </a:rPr>
              <a:t> </a:t>
            </a:r>
            <a:r>
              <a:rPr sz="1200" dirty="0">
                <a:latin typeface="Arial MT"/>
                <a:cs typeface="Arial MT"/>
              </a:rPr>
              <a:t>a	&lt;</a:t>
            </a:r>
            <a:r>
              <a:rPr sz="1200" spc="-80" dirty="0">
                <a:latin typeface="Arial MT"/>
                <a:cs typeface="Arial MT"/>
              </a:rPr>
              <a:t> </a:t>
            </a:r>
            <a:r>
              <a:rPr sz="1200" spc="-5" dirty="0">
                <a:latin typeface="Arial MT"/>
                <a:cs typeface="Arial MT"/>
              </a:rPr>
              <a:t>1,</a:t>
            </a:r>
            <a:endParaRPr sz="1200">
              <a:latin typeface="Arial MT"/>
              <a:cs typeface="Arial MT"/>
            </a:endParaRPr>
          </a:p>
        </p:txBody>
      </p:sp>
      <p:sp>
        <p:nvSpPr>
          <p:cNvPr id="131" name="object 66">
            <a:extLst>
              <a:ext uri="{FF2B5EF4-FFF2-40B4-BE49-F238E27FC236}">
                <a16:creationId xmlns:a16="http://schemas.microsoft.com/office/drawing/2014/main" id="{C8C998F0-570F-4E77-A45F-4DF2A10CB8FB}"/>
              </a:ext>
            </a:extLst>
          </p:cNvPr>
          <p:cNvSpPr txBox="1"/>
          <p:nvPr/>
        </p:nvSpPr>
        <p:spPr>
          <a:xfrm>
            <a:off x="4936394" y="2999073"/>
            <a:ext cx="171831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attention</a:t>
            </a:r>
            <a:r>
              <a:rPr sz="1200" spc="-30" dirty="0">
                <a:latin typeface="Arial MT"/>
                <a:cs typeface="Arial MT"/>
              </a:rPr>
              <a:t> </a:t>
            </a:r>
            <a:r>
              <a:rPr sz="1200" dirty="0">
                <a:latin typeface="Arial MT"/>
                <a:cs typeface="Arial MT"/>
              </a:rPr>
              <a:t>values</a:t>
            </a:r>
            <a:r>
              <a:rPr sz="1200" spc="-25" dirty="0">
                <a:latin typeface="Arial MT"/>
                <a:cs typeface="Arial MT"/>
              </a:rPr>
              <a:t> </a:t>
            </a:r>
            <a:r>
              <a:rPr sz="1200" dirty="0">
                <a:latin typeface="Arial MT"/>
                <a:cs typeface="Arial MT"/>
              </a:rPr>
              <a:t>sum</a:t>
            </a:r>
            <a:r>
              <a:rPr sz="1200" spc="-25" dirty="0">
                <a:latin typeface="Arial MT"/>
                <a:cs typeface="Arial MT"/>
              </a:rPr>
              <a:t> </a:t>
            </a:r>
            <a:r>
              <a:rPr sz="1200" spc="-5" dirty="0">
                <a:latin typeface="Arial MT"/>
                <a:cs typeface="Arial MT"/>
              </a:rPr>
              <a:t>to</a:t>
            </a:r>
            <a:r>
              <a:rPr sz="1200" spc="-25" dirty="0">
                <a:latin typeface="Arial MT"/>
                <a:cs typeface="Arial MT"/>
              </a:rPr>
              <a:t> </a:t>
            </a:r>
            <a:r>
              <a:rPr sz="1200" dirty="0">
                <a:latin typeface="Arial MT"/>
                <a:cs typeface="Arial MT"/>
              </a:rPr>
              <a:t>1</a:t>
            </a:r>
            <a:endParaRPr sz="1200">
              <a:latin typeface="Arial MT"/>
              <a:cs typeface="Arial MT"/>
            </a:endParaRPr>
          </a:p>
        </p:txBody>
      </p:sp>
    </p:spTree>
    <p:extLst>
      <p:ext uri="{BB962C8B-B14F-4D97-AF65-F5344CB8AC3E}">
        <p14:creationId xmlns:p14="http://schemas.microsoft.com/office/powerpoint/2010/main" val="3885764425"/>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63E49-AAB7-46C6-9A09-454B7E6476D1}"/>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562E7400-EF50-4D9E-BF30-D5C1C7657EE3}"/>
              </a:ext>
            </a:extLst>
          </p:cNvPr>
          <p:cNvSpPr txBox="1"/>
          <p:nvPr/>
        </p:nvSpPr>
        <p:spPr>
          <a:xfrm>
            <a:off x="456056" y="4889482"/>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sp>
        <p:nvSpPr>
          <p:cNvPr id="5" name="object 3">
            <a:extLst>
              <a:ext uri="{FF2B5EF4-FFF2-40B4-BE49-F238E27FC236}">
                <a16:creationId xmlns:a16="http://schemas.microsoft.com/office/drawing/2014/main" id="{E6FF0586-7180-439B-B56F-A1FF38458B22}"/>
              </a:ext>
            </a:extLst>
          </p:cNvPr>
          <p:cNvSpPr txBox="1"/>
          <p:nvPr/>
        </p:nvSpPr>
        <p:spPr>
          <a:xfrm>
            <a:off x="520912" y="1602277"/>
            <a:ext cx="5294101" cy="1028487"/>
          </a:xfrm>
          <a:prstGeom prst="rect">
            <a:avLst/>
          </a:prstGeom>
        </p:spPr>
        <p:txBody>
          <a:bodyPr vert="horz" wrap="square" lIns="0" tIns="12700" rIns="0" bIns="0" rtlCol="0">
            <a:spAutoFit/>
          </a:bodyPr>
          <a:lstStyle/>
          <a:p>
            <a:pPr marL="12700" marR="5080">
              <a:lnSpc>
                <a:spcPct val="100000"/>
              </a:lnSpc>
              <a:spcBef>
                <a:spcPts val="100"/>
              </a:spcBef>
            </a:pPr>
            <a:r>
              <a:rPr sz="2200" spc="-5" dirty="0">
                <a:solidFill>
                  <a:srgbClr val="37761C"/>
                </a:solidFill>
                <a:latin typeface="Arial MT"/>
                <a:cs typeface="Arial MT"/>
              </a:rPr>
              <a:t>Each timestep of decoder uses </a:t>
            </a:r>
            <a:r>
              <a:rPr sz="2200" dirty="0">
                <a:solidFill>
                  <a:srgbClr val="37761C"/>
                </a:solidFill>
                <a:latin typeface="Arial MT"/>
                <a:cs typeface="Arial MT"/>
              </a:rPr>
              <a:t>a </a:t>
            </a:r>
            <a:r>
              <a:rPr sz="2200" spc="-10" dirty="0">
                <a:solidFill>
                  <a:srgbClr val="37761C"/>
                </a:solidFill>
                <a:latin typeface="Arial MT"/>
                <a:cs typeface="Arial MT"/>
              </a:rPr>
              <a:t>different </a:t>
            </a:r>
            <a:r>
              <a:rPr sz="2200" dirty="0">
                <a:solidFill>
                  <a:srgbClr val="37761C"/>
                </a:solidFill>
                <a:latin typeface="Arial MT"/>
                <a:cs typeface="Arial MT"/>
              </a:rPr>
              <a:t>context vector </a:t>
            </a:r>
            <a:r>
              <a:rPr sz="2200" spc="-5" dirty="0">
                <a:solidFill>
                  <a:srgbClr val="37761C"/>
                </a:solidFill>
                <a:latin typeface="Arial MT"/>
                <a:cs typeface="Arial MT"/>
              </a:rPr>
              <a:t>that looks at </a:t>
            </a:r>
            <a:r>
              <a:rPr sz="2200" spc="-375" dirty="0">
                <a:solidFill>
                  <a:srgbClr val="37761C"/>
                </a:solidFill>
                <a:latin typeface="Arial MT"/>
                <a:cs typeface="Arial MT"/>
              </a:rPr>
              <a:t> </a:t>
            </a:r>
            <a:r>
              <a:rPr sz="2200" spc="-10" dirty="0">
                <a:solidFill>
                  <a:srgbClr val="37761C"/>
                </a:solidFill>
                <a:latin typeface="Arial MT"/>
                <a:cs typeface="Arial MT"/>
              </a:rPr>
              <a:t>different</a:t>
            </a:r>
            <a:r>
              <a:rPr sz="2200" spc="-15" dirty="0">
                <a:solidFill>
                  <a:srgbClr val="37761C"/>
                </a:solidFill>
                <a:latin typeface="Arial MT"/>
                <a:cs typeface="Arial MT"/>
              </a:rPr>
              <a:t> </a:t>
            </a:r>
            <a:r>
              <a:rPr sz="2200" spc="-5" dirty="0">
                <a:solidFill>
                  <a:srgbClr val="37761C"/>
                </a:solidFill>
                <a:latin typeface="Arial MT"/>
                <a:cs typeface="Arial MT"/>
              </a:rPr>
              <a:t>parts</a:t>
            </a:r>
            <a:r>
              <a:rPr sz="2200" spc="-10" dirty="0">
                <a:solidFill>
                  <a:srgbClr val="37761C"/>
                </a:solidFill>
                <a:latin typeface="Arial MT"/>
                <a:cs typeface="Arial MT"/>
              </a:rPr>
              <a:t> </a:t>
            </a:r>
            <a:r>
              <a:rPr sz="2200" spc="-5" dirty="0">
                <a:solidFill>
                  <a:srgbClr val="37761C"/>
                </a:solidFill>
                <a:latin typeface="Arial MT"/>
                <a:cs typeface="Arial MT"/>
              </a:rPr>
              <a:t>of</a:t>
            </a:r>
            <a:r>
              <a:rPr sz="2200" spc="-10" dirty="0">
                <a:solidFill>
                  <a:srgbClr val="37761C"/>
                </a:solidFill>
                <a:latin typeface="Arial MT"/>
                <a:cs typeface="Arial MT"/>
              </a:rPr>
              <a:t> </a:t>
            </a:r>
            <a:r>
              <a:rPr sz="2200" spc="-5" dirty="0">
                <a:solidFill>
                  <a:srgbClr val="37761C"/>
                </a:solidFill>
                <a:latin typeface="Arial MT"/>
                <a:cs typeface="Arial MT"/>
              </a:rPr>
              <a:t>the</a:t>
            </a:r>
            <a:r>
              <a:rPr sz="2200" spc="-10" dirty="0">
                <a:solidFill>
                  <a:srgbClr val="37761C"/>
                </a:solidFill>
                <a:latin typeface="Arial MT"/>
                <a:cs typeface="Arial MT"/>
              </a:rPr>
              <a:t> </a:t>
            </a:r>
            <a:r>
              <a:rPr sz="2200" spc="-5" dirty="0">
                <a:solidFill>
                  <a:srgbClr val="37761C"/>
                </a:solidFill>
                <a:latin typeface="Arial MT"/>
                <a:cs typeface="Arial MT"/>
              </a:rPr>
              <a:t>input</a:t>
            </a:r>
            <a:r>
              <a:rPr sz="2200" spc="-10" dirty="0">
                <a:solidFill>
                  <a:srgbClr val="37761C"/>
                </a:solidFill>
                <a:latin typeface="Arial MT"/>
                <a:cs typeface="Arial MT"/>
              </a:rPr>
              <a:t> </a:t>
            </a:r>
            <a:r>
              <a:rPr sz="2200" spc="-5" dirty="0">
                <a:solidFill>
                  <a:srgbClr val="37761C"/>
                </a:solidFill>
                <a:latin typeface="Arial MT"/>
                <a:cs typeface="Arial MT"/>
              </a:rPr>
              <a:t>image</a:t>
            </a:r>
            <a:r>
              <a:rPr lang="en-US" altLang="zh-CN" sz="2200" spc="-5" dirty="0">
                <a:solidFill>
                  <a:srgbClr val="37761C"/>
                </a:solidFill>
                <a:latin typeface="Arial MT"/>
                <a:cs typeface="Arial MT"/>
              </a:rPr>
              <a:t>.</a:t>
            </a:r>
            <a:endParaRPr sz="2200" dirty="0">
              <a:latin typeface="Arial MT"/>
              <a:cs typeface="Arial MT"/>
            </a:endParaRPr>
          </a:p>
        </p:txBody>
      </p:sp>
      <p:pic>
        <p:nvPicPr>
          <p:cNvPr id="6" name="object 5">
            <a:extLst>
              <a:ext uri="{FF2B5EF4-FFF2-40B4-BE49-F238E27FC236}">
                <a16:creationId xmlns:a16="http://schemas.microsoft.com/office/drawing/2014/main" id="{788C1A22-E817-48FF-8BAE-C79AD167F4F2}"/>
              </a:ext>
            </a:extLst>
          </p:cNvPr>
          <p:cNvPicPr/>
          <p:nvPr/>
        </p:nvPicPr>
        <p:blipFill>
          <a:blip r:embed="rId3" cstate="print"/>
          <a:stretch>
            <a:fillRect/>
          </a:stretch>
        </p:blipFill>
        <p:spPr>
          <a:xfrm>
            <a:off x="459230" y="4046418"/>
            <a:ext cx="971999" cy="687048"/>
          </a:xfrm>
          <a:prstGeom prst="rect">
            <a:avLst/>
          </a:prstGeom>
        </p:spPr>
      </p:pic>
      <p:grpSp>
        <p:nvGrpSpPr>
          <p:cNvPr id="7" name="object 6">
            <a:extLst>
              <a:ext uri="{FF2B5EF4-FFF2-40B4-BE49-F238E27FC236}">
                <a16:creationId xmlns:a16="http://schemas.microsoft.com/office/drawing/2014/main" id="{6638F2DC-0B47-4490-B6D6-62CF6B2CB12F}"/>
              </a:ext>
            </a:extLst>
          </p:cNvPr>
          <p:cNvGrpSpPr/>
          <p:nvPr/>
        </p:nvGrpSpPr>
        <p:grpSpPr>
          <a:xfrm>
            <a:off x="1514981" y="3869981"/>
            <a:ext cx="840740" cy="1040130"/>
            <a:chOff x="1207800" y="2748412"/>
            <a:chExt cx="840740" cy="1040130"/>
          </a:xfrm>
        </p:grpSpPr>
        <p:sp>
          <p:nvSpPr>
            <p:cNvPr id="8" name="object 7">
              <a:extLst>
                <a:ext uri="{FF2B5EF4-FFF2-40B4-BE49-F238E27FC236}">
                  <a16:creationId xmlns:a16="http://schemas.microsoft.com/office/drawing/2014/main" id="{A3EE615D-0212-4E51-B632-EF062889B4A7}"/>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9" name="object 8">
              <a:extLst>
                <a:ext uri="{FF2B5EF4-FFF2-40B4-BE49-F238E27FC236}">
                  <a16:creationId xmlns:a16="http://schemas.microsoft.com/office/drawing/2014/main" id="{2103BC83-059D-4E87-A093-B81E833E213D}"/>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D6AD38F0-1DF9-4563-A2DF-8F4152BED284}"/>
              </a:ext>
            </a:extLst>
          </p:cNvPr>
          <p:cNvSpPr txBox="1"/>
          <p:nvPr/>
        </p:nvSpPr>
        <p:spPr>
          <a:xfrm>
            <a:off x="1592769" y="4223459"/>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1" name="object 10">
            <a:extLst>
              <a:ext uri="{FF2B5EF4-FFF2-40B4-BE49-F238E27FC236}">
                <a16:creationId xmlns:a16="http://schemas.microsoft.com/office/drawing/2014/main" id="{00535BAE-ABFF-4955-B114-918D31D571B4}"/>
              </a:ext>
            </a:extLst>
          </p:cNvPr>
          <p:cNvSpPr txBox="1"/>
          <p:nvPr/>
        </p:nvSpPr>
        <p:spPr>
          <a:xfrm>
            <a:off x="2315322" y="4860157"/>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12" name="object 11">
            <a:extLst>
              <a:ext uri="{FF2B5EF4-FFF2-40B4-BE49-F238E27FC236}">
                <a16:creationId xmlns:a16="http://schemas.microsoft.com/office/drawing/2014/main" id="{28BD9C25-7A45-4B0D-A858-4C83D2443192}"/>
              </a:ext>
            </a:extLst>
          </p:cNvPr>
          <p:cNvSpPr txBox="1"/>
          <p:nvPr/>
        </p:nvSpPr>
        <p:spPr>
          <a:xfrm>
            <a:off x="4723981" y="3932791"/>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pSp>
        <p:nvGrpSpPr>
          <p:cNvPr id="13" name="object 12">
            <a:extLst>
              <a:ext uri="{FF2B5EF4-FFF2-40B4-BE49-F238E27FC236}">
                <a16:creationId xmlns:a16="http://schemas.microsoft.com/office/drawing/2014/main" id="{23F9CFD8-7DD3-46F4-9126-7F5FD21D6962}"/>
              </a:ext>
            </a:extLst>
          </p:cNvPr>
          <p:cNvGrpSpPr/>
          <p:nvPr/>
        </p:nvGrpSpPr>
        <p:grpSpPr>
          <a:xfrm>
            <a:off x="2414748" y="3871060"/>
            <a:ext cx="2291080" cy="956310"/>
            <a:chOff x="2107567" y="2749491"/>
            <a:chExt cx="2291080" cy="956310"/>
          </a:xfrm>
        </p:grpSpPr>
        <p:sp>
          <p:nvSpPr>
            <p:cNvPr id="14" name="object 13">
              <a:extLst>
                <a:ext uri="{FF2B5EF4-FFF2-40B4-BE49-F238E27FC236}">
                  <a16:creationId xmlns:a16="http://schemas.microsoft.com/office/drawing/2014/main" id="{6803E1CE-E8DD-47CC-8980-66D6080B1221}"/>
                </a:ext>
              </a:extLst>
            </p:cNvPr>
            <p:cNvSpPr/>
            <p:nvPr/>
          </p:nvSpPr>
          <p:spPr>
            <a:xfrm>
              <a:off x="3091399" y="3065472"/>
              <a:ext cx="1211580" cy="1905"/>
            </a:xfrm>
            <a:custGeom>
              <a:avLst/>
              <a:gdLst/>
              <a:ahLst/>
              <a:cxnLst/>
              <a:rect l="l" t="t" r="r" b="b"/>
              <a:pathLst>
                <a:path w="1211579" h="1905">
                  <a:moveTo>
                    <a:pt x="0" y="0"/>
                  </a:moveTo>
                  <a:lnTo>
                    <a:pt x="1211099" y="1370"/>
                  </a:lnTo>
                </a:path>
              </a:pathLst>
            </a:custGeom>
            <a:ln w="19049">
              <a:solidFill>
                <a:srgbClr val="222222"/>
              </a:solidFill>
            </a:ln>
          </p:spPr>
          <p:txBody>
            <a:bodyPr wrap="square" lIns="0" tIns="0" rIns="0" bIns="0" rtlCol="0"/>
            <a:lstStyle/>
            <a:p>
              <a:endParaRPr/>
            </a:p>
          </p:txBody>
        </p:sp>
        <p:pic>
          <p:nvPicPr>
            <p:cNvPr id="15" name="object 14">
              <a:extLst>
                <a:ext uri="{FF2B5EF4-FFF2-40B4-BE49-F238E27FC236}">
                  <a16:creationId xmlns:a16="http://schemas.microsoft.com/office/drawing/2014/main" id="{E31CDAFB-6F4A-4B46-B9B4-09F3A4E45C32}"/>
                </a:ext>
              </a:extLst>
            </p:cNvPr>
            <p:cNvPicPr/>
            <p:nvPr/>
          </p:nvPicPr>
          <p:blipFill>
            <a:blip r:embed="rId4" cstate="print"/>
            <a:stretch>
              <a:fillRect/>
            </a:stretch>
          </p:blipFill>
          <p:spPr>
            <a:xfrm>
              <a:off x="4292939" y="3025853"/>
              <a:ext cx="105536" cy="81981"/>
            </a:xfrm>
            <a:prstGeom prst="rect">
              <a:avLst/>
            </a:prstGeom>
          </p:spPr>
        </p:pic>
        <p:sp>
          <p:nvSpPr>
            <p:cNvPr id="16" name="object 15">
              <a:extLst>
                <a:ext uri="{FF2B5EF4-FFF2-40B4-BE49-F238E27FC236}">
                  <a16:creationId xmlns:a16="http://schemas.microsoft.com/office/drawing/2014/main" id="{D804E319-2FC5-49EF-97C8-D90300AC3D9E}"/>
                </a:ext>
              </a:extLst>
            </p:cNvPr>
            <p:cNvSpPr/>
            <p:nvPr/>
          </p:nvSpPr>
          <p:spPr>
            <a:xfrm>
              <a:off x="2116322" y="2754254"/>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B4A7D6"/>
            </a:solidFill>
          </p:spPr>
          <p:txBody>
            <a:bodyPr wrap="square" lIns="0" tIns="0" rIns="0" bIns="0" rtlCol="0"/>
            <a:lstStyle/>
            <a:p>
              <a:endParaRPr/>
            </a:p>
          </p:txBody>
        </p:sp>
        <p:sp>
          <p:nvSpPr>
            <p:cNvPr id="17" name="object 16">
              <a:extLst>
                <a:ext uri="{FF2B5EF4-FFF2-40B4-BE49-F238E27FC236}">
                  <a16:creationId xmlns:a16="http://schemas.microsoft.com/office/drawing/2014/main" id="{E9AF81D9-6A05-4A3A-A72B-FD076C2B9676}"/>
                </a:ext>
              </a:extLst>
            </p:cNvPr>
            <p:cNvSpPr/>
            <p:nvPr/>
          </p:nvSpPr>
          <p:spPr>
            <a:xfrm>
              <a:off x="2112329" y="2753171"/>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0" y="26"/>
                  </a:moveTo>
                  <a:lnTo>
                    <a:pt x="651050"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grpSp>
      <p:sp>
        <p:nvSpPr>
          <p:cNvPr id="18" name="object 17">
            <a:extLst>
              <a:ext uri="{FF2B5EF4-FFF2-40B4-BE49-F238E27FC236}">
                <a16:creationId xmlns:a16="http://schemas.microsoft.com/office/drawing/2014/main" id="{EF2BF56D-4180-4ACB-A5A5-42725CDC51E9}"/>
              </a:ext>
            </a:extLst>
          </p:cNvPr>
          <p:cNvSpPr/>
          <p:nvPr/>
        </p:nvSpPr>
        <p:spPr>
          <a:xfrm>
            <a:off x="5873250" y="4851386"/>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19" name="object 18">
            <a:extLst>
              <a:ext uri="{FF2B5EF4-FFF2-40B4-BE49-F238E27FC236}">
                <a16:creationId xmlns:a16="http://schemas.microsoft.com/office/drawing/2014/main" id="{1AAD3F78-5DC9-4308-92EE-4B300B075DF3}"/>
              </a:ext>
            </a:extLst>
          </p:cNvPr>
          <p:cNvSpPr txBox="1"/>
          <p:nvPr/>
        </p:nvSpPr>
        <p:spPr>
          <a:xfrm>
            <a:off x="5873250" y="4851386"/>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1</a:t>
            </a:r>
            <a:endParaRPr sz="1200" baseline="-31250">
              <a:latin typeface="Arial MT"/>
              <a:cs typeface="Arial MT"/>
            </a:endParaRPr>
          </a:p>
        </p:txBody>
      </p:sp>
      <p:sp>
        <p:nvSpPr>
          <p:cNvPr id="20" name="object 19">
            <a:extLst>
              <a:ext uri="{FF2B5EF4-FFF2-40B4-BE49-F238E27FC236}">
                <a16:creationId xmlns:a16="http://schemas.microsoft.com/office/drawing/2014/main" id="{341ED046-9E08-42DF-92CC-677EB3D70324}"/>
              </a:ext>
            </a:extLst>
          </p:cNvPr>
          <p:cNvSpPr txBox="1"/>
          <p:nvPr/>
        </p:nvSpPr>
        <p:spPr>
          <a:xfrm>
            <a:off x="6246845" y="4851386"/>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21" name="object 20">
            <a:extLst>
              <a:ext uri="{FF2B5EF4-FFF2-40B4-BE49-F238E27FC236}">
                <a16:creationId xmlns:a16="http://schemas.microsoft.com/office/drawing/2014/main" id="{3D895060-8297-4061-976C-47A5D57470AC}"/>
              </a:ext>
            </a:extLst>
          </p:cNvPr>
          <p:cNvSpPr txBox="1"/>
          <p:nvPr/>
        </p:nvSpPr>
        <p:spPr>
          <a:xfrm>
            <a:off x="6056463" y="3932785"/>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grpSp>
        <p:nvGrpSpPr>
          <p:cNvPr id="22" name="object 21">
            <a:extLst>
              <a:ext uri="{FF2B5EF4-FFF2-40B4-BE49-F238E27FC236}">
                <a16:creationId xmlns:a16="http://schemas.microsoft.com/office/drawing/2014/main" id="{38E1140A-2CC2-4C64-A61E-EF9437334FAB}"/>
              </a:ext>
            </a:extLst>
          </p:cNvPr>
          <p:cNvGrpSpPr/>
          <p:nvPr/>
        </p:nvGrpSpPr>
        <p:grpSpPr>
          <a:xfrm>
            <a:off x="6249385" y="4492355"/>
            <a:ext cx="82550" cy="368935"/>
            <a:chOff x="5942204" y="3370786"/>
            <a:chExt cx="82550" cy="368935"/>
          </a:xfrm>
        </p:grpSpPr>
        <p:sp>
          <p:nvSpPr>
            <p:cNvPr id="23" name="object 22">
              <a:extLst>
                <a:ext uri="{FF2B5EF4-FFF2-40B4-BE49-F238E27FC236}">
                  <a16:creationId xmlns:a16="http://schemas.microsoft.com/office/drawing/2014/main" id="{B797FD53-C640-4E82-AF82-6343570A2921}"/>
                </a:ext>
              </a:extLst>
            </p:cNvPr>
            <p:cNvSpPr/>
            <p:nvPr/>
          </p:nvSpPr>
          <p:spPr>
            <a:xfrm>
              <a:off x="5982148"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24" name="object 23">
              <a:extLst>
                <a:ext uri="{FF2B5EF4-FFF2-40B4-BE49-F238E27FC236}">
                  <a16:creationId xmlns:a16="http://schemas.microsoft.com/office/drawing/2014/main" id="{D597E3EE-BE10-48DF-837C-5EC213CBD07D}"/>
                </a:ext>
              </a:extLst>
            </p:cNvPr>
            <p:cNvPicPr/>
            <p:nvPr/>
          </p:nvPicPr>
          <p:blipFill>
            <a:blip r:embed="rId5" cstate="print"/>
            <a:stretch>
              <a:fillRect/>
            </a:stretch>
          </p:blipFill>
          <p:spPr>
            <a:xfrm>
              <a:off x="5942204" y="3370786"/>
              <a:ext cx="81980" cy="105625"/>
            </a:xfrm>
            <a:prstGeom prst="rect">
              <a:avLst/>
            </a:prstGeom>
          </p:spPr>
        </p:pic>
      </p:grpSp>
      <p:sp>
        <p:nvSpPr>
          <p:cNvPr id="25" name="object 24">
            <a:extLst>
              <a:ext uri="{FF2B5EF4-FFF2-40B4-BE49-F238E27FC236}">
                <a16:creationId xmlns:a16="http://schemas.microsoft.com/office/drawing/2014/main" id="{7C5F8A5C-2EFB-4AC7-B097-DEFEBFD15C41}"/>
              </a:ext>
            </a:extLst>
          </p:cNvPr>
          <p:cNvSpPr txBox="1"/>
          <p:nvPr/>
        </p:nvSpPr>
        <p:spPr>
          <a:xfrm>
            <a:off x="6060611" y="3090386"/>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pic>
        <p:nvPicPr>
          <p:cNvPr id="26" name="object 25">
            <a:extLst>
              <a:ext uri="{FF2B5EF4-FFF2-40B4-BE49-F238E27FC236}">
                <a16:creationId xmlns:a16="http://schemas.microsoft.com/office/drawing/2014/main" id="{14A40905-4B01-4155-89E1-F34C19248761}"/>
              </a:ext>
            </a:extLst>
          </p:cNvPr>
          <p:cNvPicPr/>
          <p:nvPr/>
        </p:nvPicPr>
        <p:blipFill>
          <a:blip r:embed="rId6" cstate="print"/>
          <a:stretch>
            <a:fillRect/>
          </a:stretch>
        </p:blipFill>
        <p:spPr>
          <a:xfrm>
            <a:off x="6178725" y="3620206"/>
            <a:ext cx="81975" cy="322102"/>
          </a:xfrm>
          <a:prstGeom prst="rect">
            <a:avLst/>
          </a:prstGeom>
        </p:spPr>
      </p:pic>
      <p:sp>
        <p:nvSpPr>
          <p:cNvPr id="27" name="object 26">
            <a:extLst>
              <a:ext uri="{FF2B5EF4-FFF2-40B4-BE49-F238E27FC236}">
                <a16:creationId xmlns:a16="http://schemas.microsoft.com/office/drawing/2014/main" id="{5F2AB5D1-694C-4826-9390-1E146F1915C3}"/>
              </a:ext>
            </a:extLst>
          </p:cNvPr>
          <p:cNvSpPr txBox="1"/>
          <p:nvPr/>
        </p:nvSpPr>
        <p:spPr>
          <a:xfrm>
            <a:off x="2428266" y="3880585"/>
            <a:ext cx="294005" cy="301625"/>
          </a:xfrm>
          <a:prstGeom prst="rect">
            <a:avLst/>
          </a:prstGeom>
          <a:solidFill>
            <a:srgbClr val="B4A7D6"/>
          </a:solidFill>
        </p:spPr>
        <p:txBody>
          <a:bodyPr vert="horz" wrap="square" lIns="0" tIns="107950" rIns="0" bIns="0" rtlCol="0">
            <a:spAutoFit/>
          </a:bodyPr>
          <a:lstStyle/>
          <a:p>
            <a:pPr marL="44450">
              <a:lnSpc>
                <a:spcPct val="100000"/>
              </a:lnSpc>
              <a:spcBef>
                <a:spcPts val="850"/>
              </a:spcBef>
            </a:pPr>
            <a:r>
              <a:rPr sz="1800" spc="-7" baseline="20833" dirty="0">
                <a:latin typeface="Arial MT"/>
                <a:cs typeface="Arial MT"/>
              </a:rPr>
              <a:t>z</a:t>
            </a:r>
            <a:r>
              <a:rPr sz="800" spc="-5" dirty="0">
                <a:latin typeface="Arial MT"/>
                <a:cs typeface="Arial MT"/>
              </a:rPr>
              <a:t>0,0</a:t>
            </a:r>
            <a:endParaRPr sz="800">
              <a:latin typeface="Arial MT"/>
              <a:cs typeface="Arial MT"/>
            </a:endParaRPr>
          </a:p>
        </p:txBody>
      </p:sp>
      <p:sp>
        <p:nvSpPr>
          <p:cNvPr id="28" name="object 27">
            <a:extLst>
              <a:ext uri="{FF2B5EF4-FFF2-40B4-BE49-F238E27FC236}">
                <a16:creationId xmlns:a16="http://schemas.microsoft.com/office/drawing/2014/main" id="{3D8AFCA5-578D-494B-B0ED-58E98559EAB9}"/>
              </a:ext>
            </a:extLst>
          </p:cNvPr>
          <p:cNvSpPr/>
          <p:nvPr/>
        </p:nvSpPr>
        <p:spPr>
          <a:xfrm>
            <a:off x="3211961" y="4822586"/>
            <a:ext cx="2821940" cy="778510"/>
          </a:xfrm>
          <a:custGeom>
            <a:avLst/>
            <a:gdLst/>
            <a:ahLst/>
            <a:cxnLst/>
            <a:rect l="l" t="t" r="r" b="b"/>
            <a:pathLst>
              <a:path w="2821940" h="778510">
                <a:moveTo>
                  <a:pt x="5688" y="0"/>
                </a:moveTo>
                <a:lnTo>
                  <a:pt x="0" y="0"/>
                </a:lnTo>
                <a:lnTo>
                  <a:pt x="0" y="778425"/>
                </a:lnTo>
                <a:lnTo>
                  <a:pt x="2821788" y="778425"/>
                </a:lnTo>
                <a:lnTo>
                  <a:pt x="2821788" y="654599"/>
                </a:lnTo>
              </a:path>
            </a:pathLst>
          </a:custGeom>
          <a:ln w="19049">
            <a:solidFill>
              <a:srgbClr val="222222"/>
            </a:solidFill>
          </a:ln>
        </p:spPr>
        <p:txBody>
          <a:bodyPr wrap="square" lIns="0" tIns="0" rIns="0" bIns="0" rtlCol="0"/>
          <a:lstStyle/>
          <a:p>
            <a:endParaRPr/>
          </a:p>
        </p:txBody>
      </p:sp>
      <p:sp>
        <p:nvSpPr>
          <p:cNvPr id="29" name="object 28">
            <a:extLst>
              <a:ext uri="{FF2B5EF4-FFF2-40B4-BE49-F238E27FC236}">
                <a16:creationId xmlns:a16="http://schemas.microsoft.com/office/drawing/2014/main" id="{52B8E249-34A1-4FC0-A921-427BE27B605C}"/>
              </a:ext>
            </a:extLst>
          </p:cNvPr>
          <p:cNvSpPr/>
          <p:nvPr/>
        </p:nvSpPr>
        <p:spPr>
          <a:xfrm>
            <a:off x="5044980" y="4188542"/>
            <a:ext cx="890905" cy="548005"/>
          </a:xfrm>
          <a:custGeom>
            <a:avLst/>
            <a:gdLst/>
            <a:ahLst/>
            <a:cxnLst/>
            <a:rect l="l" t="t" r="r" b="b"/>
            <a:pathLst>
              <a:path w="890904" h="548004">
                <a:moveTo>
                  <a:pt x="0" y="0"/>
                </a:moveTo>
                <a:lnTo>
                  <a:pt x="890601" y="0"/>
                </a:lnTo>
                <a:lnTo>
                  <a:pt x="890601" y="547799"/>
                </a:lnTo>
              </a:path>
            </a:pathLst>
          </a:custGeom>
          <a:ln w="19049">
            <a:solidFill>
              <a:srgbClr val="222222"/>
            </a:solidFill>
          </a:ln>
        </p:spPr>
        <p:txBody>
          <a:bodyPr wrap="square" lIns="0" tIns="0" rIns="0" bIns="0" rtlCol="0"/>
          <a:lstStyle/>
          <a:p>
            <a:endParaRPr/>
          </a:p>
        </p:txBody>
      </p:sp>
      <p:grpSp>
        <p:nvGrpSpPr>
          <p:cNvPr id="30" name="object 29">
            <a:extLst>
              <a:ext uri="{FF2B5EF4-FFF2-40B4-BE49-F238E27FC236}">
                <a16:creationId xmlns:a16="http://schemas.microsoft.com/office/drawing/2014/main" id="{19C1A177-1FC0-439F-9BFB-CBF2C832809A}"/>
              </a:ext>
            </a:extLst>
          </p:cNvPr>
          <p:cNvGrpSpPr/>
          <p:nvPr/>
        </p:nvGrpSpPr>
        <p:grpSpPr>
          <a:xfrm>
            <a:off x="5894592" y="4492355"/>
            <a:ext cx="284480" cy="994410"/>
            <a:chOff x="5587411" y="3370786"/>
            <a:chExt cx="284480" cy="994410"/>
          </a:xfrm>
        </p:grpSpPr>
        <p:sp>
          <p:nvSpPr>
            <p:cNvPr id="31" name="object 30">
              <a:extLst>
                <a:ext uri="{FF2B5EF4-FFF2-40B4-BE49-F238E27FC236}">
                  <a16:creationId xmlns:a16="http://schemas.microsoft.com/office/drawing/2014/main" id="{D24FF7A1-0A52-455C-AD32-B85FFE91C467}"/>
                </a:ext>
              </a:extLst>
            </p:cNvPr>
            <p:cNvSpPr/>
            <p:nvPr/>
          </p:nvSpPr>
          <p:spPr>
            <a:xfrm>
              <a:off x="5829750"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32" name="object 31">
              <a:extLst>
                <a:ext uri="{FF2B5EF4-FFF2-40B4-BE49-F238E27FC236}">
                  <a16:creationId xmlns:a16="http://schemas.microsoft.com/office/drawing/2014/main" id="{657202A2-C501-4503-9E53-BF15EE87F924}"/>
                </a:ext>
              </a:extLst>
            </p:cNvPr>
            <p:cNvPicPr/>
            <p:nvPr/>
          </p:nvPicPr>
          <p:blipFill>
            <a:blip r:embed="rId5" cstate="print"/>
            <a:stretch>
              <a:fillRect/>
            </a:stretch>
          </p:blipFill>
          <p:spPr>
            <a:xfrm>
              <a:off x="5789805" y="3370786"/>
              <a:ext cx="81980" cy="105625"/>
            </a:xfrm>
            <a:prstGeom prst="rect">
              <a:avLst/>
            </a:prstGeom>
          </p:spPr>
        </p:pic>
        <p:pic>
          <p:nvPicPr>
            <p:cNvPr id="33" name="object 32">
              <a:extLst>
                <a:ext uri="{FF2B5EF4-FFF2-40B4-BE49-F238E27FC236}">
                  <a16:creationId xmlns:a16="http://schemas.microsoft.com/office/drawing/2014/main" id="{C49646F9-E269-4CF3-B606-3F7BB3AC1B4D}"/>
                </a:ext>
              </a:extLst>
            </p:cNvPr>
            <p:cNvPicPr/>
            <p:nvPr/>
          </p:nvPicPr>
          <p:blipFill>
            <a:blip r:embed="rId7" cstate="print"/>
            <a:stretch>
              <a:fillRect/>
            </a:stretch>
          </p:blipFill>
          <p:spPr>
            <a:xfrm>
              <a:off x="5685578" y="4259641"/>
              <a:ext cx="81981" cy="105500"/>
            </a:xfrm>
            <a:prstGeom prst="rect">
              <a:avLst/>
            </a:prstGeom>
          </p:spPr>
        </p:pic>
        <p:pic>
          <p:nvPicPr>
            <p:cNvPr id="34" name="object 33">
              <a:extLst>
                <a:ext uri="{FF2B5EF4-FFF2-40B4-BE49-F238E27FC236}">
                  <a16:creationId xmlns:a16="http://schemas.microsoft.com/office/drawing/2014/main" id="{992192AC-C60F-403C-B6B0-64775C54DF84}"/>
                </a:ext>
              </a:extLst>
            </p:cNvPr>
            <p:cNvPicPr/>
            <p:nvPr/>
          </p:nvPicPr>
          <p:blipFill>
            <a:blip r:embed="rId8" cstate="print"/>
            <a:stretch>
              <a:fillRect/>
            </a:stretch>
          </p:blipFill>
          <p:spPr>
            <a:xfrm>
              <a:off x="5587411" y="3605221"/>
              <a:ext cx="81981" cy="105527"/>
            </a:xfrm>
            <a:prstGeom prst="rect">
              <a:avLst/>
            </a:prstGeom>
          </p:spPr>
        </p:pic>
      </p:grpSp>
      <p:sp>
        <p:nvSpPr>
          <p:cNvPr id="35" name="object 34">
            <a:extLst>
              <a:ext uri="{FF2B5EF4-FFF2-40B4-BE49-F238E27FC236}">
                <a16:creationId xmlns:a16="http://schemas.microsoft.com/office/drawing/2014/main" id="{8250F969-665B-4F55-A755-0D2AA6E89D71}"/>
              </a:ext>
            </a:extLst>
          </p:cNvPr>
          <p:cNvSpPr txBox="1"/>
          <p:nvPr/>
        </p:nvSpPr>
        <p:spPr>
          <a:xfrm>
            <a:off x="6001812" y="2842281"/>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36" name="object 35">
            <a:extLst>
              <a:ext uri="{FF2B5EF4-FFF2-40B4-BE49-F238E27FC236}">
                <a16:creationId xmlns:a16="http://schemas.microsoft.com/office/drawing/2014/main" id="{C3F37C39-07F4-46BB-AE09-E76820CC8101}"/>
              </a:ext>
            </a:extLst>
          </p:cNvPr>
          <p:cNvSpPr txBox="1"/>
          <p:nvPr/>
        </p:nvSpPr>
        <p:spPr>
          <a:xfrm>
            <a:off x="2731205" y="3880585"/>
            <a:ext cx="334645" cy="301625"/>
          </a:xfrm>
          <a:prstGeom prst="rect">
            <a:avLst/>
          </a:prstGeom>
          <a:solidFill>
            <a:srgbClr val="B4A7D6"/>
          </a:solidFill>
        </p:spPr>
        <p:txBody>
          <a:bodyPr vert="horz" wrap="square" lIns="0" tIns="107950" rIns="0" bIns="0" rtlCol="0">
            <a:spAutoFit/>
          </a:bodyPr>
          <a:lstStyle/>
          <a:p>
            <a:pPr marL="65405">
              <a:lnSpc>
                <a:spcPct val="100000"/>
              </a:lnSpc>
              <a:spcBef>
                <a:spcPts val="850"/>
              </a:spcBef>
            </a:pPr>
            <a:r>
              <a:rPr sz="1800" spc="-7" baseline="20833" dirty="0">
                <a:latin typeface="Arial MT"/>
                <a:cs typeface="Arial MT"/>
              </a:rPr>
              <a:t>z</a:t>
            </a:r>
            <a:r>
              <a:rPr sz="800" spc="-5" dirty="0">
                <a:latin typeface="Arial MT"/>
                <a:cs typeface="Arial MT"/>
              </a:rPr>
              <a:t>0,1</a:t>
            </a:r>
            <a:endParaRPr sz="800">
              <a:latin typeface="Arial MT"/>
              <a:cs typeface="Arial MT"/>
            </a:endParaRPr>
          </a:p>
        </p:txBody>
      </p:sp>
      <p:sp>
        <p:nvSpPr>
          <p:cNvPr id="37" name="object 36">
            <a:extLst>
              <a:ext uri="{FF2B5EF4-FFF2-40B4-BE49-F238E27FC236}">
                <a16:creationId xmlns:a16="http://schemas.microsoft.com/office/drawing/2014/main" id="{2BFA008E-8F51-4598-9F68-8D00CBE222E2}"/>
              </a:ext>
            </a:extLst>
          </p:cNvPr>
          <p:cNvSpPr txBox="1"/>
          <p:nvPr/>
        </p:nvSpPr>
        <p:spPr>
          <a:xfrm>
            <a:off x="3075324" y="3880585"/>
            <a:ext cx="299085" cy="301625"/>
          </a:xfrm>
          <a:prstGeom prst="rect">
            <a:avLst/>
          </a:prstGeom>
          <a:solidFill>
            <a:srgbClr val="B4A7D6"/>
          </a:solidFill>
        </p:spPr>
        <p:txBody>
          <a:bodyPr vert="horz" wrap="square" lIns="0" tIns="107950" rIns="0" bIns="0" rtlCol="0">
            <a:spAutoFit/>
          </a:bodyPr>
          <a:lstStyle/>
          <a:p>
            <a:pPr marL="69850">
              <a:lnSpc>
                <a:spcPct val="100000"/>
              </a:lnSpc>
              <a:spcBef>
                <a:spcPts val="850"/>
              </a:spcBef>
            </a:pPr>
            <a:r>
              <a:rPr sz="1800" baseline="20833" dirty="0">
                <a:latin typeface="Arial MT"/>
                <a:cs typeface="Arial MT"/>
              </a:rPr>
              <a:t>z</a:t>
            </a:r>
            <a:r>
              <a:rPr sz="800" spc="-5" dirty="0">
                <a:latin typeface="Arial MT"/>
                <a:cs typeface="Arial MT"/>
              </a:rPr>
              <a:t>0,2</a:t>
            </a:r>
            <a:endParaRPr sz="800">
              <a:latin typeface="Arial MT"/>
              <a:cs typeface="Arial MT"/>
            </a:endParaRPr>
          </a:p>
        </p:txBody>
      </p:sp>
      <p:sp>
        <p:nvSpPr>
          <p:cNvPr id="38" name="object 37">
            <a:extLst>
              <a:ext uri="{FF2B5EF4-FFF2-40B4-BE49-F238E27FC236}">
                <a16:creationId xmlns:a16="http://schemas.microsoft.com/office/drawing/2014/main" id="{D9CECFBB-6DCA-433E-B5F2-FE1EF6C69D73}"/>
              </a:ext>
            </a:extLst>
          </p:cNvPr>
          <p:cNvSpPr txBox="1"/>
          <p:nvPr/>
        </p:nvSpPr>
        <p:spPr>
          <a:xfrm>
            <a:off x="2428266" y="4195556"/>
            <a:ext cx="294005" cy="305435"/>
          </a:xfrm>
          <a:prstGeom prst="rect">
            <a:avLst/>
          </a:prstGeom>
          <a:solidFill>
            <a:srgbClr val="B4A7D6"/>
          </a:solidFill>
        </p:spPr>
        <p:txBody>
          <a:bodyPr vert="horz" wrap="square" lIns="0" tIns="97790" rIns="0" bIns="0" rtlCol="0">
            <a:spAutoFit/>
          </a:bodyPr>
          <a:lstStyle/>
          <a:p>
            <a:pPr marL="44450">
              <a:lnSpc>
                <a:spcPct val="100000"/>
              </a:lnSpc>
              <a:spcBef>
                <a:spcPts val="770"/>
              </a:spcBef>
            </a:pPr>
            <a:r>
              <a:rPr sz="1800" spc="-7" baseline="20833" dirty="0">
                <a:latin typeface="Arial MT"/>
                <a:cs typeface="Arial MT"/>
              </a:rPr>
              <a:t>z</a:t>
            </a:r>
            <a:r>
              <a:rPr sz="800" spc="-5" dirty="0">
                <a:latin typeface="Arial MT"/>
                <a:cs typeface="Arial MT"/>
              </a:rPr>
              <a:t>1,0</a:t>
            </a:r>
            <a:endParaRPr sz="800">
              <a:latin typeface="Arial MT"/>
              <a:cs typeface="Arial MT"/>
            </a:endParaRPr>
          </a:p>
        </p:txBody>
      </p:sp>
      <p:sp>
        <p:nvSpPr>
          <p:cNvPr id="39" name="object 38">
            <a:extLst>
              <a:ext uri="{FF2B5EF4-FFF2-40B4-BE49-F238E27FC236}">
                <a16:creationId xmlns:a16="http://schemas.microsoft.com/office/drawing/2014/main" id="{59E4683D-35A7-4FB7-8F97-2D60A7882DA5}"/>
              </a:ext>
            </a:extLst>
          </p:cNvPr>
          <p:cNvSpPr txBox="1"/>
          <p:nvPr/>
        </p:nvSpPr>
        <p:spPr>
          <a:xfrm>
            <a:off x="2731205" y="4195556"/>
            <a:ext cx="334645" cy="305435"/>
          </a:xfrm>
          <a:prstGeom prst="rect">
            <a:avLst/>
          </a:prstGeom>
          <a:solidFill>
            <a:srgbClr val="B4A7D6"/>
          </a:solidFill>
        </p:spPr>
        <p:txBody>
          <a:bodyPr vert="horz" wrap="square" lIns="0" tIns="97790" rIns="0" bIns="0" rtlCol="0">
            <a:spAutoFit/>
          </a:bodyPr>
          <a:lstStyle/>
          <a:p>
            <a:pPr marL="65405">
              <a:lnSpc>
                <a:spcPct val="100000"/>
              </a:lnSpc>
              <a:spcBef>
                <a:spcPts val="770"/>
              </a:spcBef>
            </a:pPr>
            <a:r>
              <a:rPr sz="1800" spc="-7" baseline="20833" dirty="0">
                <a:latin typeface="Arial MT"/>
                <a:cs typeface="Arial MT"/>
              </a:rPr>
              <a:t>z</a:t>
            </a:r>
            <a:r>
              <a:rPr sz="800" spc="-5" dirty="0">
                <a:latin typeface="Arial MT"/>
                <a:cs typeface="Arial MT"/>
              </a:rPr>
              <a:t>1,1</a:t>
            </a:r>
            <a:endParaRPr sz="800">
              <a:latin typeface="Arial MT"/>
              <a:cs typeface="Arial MT"/>
            </a:endParaRPr>
          </a:p>
        </p:txBody>
      </p:sp>
      <p:sp>
        <p:nvSpPr>
          <p:cNvPr id="40" name="object 39">
            <a:extLst>
              <a:ext uri="{FF2B5EF4-FFF2-40B4-BE49-F238E27FC236}">
                <a16:creationId xmlns:a16="http://schemas.microsoft.com/office/drawing/2014/main" id="{F9D808EE-0B97-48EA-B825-FBA4E3134CE7}"/>
              </a:ext>
            </a:extLst>
          </p:cNvPr>
          <p:cNvSpPr txBox="1"/>
          <p:nvPr/>
        </p:nvSpPr>
        <p:spPr>
          <a:xfrm>
            <a:off x="3075324" y="4195556"/>
            <a:ext cx="299085" cy="305435"/>
          </a:xfrm>
          <a:prstGeom prst="rect">
            <a:avLst/>
          </a:prstGeom>
          <a:solidFill>
            <a:srgbClr val="B4A7D6"/>
          </a:solidFill>
        </p:spPr>
        <p:txBody>
          <a:bodyPr vert="horz" wrap="square" lIns="0" tIns="97790" rIns="0" bIns="0" rtlCol="0">
            <a:spAutoFit/>
          </a:bodyPr>
          <a:lstStyle/>
          <a:p>
            <a:pPr marL="69850">
              <a:lnSpc>
                <a:spcPct val="100000"/>
              </a:lnSpc>
              <a:spcBef>
                <a:spcPts val="770"/>
              </a:spcBef>
            </a:pPr>
            <a:r>
              <a:rPr sz="1800" baseline="20833" dirty="0">
                <a:latin typeface="Arial MT"/>
                <a:cs typeface="Arial MT"/>
              </a:rPr>
              <a:t>z</a:t>
            </a:r>
            <a:r>
              <a:rPr sz="800" spc="-5" dirty="0">
                <a:latin typeface="Arial MT"/>
                <a:cs typeface="Arial MT"/>
              </a:rPr>
              <a:t>1,2</a:t>
            </a:r>
            <a:endParaRPr sz="800">
              <a:latin typeface="Arial MT"/>
              <a:cs typeface="Arial MT"/>
            </a:endParaRPr>
          </a:p>
        </p:txBody>
      </p:sp>
      <p:sp>
        <p:nvSpPr>
          <p:cNvPr id="41" name="object 40">
            <a:extLst>
              <a:ext uri="{FF2B5EF4-FFF2-40B4-BE49-F238E27FC236}">
                <a16:creationId xmlns:a16="http://schemas.microsoft.com/office/drawing/2014/main" id="{4465C233-5ED4-4DB8-B44F-87E14DD03F0C}"/>
              </a:ext>
            </a:extLst>
          </p:cNvPr>
          <p:cNvSpPr txBox="1"/>
          <p:nvPr/>
        </p:nvSpPr>
        <p:spPr>
          <a:xfrm>
            <a:off x="2428266" y="4514380"/>
            <a:ext cx="294005" cy="303530"/>
          </a:xfrm>
          <a:prstGeom prst="rect">
            <a:avLst/>
          </a:prstGeom>
          <a:solidFill>
            <a:srgbClr val="B4A7D6"/>
          </a:solidFill>
        </p:spPr>
        <p:txBody>
          <a:bodyPr vert="horz" wrap="square" lIns="0" tIns="83185" rIns="0" bIns="0" rtlCol="0">
            <a:spAutoFit/>
          </a:bodyPr>
          <a:lstStyle/>
          <a:p>
            <a:pPr marL="44450">
              <a:lnSpc>
                <a:spcPct val="100000"/>
              </a:lnSpc>
              <a:spcBef>
                <a:spcPts val="655"/>
              </a:spcBef>
            </a:pPr>
            <a:r>
              <a:rPr sz="1800" spc="-7" baseline="20833" dirty="0">
                <a:latin typeface="Arial MT"/>
                <a:cs typeface="Arial MT"/>
              </a:rPr>
              <a:t>z</a:t>
            </a:r>
            <a:r>
              <a:rPr sz="800" spc="-5" dirty="0">
                <a:latin typeface="Arial MT"/>
                <a:cs typeface="Arial MT"/>
              </a:rPr>
              <a:t>2,0</a:t>
            </a:r>
            <a:endParaRPr sz="800">
              <a:latin typeface="Arial MT"/>
              <a:cs typeface="Arial MT"/>
            </a:endParaRPr>
          </a:p>
        </p:txBody>
      </p:sp>
      <p:sp>
        <p:nvSpPr>
          <p:cNvPr id="42" name="object 41">
            <a:extLst>
              <a:ext uri="{FF2B5EF4-FFF2-40B4-BE49-F238E27FC236}">
                <a16:creationId xmlns:a16="http://schemas.microsoft.com/office/drawing/2014/main" id="{06412219-6938-4C7F-9FBC-B69A4716B62D}"/>
              </a:ext>
            </a:extLst>
          </p:cNvPr>
          <p:cNvSpPr txBox="1"/>
          <p:nvPr/>
        </p:nvSpPr>
        <p:spPr>
          <a:xfrm>
            <a:off x="2731205" y="4514380"/>
            <a:ext cx="334645" cy="303530"/>
          </a:xfrm>
          <a:prstGeom prst="rect">
            <a:avLst/>
          </a:prstGeom>
          <a:solidFill>
            <a:srgbClr val="B4A7D6"/>
          </a:solidFill>
        </p:spPr>
        <p:txBody>
          <a:bodyPr vert="horz" wrap="square" lIns="0" tIns="83185" rIns="0" bIns="0" rtlCol="0">
            <a:spAutoFit/>
          </a:bodyPr>
          <a:lstStyle/>
          <a:p>
            <a:pPr marL="65405">
              <a:lnSpc>
                <a:spcPct val="100000"/>
              </a:lnSpc>
              <a:spcBef>
                <a:spcPts val="655"/>
              </a:spcBef>
            </a:pPr>
            <a:r>
              <a:rPr sz="1800" spc="-7" baseline="20833" dirty="0">
                <a:latin typeface="Arial MT"/>
                <a:cs typeface="Arial MT"/>
              </a:rPr>
              <a:t>z</a:t>
            </a:r>
            <a:r>
              <a:rPr sz="800" spc="-5" dirty="0">
                <a:latin typeface="Arial MT"/>
                <a:cs typeface="Arial MT"/>
              </a:rPr>
              <a:t>2,1</a:t>
            </a:r>
            <a:endParaRPr sz="800">
              <a:latin typeface="Arial MT"/>
              <a:cs typeface="Arial MT"/>
            </a:endParaRPr>
          </a:p>
        </p:txBody>
      </p:sp>
      <p:sp>
        <p:nvSpPr>
          <p:cNvPr id="43" name="object 42">
            <a:extLst>
              <a:ext uri="{FF2B5EF4-FFF2-40B4-BE49-F238E27FC236}">
                <a16:creationId xmlns:a16="http://schemas.microsoft.com/office/drawing/2014/main" id="{38E0132E-6AF0-4076-8252-89906E905F27}"/>
              </a:ext>
            </a:extLst>
          </p:cNvPr>
          <p:cNvSpPr txBox="1"/>
          <p:nvPr/>
        </p:nvSpPr>
        <p:spPr>
          <a:xfrm>
            <a:off x="3075324" y="4514380"/>
            <a:ext cx="299085" cy="303530"/>
          </a:xfrm>
          <a:prstGeom prst="rect">
            <a:avLst/>
          </a:prstGeom>
          <a:solidFill>
            <a:srgbClr val="B4A7D6"/>
          </a:solidFill>
        </p:spPr>
        <p:txBody>
          <a:bodyPr vert="horz" wrap="square" lIns="0" tIns="83185" rIns="0" bIns="0" rtlCol="0">
            <a:spAutoFit/>
          </a:bodyPr>
          <a:lstStyle/>
          <a:p>
            <a:pPr marL="69850">
              <a:lnSpc>
                <a:spcPct val="100000"/>
              </a:lnSpc>
              <a:spcBef>
                <a:spcPts val="655"/>
              </a:spcBef>
            </a:pPr>
            <a:r>
              <a:rPr sz="1800" baseline="20833" dirty="0">
                <a:latin typeface="Arial MT"/>
                <a:cs typeface="Arial MT"/>
              </a:rPr>
              <a:t>z</a:t>
            </a:r>
            <a:r>
              <a:rPr sz="800" spc="-5" dirty="0">
                <a:latin typeface="Arial MT"/>
                <a:cs typeface="Arial MT"/>
              </a:rPr>
              <a:t>2,2</a:t>
            </a:r>
            <a:endParaRPr sz="800">
              <a:latin typeface="Arial MT"/>
              <a:cs typeface="Arial MT"/>
            </a:endParaRPr>
          </a:p>
        </p:txBody>
      </p:sp>
      <p:pic>
        <p:nvPicPr>
          <p:cNvPr id="44" name="object 43">
            <a:extLst>
              <a:ext uri="{FF2B5EF4-FFF2-40B4-BE49-F238E27FC236}">
                <a16:creationId xmlns:a16="http://schemas.microsoft.com/office/drawing/2014/main" id="{99C1D3A1-9AD8-42A8-BCEC-B1828E65BD09}"/>
              </a:ext>
            </a:extLst>
          </p:cNvPr>
          <p:cNvPicPr>
            <a:picLocks noChangeAspect="1"/>
          </p:cNvPicPr>
          <p:nvPr/>
        </p:nvPicPr>
        <p:blipFill>
          <a:blip r:embed="rId9" cstate="print"/>
          <a:stretch>
            <a:fillRect/>
          </a:stretch>
        </p:blipFill>
        <p:spPr>
          <a:xfrm>
            <a:off x="612464" y="2786780"/>
            <a:ext cx="1830623" cy="526175"/>
          </a:xfrm>
          <a:prstGeom prst="rect">
            <a:avLst/>
          </a:prstGeom>
        </p:spPr>
      </p:pic>
      <p:sp>
        <p:nvSpPr>
          <p:cNvPr id="45" name="object 44">
            <a:extLst>
              <a:ext uri="{FF2B5EF4-FFF2-40B4-BE49-F238E27FC236}">
                <a16:creationId xmlns:a16="http://schemas.microsoft.com/office/drawing/2014/main" id="{01ADF3C1-CAEB-437E-8436-86C9D197C199}"/>
              </a:ext>
            </a:extLst>
          </p:cNvPr>
          <p:cNvSpPr txBox="1"/>
          <p:nvPr/>
        </p:nvSpPr>
        <p:spPr>
          <a:xfrm>
            <a:off x="5937887" y="2235409"/>
            <a:ext cx="3000375" cy="289823"/>
          </a:xfrm>
          <a:prstGeom prst="rect">
            <a:avLst/>
          </a:prstGeom>
        </p:spPr>
        <p:txBody>
          <a:bodyPr vert="horz" wrap="square" lIns="0" tIns="12700" rIns="0" bIns="0" rtlCol="0">
            <a:spAutoFit/>
          </a:bodyPr>
          <a:lstStyle/>
          <a:p>
            <a:pPr marL="25400">
              <a:lnSpc>
                <a:spcPct val="100000"/>
              </a:lnSpc>
              <a:spcBef>
                <a:spcPts val="100"/>
              </a:spcBef>
            </a:pPr>
            <a:r>
              <a:rPr b="1" spc="-5" dirty="0">
                <a:latin typeface="Arial"/>
                <a:cs typeface="Arial"/>
              </a:rPr>
              <a:t>Decoder</a:t>
            </a:r>
            <a:r>
              <a:rPr spc="-5" dirty="0">
                <a:latin typeface="Arial MT"/>
                <a:cs typeface="Arial MT"/>
              </a:rPr>
              <a:t>:</a:t>
            </a:r>
            <a:r>
              <a:rPr spc="-15" dirty="0">
                <a:latin typeface="Arial MT"/>
                <a:cs typeface="Arial MT"/>
              </a:rPr>
              <a:t> </a:t>
            </a:r>
            <a:r>
              <a:rPr dirty="0">
                <a:latin typeface="Arial MT"/>
                <a:cs typeface="Arial MT"/>
              </a:rPr>
              <a:t>y</a:t>
            </a:r>
            <a:r>
              <a:rPr sz="1600" baseline="-33950" dirty="0">
                <a:latin typeface="Arial MT"/>
                <a:cs typeface="Arial MT"/>
              </a:rPr>
              <a:t>t</a:t>
            </a:r>
            <a:r>
              <a:rPr sz="1600" spc="187" baseline="-33950" dirty="0">
                <a:latin typeface="Arial MT"/>
                <a:cs typeface="Arial MT"/>
              </a:rPr>
              <a:t> </a:t>
            </a:r>
            <a:r>
              <a:rPr dirty="0">
                <a:latin typeface="Arial MT"/>
                <a:cs typeface="Arial MT"/>
              </a:rPr>
              <a:t>=</a:t>
            </a:r>
            <a:r>
              <a:rPr spc="-10" dirty="0">
                <a:latin typeface="Arial MT"/>
                <a:cs typeface="Arial MT"/>
              </a:rPr>
              <a:t> </a:t>
            </a:r>
            <a:r>
              <a:rPr spc="5" dirty="0">
                <a:latin typeface="Arial MT"/>
                <a:cs typeface="Arial MT"/>
              </a:rPr>
              <a:t>g</a:t>
            </a:r>
            <a:r>
              <a:rPr sz="1600" b="1" spc="7" baseline="-33950" dirty="0">
                <a:latin typeface="Arial"/>
                <a:cs typeface="Arial"/>
              </a:rPr>
              <a:t>V</a:t>
            </a:r>
            <a:r>
              <a:rPr spc="5" dirty="0">
                <a:latin typeface="Arial MT"/>
                <a:cs typeface="Arial MT"/>
              </a:rPr>
              <a:t>(y</a:t>
            </a:r>
            <a:r>
              <a:rPr sz="1600" spc="7" baseline="-33950" dirty="0">
                <a:latin typeface="Arial MT"/>
                <a:cs typeface="Arial MT"/>
              </a:rPr>
              <a:t>t-1</a:t>
            </a:r>
            <a:r>
              <a:rPr b="1" spc="5" dirty="0">
                <a:latin typeface="Arial"/>
                <a:cs typeface="Arial"/>
              </a:rPr>
              <a:t>,</a:t>
            </a:r>
            <a:r>
              <a:rPr b="1" spc="-15" dirty="0">
                <a:latin typeface="Arial"/>
                <a:cs typeface="Arial"/>
              </a:rPr>
              <a:t> </a:t>
            </a:r>
            <a:r>
              <a:rPr dirty="0">
                <a:latin typeface="Arial MT"/>
                <a:cs typeface="Arial MT"/>
              </a:rPr>
              <a:t>h</a:t>
            </a:r>
            <a:r>
              <a:rPr sz="1600" baseline="-33950" dirty="0">
                <a:latin typeface="Arial MT"/>
                <a:cs typeface="Arial MT"/>
              </a:rPr>
              <a:t>t-1</a:t>
            </a:r>
            <a:r>
              <a:rPr dirty="0">
                <a:latin typeface="Arial MT"/>
                <a:cs typeface="Arial MT"/>
              </a:rPr>
              <a:t>,</a:t>
            </a:r>
            <a:r>
              <a:rPr spc="-15" dirty="0">
                <a:latin typeface="Arial MT"/>
                <a:cs typeface="Arial MT"/>
              </a:rPr>
              <a:t> </a:t>
            </a:r>
            <a:r>
              <a:rPr spc="-5" dirty="0">
                <a:solidFill>
                  <a:srgbClr val="FF0000"/>
                </a:solidFill>
                <a:latin typeface="Arial MT"/>
                <a:cs typeface="Arial MT"/>
              </a:rPr>
              <a:t>c</a:t>
            </a:r>
            <a:r>
              <a:rPr sz="1600" spc="-7" baseline="-33950" dirty="0">
                <a:solidFill>
                  <a:srgbClr val="FF0000"/>
                </a:solidFill>
                <a:latin typeface="Arial MT"/>
                <a:cs typeface="Arial MT"/>
              </a:rPr>
              <a:t>t</a:t>
            </a:r>
            <a:r>
              <a:rPr spc="-5" dirty="0">
                <a:latin typeface="Arial MT"/>
                <a:cs typeface="Arial MT"/>
              </a:rPr>
              <a:t>)</a:t>
            </a:r>
            <a:endParaRPr dirty="0">
              <a:latin typeface="Arial MT"/>
              <a:cs typeface="Arial MT"/>
            </a:endParaRPr>
          </a:p>
        </p:txBody>
      </p:sp>
      <p:sp>
        <p:nvSpPr>
          <p:cNvPr id="46" name="object 45">
            <a:extLst>
              <a:ext uri="{FF2B5EF4-FFF2-40B4-BE49-F238E27FC236}">
                <a16:creationId xmlns:a16="http://schemas.microsoft.com/office/drawing/2014/main" id="{100B54EB-9AE2-4738-BA17-87C9C67ACA76}"/>
              </a:ext>
            </a:extLst>
          </p:cNvPr>
          <p:cNvSpPr txBox="1"/>
          <p:nvPr/>
        </p:nvSpPr>
        <p:spPr>
          <a:xfrm>
            <a:off x="5950587" y="2520687"/>
            <a:ext cx="3347525" cy="25904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MT"/>
                <a:cs typeface="Arial MT"/>
              </a:rPr>
              <a:t>New</a:t>
            </a:r>
            <a:r>
              <a:rPr sz="1600" spc="-20" dirty="0">
                <a:latin typeface="Arial MT"/>
                <a:cs typeface="Arial MT"/>
              </a:rPr>
              <a:t> </a:t>
            </a:r>
            <a:r>
              <a:rPr sz="1600" dirty="0">
                <a:latin typeface="Arial MT"/>
                <a:cs typeface="Arial MT"/>
              </a:rPr>
              <a:t>context</a:t>
            </a:r>
            <a:r>
              <a:rPr sz="1600" spc="-15" dirty="0">
                <a:latin typeface="Arial MT"/>
                <a:cs typeface="Arial MT"/>
              </a:rPr>
              <a:t> </a:t>
            </a:r>
            <a:r>
              <a:rPr sz="1600" dirty="0">
                <a:latin typeface="Arial MT"/>
                <a:cs typeface="Arial MT"/>
              </a:rPr>
              <a:t>vector</a:t>
            </a:r>
            <a:r>
              <a:rPr sz="1600" spc="-20" dirty="0">
                <a:latin typeface="Arial MT"/>
                <a:cs typeface="Arial MT"/>
              </a:rPr>
              <a:t> </a:t>
            </a:r>
            <a:r>
              <a:rPr sz="1600" spc="-5" dirty="0">
                <a:latin typeface="Arial MT"/>
                <a:cs typeface="Arial MT"/>
              </a:rPr>
              <a:t>at</a:t>
            </a:r>
            <a:r>
              <a:rPr sz="1600" spc="-15" dirty="0">
                <a:latin typeface="Arial MT"/>
                <a:cs typeface="Arial MT"/>
              </a:rPr>
              <a:t> </a:t>
            </a:r>
            <a:r>
              <a:rPr sz="1600" spc="-5" dirty="0">
                <a:latin typeface="Arial MT"/>
                <a:cs typeface="Arial MT"/>
              </a:rPr>
              <a:t>every</a:t>
            </a:r>
            <a:r>
              <a:rPr sz="1600" spc="-20" dirty="0">
                <a:latin typeface="Arial MT"/>
                <a:cs typeface="Arial MT"/>
              </a:rPr>
              <a:t> </a:t>
            </a:r>
            <a:r>
              <a:rPr sz="1600" spc="-5" dirty="0">
                <a:latin typeface="Arial MT"/>
                <a:cs typeface="Arial MT"/>
              </a:rPr>
              <a:t>time</a:t>
            </a:r>
            <a:r>
              <a:rPr sz="1600" spc="-15" dirty="0">
                <a:latin typeface="Arial MT"/>
                <a:cs typeface="Arial MT"/>
              </a:rPr>
              <a:t> </a:t>
            </a:r>
            <a:r>
              <a:rPr sz="1600" dirty="0">
                <a:latin typeface="Arial MT"/>
                <a:cs typeface="Arial MT"/>
              </a:rPr>
              <a:t>step</a:t>
            </a:r>
          </a:p>
        </p:txBody>
      </p:sp>
      <p:pic>
        <p:nvPicPr>
          <p:cNvPr id="47" name="object 46">
            <a:extLst>
              <a:ext uri="{FF2B5EF4-FFF2-40B4-BE49-F238E27FC236}">
                <a16:creationId xmlns:a16="http://schemas.microsoft.com/office/drawing/2014/main" id="{FF8D9A2E-12E3-4828-8F83-F5D826559209}"/>
              </a:ext>
            </a:extLst>
          </p:cNvPr>
          <p:cNvPicPr>
            <a:picLocks noChangeAspect="1"/>
          </p:cNvPicPr>
          <p:nvPr/>
        </p:nvPicPr>
        <p:blipFill>
          <a:blip r:embed="rId10" cstate="print"/>
          <a:stretch>
            <a:fillRect/>
          </a:stretch>
        </p:blipFill>
        <p:spPr>
          <a:xfrm>
            <a:off x="677394" y="3389862"/>
            <a:ext cx="1383944" cy="330948"/>
          </a:xfrm>
          <a:prstGeom prst="rect">
            <a:avLst/>
          </a:prstGeom>
        </p:spPr>
      </p:pic>
    </p:spTree>
    <p:extLst>
      <p:ext uri="{BB962C8B-B14F-4D97-AF65-F5344CB8AC3E}">
        <p14:creationId xmlns:p14="http://schemas.microsoft.com/office/powerpoint/2010/main" val="3817808515"/>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63E49-AAB7-46C6-9A09-454B7E6476D1}"/>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01C60DB4-F616-478C-B682-B96F2A529027}"/>
              </a:ext>
            </a:extLst>
          </p:cNvPr>
          <p:cNvSpPr txBox="1"/>
          <p:nvPr/>
        </p:nvSpPr>
        <p:spPr>
          <a:xfrm>
            <a:off x="357158" y="4803756"/>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5" name="object 4">
            <a:extLst>
              <a:ext uri="{FF2B5EF4-FFF2-40B4-BE49-F238E27FC236}">
                <a16:creationId xmlns:a16="http://schemas.microsoft.com/office/drawing/2014/main" id="{7AC70BB7-77E2-435E-A603-47BDDB09A7EB}"/>
              </a:ext>
            </a:extLst>
          </p:cNvPr>
          <p:cNvPicPr/>
          <p:nvPr/>
        </p:nvPicPr>
        <p:blipFill>
          <a:blip r:embed="rId3" cstate="print"/>
          <a:stretch>
            <a:fillRect/>
          </a:stretch>
        </p:blipFill>
        <p:spPr>
          <a:xfrm>
            <a:off x="360332" y="3960692"/>
            <a:ext cx="971999" cy="687048"/>
          </a:xfrm>
          <a:prstGeom prst="rect">
            <a:avLst/>
          </a:prstGeom>
        </p:spPr>
      </p:pic>
      <p:grpSp>
        <p:nvGrpSpPr>
          <p:cNvPr id="6" name="object 5">
            <a:extLst>
              <a:ext uri="{FF2B5EF4-FFF2-40B4-BE49-F238E27FC236}">
                <a16:creationId xmlns:a16="http://schemas.microsoft.com/office/drawing/2014/main" id="{DBB0C9C8-3781-481D-A406-83674A356C1B}"/>
              </a:ext>
            </a:extLst>
          </p:cNvPr>
          <p:cNvGrpSpPr/>
          <p:nvPr/>
        </p:nvGrpSpPr>
        <p:grpSpPr>
          <a:xfrm>
            <a:off x="1416083" y="3784255"/>
            <a:ext cx="840740" cy="1040130"/>
            <a:chOff x="1207800" y="2748412"/>
            <a:chExt cx="840740" cy="1040130"/>
          </a:xfrm>
        </p:grpSpPr>
        <p:sp>
          <p:nvSpPr>
            <p:cNvPr id="7" name="object 6">
              <a:extLst>
                <a:ext uri="{FF2B5EF4-FFF2-40B4-BE49-F238E27FC236}">
                  <a16:creationId xmlns:a16="http://schemas.microsoft.com/office/drawing/2014/main" id="{BEF9D469-18F1-40ED-8333-52BEC3D3C4C2}"/>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8" name="object 7">
              <a:extLst>
                <a:ext uri="{FF2B5EF4-FFF2-40B4-BE49-F238E27FC236}">
                  <a16:creationId xmlns:a16="http://schemas.microsoft.com/office/drawing/2014/main" id="{7DEAF7F3-A55D-486A-BA8E-AA5D6A85A859}"/>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9" name="object 8">
            <a:extLst>
              <a:ext uri="{FF2B5EF4-FFF2-40B4-BE49-F238E27FC236}">
                <a16:creationId xmlns:a16="http://schemas.microsoft.com/office/drawing/2014/main" id="{5354D465-1609-4252-9EFF-565B090C30F2}"/>
              </a:ext>
            </a:extLst>
          </p:cNvPr>
          <p:cNvSpPr txBox="1"/>
          <p:nvPr/>
        </p:nvSpPr>
        <p:spPr>
          <a:xfrm>
            <a:off x="1493871" y="4137733"/>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0" name="object 9">
            <a:extLst>
              <a:ext uri="{FF2B5EF4-FFF2-40B4-BE49-F238E27FC236}">
                <a16:creationId xmlns:a16="http://schemas.microsoft.com/office/drawing/2014/main" id="{B1229826-933C-4147-8019-E6947F4AC820}"/>
              </a:ext>
            </a:extLst>
          </p:cNvPr>
          <p:cNvSpPr txBox="1"/>
          <p:nvPr/>
        </p:nvSpPr>
        <p:spPr>
          <a:xfrm>
            <a:off x="2216424" y="4774431"/>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11" name="object 10">
            <a:extLst>
              <a:ext uri="{FF2B5EF4-FFF2-40B4-BE49-F238E27FC236}">
                <a16:creationId xmlns:a16="http://schemas.microsoft.com/office/drawing/2014/main" id="{427D6383-F049-4331-9BAC-07D9A989A3C1}"/>
              </a:ext>
            </a:extLst>
          </p:cNvPr>
          <p:cNvSpPr/>
          <p:nvPr/>
        </p:nvSpPr>
        <p:spPr>
          <a:xfrm>
            <a:off x="4625083" y="3847065"/>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12" name="object 11">
            <a:extLst>
              <a:ext uri="{FF2B5EF4-FFF2-40B4-BE49-F238E27FC236}">
                <a16:creationId xmlns:a16="http://schemas.microsoft.com/office/drawing/2014/main" id="{A1B25ABD-1CBD-47BD-AA12-CCD947AC38F6}"/>
              </a:ext>
            </a:extLst>
          </p:cNvPr>
          <p:cNvSpPr txBox="1"/>
          <p:nvPr/>
        </p:nvSpPr>
        <p:spPr>
          <a:xfrm>
            <a:off x="4629845" y="3879086"/>
            <a:ext cx="311785" cy="474980"/>
          </a:xfrm>
          <a:prstGeom prst="rect">
            <a:avLst/>
          </a:prstGeom>
          <a:solidFill>
            <a:srgbClr val="D9EAD3"/>
          </a:solidFill>
        </p:spPr>
        <p:txBody>
          <a:bodyPr vert="horz" wrap="square" lIns="0" tIns="133985" rIns="0" bIns="0" rtlCol="0">
            <a:spAutoFit/>
          </a:bodyPr>
          <a:lstStyle/>
          <a:p>
            <a:pPr marL="90805">
              <a:lnSpc>
                <a:spcPct val="100000"/>
              </a:lnSpc>
              <a:spcBef>
                <a:spcPts val="1055"/>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pSp>
        <p:nvGrpSpPr>
          <p:cNvPr id="13" name="object 12">
            <a:extLst>
              <a:ext uri="{FF2B5EF4-FFF2-40B4-BE49-F238E27FC236}">
                <a16:creationId xmlns:a16="http://schemas.microsoft.com/office/drawing/2014/main" id="{CB0D3448-CC01-45A3-ABDB-7B130821F836}"/>
              </a:ext>
            </a:extLst>
          </p:cNvPr>
          <p:cNvGrpSpPr/>
          <p:nvPr/>
        </p:nvGrpSpPr>
        <p:grpSpPr>
          <a:xfrm>
            <a:off x="2315850" y="3784252"/>
            <a:ext cx="2291080" cy="958850"/>
            <a:chOff x="2107567" y="2748409"/>
            <a:chExt cx="2291080" cy="958850"/>
          </a:xfrm>
        </p:grpSpPr>
        <p:sp>
          <p:nvSpPr>
            <p:cNvPr id="14" name="object 13">
              <a:extLst>
                <a:ext uri="{FF2B5EF4-FFF2-40B4-BE49-F238E27FC236}">
                  <a16:creationId xmlns:a16="http://schemas.microsoft.com/office/drawing/2014/main" id="{B1C0B521-758B-45FE-B82A-76301412EE0D}"/>
                </a:ext>
              </a:extLst>
            </p:cNvPr>
            <p:cNvSpPr/>
            <p:nvPr/>
          </p:nvSpPr>
          <p:spPr>
            <a:xfrm>
              <a:off x="3091399" y="3065473"/>
              <a:ext cx="1211580" cy="1905"/>
            </a:xfrm>
            <a:custGeom>
              <a:avLst/>
              <a:gdLst/>
              <a:ahLst/>
              <a:cxnLst/>
              <a:rect l="l" t="t" r="r" b="b"/>
              <a:pathLst>
                <a:path w="1211579" h="1905">
                  <a:moveTo>
                    <a:pt x="0" y="0"/>
                  </a:moveTo>
                  <a:lnTo>
                    <a:pt x="1211099" y="1370"/>
                  </a:lnTo>
                </a:path>
              </a:pathLst>
            </a:custGeom>
            <a:ln w="19049">
              <a:solidFill>
                <a:srgbClr val="222222"/>
              </a:solidFill>
            </a:ln>
          </p:spPr>
          <p:txBody>
            <a:bodyPr wrap="square" lIns="0" tIns="0" rIns="0" bIns="0" rtlCol="0"/>
            <a:lstStyle/>
            <a:p>
              <a:endParaRPr/>
            </a:p>
          </p:txBody>
        </p:sp>
        <p:pic>
          <p:nvPicPr>
            <p:cNvPr id="15" name="object 14">
              <a:extLst>
                <a:ext uri="{FF2B5EF4-FFF2-40B4-BE49-F238E27FC236}">
                  <a16:creationId xmlns:a16="http://schemas.microsoft.com/office/drawing/2014/main" id="{89963C8D-5DE7-49C1-8011-C29B106A7EF9}"/>
                </a:ext>
              </a:extLst>
            </p:cNvPr>
            <p:cNvPicPr/>
            <p:nvPr/>
          </p:nvPicPr>
          <p:blipFill>
            <a:blip r:embed="rId4" cstate="print"/>
            <a:stretch>
              <a:fillRect/>
            </a:stretch>
          </p:blipFill>
          <p:spPr>
            <a:xfrm>
              <a:off x="4292939" y="3025853"/>
              <a:ext cx="105536" cy="81981"/>
            </a:xfrm>
            <a:prstGeom prst="rect">
              <a:avLst/>
            </a:prstGeom>
          </p:spPr>
        </p:pic>
        <p:sp>
          <p:nvSpPr>
            <p:cNvPr id="16" name="object 15">
              <a:extLst>
                <a:ext uri="{FF2B5EF4-FFF2-40B4-BE49-F238E27FC236}">
                  <a16:creationId xmlns:a16="http://schemas.microsoft.com/office/drawing/2014/main" id="{1EC4EE0F-F962-466C-8A7C-BFE06DBA5325}"/>
                </a:ext>
              </a:extLst>
            </p:cNvPr>
            <p:cNvSpPr/>
            <p:nvPr/>
          </p:nvSpPr>
          <p:spPr>
            <a:xfrm>
              <a:off x="2116322" y="2754254"/>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B4A7D6"/>
            </a:solidFill>
          </p:spPr>
          <p:txBody>
            <a:bodyPr wrap="square" lIns="0" tIns="0" rIns="0" bIns="0" rtlCol="0"/>
            <a:lstStyle/>
            <a:p>
              <a:endParaRPr/>
            </a:p>
          </p:txBody>
        </p:sp>
        <p:sp>
          <p:nvSpPr>
            <p:cNvPr id="17" name="object 16">
              <a:extLst>
                <a:ext uri="{FF2B5EF4-FFF2-40B4-BE49-F238E27FC236}">
                  <a16:creationId xmlns:a16="http://schemas.microsoft.com/office/drawing/2014/main" id="{86A4A489-0A35-4C6F-BE10-7DE39CBBB900}"/>
                </a:ext>
              </a:extLst>
            </p:cNvPr>
            <p:cNvSpPr/>
            <p:nvPr/>
          </p:nvSpPr>
          <p:spPr>
            <a:xfrm>
              <a:off x="2112329" y="2753172"/>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0" y="26"/>
                  </a:moveTo>
                  <a:lnTo>
                    <a:pt x="651050"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grpSp>
      <p:sp>
        <p:nvSpPr>
          <p:cNvPr id="18" name="object 17">
            <a:extLst>
              <a:ext uri="{FF2B5EF4-FFF2-40B4-BE49-F238E27FC236}">
                <a16:creationId xmlns:a16="http://schemas.microsoft.com/office/drawing/2014/main" id="{097FCFC3-EA36-4572-B1CE-21CA72D5E92C}"/>
              </a:ext>
            </a:extLst>
          </p:cNvPr>
          <p:cNvSpPr txBox="1"/>
          <p:nvPr/>
        </p:nvSpPr>
        <p:spPr>
          <a:xfrm>
            <a:off x="5774352" y="4765660"/>
            <a:ext cx="321310" cy="511809"/>
          </a:xfrm>
          <a:prstGeom prst="rect">
            <a:avLst/>
          </a:prstGeom>
          <a:solidFill>
            <a:srgbClr val="FCE4CD"/>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1</a:t>
            </a:r>
            <a:endParaRPr sz="1200" baseline="-31250">
              <a:latin typeface="Arial MT"/>
              <a:cs typeface="Arial MT"/>
            </a:endParaRPr>
          </a:p>
        </p:txBody>
      </p:sp>
      <p:sp>
        <p:nvSpPr>
          <p:cNvPr id="19" name="object 18">
            <a:extLst>
              <a:ext uri="{FF2B5EF4-FFF2-40B4-BE49-F238E27FC236}">
                <a16:creationId xmlns:a16="http://schemas.microsoft.com/office/drawing/2014/main" id="{3330D066-596E-4133-8C24-83EE49640857}"/>
              </a:ext>
            </a:extLst>
          </p:cNvPr>
          <p:cNvSpPr txBox="1"/>
          <p:nvPr/>
        </p:nvSpPr>
        <p:spPr>
          <a:xfrm>
            <a:off x="6147947" y="4765660"/>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20" name="object 19">
            <a:extLst>
              <a:ext uri="{FF2B5EF4-FFF2-40B4-BE49-F238E27FC236}">
                <a16:creationId xmlns:a16="http://schemas.microsoft.com/office/drawing/2014/main" id="{26FEC4BB-D730-44EF-A31A-715B8AA43D69}"/>
              </a:ext>
            </a:extLst>
          </p:cNvPr>
          <p:cNvSpPr txBox="1"/>
          <p:nvPr/>
        </p:nvSpPr>
        <p:spPr>
          <a:xfrm>
            <a:off x="5957565" y="3869561"/>
            <a:ext cx="321310" cy="489584"/>
          </a:xfrm>
          <a:prstGeom prst="rect">
            <a:avLst/>
          </a:prstGeom>
          <a:solidFill>
            <a:srgbClr val="D9EAD3"/>
          </a:solidFill>
          <a:ln w="9524">
            <a:solidFill>
              <a:srgbClr val="666666"/>
            </a:solidFill>
          </a:ln>
        </p:spPr>
        <p:txBody>
          <a:bodyPr vert="horz" wrap="square" lIns="0" tIns="143510" rIns="0" bIns="0" rtlCol="0">
            <a:spAutoFit/>
          </a:bodyPr>
          <a:lstStyle/>
          <a:p>
            <a:pPr marL="95250">
              <a:lnSpc>
                <a:spcPct val="100000"/>
              </a:lnSpc>
              <a:spcBef>
                <a:spcPts val="113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grpSp>
        <p:nvGrpSpPr>
          <p:cNvPr id="21" name="object 20">
            <a:extLst>
              <a:ext uri="{FF2B5EF4-FFF2-40B4-BE49-F238E27FC236}">
                <a16:creationId xmlns:a16="http://schemas.microsoft.com/office/drawing/2014/main" id="{181381C4-E9BE-4A48-932C-08EB5B19E853}"/>
              </a:ext>
            </a:extLst>
          </p:cNvPr>
          <p:cNvGrpSpPr/>
          <p:nvPr/>
        </p:nvGrpSpPr>
        <p:grpSpPr>
          <a:xfrm>
            <a:off x="6150487" y="4406629"/>
            <a:ext cx="82550" cy="368935"/>
            <a:chOff x="5942204" y="3370786"/>
            <a:chExt cx="82550" cy="368935"/>
          </a:xfrm>
        </p:grpSpPr>
        <p:sp>
          <p:nvSpPr>
            <p:cNvPr id="22" name="object 21">
              <a:extLst>
                <a:ext uri="{FF2B5EF4-FFF2-40B4-BE49-F238E27FC236}">
                  <a16:creationId xmlns:a16="http://schemas.microsoft.com/office/drawing/2014/main" id="{27A204D5-A6D2-42C3-AB12-266BABECA308}"/>
                </a:ext>
              </a:extLst>
            </p:cNvPr>
            <p:cNvSpPr/>
            <p:nvPr/>
          </p:nvSpPr>
          <p:spPr>
            <a:xfrm>
              <a:off x="5982148"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23" name="object 22">
              <a:extLst>
                <a:ext uri="{FF2B5EF4-FFF2-40B4-BE49-F238E27FC236}">
                  <a16:creationId xmlns:a16="http://schemas.microsoft.com/office/drawing/2014/main" id="{AFDB97D3-EAAF-4DB5-9633-498F171C2D0E}"/>
                </a:ext>
              </a:extLst>
            </p:cNvPr>
            <p:cNvPicPr/>
            <p:nvPr/>
          </p:nvPicPr>
          <p:blipFill>
            <a:blip r:embed="rId5" cstate="print"/>
            <a:stretch>
              <a:fillRect/>
            </a:stretch>
          </p:blipFill>
          <p:spPr>
            <a:xfrm>
              <a:off x="5942204" y="3370786"/>
              <a:ext cx="81980" cy="105625"/>
            </a:xfrm>
            <a:prstGeom prst="rect">
              <a:avLst/>
            </a:prstGeom>
          </p:spPr>
        </p:pic>
      </p:grpSp>
      <p:grpSp>
        <p:nvGrpSpPr>
          <p:cNvPr id="24" name="object 23">
            <a:extLst>
              <a:ext uri="{FF2B5EF4-FFF2-40B4-BE49-F238E27FC236}">
                <a16:creationId xmlns:a16="http://schemas.microsoft.com/office/drawing/2014/main" id="{1D6A1A08-8162-47D1-B1CC-C2AACA37F1EE}"/>
              </a:ext>
            </a:extLst>
          </p:cNvPr>
          <p:cNvGrpSpPr/>
          <p:nvPr/>
        </p:nvGrpSpPr>
        <p:grpSpPr>
          <a:xfrm>
            <a:off x="5956951" y="2999897"/>
            <a:ext cx="330835" cy="521334"/>
            <a:chOff x="5748668" y="1964054"/>
            <a:chExt cx="330835" cy="521334"/>
          </a:xfrm>
        </p:grpSpPr>
        <p:sp>
          <p:nvSpPr>
            <p:cNvPr id="25" name="object 24">
              <a:extLst>
                <a:ext uri="{FF2B5EF4-FFF2-40B4-BE49-F238E27FC236}">
                  <a16:creationId xmlns:a16="http://schemas.microsoft.com/office/drawing/2014/main" id="{BFB915FE-EAFA-4162-A739-FDA4A12F42F6}"/>
                </a:ext>
              </a:extLst>
            </p:cNvPr>
            <p:cNvSpPr/>
            <p:nvPr/>
          </p:nvSpPr>
          <p:spPr>
            <a:xfrm>
              <a:off x="5753430" y="1968817"/>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26" name="object 25">
              <a:extLst>
                <a:ext uri="{FF2B5EF4-FFF2-40B4-BE49-F238E27FC236}">
                  <a16:creationId xmlns:a16="http://schemas.microsoft.com/office/drawing/2014/main" id="{1057AB04-2998-4A41-8B4F-61D67C7F4A89}"/>
                </a:ext>
              </a:extLst>
            </p:cNvPr>
            <p:cNvSpPr/>
            <p:nvPr/>
          </p:nvSpPr>
          <p:spPr>
            <a:xfrm>
              <a:off x="5753430" y="1968817"/>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27" name="object 26">
            <a:extLst>
              <a:ext uri="{FF2B5EF4-FFF2-40B4-BE49-F238E27FC236}">
                <a16:creationId xmlns:a16="http://schemas.microsoft.com/office/drawing/2014/main" id="{ED34BE01-29E5-46A1-AAA5-7BBBB979DFD4}"/>
              </a:ext>
            </a:extLst>
          </p:cNvPr>
          <p:cNvSpPr txBox="1"/>
          <p:nvPr/>
        </p:nvSpPr>
        <p:spPr>
          <a:xfrm>
            <a:off x="6017788" y="3150174"/>
            <a:ext cx="208915" cy="208279"/>
          </a:xfrm>
          <a:prstGeom prst="rect">
            <a:avLst/>
          </a:prstGeom>
        </p:spPr>
        <p:txBody>
          <a:bodyPr vert="horz" wrap="square" lIns="0" tIns="12700" rIns="0" bIns="0" rtlCol="0">
            <a:spAutoFit/>
          </a:bodyPr>
          <a:lstStyle/>
          <a:p>
            <a:pPr marL="38100">
              <a:lnSpc>
                <a:spcPct val="100000"/>
              </a:lnSpc>
              <a:spcBef>
                <a:spcPts val="100"/>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pic>
        <p:nvPicPr>
          <p:cNvPr id="28" name="object 27">
            <a:extLst>
              <a:ext uri="{FF2B5EF4-FFF2-40B4-BE49-F238E27FC236}">
                <a16:creationId xmlns:a16="http://schemas.microsoft.com/office/drawing/2014/main" id="{9D105778-08A0-4201-98CF-51E645505858}"/>
              </a:ext>
            </a:extLst>
          </p:cNvPr>
          <p:cNvPicPr/>
          <p:nvPr/>
        </p:nvPicPr>
        <p:blipFill>
          <a:blip r:embed="rId6" cstate="print"/>
          <a:stretch>
            <a:fillRect/>
          </a:stretch>
        </p:blipFill>
        <p:spPr>
          <a:xfrm>
            <a:off x="6079827" y="3534480"/>
            <a:ext cx="81975" cy="322102"/>
          </a:xfrm>
          <a:prstGeom prst="rect">
            <a:avLst/>
          </a:prstGeom>
        </p:spPr>
      </p:pic>
      <p:sp>
        <p:nvSpPr>
          <p:cNvPr id="29" name="object 28">
            <a:extLst>
              <a:ext uri="{FF2B5EF4-FFF2-40B4-BE49-F238E27FC236}">
                <a16:creationId xmlns:a16="http://schemas.microsoft.com/office/drawing/2014/main" id="{FD5CEC03-129C-4FB8-9678-EDEFC8FD7EC4}"/>
              </a:ext>
            </a:extLst>
          </p:cNvPr>
          <p:cNvSpPr txBox="1"/>
          <p:nvPr/>
        </p:nvSpPr>
        <p:spPr>
          <a:xfrm>
            <a:off x="2329368" y="3794859"/>
            <a:ext cx="294005" cy="301625"/>
          </a:xfrm>
          <a:prstGeom prst="rect">
            <a:avLst/>
          </a:prstGeom>
          <a:solidFill>
            <a:srgbClr val="B4A7D6"/>
          </a:solidFill>
        </p:spPr>
        <p:txBody>
          <a:bodyPr vert="horz" wrap="square" lIns="0" tIns="107950" rIns="0" bIns="0" rtlCol="0">
            <a:spAutoFit/>
          </a:bodyPr>
          <a:lstStyle/>
          <a:p>
            <a:pPr marL="44450">
              <a:lnSpc>
                <a:spcPct val="100000"/>
              </a:lnSpc>
              <a:spcBef>
                <a:spcPts val="850"/>
              </a:spcBef>
            </a:pPr>
            <a:r>
              <a:rPr sz="1800" spc="-7" baseline="20833" dirty="0">
                <a:latin typeface="Arial MT"/>
                <a:cs typeface="Arial MT"/>
              </a:rPr>
              <a:t>z</a:t>
            </a:r>
            <a:r>
              <a:rPr sz="800" spc="-5" dirty="0">
                <a:latin typeface="Arial MT"/>
                <a:cs typeface="Arial MT"/>
              </a:rPr>
              <a:t>0,0</a:t>
            </a:r>
            <a:endParaRPr sz="800">
              <a:latin typeface="Arial MT"/>
              <a:cs typeface="Arial MT"/>
            </a:endParaRPr>
          </a:p>
        </p:txBody>
      </p:sp>
      <p:grpSp>
        <p:nvGrpSpPr>
          <p:cNvPr id="30" name="object 29">
            <a:extLst>
              <a:ext uri="{FF2B5EF4-FFF2-40B4-BE49-F238E27FC236}">
                <a16:creationId xmlns:a16="http://schemas.microsoft.com/office/drawing/2014/main" id="{C4B9267A-77FB-4B60-A4E1-9F377F61C4D4}"/>
              </a:ext>
            </a:extLst>
          </p:cNvPr>
          <p:cNvGrpSpPr/>
          <p:nvPr/>
        </p:nvGrpSpPr>
        <p:grpSpPr>
          <a:xfrm>
            <a:off x="5998088" y="4406629"/>
            <a:ext cx="82550" cy="368935"/>
            <a:chOff x="5789805" y="3370786"/>
            <a:chExt cx="82550" cy="368935"/>
          </a:xfrm>
        </p:grpSpPr>
        <p:sp>
          <p:nvSpPr>
            <p:cNvPr id="31" name="object 30">
              <a:extLst>
                <a:ext uri="{FF2B5EF4-FFF2-40B4-BE49-F238E27FC236}">
                  <a16:creationId xmlns:a16="http://schemas.microsoft.com/office/drawing/2014/main" id="{6B8CF148-5FB4-443E-8E2D-259E9E11452A}"/>
                </a:ext>
              </a:extLst>
            </p:cNvPr>
            <p:cNvSpPr/>
            <p:nvPr/>
          </p:nvSpPr>
          <p:spPr>
            <a:xfrm>
              <a:off x="5829750"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32" name="object 31">
              <a:extLst>
                <a:ext uri="{FF2B5EF4-FFF2-40B4-BE49-F238E27FC236}">
                  <a16:creationId xmlns:a16="http://schemas.microsoft.com/office/drawing/2014/main" id="{19884C03-2F3A-406F-A87D-6320B39016E3}"/>
                </a:ext>
              </a:extLst>
            </p:cNvPr>
            <p:cNvPicPr/>
            <p:nvPr/>
          </p:nvPicPr>
          <p:blipFill>
            <a:blip r:embed="rId5" cstate="print"/>
            <a:stretch>
              <a:fillRect/>
            </a:stretch>
          </p:blipFill>
          <p:spPr>
            <a:xfrm>
              <a:off x="5789805" y="3370786"/>
              <a:ext cx="81980" cy="105625"/>
            </a:xfrm>
            <a:prstGeom prst="rect">
              <a:avLst/>
            </a:prstGeom>
          </p:spPr>
        </p:pic>
      </p:grpSp>
      <p:sp>
        <p:nvSpPr>
          <p:cNvPr id="33" name="object 32">
            <a:extLst>
              <a:ext uri="{FF2B5EF4-FFF2-40B4-BE49-F238E27FC236}">
                <a16:creationId xmlns:a16="http://schemas.microsoft.com/office/drawing/2014/main" id="{6BBCF93A-B381-42DC-B742-71F04981F7A0}"/>
              </a:ext>
            </a:extLst>
          </p:cNvPr>
          <p:cNvSpPr/>
          <p:nvPr/>
        </p:nvSpPr>
        <p:spPr>
          <a:xfrm>
            <a:off x="4946082" y="4102816"/>
            <a:ext cx="890905" cy="548005"/>
          </a:xfrm>
          <a:custGeom>
            <a:avLst/>
            <a:gdLst/>
            <a:ahLst/>
            <a:cxnLst/>
            <a:rect l="l" t="t" r="r" b="b"/>
            <a:pathLst>
              <a:path w="890904" h="548004">
                <a:moveTo>
                  <a:pt x="0" y="0"/>
                </a:moveTo>
                <a:lnTo>
                  <a:pt x="890601" y="0"/>
                </a:lnTo>
                <a:lnTo>
                  <a:pt x="890601" y="547799"/>
                </a:lnTo>
              </a:path>
            </a:pathLst>
          </a:custGeom>
          <a:ln w="19049">
            <a:solidFill>
              <a:srgbClr val="222222"/>
            </a:solidFill>
          </a:ln>
        </p:spPr>
        <p:txBody>
          <a:bodyPr wrap="square" lIns="0" tIns="0" rIns="0" bIns="0" rtlCol="0"/>
          <a:lstStyle/>
          <a:p>
            <a:endParaRPr/>
          </a:p>
        </p:txBody>
      </p:sp>
      <p:pic>
        <p:nvPicPr>
          <p:cNvPr id="34" name="object 33">
            <a:extLst>
              <a:ext uri="{FF2B5EF4-FFF2-40B4-BE49-F238E27FC236}">
                <a16:creationId xmlns:a16="http://schemas.microsoft.com/office/drawing/2014/main" id="{0D06C06F-4740-4F1A-AA23-D2284B9D4A5C}"/>
              </a:ext>
            </a:extLst>
          </p:cNvPr>
          <p:cNvPicPr/>
          <p:nvPr/>
        </p:nvPicPr>
        <p:blipFill>
          <a:blip r:embed="rId7" cstate="print"/>
          <a:stretch>
            <a:fillRect/>
          </a:stretch>
        </p:blipFill>
        <p:spPr>
          <a:xfrm>
            <a:off x="5795694" y="4641064"/>
            <a:ext cx="81981" cy="105527"/>
          </a:xfrm>
          <a:prstGeom prst="rect">
            <a:avLst/>
          </a:prstGeom>
        </p:spPr>
      </p:pic>
      <p:sp>
        <p:nvSpPr>
          <p:cNvPr id="35" name="object 34">
            <a:extLst>
              <a:ext uri="{FF2B5EF4-FFF2-40B4-BE49-F238E27FC236}">
                <a16:creationId xmlns:a16="http://schemas.microsoft.com/office/drawing/2014/main" id="{0B5F8F1B-B021-42F1-866D-B6D8B22DBC01}"/>
              </a:ext>
            </a:extLst>
          </p:cNvPr>
          <p:cNvSpPr txBox="1"/>
          <p:nvPr/>
        </p:nvSpPr>
        <p:spPr>
          <a:xfrm>
            <a:off x="5902914" y="2756555"/>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36" name="object 35">
            <a:extLst>
              <a:ext uri="{FF2B5EF4-FFF2-40B4-BE49-F238E27FC236}">
                <a16:creationId xmlns:a16="http://schemas.microsoft.com/office/drawing/2014/main" id="{44B494AA-AC9A-4F5F-906E-2B98A8F222CC}"/>
              </a:ext>
            </a:extLst>
          </p:cNvPr>
          <p:cNvSpPr txBox="1"/>
          <p:nvPr/>
        </p:nvSpPr>
        <p:spPr>
          <a:xfrm>
            <a:off x="2606907" y="3890006"/>
            <a:ext cx="385445" cy="208279"/>
          </a:xfrm>
          <a:prstGeom prst="rect">
            <a:avLst/>
          </a:prstGeom>
        </p:spPr>
        <p:txBody>
          <a:bodyPr vert="horz" wrap="square" lIns="0" tIns="12700" rIns="0" bIns="0" rtlCol="0">
            <a:spAutoFit/>
          </a:bodyPr>
          <a:lstStyle/>
          <a:p>
            <a:pPr marL="90805">
              <a:lnSpc>
                <a:spcPct val="100000"/>
              </a:lnSpc>
              <a:spcBef>
                <a:spcPts val="100"/>
              </a:spcBef>
            </a:pPr>
            <a:r>
              <a:rPr sz="1800" spc="-7" baseline="20833" dirty="0">
                <a:latin typeface="Arial MT"/>
                <a:cs typeface="Arial MT"/>
              </a:rPr>
              <a:t>z</a:t>
            </a:r>
            <a:r>
              <a:rPr sz="800" spc="-5" dirty="0">
                <a:latin typeface="Arial MT"/>
                <a:cs typeface="Arial MT"/>
              </a:rPr>
              <a:t>0,1</a:t>
            </a:r>
            <a:endParaRPr sz="800">
              <a:latin typeface="Arial MT"/>
              <a:cs typeface="Arial MT"/>
            </a:endParaRPr>
          </a:p>
        </p:txBody>
      </p:sp>
      <p:sp>
        <p:nvSpPr>
          <p:cNvPr id="37" name="object 36">
            <a:extLst>
              <a:ext uri="{FF2B5EF4-FFF2-40B4-BE49-F238E27FC236}">
                <a16:creationId xmlns:a16="http://schemas.microsoft.com/office/drawing/2014/main" id="{74B301C9-5051-4863-A401-8D40FA1EAC83}"/>
              </a:ext>
            </a:extLst>
          </p:cNvPr>
          <p:cNvSpPr txBox="1"/>
          <p:nvPr/>
        </p:nvSpPr>
        <p:spPr>
          <a:xfrm>
            <a:off x="2951026" y="3890006"/>
            <a:ext cx="349885" cy="208279"/>
          </a:xfrm>
          <a:prstGeom prst="rect">
            <a:avLst/>
          </a:prstGeom>
        </p:spPr>
        <p:txBody>
          <a:bodyPr vert="horz" wrap="square" lIns="0" tIns="12700" rIns="0" bIns="0" rtlCol="0">
            <a:spAutoFit/>
          </a:bodyPr>
          <a:lstStyle/>
          <a:p>
            <a:pPr marL="95250">
              <a:lnSpc>
                <a:spcPct val="100000"/>
              </a:lnSpc>
              <a:spcBef>
                <a:spcPts val="100"/>
              </a:spcBef>
            </a:pPr>
            <a:r>
              <a:rPr sz="1800" spc="-7" baseline="20833" dirty="0">
                <a:latin typeface="Arial MT"/>
                <a:cs typeface="Arial MT"/>
              </a:rPr>
              <a:t>z</a:t>
            </a:r>
            <a:r>
              <a:rPr sz="800" spc="-5" dirty="0">
                <a:latin typeface="Arial MT"/>
                <a:cs typeface="Arial MT"/>
              </a:rPr>
              <a:t>0,2</a:t>
            </a:r>
            <a:endParaRPr sz="800">
              <a:latin typeface="Arial MT"/>
              <a:cs typeface="Arial MT"/>
            </a:endParaRPr>
          </a:p>
        </p:txBody>
      </p:sp>
      <p:sp>
        <p:nvSpPr>
          <p:cNvPr id="38" name="object 37">
            <a:extLst>
              <a:ext uri="{FF2B5EF4-FFF2-40B4-BE49-F238E27FC236}">
                <a16:creationId xmlns:a16="http://schemas.microsoft.com/office/drawing/2014/main" id="{1DECE5A9-A542-482E-871A-2CFBCEB540DB}"/>
              </a:ext>
            </a:extLst>
          </p:cNvPr>
          <p:cNvSpPr txBox="1"/>
          <p:nvPr/>
        </p:nvSpPr>
        <p:spPr>
          <a:xfrm>
            <a:off x="2329368" y="4109830"/>
            <a:ext cx="294005" cy="305435"/>
          </a:xfrm>
          <a:prstGeom prst="rect">
            <a:avLst/>
          </a:prstGeom>
          <a:solidFill>
            <a:srgbClr val="B4A7D6"/>
          </a:solidFill>
        </p:spPr>
        <p:txBody>
          <a:bodyPr vert="horz" wrap="square" lIns="0" tIns="97790" rIns="0" bIns="0" rtlCol="0">
            <a:spAutoFit/>
          </a:bodyPr>
          <a:lstStyle/>
          <a:p>
            <a:pPr marL="44450">
              <a:lnSpc>
                <a:spcPct val="100000"/>
              </a:lnSpc>
              <a:spcBef>
                <a:spcPts val="770"/>
              </a:spcBef>
            </a:pPr>
            <a:r>
              <a:rPr sz="1800" spc="-7" baseline="20833" dirty="0">
                <a:latin typeface="Arial MT"/>
                <a:cs typeface="Arial MT"/>
              </a:rPr>
              <a:t>z</a:t>
            </a:r>
            <a:r>
              <a:rPr sz="800" spc="-5" dirty="0">
                <a:latin typeface="Arial MT"/>
                <a:cs typeface="Arial MT"/>
              </a:rPr>
              <a:t>1,0</a:t>
            </a:r>
            <a:endParaRPr sz="800">
              <a:latin typeface="Arial MT"/>
              <a:cs typeface="Arial MT"/>
            </a:endParaRPr>
          </a:p>
        </p:txBody>
      </p:sp>
      <p:sp>
        <p:nvSpPr>
          <p:cNvPr id="39" name="object 38">
            <a:extLst>
              <a:ext uri="{FF2B5EF4-FFF2-40B4-BE49-F238E27FC236}">
                <a16:creationId xmlns:a16="http://schemas.microsoft.com/office/drawing/2014/main" id="{3CB11842-2452-42A2-9D12-541D5CD05658}"/>
              </a:ext>
            </a:extLst>
          </p:cNvPr>
          <p:cNvSpPr txBox="1"/>
          <p:nvPr/>
        </p:nvSpPr>
        <p:spPr>
          <a:xfrm>
            <a:off x="2632307" y="4109830"/>
            <a:ext cx="334645" cy="305435"/>
          </a:xfrm>
          <a:prstGeom prst="rect">
            <a:avLst/>
          </a:prstGeom>
          <a:solidFill>
            <a:srgbClr val="B4A7D6"/>
          </a:solidFill>
        </p:spPr>
        <p:txBody>
          <a:bodyPr vert="horz" wrap="square" lIns="0" tIns="97790" rIns="0" bIns="0" rtlCol="0">
            <a:spAutoFit/>
          </a:bodyPr>
          <a:lstStyle/>
          <a:p>
            <a:pPr marL="65405">
              <a:lnSpc>
                <a:spcPct val="100000"/>
              </a:lnSpc>
              <a:spcBef>
                <a:spcPts val="770"/>
              </a:spcBef>
            </a:pPr>
            <a:r>
              <a:rPr sz="1800" spc="-7" baseline="20833" dirty="0">
                <a:latin typeface="Arial MT"/>
                <a:cs typeface="Arial MT"/>
              </a:rPr>
              <a:t>z</a:t>
            </a:r>
            <a:r>
              <a:rPr sz="800" spc="-5" dirty="0">
                <a:latin typeface="Arial MT"/>
                <a:cs typeface="Arial MT"/>
              </a:rPr>
              <a:t>1,1</a:t>
            </a:r>
            <a:endParaRPr sz="800">
              <a:latin typeface="Arial MT"/>
              <a:cs typeface="Arial MT"/>
            </a:endParaRPr>
          </a:p>
        </p:txBody>
      </p:sp>
      <p:sp>
        <p:nvSpPr>
          <p:cNvPr id="40" name="object 39">
            <a:extLst>
              <a:ext uri="{FF2B5EF4-FFF2-40B4-BE49-F238E27FC236}">
                <a16:creationId xmlns:a16="http://schemas.microsoft.com/office/drawing/2014/main" id="{277302AA-2BD0-4D21-9D47-B8099E77B74F}"/>
              </a:ext>
            </a:extLst>
          </p:cNvPr>
          <p:cNvSpPr txBox="1"/>
          <p:nvPr/>
        </p:nvSpPr>
        <p:spPr>
          <a:xfrm>
            <a:off x="2976426" y="4109830"/>
            <a:ext cx="299085" cy="305435"/>
          </a:xfrm>
          <a:prstGeom prst="rect">
            <a:avLst/>
          </a:prstGeom>
          <a:solidFill>
            <a:srgbClr val="B4A7D6"/>
          </a:solidFill>
        </p:spPr>
        <p:txBody>
          <a:bodyPr vert="horz" wrap="square" lIns="0" tIns="97790" rIns="0" bIns="0" rtlCol="0">
            <a:spAutoFit/>
          </a:bodyPr>
          <a:lstStyle/>
          <a:p>
            <a:pPr marL="69850">
              <a:lnSpc>
                <a:spcPct val="100000"/>
              </a:lnSpc>
              <a:spcBef>
                <a:spcPts val="770"/>
              </a:spcBef>
            </a:pPr>
            <a:r>
              <a:rPr sz="1800" baseline="20833" dirty="0">
                <a:latin typeface="Arial MT"/>
                <a:cs typeface="Arial MT"/>
              </a:rPr>
              <a:t>z</a:t>
            </a:r>
            <a:r>
              <a:rPr sz="800" spc="-5" dirty="0">
                <a:latin typeface="Arial MT"/>
                <a:cs typeface="Arial MT"/>
              </a:rPr>
              <a:t>1,2</a:t>
            </a:r>
            <a:endParaRPr sz="800">
              <a:latin typeface="Arial MT"/>
              <a:cs typeface="Arial MT"/>
            </a:endParaRPr>
          </a:p>
        </p:txBody>
      </p:sp>
      <p:sp>
        <p:nvSpPr>
          <p:cNvPr id="41" name="object 40">
            <a:extLst>
              <a:ext uri="{FF2B5EF4-FFF2-40B4-BE49-F238E27FC236}">
                <a16:creationId xmlns:a16="http://schemas.microsoft.com/office/drawing/2014/main" id="{A02F833C-8880-46F1-B4FF-7133428B8A1E}"/>
              </a:ext>
            </a:extLst>
          </p:cNvPr>
          <p:cNvSpPr txBox="1"/>
          <p:nvPr/>
        </p:nvSpPr>
        <p:spPr>
          <a:xfrm>
            <a:off x="2329368" y="4428654"/>
            <a:ext cx="294005" cy="303530"/>
          </a:xfrm>
          <a:prstGeom prst="rect">
            <a:avLst/>
          </a:prstGeom>
          <a:solidFill>
            <a:srgbClr val="B4A7D6"/>
          </a:solidFill>
        </p:spPr>
        <p:txBody>
          <a:bodyPr vert="horz" wrap="square" lIns="0" tIns="83185" rIns="0" bIns="0" rtlCol="0">
            <a:spAutoFit/>
          </a:bodyPr>
          <a:lstStyle/>
          <a:p>
            <a:pPr marL="44450">
              <a:lnSpc>
                <a:spcPct val="100000"/>
              </a:lnSpc>
              <a:spcBef>
                <a:spcPts val="655"/>
              </a:spcBef>
            </a:pPr>
            <a:r>
              <a:rPr sz="1800" spc="-7" baseline="20833" dirty="0">
                <a:latin typeface="Arial MT"/>
                <a:cs typeface="Arial MT"/>
              </a:rPr>
              <a:t>z</a:t>
            </a:r>
            <a:r>
              <a:rPr sz="800" spc="-5" dirty="0">
                <a:latin typeface="Arial MT"/>
                <a:cs typeface="Arial MT"/>
              </a:rPr>
              <a:t>2,0</a:t>
            </a:r>
            <a:endParaRPr sz="800">
              <a:latin typeface="Arial MT"/>
              <a:cs typeface="Arial MT"/>
            </a:endParaRPr>
          </a:p>
        </p:txBody>
      </p:sp>
      <p:sp>
        <p:nvSpPr>
          <p:cNvPr id="42" name="object 41">
            <a:extLst>
              <a:ext uri="{FF2B5EF4-FFF2-40B4-BE49-F238E27FC236}">
                <a16:creationId xmlns:a16="http://schemas.microsoft.com/office/drawing/2014/main" id="{88E4D7C7-4273-43C7-A893-5253E9F3CDFB}"/>
              </a:ext>
            </a:extLst>
          </p:cNvPr>
          <p:cNvSpPr txBox="1"/>
          <p:nvPr/>
        </p:nvSpPr>
        <p:spPr>
          <a:xfrm>
            <a:off x="2632307" y="4428654"/>
            <a:ext cx="334645" cy="303530"/>
          </a:xfrm>
          <a:prstGeom prst="rect">
            <a:avLst/>
          </a:prstGeom>
          <a:solidFill>
            <a:srgbClr val="B4A7D6"/>
          </a:solidFill>
        </p:spPr>
        <p:txBody>
          <a:bodyPr vert="horz" wrap="square" lIns="0" tIns="83185" rIns="0" bIns="0" rtlCol="0">
            <a:spAutoFit/>
          </a:bodyPr>
          <a:lstStyle/>
          <a:p>
            <a:pPr marL="65405">
              <a:lnSpc>
                <a:spcPct val="100000"/>
              </a:lnSpc>
              <a:spcBef>
                <a:spcPts val="655"/>
              </a:spcBef>
            </a:pPr>
            <a:r>
              <a:rPr sz="1800" spc="-7" baseline="20833" dirty="0">
                <a:latin typeface="Arial MT"/>
                <a:cs typeface="Arial MT"/>
              </a:rPr>
              <a:t>z</a:t>
            </a:r>
            <a:r>
              <a:rPr sz="800" spc="-5" dirty="0">
                <a:latin typeface="Arial MT"/>
                <a:cs typeface="Arial MT"/>
              </a:rPr>
              <a:t>2,1</a:t>
            </a:r>
            <a:endParaRPr sz="800">
              <a:latin typeface="Arial MT"/>
              <a:cs typeface="Arial MT"/>
            </a:endParaRPr>
          </a:p>
        </p:txBody>
      </p:sp>
      <p:sp>
        <p:nvSpPr>
          <p:cNvPr id="43" name="object 42">
            <a:extLst>
              <a:ext uri="{FF2B5EF4-FFF2-40B4-BE49-F238E27FC236}">
                <a16:creationId xmlns:a16="http://schemas.microsoft.com/office/drawing/2014/main" id="{49FB8D7E-2619-4458-B7C2-F071A083D962}"/>
              </a:ext>
            </a:extLst>
          </p:cNvPr>
          <p:cNvSpPr txBox="1"/>
          <p:nvPr/>
        </p:nvSpPr>
        <p:spPr>
          <a:xfrm>
            <a:off x="2976426" y="4428654"/>
            <a:ext cx="299085" cy="303530"/>
          </a:xfrm>
          <a:prstGeom prst="rect">
            <a:avLst/>
          </a:prstGeom>
          <a:solidFill>
            <a:srgbClr val="B4A7D6"/>
          </a:solidFill>
        </p:spPr>
        <p:txBody>
          <a:bodyPr vert="horz" wrap="square" lIns="0" tIns="83185" rIns="0" bIns="0" rtlCol="0">
            <a:spAutoFit/>
          </a:bodyPr>
          <a:lstStyle/>
          <a:p>
            <a:pPr marL="69850">
              <a:lnSpc>
                <a:spcPct val="100000"/>
              </a:lnSpc>
              <a:spcBef>
                <a:spcPts val="655"/>
              </a:spcBef>
            </a:pPr>
            <a:r>
              <a:rPr sz="1800" baseline="20833" dirty="0">
                <a:latin typeface="Arial MT"/>
                <a:cs typeface="Arial MT"/>
              </a:rPr>
              <a:t>z</a:t>
            </a:r>
            <a:r>
              <a:rPr sz="800" spc="-5" dirty="0">
                <a:latin typeface="Arial MT"/>
                <a:cs typeface="Arial MT"/>
              </a:rPr>
              <a:t>2,2</a:t>
            </a:r>
            <a:endParaRPr sz="800">
              <a:latin typeface="Arial MT"/>
              <a:cs typeface="Arial MT"/>
            </a:endParaRPr>
          </a:p>
        </p:txBody>
      </p:sp>
      <p:pic>
        <p:nvPicPr>
          <p:cNvPr id="44" name="object 43">
            <a:extLst>
              <a:ext uri="{FF2B5EF4-FFF2-40B4-BE49-F238E27FC236}">
                <a16:creationId xmlns:a16="http://schemas.microsoft.com/office/drawing/2014/main" id="{298BD604-E497-4EC5-B68F-64E0D7A0C958}"/>
              </a:ext>
            </a:extLst>
          </p:cNvPr>
          <p:cNvPicPr/>
          <p:nvPr/>
        </p:nvPicPr>
        <p:blipFill>
          <a:blip r:embed="rId8" cstate="print"/>
          <a:stretch>
            <a:fillRect/>
          </a:stretch>
        </p:blipFill>
        <p:spPr>
          <a:xfrm>
            <a:off x="526997" y="2744991"/>
            <a:ext cx="1637529" cy="470674"/>
          </a:xfrm>
          <a:prstGeom prst="rect">
            <a:avLst/>
          </a:prstGeom>
        </p:spPr>
      </p:pic>
      <p:sp>
        <p:nvSpPr>
          <p:cNvPr id="45" name="object 44">
            <a:extLst>
              <a:ext uri="{FF2B5EF4-FFF2-40B4-BE49-F238E27FC236}">
                <a16:creationId xmlns:a16="http://schemas.microsoft.com/office/drawing/2014/main" id="{193D7C48-36AE-4E2C-867B-81E301710C66}"/>
              </a:ext>
            </a:extLst>
          </p:cNvPr>
          <p:cNvSpPr txBox="1"/>
          <p:nvPr/>
        </p:nvSpPr>
        <p:spPr>
          <a:xfrm>
            <a:off x="5797683" y="1810830"/>
            <a:ext cx="3038475" cy="452120"/>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Decoder</a:t>
            </a:r>
            <a:r>
              <a:rPr sz="1400" spc="-5" dirty="0">
                <a:latin typeface="Arial MT"/>
                <a:cs typeface="Arial MT"/>
              </a:rPr>
              <a:t>:</a:t>
            </a:r>
            <a:r>
              <a:rPr sz="1400" spc="-15" dirty="0">
                <a:latin typeface="Arial MT"/>
                <a:cs typeface="Arial MT"/>
              </a:rPr>
              <a:t> </a:t>
            </a:r>
            <a:r>
              <a:rPr sz="1400" dirty="0">
                <a:latin typeface="Arial MT"/>
                <a:cs typeface="Arial MT"/>
              </a:rPr>
              <a:t>y</a:t>
            </a:r>
            <a:r>
              <a:rPr sz="1350" baseline="-33950" dirty="0">
                <a:latin typeface="Arial MT"/>
                <a:cs typeface="Arial MT"/>
              </a:rPr>
              <a:t>t</a:t>
            </a:r>
            <a:r>
              <a:rPr sz="1350" spc="195" baseline="-33950" dirty="0">
                <a:latin typeface="Arial MT"/>
                <a:cs typeface="Arial MT"/>
              </a:rPr>
              <a:t> </a:t>
            </a:r>
            <a:r>
              <a:rPr sz="1400" dirty="0">
                <a:latin typeface="Arial MT"/>
                <a:cs typeface="Arial MT"/>
              </a:rPr>
              <a:t>=</a:t>
            </a:r>
            <a:r>
              <a:rPr sz="1400" spc="-15" dirty="0">
                <a:latin typeface="Arial MT"/>
                <a:cs typeface="Arial MT"/>
              </a:rPr>
              <a:t> </a:t>
            </a:r>
            <a:r>
              <a:rPr sz="1400" spc="5" dirty="0">
                <a:latin typeface="Arial MT"/>
                <a:cs typeface="Arial MT"/>
              </a:rPr>
              <a:t>g</a:t>
            </a:r>
            <a:r>
              <a:rPr sz="1350" b="1" spc="7" baseline="-33950" dirty="0">
                <a:latin typeface="Arial"/>
                <a:cs typeface="Arial"/>
              </a:rPr>
              <a:t>V</a:t>
            </a:r>
            <a:r>
              <a:rPr sz="1400" spc="5" dirty="0">
                <a:latin typeface="Arial MT"/>
                <a:cs typeface="Arial MT"/>
              </a:rPr>
              <a:t>(y</a:t>
            </a:r>
            <a:r>
              <a:rPr sz="1350" spc="7" baseline="-33950" dirty="0">
                <a:latin typeface="Arial MT"/>
                <a:cs typeface="Arial MT"/>
              </a:rPr>
              <a:t>t-1</a:t>
            </a:r>
            <a:r>
              <a:rPr sz="1400" b="1" spc="5" dirty="0">
                <a:latin typeface="Arial"/>
                <a:cs typeface="Arial"/>
              </a:rPr>
              <a:t>,</a:t>
            </a:r>
            <a:r>
              <a:rPr sz="1400" b="1" spc="-10" dirty="0">
                <a:latin typeface="Arial"/>
                <a:cs typeface="Arial"/>
              </a:rPr>
              <a:t> </a:t>
            </a:r>
            <a:r>
              <a:rPr sz="1400" dirty="0">
                <a:latin typeface="Arial MT"/>
                <a:cs typeface="Arial MT"/>
              </a:rPr>
              <a:t>h</a:t>
            </a:r>
            <a:r>
              <a:rPr sz="1350" baseline="-33950" dirty="0">
                <a:latin typeface="Arial MT"/>
                <a:cs typeface="Arial MT"/>
              </a:rPr>
              <a:t>t-1</a:t>
            </a:r>
            <a:r>
              <a:rPr sz="1400" dirty="0">
                <a:latin typeface="Arial MT"/>
                <a:cs typeface="Arial MT"/>
              </a:rPr>
              <a:t>,</a:t>
            </a:r>
            <a:r>
              <a:rPr sz="1400" spc="-15" dirty="0">
                <a:latin typeface="Arial MT"/>
                <a:cs typeface="Arial MT"/>
              </a:rPr>
              <a:t> </a:t>
            </a:r>
            <a:r>
              <a:rPr sz="1400" spc="-5" dirty="0">
                <a:solidFill>
                  <a:srgbClr val="FF0000"/>
                </a:solidFill>
                <a:latin typeface="Arial MT"/>
                <a:cs typeface="Arial MT"/>
              </a:rPr>
              <a:t>c</a:t>
            </a:r>
            <a:r>
              <a:rPr sz="1350" spc="-7" baseline="-33950" dirty="0">
                <a:solidFill>
                  <a:srgbClr val="FF0000"/>
                </a:solidFill>
                <a:latin typeface="Arial MT"/>
                <a:cs typeface="Arial MT"/>
              </a:rPr>
              <a:t>t</a:t>
            </a:r>
            <a:r>
              <a:rPr sz="1400" spc="-5" dirty="0">
                <a:latin typeface="Arial MT"/>
                <a:cs typeface="Arial MT"/>
              </a:rPr>
              <a:t>)</a:t>
            </a:r>
            <a:endParaRPr sz="1400">
              <a:latin typeface="Arial MT"/>
              <a:cs typeface="Arial MT"/>
            </a:endParaRPr>
          </a:p>
          <a:p>
            <a:pPr marL="38100">
              <a:lnSpc>
                <a:spcPct val="100000"/>
              </a:lnSpc>
            </a:pPr>
            <a:r>
              <a:rPr sz="1400" spc="-5" dirty="0">
                <a:latin typeface="Arial MT"/>
                <a:cs typeface="Arial MT"/>
              </a:rPr>
              <a:t>New</a:t>
            </a:r>
            <a:r>
              <a:rPr sz="1400" spc="-20" dirty="0">
                <a:latin typeface="Arial MT"/>
                <a:cs typeface="Arial MT"/>
              </a:rPr>
              <a:t> </a:t>
            </a:r>
            <a:r>
              <a:rPr sz="1400" dirty="0">
                <a:latin typeface="Arial MT"/>
                <a:cs typeface="Arial MT"/>
              </a:rPr>
              <a:t>context</a:t>
            </a:r>
            <a:r>
              <a:rPr sz="1400" spc="-15" dirty="0">
                <a:latin typeface="Arial MT"/>
                <a:cs typeface="Arial MT"/>
              </a:rPr>
              <a:t> </a:t>
            </a:r>
            <a:r>
              <a:rPr sz="1400" dirty="0">
                <a:latin typeface="Arial MT"/>
                <a:cs typeface="Arial MT"/>
              </a:rPr>
              <a:t>vector</a:t>
            </a:r>
            <a:r>
              <a:rPr sz="1400" spc="-15" dirty="0">
                <a:latin typeface="Arial MT"/>
                <a:cs typeface="Arial MT"/>
              </a:rPr>
              <a:t> </a:t>
            </a:r>
            <a:r>
              <a:rPr sz="1400" spc="-5" dirty="0">
                <a:latin typeface="Arial MT"/>
                <a:cs typeface="Arial MT"/>
              </a:rPr>
              <a:t>at</a:t>
            </a:r>
            <a:r>
              <a:rPr sz="1400" spc="-20" dirty="0">
                <a:latin typeface="Arial MT"/>
                <a:cs typeface="Arial MT"/>
              </a:rPr>
              <a:t> </a:t>
            </a:r>
            <a:r>
              <a:rPr sz="1400" spc="-5" dirty="0">
                <a:latin typeface="Arial MT"/>
                <a:cs typeface="Arial MT"/>
              </a:rPr>
              <a:t>every</a:t>
            </a:r>
            <a:r>
              <a:rPr sz="1400" spc="-15" dirty="0">
                <a:latin typeface="Arial MT"/>
                <a:cs typeface="Arial MT"/>
              </a:rPr>
              <a:t> </a:t>
            </a:r>
            <a:r>
              <a:rPr sz="1400" spc="-5" dirty="0">
                <a:latin typeface="Arial MT"/>
                <a:cs typeface="Arial MT"/>
              </a:rPr>
              <a:t>time</a:t>
            </a:r>
            <a:r>
              <a:rPr sz="1400" spc="-15" dirty="0">
                <a:latin typeface="Arial MT"/>
                <a:cs typeface="Arial MT"/>
              </a:rPr>
              <a:t> </a:t>
            </a:r>
            <a:r>
              <a:rPr sz="1400" dirty="0">
                <a:latin typeface="Arial MT"/>
                <a:cs typeface="Arial MT"/>
              </a:rPr>
              <a:t>step</a:t>
            </a:r>
            <a:endParaRPr sz="1400">
              <a:latin typeface="Arial MT"/>
              <a:cs typeface="Arial MT"/>
            </a:endParaRPr>
          </a:p>
        </p:txBody>
      </p:sp>
      <p:pic>
        <p:nvPicPr>
          <p:cNvPr id="46" name="object 45">
            <a:extLst>
              <a:ext uri="{FF2B5EF4-FFF2-40B4-BE49-F238E27FC236}">
                <a16:creationId xmlns:a16="http://schemas.microsoft.com/office/drawing/2014/main" id="{9A299610-5550-4AB0-8D83-965D6E487C0D}"/>
              </a:ext>
            </a:extLst>
          </p:cNvPr>
          <p:cNvPicPr/>
          <p:nvPr/>
        </p:nvPicPr>
        <p:blipFill>
          <a:blip r:embed="rId9" cstate="print"/>
          <a:stretch>
            <a:fillRect/>
          </a:stretch>
        </p:blipFill>
        <p:spPr>
          <a:xfrm>
            <a:off x="578496" y="3339044"/>
            <a:ext cx="1237967" cy="296040"/>
          </a:xfrm>
          <a:prstGeom prst="rect">
            <a:avLst/>
          </a:prstGeom>
        </p:spPr>
      </p:pic>
      <p:graphicFrame>
        <p:nvGraphicFramePr>
          <p:cNvPr id="47" name="object 46">
            <a:extLst>
              <a:ext uri="{FF2B5EF4-FFF2-40B4-BE49-F238E27FC236}">
                <a16:creationId xmlns:a16="http://schemas.microsoft.com/office/drawing/2014/main" id="{C54ECC50-92CB-4CD2-9521-B721F5EF0C38}"/>
              </a:ext>
            </a:extLst>
          </p:cNvPr>
          <p:cNvGraphicFramePr>
            <a:graphicFrameLocks noGrp="1"/>
          </p:cNvGraphicFramePr>
          <p:nvPr>
            <p:extLst>
              <p:ext uri="{D42A27DB-BD31-4B8C-83A1-F6EECF244321}">
                <p14:modId xmlns:p14="http://schemas.microsoft.com/office/powerpoint/2010/main" val="2965028842"/>
              </p:ext>
            </p:extLst>
          </p:nvPr>
        </p:nvGraphicFramePr>
        <p:xfrm>
          <a:off x="2316793" y="2309809"/>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26034">
                        <a:lnSpc>
                          <a:spcPct val="100000"/>
                        </a:lnSpc>
                        <a:spcBef>
                          <a:spcPts val="820"/>
                        </a:spcBef>
                      </a:pPr>
                      <a:r>
                        <a:rPr sz="1500" baseline="19444" dirty="0">
                          <a:latin typeface="Arial MT"/>
                          <a:cs typeface="Arial MT"/>
                        </a:rPr>
                        <a:t>e</a:t>
                      </a:r>
                      <a:r>
                        <a:rPr sz="650" dirty="0">
                          <a:latin typeface="Arial MT"/>
                          <a:cs typeface="Arial MT"/>
                        </a:rPr>
                        <a:t>1,0,0</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marL="36195">
                        <a:lnSpc>
                          <a:spcPct val="100000"/>
                        </a:lnSpc>
                        <a:spcBef>
                          <a:spcPts val="820"/>
                        </a:spcBef>
                      </a:pPr>
                      <a:r>
                        <a:rPr sz="1500" baseline="19444" dirty="0">
                          <a:latin typeface="Arial MT"/>
                          <a:cs typeface="Arial MT"/>
                        </a:rPr>
                        <a:t>e</a:t>
                      </a:r>
                      <a:r>
                        <a:rPr sz="650" dirty="0">
                          <a:latin typeface="Arial MT"/>
                          <a:cs typeface="Arial MT"/>
                        </a:rPr>
                        <a:t>1,0,1</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algn="r">
                        <a:lnSpc>
                          <a:spcPct val="100000"/>
                        </a:lnSpc>
                        <a:spcBef>
                          <a:spcPts val="820"/>
                        </a:spcBef>
                      </a:pPr>
                      <a:r>
                        <a:rPr sz="1500" baseline="19444" dirty="0">
                          <a:latin typeface="Arial MT"/>
                          <a:cs typeface="Arial MT"/>
                        </a:rPr>
                        <a:t>e</a:t>
                      </a:r>
                      <a:r>
                        <a:rPr sz="650" dirty="0">
                          <a:latin typeface="Arial MT"/>
                          <a:cs typeface="Arial MT"/>
                        </a:rPr>
                        <a:t>1,0,2</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0"/>
                  </a:ext>
                </a:extLst>
              </a:tr>
              <a:tr h="314637">
                <a:tc>
                  <a:txBody>
                    <a:bodyPr/>
                    <a:lstStyle/>
                    <a:p>
                      <a:pPr marL="26034">
                        <a:lnSpc>
                          <a:spcPct val="100000"/>
                        </a:lnSpc>
                        <a:spcBef>
                          <a:spcPts val="720"/>
                        </a:spcBef>
                      </a:pPr>
                      <a:r>
                        <a:rPr sz="1500" baseline="19444" dirty="0">
                          <a:latin typeface="Arial MT"/>
                          <a:cs typeface="Arial MT"/>
                        </a:rPr>
                        <a:t>e</a:t>
                      </a:r>
                      <a:r>
                        <a:rPr sz="650" dirty="0">
                          <a:latin typeface="Arial MT"/>
                          <a:cs typeface="Arial MT"/>
                        </a:rPr>
                        <a:t>1,1,0</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marL="57150">
                        <a:lnSpc>
                          <a:spcPct val="100000"/>
                        </a:lnSpc>
                        <a:spcBef>
                          <a:spcPts val="720"/>
                        </a:spcBef>
                      </a:pPr>
                      <a:r>
                        <a:rPr sz="1500" baseline="19444" dirty="0">
                          <a:latin typeface="Arial MT"/>
                          <a:cs typeface="Arial MT"/>
                        </a:rPr>
                        <a:t>e</a:t>
                      </a:r>
                      <a:r>
                        <a:rPr sz="650" dirty="0">
                          <a:latin typeface="Arial MT"/>
                          <a:cs typeface="Arial MT"/>
                        </a:rPr>
                        <a:t>1,1,1</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marR="3175" algn="r">
                        <a:lnSpc>
                          <a:spcPct val="100000"/>
                        </a:lnSpc>
                        <a:spcBef>
                          <a:spcPts val="720"/>
                        </a:spcBef>
                      </a:pPr>
                      <a:r>
                        <a:rPr sz="1500" baseline="19444" dirty="0">
                          <a:latin typeface="Arial MT"/>
                          <a:cs typeface="Arial MT"/>
                        </a:rPr>
                        <a:t>e</a:t>
                      </a:r>
                      <a:r>
                        <a:rPr sz="650" dirty="0">
                          <a:latin typeface="Arial MT"/>
                          <a:cs typeface="Arial MT"/>
                        </a:rPr>
                        <a:t>1,1,2</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1"/>
                  </a:ext>
                </a:extLst>
              </a:tr>
              <a:tr h="315017">
                <a:tc>
                  <a:txBody>
                    <a:bodyPr/>
                    <a:lstStyle/>
                    <a:p>
                      <a:pPr marL="21590">
                        <a:lnSpc>
                          <a:spcPct val="100000"/>
                        </a:lnSpc>
                        <a:spcBef>
                          <a:spcPts val="645"/>
                        </a:spcBef>
                      </a:pPr>
                      <a:r>
                        <a:rPr sz="1500" baseline="19444" dirty="0">
                          <a:latin typeface="Arial MT"/>
                          <a:cs typeface="Arial MT"/>
                        </a:rPr>
                        <a:t>e</a:t>
                      </a:r>
                      <a:r>
                        <a:rPr sz="650" dirty="0">
                          <a:latin typeface="Arial MT"/>
                          <a:cs typeface="Arial MT"/>
                        </a:rPr>
                        <a:t>1,2,0</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marL="52705">
                        <a:lnSpc>
                          <a:spcPct val="100000"/>
                        </a:lnSpc>
                        <a:spcBef>
                          <a:spcPts val="645"/>
                        </a:spcBef>
                      </a:pPr>
                      <a:r>
                        <a:rPr sz="1500" baseline="19444" dirty="0">
                          <a:latin typeface="Arial MT"/>
                          <a:cs typeface="Arial MT"/>
                        </a:rPr>
                        <a:t>e</a:t>
                      </a:r>
                      <a:r>
                        <a:rPr sz="650" dirty="0">
                          <a:latin typeface="Arial MT"/>
                          <a:cs typeface="Arial MT"/>
                        </a:rPr>
                        <a:t>1,2,1</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marR="3810" algn="r">
                        <a:lnSpc>
                          <a:spcPct val="100000"/>
                        </a:lnSpc>
                        <a:spcBef>
                          <a:spcPts val="645"/>
                        </a:spcBef>
                      </a:pPr>
                      <a:r>
                        <a:rPr sz="1500" baseline="19444" dirty="0">
                          <a:latin typeface="Arial MT"/>
                          <a:cs typeface="Arial MT"/>
                        </a:rPr>
                        <a:t>e</a:t>
                      </a:r>
                      <a:r>
                        <a:rPr sz="650" dirty="0">
                          <a:latin typeface="Arial MT"/>
                          <a:cs typeface="Arial MT"/>
                        </a:rPr>
                        <a:t>1,2,2</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2"/>
                  </a:ext>
                </a:extLst>
              </a:tr>
            </a:tbl>
          </a:graphicData>
        </a:graphic>
      </p:graphicFrame>
      <p:grpSp>
        <p:nvGrpSpPr>
          <p:cNvPr id="48" name="object 47">
            <a:extLst>
              <a:ext uri="{FF2B5EF4-FFF2-40B4-BE49-F238E27FC236}">
                <a16:creationId xmlns:a16="http://schemas.microsoft.com/office/drawing/2014/main" id="{FCFFFB9D-FA62-458F-ABC8-B978E2F6DEBC}"/>
              </a:ext>
            </a:extLst>
          </p:cNvPr>
          <p:cNvGrpSpPr/>
          <p:nvPr/>
        </p:nvGrpSpPr>
        <p:grpSpPr>
          <a:xfrm>
            <a:off x="3506325" y="2320277"/>
            <a:ext cx="981710" cy="958850"/>
            <a:chOff x="3298042" y="1284434"/>
            <a:chExt cx="981710" cy="958850"/>
          </a:xfrm>
        </p:grpSpPr>
        <p:sp>
          <p:nvSpPr>
            <p:cNvPr id="49" name="object 48">
              <a:extLst>
                <a:ext uri="{FF2B5EF4-FFF2-40B4-BE49-F238E27FC236}">
                  <a16:creationId xmlns:a16="http://schemas.microsoft.com/office/drawing/2014/main" id="{A82435FE-89BC-4315-B891-28E3061D7F71}"/>
                </a:ext>
              </a:extLst>
            </p:cNvPr>
            <p:cNvSpPr/>
            <p:nvPr/>
          </p:nvSpPr>
          <p:spPr>
            <a:xfrm>
              <a:off x="3306797" y="1290279"/>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FF9900"/>
            </a:solidFill>
          </p:spPr>
          <p:txBody>
            <a:bodyPr wrap="square" lIns="0" tIns="0" rIns="0" bIns="0" rtlCol="0"/>
            <a:lstStyle/>
            <a:p>
              <a:endParaRPr/>
            </a:p>
          </p:txBody>
        </p:sp>
        <p:sp>
          <p:nvSpPr>
            <p:cNvPr id="50" name="object 49">
              <a:extLst>
                <a:ext uri="{FF2B5EF4-FFF2-40B4-BE49-F238E27FC236}">
                  <a16:creationId xmlns:a16="http://schemas.microsoft.com/office/drawing/2014/main" id="{B24D0B4D-B047-47C7-ACC0-B2F980BCBBBB}"/>
                </a:ext>
              </a:extLst>
            </p:cNvPr>
            <p:cNvSpPr/>
            <p:nvPr/>
          </p:nvSpPr>
          <p:spPr>
            <a:xfrm>
              <a:off x="3302804" y="1289196"/>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1" y="26"/>
                  </a:moveTo>
                  <a:lnTo>
                    <a:pt x="651051"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grpSp>
      <p:sp>
        <p:nvSpPr>
          <p:cNvPr id="51" name="object 50">
            <a:extLst>
              <a:ext uri="{FF2B5EF4-FFF2-40B4-BE49-F238E27FC236}">
                <a16:creationId xmlns:a16="http://schemas.microsoft.com/office/drawing/2014/main" id="{201CDA05-4586-4210-AF8E-54EA2F345CED}"/>
              </a:ext>
            </a:extLst>
          </p:cNvPr>
          <p:cNvSpPr txBox="1"/>
          <p:nvPr/>
        </p:nvSpPr>
        <p:spPr>
          <a:xfrm>
            <a:off x="3519842" y="2330884"/>
            <a:ext cx="294005" cy="305435"/>
          </a:xfrm>
          <a:prstGeom prst="rect">
            <a:avLst/>
          </a:prstGeom>
          <a:solidFill>
            <a:srgbClr val="FF9900"/>
          </a:solidFill>
        </p:spPr>
        <p:txBody>
          <a:bodyPr vert="horz" wrap="square" lIns="0" tIns="110489" rIns="0" bIns="0" rtlCol="0">
            <a:spAutoFit/>
          </a:bodyPr>
          <a:lstStyle/>
          <a:p>
            <a:pPr marL="30480">
              <a:lnSpc>
                <a:spcPct val="100000"/>
              </a:lnSpc>
              <a:spcBef>
                <a:spcPts val="869"/>
              </a:spcBef>
            </a:pPr>
            <a:r>
              <a:rPr sz="1500" spc="-7" baseline="19444" dirty="0">
                <a:latin typeface="Arial MT"/>
                <a:cs typeface="Arial MT"/>
              </a:rPr>
              <a:t>a</a:t>
            </a:r>
            <a:r>
              <a:rPr sz="650" dirty="0">
                <a:latin typeface="Arial MT"/>
                <a:cs typeface="Arial MT"/>
              </a:rPr>
              <a:t>1,0,0</a:t>
            </a:r>
            <a:endParaRPr sz="650">
              <a:latin typeface="Arial MT"/>
              <a:cs typeface="Arial MT"/>
            </a:endParaRPr>
          </a:p>
        </p:txBody>
      </p:sp>
      <p:sp>
        <p:nvSpPr>
          <p:cNvPr id="52" name="object 51">
            <a:extLst>
              <a:ext uri="{FF2B5EF4-FFF2-40B4-BE49-F238E27FC236}">
                <a16:creationId xmlns:a16="http://schemas.microsoft.com/office/drawing/2014/main" id="{CE236DFB-A0A8-4AF7-A3DA-C593D1AD6B11}"/>
              </a:ext>
            </a:extLst>
          </p:cNvPr>
          <p:cNvSpPr txBox="1"/>
          <p:nvPr/>
        </p:nvSpPr>
        <p:spPr>
          <a:xfrm>
            <a:off x="3822782" y="2330884"/>
            <a:ext cx="334645" cy="305435"/>
          </a:xfrm>
          <a:prstGeom prst="rect">
            <a:avLst/>
          </a:prstGeom>
          <a:solidFill>
            <a:srgbClr val="FF9900"/>
          </a:solidFill>
        </p:spPr>
        <p:txBody>
          <a:bodyPr vert="horz" wrap="square" lIns="0" tIns="110489" rIns="0" bIns="0" rtlCol="0">
            <a:spAutoFit/>
          </a:bodyPr>
          <a:lstStyle/>
          <a:p>
            <a:pPr marL="40640">
              <a:lnSpc>
                <a:spcPct val="100000"/>
              </a:lnSpc>
              <a:spcBef>
                <a:spcPts val="869"/>
              </a:spcBef>
            </a:pPr>
            <a:r>
              <a:rPr sz="1500" baseline="19444" dirty="0">
                <a:latin typeface="Arial MT"/>
                <a:cs typeface="Arial MT"/>
              </a:rPr>
              <a:t>a</a:t>
            </a:r>
            <a:r>
              <a:rPr sz="650" dirty="0">
                <a:latin typeface="Arial MT"/>
                <a:cs typeface="Arial MT"/>
              </a:rPr>
              <a:t>1,0,1</a:t>
            </a:r>
            <a:endParaRPr sz="650">
              <a:latin typeface="Arial MT"/>
              <a:cs typeface="Arial MT"/>
            </a:endParaRPr>
          </a:p>
        </p:txBody>
      </p:sp>
      <p:sp>
        <p:nvSpPr>
          <p:cNvPr id="53" name="object 52">
            <a:extLst>
              <a:ext uri="{FF2B5EF4-FFF2-40B4-BE49-F238E27FC236}">
                <a16:creationId xmlns:a16="http://schemas.microsoft.com/office/drawing/2014/main" id="{5F17C192-3A14-4460-996C-42FB14B2E0B5}"/>
              </a:ext>
            </a:extLst>
          </p:cNvPr>
          <p:cNvSpPr txBox="1"/>
          <p:nvPr/>
        </p:nvSpPr>
        <p:spPr>
          <a:xfrm>
            <a:off x="4166901" y="2330884"/>
            <a:ext cx="299085" cy="305435"/>
          </a:xfrm>
          <a:prstGeom prst="rect">
            <a:avLst/>
          </a:prstGeom>
          <a:solidFill>
            <a:srgbClr val="FF9900"/>
          </a:solidFill>
        </p:spPr>
        <p:txBody>
          <a:bodyPr vert="horz" wrap="square" lIns="0" tIns="110489" rIns="0" bIns="0" rtlCol="0">
            <a:spAutoFit/>
          </a:bodyPr>
          <a:lstStyle/>
          <a:p>
            <a:pPr marL="27940">
              <a:lnSpc>
                <a:spcPct val="100000"/>
              </a:lnSpc>
              <a:spcBef>
                <a:spcPts val="869"/>
              </a:spcBef>
            </a:pPr>
            <a:r>
              <a:rPr sz="1500" spc="-7" baseline="19444" dirty="0">
                <a:latin typeface="Arial MT"/>
                <a:cs typeface="Arial MT"/>
              </a:rPr>
              <a:t>a</a:t>
            </a:r>
            <a:r>
              <a:rPr sz="650" dirty="0">
                <a:latin typeface="Arial MT"/>
                <a:cs typeface="Arial MT"/>
              </a:rPr>
              <a:t>1,0,2</a:t>
            </a:r>
            <a:endParaRPr sz="650">
              <a:latin typeface="Arial MT"/>
              <a:cs typeface="Arial MT"/>
            </a:endParaRPr>
          </a:p>
        </p:txBody>
      </p:sp>
      <p:sp>
        <p:nvSpPr>
          <p:cNvPr id="54" name="object 53">
            <a:extLst>
              <a:ext uri="{FF2B5EF4-FFF2-40B4-BE49-F238E27FC236}">
                <a16:creationId xmlns:a16="http://schemas.microsoft.com/office/drawing/2014/main" id="{C46C5A75-42DB-4AD2-BA55-8E7093527963}"/>
              </a:ext>
            </a:extLst>
          </p:cNvPr>
          <p:cNvSpPr txBox="1"/>
          <p:nvPr/>
        </p:nvSpPr>
        <p:spPr>
          <a:xfrm>
            <a:off x="3494442" y="2733871"/>
            <a:ext cx="344805" cy="177800"/>
          </a:xfrm>
          <a:prstGeom prst="rect">
            <a:avLst/>
          </a:prstGeom>
        </p:spPr>
        <p:txBody>
          <a:bodyPr vert="horz" wrap="square" lIns="0" tIns="12700" rIns="0" bIns="0" rtlCol="0">
            <a:spAutoFit/>
          </a:bodyPr>
          <a:lstStyle/>
          <a:p>
            <a:pPr marL="49530">
              <a:lnSpc>
                <a:spcPct val="100000"/>
              </a:lnSpc>
              <a:spcBef>
                <a:spcPts val="100"/>
              </a:spcBef>
            </a:pPr>
            <a:r>
              <a:rPr sz="1500" baseline="19444" dirty="0">
                <a:latin typeface="Arial MT"/>
                <a:cs typeface="Arial MT"/>
              </a:rPr>
              <a:t>a</a:t>
            </a:r>
            <a:r>
              <a:rPr sz="650" dirty="0">
                <a:latin typeface="Arial MT"/>
                <a:cs typeface="Arial MT"/>
              </a:rPr>
              <a:t>1,1,0</a:t>
            </a:r>
            <a:endParaRPr sz="650">
              <a:latin typeface="Arial MT"/>
              <a:cs typeface="Arial MT"/>
            </a:endParaRPr>
          </a:p>
        </p:txBody>
      </p:sp>
      <p:sp>
        <p:nvSpPr>
          <p:cNvPr id="55" name="object 54">
            <a:extLst>
              <a:ext uri="{FF2B5EF4-FFF2-40B4-BE49-F238E27FC236}">
                <a16:creationId xmlns:a16="http://schemas.microsoft.com/office/drawing/2014/main" id="{9E6C1B86-3E8F-4447-B610-372D30D9845B}"/>
              </a:ext>
            </a:extLst>
          </p:cNvPr>
          <p:cNvSpPr txBox="1"/>
          <p:nvPr/>
        </p:nvSpPr>
        <p:spPr>
          <a:xfrm>
            <a:off x="3797382" y="2733871"/>
            <a:ext cx="385445" cy="177800"/>
          </a:xfrm>
          <a:prstGeom prst="rect">
            <a:avLst/>
          </a:prstGeom>
        </p:spPr>
        <p:txBody>
          <a:bodyPr vert="horz" wrap="square" lIns="0" tIns="12700" rIns="0" bIns="0" rtlCol="0">
            <a:spAutoFit/>
          </a:bodyPr>
          <a:lstStyle/>
          <a:p>
            <a:pPr marL="82550">
              <a:lnSpc>
                <a:spcPct val="100000"/>
              </a:lnSpc>
              <a:spcBef>
                <a:spcPts val="100"/>
              </a:spcBef>
            </a:pPr>
            <a:r>
              <a:rPr sz="1500" baseline="19444" dirty="0">
                <a:latin typeface="Arial MT"/>
                <a:cs typeface="Arial MT"/>
              </a:rPr>
              <a:t>a</a:t>
            </a:r>
            <a:r>
              <a:rPr sz="650" dirty="0">
                <a:latin typeface="Arial MT"/>
                <a:cs typeface="Arial MT"/>
              </a:rPr>
              <a:t>1,1,1</a:t>
            </a:r>
            <a:endParaRPr sz="650">
              <a:latin typeface="Arial MT"/>
              <a:cs typeface="Arial MT"/>
            </a:endParaRPr>
          </a:p>
        </p:txBody>
      </p:sp>
      <p:sp>
        <p:nvSpPr>
          <p:cNvPr id="56" name="object 55">
            <a:extLst>
              <a:ext uri="{FF2B5EF4-FFF2-40B4-BE49-F238E27FC236}">
                <a16:creationId xmlns:a16="http://schemas.microsoft.com/office/drawing/2014/main" id="{9542F698-C551-4FF4-85C0-750FAAB49FB1}"/>
              </a:ext>
            </a:extLst>
          </p:cNvPr>
          <p:cNvSpPr txBox="1"/>
          <p:nvPr/>
        </p:nvSpPr>
        <p:spPr>
          <a:xfrm>
            <a:off x="4141501" y="2733871"/>
            <a:ext cx="349885" cy="177800"/>
          </a:xfrm>
          <a:prstGeom prst="rect">
            <a:avLst/>
          </a:prstGeom>
        </p:spPr>
        <p:txBody>
          <a:bodyPr vert="horz" wrap="square" lIns="0" tIns="12700" rIns="0" bIns="0" rtlCol="0">
            <a:spAutoFit/>
          </a:bodyPr>
          <a:lstStyle/>
          <a:p>
            <a:pPr marL="42545">
              <a:lnSpc>
                <a:spcPct val="100000"/>
              </a:lnSpc>
              <a:spcBef>
                <a:spcPts val="100"/>
              </a:spcBef>
            </a:pPr>
            <a:r>
              <a:rPr sz="1500" baseline="19444" dirty="0">
                <a:latin typeface="Arial MT"/>
                <a:cs typeface="Arial MT"/>
              </a:rPr>
              <a:t>a</a:t>
            </a:r>
            <a:r>
              <a:rPr sz="650" dirty="0">
                <a:latin typeface="Arial MT"/>
                <a:cs typeface="Arial MT"/>
              </a:rPr>
              <a:t>1,1,2</a:t>
            </a:r>
            <a:endParaRPr sz="650">
              <a:latin typeface="Arial MT"/>
              <a:cs typeface="Arial MT"/>
            </a:endParaRPr>
          </a:p>
        </p:txBody>
      </p:sp>
      <p:sp>
        <p:nvSpPr>
          <p:cNvPr id="57" name="object 56">
            <a:extLst>
              <a:ext uri="{FF2B5EF4-FFF2-40B4-BE49-F238E27FC236}">
                <a16:creationId xmlns:a16="http://schemas.microsoft.com/office/drawing/2014/main" id="{6B2413EE-1696-4626-8C46-0A78788C563D}"/>
              </a:ext>
            </a:extLst>
          </p:cNvPr>
          <p:cNvSpPr txBox="1"/>
          <p:nvPr/>
        </p:nvSpPr>
        <p:spPr>
          <a:xfrm>
            <a:off x="3519842" y="3011587"/>
            <a:ext cx="294005" cy="256540"/>
          </a:xfrm>
          <a:prstGeom prst="rect">
            <a:avLst/>
          </a:prstGeom>
          <a:solidFill>
            <a:srgbClr val="FF9900"/>
          </a:solidFill>
        </p:spPr>
        <p:txBody>
          <a:bodyPr vert="horz" wrap="square" lIns="0" tIns="39370" rIns="0" bIns="0" rtlCol="0">
            <a:spAutoFit/>
          </a:bodyPr>
          <a:lstStyle/>
          <a:p>
            <a:pPr marL="15240">
              <a:lnSpc>
                <a:spcPct val="100000"/>
              </a:lnSpc>
              <a:spcBef>
                <a:spcPts val="310"/>
              </a:spcBef>
            </a:pPr>
            <a:r>
              <a:rPr sz="1500" baseline="19444" dirty="0">
                <a:latin typeface="Arial MT"/>
                <a:cs typeface="Arial MT"/>
              </a:rPr>
              <a:t>a</a:t>
            </a:r>
            <a:r>
              <a:rPr sz="650" dirty="0">
                <a:latin typeface="Arial MT"/>
                <a:cs typeface="Arial MT"/>
              </a:rPr>
              <a:t>1,2,0</a:t>
            </a:r>
            <a:endParaRPr sz="650">
              <a:latin typeface="Arial MT"/>
              <a:cs typeface="Arial MT"/>
            </a:endParaRPr>
          </a:p>
        </p:txBody>
      </p:sp>
      <p:sp>
        <p:nvSpPr>
          <p:cNvPr id="58" name="object 57">
            <a:extLst>
              <a:ext uri="{FF2B5EF4-FFF2-40B4-BE49-F238E27FC236}">
                <a16:creationId xmlns:a16="http://schemas.microsoft.com/office/drawing/2014/main" id="{1BBF8727-D83E-495E-8911-19CFA8500FD1}"/>
              </a:ext>
            </a:extLst>
          </p:cNvPr>
          <p:cNvSpPr txBox="1"/>
          <p:nvPr/>
        </p:nvSpPr>
        <p:spPr>
          <a:xfrm>
            <a:off x="3822782" y="3011587"/>
            <a:ext cx="334645" cy="256540"/>
          </a:xfrm>
          <a:prstGeom prst="rect">
            <a:avLst/>
          </a:prstGeom>
          <a:solidFill>
            <a:srgbClr val="FF9900"/>
          </a:solidFill>
        </p:spPr>
        <p:txBody>
          <a:bodyPr vert="horz" wrap="square" lIns="0" tIns="39370" rIns="0" bIns="0" rtlCol="0">
            <a:spAutoFit/>
          </a:bodyPr>
          <a:lstStyle/>
          <a:p>
            <a:pPr marL="57150">
              <a:lnSpc>
                <a:spcPct val="100000"/>
              </a:lnSpc>
              <a:spcBef>
                <a:spcPts val="310"/>
              </a:spcBef>
            </a:pPr>
            <a:r>
              <a:rPr sz="1500" baseline="19444" dirty="0">
                <a:latin typeface="Arial MT"/>
                <a:cs typeface="Arial MT"/>
              </a:rPr>
              <a:t>a</a:t>
            </a:r>
            <a:r>
              <a:rPr sz="650" dirty="0">
                <a:latin typeface="Arial MT"/>
                <a:cs typeface="Arial MT"/>
              </a:rPr>
              <a:t>1,2,1</a:t>
            </a:r>
            <a:endParaRPr sz="650">
              <a:latin typeface="Arial MT"/>
              <a:cs typeface="Arial MT"/>
            </a:endParaRPr>
          </a:p>
        </p:txBody>
      </p:sp>
      <p:sp>
        <p:nvSpPr>
          <p:cNvPr id="59" name="object 58">
            <a:extLst>
              <a:ext uri="{FF2B5EF4-FFF2-40B4-BE49-F238E27FC236}">
                <a16:creationId xmlns:a16="http://schemas.microsoft.com/office/drawing/2014/main" id="{932F2016-F936-48AA-8A06-F3733D78E69F}"/>
              </a:ext>
            </a:extLst>
          </p:cNvPr>
          <p:cNvSpPr txBox="1"/>
          <p:nvPr/>
        </p:nvSpPr>
        <p:spPr>
          <a:xfrm>
            <a:off x="4166901" y="3011587"/>
            <a:ext cx="299085" cy="256540"/>
          </a:xfrm>
          <a:prstGeom prst="rect">
            <a:avLst/>
          </a:prstGeom>
          <a:solidFill>
            <a:srgbClr val="FF9900"/>
          </a:solidFill>
        </p:spPr>
        <p:txBody>
          <a:bodyPr vert="horz" wrap="square" lIns="0" tIns="39370" rIns="0" bIns="0" rtlCol="0">
            <a:spAutoFit/>
          </a:bodyPr>
          <a:lstStyle/>
          <a:p>
            <a:pPr marL="17145">
              <a:lnSpc>
                <a:spcPct val="100000"/>
              </a:lnSpc>
              <a:spcBef>
                <a:spcPts val="310"/>
              </a:spcBef>
            </a:pPr>
            <a:r>
              <a:rPr sz="1500" baseline="19444" dirty="0">
                <a:latin typeface="Arial MT"/>
                <a:cs typeface="Arial MT"/>
              </a:rPr>
              <a:t>a</a:t>
            </a:r>
            <a:r>
              <a:rPr sz="650" dirty="0">
                <a:latin typeface="Arial MT"/>
                <a:cs typeface="Arial MT"/>
              </a:rPr>
              <a:t>1,2,2</a:t>
            </a:r>
            <a:endParaRPr sz="650">
              <a:latin typeface="Arial MT"/>
              <a:cs typeface="Arial MT"/>
            </a:endParaRPr>
          </a:p>
        </p:txBody>
      </p:sp>
      <p:sp>
        <p:nvSpPr>
          <p:cNvPr id="60" name="object 59">
            <a:extLst>
              <a:ext uri="{FF2B5EF4-FFF2-40B4-BE49-F238E27FC236}">
                <a16:creationId xmlns:a16="http://schemas.microsoft.com/office/drawing/2014/main" id="{A6B76016-769A-468F-9B64-0BC87BCB70A8}"/>
              </a:ext>
            </a:extLst>
          </p:cNvPr>
          <p:cNvSpPr txBox="1"/>
          <p:nvPr/>
        </p:nvSpPr>
        <p:spPr>
          <a:xfrm>
            <a:off x="2188289" y="1873031"/>
            <a:ext cx="1233805" cy="426720"/>
          </a:xfrm>
          <a:prstGeom prst="rect">
            <a:avLst/>
          </a:prstGeom>
        </p:spPr>
        <p:txBody>
          <a:bodyPr vert="horz" wrap="square" lIns="0" tIns="12700" rIns="0" bIns="0" rtlCol="0">
            <a:spAutoFit/>
          </a:bodyPr>
          <a:lstStyle/>
          <a:p>
            <a:pPr algn="ctr">
              <a:lnSpc>
                <a:spcPct val="100000"/>
              </a:lnSpc>
              <a:spcBef>
                <a:spcPts val="100"/>
              </a:spcBef>
            </a:pPr>
            <a:r>
              <a:rPr sz="1200" spc="-5" dirty="0">
                <a:latin typeface="Arial MT"/>
                <a:cs typeface="Arial MT"/>
              </a:rPr>
              <a:t>Alignment</a:t>
            </a:r>
            <a:r>
              <a:rPr sz="1200" spc="-65" dirty="0">
                <a:latin typeface="Arial MT"/>
                <a:cs typeface="Arial MT"/>
              </a:rPr>
              <a:t> </a:t>
            </a:r>
            <a:r>
              <a:rPr sz="1200" dirty="0">
                <a:latin typeface="Arial MT"/>
                <a:cs typeface="Arial MT"/>
              </a:rPr>
              <a:t>scores:</a:t>
            </a:r>
            <a:endParaRPr sz="1200">
              <a:latin typeface="Arial MT"/>
              <a:cs typeface="Arial MT"/>
            </a:endParaRPr>
          </a:p>
          <a:p>
            <a:pPr marL="2540" algn="ctr">
              <a:lnSpc>
                <a:spcPct val="100000"/>
              </a:lnSpc>
              <a:spcBef>
                <a:spcPts val="40"/>
              </a:spcBef>
            </a:pPr>
            <a:r>
              <a:rPr sz="1400" dirty="0">
                <a:latin typeface="Arial MT"/>
                <a:cs typeface="Arial MT"/>
              </a:rPr>
              <a:t>H</a:t>
            </a:r>
            <a:r>
              <a:rPr sz="1400" spc="-40" dirty="0">
                <a:latin typeface="Arial MT"/>
                <a:cs typeface="Arial MT"/>
              </a:rPr>
              <a:t> </a:t>
            </a:r>
            <a:r>
              <a:rPr sz="1400" dirty="0">
                <a:latin typeface="Arial MT"/>
                <a:cs typeface="Arial MT"/>
              </a:rPr>
              <a:t>x</a:t>
            </a:r>
            <a:r>
              <a:rPr sz="1400" spc="-35" dirty="0">
                <a:latin typeface="Arial MT"/>
                <a:cs typeface="Arial MT"/>
              </a:rPr>
              <a:t> </a:t>
            </a:r>
            <a:r>
              <a:rPr sz="1400" dirty="0">
                <a:latin typeface="Arial MT"/>
                <a:cs typeface="Arial MT"/>
              </a:rPr>
              <a:t>W</a:t>
            </a:r>
            <a:endParaRPr sz="1400">
              <a:latin typeface="Arial MT"/>
              <a:cs typeface="Arial MT"/>
            </a:endParaRPr>
          </a:p>
        </p:txBody>
      </p:sp>
      <p:sp>
        <p:nvSpPr>
          <p:cNvPr id="62" name="object 61">
            <a:extLst>
              <a:ext uri="{FF2B5EF4-FFF2-40B4-BE49-F238E27FC236}">
                <a16:creationId xmlns:a16="http://schemas.microsoft.com/office/drawing/2014/main" id="{C90A4FFD-B230-4247-995E-6E0D0E10B9F7}"/>
              </a:ext>
            </a:extLst>
          </p:cNvPr>
          <p:cNvSpPr/>
          <p:nvPr/>
        </p:nvSpPr>
        <p:spPr>
          <a:xfrm>
            <a:off x="2804533" y="3515301"/>
            <a:ext cx="3155950" cy="372110"/>
          </a:xfrm>
          <a:custGeom>
            <a:avLst/>
            <a:gdLst/>
            <a:ahLst/>
            <a:cxnLst/>
            <a:rect l="l" t="t" r="r" b="b"/>
            <a:pathLst>
              <a:path w="3155950" h="372110">
                <a:moveTo>
                  <a:pt x="3155699" y="371999"/>
                </a:moveTo>
                <a:lnTo>
                  <a:pt x="2860642" y="371999"/>
                </a:lnTo>
                <a:lnTo>
                  <a:pt x="2860642" y="0"/>
                </a:lnTo>
                <a:lnTo>
                  <a:pt x="0" y="0"/>
                </a:lnTo>
              </a:path>
            </a:pathLst>
          </a:custGeom>
          <a:ln w="19049">
            <a:solidFill>
              <a:srgbClr val="222222"/>
            </a:solidFill>
          </a:ln>
        </p:spPr>
        <p:txBody>
          <a:bodyPr wrap="square" lIns="0" tIns="0" rIns="0" bIns="0" rtlCol="0"/>
          <a:lstStyle/>
          <a:p>
            <a:endParaRPr/>
          </a:p>
        </p:txBody>
      </p:sp>
      <p:pic>
        <p:nvPicPr>
          <p:cNvPr id="63" name="object 62">
            <a:extLst>
              <a:ext uri="{FF2B5EF4-FFF2-40B4-BE49-F238E27FC236}">
                <a16:creationId xmlns:a16="http://schemas.microsoft.com/office/drawing/2014/main" id="{9F884401-C468-479A-B2CA-C948B94C1E98}"/>
              </a:ext>
            </a:extLst>
          </p:cNvPr>
          <p:cNvPicPr/>
          <p:nvPr/>
        </p:nvPicPr>
        <p:blipFill>
          <a:blip r:embed="rId10" cstate="print"/>
          <a:stretch>
            <a:fillRect/>
          </a:stretch>
        </p:blipFill>
        <p:spPr>
          <a:xfrm>
            <a:off x="2762040" y="3279528"/>
            <a:ext cx="81948" cy="251615"/>
          </a:xfrm>
          <a:prstGeom prst="rect">
            <a:avLst/>
          </a:prstGeom>
        </p:spPr>
      </p:pic>
      <p:pic>
        <p:nvPicPr>
          <p:cNvPr id="64" name="object 63">
            <a:extLst>
              <a:ext uri="{FF2B5EF4-FFF2-40B4-BE49-F238E27FC236}">
                <a16:creationId xmlns:a16="http://schemas.microsoft.com/office/drawing/2014/main" id="{5207FBFE-4D23-4411-A370-93F23D738725}"/>
              </a:ext>
            </a:extLst>
          </p:cNvPr>
          <p:cNvPicPr/>
          <p:nvPr/>
        </p:nvPicPr>
        <p:blipFill>
          <a:blip r:embed="rId11" cstate="print"/>
          <a:stretch>
            <a:fillRect/>
          </a:stretch>
        </p:blipFill>
        <p:spPr>
          <a:xfrm>
            <a:off x="3279383" y="2769977"/>
            <a:ext cx="206675" cy="81980"/>
          </a:xfrm>
          <a:prstGeom prst="rect">
            <a:avLst/>
          </a:prstGeom>
        </p:spPr>
      </p:pic>
      <p:sp>
        <p:nvSpPr>
          <p:cNvPr id="65" name="object 64">
            <a:extLst>
              <a:ext uri="{FF2B5EF4-FFF2-40B4-BE49-F238E27FC236}">
                <a16:creationId xmlns:a16="http://schemas.microsoft.com/office/drawing/2014/main" id="{28B2FC3F-C18E-4DDC-9D45-A1E49F7F4055}"/>
              </a:ext>
            </a:extLst>
          </p:cNvPr>
          <p:cNvSpPr/>
          <p:nvPr/>
        </p:nvSpPr>
        <p:spPr>
          <a:xfrm>
            <a:off x="3992286" y="3272768"/>
            <a:ext cx="635" cy="2056764"/>
          </a:xfrm>
          <a:custGeom>
            <a:avLst/>
            <a:gdLst/>
            <a:ahLst/>
            <a:cxnLst/>
            <a:rect l="l" t="t" r="r" b="b"/>
            <a:pathLst>
              <a:path w="635" h="2056764">
                <a:moveTo>
                  <a:pt x="568" y="0"/>
                </a:moveTo>
                <a:lnTo>
                  <a:pt x="0" y="2056200"/>
                </a:lnTo>
              </a:path>
            </a:pathLst>
          </a:custGeom>
          <a:ln w="19049">
            <a:solidFill>
              <a:srgbClr val="222222"/>
            </a:solidFill>
          </a:ln>
        </p:spPr>
        <p:txBody>
          <a:bodyPr wrap="square" lIns="0" tIns="0" rIns="0" bIns="0" rtlCol="0"/>
          <a:lstStyle/>
          <a:p>
            <a:endParaRPr/>
          </a:p>
        </p:txBody>
      </p:sp>
      <p:pic>
        <p:nvPicPr>
          <p:cNvPr id="66" name="object 65">
            <a:extLst>
              <a:ext uri="{FF2B5EF4-FFF2-40B4-BE49-F238E27FC236}">
                <a16:creationId xmlns:a16="http://schemas.microsoft.com/office/drawing/2014/main" id="{DD4DE36F-24C8-43B4-9B73-FB4887B3712D}"/>
              </a:ext>
            </a:extLst>
          </p:cNvPr>
          <p:cNvPicPr/>
          <p:nvPr/>
        </p:nvPicPr>
        <p:blipFill>
          <a:blip r:embed="rId12" cstate="print"/>
          <a:stretch>
            <a:fillRect/>
          </a:stretch>
        </p:blipFill>
        <p:spPr>
          <a:xfrm>
            <a:off x="3951296" y="5319435"/>
            <a:ext cx="81981" cy="105509"/>
          </a:xfrm>
          <a:prstGeom prst="rect">
            <a:avLst/>
          </a:prstGeom>
        </p:spPr>
      </p:pic>
      <p:pic>
        <p:nvPicPr>
          <p:cNvPr id="67" name="object 66">
            <a:extLst>
              <a:ext uri="{FF2B5EF4-FFF2-40B4-BE49-F238E27FC236}">
                <a16:creationId xmlns:a16="http://schemas.microsoft.com/office/drawing/2014/main" id="{0676AB9C-0BB4-4692-801D-B8AE06EC6FDD}"/>
              </a:ext>
            </a:extLst>
          </p:cNvPr>
          <p:cNvPicPr/>
          <p:nvPr/>
        </p:nvPicPr>
        <p:blipFill>
          <a:blip r:embed="rId13" cstate="print"/>
          <a:stretch>
            <a:fillRect/>
          </a:stretch>
        </p:blipFill>
        <p:spPr>
          <a:xfrm>
            <a:off x="3904596" y="5422821"/>
            <a:ext cx="185165" cy="183194"/>
          </a:xfrm>
          <a:prstGeom prst="rect">
            <a:avLst/>
          </a:prstGeom>
        </p:spPr>
      </p:pic>
      <p:sp>
        <p:nvSpPr>
          <p:cNvPr id="68" name="object 67">
            <a:extLst>
              <a:ext uri="{FF2B5EF4-FFF2-40B4-BE49-F238E27FC236}">
                <a16:creationId xmlns:a16="http://schemas.microsoft.com/office/drawing/2014/main" id="{5A954725-C8A4-4856-8776-CA30719593D5}"/>
              </a:ext>
            </a:extLst>
          </p:cNvPr>
          <p:cNvSpPr txBox="1"/>
          <p:nvPr/>
        </p:nvSpPr>
        <p:spPr>
          <a:xfrm>
            <a:off x="3662430" y="1873031"/>
            <a:ext cx="668020" cy="42672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Attention:</a:t>
            </a:r>
            <a:endParaRPr sz="1200">
              <a:latin typeface="Arial MT"/>
              <a:cs typeface="Arial MT"/>
            </a:endParaRPr>
          </a:p>
          <a:p>
            <a:pPr marL="92710">
              <a:lnSpc>
                <a:spcPct val="100000"/>
              </a:lnSpc>
              <a:spcBef>
                <a:spcPts val="40"/>
              </a:spcBef>
            </a:pPr>
            <a:r>
              <a:rPr sz="1400" dirty="0">
                <a:latin typeface="Arial MT"/>
                <a:cs typeface="Arial MT"/>
              </a:rPr>
              <a:t>H</a:t>
            </a:r>
            <a:r>
              <a:rPr sz="1400" spc="-55" dirty="0">
                <a:latin typeface="Arial MT"/>
                <a:cs typeface="Arial MT"/>
              </a:rPr>
              <a:t> </a:t>
            </a:r>
            <a:r>
              <a:rPr sz="1400" dirty="0">
                <a:latin typeface="Arial MT"/>
                <a:cs typeface="Arial MT"/>
              </a:rPr>
              <a:t>x</a:t>
            </a:r>
            <a:r>
              <a:rPr sz="1400" spc="-55" dirty="0">
                <a:latin typeface="Arial MT"/>
                <a:cs typeface="Arial MT"/>
              </a:rPr>
              <a:t> </a:t>
            </a:r>
            <a:r>
              <a:rPr sz="1400" dirty="0">
                <a:latin typeface="Arial MT"/>
                <a:cs typeface="Arial MT"/>
              </a:rPr>
              <a:t>W</a:t>
            </a:r>
            <a:endParaRPr sz="1400">
              <a:latin typeface="Arial MT"/>
              <a:cs typeface="Arial MT"/>
            </a:endParaRPr>
          </a:p>
        </p:txBody>
      </p:sp>
      <p:sp>
        <p:nvSpPr>
          <p:cNvPr id="69" name="object 68">
            <a:extLst>
              <a:ext uri="{FF2B5EF4-FFF2-40B4-BE49-F238E27FC236}">
                <a16:creationId xmlns:a16="http://schemas.microsoft.com/office/drawing/2014/main" id="{19502344-3425-4AAD-9050-3567181E1A09}"/>
              </a:ext>
            </a:extLst>
          </p:cNvPr>
          <p:cNvSpPr txBox="1"/>
          <p:nvPr/>
        </p:nvSpPr>
        <p:spPr>
          <a:xfrm>
            <a:off x="6658142" y="4765660"/>
            <a:ext cx="321310" cy="511809"/>
          </a:xfrm>
          <a:prstGeom prst="rect">
            <a:avLst/>
          </a:prstGeom>
          <a:solidFill>
            <a:srgbClr val="FCE4CD"/>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2</a:t>
            </a:r>
            <a:endParaRPr sz="1200" baseline="-31250">
              <a:latin typeface="Arial MT"/>
              <a:cs typeface="Arial MT"/>
            </a:endParaRPr>
          </a:p>
        </p:txBody>
      </p:sp>
      <p:sp>
        <p:nvSpPr>
          <p:cNvPr id="70" name="object 69">
            <a:extLst>
              <a:ext uri="{FF2B5EF4-FFF2-40B4-BE49-F238E27FC236}">
                <a16:creationId xmlns:a16="http://schemas.microsoft.com/office/drawing/2014/main" id="{55E1E8B8-5C18-4E53-A87E-AB748626A9FD}"/>
              </a:ext>
            </a:extLst>
          </p:cNvPr>
          <p:cNvSpPr/>
          <p:nvPr/>
        </p:nvSpPr>
        <p:spPr>
          <a:xfrm>
            <a:off x="3107343" y="4731160"/>
            <a:ext cx="3711575" cy="784225"/>
          </a:xfrm>
          <a:custGeom>
            <a:avLst/>
            <a:gdLst/>
            <a:ahLst/>
            <a:cxnLst/>
            <a:rect l="l" t="t" r="r" b="b"/>
            <a:pathLst>
              <a:path w="3711575" h="784225">
                <a:moveTo>
                  <a:pt x="0" y="0"/>
                </a:moveTo>
                <a:lnTo>
                  <a:pt x="4527" y="0"/>
                </a:lnTo>
                <a:lnTo>
                  <a:pt x="4527" y="784126"/>
                </a:lnTo>
                <a:lnTo>
                  <a:pt x="3711299" y="784126"/>
                </a:lnTo>
                <a:lnTo>
                  <a:pt x="3711299" y="660299"/>
                </a:lnTo>
              </a:path>
            </a:pathLst>
          </a:custGeom>
          <a:ln w="19049">
            <a:solidFill>
              <a:srgbClr val="222222"/>
            </a:solidFill>
          </a:ln>
        </p:spPr>
        <p:txBody>
          <a:bodyPr wrap="square" lIns="0" tIns="0" rIns="0" bIns="0" rtlCol="0"/>
          <a:lstStyle/>
          <a:p>
            <a:endParaRPr/>
          </a:p>
        </p:txBody>
      </p:sp>
      <p:pic>
        <p:nvPicPr>
          <p:cNvPr id="71" name="object 70">
            <a:extLst>
              <a:ext uri="{FF2B5EF4-FFF2-40B4-BE49-F238E27FC236}">
                <a16:creationId xmlns:a16="http://schemas.microsoft.com/office/drawing/2014/main" id="{BA0F765D-9254-4F66-AD58-1C21700DC9D6}"/>
              </a:ext>
            </a:extLst>
          </p:cNvPr>
          <p:cNvPicPr/>
          <p:nvPr/>
        </p:nvPicPr>
        <p:blipFill>
          <a:blip r:embed="rId14" cstate="print"/>
          <a:stretch>
            <a:fillRect/>
          </a:stretch>
        </p:blipFill>
        <p:spPr>
          <a:xfrm>
            <a:off x="6777652" y="5295484"/>
            <a:ext cx="81981" cy="105500"/>
          </a:xfrm>
          <a:prstGeom prst="rect">
            <a:avLst/>
          </a:prstGeom>
        </p:spPr>
      </p:pic>
      <p:sp>
        <p:nvSpPr>
          <p:cNvPr id="72" name="object 71">
            <a:extLst>
              <a:ext uri="{FF2B5EF4-FFF2-40B4-BE49-F238E27FC236}">
                <a16:creationId xmlns:a16="http://schemas.microsoft.com/office/drawing/2014/main" id="{761A9D3E-53E3-4F8A-BA07-D1324A30CC6B}"/>
              </a:ext>
            </a:extLst>
          </p:cNvPr>
          <p:cNvSpPr txBox="1"/>
          <p:nvPr/>
        </p:nvSpPr>
        <p:spPr>
          <a:xfrm>
            <a:off x="3944844" y="5421977"/>
            <a:ext cx="185165" cy="174407"/>
          </a:xfrm>
          <a:prstGeom prst="rect">
            <a:avLst/>
          </a:prstGeom>
        </p:spPr>
        <p:txBody>
          <a:bodyPr vert="horz" wrap="square" lIns="0" tIns="12700" rIns="0" bIns="0" rtlCol="0">
            <a:spAutoFit/>
          </a:bodyPr>
          <a:lstStyle/>
          <a:p>
            <a:pPr marL="12700">
              <a:lnSpc>
                <a:spcPct val="100000"/>
              </a:lnSpc>
              <a:spcBef>
                <a:spcPts val="100"/>
              </a:spcBef>
            </a:pPr>
            <a:r>
              <a:rPr sz="1050" b="1" dirty="0">
                <a:latin typeface="Arial MT"/>
                <a:cs typeface="Arial MT"/>
              </a:rPr>
              <a:t>X</a:t>
            </a:r>
          </a:p>
        </p:txBody>
      </p:sp>
    </p:spTree>
    <p:extLst>
      <p:ext uri="{BB962C8B-B14F-4D97-AF65-F5344CB8AC3E}">
        <p14:creationId xmlns:p14="http://schemas.microsoft.com/office/powerpoint/2010/main" val="837584228"/>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63E49-AAB7-46C6-9A09-454B7E6476D1}"/>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1ED87206-4508-4C4D-AF5B-358DA243AD45}"/>
              </a:ext>
            </a:extLst>
          </p:cNvPr>
          <p:cNvSpPr txBox="1"/>
          <p:nvPr/>
        </p:nvSpPr>
        <p:spPr>
          <a:xfrm>
            <a:off x="434625" y="4818044"/>
            <a:ext cx="1217295" cy="45212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a:t>
            </a:r>
            <a:r>
              <a:rPr sz="1400" spc="-50" dirty="0">
                <a:latin typeface="Arial MT"/>
                <a:cs typeface="Arial MT"/>
              </a:rPr>
              <a:t> </a:t>
            </a:r>
            <a:r>
              <a:rPr sz="1400" spc="-5" dirty="0">
                <a:latin typeface="Arial MT"/>
                <a:cs typeface="Arial MT"/>
              </a:rPr>
              <a:t>from</a:t>
            </a:r>
            <a:r>
              <a:rPr sz="1400" spc="-50" dirty="0">
                <a:latin typeface="Arial MT"/>
                <a:cs typeface="Arial MT"/>
              </a:rPr>
              <a:t> </a:t>
            </a:r>
            <a:r>
              <a:rPr sz="1400" dirty="0">
                <a:latin typeface="Arial MT"/>
                <a:cs typeface="Arial MT"/>
              </a:rPr>
              <a:t>a</a:t>
            </a:r>
            <a:endParaRPr sz="1400">
              <a:latin typeface="Arial MT"/>
              <a:cs typeface="Arial MT"/>
            </a:endParaRPr>
          </a:p>
        </p:txBody>
      </p:sp>
      <p:pic>
        <p:nvPicPr>
          <p:cNvPr id="5" name="object 4">
            <a:extLst>
              <a:ext uri="{FF2B5EF4-FFF2-40B4-BE49-F238E27FC236}">
                <a16:creationId xmlns:a16="http://schemas.microsoft.com/office/drawing/2014/main" id="{B65C0BAD-3713-47FD-83DD-226E8A0EED85}"/>
              </a:ext>
            </a:extLst>
          </p:cNvPr>
          <p:cNvPicPr/>
          <p:nvPr/>
        </p:nvPicPr>
        <p:blipFill>
          <a:blip r:embed="rId3" cstate="print"/>
          <a:stretch>
            <a:fillRect/>
          </a:stretch>
        </p:blipFill>
        <p:spPr>
          <a:xfrm>
            <a:off x="437799" y="3974980"/>
            <a:ext cx="971999" cy="687048"/>
          </a:xfrm>
          <a:prstGeom prst="rect">
            <a:avLst/>
          </a:prstGeom>
        </p:spPr>
      </p:pic>
      <p:grpSp>
        <p:nvGrpSpPr>
          <p:cNvPr id="6" name="object 5">
            <a:extLst>
              <a:ext uri="{FF2B5EF4-FFF2-40B4-BE49-F238E27FC236}">
                <a16:creationId xmlns:a16="http://schemas.microsoft.com/office/drawing/2014/main" id="{414C8F5F-8159-40A1-A822-23ACFB0E3195}"/>
              </a:ext>
            </a:extLst>
          </p:cNvPr>
          <p:cNvGrpSpPr/>
          <p:nvPr/>
        </p:nvGrpSpPr>
        <p:grpSpPr>
          <a:xfrm>
            <a:off x="1493550" y="3798543"/>
            <a:ext cx="840740" cy="1040130"/>
            <a:chOff x="1207800" y="2748412"/>
            <a:chExt cx="840740" cy="1040130"/>
          </a:xfrm>
        </p:grpSpPr>
        <p:sp>
          <p:nvSpPr>
            <p:cNvPr id="7" name="object 6">
              <a:extLst>
                <a:ext uri="{FF2B5EF4-FFF2-40B4-BE49-F238E27FC236}">
                  <a16:creationId xmlns:a16="http://schemas.microsoft.com/office/drawing/2014/main" id="{9504C5A8-A183-4341-98A4-0BE4D4435ACE}"/>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8" name="object 7">
              <a:extLst>
                <a:ext uri="{FF2B5EF4-FFF2-40B4-BE49-F238E27FC236}">
                  <a16:creationId xmlns:a16="http://schemas.microsoft.com/office/drawing/2014/main" id="{4F8362BC-BF66-40BE-B341-BD7FB00448FD}"/>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9" name="object 8">
            <a:extLst>
              <a:ext uri="{FF2B5EF4-FFF2-40B4-BE49-F238E27FC236}">
                <a16:creationId xmlns:a16="http://schemas.microsoft.com/office/drawing/2014/main" id="{4C117843-0081-47B0-A54E-F44CCBAC71CD}"/>
              </a:ext>
            </a:extLst>
          </p:cNvPr>
          <p:cNvSpPr txBox="1"/>
          <p:nvPr/>
        </p:nvSpPr>
        <p:spPr>
          <a:xfrm>
            <a:off x="1571338" y="4152021"/>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0" name="object 9">
            <a:extLst>
              <a:ext uri="{FF2B5EF4-FFF2-40B4-BE49-F238E27FC236}">
                <a16:creationId xmlns:a16="http://schemas.microsoft.com/office/drawing/2014/main" id="{11D18DFA-CF5B-4DF4-B840-04ECE8D58DDF}"/>
              </a:ext>
            </a:extLst>
          </p:cNvPr>
          <p:cNvSpPr txBox="1"/>
          <p:nvPr/>
        </p:nvSpPr>
        <p:spPr>
          <a:xfrm>
            <a:off x="2293891" y="4788719"/>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11" name="object 10">
            <a:extLst>
              <a:ext uri="{FF2B5EF4-FFF2-40B4-BE49-F238E27FC236}">
                <a16:creationId xmlns:a16="http://schemas.microsoft.com/office/drawing/2014/main" id="{80E0B97F-E0F4-495F-AE33-120D6954712F}"/>
              </a:ext>
            </a:extLst>
          </p:cNvPr>
          <p:cNvSpPr txBox="1"/>
          <p:nvPr/>
        </p:nvSpPr>
        <p:spPr>
          <a:xfrm>
            <a:off x="4702550" y="3861353"/>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pSp>
        <p:nvGrpSpPr>
          <p:cNvPr id="12" name="object 11">
            <a:extLst>
              <a:ext uri="{FF2B5EF4-FFF2-40B4-BE49-F238E27FC236}">
                <a16:creationId xmlns:a16="http://schemas.microsoft.com/office/drawing/2014/main" id="{5856FBC9-B924-4E83-AA0D-BBC89431777E}"/>
              </a:ext>
            </a:extLst>
          </p:cNvPr>
          <p:cNvGrpSpPr/>
          <p:nvPr/>
        </p:nvGrpSpPr>
        <p:grpSpPr>
          <a:xfrm>
            <a:off x="2393317" y="3798540"/>
            <a:ext cx="3779520" cy="1493520"/>
            <a:chOff x="2107567" y="2748409"/>
            <a:chExt cx="3779520" cy="1493520"/>
          </a:xfrm>
        </p:grpSpPr>
        <p:sp>
          <p:nvSpPr>
            <p:cNvPr id="13" name="object 12">
              <a:extLst>
                <a:ext uri="{FF2B5EF4-FFF2-40B4-BE49-F238E27FC236}">
                  <a16:creationId xmlns:a16="http://schemas.microsoft.com/office/drawing/2014/main" id="{BDB25D7A-8A0B-4FEB-B2EA-909D76493F44}"/>
                </a:ext>
              </a:extLst>
            </p:cNvPr>
            <p:cNvSpPr/>
            <p:nvPr/>
          </p:nvSpPr>
          <p:spPr>
            <a:xfrm>
              <a:off x="3091399" y="3065473"/>
              <a:ext cx="1211580" cy="1905"/>
            </a:xfrm>
            <a:custGeom>
              <a:avLst/>
              <a:gdLst/>
              <a:ahLst/>
              <a:cxnLst/>
              <a:rect l="l" t="t" r="r" b="b"/>
              <a:pathLst>
                <a:path w="1211579" h="1905">
                  <a:moveTo>
                    <a:pt x="0" y="0"/>
                  </a:moveTo>
                  <a:lnTo>
                    <a:pt x="1211099" y="1370"/>
                  </a:lnTo>
                </a:path>
              </a:pathLst>
            </a:custGeom>
            <a:ln w="19049">
              <a:solidFill>
                <a:srgbClr val="222222"/>
              </a:solidFill>
            </a:ln>
          </p:spPr>
          <p:txBody>
            <a:bodyPr wrap="square" lIns="0" tIns="0" rIns="0" bIns="0" rtlCol="0"/>
            <a:lstStyle/>
            <a:p>
              <a:endParaRPr/>
            </a:p>
          </p:txBody>
        </p:sp>
        <p:pic>
          <p:nvPicPr>
            <p:cNvPr id="14" name="object 13">
              <a:extLst>
                <a:ext uri="{FF2B5EF4-FFF2-40B4-BE49-F238E27FC236}">
                  <a16:creationId xmlns:a16="http://schemas.microsoft.com/office/drawing/2014/main" id="{79565460-8EC7-45A4-9826-53BD359A02DD}"/>
                </a:ext>
              </a:extLst>
            </p:cNvPr>
            <p:cNvPicPr/>
            <p:nvPr/>
          </p:nvPicPr>
          <p:blipFill>
            <a:blip r:embed="rId4" cstate="print"/>
            <a:stretch>
              <a:fillRect/>
            </a:stretch>
          </p:blipFill>
          <p:spPr>
            <a:xfrm>
              <a:off x="4292939" y="3025853"/>
              <a:ext cx="105536" cy="81981"/>
            </a:xfrm>
            <a:prstGeom prst="rect">
              <a:avLst/>
            </a:prstGeom>
          </p:spPr>
        </p:pic>
        <p:sp>
          <p:nvSpPr>
            <p:cNvPr id="15" name="object 14">
              <a:extLst>
                <a:ext uri="{FF2B5EF4-FFF2-40B4-BE49-F238E27FC236}">
                  <a16:creationId xmlns:a16="http://schemas.microsoft.com/office/drawing/2014/main" id="{EE18DB50-617C-46C0-AFC4-368C74B1A7D9}"/>
                </a:ext>
              </a:extLst>
            </p:cNvPr>
            <p:cNvSpPr/>
            <p:nvPr/>
          </p:nvSpPr>
          <p:spPr>
            <a:xfrm>
              <a:off x="2116322" y="2754254"/>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B4A7D6"/>
            </a:solidFill>
          </p:spPr>
          <p:txBody>
            <a:bodyPr wrap="square" lIns="0" tIns="0" rIns="0" bIns="0" rtlCol="0"/>
            <a:lstStyle/>
            <a:p>
              <a:endParaRPr/>
            </a:p>
          </p:txBody>
        </p:sp>
        <p:sp>
          <p:nvSpPr>
            <p:cNvPr id="16" name="object 15">
              <a:extLst>
                <a:ext uri="{FF2B5EF4-FFF2-40B4-BE49-F238E27FC236}">
                  <a16:creationId xmlns:a16="http://schemas.microsoft.com/office/drawing/2014/main" id="{282C0FEF-D62B-4902-9431-CB7FF34F464C}"/>
                </a:ext>
              </a:extLst>
            </p:cNvPr>
            <p:cNvSpPr/>
            <p:nvPr/>
          </p:nvSpPr>
          <p:spPr>
            <a:xfrm>
              <a:off x="2112329" y="2753172"/>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0" y="26"/>
                  </a:moveTo>
                  <a:lnTo>
                    <a:pt x="651050"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B02D764D-27A2-4162-BD59-FF2648AC12C2}"/>
                </a:ext>
              </a:extLst>
            </p:cNvPr>
            <p:cNvSpPr/>
            <p:nvPr/>
          </p:nvSpPr>
          <p:spPr>
            <a:xfrm>
              <a:off x="5566069" y="3729817"/>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grpSp>
      <p:sp>
        <p:nvSpPr>
          <p:cNvPr id="18" name="object 17">
            <a:extLst>
              <a:ext uri="{FF2B5EF4-FFF2-40B4-BE49-F238E27FC236}">
                <a16:creationId xmlns:a16="http://schemas.microsoft.com/office/drawing/2014/main" id="{E21591DB-F42F-43C0-B29E-F9FBB3A9009A}"/>
              </a:ext>
            </a:extLst>
          </p:cNvPr>
          <p:cNvSpPr txBox="1"/>
          <p:nvPr/>
        </p:nvSpPr>
        <p:spPr>
          <a:xfrm>
            <a:off x="5851819" y="4779948"/>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1</a:t>
            </a:r>
            <a:endParaRPr sz="1200" baseline="-31250">
              <a:latin typeface="Arial MT"/>
              <a:cs typeface="Arial MT"/>
            </a:endParaRPr>
          </a:p>
        </p:txBody>
      </p:sp>
      <p:sp>
        <p:nvSpPr>
          <p:cNvPr id="19" name="object 18">
            <a:extLst>
              <a:ext uri="{FF2B5EF4-FFF2-40B4-BE49-F238E27FC236}">
                <a16:creationId xmlns:a16="http://schemas.microsoft.com/office/drawing/2014/main" id="{8C75837A-97EF-4DC7-B1FE-E215CFADF752}"/>
              </a:ext>
            </a:extLst>
          </p:cNvPr>
          <p:cNvSpPr txBox="1"/>
          <p:nvPr/>
        </p:nvSpPr>
        <p:spPr>
          <a:xfrm>
            <a:off x="6225414" y="4779948"/>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20" name="object 19">
            <a:extLst>
              <a:ext uri="{FF2B5EF4-FFF2-40B4-BE49-F238E27FC236}">
                <a16:creationId xmlns:a16="http://schemas.microsoft.com/office/drawing/2014/main" id="{B5818A2A-50D9-4CDA-9CCC-ED3395A5ACF1}"/>
              </a:ext>
            </a:extLst>
          </p:cNvPr>
          <p:cNvSpPr/>
          <p:nvPr/>
        </p:nvSpPr>
        <p:spPr>
          <a:xfrm>
            <a:off x="6035032" y="3861347"/>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21" name="object 20">
            <a:extLst>
              <a:ext uri="{FF2B5EF4-FFF2-40B4-BE49-F238E27FC236}">
                <a16:creationId xmlns:a16="http://schemas.microsoft.com/office/drawing/2014/main" id="{7983CA30-212D-4E7F-94BD-B22C5B853AB3}"/>
              </a:ext>
            </a:extLst>
          </p:cNvPr>
          <p:cNvSpPr txBox="1"/>
          <p:nvPr/>
        </p:nvSpPr>
        <p:spPr>
          <a:xfrm>
            <a:off x="6039795" y="3866109"/>
            <a:ext cx="305435" cy="502284"/>
          </a:xfrm>
          <a:prstGeom prst="rect">
            <a:avLst/>
          </a:prstGeom>
          <a:solidFill>
            <a:srgbClr val="D9EAD3"/>
          </a:solidFill>
        </p:spPr>
        <p:txBody>
          <a:bodyPr vert="horz" wrap="square" lIns="0" tIns="161290" rIns="0" bIns="0" rtlCol="0">
            <a:spAutoFit/>
          </a:bodyPr>
          <a:lstStyle/>
          <a:p>
            <a:pPr marL="90805">
              <a:lnSpc>
                <a:spcPct val="100000"/>
              </a:lnSpc>
              <a:spcBef>
                <a:spcPts val="127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grpSp>
        <p:nvGrpSpPr>
          <p:cNvPr id="22" name="object 21">
            <a:extLst>
              <a:ext uri="{FF2B5EF4-FFF2-40B4-BE49-F238E27FC236}">
                <a16:creationId xmlns:a16="http://schemas.microsoft.com/office/drawing/2014/main" id="{919FD761-41F1-4145-9C53-F3700D4FFC17}"/>
              </a:ext>
            </a:extLst>
          </p:cNvPr>
          <p:cNvGrpSpPr/>
          <p:nvPr/>
        </p:nvGrpSpPr>
        <p:grpSpPr>
          <a:xfrm>
            <a:off x="6157294" y="3548768"/>
            <a:ext cx="153035" cy="1240790"/>
            <a:chOff x="5871544" y="2498637"/>
            <a:chExt cx="153035" cy="1240790"/>
          </a:xfrm>
        </p:grpSpPr>
        <p:sp>
          <p:nvSpPr>
            <p:cNvPr id="23" name="object 22">
              <a:extLst>
                <a:ext uri="{FF2B5EF4-FFF2-40B4-BE49-F238E27FC236}">
                  <a16:creationId xmlns:a16="http://schemas.microsoft.com/office/drawing/2014/main" id="{A3DBD456-29CE-4865-AD3A-FFA1E6023115}"/>
                </a:ext>
              </a:extLst>
            </p:cNvPr>
            <p:cNvSpPr/>
            <p:nvPr/>
          </p:nvSpPr>
          <p:spPr>
            <a:xfrm>
              <a:off x="5982148"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24" name="object 23">
              <a:extLst>
                <a:ext uri="{FF2B5EF4-FFF2-40B4-BE49-F238E27FC236}">
                  <a16:creationId xmlns:a16="http://schemas.microsoft.com/office/drawing/2014/main" id="{655D1527-4EA1-4803-BD8A-7CF25E77F577}"/>
                </a:ext>
              </a:extLst>
            </p:cNvPr>
            <p:cNvPicPr/>
            <p:nvPr/>
          </p:nvPicPr>
          <p:blipFill>
            <a:blip r:embed="rId5" cstate="print"/>
            <a:stretch>
              <a:fillRect/>
            </a:stretch>
          </p:blipFill>
          <p:spPr>
            <a:xfrm>
              <a:off x="5942204" y="3370786"/>
              <a:ext cx="81980" cy="105625"/>
            </a:xfrm>
            <a:prstGeom prst="rect">
              <a:avLst/>
            </a:prstGeom>
          </p:spPr>
        </p:pic>
        <p:pic>
          <p:nvPicPr>
            <p:cNvPr id="25" name="object 24">
              <a:extLst>
                <a:ext uri="{FF2B5EF4-FFF2-40B4-BE49-F238E27FC236}">
                  <a16:creationId xmlns:a16="http://schemas.microsoft.com/office/drawing/2014/main" id="{665E3CC0-B9F9-49D2-99A5-84371009A2B8}"/>
                </a:ext>
              </a:extLst>
            </p:cNvPr>
            <p:cNvPicPr/>
            <p:nvPr/>
          </p:nvPicPr>
          <p:blipFill>
            <a:blip r:embed="rId6" cstate="print"/>
            <a:stretch>
              <a:fillRect/>
            </a:stretch>
          </p:blipFill>
          <p:spPr>
            <a:xfrm>
              <a:off x="5871544" y="2498637"/>
              <a:ext cx="81975" cy="322102"/>
            </a:xfrm>
            <a:prstGeom prst="rect">
              <a:avLst/>
            </a:prstGeom>
          </p:spPr>
        </p:pic>
      </p:grpSp>
      <p:sp>
        <p:nvSpPr>
          <p:cNvPr id="26" name="object 25">
            <a:extLst>
              <a:ext uri="{FF2B5EF4-FFF2-40B4-BE49-F238E27FC236}">
                <a16:creationId xmlns:a16="http://schemas.microsoft.com/office/drawing/2014/main" id="{D9B10AA4-0753-4080-88E4-A048DB4A0956}"/>
              </a:ext>
            </a:extLst>
          </p:cNvPr>
          <p:cNvSpPr txBox="1"/>
          <p:nvPr/>
        </p:nvSpPr>
        <p:spPr>
          <a:xfrm>
            <a:off x="6039180" y="3018948"/>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27" name="object 26">
            <a:extLst>
              <a:ext uri="{FF2B5EF4-FFF2-40B4-BE49-F238E27FC236}">
                <a16:creationId xmlns:a16="http://schemas.microsoft.com/office/drawing/2014/main" id="{8FE1E8D6-85D9-4A66-8D32-35CCE9D0226F}"/>
              </a:ext>
            </a:extLst>
          </p:cNvPr>
          <p:cNvSpPr txBox="1"/>
          <p:nvPr/>
        </p:nvSpPr>
        <p:spPr>
          <a:xfrm>
            <a:off x="6924510" y="3861347"/>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2</a:t>
            </a:r>
            <a:endParaRPr sz="1050" baseline="-31746">
              <a:latin typeface="Arial MT"/>
              <a:cs typeface="Arial MT"/>
            </a:endParaRPr>
          </a:p>
        </p:txBody>
      </p:sp>
      <p:sp>
        <p:nvSpPr>
          <p:cNvPr id="28" name="object 27">
            <a:extLst>
              <a:ext uri="{FF2B5EF4-FFF2-40B4-BE49-F238E27FC236}">
                <a16:creationId xmlns:a16="http://schemas.microsoft.com/office/drawing/2014/main" id="{E4E5D147-C23C-4EB0-9759-1871198B92EE}"/>
              </a:ext>
            </a:extLst>
          </p:cNvPr>
          <p:cNvSpPr txBox="1"/>
          <p:nvPr/>
        </p:nvSpPr>
        <p:spPr>
          <a:xfrm>
            <a:off x="6920706" y="3018948"/>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pic>
        <p:nvPicPr>
          <p:cNvPr id="29" name="object 28">
            <a:extLst>
              <a:ext uri="{FF2B5EF4-FFF2-40B4-BE49-F238E27FC236}">
                <a16:creationId xmlns:a16="http://schemas.microsoft.com/office/drawing/2014/main" id="{1AE8D9E6-E679-48FE-9EEE-C9B23771A48B}"/>
              </a:ext>
            </a:extLst>
          </p:cNvPr>
          <p:cNvPicPr/>
          <p:nvPr/>
        </p:nvPicPr>
        <p:blipFill>
          <a:blip r:embed="rId7" cstate="print"/>
          <a:stretch>
            <a:fillRect/>
          </a:stretch>
        </p:blipFill>
        <p:spPr>
          <a:xfrm>
            <a:off x="7041469" y="3548769"/>
            <a:ext cx="81976" cy="322102"/>
          </a:xfrm>
          <a:prstGeom prst="rect">
            <a:avLst/>
          </a:prstGeom>
        </p:spPr>
      </p:pic>
      <p:grpSp>
        <p:nvGrpSpPr>
          <p:cNvPr id="30" name="object 29">
            <a:extLst>
              <a:ext uri="{FF2B5EF4-FFF2-40B4-BE49-F238E27FC236}">
                <a16:creationId xmlns:a16="http://schemas.microsoft.com/office/drawing/2014/main" id="{92382718-6385-4F06-9F48-A781991C2610}"/>
              </a:ext>
            </a:extLst>
          </p:cNvPr>
          <p:cNvGrpSpPr/>
          <p:nvPr/>
        </p:nvGrpSpPr>
        <p:grpSpPr>
          <a:xfrm>
            <a:off x="6346507" y="4076106"/>
            <a:ext cx="710565" cy="1215390"/>
            <a:chOff x="6060757" y="3025975"/>
            <a:chExt cx="710565" cy="1215390"/>
          </a:xfrm>
        </p:grpSpPr>
        <p:sp>
          <p:nvSpPr>
            <p:cNvPr id="31" name="object 30">
              <a:extLst>
                <a:ext uri="{FF2B5EF4-FFF2-40B4-BE49-F238E27FC236}">
                  <a16:creationId xmlns:a16="http://schemas.microsoft.com/office/drawing/2014/main" id="{E1243C1D-F800-4918-B18A-862BC26AD63B}"/>
                </a:ext>
              </a:extLst>
            </p:cNvPr>
            <p:cNvSpPr/>
            <p:nvPr/>
          </p:nvSpPr>
          <p:spPr>
            <a:xfrm>
              <a:off x="6070282" y="3066966"/>
              <a:ext cx="454659" cy="0"/>
            </a:xfrm>
            <a:custGeom>
              <a:avLst/>
              <a:gdLst/>
              <a:ahLst/>
              <a:cxnLst/>
              <a:rect l="l" t="t" r="r" b="b"/>
              <a:pathLst>
                <a:path w="454659">
                  <a:moveTo>
                    <a:pt x="0" y="0"/>
                  </a:moveTo>
                  <a:lnTo>
                    <a:pt x="454199" y="0"/>
                  </a:lnTo>
                </a:path>
              </a:pathLst>
            </a:custGeom>
            <a:ln w="19049">
              <a:solidFill>
                <a:srgbClr val="222222"/>
              </a:solidFill>
            </a:ln>
          </p:spPr>
          <p:txBody>
            <a:bodyPr wrap="square" lIns="0" tIns="0" rIns="0" bIns="0" rtlCol="0"/>
            <a:lstStyle/>
            <a:p>
              <a:endParaRPr/>
            </a:p>
          </p:txBody>
        </p:sp>
        <p:pic>
          <p:nvPicPr>
            <p:cNvPr id="32" name="object 31">
              <a:extLst>
                <a:ext uri="{FF2B5EF4-FFF2-40B4-BE49-F238E27FC236}">
                  <a16:creationId xmlns:a16="http://schemas.microsoft.com/office/drawing/2014/main" id="{5CAD28DE-11F1-4144-BE47-84DBDB8A792C}"/>
                </a:ext>
              </a:extLst>
            </p:cNvPr>
            <p:cNvPicPr/>
            <p:nvPr/>
          </p:nvPicPr>
          <p:blipFill>
            <a:blip r:embed="rId8" cstate="print"/>
            <a:stretch>
              <a:fillRect/>
            </a:stretch>
          </p:blipFill>
          <p:spPr>
            <a:xfrm>
              <a:off x="6514957" y="3025975"/>
              <a:ext cx="105500" cy="81980"/>
            </a:xfrm>
            <a:prstGeom prst="rect">
              <a:avLst/>
            </a:prstGeom>
          </p:spPr>
        </p:pic>
        <p:sp>
          <p:nvSpPr>
            <p:cNvPr id="33" name="object 32">
              <a:extLst>
                <a:ext uri="{FF2B5EF4-FFF2-40B4-BE49-F238E27FC236}">
                  <a16:creationId xmlns:a16="http://schemas.microsoft.com/office/drawing/2014/main" id="{E23F5D04-4E00-42D3-967C-5E011A5D800A}"/>
                </a:ext>
              </a:extLst>
            </p:cNvPr>
            <p:cNvSpPr/>
            <p:nvPr/>
          </p:nvSpPr>
          <p:spPr>
            <a:xfrm>
              <a:off x="6449859" y="3729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755F23A0-3DAA-43AB-A259-8EFFC8F789D8}"/>
              </a:ext>
            </a:extLst>
          </p:cNvPr>
          <p:cNvSpPr txBox="1"/>
          <p:nvPr/>
        </p:nvSpPr>
        <p:spPr>
          <a:xfrm>
            <a:off x="6735609" y="4779948"/>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2</a:t>
            </a:r>
            <a:endParaRPr sz="1200" baseline="-31250">
              <a:latin typeface="Arial MT"/>
              <a:cs typeface="Arial MT"/>
            </a:endParaRPr>
          </a:p>
        </p:txBody>
      </p:sp>
      <p:sp>
        <p:nvSpPr>
          <p:cNvPr id="35" name="object 34">
            <a:extLst>
              <a:ext uri="{FF2B5EF4-FFF2-40B4-BE49-F238E27FC236}">
                <a16:creationId xmlns:a16="http://schemas.microsoft.com/office/drawing/2014/main" id="{A1A650E6-3DA5-420D-8AB2-BD1EA5523536}"/>
              </a:ext>
            </a:extLst>
          </p:cNvPr>
          <p:cNvSpPr txBox="1"/>
          <p:nvPr/>
        </p:nvSpPr>
        <p:spPr>
          <a:xfrm>
            <a:off x="7132072" y="4779948"/>
            <a:ext cx="298450" cy="511809"/>
          </a:xfrm>
          <a:prstGeom prst="rect">
            <a:avLst/>
          </a:prstGeom>
          <a:solidFill>
            <a:srgbClr val="EAD1DC"/>
          </a:solidFill>
          <a:ln w="9524">
            <a:solidFill>
              <a:srgbClr val="666666"/>
            </a:solidFill>
          </a:ln>
        </p:spPr>
        <p:txBody>
          <a:bodyPr vert="horz" wrap="square" lIns="0" tIns="158115" rIns="0" bIns="0" rtlCol="0">
            <a:spAutoFit/>
          </a:bodyPr>
          <a:lstStyle/>
          <a:p>
            <a:pPr marL="70485">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36" name="object 35">
            <a:extLst>
              <a:ext uri="{FF2B5EF4-FFF2-40B4-BE49-F238E27FC236}">
                <a16:creationId xmlns:a16="http://schemas.microsoft.com/office/drawing/2014/main" id="{61E16073-3FA9-4A9F-917C-8A8C296E15CE}"/>
              </a:ext>
            </a:extLst>
          </p:cNvPr>
          <p:cNvSpPr txBox="1"/>
          <p:nvPr/>
        </p:nvSpPr>
        <p:spPr>
          <a:xfrm>
            <a:off x="2406835" y="3809147"/>
            <a:ext cx="294005" cy="301625"/>
          </a:xfrm>
          <a:prstGeom prst="rect">
            <a:avLst/>
          </a:prstGeom>
          <a:solidFill>
            <a:srgbClr val="B4A7D6"/>
          </a:solidFill>
        </p:spPr>
        <p:txBody>
          <a:bodyPr vert="horz" wrap="square" lIns="0" tIns="107950" rIns="0" bIns="0" rtlCol="0">
            <a:spAutoFit/>
          </a:bodyPr>
          <a:lstStyle/>
          <a:p>
            <a:pPr marL="44450">
              <a:lnSpc>
                <a:spcPct val="100000"/>
              </a:lnSpc>
              <a:spcBef>
                <a:spcPts val="850"/>
              </a:spcBef>
            </a:pPr>
            <a:r>
              <a:rPr sz="1800" spc="-7" baseline="20833" dirty="0">
                <a:latin typeface="Arial MT"/>
                <a:cs typeface="Arial MT"/>
              </a:rPr>
              <a:t>z</a:t>
            </a:r>
            <a:r>
              <a:rPr sz="800" spc="-5" dirty="0">
                <a:latin typeface="Arial MT"/>
                <a:cs typeface="Arial MT"/>
              </a:rPr>
              <a:t>0,0</a:t>
            </a:r>
            <a:endParaRPr sz="800">
              <a:latin typeface="Arial MT"/>
              <a:cs typeface="Arial MT"/>
            </a:endParaRPr>
          </a:p>
        </p:txBody>
      </p:sp>
      <p:grpSp>
        <p:nvGrpSpPr>
          <p:cNvPr id="37" name="object 36">
            <a:extLst>
              <a:ext uri="{FF2B5EF4-FFF2-40B4-BE49-F238E27FC236}">
                <a16:creationId xmlns:a16="http://schemas.microsoft.com/office/drawing/2014/main" id="{8EFFC68A-4011-4632-A6BC-9E97087688CF}"/>
              </a:ext>
            </a:extLst>
          </p:cNvPr>
          <p:cNvGrpSpPr/>
          <p:nvPr/>
        </p:nvGrpSpPr>
        <p:grpSpPr>
          <a:xfrm>
            <a:off x="7114769" y="4412502"/>
            <a:ext cx="82550" cy="368935"/>
            <a:chOff x="6829019" y="3362371"/>
            <a:chExt cx="82550" cy="368935"/>
          </a:xfrm>
        </p:grpSpPr>
        <p:sp>
          <p:nvSpPr>
            <p:cNvPr id="38" name="object 37">
              <a:extLst>
                <a:ext uri="{FF2B5EF4-FFF2-40B4-BE49-F238E27FC236}">
                  <a16:creationId xmlns:a16="http://schemas.microsoft.com/office/drawing/2014/main" id="{EF61EDD8-BBA2-4A47-BEC4-A7F28F12033F}"/>
                </a:ext>
              </a:extLst>
            </p:cNvPr>
            <p:cNvSpPr/>
            <p:nvPr/>
          </p:nvSpPr>
          <p:spPr>
            <a:xfrm>
              <a:off x="6868964"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39" name="object 38">
              <a:extLst>
                <a:ext uri="{FF2B5EF4-FFF2-40B4-BE49-F238E27FC236}">
                  <a16:creationId xmlns:a16="http://schemas.microsoft.com/office/drawing/2014/main" id="{4CBE69A5-B35A-400F-A200-A41FA0F33F46}"/>
                </a:ext>
              </a:extLst>
            </p:cNvPr>
            <p:cNvPicPr/>
            <p:nvPr/>
          </p:nvPicPr>
          <p:blipFill>
            <a:blip r:embed="rId5" cstate="print"/>
            <a:stretch>
              <a:fillRect/>
            </a:stretch>
          </p:blipFill>
          <p:spPr>
            <a:xfrm>
              <a:off x="6829019" y="3362371"/>
              <a:ext cx="81980" cy="105625"/>
            </a:xfrm>
            <a:prstGeom prst="rect">
              <a:avLst/>
            </a:prstGeom>
          </p:spPr>
        </p:pic>
      </p:grpSp>
      <p:sp>
        <p:nvSpPr>
          <p:cNvPr id="40" name="object 39">
            <a:extLst>
              <a:ext uri="{FF2B5EF4-FFF2-40B4-BE49-F238E27FC236}">
                <a16:creationId xmlns:a16="http://schemas.microsoft.com/office/drawing/2014/main" id="{AA995C96-3582-4523-8DDD-4911D968F1C2}"/>
              </a:ext>
            </a:extLst>
          </p:cNvPr>
          <p:cNvSpPr/>
          <p:nvPr/>
        </p:nvSpPr>
        <p:spPr>
          <a:xfrm>
            <a:off x="6364509" y="4232148"/>
            <a:ext cx="459105" cy="436245"/>
          </a:xfrm>
          <a:custGeom>
            <a:avLst/>
            <a:gdLst/>
            <a:ahLst/>
            <a:cxnLst/>
            <a:rect l="l" t="t" r="r" b="b"/>
            <a:pathLst>
              <a:path w="459104" h="436245">
                <a:moveTo>
                  <a:pt x="0" y="0"/>
                </a:moveTo>
                <a:lnTo>
                  <a:pt x="0" y="2207"/>
                </a:lnTo>
                <a:lnTo>
                  <a:pt x="458999" y="2207"/>
                </a:lnTo>
                <a:lnTo>
                  <a:pt x="458999" y="436200"/>
                </a:lnTo>
              </a:path>
            </a:pathLst>
          </a:custGeom>
          <a:ln w="19049">
            <a:solidFill>
              <a:srgbClr val="222222"/>
            </a:solidFill>
          </a:ln>
        </p:spPr>
        <p:txBody>
          <a:bodyPr wrap="square" lIns="0" tIns="0" rIns="0" bIns="0" rtlCol="0"/>
          <a:lstStyle/>
          <a:p>
            <a:endParaRPr/>
          </a:p>
        </p:txBody>
      </p:sp>
      <p:sp>
        <p:nvSpPr>
          <p:cNvPr id="41" name="object 40">
            <a:extLst>
              <a:ext uri="{FF2B5EF4-FFF2-40B4-BE49-F238E27FC236}">
                <a16:creationId xmlns:a16="http://schemas.microsoft.com/office/drawing/2014/main" id="{7BB6202C-01A4-470A-A281-2C1E0CD08D17}"/>
              </a:ext>
            </a:extLst>
          </p:cNvPr>
          <p:cNvSpPr/>
          <p:nvPr/>
        </p:nvSpPr>
        <p:spPr>
          <a:xfrm>
            <a:off x="3184810" y="4745448"/>
            <a:ext cx="3711575" cy="784225"/>
          </a:xfrm>
          <a:custGeom>
            <a:avLst/>
            <a:gdLst/>
            <a:ahLst/>
            <a:cxnLst/>
            <a:rect l="l" t="t" r="r" b="b"/>
            <a:pathLst>
              <a:path w="3711575" h="784225">
                <a:moveTo>
                  <a:pt x="0" y="0"/>
                </a:moveTo>
                <a:lnTo>
                  <a:pt x="5715" y="0"/>
                </a:lnTo>
                <a:lnTo>
                  <a:pt x="5715" y="784126"/>
                </a:lnTo>
                <a:lnTo>
                  <a:pt x="3711299" y="784126"/>
                </a:lnTo>
                <a:lnTo>
                  <a:pt x="3711299" y="660299"/>
                </a:lnTo>
              </a:path>
            </a:pathLst>
          </a:custGeom>
          <a:ln w="19049">
            <a:solidFill>
              <a:srgbClr val="222222"/>
            </a:solidFill>
          </a:ln>
        </p:spPr>
        <p:txBody>
          <a:bodyPr wrap="square" lIns="0" tIns="0" rIns="0" bIns="0" rtlCol="0"/>
          <a:lstStyle/>
          <a:p>
            <a:endParaRPr/>
          </a:p>
        </p:txBody>
      </p:sp>
      <p:grpSp>
        <p:nvGrpSpPr>
          <p:cNvPr id="42" name="object 41">
            <a:extLst>
              <a:ext uri="{FF2B5EF4-FFF2-40B4-BE49-F238E27FC236}">
                <a16:creationId xmlns:a16="http://schemas.microsoft.com/office/drawing/2014/main" id="{5D1B2A4B-CBE0-46F0-801F-B6814F91DCF1}"/>
              </a:ext>
            </a:extLst>
          </p:cNvPr>
          <p:cNvGrpSpPr/>
          <p:nvPr/>
        </p:nvGrpSpPr>
        <p:grpSpPr>
          <a:xfrm>
            <a:off x="3181005" y="4107579"/>
            <a:ext cx="3863340" cy="1431925"/>
            <a:chOff x="2895255" y="3057448"/>
            <a:chExt cx="3863340" cy="1431925"/>
          </a:xfrm>
        </p:grpSpPr>
        <p:sp>
          <p:nvSpPr>
            <p:cNvPr id="43" name="object 42">
              <a:extLst>
                <a:ext uri="{FF2B5EF4-FFF2-40B4-BE49-F238E27FC236}">
                  <a16:creationId xmlns:a16="http://schemas.microsoft.com/office/drawing/2014/main" id="{404A56EA-EEC5-45B9-AE95-CF8D06BF4144}"/>
                </a:ext>
              </a:extLst>
            </p:cNvPr>
            <p:cNvSpPr/>
            <p:nvPr/>
          </p:nvSpPr>
          <p:spPr>
            <a:xfrm>
              <a:off x="5829749"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44" name="object 43">
              <a:extLst>
                <a:ext uri="{FF2B5EF4-FFF2-40B4-BE49-F238E27FC236}">
                  <a16:creationId xmlns:a16="http://schemas.microsoft.com/office/drawing/2014/main" id="{7F601DA0-A537-40AD-ADD5-216888265DD0}"/>
                </a:ext>
              </a:extLst>
            </p:cNvPr>
            <p:cNvPicPr/>
            <p:nvPr/>
          </p:nvPicPr>
          <p:blipFill>
            <a:blip r:embed="rId5" cstate="print"/>
            <a:stretch>
              <a:fillRect/>
            </a:stretch>
          </p:blipFill>
          <p:spPr>
            <a:xfrm>
              <a:off x="5789805" y="3370786"/>
              <a:ext cx="81980" cy="105625"/>
            </a:xfrm>
            <a:prstGeom prst="rect">
              <a:avLst/>
            </a:prstGeom>
          </p:spPr>
        </p:pic>
        <p:sp>
          <p:nvSpPr>
            <p:cNvPr id="45" name="object 44">
              <a:extLst>
                <a:ext uri="{FF2B5EF4-FFF2-40B4-BE49-F238E27FC236}">
                  <a16:creationId xmlns:a16="http://schemas.microsoft.com/office/drawing/2014/main" id="{87BA0268-84A8-452A-80B7-E41A8C8145C8}"/>
                </a:ext>
              </a:extLst>
            </p:cNvPr>
            <p:cNvSpPr/>
            <p:nvPr/>
          </p:nvSpPr>
          <p:spPr>
            <a:xfrm>
              <a:off x="6716565" y="3458347"/>
              <a:ext cx="1270" cy="263525"/>
            </a:xfrm>
            <a:custGeom>
              <a:avLst/>
              <a:gdLst/>
              <a:ahLst/>
              <a:cxnLst/>
              <a:rect l="l" t="t" r="r" b="b"/>
              <a:pathLst>
                <a:path w="1270" h="263525">
                  <a:moveTo>
                    <a:pt x="0" y="263100"/>
                  </a:moveTo>
                  <a:lnTo>
                    <a:pt x="1046" y="0"/>
                  </a:lnTo>
                </a:path>
              </a:pathLst>
            </a:custGeom>
            <a:ln w="19049">
              <a:solidFill>
                <a:srgbClr val="222222"/>
              </a:solidFill>
            </a:ln>
          </p:spPr>
          <p:txBody>
            <a:bodyPr wrap="square" lIns="0" tIns="0" rIns="0" bIns="0" rtlCol="0"/>
            <a:lstStyle/>
            <a:p>
              <a:endParaRPr/>
            </a:p>
          </p:txBody>
        </p:sp>
        <p:pic>
          <p:nvPicPr>
            <p:cNvPr id="46" name="object 45">
              <a:extLst>
                <a:ext uri="{FF2B5EF4-FFF2-40B4-BE49-F238E27FC236}">
                  <a16:creationId xmlns:a16="http://schemas.microsoft.com/office/drawing/2014/main" id="{5BC90324-E613-4A56-B4EE-D1F3970D65ED}"/>
                </a:ext>
              </a:extLst>
            </p:cNvPr>
            <p:cNvPicPr/>
            <p:nvPr/>
          </p:nvPicPr>
          <p:blipFill>
            <a:blip r:embed="rId5" cstate="print"/>
            <a:stretch>
              <a:fillRect/>
            </a:stretch>
          </p:blipFill>
          <p:spPr>
            <a:xfrm>
              <a:off x="6676620" y="3362372"/>
              <a:ext cx="81980" cy="105625"/>
            </a:xfrm>
            <a:prstGeom prst="rect">
              <a:avLst/>
            </a:prstGeom>
          </p:spPr>
        </p:pic>
        <p:pic>
          <p:nvPicPr>
            <p:cNvPr id="47" name="object 46">
              <a:extLst>
                <a:ext uri="{FF2B5EF4-FFF2-40B4-BE49-F238E27FC236}">
                  <a16:creationId xmlns:a16="http://schemas.microsoft.com/office/drawing/2014/main" id="{B9022212-8E4B-42AE-89E7-0154393F47CB}"/>
                </a:ext>
              </a:extLst>
            </p:cNvPr>
            <p:cNvPicPr/>
            <p:nvPr/>
          </p:nvPicPr>
          <p:blipFill>
            <a:blip r:embed="rId9" cstate="print"/>
            <a:stretch>
              <a:fillRect/>
            </a:stretch>
          </p:blipFill>
          <p:spPr>
            <a:xfrm>
              <a:off x="6496769" y="3608692"/>
              <a:ext cx="81981" cy="105500"/>
            </a:xfrm>
            <a:prstGeom prst="rect">
              <a:avLst/>
            </a:prstGeom>
          </p:spPr>
        </p:pic>
        <p:sp>
          <p:nvSpPr>
            <p:cNvPr id="48" name="object 47">
              <a:extLst>
                <a:ext uri="{FF2B5EF4-FFF2-40B4-BE49-F238E27FC236}">
                  <a16:creationId xmlns:a16="http://schemas.microsoft.com/office/drawing/2014/main" id="{A39AB10D-91E2-4232-AAD4-8CA1476688D5}"/>
                </a:ext>
              </a:extLst>
            </p:cNvPr>
            <p:cNvSpPr/>
            <p:nvPr/>
          </p:nvSpPr>
          <p:spPr>
            <a:xfrm>
              <a:off x="2904780" y="3701017"/>
              <a:ext cx="2821940" cy="778510"/>
            </a:xfrm>
            <a:custGeom>
              <a:avLst/>
              <a:gdLst/>
              <a:ahLst/>
              <a:cxnLst/>
              <a:rect l="l" t="t" r="r" b="b"/>
              <a:pathLst>
                <a:path w="2821940" h="778510">
                  <a:moveTo>
                    <a:pt x="5688" y="0"/>
                  </a:moveTo>
                  <a:lnTo>
                    <a:pt x="0" y="0"/>
                  </a:lnTo>
                  <a:lnTo>
                    <a:pt x="0" y="778425"/>
                  </a:lnTo>
                  <a:lnTo>
                    <a:pt x="2821788" y="778425"/>
                  </a:lnTo>
                  <a:lnTo>
                    <a:pt x="2821788" y="654599"/>
                  </a:lnTo>
                </a:path>
              </a:pathLst>
            </a:custGeom>
            <a:ln w="19049">
              <a:solidFill>
                <a:srgbClr val="222222"/>
              </a:solidFill>
            </a:ln>
          </p:spPr>
          <p:txBody>
            <a:bodyPr wrap="square" lIns="0" tIns="0" rIns="0" bIns="0" rtlCol="0"/>
            <a:lstStyle/>
            <a:p>
              <a:endParaRPr/>
            </a:p>
          </p:txBody>
        </p:sp>
        <p:pic>
          <p:nvPicPr>
            <p:cNvPr id="49" name="object 48">
              <a:extLst>
                <a:ext uri="{FF2B5EF4-FFF2-40B4-BE49-F238E27FC236}">
                  <a16:creationId xmlns:a16="http://schemas.microsoft.com/office/drawing/2014/main" id="{5E947E6F-71C7-4460-B5AC-836357B2D0C1}"/>
                </a:ext>
              </a:extLst>
            </p:cNvPr>
            <p:cNvPicPr/>
            <p:nvPr/>
          </p:nvPicPr>
          <p:blipFill>
            <a:blip r:embed="rId10" cstate="print"/>
            <a:stretch>
              <a:fillRect/>
            </a:stretch>
          </p:blipFill>
          <p:spPr>
            <a:xfrm>
              <a:off x="5685578" y="4259641"/>
              <a:ext cx="81981" cy="105500"/>
            </a:xfrm>
            <a:prstGeom prst="rect">
              <a:avLst/>
            </a:prstGeom>
          </p:spPr>
        </p:pic>
        <p:pic>
          <p:nvPicPr>
            <p:cNvPr id="50" name="object 49">
              <a:extLst>
                <a:ext uri="{FF2B5EF4-FFF2-40B4-BE49-F238E27FC236}">
                  <a16:creationId xmlns:a16="http://schemas.microsoft.com/office/drawing/2014/main" id="{178EF26C-D70C-414C-A35D-E426AB599787}"/>
                </a:ext>
              </a:extLst>
            </p:cNvPr>
            <p:cNvPicPr/>
            <p:nvPr/>
          </p:nvPicPr>
          <p:blipFill>
            <a:blip r:embed="rId11" cstate="print"/>
            <a:stretch>
              <a:fillRect/>
            </a:stretch>
          </p:blipFill>
          <p:spPr>
            <a:xfrm>
              <a:off x="6569369" y="4259641"/>
              <a:ext cx="81981" cy="105500"/>
            </a:xfrm>
            <a:prstGeom prst="rect">
              <a:avLst/>
            </a:prstGeom>
          </p:spPr>
        </p:pic>
        <p:sp>
          <p:nvSpPr>
            <p:cNvPr id="51" name="object 50">
              <a:extLst>
                <a:ext uri="{FF2B5EF4-FFF2-40B4-BE49-F238E27FC236}">
                  <a16:creationId xmlns:a16="http://schemas.microsoft.com/office/drawing/2014/main" id="{29EC1713-8BE5-4AE1-A91D-245128A834F3}"/>
                </a:ext>
              </a:extLst>
            </p:cNvPr>
            <p:cNvSpPr/>
            <p:nvPr/>
          </p:nvSpPr>
          <p:spPr>
            <a:xfrm>
              <a:off x="4737799" y="3066973"/>
              <a:ext cx="890905" cy="548005"/>
            </a:xfrm>
            <a:custGeom>
              <a:avLst/>
              <a:gdLst/>
              <a:ahLst/>
              <a:cxnLst/>
              <a:rect l="l" t="t" r="r" b="b"/>
              <a:pathLst>
                <a:path w="890904" h="548004">
                  <a:moveTo>
                    <a:pt x="0" y="0"/>
                  </a:moveTo>
                  <a:lnTo>
                    <a:pt x="890601" y="0"/>
                  </a:lnTo>
                  <a:lnTo>
                    <a:pt x="890601" y="547799"/>
                  </a:lnTo>
                </a:path>
              </a:pathLst>
            </a:custGeom>
            <a:ln w="19049">
              <a:solidFill>
                <a:srgbClr val="222222"/>
              </a:solidFill>
            </a:ln>
          </p:spPr>
          <p:txBody>
            <a:bodyPr wrap="square" lIns="0" tIns="0" rIns="0" bIns="0" rtlCol="0"/>
            <a:lstStyle/>
            <a:p>
              <a:endParaRPr/>
            </a:p>
          </p:txBody>
        </p:sp>
        <p:pic>
          <p:nvPicPr>
            <p:cNvPr id="52" name="object 51">
              <a:extLst>
                <a:ext uri="{FF2B5EF4-FFF2-40B4-BE49-F238E27FC236}">
                  <a16:creationId xmlns:a16="http://schemas.microsoft.com/office/drawing/2014/main" id="{3B3CDB02-FF1B-4A59-B825-ACD4EE5B69A9}"/>
                </a:ext>
              </a:extLst>
            </p:cNvPr>
            <p:cNvPicPr/>
            <p:nvPr/>
          </p:nvPicPr>
          <p:blipFill>
            <a:blip r:embed="rId12" cstate="print"/>
            <a:stretch>
              <a:fillRect/>
            </a:stretch>
          </p:blipFill>
          <p:spPr>
            <a:xfrm>
              <a:off x="5587411" y="3605221"/>
              <a:ext cx="81981" cy="105527"/>
            </a:xfrm>
            <a:prstGeom prst="rect">
              <a:avLst/>
            </a:prstGeom>
          </p:spPr>
        </p:pic>
      </p:grpSp>
      <p:sp>
        <p:nvSpPr>
          <p:cNvPr id="53" name="object 52">
            <a:extLst>
              <a:ext uri="{FF2B5EF4-FFF2-40B4-BE49-F238E27FC236}">
                <a16:creationId xmlns:a16="http://schemas.microsoft.com/office/drawing/2014/main" id="{5F0E1812-A893-4B37-9638-0AC597A50037}"/>
              </a:ext>
            </a:extLst>
          </p:cNvPr>
          <p:cNvSpPr txBox="1"/>
          <p:nvPr/>
        </p:nvSpPr>
        <p:spPr>
          <a:xfrm>
            <a:off x="5980381" y="2770843"/>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54" name="object 53">
            <a:extLst>
              <a:ext uri="{FF2B5EF4-FFF2-40B4-BE49-F238E27FC236}">
                <a16:creationId xmlns:a16="http://schemas.microsoft.com/office/drawing/2014/main" id="{19A23245-1201-49DB-8D88-62FD1AA8C756}"/>
              </a:ext>
            </a:extLst>
          </p:cNvPr>
          <p:cNvSpPr txBox="1"/>
          <p:nvPr/>
        </p:nvSpPr>
        <p:spPr>
          <a:xfrm>
            <a:off x="6801642" y="2770843"/>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sp>
        <p:nvSpPr>
          <p:cNvPr id="55" name="object 54">
            <a:extLst>
              <a:ext uri="{FF2B5EF4-FFF2-40B4-BE49-F238E27FC236}">
                <a16:creationId xmlns:a16="http://schemas.microsoft.com/office/drawing/2014/main" id="{8F271E0A-B196-4A6A-B4EB-A77BC2055E77}"/>
              </a:ext>
            </a:extLst>
          </p:cNvPr>
          <p:cNvSpPr txBox="1"/>
          <p:nvPr/>
        </p:nvSpPr>
        <p:spPr>
          <a:xfrm>
            <a:off x="2709774" y="3809147"/>
            <a:ext cx="334645" cy="301625"/>
          </a:xfrm>
          <a:prstGeom prst="rect">
            <a:avLst/>
          </a:prstGeom>
          <a:solidFill>
            <a:srgbClr val="B4A7D6"/>
          </a:solidFill>
        </p:spPr>
        <p:txBody>
          <a:bodyPr vert="horz" wrap="square" lIns="0" tIns="107950" rIns="0" bIns="0" rtlCol="0">
            <a:spAutoFit/>
          </a:bodyPr>
          <a:lstStyle/>
          <a:p>
            <a:pPr marL="65405">
              <a:lnSpc>
                <a:spcPct val="100000"/>
              </a:lnSpc>
              <a:spcBef>
                <a:spcPts val="850"/>
              </a:spcBef>
            </a:pPr>
            <a:r>
              <a:rPr sz="1800" spc="-7" baseline="20833" dirty="0">
                <a:latin typeface="Arial MT"/>
                <a:cs typeface="Arial MT"/>
              </a:rPr>
              <a:t>z</a:t>
            </a:r>
            <a:r>
              <a:rPr sz="800" spc="-5" dirty="0">
                <a:latin typeface="Arial MT"/>
                <a:cs typeface="Arial MT"/>
              </a:rPr>
              <a:t>0,1</a:t>
            </a:r>
            <a:endParaRPr sz="800">
              <a:latin typeface="Arial MT"/>
              <a:cs typeface="Arial MT"/>
            </a:endParaRPr>
          </a:p>
        </p:txBody>
      </p:sp>
      <p:sp>
        <p:nvSpPr>
          <p:cNvPr id="56" name="object 55">
            <a:extLst>
              <a:ext uri="{FF2B5EF4-FFF2-40B4-BE49-F238E27FC236}">
                <a16:creationId xmlns:a16="http://schemas.microsoft.com/office/drawing/2014/main" id="{1D913531-B652-42AD-9BDF-F2B8759C7EEA}"/>
              </a:ext>
            </a:extLst>
          </p:cNvPr>
          <p:cNvSpPr txBox="1"/>
          <p:nvPr/>
        </p:nvSpPr>
        <p:spPr>
          <a:xfrm>
            <a:off x="3053893" y="3809147"/>
            <a:ext cx="299085" cy="301625"/>
          </a:xfrm>
          <a:prstGeom prst="rect">
            <a:avLst/>
          </a:prstGeom>
          <a:solidFill>
            <a:srgbClr val="B4A7D6"/>
          </a:solidFill>
        </p:spPr>
        <p:txBody>
          <a:bodyPr vert="horz" wrap="square" lIns="0" tIns="107950" rIns="0" bIns="0" rtlCol="0">
            <a:spAutoFit/>
          </a:bodyPr>
          <a:lstStyle/>
          <a:p>
            <a:pPr marL="69850">
              <a:lnSpc>
                <a:spcPct val="100000"/>
              </a:lnSpc>
              <a:spcBef>
                <a:spcPts val="850"/>
              </a:spcBef>
            </a:pPr>
            <a:r>
              <a:rPr sz="1800" baseline="20833" dirty="0">
                <a:latin typeface="Arial MT"/>
                <a:cs typeface="Arial MT"/>
              </a:rPr>
              <a:t>z</a:t>
            </a:r>
            <a:r>
              <a:rPr sz="800" spc="-5" dirty="0">
                <a:latin typeface="Arial MT"/>
                <a:cs typeface="Arial MT"/>
              </a:rPr>
              <a:t>0,2</a:t>
            </a:r>
            <a:endParaRPr sz="800">
              <a:latin typeface="Arial MT"/>
              <a:cs typeface="Arial MT"/>
            </a:endParaRPr>
          </a:p>
        </p:txBody>
      </p:sp>
      <p:sp>
        <p:nvSpPr>
          <p:cNvPr id="57" name="object 56">
            <a:extLst>
              <a:ext uri="{FF2B5EF4-FFF2-40B4-BE49-F238E27FC236}">
                <a16:creationId xmlns:a16="http://schemas.microsoft.com/office/drawing/2014/main" id="{AF4113D0-FD9C-4CE3-AAE7-3F78BA0AB741}"/>
              </a:ext>
            </a:extLst>
          </p:cNvPr>
          <p:cNvSpPr txBox="1"/>
          <p:nvPr/>
        </p:nvSpPr>
        <p:spPr>
          <a:xfrm>
            <a:off x="2406835" y="4124118"/>
            <a:ext cx="294005" cy="305435"/>
          </a:xfrm>
          <a:prstGeom prst="rect">
            <a:avLst/>
          </a:prstGeom>
          <a:solidFill>
            <a:srgbClr val="B4A7D6"/>
          </a:solidFill>
        </p:spPr>
        <p:txBody>
          <a:bodyPr vert="horz" wrap="square" lIns="0" tIns="97790" rIns="0" bIns="0" rtlCol="0">
            <a:spAutoFit/>
          </a:bodyPr>
          <a:lstStyle/>
          <a:p>
            <a:pPr marL="44450">
              <a:lnSpc>
                <a:spcPct val="100000"/>
              </a:lnSpc>
              <a:spcBef>
                <a:spcPts val="770"/>
              </a:spcBef>
            </a:pPr>
            <a:r>
              <a:rPr sz="1800" spc="-7" baseline="20833" dirty="0">
                <a:latin typeface="Arial MT"/>
                <a:cs typeface="Arial MT"/>
              </a:rPr>
              <a:t>z</a:t>
            </a:r>
            <a:r>
              <a:rPr sz="800" spc="-5" dirty="0">
                <a:latin typeface="Arial MT"/>
                <a:cs typeface="Arial MT"/>
              </a:rPr>
              <a:t>1,0</a:t>
            </a:r>
            <a:endParaRPr sz="800">
              <a:latin typeface="Arial MT"/>
              <a:cs typeface="Arial MT"/>
            </a:endParaRPr>
          </a:p>
        </p:txBody>
      </p:sp>
      <p:sp>
        <p:nvSpPr>
          <p:cNvPr id="58" name="object 57">
            <a:extLst>
              <a:ext uri="{FF2B5EF4-FFF2-40B4-BE49-F238E27FC236}">
                <a16:creationId xmlns:a16="http://schemas.microsoft.com/office/drawing/2014/main" id="{22D9EDE9-158B-4C08-BF9E-10456F4CE5D7}"/>
              </a:ext>
            </a:extLst>
          </p:cNvPr>
          <p:cNvSpPr txBox="1"/>
          <p:nvPr/>
        </p:nvSpPr>
        <p:spPr>
          <a:xfrm>
            <a:off x="2709774" y="4124118"/>
            <a:ext cx="334645" cy="305435"/>
          </a:xfrm>
          <a:prstGeom prst="rect">
            <a:avLst/>
          </a:prstGeom>
          <a:solidFill>
            <a:srgbClr val="B4A7D6"/>
          </a:solidFill>
        </p:spPr>
        <p:txBody>
          <a:bodyPr vert="horz" wrap="square" lIns="0" tIns="97790" rIns="0" bIns="0" rtlCol="0">
            <a:spAutoFit/>
          </a:bodyPr>
          <a:lstStyle/>
          <a:p>
            <a:pPr marL="65405">
              <a:lnSpc>
                <a:spcPct val="100000"/>
              </a:lnSpc>
              <a:spcBef>
                <a:spcPts val="770"/>
              </a:spcBef>
            </a:pPr>
            <a:r>
              <a:rPr sz="1800" spc="-7" baseline="20833" dirty="0">
                <a:latin typeface="Arial MT"/>
                <a:cs typeface="Arial MT"/>
              </a:rPr>
              <a:t>z</a:t>
            </a:r>
            <a:r>
              <a:rPr sz="800" spc="-5" dirty="0">
                <a:latin typeface="Arial MT"/>
                <a:cs typeface="Arial MT"/>
              </a:rPr>
              <a:t>1,1</a:t>
            </a:r>
            <a:endParaRPr sz="800">
              <a:latin typeface="Arial MT"/>
              <a:cs typeface="Arial MT"/>
            </a:endParaRPr>
          </a:p>
        </p:txBody>
      </p:sp>
      <p:sp>
        <p:nvSpPr>
          <p:cNvPr id="59" name="object 58">
            <a:extLst>
              <a:ext uri="{FF2B5EF4-FFF2-40B4-BE49-F238E27FC236}">
                <a16:creationId xmlns:a16="http://schemas.microsoft.com/office/drawing/2014/main" id="{BCFA77C1-4719-4760-AEAF-19AB08CB8F06}"/>
              </a:ext>
            </a:extLst>
          </p:cNvPr>
          <p:cNvSpPr txBox="1"/>
          <p:nvPr/>
        </p:nvSpPr>
        <p:spPr>
          <a:xfrm>
            <a:off x="3053893" y="4124118"/>
            <a:ext cx="299085" cy="305435"/>
          </a:xfrm>
          <a:prstGeom prst="rect">
            <a:avLst/>
          </a:prstGeom>
          <a:solidFill>
            <a:srgbClr val="B4A7D6"/>
          </a:solidFill>
        </p:spPr>
        <p:txBody>
          <a:bodyPr vert="horz" wrap="square" lIns="0" tIns="97790" rIns="0" bIns="0" rtlCol="0">
            <a:spAutoFit/>
          </a:bodyPr>
          <a:lstStyle/>
          <a:p>
            <a:pPr marL="69850">
              <a:lnSpc>
                <a:spcPct val="100000"/>
              </a:lnSpc>
              <a:spcBef>
                <a:spcPts val="770"/>
              </a:spcBef>
            </a:pPr>
            <a:r>
              <a:rPr sz="1800" baseline="20833" dirty="0">
                <a:latin typeface="Arial MT"/>
                <a:cs typeface="Arial MT"/>
              </a:rPr>
              <a:t>z</a:t>
            </a:r>
            <a:r>
              <a:rPr sz="800" spc="-5" dirty="0">
                <a:latin typeface="Arial MT"/>
                <a:cs typeface="Arial MT"/>
              </a:rPr>
              <a:t>1,2</a:t>
            </a:r>
            <a:endParaRPr sz="800">
              <a:latin typeface="Arial MT"/>
              <a:cs typeface="Arial MT"/>
            </a:endParaRPr>
          </a:p>
        </p:txBody>
      </p:sp>
      <p:sp>
        <p:nvSpPr>
          <p:cNvPr id="60" name="object 59">
            <a:extLst>
              <a:ext uri="{FF2B5EF4-FFF2-40B4-BE49-F238E27FC236}">
                <a16:creationId xmlns:a16="http://schemas.microsoft.com/office/drawing/2014/main" id="{957B9C5E-A741-4545-A981-3CD6C0841A98}"/>
              </a:ext>
            </a:extLst>
          </p:cNvPr>
          <p:cNvSpPr txBox="1"/>
          <p:nvPr/>
        </p:nvSpPr>
        <p:spPr>
          <a:xfrm>
            <a:off x="2406835" y="4442942"/>
            <a:ext cx="294005" cy="303530"/>
          </a:xfrm>
          <a:prstGeom prst="rect">
            <a:avLst/>
          </a:prstGeom>
          <a:solidFill>
            <a:srgbClr val="B4A7D6"/>
          </a:solidFill>
        </p:spPr>
        <p:txBody>
          <a:bodyPr vert="horz" wrap="square" lIns="0" tIns="83185" rIns="0" bIns="0" rtlCol="0">
            <a:spAutoFit/>
          </a:bodyPr>
          <a:lstStyle/>
          <a:p>
            <a:pPr marL="44450">
              <a:lnSpc>
                <a:spcPct val="100000"/>
              </a:lnSpc>
              <a:spcBef>
                <a:spcPts val="655"/>
              </a:spcBef>
            </a:pPr>
            <a:r>
              <a:rPr sz="1800" spc="-7" baseline="20833" dirty="0">
                <a:latin typeface="Arial MT"/>
                <a:cs typeface="Arial MT"/>
              </a:rPr>
              <a:t>z</a:t>
            </a:r>
            <a:r>
              <a:rPr sz="800" spc="-5" dirty="0">
                <a:latin typeface="Arial MT"/>
                <a:cs typeface="Arial MT"/>
              </a:rPr>
              <a:t>2,0</a:t>
            </a:r>
            <a:endParaRPr sz="800">
              <a:latin typeface="Arial MT"/>
              <a:cs typeface="Arial MT"/>
            </a:endParaRPr>
          </a:p>
        </p:txBody>
      </p:sp>
      <p:sp>
        <p:nvSpPr>
          <p:cNvPr id="61" name="object 60">
            <a:extLst>
              <a:ext uri="{FF2B5EF4-FFF2-40B4-BE49-F238E27FC236}">
                <a16:creationId xmlns:a16="http://schemas.microsoft.com/office/drawing/2014/main" id="{C90F5269-4DB3-4958-B696-B5097067170B}"/>
              </a:ext>
            </a:extLst>
          </p:cNvPr>
          <p:cNvSpPr txBox="1"/>
          <p:nvPr/>
        </p:nvSpPr>
        <p:spPr>
          <a:xfrm>
            <a:off x="2709774" y="4442942"/>
            <a:ext cx="334645" cy="303530"/>
          </a:xfrm>
          <a:prstGeom prst="rect">
            <a:avLst/>
          </a:prstGeom>
          <a:solidFill>
            <a:srgbClr val="B4A7D6"/>
          </a:solidFill>
        </p:spPr>
        <p:txBody>
          <a:bodyPr vert="horz" wrap="square" lIns="0" tIns="83185" rIns="0" bIns="0" rtlCol="0">
            <a:spAutoFit/>
          </a:bodyPr>
          <a:lstStyle/>
          <a:p>
            <a:pPr marL="65405">
              <a:lnSpc>
                <a:spcPct val="100000"/>
              </a:lnSpc>
              <a:spcBef>
                <a:spcPts val="655"/>
              </a:spcBef>
            </a:pPr>
            <a:r>
              <a:rPr sz="1800" spc="-7" baseline="20833" dirty="0">
                <a:latin typeface="Arial MT"/>
                <a:cs typeface="Arial MT"/>
              </a:rPr>
              <a:t>z</a:t>
            </a:r>
            <a:r>
              <a:rPr sz="800" spc="-5" dirty="0">
                <a:latin typeface="Arial MT"/>
                <a:cs typeface="Arial MT"/>
              </a:rPr>
              <a:t>2,1</a:t>
            </a:r>
            <a:endParaRPr sz="800">
              <a:latin typeface="Arial MT"/>
              <a:cs typeface="Arial MT"/>
            </a:endParaRPr>
          </a:p>
        </p:txBody>
      </p:sp>
      <p:sp>
        <p:nvSpPr>
          <p:cNvPr id="62" name="object 61">
            <a:extLst>
              <a:ext uri="{FF2B5EF4-FFF2-40B4-BE49-F238E27FC236}">
                <a16:creationId xmlns:a16="http://schemas.microsoft.com/office/drawing/2014/main" id="{3F7D7183-C964-40CD-B646-F68FFB64D271}"/>
              </a:ext>
            </a:extLst>
          </p:cNvPr>
          <p:cNvSpPr txBox="1"/>
          <p:nvPr/>
        </p:nvSpPr>
        <p:spPr>
          <a:xfrm>
            <a:off x="3053893" y="4442942"/>
            <a:ext cx="299085" cy="303530"/>
          </a:xfrm>
          <a:prstGeom prst="rect">
            <a:avLst/>
          </a:prstGeom>
          <a:solidFill>
            <a:srgbClr val="B4A7D6"/>
          </a:solidFill>
        </p:spPr>
        <p:txBody>
          <a:bodyPr vert="horz" wrap="square" lIns="0" tIns="83185" rIns="0" bIns="0" rtlCol="0">
            <a:spAutoFit/>
          </a:bodyPr>
          <a:lstStyle/>
          <a:p>
            <a:pPr marL="69850">
              <a:lnSpc>
                <a:spcPct val="100000"/>
              </a:lnSpc>
              <a:spcBef>
                <a:spcPts val="655"/>
              </a:spcBef>
            </a:pPr>
            <a:r>
              <a:rPr sz="1800" baseline="20833" dirty="0">
                <a:latin typeface="Arial MT"/>
                <a:cs typeface="Arial MT"/>
              </a:rPr>
              <a:t>z</a:t>
            </a:r>
            <a:r>
              <a:rPr sz="800" spc="-5" dirty="0">
                <a:latin typeface="Arial MT"/>
                <a:cs typeface="Arial MT"/>
              </a:rPr>
              <a:t>2,2</a:t>
            </a:r>
            <a:endParaRPr sz="800">
              <a:latin typeface="Arial MT"/>
              <a:cs typeface="Arial MT"/>
            </a:endParaRPr>
          </a:p>
        </p:txBody>
      </p:sp>
      <p:sp>
        <p:nvSpPr>
          <p:cNvPr id="63" name="object 62">
            <a:extLst>
              <a:ext uri="{FF2B5EF4-FFF2-40B4-BE49-F238E27FC236}">
                <a16:creationId xmlns:a16="http://schemas.microsoft.com/office/drawing/2014/main" id="{00717CBA-084A-4CF9-B839-38C9CE97F344}"/>
              </a:ext>
            </a:extLst>
          </p:cNvPr>
          <p:cNvSpPr txBox="1"/>
          <p:nvPr/>
        </p:nvSpPr>
        <p:spPr>
          <a:xfrm>
            <a:off x="604464" y="1509233"/>
            <a:ext cx="4808857" cy="1028487"/>
          </a:xfrm>
          <a:prstGeom prst="rect">
            <a:avLst/>
          </a:prstGeom>
        </p:spPr>
        <p:txBody>
          <a:bodyPr vert="horz" wrap="square" lIns="0" tIns="12700" rIns="0" bIns="0" rtlCol="0">
            <a:spAutoFit/>
          </a:bodyPr>
          <a:lstStyle/>
          <a:p>
            <a:pPr marL="12700" marR="5080">
              <a:lnSpc>
                <a:spcPct val="100000"/>
              </a:lnSpc>
              <a:spcBef>
                <a:spcPts val="100"/>
              </a:spcBef>
            </a:pPr>
            <a:r>
              <a:rPr sz="2200" spc="-5" dirty="0">
                <a:solidFill>
                  <a:srgbClr val="37761C"/>
                </a:solidFill>
                <a:latin typeface="Arial MT"/>
                <a:cs typeface="Arial MT"/>
              </a:rPr>
              <a:t>Each timestep of decoder uses </a:t>
            </a:r>
            <a:r>
              <a:rPr sz="2200" b="1" dirty="0">
                <a:solidFill>
                  <a:srgbClr val="37761C"/>
                </a:solidFill>
                <a:latin typeface="Arial MT"/>
                <a:cs typeface="Arial MT"/>
              </a:rPr>
              <a:t>a </a:t>
            </a:r>
            <a:r>
              <a:rPr sz="2200" b="1" spc="5" dirty="0">
                <a:solidFill>
                  <a:srgbClr val="37761C"/>
                </a:solidFill>
                <a:latin typeface="Arial MT"/>
                <a:cs typeface="Arial MT"/>
              </a:rPr>
              <a:t> </a:t>
            </a:r>
            <a:r>
              <a:rPr sz="2200" b="1" spc="-10" dirty="0">
                <a:solidFill>
                  <a:srgbClr val="37761C"/>
                </a:solidFill>
                <a:latin typeface="Arial MT"/>
                <a:cs typeface="Arial MT"/>
              </a:rPr>
              <a:t>different </a:t>
            </a:r>
            <a:r>
              <a:rPr sz="2200" b="1" dirty="0">
                <a:solidFill>
                  <a:srgbClr val="37761C"/>
                </a:solidFill>
                <a:latin typeface="Arial MT"/>
                <a:cs typeface="Arial MT"/>
              </a:rPr>
              <a:t>context vector</a:t>
            </a:r>
            <a:r>
              <a:rPr sz="2200" dirty="0">
                <a:solidFill>
                  <a:srgbClr val="37761C"/>
                </a:solidFill>
                <a:latin typeface="Arial MT"/>
                <a:cs typeface="Arial MT"/>
              </a:rPr>
              <a:t> </a:t>
            </a:r>
            <a:r>
              <a:rPr sz="2200" spc="-5" dirty="0">
                <a:solidFill>
                  <a:srgbClr val="37761C"/>
                </a:solidFill>
                <a:latin typeface="Arial MT"/>
                <a:cs typeface="Arial MT"/>
              </a:rPr>
              <a:t>that looks at </a:t>
            </a:r>
            <a:r>
              <a:rPr sz="2200" spc="-375" dirty="0">
                <a:solidFill>
                  <a:srgbClr val="37761C"/>
                </a:solidFill>
                <a:latin typeface="Arial MT"/>
                <a:cs typeface="Arial MT"/>
              </a:rPr>
              <a:t> </a:t>
            </a:r>
            <a:r>
              <a:rPr sz="2200" spc="-10" dirty="0">
                <a:solidFill>
                  <a:srgbClr val="37761C"/>
                </a:solidFill>
                <a:latin typeface="Arial MT"/>
                <a:cs typeface="Arial MT"/>
              </a:rPr>
              <a:t>different</a:t>
            </a:r>
            <a:r>
              <a:rPr sz="2200" spc="-15" dirty="0">
                <a:solidFill>
                  <a:srgbClr val="37761C"/>
                </a:solidFill>
                <a:latin typeface="Arial MT"/>
                <a:cs typeface="Arial MT"/>
              </a:rPr>
              <a:t> </a:t>
            </a:r>
            <a:r>
              <a:rPr sz="2200" spc="-5" dirty="0">
                <a:solidFill>
                  <a:srgbClr val="37761C"/>
                </a:solidFill>
                <a:latin typeface="Arial MT"/>
                <a:cs typeface="Arial MT"/>
              </a:rPr>
              <a:t>parts</a:t>
            </a:r>
            <a:r>
              <a:rPr sz="2200" spc="-10" dirty="0">
                <a:solidFill>
                  <a:srgbClr val="37761C"/>
                </a:solidFill>
                <a:latin typeface="Arial MT"/>
                <a:cs typeface="Arial MT"/>
              </a:rPr>
              <a:t> </a:t>
            </a:r>
            <a:r>
              <a:rPr sz="2200" spc="-5" dirty="0">
                <a:solidFill>
                  <a:srgbClr val="37761C"/>
                </a:solidFill>
                <a:latin typeface="Arial MT"/>
                <a:cs typeface="Arial MT"/>
              </a:rPr>
              <a:t>of</a:t>
            </a:r>
            <a:r>
              <a:rPr sz="2200" spc="-10" dirty="0">
                <a:solidFill>
                  <a:srgbClr val="37761C"/>
                </a:solidFill>
                <a:latin typeface="Arial MT"/>
                <a:cs typeface="Arial MT"/>
              </a:rPr>
              <a:t> </a:t>
            </a:r>
            <a:r>
              <a:rPr sz="2200" spc="-5" dirty="0">
                <a:solidFill>
                  <a:srgbClr val="37761C"/>
                </a:solidFill>
                <a:latin typeface="Arial MT"/>
                <a:cs typeface="Arial MT"/>
              </a:rPr>
              <a:t>the</a:t>
            </a:r>
            <a:r>
              <a:rPr sz="2200" spc="-10" dirty="0">
                <a:solidFill>
                  <a:srgbClr val="37761C"/>
                </a:solidFill>
                <a:latin typeface="Arial MT"/>
                <a:cs typeface="Arial MT"/>
              </a:rPr>
              <a:t> </a:t>
            </a:r>
            <a:r>
              <a:rPr sz="2200" spc="-5" dirty="0">
                <a:solidFill>
                  <a:srgbClr val="37761C"/>
                </a:solidFill>
                <a:latin typeface="Arial MT"/>
                <a:cs typeface="Arial MT"/>
              </a:rPr>
              <a:t>input</a:t>
            </a:r>
            <a:r>
              <a:rPr sz="2200" spc="-10" dirty="0">
                <a:solidFill>
                  <a:srgbClr val="37761C"/>
                </a:solidFill>
                <a:latin typeface="Arial MT"/>
                <a:cs typeface="Arial MT"/>
              </a:rPr>
              <a:t> </a:t>
            </a:r>
            <a:r>
              <a:rPr sz="2200" spc="-5" dirty="0">
                <a:solidFill>
                  <a:srgbClr val="37761C"/>
                </a:solidFill>
                <a:latin typeface="Arial MT"/>
                <a:cs typeface="Arial MT"/>
              </a:rPr>
              <a:t>image</a:t>
            </a:r>
            <a:r>
              <a:rPr lang="en-US" altLang="zh-CN" sz="2200" spc="-5" dirty="0">
                <a:solidFill>
                  <a:srgbClr val="37761C"/>
                </a:solidFill>
                <a:latin typeface="Arial MT"/>
                <a:cs typeface="Arial MT"/>
              </a:rPr>
              <a:t>.</a:t>
            </a:r>
            <a:endParaRPr sz="2200" dirty="0">
              <a:latin typeface="Arial MT"/>
              <a:cs typeface="Arial MT"/>
            </a:endParaRPr>
          </a:p>
        </p:txBody>
      </p:sp>
      <p:pic>
        <p:nvPicPr>
          <p:cNvPr id="64" name="object 63">
            <a:extLst>
              <a:ext uri="{FF2B5EF4-FFF2-40B4-BE49-F238E27FC236}">
                <a16:creationId xmlns:a16="http://schemas.microsoft.com/office/drawing/2014/main" id="{8917A2A5-B7AA-4FB7-8DBA-14A4CC98279A}"/>
              </a:ext>
            </a:extLst>
          </p:cNvPr>
          <p:cNvPicPr/>
          <p:nvPr/>
        </p:nvPicPr>
        <p:blipFill>
          <a:blip r:embed="rId13" cstate="print"/>
          <a:stretch>
            <a:fillRect/>
          </a:stretch>
        </p:blipFill>
        <p:spPr>
          <a:xfrm>
            <a:off x="604464" y="2759501"/>
            <a:ext cx="1637529" cy="472559"/>
          </a:xfrm>
          <a:prstGeom prst="rect">
            <a:avLst/>
          </a:prstGeom>
        </p:spPr>
      </p:pic>
      <p:sp>
        <p:nvSpPr>
          <p:cNvPr id="65" name="object 64">
            <a:extLst>
              <a:ext uri="{FF2B5EF4-FFF2-40B4-BE49-F238E27FC236}">
                <a16:creationId xmlns:a16="http://schemas.microsoft.com/office/drawing/2014/main" id="{F3A00352-AE40-463E-B278-601EB7573AD0}"/>
              </a:ext>
            </a:extLst>
          </p:cNvPr>
          <p:cNvSpPr txBox="1"/>
          <p:nvPr/>
        </p:nvSpPr>
        <p:spPr>
          <a:xfrm>
            <a:off x="5887850" y="1825118"/>
            <a:ext cx="2265045" cy="238760"/>
          </a:xfrm>
          <a:prstGeom prst="rect">
            <a:avLst/>
          </a:prstGeom>
        </p:spPr>
        <p:txBody>
          <a:bodyPr vert="horz" wrap="square" lIns="0" tIns="12700" rIns="0" bIns="0" rtlCol="0">
            <a:spAutoFit/>
          </a:bodyPr>
          <a:lstStyle/>
          <a:p>
            <a:pPr marL="25400">
              <a:lnSpc>
                <a:spcPct val="100000"/>
              </a:lnSpc>
              <a:spcBef>
                <a:spcPts val="100"/>
              </a:spcBef>
            </a:pPr>
            <a:r>
              <a:rPr sz="1400" b="1" spc="-5" dirty="0">
                <a:latin typeface="Arial"/>
                <a:cs typeface="Arial"/>
              </a:rPr>
              <a:t>Decoder</a:t>
            </a:r>
            <a:r>
              <a:rPr sz="1400" spc="-5" dirty="0">
                <a:latin typeface="Arial MT"/>
                <a:cs typeface="Arial MT"/>
              </a:rPr>
              <a:t>:</a:t>
            </a:r>
            <a:r>
              <a:rPr sz="1400" spc="-15" dirty="0">
                <a:latin typeface="Arial MT"/>
                <a:cs typeface="Arial MT"/>
              </a:rPr>
              <a:t> </a:t>
            </a:r>
            <a:r>
              <a:rPr sz="1400" dirty="0">
                <a:latin typeface="Arial MT"/>
                <a:cs typeface="Arial MT"/>
              </a:rPr>
              <a:t>y</a:t>
            </a:r>
            <a:r>
              <a:rPr sz="1350" baseline="-33950" dirty="0">
                <a:latin typeface="Arial MT"/>
                <a:cs typeface="Arial MT"/>
              </a:rPr>
              <a:t>t</a:t>
            </a:r>
            <a:r>
              <a:rPr sz="1350" spc="187" baseline="-33950" dirty="0">
                <a:latin typeface="Arial MT"/>
                <a:cs typeface="Arial MT"/>
              </a:rPr>
              <a:t> </a:t>
            </a:r>
            <a:r>
              <a:rPr sz="1400" dirty="0">
                <a:latin typeface="Arial MT"/>
                <a:cs typeface="Arial MT"/>
              </a:rPr>
              <a:t>=</a:t>
            </a:r>
            <a:r>
              <a:rPr sz="1400" spc="-10" dirty="0">
                <a:latin typeface="Arial MT"/>
                <a:cs typeface="Arial MT"/>
              </a:rPr>
              <a:t> </a:t>
            </a:r>
            <a:r>
              <a:rPr sz="1400" spc="5" dirty="0">
                <a:latin typeface="Arial MT"/>
                <a:cs typeface="Arial MT"/>
              </a:rPr>
              <a:t>g</a:t>
            </a:r>
            <a:r>
              <a:rPr sz="1350" b="1" spc="7" baseline="-33950" dirty="0">
                <a:latin typeface="Arial"/>
                <a:cs typeface="Arial"/>
              </a:rPr>
              <a:t>V</a:t>
            </a:r>
            <a:r>
              <a:rPr sz="1400" spc="5" dirty="0">
                <a:latin typeface="Arial MT"/>
                <a:cs typeface="Arial MT"/>
              </a:rPr>
              <a:t>(y</a:t>
            </a:r>
            <a:r>
              <a:rPr sz="1350" spc="7" baseline="-33950" dirty="0">
                <a:latin typeface="Arial MT"/>
                <a:cs typeface="Arial MT"/>
              </a:rPr>
              <a:t>t-1</a:t>
            </a:r>
            <a:r>
              <a:rPr sz="1400" b="1" spc="5" dirty="0">
                <a:latin typeface="Arial"/>
                <a:cs typeface="Arial"/>
              </a:rPr>
              <a:t>,</a:t>
            </a:r>
            <a:r>
              <a:rPr sz="1400" b="1" spc="-15" dirty="0">
                <a:latin typeface="Arial"/>
                <a:cs typeface="Arial"/>
              </a:rPr>
              <a:t> </a:t>
            </a:r>
            <a:r>
              <a:rPr sz="1400" dirty="0">
                <a:latin typeface="Arial MT"/>
                <a:cs typeface="Arial MT"/>
              </a:rPr>
              <a:t>h</a:t>
            </a:r>
            <a:r>
              <a:rPr sz="1350" baseline="-33950" dirty="0">
                <a:latin typeface="Arial MT"/>
                <a:cs typeface="Arial MT"/>
              </a:rPr>
              <a:t>t-1</a:t>
            </a:r>
            <a:r>
              <a:rPr sz="1400" dirty="0">
                <a:latin typeface="Arial MT"/>
                <a:cs typeface="Arial MT"/>
              </a:rPr>
              <a:t>,</a:t>
            </a:r>
            <a:r>
              <a:rPr sz="1400" spc="-15" dirty="0">
                <a:latin typeface="Arial MT"/>
                <a:cs typeface="Arial MT"/>
              </a:rPr>
              <a:t> </a:t>
            </a:r>
            <a:r>
              <a:rPr sz="1400" spc="-5" dirty="0">
                <a:solidFill>
                  <a:srgbClr val="FF0000"/>
                </a:solidFill>
                <a:latin typeface="Arial MT"/>
                <a:cs typeface="Arial MT"/>
              </a:rPr>
              <a:t>c</a:t>
            </a:r>
            <a:r>
              <a:rPr sz="1350" spc="-7" baseline="-33950" dirty="0">
                <a:solidFill>
                  <a:srgbClr val="FF0000"/>
                </a:solidFill>
                <a:latin typeface="Arial MT"/>
                <a:cs typeface="Arial MT"/>
              </a:rPr>
              <a:t>t</a:t>
            </a:r>
            <a:r>
              <a:rPr sz="1400" spc="-5" dirty="0">
                <a:latin typeface="Arial MT"/>
                <a:cs typeface="Arial MT"/>
              </a:rPr>
              <a:t>)</a:t>
            </a:r>
            <a:endParaRPr sz="1400">
              <a:latin typeface="Arial MT"/>
              <a:cs typeface="Arial MT"/>
            </a:endParaRPr>
          </a:p>
        </p:txBody>
      </p:sp>
      <p:sp>
        <p:nvSpPr>
          <p:cNvPr id="66" name="object 65">
            <a:extLst>
              <a:ext uri="{FF2B5EF4-FFF2-40B4-BE49-F238E27FC236}">
                <a16:creationId xmlns:a16="http://schemas.microsoft.com/office/drawing/2014/main" id="{746CF28D-599F-425F-84E2-49744606219A}"/>
              </a:ext>
            </a:extLst>
          </p:cNvPr>
          <p:cNvSpPr txBox="1"/>
          <p:nvPr/>
        </p:nvSpPr>
        <p:spPr>
          <a:xfrm>
            <a:off x="5900550" y="2038478"/>
            <a:ext cx="298767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New</a:t>
            </a:r>
            <a:r>
              <a:rPr sz="1400" spc="-20" dirty="0">
                <a:latin typeface="Arial MT"/>
                <a:cs typeface="Arial MT"/>
              </a:rPr>
              <a:t> </a:t>
            </a:r>
            <a:r>
              <a:rPr sz="1400" dirty="0">
                <a:latin typeface="Arial MT"/>
                <a:cs typeface="Arial MT"/>
              </a:rPr>
              <a:t>context</a:t>
            </a:r>
            <a:r>
              <a:rPr sz="1400" spc="-15" dirty="0">
                <a:latin typeface="Arial MT"/>
                <a:cs typeface="Arial MT"/>
              </a:rPr>
              <a:t> </a:t>
            </a:r>
            <a:r>
              <a:rPr sz="1400" dirty="0">
                <a:latin typeface="Arial MT"/>
                <a:cs typeface="Arial MT"/>
              </a:rPr>
              <a:t>vector</a:t>
            </a:r>
            <a:r>
              <a:rPr sz="1400" spc="-20" dirty="0">
                <a:latin typeface="Arial MT"/>
                <a:cs typeface="Arial MT"/>
              </a:rPr>
              <a:t> </a:t>
            </a:r>
            <a:r>
              <a:rPr sz="1400" spc="-5" dirty="0">
                <a:latin typeface="Arial MT"/>
                <a:cs typeface="Arial MT"/>
              </a:rPr>
              <a:t>at</a:t>
            </a:r>
            <a:r>
              <a:rPr sz="1400" spc="-15" dirty="0">
                <a:latin typeface="Arial MT"/>
                <a:cs typeface="Arial MT"/>
              </a:rPr>
              <a:t> </a:t>
            </a:r>
            <a:r>
              <a:rPr sz="1400" spc="-5" dirty="0">
                <a:latin typeface="Arial MT"/>
                <a:cs typeface="Arial MT"/>
              </a:rPr>
              <a:t>every</a:t>
            </a:r>
            <a:r>
              <a:rPr sz="1400" spc="-20" dirty="0">
                <a:latin typeface="Arial MT"/>
                <a:cs typeface="Arial MT"/>
              </a:rPr>
              <a:t> </a:t>
            </a:r>
            <a:r>
              <a:rPr sz="1400" spc="-5" dirty="0">
                <a:latin typeface="Arial MT"/>
                <a:cs typeface="Arial MT"/>
              </a:rPr>
              <a:t>time</a:t>
            </a:r>
            <a:r>
              <a:rPr sz="1400" spc="-15" dirty="0">
                <a:latin typeface="Arial MT"/>
                <a:cs typeface="Arial MT"/>
              </a:rPr>
              <a:t> </a:t>
            </a:r>
            <a:r>
              <a:rPr sz="1400" dirty="0">
                <a:latin typeface="Arial MT"/>
                <a:cs typeface="Arial MT"/>
              </a:rPr>
              <a:t>step</a:t>
            </a:r>
            <a:endParaRPr sz="1400">
              <a:latin typeface="Arial MT"/>
              <a:cs typeface="Arial MT"/>
            </a:endParaRPr>
          </a:p>
        </p:txBody>
      </p:sp>
      <p:pic>
        <p:nvPicPr>
          <p:cNvPr id="67" name="object 66">
            <a:extLst>
              <a:ext uri="{FF2B5EF4-FFF2-40B4-BE49-F238E27FC236}">
                <a16:creationId xmlns:a16="http://schemas.microsoft.com/office/drawing/2014/main" id="{C7D2F05B-05CB-438E-B3C0-1B989C293180}"/>
              </a:ext>
            </a:extLst>
          </p:cNvPr>
          <p:cNvPicPr/>
          <p:nvPr/>
        </p:nvPicPr>
        <p:blipFill>
          <a:blip r:embed="rId14" cstate="print"/>
          <a:stretch>
            <a:fillRect/>
          </a:stretch>
        </p:blipFill>
        <p:spPr>
          <a:xfrm>
            <a:off x="655963" y="3353332"/>
            <a:ext cx="1237967" cy="296040"/>
          </a:xfrm>
          <a:prstGeom prst="rect">
            <a:avLst/>
          </a:prstGeom>
        </p:spPr>
      </p:pic>
      <p:sp>
        <p:nvSpPr>
          <p:cNvPr id="68" name="object 67">
            <a:extLst>
              <a:ext uri="{FF2B5EF4-FFF2-40B4-BE49-F238E27FC236}">
                <a16:creationId xmlns:a16="http://schemas.microsoft.com/office/drawing/2014/main" id="{B88AA88E-BD96-4344-ABF8-47DDEB24104B}"/>
              </a:ext>
            </a:extLst>
          </p:cNvPr>
          <p:cNvSpPr txBox="1"/>
          <p:nvPr/>
        </p:nvSpPr>
        <p:spPr>
          <a:xfrm>
            <a:off x="434625" y="5261606"/>
            <a:ext cx="1259840"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pretrained</a:t>
            </a:r>
            <a:r>
              <a:rPr sz="1400" spc="-75" dirty="0">
                <a:latin typeface="Arial MT"/>
                <a:cs typeface="Arial MT"/>
              </a:rPr>
              <a:t> </a:t>
            </a:r>
            <a:r>
              <a:rPr sz="1400" spc="-5" dirty="0">
                <a:latin typeface="Arial MT"/>
                <a:cs typeface="Arial MT"/>
              </a:rPr>
              <a:t>CNN</a:t>
            </a:r>
            <a:endParaRPr sz="1400">
              <a:latin typeface="Arial MT"/>
              <a:cs typeface="Arial MT"/>
            </a:endParaRPr>
          </a:p>
        </p:txBody>
      </p:sp>
      <p:sp>
        <p:nvSpPr>
          <p:cNvPr id="69" name="object 68">
            <a:extLst>
              <a:ext uri="{FF2B5EF4-FFF2-40B4-BE49-F238E27FC236}">
                <a16:creationId xmlns:a16="http://schemas.microsoft.com/office/drawing/2014/main" id="{3176F8B7-FCC6-449A-89F6-5121416D4AC0}"/>
              </a:ext>
            </a:extLst>
          </p:cNvPr>
          <p:cNvSpPr txBox="1"/>
          <p:nvPr/>
        </p:nvSpPr>
        <p:spPr>
          <a:xfrm>
            <a:off x="5227675" y="5555579"/>
            <a:ext cx="1361440" cy="607060"/>
          </a:xfrm>
          <a:prstGeom prst="rect">
            <a:avLst/>
          </a:prstGeom>
        </p:spPr>
        <p:txBody>
          <a:bodyPr vert="horz" wrap="square" lIns="0" tIns="0" rIns="0" bIns="0" rtlCol="0">
            <a:spAutoFit/>
          </a:bodyPr>
          <a:lstStyle/>
          <a:p>
            <a:pPr marL="746760">
              <a:lnSpc>
                <a:spcPts val="1425"/>
              </a:lnSpc>
            </a:pPr>
            <a:r>
              <a:rPr sz="1200" spc="-20" dirty="0">
                <a:latin typeface="Arial MT"/>
                <a:cs typeface="Arial MT"/>
              </a:rPr>
              <a:t>[START]</a:t>
            </a:r>
            <a:endParaRPr sz="1200">
              <a:latin typeface="Arial MT"/>
              <a:cs typeface="Arial MT"/>
            </a:endParaRPr>
          </a:p>
          <a:p>
            <a:pPr marL="12700">
              <a:lnSpc>
                <a:spcPct val="100000"/>
              </a:lnSpc>
              <a:spcBef>
                <a:spcPts val="825"/>
              </a:spcBef>
            </a:pPr>
            <a:r>
              <a:rPr sz="2000" spc="-5" dirty="0">
                <a:solidFill>
                  <a:srgbClr val="FFFFFF"/>
                </a:solidFill>
                <a:latin typeface="Arial MT"/>
                <a:cs typeface="Arial MT"/>
              </a:rPr>
              <a:t>Lecture</a:t>
            </a:r>
            <a:r>
              <a:rPr sz="2000" spc="-50" dirty="0">
                <a:solidFill>
                  <a:srgbClr val="FFFFFF"/>
                </a:solidFill>
                <a:latin typeface="Arial MT"/>
                <a:cs typeface="Arial MT"/>
              </a:rPr>
              <a:t> </a:t>
            </a:r>
            <a:r>
              <a:rPr sz="2000" spc="-75" dirty="0">
                <a:solidFill>
                  <a:srgbClr val="FFFFFF"/>
                </a:solidFill>
                <a:latin typeface="Arial MT"/>
                <a:cs typeface="Arial MT"/>
              </a:rPr>
              <a:t>11</a:t>
            </a:r>
            <a:r>
              <a:rPr sz="2000" spc="-45" dirty="0">
                <a:solidFill>
                  <a:srgbClr val="FFFFFF"/>
                </a:solidFill>
                <a:latin typeface="Arial MT"/>
                <a:cs typeface="Arial MT"/>
              </a:rPr>
              <a:t> </a:t>
            </a:r>
            <a:r>
              <a:rPr sz="2000" dirty="0">
                <a:solidFill>
                  <a:srgbClr val="FFFFFF"/>
                </a:solidFill>
                <a:latin typeface="Arial MT"/>
                <a:cs typeface="Arial MT"/>
              </a:rPr>
              <a:t>-</a:t>
            </a:r>
            <a:endParaRPr sz="2000">
              <a:latin typeface="Arial MT"/>
              <a:cs typeface="Arial MT"/>
            </a:endParaRPr>
          </a:p>
        </p:txBody>
      </p:sp>
      <p:sp>
        <p:nvSpPr>
          <p:cNvPr id="70" name="object 69">
            <a:extLst>
              <a:ext uri="{FF2B5EF4-FFF2-40B4-BE49-F238E27FC236}">
                <a16:creationId xmlns:a16="http://schemas.microsoft.com/office/drawing/2014/main" id="{9837A357-1E4D-43D0-8D3D-7E635FE22DAB}"/>
              </a:ext>
            </a:extLst>
          </p:cNvPr>
          <p:cNvSpPr txBox="1"/>
          <p:nvPr/>
        </p:nvSpPr>
        <p:spPr>
          <a:xfrm>
            <a:off x="6672253" y="5555579"/>
            <a:ext cx="763905" cy="599440"/>
          </a:xfrm>
          <a:prstGeom prst="rect">
            <a:avLst/>
          </a:prstGeom>
        </p:spPr>
        <p:txBody>
          <a:bodyPr vert="horz" wrap="square" lIns="0" tIns="0" rIns="0" bIns="0" rtlCol="0">
            <a:spAutoFit/>
          </a:bodyPr>
          <a:lstStyle/>
          <a:p>
            <a:pPr marL="246379">
              <a:lnSpc>
                <a:spcPts val="1425"/>
              </a:lnSpc>
            </a:pPr>
            <a:r>
              <a:rPr sz="1200" spc="-5" dirty="0">
                <a:latin typeface="Arial MT"/>
                <a:cs typeface="Arial MT"/>
              </a:rPr>
              <a:t>person</a:t>
            </a:r>
            <a:endParaRPr sz="1200" dirty="0">
              <a:latin typeface="Arial MT"/>
              <a:cs typeface="Arial MT"/>
            </a:endParaRPr>
          </a:p>
          <a:p>
            <a:pPr marL="38100">
              <a:lnSpc>
                <a:spcPct val="100000"/>
              </a:lnSpc>
              <a:spcBef>
                <a:spcPts val="765"/>
              </a:spcBef>
            </a:pPr>
            <a:fld id="{81D60167-4931-47E6-BA6A-407CBD079E47}" type="slidenum">
              <a:rPr sz="2000" dirty="0">
                <a:solidFill>
                  <a:srgbClr val="FFFFFF"/>
                </a:solidFill>
                <a:latin typeface="Arial MT"/>
                <a:cs typeface="Arial MT"/>
              </a:rPr>
              <a:t>46</a:t>
            </a:fld>
            <a:endParaRPr sz="2000" dirty="0">
              <a:latin typeface="Arial MT"/>
              <a:cs typeface="Arial MT"/>
            </a:endParaRPr>
          </a:p>
        </p:txBody>
      </p:sp>
      <p:sp>
        <p:nvSpPr>
          <p:cNvPr id="73" name="object 72">
            <a:extLst>
              <a:ext uri="{FF2B5EF4-FFF2-40B4-BE49-F238E27FC236}">
                <a16:creationId xmlns:a16="http://schemas.microsoft.com/office/drawing/2014/main" id="{B5B83078-09BF-4B8D-9D36-6867C0C9F8AE}"/>
              </a:ext>
            </a:extLst>
          </p:cNvPr>
          <p:cNvSpPr txBox="1"/>
          <p:nvPr/>
        </p:nvSpPr>
        <p:spPr>
          <a:xfrm>
            <a:off x="430975" y="5857840"/>
            <a:ext cx="3522979" cy="281305"/>
          </a:xfrm>
          <a:prstGeom prst="rect">
            <a:avLst/>
          </a:prstGeom>
        </p:spPr>
        <p:txBody>
          <a:bodyPr vert="horz" wrap="square" lIns="0" tIns="0" rIns="0" bIns="0" rtlCol="0">
            <a:spAutoFit/>
          </a:bodyPr>
          <a:lstStyle/>
          <a:p>
            <a:pPr marL="12700">
              <a:lnSpc>
                <a:spcPts val="2090"/>
              </a:lnSpc>
            </a:pPr>
            <a:r>
              <a:rPr sz="1800" spc="-5" dirty="0">
                <a:solidFill>
                  <a:srgbClr val="FFFFFF"/>
                </a:solidFill>
                <a:latin typeface="Arial MT"/>
                <a:cs typeface="Arial MT"/>
              </a:rPr>
              <a:t>Fei-Fei</a:t>
            </a:r>
            <a:r>
              <a:rPr sz="1800" spc="-20" dirty="0">
                <a:solidFill>
                  <a:srgbClr val="FFFFFF"/>
                </a:solidFill>
                <a:latin typeface="Arial MT"/>
                <a:cs typeface="Arial MT"/>
              </a:rPr>
              <a:t> </a:t>
            </a:r>
            <a:r>
              <a:rPr sz="1800" spc="-5" dirty="0">
                <a:solidFill>
                  <a:srgbClr val="FFFFFF"/>
                </a:solidFill>
                <a:latin typeface="Arial MT"/>
                <a:cs typeface="Arial MT"/>
              </a:rPr>
              <a:t>Li,</a:t>
            </a:r>
            <a:r>
              <a:rPr sz="1800" spc="-20" dirty="0">
                <a:solidFill>
                  <a:srgbClr val="FFFFFF"/>
                </a:solidFill>
                <a:latin typeface="Arial MT"/>
                <a:cs typeface="Arial MT"/>
              </a:rPr>
              <a:t> </a:t>
            </a:r>
            <a:r>
              <a:rPr sz="1800" dirty="0">
                <a:solidFill>
                  <a:srgbClr val="FFFFFF"/>
                </a:solidFill>
                <a:latin typeface="Arial MT"/>
                <a:cs typeface="Arial MT"/>
              </a:rPr>
              <a:t>Jiajun</a:t>
            </a:r>
            <a:r>
              <a:rPr sz="1800" spc="-20" dirty="0">
                <a:solidFill>
                  <a:srgbClr val="FFFFFF"/>
                </a:solidFill>
                <a:latin typeface="Arial MT"/>
                <a:cs typeface="Arial MT"/>
              </a:rPr>
              <a:t> </a:t>
            </a:r>
            <a:r>
              <a:rPr sz="1800" spc="-15" dirty="0">
                <a:solidFill>
                  <a:srgbClr val="FFFFFF"/>
                </a:solidFill>
                <a:latin typeface="Arial MT"/>
                <a:cs typeface="Arial MT"/>
              </a:rPr>
              <a:t>Wu,</a:t>
            </a:r>
            <a:r>
              <a:rPr sz="1800" spc="-20" dirty="0">
                <a:solidFill>
                  <a:srgbClr val="FFFFFF"/>
                </a:solidFill>
                <a:latin typeface="Arial MT"/>
                <a:cs typeface="Arial MT"/>
              </a:rPr>
              <a:t> </a:t>
            </a:r>
            <a:r>
              <a:rPr sz="1800" spc="-5" dirty="0">
                <a:solidFill>
                  <a:srgbClr val="FFFFFF"/>
                </a:solidFill>
                <a:latin typeface="Arial MT"/>
                <a:cs typeface="Arial MT"/>
              </a:rPr>
              <a:t>Ruohan</a:t>
            </a:r>
            <a:r>
              <a:rPr sz="1800" spc="-20" dirty="0">
                <a:solidFill>
                  <a:srgbClr val="FFFFFF"/>
                </a:solidFill>
                <a:latin typeface="Arial MT"/>
                <a:cs typeface="Arial MT"/>
              </a:rPr>
              <a:t> </a:t>
            </a:r>
            <a:r>
              <a:rPr sz="1800" spc="-5" dirty="0">
                <a:solidFill>
                  <a:srgbClr val="FFFFFF"/>
                </a:solidFill>
                <a:latin typeface="Arial MT"/>
                <a:cs typeface="Arial MT"/>
              </a:rPr>
              <a:t>Gao</a:t>
            </a:r>
            <a:endParaRPr sz="1800">
              <a:latin typeface="Arial MT"/>
              <a:cs typeface="Arial MT"/>
            </a:endParaRPr>
          </a:p>
        </p:txBody>
      </p:sp>
    </p:spTree>
    <p:extLst>
      <p:ext uri="{BB962C8B-B14F-4D97-AF65-F5344CB8AC3E}">
        <p14:creationId xmlns:p14="http://schemas.microsoft.com/office/powerpoint/2010/main" val="4216615651"/>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63E49-AAB7-46C6-9A09-454B7E6476D1}"/>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E11A0D46-9DE3-4C9A-89D5-D7998743260D}"/>
              </a:ext>
            </a:extLst>
          </p:cNvPr>
          <p:cNvSpPr txBox="1"/>
          <p:nvPr/>
        </p:nvSpPr>
        <p:spPr>
          <a:xfrm>
            <a:off x="420337" y="4789470"/>
            <a:ext cx="1217295" cy="45212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a:t>
            </a:r>
            <a:r>
              <a:rPr sz="1400" spc="-50" dirty="0">
                <a:latin typeface="Arial MT"/>
                <a:cs typeface="Arial MT"/>
              </a:rPr>
              <a:t> </a:t>
            </a:r>
            <a:r>
              <a:rPr sz="1400" spc="-5" dirty="0">
                <a:latin typeface="Arial MT"/>
                <a:cs typeface="Arial MT"/>
              </a:rPr>
              <a:t>from</a:t>
            </a:r>
            <a:r>
              <a:rPr sz="1400" spc="-50" dirty="0">
                <a:latin typeface="Arial MT"/>
                <a:cs typeface="Arial MT"/>
              </a:rPr>
              <a:t> </a:t>
            </a:r>
            <a:r>
              <a:rPr sz="1400" dirty="0">
                <a:latin typeface="Arial MT"/>
                <a:cs typeface="Arial MT"/>
              </a:rPr>
              <a:t>a</a:t>
            </a:r>
            <a:endParaRPr sz="1400">
              <a:latin typeface="Arial MT"/>
              <a:cs typeface="Arial MT"/>
            </a:endParaRPr>
          </a:p>
        </p:txBody>
      </p:sp>
      <p:pic>
        <p:nvPicPr>
          <p:cNvPr id="5" name="object 4">
            <a:extLst>
              <a:ext uri="{FF2B5EF4-FFF2-40B4-BE49-F238E27FC236}">
                <a16:creationId xmlns:a16="http://schemas.microsoft.com/office/drawing/2014/main" id="{182B29F4-8965-44EA-AA7A-EFFF03C68DC3}"/>
              </a:ext>
            </a:extLst>
          </p:cNvPr>
          <p:cNvPicPr/>
          <p:nvPr/>
        </p:nvPicPr>
        <p:blipFill>
          <a:blip r:embed="rId3" cstate="print"/>
          <a:stretch>
            <a:fillRect/>
          </a:stretch>
        </p:blipFill>
        <p:spPr>
          <a:xfrm>
            <a:off x="423511" y="3946406"/>
            <a:ext cx="971999" cy="687048"/>
          </a:xfrm>
          <a:prstGeom prst="rect">
            <a:avLst/>
          </a:prstGeom>
        </p:spPr>
      </p:pic>
      <p:grpSp>
        <p:nvGrpSpPr>
          <p:cNvPr id="6" name="object 5">
            <a:extLst>
              <a:ext uri="{FF2B5EF4-FFF2-40B4-BE49-F238E27FC236}">
                <a16:creationId xmlns:a16="http://schemas.microsoft.com/office/drawing/2014/main" id="{FB25E732-CC42-45EF-935D-EAD2E96501D1}"/>
              </a:ext>
            </a:extLst>
          </p:cNvPr>
          <p:cNvGrpSpPr/>
          <p:nvPr/>
        </p:nvGrpSpPr>
        <p:grpSpPr>
          <a:xfrm>
            <a:off x="1479262" y="3769969"/>
            <a:ext cx="840740" cy="1040130"/>
            <a:chOff x="1207800" y="2748412"/>
            <a:chExt cx="840740" cy="1040130"/>
          </a:xfrm>
        </p:grpSpPr>
        <p:sp>
          <p:nvSpPr>
            <p:cNvPr id="7" name="object 6">
              <a:extLst>
                <a:ext uri="{FF2B5EF4-FFF2-40B4-BE49-F238E27FC236}">
                  <a16:creationId xmlns:a16="http://schemas.microsoft.com/office/drawing/2014/main" id="{D91A7622-261F-4678-BC54-4E7D6F1ECAE3}"/>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8" name="object 7">
              <a:extLst>
                <a:ext uri="{FF2B5EF4-FFF2-40B4-BE49-F238E27FC236}">
                  <a16:creationId xmlns:a16="http://schemas.microsoft.com/office/drawing/2014/main" id="{93B442E4-9134-49F9-8561-23FC119E8464}"/>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9" name="object 8">
            <a:extLst>
              <a:ext uri="{FF2B5EF4-FFF2-40B4-BE49-F238E27FC236}">
                <a16:creationId xmlns:a16="http://schemas.microsoft.com/office/drawing/2014/main" id="{1ED71835-3287-4295-9C10-102587ECB0EF}"/>
              </a:ext>
            </a:extLst>
          </p:cNvPr>
          <p:cNvSpPr txBox="1"/>
          <p:nvPr/>
        </p:nvSpPr>
        <p:spPr>
          <a:xfrm>
            <a:off x="1557050" y="4123447"/>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0" name="object 9">
            <a:extLst>
              <a:ext uri="{FF2B5EF4-FFF2-40B4-BE49-F238E27FC236}">
                <a16:creationId xmlns:a16="http://schemas.microsoft.com/office/drawing/2014/main" id="{8233A417-CA85-4883-88FE-FBC7B9988EDF}"/>
              </a:ext>
            </a:extLst>
          </p:cNvPr>
          <p:cNvSpPr txBox="1"/>
          <p:nvPr/>
        </p:nvSpPr>
        <p:spPr>
          <a:xfrm>
            <a:off x="2279603" y="4760145"/>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11" name="object 10">
            <a:extLst>
              <a:ext uri="{FF2B5EF4-FFF2-40B4-BE49-F238E27FC236}">
                <a16:creationId xmlns:a16="http://schemas.microsoft.com/office/drawing/2014/main" id="{9DBE0336-8B8C-428A-AEF8-FBD4B08D223E}"/>
              </a:ext>
            </a:extLst>
          </p:cNvPr>
          <p:cNvSpPr txBox="1"/>
          <p:nvPr/>
        </p:nvSpPr>
        <p:spPr>
          <a:xfrm>
            <a:off x="4688262" y="3832779"/>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pSp>
        <p:nvGrpSpPr>
          <p:cNvPr id="12" name="object 11">
            <a:extLst>
              <a:ext uri="{FF2B5EF4-FFF2-40B4-BE49-F238E27FC236}">
                <a16:creationId xmlns:a16="http://schemas.microsoft.com/office/drawing/2014/main" id="{0A624AC8-CED5-480B-9411-91EA20306BD3}"/>
              </a:ext>
            </a:extLst>
          </p:cNvPr>
          <p:cNvGrpSpPr/>
          <p:nvPr/>
        </p:nvGrpSpPr>
        <p:grpSpPr>
          <a:xfrm>
            <a:off x="2379029" y="3769966"/>
            <a:ext cx="3779520" cy="1493520"/>
            <a:chOff x="2107567" y="2748409"/>
            <a:chExt cx="3779520" cy="1493520"/>
          </a:xfrm>
        </p:grpSpPr>
        <p:sp>
          <p:nvSpPr>
            <p:cNvPr id="13" name="object 12">
              <a:extLst>
                <a:ext uri="{FF2B5EF4-FFF2-40B4-BE49-F238E27FC236}">
                  <a16:creationId xmlns:a16="http://schemas.microsoft.com/office/drawing/2014/main" id="{B57435E1-4674-4B14-9F72-DB6A10856EE9}"/>
                </a:ext>
              </a:extLst>
            </p:cNvPr>
            <p:cNvSpPr/>
            <p:nvPr/>
          </p:nvSpPr>
          <p:spPr>
            <a:xfrm>
              <a:off x="3091399" y="3065473"/>
              <a:ext cx="1211580" cy="1905"/>
            </a:xfrm>
            <a:custGeom>
              <a:avLst/>
              <a:gdLst/>
              <a:ahLst/>
              <a:cxnLst/>
              <a:rect l="l" t="t" r="r" b="b"/>
              <a:pathLst>
                <a:path w="1211579" h="1905">
                  <a:moveTo>
                    <a:pt x="0" y="0"/>
                  </a:moveTo>
                  <a:lnTo>
                    <a:pt x="1211099" y="1370"/>
                  </a:lnTo>
                </a:path>
              </a:pathLst>
            </a:custGeom>
            <a:ln w="19049">
              <a:solidFill>
                <a:srgbClr val="222222"/>
              </a:solidFill>
            </a:ln>
          </p:spPr>
          <p:txBody>
            <a:bodyPr wrap="square" lIns="0" tIns="0" rIns="0" bIns="0" rtlCol="0"/>
            <a:lstStyle/>
            <a:p>
              <a:endParaRPr/>
            </a:p>
          </p:txBody>
        </p:sp>
        <p:pic>
          <p:nvPicPr>
            <p:cNvPr id="14" name="object 13">
              <a:extLst>
                <a:ext uri="{FF2B5EF4-FFF2-40B4-BE49-F238E27FC236}">
                  <a16:creationId xmlns:a16="http://schemas.microsoft.com/office/drawing/2014/main" id="{D29EEE63-F1C7-4919-A990-69D2BA460819}"/>
                </a:ext>
              </a:extLst>
            </p:cNvPr>
            <p:cNvPicPr/>
            <p:nvPr/>
          </p:nvPicPr>
          <p:blipFill>
            <a:blip r:embed="rId4" cstate="print"/>
            <a:stretch>
              <a:fillRect/>
            </a:stretch>
          </p:blipFill>
          <p:spPr>
            <a:xfrm>
              <a:off x="4292939" y="3025853"/>
              <a:ext cx="105536" cy="81981"/>
            </a:xfrm>
            <a:prstGeom prst="rect">
              <a:avLst/>
            </a:prstGeom>
          </p:spPr>
        </p:pic>
        <p:sp>
          <p:nvSpPr>
            <p:cNvPr id="15" name="object 14">
              <a:extLst>
                <a:ext uri="{FF2B5EF4-FFF2-40B4-BE49-F238E27FC236}">
                  <a16:creationId xmlns:a16="http://schemas.microsoft.com/office/drawing/2014/main" id="{B0880AF2-E842-4DB6-8D51-4F07B454D776}"/>
                </a:ext>
              </a:extLst>
            </p:cNvPr>
            <p:cNvSpPr/>
            <p:nvPr/>
          </p:nvSpPr>
          <p:spPr>
            <a:xfrm>
              <a:off x="2116322" y="2754254"/>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B4A7D6"/>
            </a:solidFill>
          </p:spPr>
          <p:txBody>
            <a:bodyPr wrap="square" lIns="0" tIns="0" rIns="0" bIns="0" rtlCol="0"/>
            <a:lstStyle/>
            <a:p>
              <a:endParaRPr/>
            </a:p>
          </p:txBody>
        </p:sp>
        <p:sp>
          <p:nvSpPr>
            <p:cNvPr id="16" name="object 15">
              <a:extLst>
                <a:ext uri="{FF2B5EF4-FFF2-40B4-BE49-F238E27FC236}">
                  <a16:creationId xmlns:a16="http://schemas.microsoft.com/office/drawing/2014/main" id="{32A123EC-AF36-4D25-A1A7-8CA7B1530896}"/>
                </a:ext>
              </a:extLst>
            </p:cNvPr>
            <p:cNvSpPr/>
            <p:nvPr/>
          </p:nvSpPr>
          <p:spPr>
            <a:xfrm>
              <a:off x="2112329" y="2753172"/>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0" y="26"/>
                  </a:moveTo>
                  <a:lnTo>
                    <a:pt x="651050"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75E06B40-473E-4F67-85E4-1B4AAC90EADE}"/>
                </a:ext>
              </a:extLst>
            </p:cNvPr>
            <p:cNvSpPr/>
            <p:nvPr/>
          </p:nvSpPr>
          <p:spPr>
            <a:xfrm>
              <a:off x="5566069" y="3729817"/>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grpSp>
      <p:sp>
        <p:nvSpPr>
          <p:cNvPr id="18" name="object 17">
            <a:extLst>
              <a:ext uri="{FF2B5EF4-FFF2-40B4-BE49-F238E27FC236}">
                <a16:creationId xmlns:a16="http://schemas.microsoft.com/office/drawing/2014/main" id="{4CE5694D-246F-4A41-BF4C-90D8C993C0CC}"/>
              </a:ext>
            </a:extLst>
          </p:cNvPr>
          <p:cNvSpPr txBox="1"/>
          <p:nvPr/>
        </p:nvSpPr>
        <p:spPr>
          <a:xfrm>
            <a:off x="5837531" y="4751374"/>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1</a:t>
            </a:r>
            <a:endParaRPr sz="1200" baseline="-31250">
              <a:latin typeface="Arial MT"/>
              <a:cs typeface="Arial MT"/>
            </a:endParaRPr>
          </a:p>
        </p:txBody>
      </p:sp>
      <p:sp>
        <p:nvSpPr>
          <p:cNvPr id="19" name="object 18">
            <a:extLst>
              <a:ext uri="{FF2B5EF4-FFF2-40B4-BE49-F238E27FC236}">
                <a16:creationId xmlns:a16="http://schemas.microsoft.com/office/drawing/2014/main" id="{AE7B2E7F-06C6-42F2-896B-CD3A5A431C00}"/>
              </a:ext>
            </a:extLst>
          </p:cNvPr>
          <p:cNvSpPr txBox="1"/>
          <p:nvPr/>
        </p:nvSpPr>
        <p:spPr>
          <a:xfrm>
            <a:off x="6211126" y="4751374"/>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20" name="object 19">
            <a:extLst>
              <a:ext uri="{FF2B5EF4-FFF2-40B4-BE49-F238E27FC236}">
                <a16:creationId xmlns:a16="http://schemas.microsoft.com/office/drawing/2014/main" id="{996034C4-4B66-41FF-A27F-7B3A3D28519E}"/>
              </a:ext>
            </a:extLst>
          </p:cNvPr>
          <p:cNvSpPr/>
          <p:nvPr/>
        </p:nvSpPr>
        <p:spPr>
          <a:xfrm>
            <a:off x="6020744" y="3832773"/>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21" name="object 20">
            <a:extLst>
              <a:ext uri="{FF2B5EF4-FFF2-40B4-BE49-F238E27FC236}">
                <a16:creationId xmlns:a16="http://schemas.microsoft.com/office/drawing/2014/main" id="{FDE9D1FA-D383-473E-8718-9BDC998637B3}"/>
              </a:ext>
            </a:extLst>
          </p:cNvPr>
          <p:cNvSpPr txBox="1"/>
          <p:nvPr/>
        </p:nvSpPr>
        <p:spPr>
          <a:xfrm>
            <a:off x="6025507" y="3837535"/>
            <a:ext cx="305435" cy="502284"/>
          </a:xfrm>
          <a:prstGeom prst="rect">
            <a:avLst/>
          </a:prstGeom>
          <a:solidFill>
            <a:srgbClr val="D9EAD3"/>
          </a:solidFill>
        </p:spPr>
        <p:txBody>
          <a:bodyPr vert="horz" wrap="square" lIns="0" tIns="161290" rIns="0" bIns="0" rtlCol="0">
            <a:spAutoFit/>
          </a:bodyPr>
          <a:lstStyle/>
          <a:p>
            <a:pPr marL="90805">
              <a:lnSpc>
                <a:spcPct val="100000"/>
              </a:lnSpc>
              <a:spcBef>
                <a:spcPts val="127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grpSp>
        <p:nvGrpSpPr>
          <p:cNvPr id="22" name="object 21">
            <a:extLst>
              <a:ext uri="{FF2B5EF4-FFF2-40B4-BE49-F238E27FC236}">
                <a16:creationId xmlns:a16="http://schemas.microsoft.com/office/drawing/2014/main" id="{6F62DDD6-22A7-4714-823C-768C19B3AF5A}"/>
              </a:ext>
            </a:extLst>
          </p:cNvPr>
          <p:cNvGrpSpPr/>
          <p:nvPr/>
        </p:nvGrpSpPr>
        <p:grpSpPr>
          <a:xfrm>
            <a:off x="6143006" y="3520194"/>
            <a:ext cx="1093470" cy="1240790"/>
            <a:chOff x="5871544" y="2498637"/>
            <a:chExt cx="1093470" cy="1240790"/>
          </a:xfrm>
        </p:grpSpPr>
        <p:sp>
          <p:nvSpPr>
            <p:cNvPr id="23" name="object 22">
              <a:extLst>
                <a:ext uri="{FF2B5EF4-FFF2-40B4-BE49-F238E27FC236}">
                  <a16:creationId xmlns:a16="http://schemas.microsoft.com/office/drawing/2014/main" id="{4AA98A70-F4A7-4229-9B4F-0274DCDF53D5}"/>
                </a:ext>
              </a:extLst>
            </p:cNvPr>
            <p:cNvSpPr/>
            <p:nvPr/>
          </p:nvSpPr>
          <p:spPr>
            <a:xfrm>
              <a:off x="5982148"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24" name="object 23">
              <a:extLst>
                <a:ext uri="{FF2B5EF4-FFF2-40B4-BE49-F238E27FC236}">
                  <a16:creationId xmlns:a16="http://schemas.microsoft.com/office/drawing/2014/main" id="{D465DD40-D2DA-4C86-BE63-41B8559D7558}"/>
                </a:ext>
              </a:extLst>
            </p:cNvPr>
            <p:cNvPicPr/>
            <p:nvPr/>
          </p:nvPicPr>
          <p:blipFill>
            <a:blip r:embed="rId5" cstate="print"/>
            <a:stretch>
              <a:fillRect/>
            </a:stretch>
          </p:blipFill>
          <p:spPr>
            <a:xfrm>
              <a:off x="5942204" y="3370786"/>
              <a:ext cx="81980" cy="105625"/>
            </a:xfrm>
            <a:prstGeom prst="rect">
              <a:avLst/>
            </a:prstGeom>
          </p:spPr>
        </p:pic>
        <p:pic>
          <p:nvPicPr>
            <p:cNvPr id="25" name="object 24">
              <a:extLst>
                <a:ext uri="{FF2B5EF4-FFF2-40B4-BE49-F238E27FC236}">
                  <a16:creationId xmlns:a16="http://schemas.microsoft.com/office/drawing/2014/main" id="{20AC0C02-0E81-4E79-9AFD-155737CE82A8}"/>
                </a:ext>
              </a:extLst>
            </p:cNvPr>
            <p:cNvPicPr/>
            <p:nvPr/>
          </p:nvPicPr>
          <p:blipFill>
            <a:blip r:embed="rId6" cstate="print"/>
            <a:stretch>
              <a:fillRect/>
            </a:stretch>
          </p:blipFill>
          <p:spPr>
            <a:xfrm>
              <a:off x="5871544" y="2498637"/>
              <a:ext cx="81975" cy="322102"/>
            </a:xfrm>
            <a:prstGeom prst="rect">
              <a:avLst/>
            </a:prstGeom>
          </p:spPr>
        </p:pic>
        <p:sp>
          <p:nvSpPr>
            <p:cNvPr id="26" name="object 25">
              <a:extLst>
                <a:ext uri="{FF2B5EF4-FFF2-40B4-BE49-F238E27FC236}">
                  <a16:creationId xmlns:a16="http://schemas.microsoft.com/office/drawing/2014/main" id="{64EA0281-879D-4651-8E3E-EE6112B5CD27}"/>
                </a:ext>
              </a:extLst>
            </p:cNvPr>
            <p:cNvSpPr/>
            <p:nvPr/>
          </p:nvSpPr>
          <p:spPr>
            <a:xfrm>
              <a:off x="6638761" y="2811215"/>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27" name="object 26">
            <a:extLst>
              <a:ext uri="{FF2B5EF4-FFF2-40B4-BE49-F238E27FC236}">
                <a16:creationId xmlns:a16="http://schemas.microsoft.com/office/drawing/2014/main" id="{3CF18F44-56D4-4DA4-B940-1B33EFEE7606}"/>
              </a:ext>
            </a:extLst>
          </p:cNvPr>
          <p:cNvSpPr txBox="1"/>
          <p:nvPr/>
        </p:nvSpPr>
        <p:spPr>
          <a:xfrm>
            <a:off x="6024892" y="2990374"/>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28" name="object 27">
            <a:extLst>
              <a:ext uri="{FF2B5EF4-FFF2-40B4-BE49-F238E27FC236}">
                <a16:creationId xmlns:a16="http://schemas.microsoft.com/office/drawing/2014/main" id="{BC9EFCDB-B5D4-43C5-B9ED-25B31CD62936}"/>
              </a:ext>
            </a:extLst>
          </p:cNvPr>
          <p:cNvSpPr txBox="1"/>
          <p:nvPr/>
        </p:nvSpPr>
        <p:spPr>
          <a:xfrm>
            <a:off x="6914985" y="3837535"/>
            <a:ext cx="307340" cy="502284"/>
          </a:xfrm>
          <a:prstGeom prst="rect">
            <a:avLst/>
          </a:prstGeom>
          <a:solidFill>
            <a:srgbClr val="D9EAD3"/>
          </a:solidFill>
        </p:spPr>
        <p:txBody>
          <a:bodyPr vert="horz" wrap="square" lIns="0" tIns="161290" rIns="0" bIns="0" rtlCol="0">
            <a:spAutoFit/>
          </a:bodyPr>
          <a:lstStyle/>
          <a:p>
            <a:pPr marL="90805">
              <a:lnSpc>
                <a:spcPct val="100000"/>
              </a:lnSpc>
              <a:spcBef>
                <a:spcPts val="1270"/>
              </a:spcBef>
            </a:pPr>
            <a:r>
              <a:rPr sz="1100" spc="5" dirty="0">
                <a:latin typeface="Arial MT"/>
                <a:cs typeface="Arial MT"/>
              </a:rPr>
              <a:t>h</a:t>
            </a:r>
            <a:r>
              <a:rPr sz="1050" spc="7" baseline="-31746" dirty="0">
                <a:latin typeface="Arial MT"/>
                <a:cs typeface="Arial MT"/>
              </a:rPr>
              <a:t>2</a:t>
            </a:r>
            <a:endParaRPr sz="1050" baseline="-31746">
              <a:latin typeface="Arial MT"/>
              <a:cs typeface="Arial MT"/>
            </a:endParaRPr>
          </a:p>
        </p:txBody>
      </p:sp>
      <p:grpSp>
        <p:nvGrpSpPr>
          <p:cNvPr id="29" name="object 28">
            <a:extLst>
              <a:ext uri="{FF2B5EF4-FFF2-40B4-BE49-F238E27FC236}">
                <a16:creationId xmlns:a16="http://schemas.microsoft.com/office/drawing/2014/main" id="{5891ED74-7A37-4D1C-BEF6-A00127F606BB}"/>
              </a:ext>
            </a:extLst>
          </p:cNvPr>
          <p:cNvGrpSpPr/>
          <p:nvPr/>
        </p:nvGrpSpPr>
        <p:grpSpPr>
          <a:xfrm>
            <a:off x="6332219" y="3520195"/>
            <a:ext cx="777240" cy="1743075"/>
            <a:chOff x="6060757" y="2498638"/>
            <a:chExt cx="777240" cy="1743075"/>
          </a:xfrm>
        </p:grpSpPr>
        <p:sp>
          <p:nvSpPr>
            <p:cNvPr id="30" name="object 29">
              <a:extLst>
                <a:ext uri="{FF2B5EF4-FFF2-40B4-BE49-F238E27FC236}">
                  <a16:creationId xmlns:a16="http://schemas.microsoft.com/office/drawing/2014/main" id="{75225E26-4E7E-4F2F-9F18-0D5CB92BB8CF}"/>
                </a:ext>
              </a:extLst>
            </p:cNvPr>
            <p:cNvSpPr/>
            <p:nvPr/>
          </p:nvSpPr>
          <p:spPr>
            <a:xfrm>
              <a:off x="6070282" y="3066965"/>
              <a:ext cx="454659" cy="0"/>
            </a:xfrm>
            <a:custGeom>
              <a:avLst/>
              <a:gdLst/>
              <a:ahLst/>
              <a:cxnLst/>
              <a:rect l="l" t="t" r="r" b="b"/>
              <a:pathLst>
                <a:path w="454659">
                  <a:moveTo>
                    <a:pt x="0" y="0"/>
                  </a:moveTo>
                  <a:lnTo>
                    <a:pt x="454199" y="0"/>
                  </a:lnTo>
                </a:path>
              </a:pathLst>
            </a:custGeom>
            <a:ln w="19049">
              <a:solidFill>
                <a:srgbClr val="222222"/>
              </a:solidFill>
            </a:ln>
          </p:spPr>
          <p:txBody>
            <a:bodyPr wrap="square" lIns="0" tIns="0" rIns="0" bIns="0" rtlCol="0"/>
            <a:lstStyle/>
            <a:p>
              <a:endParaRPr/>
            </a:p>
          </p:txBody>
        </p:sp>
        <p:pic>
          <p:nvPicPr>
            <p:cNvPr id="31" name="object 30">
              <a:extLst>
                <a:ext uri="{FF2B5EF4-FFF2-40B4-BE49-F238E27FC236}">
                  <a16:creationId xmlns:a16="http://schemas.microsoft.com/office/drawing/2014/main" id="{893884F3-F211-4C87-87B9-728DA6903E2F}"/>
                </a:ext>
              </a:extLst>
            </p:cNvPr>
            <p:cNvPicPr/>
            <p:nvPr/>
          </p:nvPicPr>
          <p:blipFill>
            <a:blip r:embed="rId7" cstate="print"/>
            <a:stretch>
              <a:fillRect/>
            </a:stretch>
          </p:blipFill>
          <p:spPr>
            <a:xfrm>
              <a:off x="6514957" y="3025975"/>
              <a:ext cx="105500" cy="81980"/>
            </a:xfrm>
            <a:prstGeom prst="rect">
              <a:avLst/>
            </a:prstGeom>
          </p:spPr>
        </p:pic>
        <p:pic>
          <p:nvPicPr>
            <p:cNvPr id="32" name="object 31">
              <a:extLst>
                <a:ext uri="{FF2B5EF4-FFF2-40B4-BE49-F238E27FC236}">
                  <a16:creationId xmlns:a16="http://schemas.microsoft.com/office/drawing/2014/main" id="{1FC5F74B-9FCF-4357-96EB-AC267CE78156}"/>
                </a:ext>
              </a:extLst>
            </p:cNvPr>
            <p:cNvPicPr/>
            <p:nvPr/>
          </p:nvPicPr>
          <p:blipFill>
            <a:blip r:embed="rId8" cstate="print"/>
            <a:stretch>
              <a:fillRect/>
            </a:stretch>
          </p:blipFill>
          <p:spPr>
            <a:xfrm>
              <a:off x="6755719" y="2498638"/>
              <a:ext cx="81976" cy="322102"/>
            </a:xfrm>
            <a:prstGeom prst="rect">
              <a:avLst/>
            </a:prstGeom>
          </p:spPr>
        </p:pic>
        <p:sp>
          <p:nvSpPr>
            <p:cNvPr id="33" name="object 32">
              <a:extLst>
                <a:ext uri="{FF2B5EF4-FFF2-40B4-BE49-F238E27FC236}">
                  <a16:creationId xmlns:a16="http://schemas.microsoft.com/office/drawing/2014/main" id="{C48EEE03-114F-4885-B520-4B3A1D719061}"/>
                </a:ext>
              </a:extLst>
            </p:cNvPr>
            <p:cNvSpPr/>
            <p:nvPr/>
          </p:nvSpPr>
          <p:spPr>
            <a:xfrm>
              <a:off x="6449859" y="3729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grpSp>
      <p:sp>
        <p:nvSpPr>
          <p:cNvPr id="34" name="object 33">
            <a:extLst>
              <a:ext uri="{FF2B5EF4-FFF2-40B4-BE49-F238E27FC236}">
                <a16:creationId xmlns:a16="http://schemas.microsoft.com/office/drawing/2014/main" id="{1EBC56F8-93A4-4763-8CA3-5995DCDE3CD4}"/>
              </a:ext>
            </a:extLst>
          </p:cNvPr>
          <p:cNvSpPr txBox="1"/>
          <p:nvPr/>
        </p:nvSpPr>
        <p:spPr>
          <a:xfrm>
            <a:off x="6906418" y="2990374"/>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35" name="object 34">
            <a:extLst>
              <a:ext uri="{FF2B5EF4-FFF2-40B4-BE49-F238E27FC236}">
                <a16:creationId xmlns:a16="http://schemas.microsoft.com/office/drawing/2014/main" id="{F0147CCF-8A3F-40C5-BC97-22B9F99B7511}"/>
              </a:ext>
            </a:extLst>
          </p:cNvPr>
          <p:cNvSpPr txBox="1"/>
          <p:nvPr/>
        </p:nvSpPr>
        <p:spPr>
          <a:xfrm>
            <a:off x="6721321" y="4751374"/>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2</a:t>
            </a:r>
            <a:endParaRPr sz="1200" baseline="-31250">
              <a:latin typeface="Arial MT"/>
              <a:cs typeface="Arial MT"/>
            </a:endParaRPr>
          </a:p>
        </p:txBody>
      </p:sp>
      <p:sp>
        <p:nvSpPr>
          <p:cNvPr id="36" name="object 35">
            <a:extLst>
              <a:ext uri="{FF2B5EF4-FFF2-40B4-BE49-F238E27FC236}">
                <a16:creationId xmlns:a16="http://schemas.microsoft.com/office/drawing/2014/main" id="{5183A647-5849-46C2-A213-57C2EA39062A}"/>
              </a:ext>
            </a:extLst>
          </p:cNvPr>
          <p:cNvSpPr txBox="1"/>
          <p:nvPr/>
        </p:nvSpPr>
        <p:spPr>
          <a:xfrm>
            <a:off x="7117784" y="4751374"/>
            <a:ext cx="298450" cy="511809"/>
          </a:xfrm>
          <a:prstGeom prst="rect">
            <a:avLst/>
          </a:prstGeom>
          <a:solidFill>
            <a:srgbClr val="EAD1DC"/>
          </a:solidFill>
          <a:ln w="9524">
            <a:solidFill>
              <a:srgbClr val="666666"/>
            </a:solidFill>
          </a:ln>
        </p:spPr>
        <p:txBody>
          <a:bodyPr vert="horz" wrap="square" lIns="0" tIns="158115" rIns="0" bIns="0" rtlCol="0">
            <a:spAutoFit/>
          </a:bodyPr>
          <a:lstStyle/>
          <a:p>
            <a:pPr marL="70485">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37" name="object 36">
            <a:extLst>
              <a:ext uri="{FF2B5EF4-FFF2-40B4-BE49-F238E27FC236}">
                <a16:creationId xmlns:a16="http://schemas.microsoft.com/office/drawing/2014/main" id="{9D6030D3-F67D-47A5-B4A8-EA826383ECFA}"/>
              </a:ext>
            </a:extLst>
          </p:cNvPr>
          <p:cNvSpPr txBox="1"/>
          <p:nvPr/>
        </p:nvSpPr>
        <p:spPr>
          <a:xfrm>
            <a:off x="2392547" y="3780573"/>
            <a:ext cx="294005" cy="301625"/>
          </a:xfrm>
          <a:prstGeom prst="rect">
            <a:avLst/>
          </a:prstGeom>
          <a:solidFill>
            <a:srgbClr val="B4A7D6"/>
          </a:solidFill>
        </p:spPr>
        <p:txBody>
          <a:bodyPr vert="horz" wrap="square" lIns="0" tIns="107950" rIns="0" bIns="0" rtlCol="0">
            <a:spAutoFit/>
          </a:bodyPr>
          <a:lstStyle/>
          <a:p>
            <a:pPr marL="44450">
              <a:lnSpc>
                <a:spcPct val="100000"/>
              </a:lnSpc>
              <a:spcBef>
                <a:spcPts val="850"/>
              </a:spcBef>
            </a:pPr>
            <a:r>
              <a:rPr sz="1800" spc="-7" baseline="20833" dirty="0">
                <a:latin typeface="Arial MT"/>
                <a:cs typeface="Arial MT"/>
              </a:rPr>
              <a:t>z</a:t>
            </a:r>
            <a:r>
              <a:rPr sz="800" spc="-5" dirty="0">
                <a:latin typeface="Arial MT"/>
                <a:cs typeface="Arial MT"/>
              </a:rPr>
              <a:t>0,0</a:t>
            </a:r>
            <a:endParaRPr sz="800">
              <a:latin typeface="Arial MT"/>
              <a:cs typeface="Arial MT"/>
            </a:endParaRPr>
          </a:p>
        </p:txBody>
      </p:sp>
      <p:sp>
        <p:nvSpPr>
          <p:cNvPr id="38" name="object 37">
            <a:extLst>
              <a:ext uri="{FF2B5EF4-FFF2-40B4-BE49-F238E27FC236}">
                <a16:creationId xmlns:a16="http://schemas.microsoft.com/office/drawing/2014/main" id="{6415D1AD-6551-43D1-A534-ACD21C4AE98C}"/>
              </a:ext>
            </a:extLst>
          </p:cNvPr>
          <p:cNvSpPr txBox="1"/>
          <p:nvPr/>
        </p:nvSpPr>
        <p:spPr>
          <a:xfrm>
            <a:off x="7807937" y="3832773"/>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3</a:t>
            </a:r>
            <a:endParaRPr sz="1050" baseline="-31746">
              <a:latin typeface="Arial MT"/>
              <a:cs typeface="Arial MT"/>
            </a:endParaRPr>
          </a:p>
        </p:txBody>
      </p:sp>
      <p:sp>
        <p:nvSpPr>
          <p:cNvPr id="39" name="object 38">
            <a:extLst>
              <a:ext uri="{FF2B5EF4-FFF2-40B4-BE49-F238E27FC236}">
                <a16:creationId xmlns:a16="http://schemas.microsoft.com/office/drawing/2014/main" id="{FABDCD35-9994-4C9E-8EDF-317922DBC6B8}"/>
              </a:ext>
            </a:extLst>
          </p:cNvPr>
          <p:cNvSpPr txBox="1"/>
          <p:nvPr/>
        </p:nvSpPr>
        <p:spPr>
          <a:xfrm>
            <a:off x="7804133" y="2990374"/>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pic>
        <p:nvPicPr>
          <p:cNvPr id="40" name="object 39">
            <a:extLst>
              <a:ext uri="{FF2B5EF4-FFF2-40B4-BE49-F238E27FC236}">
                <a16:creationId xmlns:a16="http://schemas.microsoft.com/office/drawing/2014/main" id="{FCB0A5BA-8435-40F2-8748-98D087AB07FB}"/>
              </a:ext>
            </a:extLst>
          </p:cNvPr>
          <p:cNvPicPr/>
          <p:nvPr/>
        </p:nvPicPr>
        <p:blipFill>
          <a:blip r:embed="rId8" cstate="print"/>
          <a:stretch>
            <a:fillRect/>
          </a:stretch>
        </p:blipFill>
        <p:spPr>
          <a:xfrm>
            <a:off x="7924896" y="3520195"/>
            <a:ext cx="81976" cy="322102"/>
          </a:xfrm>
          <a:prstGeom prst="rect">
            <a:avLst/>
          </a:prstGeom>
        </p:spPr>
      </p:pic>
      <p:grpSp>
        <p:nvGrpSpPr>
          <p:cNvPr id="41" name="object 40">
            <a:extLst>
              <a:ext uri="{FF2B5EF4-FFF2-40B4-BE49-F238E27FC236}">
                <a16:creationId xmlns:a16="http://schemas.microsoft.com/office/drawing/2014/main" id="{128F4A05-B989-4420-AC6F-D71246FE7A61}"/>
              </a:ext>
            </a:extLst>
          </p:cNvPr>
          <p:cNvGrpSpPr/>
          <p:nvPr/>
        </p:nvGrpSpPr>
        <p:grpSpPr>
          <a:xfrm>
            <a:off x="7221698" y="4047532"/>
            <a:ext cx="734695" cy="1220470"/>
            <a:chOff x="6950236" y="3025975"/>
            <a:chExt cx="734695" cy="1220470"/>
          </a:xfrm>
        </p:grpSpPr>
        <p:sp>
          <p:nvSpPr>
            <p:cNvPr id="42" name="object 41">
              <a:extLst>
                <a:ext uri="{FF2B5EF4-FFF2-40B4-BE49-F238E27FC236}">
                  <a16:creationId xmlns:a16="http://schemas.microsoft.com/office/drawing/2014/main" id="{701EFBE7-C70F-49B0-BC8C-498365C6EF5F}"/>
                </a:ext>
              </a:extLst>
            </p:cNvPr>
            <p:cNvSpPr/>
            <p:nvPr/>
          </p:nvSpPr>
          <p:spPr>
            <a:xfrm>
              <a:off x="6959761" y="3066966"/>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43" name="object 42">
              <a:extLst>
                <a:ext uri="{FF2B5EF4-FFF2-40B4-BE49-F238E27FC236}">
                  <a16:creationId xmlns:a16="http://schemas.microsoft.com/office/drawing/2014/main" id="{77BD2043-CB91-4ABE-8C62-91F80AA1EA3D}"/>
                </a:ext>
              </a:extLst>
            </p:cNvPr>
            <p:cNvPicPr/>
            <p:nvPr/>
          </p:nvPicPr>
          <p:blipFill>
            <a:blip r:embed="rId9" cstate="print"/>
            <a:stretch>
              <a:fillRect/>
            </a:stretch>
          </p:blipFill>
          <p:spPr>
            <a:xfrm>
              <a:off x="7412536" y="3025975"/>
              <a:ext cx="105500" cy="81980"/>
            </a:xfrm>
            <a:prstGeom prst="rect">
              <a:avLst/>
            </a:prstGeom>
          </p:spPr>
        </p:pic>
        <p:sp>
          <p:nvSpPr>
            <p:cNvPr id="44" name="object 43">
              <a:extLst>
                <a:ext uri="{FF2B5EF4-FFF2-40B4-BE49-F238E27FC236}">
                  <a16:creationId xmlns:a16="http://schemas.microsoft.com/office/drawing/2014/main" id="{53C269B4-C149-4208-9331-C67E4E16E7BD}"/>
                </a:ext>
              </a:extLst>
            </p:cNvPr>
            <p:cNvSpPr/>
            <p:nvPr/>
          </p:nvSpPr>
          <p:spPr>
            <a:xfrm>
              <a:off x="7359034" y="3729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45" name="object 44">
              <a:extLst>
                <a:ext uri="{FF2B5EF4-FFF2-40B4-BE49-F238E27FC236}">
                  <a16:creationId xmlns:a16="http://schemas.microsoft.com/office/drawing/2014/main" id="{112218C6-5AD0-415B-89DC-2818DB0F7920}"/>
                </a:ext>
              </a:extLst>
            </p:cNvPr>
            <p:cNvSpPr/>
            <p:nvPr/>
          </p:nvSpPr>
          <p:spPr>
            <a:xfrm>
              <a:off x="7359034" y="3729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46" name="object 45">
            <a:extLst>
              <a:ext uri="{FF2B5EF4-FFF2-40B4-BE49-F238E27FC236}">
                <a16:creationId xmlns:a16="http://schemas.microsoft.com/office/drawing/2014/main" id="{DE51894F-E5E9-492A-BED3-25C45F3FD03D}"/>
              </a:ext>
            </a:extLst>
          </p:cNvPr>
          <p:cNvSpPr txBox="1"/>
          <p:nvPr/>
        </p:nvSpPr>
        <p:spPr>
          <a:xfrm>
            <a:off x="7609859" y="4896888"/>
            <a:ext cx="382905" cy="208279"/>
          </a:xfrm>
          <a:prstGeom prst="rect">
            <a:avLst/>
          </a:prstGeom>
        </p:spPr>
        <p:txBody>
          <a:bodyPr vert="horz" wrap="square" lIns="0" tIns="12700" rIns="0" bIns="0" rtlCol="0">
            <a:spAutoFit/>
          </a:bodyPr>
          <a:lstStyle/>
          <a:p>
            <a:pPr marL="114300">
              <a:lnSpc>
                <a:spcPct val="100000"/>
              </a:lnSpc>
              <a:spcBef>
                <a:spcPts val="100"/>
              </a:spcBef>
            </a:pPr>
            <a:r>
              <a:rPr sz="1200" dirty="0">
                <a:latin typeface="Arial MT"/>
                <a:cs typeface="Arial MT"/>
              </a:rPr>
              <a:t>c</a:t>
            </a:r>
            <a:r>
              <a:rPr sz="1200" baseline="-31250" dirty="0">
                <a:latin typeface="Arial MT"/>
                <a:cs typeface="Arial MT"/>
              </a:rPr>
              <a:t>3</a:t>
            </a:r>
            <a:endParaRPr sz="1200" baseline="-31250">
              <a:latin typeface="Arial MT"/>
              <a:cs typeface="Arial MT"/>
            </a:endParaRPr>
          </a:p>
        </p:txBody>
      </p:sp>
      <p:sp>
        <p:nvSpPr>
          <p:cNvPr id="47" name="object 46">
            <a:extLst>
              <a:ext uri="{FF2B5EF4-FFF2-40B4-BE49-F238E27FC236}">
                <a16:creationId xmlns:a16="http://schemas.microsoft.com/office/drawing/2014/main" id="{0BBA4CBE-3FFB-4189-B13A-C97CE2C041CC}"/>
              </a:ext>
            </a:extLst>
          </p:cNvPr>
          <p:cNvSpPr/>
          <p:nvPr/>
        </p:nvSpPr>
        <p:spPr>
          <a:xfrm>
            <a:off x="7992334" y="4751374"/>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48" name="object 47">
            <a:extLst>
              <a:ext uri="{FF2B5EF4-FFF2-40B4-BE49-F238E27FC236}">
                <a16:creationId xmlns:a16="http://schemas.microsoft.com/office/drawing/2014/main" id="{EC053499-C15B-46B0-A973-532CBB48F511}"/>
              </a:ext>
            </a:extLst>
          </p:cNvPr>
          <p:cNvSpPr txBox="1"/>
          <p:nvPr/>
        </p:nvSpPr>
        <p:spPr>
          <a:xfrm>
            <a:off x="7976677" y="4756136"/>
            <a:ext cx="332105" cy="502284"/>
          </a:xfrm>
          <a:prstGeom prst="rect">
            <a:avLst/>
          </a:prstGeom>
          <a:solidFill>
            <a:srgbClr val="EAD1DC"/>
          </a:solidFill>
        </p:spPr>
        <p:txBody>
          <a:bodyPr vert="horz" wrap="square" lIns="0" tIns="153035" rIns="0" bIns="0" rtlCol="0">
            <a:spAutoFit/>
          </a:bodyPr>
          <a:lstStyle/>
          <a:p>
            <a:pPr marL="109220">
              <a:lnSpc>
                <a:spcPct val="100000"/>
              </a:lnSpc>
              <a:spcBef>
                <a:spcPts val="120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49" name="object 48">
            <a:extLst>
              <a:ext uri="{FF2B5EF4-FFF2-40B4-BE49-F238E27FC236}">
                <a16:creationId xmlns:a16="http://schemas.microsoft.com/office/drawing/2014/main" id="{10FBBF61-4DC6-47C0-AED7-9EA4CDD427FB}"/>
              </a:ext>
            </a:extLst>
          </p:cNvPr>
          <p:cNvGrpSpPr/>
          <p:nvPr/>
        </p:nvGrpSpPr>
        <p:grpSpPr>
          <a:xfrm>
            <a:off x="3160997" y="4079005"/>
            <a:ext cx="4925060" cy="1431925"/>
            <a:chOff x="2889535" y="3057448"/>
            <a:chExt cx="4925060" cy="1431925"/>
          </a:xfrm>
        </p:grpSpPr>
        <p:sp>
          <p:nvSpPr>
            <p:cNvPr id="50" name="object 49">
              <a:extLst>
                <a:ext uri="{FF2B5EF4-FFF2-40B4-BE49-F238E27FC236}">
                  <a16:creationId xmlns:a16="http://schemas.microsoft.com/office/drawing/2014/main" id="{A64C005D-DD7C-4142-AC03-82EE95F9BC27}"/>
                </a:ext>
              </a:extLst>
            </p:cNvPr>
            <p:cNvSpPr/>
            <p:nvPr/>
          </p:nvSpPr>
          <p:spPr>
            <a:xfrm>
              <a:off x="5829749"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51" name="object 50">
              <a:extLst>
                <a:ext uri="{FF2B5EF4-FFF2-40B4-BE49-F238E27FC236}">
                  <a16:creationId xmlns:a16="http://schemas.microsoft.com/office/drawing/2014/main" id="{B059CE1E-B3FD-437C-986F-4BAA4D6CB947}"/>
                </a:ext>
              </a:extLst>
            </p:cNvPr>
            <p:cNvPicPr/>
            <p:nvPr/>
          </p:nvPicPr>
          <p:blipFill>
            <a:blip r:embed="rId5" cstate="print"/>
            <a:stretch>
              <a:fillRect/>
            </a:stretch>
          </p:blipFill>
          <p:spPr>
            <a:xfrm>
              <a:off x="5789805" y="3370786"/>
              <a:ext cx="81980" cy="105625"/>
            </a:xfrm>
            <a:prstGeom prst="rect">
              <a:avLst/>
            </a:prstGeom>
          </p:spPr>
        </p:pic>
        <p:sp>
          <p:nvSpPr>
            <p:cNvPr id="52" name="object 51">
              <a:extLst>
                <a:ext uri="{FF2B5EF4-FFF2-40B4-BE49-F238E27FC236}">
                  <a16:creationId xmlns:a16="http://schemas.microsoft.com/office/drawing/2014/main" id="{6CAC75CF-A2CB-47BE-929E-E60172DF1A4D}"/>
                </a:ext>
              </a:extLst>
            </p:cNvPr>
            <p:cNvSpPr/>
            <p:nvPr/>
          </p:nvSpPr>
          <p:spPr>
            <a:xfrm>
              <a:off x="6868965"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53" name="object 52">
              <a:extLst>
                <a:ext uri="{FF2B5EF4-FFF2-40B4-BE49-F238E27FC236}">
                  <a16:creationId xmlns:a16="http://schemas.microsoft.com/office/drawing/2014/main" id="{17310DBD-4616-4BEC-9455-FE5ABF0A4153}"/>
                </a:ext>
              </a:extLst>
            </p:cNvPr>
            <p:cNvPicPr/>
            <p:nvPr/>
          </p:nvPicPr>
          <p:blipFill>
            <a:blip r:embed="rId5" cstate="print"/>
            <a:stretch>
              <a:fillRect/>
            </a:stretch>
          </p:blipFill>
          <p:spPr>
            <a:xfrm>
              <a:off x="6829020" y="3362372"/>
              <a:ext cx="81980" cy="105625"/>
            </a:xfrm>
            <a:prstGeom prst="rect">
              <a:avLst/>
            </a:prstGeom>
          </p:spPr>
        </p:pic>
        <p:sp>
          <p:nvSpPr>
            <p:cNvPr id="54" name="object 53">
              <a:extLst>
                <a:ext uri="{FF2B5EF4-FFF2-40B4-BE49-F238E27FC236}">
                  <a16:creationId xmlns:a16="http://schemas.microsoft.com/office/drawing/2014/main" id="{8D266BF6-6EB3-4B79-8BEC-F816330533DA}"/>
                </a:ext>
              </a:extLst>
            </p:cNvPr>
            <p:cNvSpPr/>
            <p:nvPr/>
          </p:nvSpPr>
          <p:spPr>
            <a:xfrm>
              <a:off x="6716565" y="3458347"/>
              <a:ext cx="1270" cy="263525"/>
            </a:xfrm>
            <a:custGeom>
              <a:avLst/>
              <a:gdLst/>
              <a:ahLst/>
              <a:cxnLst/>
              <a:rect l="l" t="t" r="r" b="b"/>
              <a:pathLst>
                <a:path w="1270" h="263525">
                  <a:moveTo>
                    <a:pt x="0" y="263100"/>
                  </a:moveTo>
                  <a:lnTo>
                    <a:pt x="1046" y="0"/>
                  </a:lnTo>
                </a:path>
              </a:pathLst>
            </a:custGeom>
            <a:ln w="19049">
              <a:solidFill>
                <a:srgbClr val="222222"/>
              </a:solidFill>
            </a:ln>
          </p:spPr>
          <p:txBody>
            <a:bodyPr wrap="square" lIns="0" tIns="0" rIns="0" bIns="0" rtlCol="0"/>
            <a:lstStyle/>
            <a:p>
              <a:endParaRPr/>
            </a:p>
          </p:txBody>
        </p:sp>
        <p:pic>
          <p:nvPicPr>
            <p:cNvPr id="55" name="object 54">
              <a:extLst>
                <a:ext uri="{FF2B5EF4-FFF2-40B4-BE49-F238E27FC236}">
                  <a16:creationId xmlns:a16="http://schemas.microsoft.com/office/drawing/2014/main" id="{25CC749B-06FC-4A7B-946C-B487CFF111D2}"/>
                </a:ext>
              </a:extLst>
            </p:cNvPr>
            <p:cNvPicPr/>
            <p:nvPr/>
          </p:nvPicPr>
          <p:blipFill>
            <a:blip r:embed="rId5" cstate="print"/>
            <a:stretch>
              <a:fillRect/>
            </a:stretch>
          </p:blipFill>
          <p:spPr>
            <a:xfrm>
              <a:off x="6676620" y="3362372"/>
              <a:ext cx="81980" cy="105625"/>
            </a:xfrm>
            <a:prstGeom prst="rect">
              <a:avLst/>
            </a:prstGeom>
          </p:spPr>
        </p:pic>
        <p:sp>
          <p:nvSpPr>
            <p:cNvPr id="56" name="object 55">
              <a:extLst>
                <a:ext uri="{FF2B5EF4-FFF2-40B4-BE49-F238E27FC236}">
                  <a16:creationId xmlns:a16="http://schemas.microsoft.com/office/drawing/2014/main" id="{7E5A9ACC-74DD-4FEF-8FE6-2FE6EB64783B}"/>
                </a:ext>
              </a:extLst>
            </p:cNvPr>
            <p:cNvSpPr/>
            <p:nvPr/>
          </p:nvSpPr>
          <p:spPr>
            <a:xfrm>
              <a:off x="7772435"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57" name="object 56">
              <a:extLst>
                <a:ext uri="{FF2B5EF4-FFF2-40B4-BE49-F238E27FC236}">
                  <a16:creationId xmlns:a16="http://schemas.microsoft.com/office/drawing/2014/main" id="{95A03D98-1908-4BEF-B85C-0EC77E4B0BCB}"/>
                </a:ext>
              </a:extLst>
            </p:cNvPr>
            <p:cNvPicPr/>
            <p:nvPr/>
          </p:nvPicPr>
          <p:blipFill>
            <a:blip r:embed="rId5" cstate="print"/>
            <a:stretch>
              <a:fillRect/>
            </a:stretch>
          </p:blipFill>
          <p:spPr>
            <a:xfrm>
              <a:off x="7732491" y="3362372"/>
              <a:ext cx="81980" cy="105625"/>
            </a:xfrm>
            <a:prstGeom prst="rect">
              <a:avLst/>
            </a:prstGeom>
          </p:spPr>
        </p:pic>
        <p:sp>
          <p:nvSpPr>
            <p:cNvPr id="58" name="object 57">
              <a:extLst>
                <a:ext uri="{FF2B5EF4-FFF2-40B4-BE49-F238E27FC236}">
                  <a16:creationId xmlns:a16="http://schemas.microsoft.com/office/drawing/2014/main" id="{F1A136A6-95BE-49E3-9104-EA2E64F5B5EB}"/>
                </a:ext>
              </a:extLst>
            </p:cNvPr>
            <p:cNvSpPr/>
            <p:nvPr/>
          </p:nvSpPr>
          <p:spPr>
            <a:xfrm>
              <a:off x="7620036"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59" name="object 58">
              <a:extLst>
                <a:ext uri="{FF2B5EF4-FFF2-40B4-BE49-F238E27FC236}">
                  <a16:creationId xmlns:a16="http://schemas.microsoft.com/office/drawing/2014/main" id="{4B1D4492-62A6-4637-B1A0-F7F998723234}"/>
                </a:ext>
              </a:extLst>
            </p:cNvPr>
            <p:cNvPicPr/>
            <p:nvPr/>
          </p:nvPicPr>
          <p:blipFill>
            <a:blip r:embed="rId5" cstate="print"/>
            <a:stretch>
              <a:fillRect/>
            </a:stretch>
          </p:blipFill>
          <p:spPr>
            <a:xfrm>
              <a:off x="7580092" y="3362372"/>
              <a:ext cx="81979" cy="105625"/>
            </a:xfrm>
            <a:prstGeom prst="rect">
              <a:avLst/>
            </a:prstGeom>
          </p:spPr>
        </p:pic>
        <p:sp>
          <p:nvSpPr>
            <p:cNvPr id="60" name="object 59">
              <a:extLst>
                <a:ext uri="{FF2B5EF4-FFF2-40B4-BE49-F238E27FC236}">
                  <a16:creationId xmlns:a16="http://schemas.microsoft.com/office/drawing/2014/main" id="{BE193391-4981-477C-9810-CC098EFEA2CE}"/>
                </a:ext>
              </a:extLst>
            </p:cNvPr>
            <p:cNvSpPr/>
            <p:nvPr/>
          </p:nvSpPr>
          <p:spPr>
            <a:xfrm>
              <a:off x="6078759" y="3182017"/>
              <a:ext cx="459105" cy="436245"/>
            </a:xfrm>
            <a:custGeom>
              <a:avLst/>
              <a:gdLst/>
              <a:ahLst/>
              <a:cxnLst/>
              <a:rect l="l" t="t" r="r" b="b"/>
              <a:pathLst>
                <a:path w="459104" h="436245">
                  <a:moveTo>
                    <a:pt x="0" y="0"/>
                  </a:moveTo>
                  <a:lnTo>
                    <a:pt x="0" y="2207"/>
                  </a:lnTo>
                  <a:lnTo>
                    <a:pt x="458999" y="2207"/>
                  </a:lnTo>
                  <a:lnTo>
                    <a:pt x="458999" y="436200"/>
                  </a:lnTo>
                </a:path>
              </a:pathLst>
            </a:custGeom>
            <a:ln w="19049">
              <a:solidFill>
                <a:srgbClr val="222222"/>
              </a:solidFill>
            </a:ln>
          </p:spPr>
          <p:txBody>
            <a:bodyPr wrap="square" lIns="0" tIns="0" rIns="0" bIns="0" rtlCol="0"/>
            <a:lstStyle/>
            <a:p>
              <a:endParaRPr/>
            </a:p>
          </p:txBody>
        </p:sp>
        <p:pic>
          <p:nvPicPr>
            <p:cNvPr id="61" name="object 60">
              <a:extLst>
                <a:ext uri="{FF2B5EF4-FFF2-40B4-BE49-F238E27FC236}">
                  <a16:creationId xmlns:a16="http://schemas.microsoft.com/office/drawing/2014/main" id="{B86139A2-8F64-49DE-B0C0-E667120C4759}"/>
                </a:ext>
              </a:extLst>
            </p:cNvPr>
            <p:cNvPicPr/>
            <p:nvPr/>
          </p:nvPicPr>
          <p:blipFill>
            <a:blip r:embed="rId10" cstate="print"/>
            <a:stretch>
              <a:fillRect/>
            </a:stretch>
          </p:blipFill>
          <p:spPr>
            <a:xfrm>
              <a:off x="6496769" y="3608692"/>
              <a:ext cx="81981" cy="105500"/>
            </a:xfrm>
            <a:prstGeom prst="rect">
              <a:avLst/>
            </a:prstGeom>
          </p:spPr>
        </p:pic>
        <p:sp>
          <p:nvSpPr>
            <p:cNvPr id="62" name="object 61">
              <a:extLst>
                <a:ext uri="{FF2B5EF4-FFF2-40B4-BE49-F238E27FC236}">
                  <a16:creationId xmlns:a16="http://schemas.microsoft.com/office/drawing/2014/main" id="{3111BA64-EF78-4A87-8E67-7D6676B93A07}"/>
                </a:ext>
              </a:extLst>
            </p:cNvPr>
            <p:cNvSpPr/>
            <p:nvPr/>
          </p:nvSpPr>
          <p:spPr>
            <a:xfrm>
              <a:off x="6962170" y="3174945"/>
              <a:ext cx="459105" cy="436245"/>
            </a:xfrm>
            <a:custGeom>
              <a:avLst/>
              <a:gdLst/>
              <a:ahLst/>
              <a:cxnLst/>
              <a:rect l="l" t="t" r="r" b="b"/>
              <a:pathLst>
                <a:path w="459104" h="436245">
                  <a:moveTo>
                    <a:pt x="0" y="0"/>
                  </a:moveTo>
                  <a:lnTo>
                    <a:pt x="0" y="2207"/>
                  </a:lnTo>
                  <a:lnTo>
                    <a:pt x="458999" y="2207"/>
                  </a:lnTo>
                  <a:lnTo>
                    <a:pt x="458999" y="436199"/>
                  </a:lnTo>
                </a:path>
              </a:pathLst>
            </a:custGeom>
            <a:ln w="19049">
              <a:solidFill>
                <a:srgbClr val="222222"/>
              </a:solidFill>
            </a:ln>
          </p:spPr>
          <p:txBody>
            <a:bodyPr wrap="square" lIns="0" tIns="0" rIns="0" bIns="0" rtlCol="0"/>
            <a:lstStyle/>
            <a:p>
              <a:endParaRPr/>
            </a:p>
          </p:txBody>
        </p:sp>
        <p:pic>
          <p:nvPicPr>
            <p:cNvPr id="63" name="object 62">
              <a:extLst>
                <a:ext uri="{FF2B5EF4-FFF2-40B4-BE49-F238E27FC236}">
                  <a16:creationId xmlns:a16="http://schemas.microsoft.com/office/drawing/2014/main" id="{E3F8F4EE-87B2-4232-9A3F-84D17A80A505}"/>
                </a:ext>
              </a:extLst>
            </p:cNvPr>
            <p:cNvPicPr/>
            <p:nvPr/>
          </p:nvPicPr>
          <p:blipFill>
            <a:blip r:embed="rId10" cstate="print"/>
            <a:stretch>
              <a:fillRect/>
            </a:stretch>
          </p:blipFill>
          <p:spPr>
            <a:xfrm>
              <a:off x="7380180" y="3601620"/>
              <a:ext cx="81981" cy="105500"/>
            </a:xfrm>
            <a:prstGeom prst="rect">
              <a:avLst/>
            </a:prstGeom>
          </p:spPr>
        </p:pic>
        <p:sp>
          <p:nvSpPr>
            <p:cNvPr id="64" name="object 63">
              <a:extLst>
                <a:ext uri="{FF2B5EF4-FFF2-40B4-BE49-F238E27FC236}">
                  <a16:creationId xmlns:a16="http://schemas.microsoft.com/office/drawing/2014/main" id="{C8DBD5C4-EAE3-4E44-8DA6-50406D4729F4}"/>
                </a:ext>
              </a:extLst>
            </p:cNvPr>
            <p:cNvSpPr/>
            <p:nvPr/>
          </p:nvSpPr>
          <p:spPr>
            <a:xfrm>
              <a:off x="2904780" y="3701017"/>
              <a:ext cx="2821940" cy="778510"/>
            </a:xfrm>
            <a:custGeom>
              <a:avLst/>
              <a:gdLst/>
              <a:ahLst/>
              <a:cxnLst/>
              <a:rect l="l" t="t" r="r" b="b"/>
              <a:pathLst>
                <a:path w="2821940" h="778510">
                  <a:moveTo>
                    <a:pt x="5688" y="0"/>
                  </a:moveTo>
                  <a:lnTo>
                    <a:pt x="0" y="0"/>
                  </a:lnTo>
                  <a:lnTo>
                    <a:pt x="0" y="778425"/>
                  </a:lnTo>
                  <a:lnTo>
                    <a:pt x="2821788" y="778425"/>
                  </a:lnTo>
                  <a:lnTo>
                    <a:pt x="2821788" y="654599"/>
                  </a:lnTo>
                </a:path>
              </a:pathLst>
            </a:custGeom>
            <a:ln w="19049">
              <a:solidFill>
                <a:srgbClr val="222222"/>
              </a:solidFill>
            </a:ln>
          </p:spPr>
          <p:txBody>
            <a:bodyPr wrap="square" lIns="0" tIns="0" rIns="0" bIns="0" rtlCol="0"/>
            <a:lstStyle/>
            <a:p>
              <a:endParaRPr/>
            </a:p>
          </p:txBody>
        </p:sp>
        <p:pic>
          <p:nvPicPr>
            <p:cNvPr id="65" name="object 64">
              <a:extLst>
                <a:ext uri="{FF2B5EF4-FFF2-40B4-BE49-F238E27FC236}">
                  <a16:creationId xmlns:a16="http://schemas.microsoft.com/office/drawing/2014/main" id="{EDAA3C49-0988-4E24-AD8D-D71F84EBA3C9}"/>
                </a:ext>
              </a:extLst>
            </p:cNvPr>
            <p:cNvPicPr/>
            <p:nvPr/>
          </p:nvPicPr>
          <p:blipFill>
            <a:blip r:embed="rId11" cstate="print"/>
            <a:stretch>
              <a:fillRect/>
            </a:stretch>
          </p:blipFill>
          <p:spPr>
            <a:xfrm>
              <a:off x="5685578" y="4259641"/>
              <a:ext cx="81981" cy="105500"/>
            </a:xfrm>
            <a:prstGeom prst="rect">
              <a:avLst/>
            </a:prstGeom>
          </p:spPr>
        </p:pic>
        <p:sp>
          <p:nvSpPr>
            <p:cNvPr id="66" name="object 65">
              <a:extLst>
                <a:ext uri="{FF2B5EF4-FFF2-40B4-BE49-F238E27FC236}">
                  <a16:creationId xmlns:a16="http://schemas.microsoft.com/office/drawing/2014/main" id="{B27946B1-D11A-43D1-B3DC-2690BD2E1979}"/>
                </a:ext>
              </a:extLst>
            </p:cNvPr>
            <p:cNvSpPr/>
            <p:nvPr/>
          </p:nvSpPr>
          <p:spPr>
            <a:xfrm>
              <a:off x="2899060" y="3695317"/>
              <a:ext cx="3711575" cy="784225"/>
            </a:xfrm>
            <a:custGeom>
              <a:avLst/>
              <a:gdLst/>
              <a:ahLst/>
              <a:cxnLst/>
              <a:rect l="l" t="t" r="r" b="b"/>
              <a:pathLst>
                <a:path w="3711575" h="784225">
                  <a:moveTo>
                    <a:pt x="0" y="0"/>
                  </a:moveTo>
                  <a:lnTo>
                    <a:pt x="5715" y="0"/>
                  </a:lnTo>
                  <a:lnTo>
                    <a:pt x="5715" y="784126"/>
                  </a:lnTo>
                  <a:lnTo>
                    <a:pt x="3711299" y="784126"/>
                  </a:lnTo>
                  <a:lnTo>
                    <a:pt x="3711299" y="660299"/>
                  </a:lnTo>
                </a:path>
              </a:pathLst>
            </a:custGeom>
            <a:ln w="19049">
              <a:solidFill>
                <a:srgbClr val="222222"/>
              </a:solidFill>
            </a:ln>
          </p:spPr>
          <p:txBody>
            <a:bodyPr wrap="square" lIns="0" tIns="0" rIns="0" bIns="0" rtlCol="0"/>
            <a:lstStyle/>
            <a:p>
              <a:endParaRPr/>
            </a:p>
          </p:txBody>
        </p:sp>
        <p:pic>
          <p:nvPicPr>
            <p:cNvPr id="67" name="object 66">
              <a:extLst>
                <a:ext uri="{FF2B5EF4-FFF2-40B4-BE49-F238E27FC236}">
                  <a16:creationId xmlns:a16="http://schemas.microsoft.com/office/drawing/2014/main" id="{021108A6-39D6-45F7-8CCB-06E0804B0364}"/>
                </a:ext>
              </a:extLst>
            </p:cNvPr>
            <p:cNvPicPr/>
            <p:nvPr/>
          </p:nvPicPr>
          <p:blipFill>
            <a:blip r:embed="rId12" cstate="print"/>
            <a:stretch>
              <a:fillRect/>
            </a:stretch>
          </p:blipFill>
          <p:spPr>
            <a:xfrm>
              <a:off x="6569369" y="4259641"/>
              <a:ext cx="81981" cy="105500"/>
            </a:xfrm>
            <a:prstGeom prst="rect">
              <a:avLst/>
            </a:prstGeom>
          </p:spPr>
        </p:pic>
        <p:sp>
          <p:nvSpPr>
            <p:cNvPr id="68" name="object 67">
              <a:extLst>
                <a:ext uri="{FF2B5EF4-FFF2-40B4-BE49-F238E27FC236}">
                  <a16:creationId xmlns:a16="http://schemas.microsoft.com/office/drawing/2014/main" id="{6D54A328-7209-4173-9A18-D9D966A6042F}"/>
                </a:ext>
              </a:extLst>
            </p:cNvPr>
            <p:cNvSpPr/>
            <p:nvPr/>
          </p:nvSpPr>
          <p:spPr>
            <a:xfrm>
              <a:off x="2904634" y="3701317"/>
              <a:ext cx="4615180" cy="778510"/>
            </a:xfrm>
            <a:custGeom>
              <a:avLst/>
              <a:gdLst/>
              <a:ahLst/>
              <a:cxnLst/>
              <a:rect l="l" t="t" r="r" b="b"/>
              <a:pathLst>
                <a:path w="4615180" h="778510">
                  <a:moveTo>
                    <a:pt x="0" y="0"/>
                  </a:moveTo>
                  <a:lnTo>
                    <a:pt x="138" y="0"/>
                  </a:lnTo>
                  <a:lnTo>
                    <a:pt x="138" y="778123"/>
                  </a:lnTo>
                  <a:lnTo>
                    <a:pt x="4614900" y="778123"/>
                  </a:lnTo>
                  <a:lnTo>
                    <a:pt x="4614900" y="654299"/>
                  </a:lnTo>
                </a:path>
              </a:pathLst>
            </a:custGeom>
            <a:ln w="19049">
              <a:solidFill>
                <a:srgbClr val="222222"/>
              </a:solidFill>
            </a:ln>
          </p:spPr>
          <p:txBody>
            <a:bodyPr wrap="square" lIns="0" tIns="0" rIns="0" bIns="0" rtlCol="0"/>
            <a:lstStyle/>
            <a:p>
              <a:endParaRPr/>
            </a:p>
          </p:txBody>
        </p:sp>
        <p:pic>
          <p:nvPicPr>
            <p:cNvPr id="69" name="object 68">
              <a:extLst>
                <a:ext uri="{FF2B5EF4-FFF2-40B4-BE49-F238E27FC236}">
                  <a16:creationId xmlns:a16="http://schemas.microsoft.com/office/drawing/2014/main" id="{602F473B-4B13-4B10-A0AD-1F4D8B1B7B4B}"/>
                </a:ext>
              </a:extLst>
            </p:cNvPr>
            <p:cNvPicPr/>
            <p:nvPr/>
          </p:nvPicPr>
          <p:blipFill>
            <a:blip r:embed="rId12" cstate="print"/>
            <a:stretch>
              <a:fillRect/>
            </a:stretch>
          </p:blipFill>
          <p:spPr>
            <a:xfrm>
              <a:off x="7478543" y="4259641"/>
              <a:ext cx="81981" cy="105500"/>
            </a:xfrm>
            <a:prstGeom prst="rect">
              <a:avLst/>
            </a:prstGeom>
          </p:spPr>
        </p:pic>
        <p:sp>
          <p:nvSpPr>
            <p:cNvPr id="70" name="object 69">
              <a:extLst>
                <a:ext uri="{FF2B5EF4-FFF2-40B4-BE49-F238E27FC236}">
                  <a16:creationId xmlns:a16="http://schemas.microsoft.com/office/drawing/2014/main" id="{912BE287-C95B-498E-9F07-D24F9B9854B0}"/>
                </a:ext>
              </a:extLst>
            </p:cNvPr>
            <p:cNvSpPr/>
            <p:nvPr/>
          </p:nvSpPr>
          <p:spPr>
            <a:xfrm>
              <a:off x="4737799" y="3066973"/>
              <a:ext cx="890905" cy="548005"/>
            </a:xfrm>
            <a:custGeom>
              <a:avLst/>
              <a:gdLst/>
              <a:ahLst/>
              <a:cxnLst/>
              <a:rect l="l" t="t" r="r" b="b"/>
              <a:pathLst>
                <a:path w="890904" h="548004">
                  <a:moveTo>
                    <a:pt x="0" y="0"/>
                  </a:moveTo>
                  <a:lnTo>
                    <a:pt x="890601" y="0"/>
                  </a:lnTo>
                  <a:lnTo>
                    <a:pt x="890601" y="547799"/>
                  </a:lnTo>
                </a:path>
              </a:pathLst>
            </a:custGeom>
            <a:ln w="19049">
              <a:solidFill>
                <a:srgbClr val="222222"/>
              </a:solidFill>
            </a:ln>
          </p:spPr>
          <p:txBody>
            <a:bodyPr wrap="square" lIns="0" tIns="0" rIns="0" bIns="0" rtlCol="0"/>
            <a:lstStyle/>
            <a:p>
              <a:endParaRPr/>
            </a:p>
          </p:txBody>
        </p:sp>
        <p:pic>
          <p:nvPicPr>
            <p:cNvPr id="71" name="object 70">
              <a:extLst>
                <a:ext uri="{FF2B5EF4-FFF2-40B4-BE49-F238E27FC236}">
                  <a16:creationId xmlns:a16="http://schemas.microsoft.com/office/drawing/2014/main" id="{629F005F-9B13-4514-87CD-C053C4521126}"/>
                </a:ext>
              </a:extLst>
            </p:cNvPr>
            <p:cNvPicPr/>
            <p:nvPr/>
          </p:nvPicPr>
          <p:blipFill>
            <a:blip r:embed="rId13" cstate="print"/>
            <a:stretch>
              <a:fillRect/>
            </a:stretch>
          </p:blipFill>
          <p:spPr>
            <a:xfrm>
              <a:off x="5587411" y="3605221"/>
              <a:ext cx="81981" cy="105527"/>
            </a:xfrm>
            <a:prstGeom prst="rect">
              <a:avLst/>
            </a:prstGeom>
          </p:spPr>
        </p:pic>
      </p:grpSp>
      <p:sp>
        <p:nvSpPr>
          <p:cNvPr id="72" name="object 71">
            <a:extLst>
              <a:ext uri="{FF2B5EF4-FFF2-40B4-BE49-F238E27FC236}">
                <a16:creationId xmlns:a16="http://schemas.microsoft.com/office/drawing/2014/main" id="{CB8F127F-ECAE-485C-A07F-29DD12929AA7}"/>
              </a:ext>
            </a:extLst>
          </p:cNvPr>
          <p:cNvSpPr txBox="1"/>
          <p:nvPr/>
        </p:nvSpPr>
        <p:spPr>
          <a:xfrm>
            <a:off x="5966093" y="2742269"/>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73" name="object 72">
            <a:extLst>
              <a:ext uri="{FF2B5EF4-FFF2-40B4-BE49-F238E27FC236}">
                <a16:creationId xmlns:a16="http://schemas.microsoft.com/office/drawing/2014/main" id="{F4BB6A7F-FF9C-48BD-A916-21A6DDCE8487}"/>
              </a:ext>
            </a:extLst>
          </p:cNvPr>
          <p:cNvSpPr txBox="1"/>
          <p:nvPr/>
        </p:nvSpPr>
        <p:spPr>
          <a:xfrm>
            <a:off x="6787354" y="2742269"/>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sp>
        <p:nvSpPr>
          <p:cNvPr id="74" name="object 73">
            <a:extLst>
              <a:ext uri="{FF2B5EF4-FFF2-40B4-BE49-F238E27FC236}">
                <a16:creationId xmlns:a16="http://schemas.microsoft.com/office/drawing/2014/main" id="{8E336CAE-FA6C-4512-AEFE-F59D04A5B075}"/>
              </a:ext>
            </a:extLst>
          </p:cNvPr>
          <p:cNvSpPr txBox="1"/>
          <p:nvPr/>
        </p:nvSpPr>
        <p:spPr>
          <a:xfrm>
            <a:off x="7847464" y="2742269"/>
            <a:ext cx="237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hat</a:t>
            </a:r>
            <a:endParaRPr sz="1200">
              <a:latin typeface="Arial MT"/>
              <a:cs typeface="Arial MT"/>
            </a:endParaRPr>
          </a:p>
        </p:txBody>
      </p:sp>
      <p:sp>
        <p:nvSpPr>
          <p:cNvPr id="75" name="object 74">
            <a:extLst>
              <a:ext uri="{FF2B5EF4-FFF2-40B4-BE49-F238E27FC236}">
                <a16:creationId xmlns:a16="http://schemas.microsoft.com/office/drawing/2014/main" id="{50EC6BF2-595D-4B3B-A517-B3F934BDA3D6}"/>
              </a:ext>
            </a:extLst>
          </p:cNvPr>
          <p:cNvSpPr txBox="1"/>
          <p:nvPr/>
        </p:nvSpPr>
        <p:spPr>
          <a:xfrm>
            <a:off x="2695486" y="3780573"/>
            <a:ext cx="334645" cy="301625"/>
          </a:xfrm>
          <a:prstGeom prst="rect">
            <a:avLst/>
          </a:prstGeom>
          <a:solidFill>
            <a:srgbClr val="B4A7D6"/>
          </a:solidFill>
        </p:spPr>
        <p:txBody>
          <a:bodyPr vert="horz" wrap="square" lIns="0" tIns="107950" rIns="0" bIns="0" rtlCol="0">
            <a:spAutoFit/>
          </a:bodyPr>
          <a:lstStyle/>
          <a:p>
            <a:pPr marL="65405">
              <a:lnSpc>
                <a:spcPct val="100000"/>
              </a:lnSpc>
              <a:spcBef>
                <a:spcPts val="850"/>
              </a:spcBef>
            </a:pPr>
            <a:r>
              <a:rPr sz="1800" spc="-7" baseline="20833" dirty="0">
                <a:latin typeface="Arial MT"/>
                <a:cs typeface="Arial MT"/>
              </a:rPr>
              <a:t>z</a:t>
            </a:r>
            <a:r>
              <a:rPr sz="800" spc="-5" dirty="0">
                <a:latin typeface="Arial MT"/>
                <a:cs typeface="Arial MT"/>
              </a:rPr>
              <a:t>0,1</a:t>
            </a:r>
            <a:endParaRPr sz="800">
              <a:latin typeface="Arial MT"/>
              <a:cs typeface="Arial MT"/>
            </a:endParaRPr>
          </a:p>
        </p:txBody>
      </p:sp>
      <p:sp>
        <p:nvSpPr>
          <p:cNvPr id="76" name="object 75">
            <a:extLst>
              <a:ext uri="{FF2B5EF4-FFF2-40B4-BE49-F238E27FC236}">
                <a16:creationId xmlns:a16="http://schemas.microsoft.com/office/drawing/2014/main" id="{33A8AE71-3969-4364-BC83-D24103ABB71C}"/>
              </a:ext>
            </a:extLst>
          </p:cNvPr>
          <p:cNvSpPr txBox="1"/>
          <p:nvPr/>
        </p:nvSpPr>
        <p:spPr>
          <a:xfrm>
            <a:off x="3039605" y="3780573"/>
            <a:ext cx="299085" cy="301625"/>
          </a:xfrm>
          <a:prstGeom prst="rect">
            <a:avLst/>
          </a:prstGeom>
          <a:solidFill>
            <a:srgbClr val="B4A7D6"/>
          </a:solidFill>
        </p:spPr>
        <p:txBody>
          <a:bodyPr vert="horz" wrap="square" lIns="0" tIns="107950" rIns="0" bIns="0" rtlCol="0">
            <a:spAutoFit/>
          </a:bodyPr>
          <a:lstStyle/>
          <a:p>
            <a:pPr marL="69850">
              <a:lnSpc>
                <a:spcPct val="100000"/>
              </a:lnSpc>
              <a:spcBef>
                <a:spcPts val="850"/>
              </a:spcBef>
            </a:pPr>
            <a:r>
              <a:rPr sz="1800" baseline="20833" dirty="0">
                <a:latin typeface="Arial MT"/>
                <a:cs typeface="Arial MT"/>
              </a:rPr>
              <a:t>z</a:t>
            </a:r>
            <a:r>
              <a:rPr sz="800" spc="-5" dirty="0">
                <a:latin typeface="Arial MT"/>
                <a:cs typeface="Arial MT"/>
              </a:rPr>
              <a:t>0,2</a:t>
            </a:r>
            <a:endParaRPr sz="800">
              <a:latin typeface="Arial MT"/>
              <a:cs typeface="Arial MT"/>
            </a:endParaRPr>
          </a:p>
        </p:txBody>
      </p:sp>
      <p:sp>
        <p:nvSpPr>
          <p:cNvPr id="77" name="object 76">
            <a:extLst>
              <a:ext uri="{FF2B5EF4-FFF2-40B4-BE49-F238E27FC236}">
                <a16:creationId xmlns:a16="http://schemas.microsoft.com/office/drawing/2014/main" id="{F845FD8F-5980-4E0C-8991-6EA5C0893306}"/>
              </a:ext>
            </a:extLst>
          </p:cNvPr>
          <p:cNvSpPr txBox="1"/>
          <p:nvPr/>
        </p:nvSpPr>
        <p:spPr>
          <a:xfrm>
            <a:off x="2392547" y="4095544"/>
            <a:ext cx="294005" cy="305435"/>
          </a:xfrm>
          <a:prstGeom prst="rect">
            <a:avLst/>
          </a:prstGeom>
          <a:solidFill>
            <a:srgbClr val="B4A7D6"/>
          </a:solidFill>
        </p:spPr>
        <p:txBody>
          <a:bodyPr vert="horz" wrap="square" lIns="0" tIns="97790" rIns="0" bIns="0" rtlCol="0">
            <a:spAutoFit/>
          </a:bodyPr>
          <a:lstStyle/>
          <a:p>
            <a:pPr marL="44450">
              <a:lnSpc>
                <a:spcPct val="100000"/>
              </a:lnSpc>
              <a:spcBef>
                <a:spcPts val="770"/>
              </a:spcBef>
            </a:pPr>
            <a:r>
              <a:rPr sz="1800" spc="-7" baseline="20833" dirty="0">
                <a:latin typeface="Arial MT"/>
                <a:cs typeface="Arial MT"/>
              </a:rPr>
              <a:t>z</a:t>
            </a:r>
            <a:r>
              <a:rPr sz="800" spc="-5" dirty="0">
                <a:latin typeface="Arial MT"/>
                <a:cs typeface="Arial MT"/>
              </a:rPr>
              <a:t>1,0</a:t>
            </a:r>
            <a:endParaRPr sz="800">
              <a:latin typeface="Arial MT"/>
              <a:cs typeface="Arial MT"/>
            </a:endParaRPr>
          </a:p>
        </p:txBody>
      </p:sp>
      <p:sp>
        <p:nvSpPr>
          <p:cNvPr id="78" name="object 77">
            <a:extLst>
              <a:ext uri="{FF2B5EF4-FFF2-40B4-BE49-F238E27FC236}">
                <a16:creationId xmlns:a16="http://schemas.microsoft.com/office/drawing/2014/main" id="{AADE55C8-3ED5-44BA-A47C-2C742406A9F7}"/>
              </a:ext>
            </a:extLst>
          </p:cNvPr>
          <p:cNvSpPr txBox="1"/>
          <p:nvPr/>
        </p:nvSpPr>
        <p:spPr>
          <a:xfrm>
            <a:off x="2695486" y="4095544"/>
            <a:ext cx="334645" cy="305435"/>
          </a:xfrm>
          <a:prstGeom prst="rect">
            <a:avLst/>
          </a:prstGeom>
          <a:solidFill>
            <a:srgbClr val="B4A7D6"/>
          </a:solidFill>
        </p:spPr>
        <p:txBody>
          <a:bodyPr vert="horz" wrap="square" lIns="0" tIns="97790" rIns="0" bIns="0" rtlCol="0">
            <a:spAutoFit/>
          </a:bodyPr>
          <a:lstStyle/>
          <a:p>
            <a:pPr marL="65405">
              <a:lnSpc>
                <a:spcPct val="100000"/>
              </a:lnSpc>
              <a:spcBef>
                <a:spcPts val="770"/>
              </a:spcBef>
            </a:pPr>
            <a:r>
              <a:rPr sz="1800" spc="-7" baseline="20833" dirty="0">
                <a:latin typeface="Arial MT"/>
                <a:cs typeface="Arial MT"/>
              </a:rPr>
              <a:t>z</a:t>
            </a:r>
            <a:r>
              <a:rPr sz="800" spc="-5" dirty="0">
                <a:latin typeface="Arial MT"/>
                <a:cs typeface="Arial MT"/>
              </a:rPr>
              <a:t>1,1</a:t>
            </a:r>
            <a:endParaRPr sz="800">
              <a:latin typeface="Arial MT"/>
              <a:cs typeface="Arial MT"/>
            </a:endParaRPr>
          </a:p>
        </p:txBody>
      </p:sp>
      <p:sp>
        <p:nvSpPr>
          <p:cNvPr id="79" name="object 78">
            <a:extLst>
              <a:ext uri="{FF2B5EF4-FFF2-40B4-BE49-F238E27FC236}">
                <a16:creationId xmlns:a16="http://schemas.microsoft.com/office/drawing/2014/main" id="{03F3F293-51D7-486B-892E-BE2C60EF58D3}"/>
              </a:ext>
            </a:extLst>
          </p:cNvPr>
          <p:cNvSpPr txBox="1"/>
          <p:nvPr/>
        </p:nvSpPr>
        <p:spPr>
          <a:xfrm>
            <a:off x="3039605" y="4095544"/>
            <a:ext cx="299085" cy="305435"/>
          </a:xfrm>
          <a:prstGeom prst="rect">
            <a:avLst/>
          </a:prstGeom>
          <a:solidFill>
            <a:srgbClr val="B4A7D6"/>
          </a:solidFill>
        </p:spPr>
        <p:txBody>
          <a:bodyPr vert="horz" wrap="square" lIns="0" tIns="97790" rIns="0" bIns="0" rtlCol="0">
            <a:spAutoFit/>
          </a:bodyPr>
          <a:lstStyle/>
          <a:p>
            <a:pPr marL="69850">
              <a:lnSpc>
                <a:spcPct val="100000"/>
              </a:lnSpc>
              <a:spcBef>
                <a:spcPts val="770"/>
              </a:spcBef>
            </a:pPr>
            <a:r>
              <a:rPr sz="1800" baseline="20833" dirty="0">
                <a:latin typeface="Arial MT"/>
                <a:cs typeface="Arial MT"/>
              </a:rPr>
              <a:t>z</a:t>
            </a:r>
            <a:r>
              <a:rPr sz="800" spc="-5" dirty="0">
                <a:latin typeface="Arial MT"/>
                <a:cs typeface="Arial MT"/>
              </a:rPr>
              <a:t>1,2</a:t>
            </a:r>
            <a:endParaRPr sz="800">
              <a:latin typeface="Arial MT"/>
              <a:cs typeface="Arial MT"/>
            </a:endParaRPr>
          </a:p>
        </p:txBody>
      </p:sp>
      <p:sp>
        <p:nvSpPr>
          <p:cNvPr id="80" name="object 79">
            <a:extLst>
              <a:ext uri="{FF2B5EF4-FFF2-40B4-BE49-F238E27FC236}">
                <a16:creationId xmlns:a16="http://schemas.microsoft.com/office/drawing/2014/main" id="{6E007B94-BC67-4ADB-802F-CC8887CA9F8C}"/>
              </a:ext>
            </a:extLst>
          </p:cNvPr>
          <p:cNvSpPr txBox="1"/>
          <p:nvPr/>
        </p:nvSpPr>
        <p:spPr>
          <a:xfrm>
            <a:off x="2392547" y="4414368"/>
            <a:ext cx="294005" cy="303530"/>
          </a:xfrm>
          <a:prstGeom prst="rect">
            <a:avLst/>
          </a:prstGeom>
          <a:solidFill>
            <a:srgbClr val="B4A7D6"/>
          </a:solidFill>
        </p:spPr>
        <p:txBody>
          <a:bodyPr vert="horz" wrap="square" lIns="0" tIns="83185" rIns="0" bIns="0" rtlCol="0">
            <a:spAutoFit/>
          </a:bodyPr>
          <a:lstStyle/>
          <a:p>
            <a:pPr marL="44450">
              <a:lnSpc>
                <a:spcPct val="100000"/>
              </a:lnSpc>
              <a:spcBef>
                <a:spcPts val="655"/>
              </a:spcBef>
            </a:pPr>
            <a:r>
              <a:rPr sz="1800" spc="-7" baseline="20833" dirty="0">
                <a:latin typeface="Arial MT"/>
                <a:cs typeface="Arial MT"/>
              </a:rPr>
              <a:t>z</a:t>
            </a:r>
            <a:r>
              <a:rPr sz="800" spc="-5" dirty="0">
                <a:latin typeface="Arial MT"/>
                <a:cs typeface="Arial MT"/>
              </a:rPr>
              <a:t>2,0</a:t>
            </a:r>
            <a:endParaRPr sz="800">
              <a:latin typeface="Arial MT"/>
              <a:cs typeface="Arial MT"/>
            </a:endParaRPr>
          </a:p>
        </p:txBody>
      </p:sp>
      <p:sp>
        <p:nvSpPr>
          <p:cNvPr id="81" name="object 80">
            <a:extLst>
              <a:ext uri="{FF2B5EF4-FFF2-40B4-BE49-F238E27FC236}">
                <a16:creationId xmlns:a16="http://schemas.microsoft.com/office/drawing/2014/main" id="{2A36BDE0-537E-4307-9239-78059F5AFFAF}"/>
              </a:ext>
            </a:extLst>
          </p:cNvPr>
          <p:cNvSpPr txBox="1"/>
          <p:nvPr/>
        </p:nvSpPr>
        <p:spPr>
          <a:xfrm>
            <a:off x="2695486" y="4414368"/>
            <a:ext cx="334645" cy="303530"/>
          </a:xfrm>
          <a:prstGeom prst="rect">
            <a:avLst/>
          </a:prstGeom>
          <a:solidFill>
            <a:srgbClr val="B4A7D6"/>
          </a:solidFill>
        </p:spPr>
        <p:txBody>
          <a:bodyPr vert="horz" wrap="square" lIns="0" tIns="83185" rIns="0" bIns="0" rtlCol="0">
            <a:spAutoFit/>
          </a:bodyPr>
          <a:lstStyle/>
          <a:p>
            <a:pPr marL="65405">
              <a:lnSpc>
                <a:spcPct val="100000"/>
              </a:lnSpc>
              <a:spcBef>
                <a:spcPts val="655"/>
              </a:spcBef>
            </a:pPr>
            <a:r>
              <a:rPr sz="1800" spc="-7" baseline="20833" dirty="0">
                <a:latin typeface="Arial MT"/>
                <a:cs typeface="Arial MT"/>
              </a:rPr>
              <a:t>z</a:t>
            </a:r>
            <a:r>
              <a:rPr sz="800" spc="-5" dirty="0">
                <a:latin typeface="Arial MT"/>
                <a:cs typeface="Arial MT"/>
              </a:rPr>
              <a:t>2,1</a:t>
            </a:r>
            <a:endParaRPr sz="800">
              <a:latin typeface="Arial MT"/>
              <a:cs typeface="Arial MT"/>
            </a:endParaRPr>
          </a:p>
        </p:txBody>
      </p:sp>
      <p:sp>
        <p:nvSpPr>
          <p:cNvPr id="82" name="object 81">
            <a:extLst>
              <a:ext uri="{FF2B5EF4-FFF2-40B4-BE49-F238E27FC236}">
                <a16:creationId xmlns:a16="http://schemas.microsoft.com/office/drawing/2014/main" id="{5F919217-DE48-4A52-97CA-62434F171AE5}"/>
              </a:ext>
            </a:extLst>
          </p:cNvPr>
          <p:cNvSpPr txBox="1"/>
          <p:nvPr/>
        </p:nvSpPr>
        <p:spPr>
          <a:xfrm>
            <a:off x="3039605" y="4414368"/>
            <a:ext cx="299085" cy="303530"/>
          </a:xfrm>
          <a:prstGeom prst="rect">
            <a:avLst/>
          </a:prstGeom>
          <a:solidFill>
            <a:srgbClr val="B4A7D6"/>
          </a:solidFill>
        </p:spPr>
        <p:txBody>
          <a:bodyPr vert="horz" wrap="square" lIns="0" tIns="83185" rIns="0" bIns="0" rtlCol="0">
            <a:spAutoFit/>
          </a:bodyPr>
          <a:lstStyle/>
          <a:p>
            <a:pPr marL="69850">
              <a:lnSpc>
                <a:spcPct val="100000"/>
              </a:lnSpc>
              <a:spcBef>
                <a:spcPts val="655"/>
              </a:spcBef>
            </a:pPr>
            <a:r>
              <a:rPr sz="1800" baseline="20833" dirty="0">
                <a:latin typeface="Arial MT"/>
                <a:cs typeface="Arial MT"/>
              </a:rPr>
              <a:t>z</a:t>
            </a:r>
            <a:r>
              <a:rPr sz="800" spc="-5" dirty="0">
                <a:latin typeface="Arial MT"/>
                <a:cs typeface="Arial MT"/>
              </a:rPr>
              <a:t>2,2</a:t>
            </a:r>
            <a:endParaRPr sz="800">
              <a:latin typeface="Arial MT"/>
              <a:cs typeface="Arial MT"/>
            </a:endParaRPr>
          </a:p>
        </p:txBody>
      </p:sp>
      <p:pic>
        <p:nvPicPr>
          <p:cNvPr id="84" name="object 83">
            <a:extLst>
              <a:ext uri="{FF2B5EF4-FFF2-40B4-BE49-F238E27FC236}">
                <a16:creationId xmlns:a16="http://schemas.microsoft.com/office/drawing/2014/main" id="{BBBCF1F6-9BAC-4956-BF2F-E76A11D389DF}"/>
              </a:ext>
            </a:extLst>
          </p:cNvPr>
          <p:cNvPicPr/>
          <p:nvPr/>
        </p:nvPicPr>
        <p:blipFill>
          <a:blip r:embed="rId14" cstate="print"/>
          <a:stretch>
            <a:fillRect/>
          </a:stretch>
        </p:blipFill>
        <p:spPr>
          <a:xfrm>
            <a:off x="590176" y="2730927"/>
            <a:ext cx="1637529" cy="472559"/>
          </a:xfrm>
          <a:prstGeom prst="rect">
            <a:avLst/>
          </a:prstGeom>
        </p:spPr>
      </p:pic>
      <p:sp>
        <p:nvSpPr>
          <p:cNvPr id="85" name="object 84">
            <a:extLst>
              <a:ext uri="{FF2B5EF4-FFF2-40B4-BE49-F238E27FC236}">
                <a16:creationId xmlns:a16="http://schemas.microsoft.com/office/drawing/2014/main" id="{7EFAD256-92D2-46F8-B61C-C9F588FC2D10}"/>
              </a:ext>
            </a:extLst>
          </p:cNvPr>
          <p:cNvSpPr txBox="1"/>
          <p:nvPr/>
        </p:nvSpPr>
        <p:spPr>
          <a:xfrm>
            <a:off x="5873562" y="1796544"/>
            <a:ext cx="2265045" cy="238760"/>
          </a:xfrm>
          <a:prstGeom prst="rect">
            <a:avLst/>
          </a:prstGeom>
        </p:spPr>
        <p:txBody>
          <a:bodyPr vert="horz" wrap="square" lIns="0" tIns="12700" rIns="0" bIns="0" rtlCol="0">
            <a:spAutoFit/>
          </a:bodyPr>
          <a:lstStyle/>
          <a:p>
            <a:pPr marL="25400">
              <a:lnSpc>
                <a:spcPct val="100000"/>
              </a:lnSpc>
              <a:spcBef>
                <a:spcPts val="100"/>
              </a:spcBef>
            </a:pPr>
            <a:r>
              <a:rPr sz="1400" b="1" spc="-5" dirty="0">
                <a:latin typeface="Arial"/>
                <a:cs typeface="Arial"/>
              </a:rPr>
              <a:t>Decoder</a:t>
            </a:r>
            <a:r>
              <a:rPr sz="1400" spc="-5" dirty="0">
                <a:latin typeface="Arial MT"/>
                <a:cs typeface="Arial MT"/>
              </a:rPr>
              <a:t>:</a:t>
            </a:r>
            <a:r>
              <a:rPr sz="1400" spc="-15" dirty="0">
                <a:latin typeface="Arial MT"/>
                <a:cs typeface="Arial MT"/>
              </a:rPr>
              <a:t> </a:t>
            </a:r>
            <a:r>
              <a:rPr sz="1400" dirty="0">
                <a:latin typeface="Arial MT"/>
                <a:cs typeface="Arial MT"/>
              </a:rPr>
              <a:t>y</a:t>
            </a:r>
            <a:r>
              <a:rPr sz="1350" baseline="-33950" dirty="0">
                <a:latin typeface="Arial MT"/>
                <a:cs typeface="Arial MT"/>
              </a:rPr>
              <a:t>t</a:t>
            </a:r>
            <a:r>
              <a:rPr sz="1350" spc="187" baseline="-33950" dirty="0">
                <a:latin typeface="Arial MT"/>
                <a:cs typeface="Arial MT"/>
              </a:rPr>
              <a:t> </a:t>
            </a:r>
            <a:r>
              <a:rPr sz="1400" dirty="0">
                <a:latin typeface="Arial MT"/>
                <a:cs typeface="Arial MT"/>
              </a:rPr>
              <a:t>=</a:t>
            </a:r>
            <a:r>
              <a:rPr sz="1400" spc="-10" dirty="0">
                <a:latin typeface="Arial MT"/>
                <a:cs typeface="Arial MT"/>
              </a:rPr>
              <a:t> </a:t>
            </a:r>
            <a:r>
              <a:rPr sz="1400" spc="5" dirty="0">
                <a:latin typeface="Arial MT"/>
                <a:cs typeface="Arial MT"/>
              </a:rPr>
              <a:t>g</a:t>
            </a:r>
            <a:r>
              <a:rPr sz="1350" b="1" spc="7" baseline="-33950" dirty="0">
                <a:latin typeface="Arial"/>
                <a:cs typeface="Arial"/>
              </a:rPr>
              <a:t>V</a:t>
            </a:r>
            <a:r>
              <a:rPr sz="1400" spc="5" dirty="0">
                <a:latin typeface="Arial MT"/>
                <a:cs typeface="Arial MT"/>
              </a:rPr>
              <a:t>(y</a:t>
            </a:r>
            <a:r>
              <a:rPr sz="1350" spc="7" baseline="-33950" dirty="0">
                <a:latin typeface="Arial MT"/>
                <a:cs typeface="Arial MT"/>
              </a:rPr>
              <a:t>t-1</a:t>
            </a:r>
            <a:r>
              <a:rPr sz="1400" b="1" spc="5" dirty="0">
                <a:latin typeface="Arial"/>
                <a:cs typeface="Arial"/>
              </a:rPr>
              <a:t>,</a:t>
            </a:r>
            <a:r>
              <a:rPr sz="1400" b="1" spc="-15" dirty="0">
                <a:latin typeface="Arial"/>
                <a:cs typeface="Arial"/>
              </a:rPr>
              <a:t> </a:t>
            </a:r>
            <a:r>
              <a:rPr sz="1400" dirty="0">
                <a:latin typeface="Arial MT"/>
                <a:cs typeface="Arial MT"/>
              </a:rPr>
              <a:t>h</a:t>
            </a:r>
            <a:r>
              <a:rPr sz="1350" baseline="-33950" dirty="0">
                <a:latin typeface="Arial MT"/>
                <a:cs typeface="Arial MT"/>
              </a:rPr>
              <a:t>t-1</a:t>
            </a:r>
            <a:r>
              <a:rPr sz="1400" dirty="0">
                <a:latin typeface="Arial MT"/>
                <a:cs typeface="Arial MT"/>
              </a:rPr>
              <a:t>,</a:t>
            </a:r>
            <a:r>
              <a:rPr sz="1400" spc="-15" dirty="0">
                <a:latin typeface="Arial MT"/>
                <a:cs typeface="Arial MT"/>
              </a:rPr>
              <a:t> </a:t>
            </a:r>
            <a:r>
              <a:rPr sz="1400" spc="-5" dirty="0">
                <a:solidFill>
                  <a:srgbClr val="FF0000"/>
                </a:solidFill>
                <a:latin typeface="Arial MT"/>
                <a:cs typeface="Arial MT"/>
              </a:rPr>
              <a:t>c</a:t>
            </a:r>
            <a:r>
              <a:rPr sz="1350" spc="-7" baseline="-33950" dirty="0">
                <a:solidFill>
                  <a:srgbClr val="FF0000"/>
                </a:solidFill>
                <a:latin typeface="Arial MT"/>
                <a:cs typeface="Arial MT"/>
              </a:rPr>
              <a:t>t</a:t>
            </a:r>
            <a:r>
              <a:rPr sz="1400" spc="-5" dirty="0">
                <a:latin typeface="Arial MT"/>
                <a:cs typeface="Arial MT"/>
              </a:rPr>
              <a:t>)</a:t>
            </a:r>
            <a:endParaRPr sz="1400">
              <a:latin typeface="Arial MT"/>
              <a:cs typeface="Arial MT"/>
            </a:endParaRPr>
          </a:p>
        </p:txBody>
      </p:sp>
      <p:sp>
        <p:nvSpPr>
          <p:cNvPr id="86" name="object 85">
            <a:extLst>
              <a:ext uri="{FF2B5EF4-FFF2-40B4-BE49-F238E27FC236}">
                <a16:creationId xmlns:a16="http://schemas.microsoft.com/office/drawing/2014/main" id="{F02A161E-34E0-49B9-867D-019B05363CAA}"/>
              </a:ext>
            </a:extLst>
          </p:cNvPr>
          <p:cNvSpPr txBox="1"/>
          <p:nvPr/>
        </p:nvSpPr>
        <p:spPr>
          <a:xfrm>
            <a:off x="5886262" y="2009904"/>
            <a:ext cx="298767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New</a:t>
            </a:r>
            <a:r>
              <a:rPr sz="1400" spc="-20" dirty="0">
                <a:latin typeface="Arial MT"/>
                <a:cs typeface="Arial MT"/>
              </a:rPr>
              <a:t> </a:t>
            </a:r>
            <a:r>
              <a:rPr sz="1400" dirty="0">
                <a:latin typeface="Arial MT"/>
                <a:cs typeface="Arial MT"/>
              </a:rPr>
              <a:t>context</a:t>
            </a:r>
            <a:r>
              <a:rPr sz="1400" spc="-15" dirty="0">
                <a:latin typeface="Arial MT"/>
                <a:cs typeface="Arial MT"/>
              </a:rPr>
              <a:t> </a:t>
            </a:r>
            <a:r>
              <a:rPr sz="1400" dirty="0">
                <a:latin typeface="Arial MT"/>
                <a:cs typeface="Arial MT"/>
              </a:rPr>
              <a:t>vector</a:t>
            </a:r>
            <a:r>
              <a:rPr sz="1400" spc="-20" dirty="0">
                <a:latin typeface="Arial MT"/>
                <a:cs typeface="Arial MT"/>
              </a:rPr>
              <a:t> </a:t>
            </a:r>
            <a:r>
              <a:rPr sz="1400" spc="-5" dirty="0">
                <a:latin typeface="Arial MT"/>
                <a:cs typeface="Arial MT"/>
              </a:rPr>
              <a:t>at</a:t>
            </a:r>
            <a:r>
              <a:rPr sz="1400" spc="-15" dirty="0">
                <a:latin typeface="Arial MT"/>
                <a:cs typeface="Arial MT"/>
              </a:rPr>
              <a:t> </a:t>
            </a:r>
            <a:r>
              <a:rPr sz="1400" spc="-5" dirty="0">
                <a:latin typeface="Arial MT"/>
                <a:cs typeface="Arial MT"/>
              </a:rPr>
              <a:t>every</a:t>
            </a:r>
            <a:r>
              <a:rPr sz="1400" spc="-20" dirty="0">
                <a:latin typeface="Arial MT"/>
                <a:cs typeface="Arial MT"/>
              </a:rPr>
              <a:t> </a:t>
            </a:r>
            <a:r>
              <a:rPr sz="1400" spc="-5" dirty="0">
                <a:latin typeface="Arial MT"/>
                <a:cs typeface="Arial MT"/>
              </a:rPr>
              <a:t>time</a:t>
            </a:r>
            <a:r>
              <a:rPr sz="1400" spc="-15" dirty="0">
                <a:latin typeface="Arial MT"/>
                <a:cs typeface="Arial MT"/>
              </a:rPr>
              <a:t> </a:t>
            </a:r>
            <a:r>
              <a:rPr sz="1400" dirty="0">
                <a:latin typeface="Arial MT"/>
                <a:cs typeface="Arial MT"/>
              </a:rPr>
              <a:t>step</a:t>
            </a:r>
            <a:endParaRPr sz="1400">
              <a:latin typeface="Arial MT"/>
              <a:cs typeface="Arial MT"/>
            </a:endParaRPr>
          </a:p>
        </p:txBody>
      </p:sp>
      <p:pic>
        <p:nvPicPr>
          <p:cNvPr id="87" name="object 86">
            <a:extLst>
              <a:ext uri="{FF2B5EF4-FFF2-40B4-BE49-F238E27FC236}">
                <a16:creationId xmlns:a16="http://schemas.microsoft.com/office/drawing/2014/main" id="{2E9D397E-C397-4BDC-9E92-DD758830D079}"/>
              </a:ext>
            </a:extLst>
          </p:cNvPr>
          <p:cNvPicPr/>
          <p:nvPr/>
        </p:nvPicPr>
        <p:blipFill>
          <a:blip r:embed="rId15" cstate="print"/>
          <a:stretch>
            <a:fillRect/>
          </a:stretch>
        </p:blipFill>
        <p:spPr>
          <a:xfrm>
            <a:off x="641675" y="3324758"/>
            <a:ext cx="1237967" cy="296040"/>
          </a:xfrm>
          <a:prstGeom prst="rect">
            <a:avLst/>
          </a:prstGeom>
        </p:spPr>
      </p:pic>
      <p:sp>
        <p:nvSpPr>
          <p:cNvPr id="88" name="object 87">
            <a:extLst>
              <a:ext uri="{FF2B5EF4-FFF2-40B4-BE49-F238E27FC236}">
                <a16:creationId xmlns:a16="http://schemas.microsoft.com/office/drawing/2014/main" id="{B75E3425-8B8D-43EC-B5DC-A8FE5EBFDB1E}"/>
              </a:ext>
            </a:extLst>
          </p:cNvPr>
          <p:cNvSpPr txBox="1"/>
          <p:nvPr/>
        </p:nvSpPr>
        <p:spPr>
          <a:xfrm>
            <a:off x="420337" y="5233032"/>
            <a:ext cx="1259840"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pretrained</a:t>
            </a:r>
            <a:r>
              <a:rPr sz="1400" spc="-75" dirty="0">
                <a:latin typeface="Arial MT"/>
                <a:cs typeface="Arial MT"/>
              </a:rPr>
              <a:t> </a:t>
            </a:r>
            <a:r>
              <a:rPr sz="1400" spc="-5" dirty="0">
                <a:latin typeface="Arial MT"/>
                <a:cs typeface="Arial MT"/>
              </a:rPr>
              <a:t>CNN</a:t>
            </a:r>
            <a:endParaRPr sz="1400">
              <a:latin typeface="Arial MT"/>
              <a:cs typeface="Arial MT"/>
            </a:endParaRPr>
          </a:p>
        </p:txBody>
      </p:sp>
      <p:sp>
        <p:nvSpPr>
          <p:cNvPr id="90" name="object 62">
            <a:extLst>
              <a:ext uri="{FF2B5EF4-FFF2-40B4-BE49-F238E27FC236}">
                <a16:creationId xmlns:a16="http://schemas.microsoft.com/office/drawing/2014/main" id="{59DF076D-EA4E-4EF1-8766-A3560C472615}"/>
              </a:ext>
            </a:extLst>
          </p:cNvPr>
          <p:cNvSpPr txBox="1"/>
          <p:nvPr/>
        </p:nvSpPr>
        <p:spPr>
          <a:xfrm>
            <a:off x="604464" y="1509233"/>
            <a:ext cx="4808857" cy="1028487"/>
          </a:xfrm>
          <a:prstGeom prst="rect">
            <a:avLst/>
          </a:prstGeom>
        </p:spPr>
        <p:txBody>
          <a:bodyPr vert="horz" wrap="square" lIns="0" tIns="12700" rIns="0" bIns="0" rtlCol="0">
            <a:spAutoFit/>
          </a:bodyPr>
          <a:lstStyle/>
          <a:p>
            <a:pPr marL="12700" marR="5080">
              <a:lnSpc>
                <a:spcPct val="100000"/>
              </a:lnSpc>
              <a:spcBef>
                <a:spcPts val="100"/>
              </a:spcBef>
            </a:pPr>
            <a:r>
              <a:rPr sz="2200" spc="-5" dirty="0">
                <a:solidFill>
                  <a:srgbClr val="37761C"/>
                </a:solidFill>
                <a:latin typeface="Arial MT"/>
                <a:cs typeface="Arial MT"/>
              </a:rPr>
              <a:t>Each timestep of decoder uses </a:t>
            </a:r>
            <a:r>
              <a:rPr sz="2200" dirty="0">
                <a:solidFill>
                  <a:srgbClr val="37761C"/>
                </a:solidFill>
                <a:latin typeface="Arial MT"/>
                <a:cs typeface="Arial MT"/>
              </a:rPr>
              <a:t>a </a:t>
            </a:r>
            <a:r>
              <a:rPr sz="2200" spc="5" dirty="0">
                <a:solidFill>
                  <a:srgbClr val="37761C"/>
                </a:solidFill>
                <a:latin typeface="Arial MT"/>
                <a:cs typeface="Arial MT"/>
              </a:rPr>
              <a:t> </a:t>
            </a:r>
            <a:r>
              <a:rPr sz="2200" spc="-10" dirty="0">
                <a:solidFill>
                  <a:srgbClr val="37761C"/>
                </a:solidFill>
                <a:latin typeface="Arial MT"/>
                <a:cs typeface="Arial MT"/>
              </a:rPr>
              <a:t>different </a:t>
            </a:r>
            <a:r>
              <a:rPr sz="2200" dirty="0">
                <a:solidFill>
                  <a:srgbClr val="37761C"/>
                </a:solidFill>
                <a:latin typeface="Arial MT"/>
                <a:cs typeface="Arial MT"/>
              </a:rPr>
              <a:t>context vector </a:t>
            </a:r>
            <a:r>
              <a:rPr sz="2200" spc="-5" dirty="0">
                <a:solidFill>
                  <a:srgbClr val="37761C"/>
                </a:solidFill>
                <a:latin typeface="Arial MT"/>
                <a:cs typeface="Arial MT"/>
              </a:rPr>
              <a:t>that looks at </a:t>
            </a:r>
            <a:r>
              <a:rPr sz="2200" spc="-375" dirty="0">
                <a:solidFill>
                  <a:srgbClr val="37761C"/>
                </a:solidFill>
                <a:latin typeface="Arial MT"/>
                <a:cs typeface="Arial MT"/>
              </a:rPr>
              <a:t> </a:t>
            </a:r>
            <a:r>
              <a:rPr sz="2200" spc="-10" dirty="0">
                <a:solidFill>
                  <a:srgbClr val="37761C"/>
                </a:solidFill>
                <a:latin typeface="Arial MT"/>
                <a:cs typeface="Arial MT"/>
              </a:rPr>
              <a:t>different</a:t>
            </a:r>
            <a:r>
              <a:rPr sz="2200" spc="-15" dirty="0">
                <a:solidFill>
                  <a:srgbClr val="37761C"/>
                </a:solidFill>
                <a:latin typeface="Arial MT"/>
                <a:cs typeface="Arial MT"/>
              </a:rPr>
              <a:t> </a:t>
            </a:r>
            <a:r>
              <a:rPr sz="2200" spc="-5" dirty="0">
                <a:solidFill>
                  <a:srgbClr val="37761C"/>
                </a:solidFill>
                <a:latin typeface="Arial MT"/>
                <a:cs typeface="Arial MT"/>
              </a:rPr>
              <a:t>parts</a:t>
            </a:r>
            <a:r>
              <a:rPr sz="2200" spc="-10" dirty="0">
                <a:solidFill>
                  <a:srgbClr val="37761C"/>
                </a:solidFill>
                <a:latin typeface="Arial MT"/>
                <a:cs typeface="Arial MT"/>
              </a:rPr>
              <a:t> </a:t>
            </a:r>
            <a:r>
              <a:rPr sz="2200" spc="-5" dirty="0">
                <a:solidFill>
                  <a:srgbClr val="37761C"/>
                </a:solidFill>
                <a:latin typeface="Arial MT"/>
                <a:cs typeface="Arial MT"/>
              </a:rPr>
              <a:t>of</a:t>
            </a:r>
            <a:r>
              <a:rPr sz="2200" spc="-10" dirty="0">
                <a:solidFill>
                  <a:srgbClr val="37761C"/>
                </a:solidFill>
                <a:latin typeface="Arial MT"/>
                <a:cs typeface="Arial MT"/>
              </a:rPr>
              <a:t> </a:t>
            </a:r>
            <a:r>
              <a:rPr sz="2200" spc="-5" dirty="0">
                <a:solidFill>
                  <a:srgbClr val="37761C"/>
                </a:solidFill>
                <a:latin typeface="Arial MT"/>
                <a:cs typeface="Arial MT"/>
              </a:rPr>
              <a:t>the</a:t>
            </a:r>
            <a:r>
              <a:rPr sz="2200" spc="-10" dirty="0">
                <a:solidFill>
                  <a:srgbClr val="37761C"/>
                </a:solidFill>
                <a:latin typeface="Arial MT"/>
                <a:cs typeface="Arial MT"/>
              </a:rPr>
              <a:t> </a:t>
            </a:r>
            <a:r>
              <a:rPr sz="2200" spc="-5" dirty="0">
                <a:solidFill>
                  <a:srgbClr val="37761C"/>
                </a:solidFill>
                <a:latin typeface="Arial MT"/>
                <a:cs typeface="Arial MT"/>
              </a:rPr>
              <a:t>input</a:t>
            </a:r>
            <a:r>
              <a:rPr sz="2200" spc="-10" dirty="0">
                <a:solidFill>
                  <a:srgbClr val="37761C"/>
                </a:solidFill>
                <a:latin typeface="Arial MT"/>
                <a:cs typeface="Arial MT"/>
              </a:rPr>
              <a:t> </a:t>
            </a:r>
            <a:r>
              <a:rPr sz="2200" spc="-5" dirty="0">
                <a:solidFill>
                  <a:srgbClr val="37761C"/>
                </a:solidFill>
                <a:latin typeface="Arial MT"/>
                <a:cs typeface="Arial MT"/>
              </a:rPr>
              <a:t>image</a:t>
            </a:r>
            <a:r>
              <a:rPr lang="en-US" altLang="zh-CN" sz="2200" spc="-5" dirty="0">
                <a:solidFill>
                  <a:srgbClr val="37761C"/>
                </a:solidFill>
                <a:latin typeface="Arial MT"/>
                <a:cs typeface="Arial MT"/>
              </a:rPr>
              <a:t>.</a:t>
            </a:r>
            <a:endParaRPr sz="2200" dirty="0">
              <a:latin typeface="Arial MT"/>
              <a:cs typeface="Arial MT"/>
            </a:endParaRPr>
          </a:p>
        </p:txBody>
      </p:sp>
      <p:sp>
        <p:nvSpPr>
          <p:cNvPr id="89" name="object 51">
            <a:extLst>
              <a:ext uri="{FF2B5EF4-FFF2-40B4-BE49-F238E27FC236}">
                <a16:creationId xmlns:a16="http://schemas.microsoft.com/office/drawing/2014/main" id="{19472A34-9A17-45A6-8E37-1BF14558235B}"/>
              </a:ext>
            </a:extLst>
          </p:cNvPr>
          <p:cNvSpPr txBox="1"/>
          <p:nvPr/>
        </p:nvSpPr>
        <p:spPr>
          <a:xfrm>
            <a:off x="5125911" y="5477793"/>
            <a:ext cx="2170430" cy="681355"/>
          </a:xfrm>
          <a:prstGeom prst="rect">
            <a:avLst/>
          </a:prstGeom>
        </p:spPr>
        <p:txBody>
          <a:bodyPr vert="horz" wrap="square" lIns="0" tIns="75565" rIns="0" bIns="0" rtlCol="0">
            <a:spAutoFit/>
          </a:bodyPr>
          <a:lstStyle/>
          <a:p>
            <a:pPr marL="746760">
              <a:lnSpc>
                <a:spcPct val="100000"/>
              </a:lnSpc>
              <a:spcBef>
                <a:spcPts val="595"/>
              </a:spcBef>
              <a:tabLst>
                <a:tab pos="1691005"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person</a:t>
            </a:r>
            <a:endParaRPr sz="1200" dirty="0">
              <a:latin typeface="Arial MT"/>
              <a:cs typeface="Arial MT"/>
            </a:endParaRPr>
          </a:p>
          <a:p>
            <a:pPr marL="12700">
              <a:lnSpc>
                <a:spcPct val="100000"/>
              </a:lnSpc>
              <a:spcBef>
                <a:spcPts val="825"/>
              </a:spcBef>
              <a:tabLst>
                <a:tab pos="1482090" algn="l"/>
              </a:tabLst>
            </a:pPr>
            <a:r>
              <a:rPr sz="2000" spc="-5" dirty="0">
                <a:solidFill>
                  <a:srgbClr val="FFFFFF"/>
                </a:solidFill>
                <a:latin typeface="Arial MT"/>
                <a:cs typeface="Arial MT"/>
              </a:rPr>
              <a:t>Lecture </a:t>
            </a:r>
            <a:r>
              <a:rPr sz="2000" spc="-75" dirty="0">
                <a:solidFill>
                  <a:srgbClr val="FFFFFF"/>
                </a:solidFill>
                <a:latin typeface="Arial MT"/>
                <a:cs typeface="Arial MT"/>
              </a:rPr>
              <a:t>11</a:t>
            </a:r>
            <a:r>
              <a:rPr sz="2000" spc="-5" dirty="0">
                <a:solidFill>
                  <a:srgbClr val="FFFFFF"/>
                </a:solidFill>
                <a:latin typeface="Arial MT"/>
                <a:cs typeface="Arial MT"/>
              </a:rPr>
              <a:t> </a:t>
            </a:r>
            <a:r>
              <a:rPr sz="2000" dirty="0">
                <a:solidFill>
                  <a:srgbClr val="FFFFFF"/>
                </a:solidFill>
                <a:latin typeface="Arial MT"/>
                <a:cs typeface="Arial MT"/>
              </a:rPr>
              <a:t>-	</a:t>
            </a:r>
            <a:r>
              <a:rPr sz="3000" spc="-7" baseline="1388" dirty="0">
                <a:solidFill>
                  <a:srgbClr val="FFFFFF"/>
                </a:solidFill>
                <a:latin typeface="Arial MT"/>
                <a:cs typeface="Arial MT"/>
              </a:rPr>
              <a:t>41</a:t>
            </a:r>
            <a:endParaRPr sz="3000" baseline="1388" dirty="0">
              <a:latin typeface="Arial MT"/>
              <a:cs typeface="Arial MT"/>
            </a:endParaRPr>
          </a:p>
        </p:txBody>
      </p:sp>
      <p:sp>
        <p:nvSpPr>
          <p:cNvPr id="91" name="object 52">
            <a:extLst>
              <a:ext uri="{FF2B5EF4-FFF2-40B4-BE49-F238E27FC236}">
                <a16:creationId xmlns:a16="http://schemas.microsoft.com/office/drawing/2014/main" id="{B3566B3D-6630-4E44-B9CF-9315CE04E8C2}"/>
              </a:ext>
            </a:extLst>
          </p:cNvPr>
          <p:cNvSpPr txBox="1"/>
          <p:nvPr/>
        </p:nvSpPr>
        <p:spPr>
          <a:xfrm>
            <a:off x="7683907" y="5366583"/>
            <a:ext cx="1587500" cy="384080"/>
          </a:xfrm>
          <a:prstGeom prst="rect">
            <a:avLst/>
          </a:prstGeom>
        </p:spPr>
        <p:txBody>
          <a:bodyPr vert="horz" wrap="square" lIns="0" tIns="75565" rIns="0" bIns="0" rtlCol="0">
            <a:spAutoFit/>
          </a:bodyPr>
          <a:lstStyle/>
          <a:p>
            <a:pPr marL="12700">
              <a:lnSpc>
                <a:spcPct val="100000"/>
              </a:lnSpc>
              <a:spcBef>
                <a:spcPts val="595"/>
              </a:spcBef>
              <a:tabLst>
                <a:tab pos="1054100" algn="l"/>
              </a:tabLst>
            </a:pPr>
            <a:r>
              <a:rPr sz="1200" spc="-5" dirty="0">
                <a:latin typeface="Arial MT"/>
                <a:cs typeface="Arial MT"/>
              </a:rPr>
              <a:t>wearin</a:t>
            </a:r>
            <a:r>
              <a:rPr lang="en-US" altLang="zh-CN" sz="1200" spc="-5" dirty="0">
                <a:latin typeface="Arial MT"/>
                <a:cs typeface="Arial MT"/>
              </a:rPr>
              <a:t>g</a:t>
            </a:r>
            <a:r>
              <a:rPr sz="2000" spc="-5" dirty="0">
                <a:solidFill>
                  <a:srgbClr val="FFFFFF"/>
                </a:solidFill>
                <a:latin typeface="Arial MT"/>
                <a:cs typeface="Arial MT"/>
              </a:rPr>
              <a:t>,</a:t>
            </a:r>
            <a:r>
              <a:rPr sz="2000" spc="-45" dirty="0">
                <a:solidFill>
                  <a:srgbClr val="FFFFFF"/>
                </a:solidFill>
                <a:latin typeface="Arial MT"/>
                <a:cs typeface="Arial MT"/>
              </a:rPr>
              <a:t> </a:t>
            </a:r>
            <a:r>
              <a:rPr sz="2000" spc="-5" dirty="0">
                <a:solidFill>
                  <a:srgbClr val="FFFFFF"/>
                </a:solidFill>
                <a:latin typeface="Arial MT"/>
                <a:cs typeface="Arial MT"/>
              </a:rPr>
              <a:t>2022</a:t>
            </a:r>
            <a:endParaRPr sz="2000" dirty="0">
              <a:latin typeface="Arial MT"/>
              <a:cs typeface="Arial MT"/>
            </a:endParaRPr>
          </a:p>
        </p:txBody>
      </p:sp>
    </p:spTree>
    <p:extLst>
      <p:ext uri="{BB962C8B-B14F-4D97-AF65-F5344CB8AC3E}">
        <p14:creationId xmlns:p14="http://schemas.microsoft.com/office/powerpoint/2010/main" val="1344797123"/>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DABFC6-32EA-4032-9CAA-07AE99BD3BAE}"/>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5" name="object 3">
            <a:extLst>
              <a:ext uri="{FF2B5EF4-FFF2-40B4-BE49-F238E27FC236}">
                <a16:creationId xmlns:a16="http://schemas.microsoft.com/office/drawing/2014/main" id="{5AD7E996-8AEA-4B06-8CAB-D1D8D61B50E4}"/>
              </a:ext>
            </a:extLst>
          </p:cNvPr>
          <p:cNvSpPr txBox="1"/>
          <p:nvPr/>
        </p:nvSpPr>
        <p:spPr>
          <a:xfrm>
            <a:off x="191738" y="4760895"/>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6" name="object 5">
            <a:extLst>
              <a:ext uri="{FF2B5EF4-FFF2-40B4-BE49-F238E27FC236}">
                <a16:creationId xmlns:a16="http://schemas.microsoft.com/office/drawing/2014/main" id="{37BAAAC4-4464-4DC9-8C44-6834FDEB0AF0}"/>
              </a:ext>
            </a:extLst>
          </p:cNvPr>
          <p:cNvPicPr/>
          <p:nvPr/>
        </p:nvPicPr>
        <p:blipFill>
          <a:blip r:embed="rId3" cstate="print"/>
          <a:stretch>
            <a:fillRect/>
          </a:stretch>
        </p:blipFill>
        <p:spPr>
          <a:xfrm>
            <a:off x="194912" y="3917831"/>
            <a:ext cx="971999" cy="687048"/>
          </a:xfrm>
          <a:prstGeom prst="rect">
            <a:avLst/>
          </a:prstGeom>
        </p:spPr>
      </p:pic>
      <p:grpSp>
        <p:nvGrpSpPr>
          <p:cNvPr id="7" name="object 6">
            <a:extLst>
              <a:ext uri="{FF2B5EF4-FFF2-40B4-BE49-F238E27FC236}">
                <a16:creationId xmlns:a16="http://schemas.microsoft.com/office/drawing/2014/main" id="{23713881-378B-4BE4-BFC8-213E0495FA21}"/>
              </a:ext>
            </a:extLst>
          </p:cNvPr>
          <p:cNvGrpSpPr/>
          <p:nvPr/>
        </p:nvGrpSpPr>
        <p:grpSpPr>
          <a:xfrm>
            <a:off x="1250663" y="3741394"/>
            <a:ext cx="840740" cy="1040130"/>
            <a:chOff x="1207800" y="2748412"/>
            <a:chExt cx="840740" cy="1040130"/>
          </a:xfrm>
        </p:grpSpPr>
        <p:sp>
          <p:nvSpPr>
            <p:cNvPr id="8" name="object 7">
              <a:extLst>
                <a:ext uri="{FF2B5EF4-FFF2-40B4-BE49-F238E27FC236}">
                  <a16:creationId xmlns:a16="http://schemas.microsoft.com/office/drawing/2014/main" id="{42A7258F-10F3-4581-96EA-5E533EDB2613}"/>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9" name="object 8">
              <a:extLst>
                <a:ext uri="{FF2B5EF4-FFF2-40B4-BE49-F238E27FC236}">
                  <a16:creationId xmlns:a16="http://schemas.microsoft.com/office/drawing/2014/main" id="{4DCA833D-1918-4686-9E16-C594A79597ED}"/>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5CC19AC3-B88B-4D3A-A9DA-21DA280D5EC2}"/>
              </a:ext>
            </a:extLst>
          </p:cNvPr>
          <p:cNvSpPr txBox="1"/>
          <p:nvPr/>
        </p:nvSpPr>
        <p:spPr>
          <a:xfrm>
            <a:off x="1328451" y="4094872"/>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1" name="object 10">
            <a:extLst>
              <a:ext uri="{FF2B5EF4-FFF2-40B4-BE49-F238E27FC236}">
                <a16:creationId xmlns:a16="http://schemas.microsoft.com/office/drawing/2014/main" id="{DB5D6E77-C997-48B8-9EB0-C840FE04945D}"/>
              </a:ext>
            </a:extLst>
          </p:cNvPr>
          <p:cNvSpPr txBox="1"/>
          <p:nvPr/>
        </p:nvSpPr>
        <p:spPr>
          <a:xfrm>
            <a:off x="2051004" y="4731570"/>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12" name="object 11">
            <a:extLst>
              <a:ext uri="{FF2B5EF4-FFF2-40B4-BE49-F238E27FC236}">
                <a16:creationId xmlns:a16="http://schemas.microsoft.com/office/drawing/2014/main" id="{0E95219D-9EEE-4E3D-96DF-777A1AFFB1B7}"/>
              </a:ext>
            </a:extLst>
          </p:cNvPr>
          <p:cNvSpPr txBox="1"/>
          <p:nvPr/>
        </p:nvSpPr>
        <p:spPr>
          <a:xfrm>
            <a:off x="4459663" y="3804204"/>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pSp>
        <p:nvGrpSpPr>
          <p:cNvPr id="13" name="object 12">
            <a:extLst>
              <a:ext uri="{FF2B5EF4-FFF2-40B4-BE49-F238E27FC236}">
                <a16:creationId xmlns:a16="http://schemas.microsoft.com/office/drawing/2014/main" id="{95B45B34-B341-4DAE-8565-16787096D541}"/>
              </a:ext>
            </a:extLst>
          </p:cNvPr>
          <p:cNvGrpSpPr/>
          <p:nvPr/>
        </p:nvGrpSpPr>
        <p:grpSpPr>
          <a:xfrm>
            <a:off x="2150430" y="3741391"/>
            <a:ext cx="3779520" cy="1493520"/>
            <a:chOff x="2107567" y="2748409"/>
            <a:chExt cx="3779520" cy="1493520"/>
          </a:xfrm>
        </p:grpSpPr>
        <p:sp>
          <p:nvSpPr>
            <p:cNvPr id="14" name="object 13">
              <a:extLst>
                <a:ext uri="{FF2B5EF4-FFF2-40B4-BE49-F238E27FC236}">
                  <a16:creationId xmlns:a16="http://schemas.microsoft.com/office/drawing/2014/main" id="{077E5EBA-9A9B-43B7-A1AE-48D640D0985F}"/>
                </a:ext>
              </a:extLst>
            </p:cNvPr>
            <p:cNvSpPr/>
            <p:nvPr/>
          </p:nvSpPr>
          <p:spPr>
            <a:xfrm>
              <a:off x="3091399" y="3065473"/>
              <a:ext cx="1211580" cy="1905"/>
            </a:xfrm>
            <a:custGeom>
              <a:avLst/>
              <a:gdLst/>
              <a:ahLst/>
              <a:cxnLst/>
              <a:rect l="l" t="t" r="r" b="b"/>
              <a:pathLst>
                <a:path w="1211579" h="1905">
                  <a:moveTo>
                    <a:pt x="0" y="0"/>
                  </a:moveTo>
                  <a:lnTo>
                    <a:pt x="1211099" y="1370"/>
                  </a:lnTo>
                </a:path>
              </a:pathLst>
            </a:custGeom>
            <a:ln w="19049">
              <a:solidFill>
                <a:srgbClr val="222222"/>
              </a:solidFill>
            </a:ln>
          </p:spPr>
          <p:txBody>
            <a:bodyPr wrap="square" lIns="0" tIns="0" rIns="0" bIns="0" rtlCol="0"/>
            <a:lstStyle/>
            <a:p>
              <a:endParaRPr/>
            </a:p>
          </p:txBody>
        </p:sp>
        <p:pic>
          <p:nvPicPr>
            <p:cNvPr id="15" name="object 14">
              <a:extLst>
                <a:ext uri="{FF2B5EF4-FFF2-40B4-BE49-F238E27FC236}">
                  <a16:creationId xmlns:a16="http://schemas.microsoft.com/office/drawing/2014/main" id="{C4D3E1B5-4055-4A40-879D-5C9B904DD4FB}"/>
                </a:ext>
              </a:extLst>
            </p:cNvPr>
            <p:cNvPicPr/>
            <p:nvPr/>
          </p:nvPicPr>
          <p:blipFill>
            <a:blip r:embed="rId4" cstate="print"/>
            <a:stretch>
              <a:fillRect/>
            </a:stretch>
          </p:blipFill>
          <p:spPr>
            <a:xfrm>
              <a:off x="4292939" y="3025853"/>
              <a:ext cx="105536" cy="81981"/>
            </a:xfrm>
            <a:prstGeom prst="rect">
              <a:avLst/>
            </a:prstGeom>
          </p:spPr>
        </p:pic>
        <p:sp>
          <p:nvSpPr>
            <p:cNvPr id="16" name="object 15">
              <a:extLst>
                <a:ext uri="{FF2B5EF4-FFF2-40B4-BE49-F238E27FC236}">
                  <a16:creationId xmlns:a16="http://schemas.microsoft.com/office/drawing/2014/main" id="{B58F7401-3E8A-48CA-AD85-384EC761E646}"/>
                </a:ext>
              </a:extLst>
            </p:cNvPr>
            <p:cNvSpPr/>
            <p:nvPr/>
          </p:nvSpPr>
          <p:spPr>
            <a:xfrm>
              <a:off x="2116322" y="2754254"/>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B4A7D6"/>
            </a:solidFill>
          </p:spPr>
          <p:txBody>
            <a:bodyPr wrap="square" lIns="0" tIns="0" rIns="0" bIns="0" rtlCol="0"/>
            <a:lstStyle/>
            <a:p>
              <a:endParaRPr/>
            </a:p>
          </p:txBody>
        </p:sp>
        <p:sp>
          <p:nvSpPr>
            <p:cNvPr id="17" name="object 16">
              <a:extLst>
                <a:ext uri="{FF2B5EF4-FFF2-40B4-BE49-F238E27FC236}">
                  <a16:creationId xmlns:a16="http://schemas.microsoft.com/office/drawing/2014/main" id="{1067ED87-FAA9-4FD6-859C-6EDCA8F4AAEB}"/>
                </a:ext>
              </a:extLst>
            </p:cNvPr>
            <p:cNvSpPr/>
            <p:nvPr/>
          </p:nvSpPr>
          <p:spPr>
            <a:xfrm>
              <a:off x="2112329" y="2753172"/>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0" y="26"/>
                  </a:moveTo>
                  <a:lnTo>
                    <a:pt x="651050"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sp>
          <p:nvSpPr>
            <p:cNvPr id="18" name="object 17">
              <a:extLst>
                <a:ext uri="{FF2B5EF4-FFF2-40B4-BE49-F238E27FC236}">
                  <a16:creationId xmlns:a16="http://schemas.microsoft.com/office/drawing/2014/main" id="{DB2ABE63-1C0C-4BF2-80B7-08A2685DD386}"/>
                </a:ext>
              </a:extLst>
            </p:cNvPr>
            <p:cNvSpPr/>
            <p:nvPr/>
          </p:nvSpPr>
          <p:spPr>
            <a:xfrm>
              <a:off x="5566069" y="3729817"/>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grpSp>
      <p:sp>
        <p:nvSpPr>
          <p:cNvPr id="19" name="object 18">
            <a:extLst>
              <a:ext uri="{FF2B5EF4-FFF2-40B4-BE49-F238E27FC236}">
                <a16:creationId xmlns:a16="http://schemas.microsoft.com/office/drawing/2014/main" id="{6F5E4735-3C5E-4C43-B8BA-AAEFEFE0BF17}"/>
              </a:ext>
            </a:extLst>
          </p:cNvPr>
          <p:cNvSpPr txBox="1"/>
          <p:nvPr/>
        </p:nvSpPr>
        <p:spPr>
          <a:xfrm>
            <a:off x="5608932" y="4722799"/>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1</a:t>
            </a:r>
            <a:endParaRPr sz="1200" baseline="-31250">
              <a:latin typeface="Arial MT"/>
              <a:cs typeface="Arial MT"/>
            </a:endParaRPr>
          </a:p>
        </p:txBody>
      </p:sp>
      <p:sp>
        <p:nvSpPr>
          <p:cNvPr id="20" name="object 19">
            <a:extLst>
              <a:ext uri="{FF2B5EF4-FFF2-40B4-BE49-F238E27FC236}">
                <a16:creationId xmlns:a16="http://schemas.microsoft.com/office/drawing/2014/main" id="{D8503DDC-9EBD-48A9-AEA5-4D4FD77AEF55}"/>
              </a:ext>
            </a:extLst>
          </p:cNvPr>
          <p:cNvSpPr txBox="1"/>
          <p:nvPr/>
        </p:nvSpPr>
        <p:spPr>
          <a:xfrm>
            <a:off x="5982527" y="4722799"/>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21" name="object 20">
            <a:extLst>
              <a:ext uri="{FF2B5EF4-FFF2-40B4-BE49-F238E27FC236}">
                <a16:creationId xmlns:a16="http://schemas.microsoft.com/office/drawing/2014/main" id="{2716D826-C206-40E6-8C49-D7F4EF1713FD}"/>
              </a:ext>
            </a:extLst>
          </p:cNvPr>
          <p:cNvSpPr/>
          <p:nvPr/>
        </p:nvSpPr>
        <p:spPr>
          <a:xfrm>
            <a:off x="5792145" y="3804198"/>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22" name="object 21">
            <a:extLst>
              <a:ext uri="{FF2B5EF4-FFF2-40B4-BE49-F238E27FC236}">
                <a16:creationId xmlns:a16="http://schemas.microsoft.com/office/drawing/2014/main" id="{FF63D2F0-A40D-4399-AEC3-B90A64E1188B}"/>
              </a:ext>
            </a:extLst>
          </p:cNvPr>
          <p:cNvSpPr txBox="1"/>
          <p:nvPr/>
        </p:nvSpPr>
        <p:spPr>
          <a:xfrm>
            <a:off x="5796908" y="3808960"/>
            <a:ext cx="305435" cy="502284"/>
          </a:xfrm>
          <a:prstGeom prst="rect">
            <a:avLst/>
          </a:prstGeom>
          <a:solidFill>
            <a:srgbClr val="D9EAD3"/>
          </a:solidFill>
        </p:spPr>
        <p:txBody>
          <a:bodyPr vert="horz" wrap="square" lIns="0" tIns="161290" rIns="0" bIns="0" rtlCol="0">
            <a:spAutoFit/>
          </a:bodyPr>
          <a:lstStyle/>
          <a:p>
            <a:pPr marL="90805">
              <a:lnSpc>
                <a:spcPct val="100000"/>
              </a:lnSpc>
              <a:spcBef>
                <a:spcPts val="127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grpSp>
        <p:nvGrpSpPr>
          <p:cNvPr id="23" name="object 22">
            <a:extLst>
              <a:ext uri="{FF2B5EF4-FFF2-40B4-BE49-F238E27FC236}">
                <a16:creationId xmlns:a16="http://schemas.microsoft.com/office/drawing/2014/main" id="{D92B4C32-2728-4EE0-A7DA-DEFF1987E95F}"/>
              </a:ext>
            </a:extLst>
          </p:cNvPr>
          <p:cNvGrpSpPr/>
          <p:nvPr/>
        </p:nvGrpSpPr>
        <p:grpSpPr>
          <a:xfrm>
            <a:off x="5914407" y="3491619"/>
            <a:ext cx="1093470" cy="1240790"/>
            <a:chOff x="5871544" y="2498637"/>
            <a:chExt cx="1093470" cy="1240790"/>
          </a:xfrm>
        </p:grpSpPr>
        <p:sp>
          <p:nvSpPr>
            <p:cNvPr id="24" name="object 23">
              <a:extLst>
                <a:ext uri="{FF2B5EF4-FFF2-40B4-BE49-F238E27FC236}">
                  <a16:creationId xmlns:a16="http://schemas.microsoft.com/office/drawing/2014/main" id="{A884D58C-F2E4-425C-B8A7-3DE86890429A}"/>
                </a:ext>
              </a:extLst>
            </p:cNvPr>
            <p:cNvSpPr/>
            <p:nvPr/>
          </p:nvSpPr>
          <p:spPr>
            <a:xfrm>
              <a:off x="5982148"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25" name="object 24">
              <a:extLst>
                <a:ext uri="{FF2B5EF4-FFF2-40B4-BE49-F238E27FC236}">
                  <a16:creationId xmlns:a16="http://schemas.microsoft.com/office/drawing/2014/main" id="{28FD827D-98B2-44AE-936F-67121B0B10C8}"/>
                </a:ext>
              </a:extLst>
            </p:cNvPr>
            <p:cNvPicPr/>
            <p:nvPr/>
          </p:nvPicPr>
          <p:blipFill>
            <a:blip r:embed="rId5" cstate="print"/>
            <a:stretch>
              <a:fillRect/>
            </a:stretch>
          </p:blipFill>
          <p:spPr>
            <a:xfrm>
              <a:off x="5942204" y="3370786"/>
              <a:ext cx="81980" cy="105625"/>
            </a:xfrm>
            <a:prstGeom prst="rect">
              <a:avLst/>
            </a:prstGeom>
          </p:spPr>
        </p:pic>
        <p:pic>
          <p:nvPicPr>
            <p:cNvPr id="26" name="object 25">
              <a:extLst>
                <a:ext uri="{FF2B5EF4-FFF2-40B4-BE49-F238E27FC236}">
                  <a16:creationId xmlns:a16="http://schemas.microsoft.com/office/drawing/2014/main" id="{8456915B-9268-4FC9-9180-813B9E509DDB}"/>
                </a:ext>
              </a:extLst>
            </p:cNvPr>
            <p:cNvPicPr/>
            <p:nvPr/>
          </p:nvPicPr>
          <p:blipFill>
            <a:blip r:embed="rId6" cstate="print"/>
            <a:stretch>
              <a:fillRect/>
            </a:stretch>
          </p:blipFill>
          <p:spPr>
            <a:xfrm>
              <a:off x="5871544" y="2498637"/>
              <a:ext cx="81975" cy="322102"/>
            </a:xfrm>
            <a:prstGeom prst="rect">
              <a:avLst/>
            </a:prstGeom>
          </p:spPr>
        </p:pic>
        <p:sp>
          <p:nvSpPr>
            <p:cNvPr id="27" name="object 26">
              <a:extLst>
                <a:ext uri="{FF2B5EF4-FFF2-40B4-BE49-F238E27FC236}">
                  <a16:creationId xmlns:a16="http://schemas.microsoft.com/office/drawing/2014/main" id="{F4F09A53-BDC6-4535-93E3-3DC4DC0C7F64}"/>
                </a:ext>
              </a:extLst>
            </p:cNvPr>
            <p:cNvSpPr/>
            <p:nvPr/>
          </p:nvSpPr>
          <p:spPr>
            <a:xfrm>
              <a:off x="6638761" y="2811215"/>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28" name="object 27">
            <a:extLst>
              <a:ext uri="{FF2B5EF4-FFF2-40B4-BE49-F238E27FC236}">
                <a16:creationId xmlns:a16="http://schemas.microsoft.com/office/drawing/2014/main" id="{9AE8CE3F-EDE7-4326-A93F-E166997234A0}"/>
              </a:ext>
            </a:extLst>
          </p:cNvPr>
          <p:cNvSpPr txBox="1"/>
          <p:nvPr/>
        </p:nvSpPr>
        <p:spPr>
          <a:xfrm>
            <a:off x="5796293" y="2961799"/>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29" name="object 28">
            <a:extLst>
              <a:ext uri="{FF2B5EF4-FFF2-40B4-BE49-F238E27FC236}">
                <a16:creationId xmlns:a16="http://schemas.microsoft.com/office/drawing/2014/main" id="{E7D963E9-BE49-4933-9E79-22B66340CE4A}"/>
              </a:ext>
            </a:extLst>
          </p:cNvPr>
          <p:cNvSpPr txBox="1"/>
          <p:nvPr/>
        </p:nvSpPr>
        <p:spPr>
          <a:xfrm>
            <a:off x="6686386" y="3808960"/>
            <a:ext cx="307340" cy="502284"/>
          </a:xfrm>
          <a:prstGeom prst="rect">
            <a:avLst/>
          </a:prstGeom>
          <a:solidFill>
            <a:srgbClr val="D9EAD3"/>
          </a:solidFill>
        </p:spPr>
        <p:txBody>
          <a:bodyPr vert="horz" wrap="square" lIns="0" tIns="161290" rIns="0" bIns="0" rtlCol="0">
            <a:spAutoFit/>
          </a:bodyPr>
          <a:lstStyle/>
          <a:p>
            <a:pPr marL="90805">
              <a:lnSpc>
                <a:spcPct val="100000"/>
              </a:lnSpc>
              <a:spcBef>
                <a:spcPts val="1270"/>
              </a:spcBef>
            </a:pPr>
            <a:r>
              <a:rPr sz="1100" spc="5" dirty="0">
                <a:latin typeface="Arial MT"/>
                <a:cs typeface="Arial MT"/>
              </a:rPr>
              <a:t>h</a:t>
            </a:r>
            <a:r>
              <a:rPr sz="1050" spc="7" baseline="-31746" dirty="0">
                <a:latin typeface="Arial MT"/>
                <a:cs typeface="Arial MT"/>
              </a:rPr>
              <a:t>2</a:t>
            </a:r>
            <a:endParaRPr sz="1050" baseline="-31746">
              <a:latin typeface="Arial MT"/>
              <a:cs typeface="Arial MT"/>
            </a:endParaRPr>
          </a:p>
        </p:txBody>
      </p:sp>
      <p:grpSp>
        <p:nvGrpSpPr>
          <p:cNvPr id="30" name="object 29">
            <a:extLst>
              <a:ext uri="{FF2B5EF4-FFF2-40B4-BE49-F238E27FC236}">
                <a16:creationId xmlns:a16="http://schemas.microsoft.com/office/drawing/2014/main" id="{A5AADF4E-3598-4B20-ADB6-F4733CE4A055}"/>
              </a:ext>
            </a:extLst>
          </p:cNvPr>
          <p:cNvGrpSpPr/>
          <p:nvPr/>
        </p:nvGrpSpPr>
        <p:grpSpPr>
          <a:xfrm>
            <a:off x="6103620" y="3491620"/>
            <a:ext cx="777240" cy="1743075"/>
            <a:chOff x="6060757" y="2498638"/>
            <a:chExt cx="777240" cy="1743075"/>
          </a:xfrm>
        </p:grpSpPr>
        <p:sp>
          <p:nvSpPr>
            <p:cNvPr id="31" name="object 30">
              <a:extLst>
                <a:ext uri="{FF2B5EF4-FFF2-40B4-BE49-F238E27FC236}">
                  <a16:creationId xmlns:a16="http://schemas.microsoft.com/office/drawing/2014/main" id="{488974A8-5682-4D2C-8341-4AF486247B41}"/>
                </a:ext>
              </a:extLst>
            </p:cNvPr>
            <p:cNvSpPr/>
            <p:nvPr/>
          </p:nvSpPr>
          <p:spPr>
            <a:xfrm>
              <a:off x="6070282" y="3066965"/>
              <a:ext cx="454659" cy="0"/>
            </a:xfrm>
            <a:custGeom>
              <a:avLst/>
              <a:gdLst/>
              <a:ahLst/>
              <a:cxnLst/>
              <a:rect l="l" t="t" r="r" b="b"/>
              <a:pathLst>
                <a:path w="454659">
                  <a:moveTo>
                    <a:pt x="0" y="0"/>
                  </a:moveTo>
                  <a:lnTo>
                    <a:pt x="454199" y="0"/>
                  </a:lnTo>
                </a:path>
              </a:pathLst>
            </a:custGeom>
            <a:ln w="19049">
              <a:solidFill>
                <a:srgbClr val="222222"/>
              </a:solidFill>
            </a:ln>
          </p:spPr>
          <p:txBody>
            <a:bodyPr wrap="square" lIns="0" tIns="0" rIns="0" bIns="0" rtlCol="0"/>
            <a:lstStyle/>
            <a:p>
              <a:endParaRPr/>
            </a:p>
          </p:txBody>
        </p:sp>
        <p:pic>
          <p:nvPicPr>
            <p:cNvPr id="32" name="object 31">
              <a:extLst>
                <a:ext uri="{FF2B5EF4-FFF2-40B4-BE49-F238E27FC236}">
                  <a16:creationId xmlns:a16="http://schemas.microsoft.com/office/drawing/2014/main" id="{65138CBF-4F4E-45D4-A585-FB2B0749091B}"/>
                </a:ext>
              </a:extLst>
            </p:cNvPr>
            <p:cNvPicPr/>
            <p:nvPr/>
          </p:nvPicPr>
          <p:blipFill>
            <a:blip r:embed="rId7" cstate="print"/>
            <a:stretch>
              <a:fillRect/>
            </a:stretch>
          </p:blipFill>
          <p:spPr>
            <a:xfrm>
              <a:off x="6514957" y="3025975"/>
              <a:ext cx="105500" cy="81980"/>
            </a:xfrm>
            <a:prstGeom prst="rect">
              <a:avLst/>
            </a:prstGeom>
          </p:spPr>
        </p:pic>
        <p:pic>
          <p:nvPicPr>
            <p:cNvPr id="33" name="object 32">
              <a:extLst>
                <a:ext uri="{FF2B5EF4-FFF2-40B4-BE49-F238E27FC236}">
                  <a16:creationId xmlns:a16="http://schemas.microsoft.com/office/drawing/2014/main" id="{BD89591B-0E57-4920-9AE1-445023C67CA4}"/>
                </a:ext>
              </a:extLst>
            </p:cNvPr>
            <p:cNvPicPr/>
            <p:nvPr/>
          </p:nvPicPr>
          <p:blipFill>
            <a:blip r:embed="rId8" cstate="print"/>
            <a:stretch>
              <a:fillRect/>
            </a:stretch>
          </p:blipFill>
          <p:spPr>
            <a:xfrm>
              <a:off x="6755719" y="2498638"/>
              <a:ext cx="81976" cy="322102"/>
            </a:xfrm>
            <a:prstGeom prst="rect">
              <a:avLst/>
            </a:prstGeom>
          </p:spPr>
        </p:pic>
        <p:sp>
          <p:nvSpPr>
            <p:cNvPr id="34" name="object 33">
              <a:extLst>
                <a:ext uri="{FF2B5EF4-FFF2-40B4-BE49-F238E27FC236}">
                  <a16:creationId xmlns:a16="http://schemas.microsoft.com/office/drawing/2014/main" id="{4C28B3B1-E567-49FC-855F-6026AC8B89E8}"/>
                </a:ext>
              </a:extLst>
            </p:cNvPr>
            <p:cNvSpPr/>
            <p:nvPr/>
          </p:nvSpPr>
          <p:spPr>
            <a:xfrm>
              <a:off x="6449859" y="3729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grpSp>
      <p:sp>
        <p:nvSpPr>
          <p:cNvPr id="35" name="object 34">
            <a:extLst>
              <a:ext uri="{FF2B5EF4-FFF2-40B4-BE49-F238E27FC236}">
                <a16:creationId xmlns:a16="http://schemas.microsoft.com/office/drawing/2014/main" id="{B7EB8A53-0533-4836-A258-2CEC36F1B023}"/>
              </a:ext>
            </a:extLst>
          </p:cNvPr>
          <p:cNvSpPr txBox="1"/>
          <p:nvPr/>
        </p:nvSpPr>
        <p:spPr>
          <a:xfrm>
            <a:off x="6677819" y="2961799"/>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36" name="object 35">
            <a:extLst>
              <a:ext uri="{FF2B5EF4-FFF2-40B4-BE49-F238E27FC236}">
                <a16:creationId xmlns:a16="http://schemas.microsoft.com/office/drawing/2014/main" id="{36AE2871-919E-4B61-B73C-FDAD7C611D1F}"/>
              </a:ext>
            </a:extLst>
          </p:cNvPr>
          <p:cNvSpPr txBox="1"/>
          <p:nvPr/>
        </p:nvSpPr>
        <p:spPr>
          <a:xfrm>
            <a:off x="6492722" y="4722799"/>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2</a:t>
            </a:r>
            <a:endParaRPr sz="1200" baseline="-31250">
              <a:latin typeface="Arial MT"/>
              <a:cs typeface="Arial MT"/>
            </a:endParaRPr>
          </a:p>
        </p:txBody>
      </p:sp>
      <p:sp>
        <p:nvSpPr>
          <p:cNvPr id="37" name="object 36">
            <a:extLst>
              <a:ext uri="{FF2B5EF4-FFF2-40B4-BE49-F238E27FC236}">
                <a16:creationId xmlns:a16="http://schemas.microsoft.com/office/drawing/2014/main" id="{D27AB300-4063-44BE-8249-E54EAE06A720}"/>
              </a:ext>
            </a:extLst>
          </p:cNvPr>
          <p:cNvSpPr txBox="1"/>
          <p:nvPr/>
        </p:nvSpPr>
        <p:spPr>
          <a:xfrm>
            <a:off x="6889185" y="4722799"/>
            <a:ext cx="298450" cy="511809"/>
          </a:xfrm>
          <a:prstGeom prst="rect">
            <a:avLst/>
          </a:prstGeom>
          <a:solidFill>
            <a:srgbClr val="EAD1DC"/>
          </a:solidFill>
          <a:ln w="9524">
            <a:solidFill>
              <a:srgbClr val="666666"/>
            </a:solidFill>
          </a:ln>
        </p:spPr>
        <p:txBody>
          <a:bodyPr vert="horz" wrap="square" lIns="0" tIns="158115" rIns="0" bIns="0" rtlCol="0">
            <a:spAutoFit/>
          </a:bodyPr>
          <a:lstStyle/>
          <a:p>
            <a:pPr marL="70485">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39" name="object 38">
            <a:extLst>
              <a:ext uri="{FF2B5EF4-FFF2-40B4-BE49-F238E27FC236}">
                <a16:creationId xmlns:a16="http://schemas.microsoft.com/office/drawing/2014/main" id="{9DB9FD9C-CDC6-44C3-B775-EB527545868F}"/>
              </a:ext>
            </a:extLst>
          </p:cNvPr>
          <p:cNvSpPr txBox="1"/>
          <p:nvPr/>
        </p:nvSpPr>
        <p:spPr>
          <a:xfrm>
            <a:off x="2163948" y="3751998"/>
            <a:ext cx="294005" cy="301625"/>
          </a:xfrm>
          <a:prstGeom prst="rect">
            <a:avLst/>
          </a:prstGeom>
          <a:solidFill>
            <a:srgbClr val="B4A7D6"/>
          </a:solidFill>
        </p:spPr>
        <p:txBody>
          <a:bodyPr vert="horz" wrap="square" lIns="0" tIns="107950" rIns="0" bIns="0" rtlCol="0">
            <a:spAutoFit/>
          </a:bodyPr>
          <a:lstStyle/>
          <a:p>
            <a:pPr marL="44450">
              <a:lnSpc>
                <a:spcPct val="100000"/>
              </a:lnSpc>
              <a:spcBef>
                <a:spcPts val="850"/>
              </a:spcBef>
            </a:pPr>
            <a:r>
              <a:rPr sz="1800" spc="-7" baseline="20833" dirty="0">
                <a:latin typeface="Arial MT"/>
                <a:cs typeface="Arial MT"/>
              </a:rPr>
              <a:t>z</a:t>
            </a:r>
            <a:r>
              <a:rPr sz="800" spc="-5" dirty="0">
                <a:latin typeface="Arial MT"/>
                <a:cs typeface="Arial MT"/>
              </a:rPr>
              <a:t>0,0</a:t>
            </a:r>
            <a:endParaRPr sz="800">
              <a:latin typeface="Arial MT"/>
              <a:cs typeface="Arial MT"/>
            </a:endParaRPr>
          </a:p>
        </p:txBody>
      </p:sp>
      <p:sp>
        <p:nvSpPr>
          <p:cNvPr id="40" name="object 39">
            <a:extLst>
              <a:ext uri="{FF2B5EF4-FFF2-40B4-BE49-F238E27FC236}">
                <a16:creationId xmlns:a16="http://schemas.microsoft.com/office/drawing/2014/main" id="{9BC0673A-A4C0-4102-87C3-BEA9A8CE6C0B}"/>
              </a:ext>
            </a:extLst>
          </p:cNvPr>
          <p:cNvSpPr/>
          <p:nvPr/>
        </p:nvSpPr>
        <p:spPr>
          <a:xfrm>
            <a:off x="7579338" y="3804198"/>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41" name="object 40">
            <a:extLst>
              <a:ext uri="{FF2B5EF4-FFF2-40B4-BE49-F238E27FC236}">
                <a16:creationId xmlns:a16="http://schemas.microsoft.com/office/drawing/2014/main" id="{B454DC29-7DB8-4BF3-820E-D6CE8B4DE1C3}"/>
              </a:ext>
            </a:extLst>
          </p:cNvPr>
          <p:cNvSpPr txBox="1"/>
          <p:nvPr/>
        </p:nvSpPr>
        <p:spPr>
          <a:xfrm>
            <a:off x="7584101" y="3808960"/>
            <a:ext cx="306705" cy="502284"/>
          </a:xfrm>
          <a:prstGeom prst="rect">
            <a:avLst/>
          </a:prstGeom>
          <a:solidFill>
            <a:srgbClr val="D9EAD3"/>
          </a:solidFill>
        </p:spPr>
        <p:txBody>
          <a:bodyPr vert="horz" wrap="square" lIns="0" tIns="161290" rIns="0" bIns="0" rtlCol="0">
            <a:spAutoFit/>
          </a:bodyPr>
          <a:lstStyle/>
          <a:p>
            <a:pPr marL="90805">
              <a:lnSpc>
                <a:spcPct val="100000"/>
              </a:lnSpc>
              <a:spcBef>
                <a:spcPts val="1270"/>
              </a:spcBef>
            </a:pPr>
            <a:r>
              <a:rPr sz="1100" spc="5" dirty="0">
                <a:latin typeface="Arial MT"/>
                <a:cs typeface="Arial MT"/>
              </a:rPr>
              <a:t>h</a:t>
            </a:r>
            <a:r>
              <a:rPr sz="1050" spc="7" baseline="-31746" dirty="0">
                <a:latin typeface="Arial MT"/>
                <a:cs typeface="Arial MT"/>
              </a:rPr>
              <a:t>3</a:t>
            </a:r>
            <a:endParaRPr sz="1050" baseline="-31746">
              <a:latin typeface="Arial MT"/>
              <a:cs typeface="Arial MT"/>
            </a:endParaRPr>
          </a:p>
        </p:txBody>
      </p:sp>
      <p:grpSp>
        <p:nvGrpSpPr>
          <p:cNvPr id="42" name="object 41">
            <a:extLst>
              <a:ext uri="{FF2B5EF4-FFF2-40B4-BE49-F238E27FC236}">
                <a16:creationId xmlns:a16="http://schemas.microsoft.com/office/drawing/2014/main" id="{B70BADCF-1AEA-4C3C-A84C-0A3946D878ED}"/>
              </a:ext>
            </a:extLst>
          </p:cNvPr>
          <p:cNvGrpSpPr/>
          <p:nvPr/>
        </p:nvGrpSpPr>
        <p:grpSpPr>
          <a:xfrm>
            <a:off x="6993099" y="3491620"/>
            <a:ext cx="785495" cy="1747520"/>
            <a:chOff x="6950236" y="2498638"/>
            <a:chExt cx="785495" cy="1747520"/>
          </a:xfrm>
        </p:grpSpPr>
        <p:sp>
          <p:nvSpPr>
            <p:cNvPr id="43" name="object 42">
              <a:extLst>
                <a:ext uri="{FF2B5EF4-FFF2-40B4-BE49-F238E27FC236}">
                  <a16:creationId xmlns:a16="http://schemas.microsoft.com/office/drawing/2014/main" id="{4F284948-F081-41FB-A907-2FADA0F516F2}"/>
                </a:ext>
              </a:extLst>
            </p:cNvPr>
            <p:cNvSpPr/>
            <p:nvPr/>
          </p:nvSpPr>
          <p:spPr>
            <a:xfrm>
              <a:off x="6959761" y="3066965"/>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44" name="object 43">
              <a:extLst>
                <a:ext uri="{FF2B5EF4-FFF2-40B4-BE49-F238E27FC236}">
                  <a16:creationId xmlns:a16="http://schemas.microsoft.com/office/drawing/2014/main" id="{03878D42-C7A4-488D-AD8F-EA6E376EA337}"/>
                </a:ext>
              </a:extLst>
            </p:cNvPr>
            <p:cNvPicPr/>
            <p:nvPr/>
          </p:nvPicPr>
          <p:blipFill>
            <a:blip r:embed="rId9" cstate="print"/>
            <a:stretch>
              <a:fillRect/>
            </a:stretch>
          </p:blipFill>
          <p:spPr>
            <a:xfrm>
              <a:off x="7412536" y="3025975"/>
              <a:ext cx="105500" cy="81980"/>
            </a:xfrm>
            <a:prstGeom prst="rect">
              <a:avLst/>
            </a:prstGeom>
          </p:spPr>
        </p:pic>
        <p:pic>
          <p:nvPicPr>
            <p:cNvPr id="45" name="object 44">
              <a:extLst>
                <a:ext uri="{FF2B5EF4-FFF2-40B4-BE49-F238E27FC236}">
                  <a16:creationId xmlns:a16="http://schemas.microsoft.com/office/drawing/2014/main" id="{5CE9961D-3BB7-42B2-82BD-5CAD965CD99E}"/>
                </a:ext>
              </a:extLst>
            </p:cNvPr>
            <p:cNvPicPr/>
            <p:nvPr/>
          </p:nvPicPr>
          <p:blipFill>
            <a:blip r:embed="rId8" cstate="print"/>
            <a:stretch>
              <a:fillRect/>
            </a:stretch>
          </p:blipFill>
          <p:spPr>
            <a:xfrm>
              <a:off x="7653434" y="2498638"/>
              <a:ext cx="81976" cy="322102"/>
            </a:xfrm>
            <a:prstGeom prst="rect">
              <a:avLst/>
            </a:prstGeom>
          </p:spPr>
        </p:pic>
        <p:sp>
          <p:nvSpPr>
            <p:cNvPr id="46" name="object 45">
              <a:extLst>
                <a:ext uri="{FF2B5EF4-FFF2-40B4-BE49-F238E27FC236}">
                  <a16:creationId xmlns:a16="http://schemas.microsoft.com/office/drawing/2014/main" id="{E87BF4F6-25A0-4905-A170-69AD043CECF7}"/>
                </a:ext>
              </a:extLst>
            </p:cNvPr>
            <p:cNvSpPr/>
            <p:nvPr/>
          </p:nvSpPr>
          <p:spPr>
            <a:xfrm>
              <a:off x="7359034" y="3729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47" name="object 46">
              <a:extLst>
                <a:ext uri="{FF2B5EF4-FFF2-40B4-BE49-F238E27FC236}">
                  <a16:creationId xmlns:a16="http://schemas.microsoft.com/office/drawing/2014/main" id="{93F2CC46-37F2-44C1-B793-308A3FA4CC4B}"/>
                </a:ext>
              </a:extLst>
            </p:cNvPr>
            <p:cNvSpPr/>
            <p:nvPr/>
          </p:nvSpPr>
          <p:spPr>
            <a:xfrm>
              <a:off x="7359034" y="3729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48" name="object 47">
            <a:extLst>
              <a:ext uri="{FF2B5EF4-FFF2-40B4-BE49-F238E27FC236}">
                <a16:creationId xmlns:a16="http://schemas.microsoft.com/office/drawing/2014/main" id="{CA1E1DE5-432E-403A-9BD1-95CDF0715C49}"/>
              </a:ext>
            </a:extLst>
          </p:cNvPr>
          <p:cNvSpPr txBox="1"/>
          <p:nvPr/>
        </p:nvSpPr>
        <p:spPr>
          <a:xfrm>
            <a:off x="7575534" y="2961799"/>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49" name="object 48">
            <a:extLst>
              <a:ext uri="{FF2B5EF4-FFF2-40B4-BE49-F238E27FC236}">
                <a16:creationId xmlns:a16="http://schemas.microsoft.com/office/drawing/2014/main" id="{08E1A3AA-8D1F-4CE6-9846-16B8E9A84B90}"/>
              </a:ext>
            </a:extLst>
          </p:cNvPr>
          <p:cNvSpPr txBox="1"/>
          <p:nvPr/>
        </p:nvSpPr>
        <p:spPr>
          <a:xfrm>
            <a:off x="7381260" y="4868313"/>
            <a:ext cx="382905" cy="208279"/>
          </a:xfrm>
          <a:prstGeom prst="rect">
            <a:avLst/>
          </a:prstGeom>
        </p:spPr>
        <p:txBody>
          <a:bodyPr vert="horz" wrap="square" lIns="0" tIns="12700" rIns="0" bIns="0" rtlCol="0">
            <a:spAutoFit/>
          </a:bodyPr>
          <a:lstStyle/>
          <a:p>
            <a:pPr marL="114300">
              <a:lnSpc>
                <a:spcPct val="100000"/>
              </a:lnSpc>
              <a:spcBef>
                <a:spcPts val="100"/>
              </a:spcBef>
            </a:pPr>
            <a:r>
              <a:rPr sz="1200" dirty="0">
                <a:latin typeface="Arial MT"/>
                <a:cs typeface="Arial MT"/>
              </a:rPr>
              <a:t>c</a:t>
            </a:r>
            <a:r>
              <a:rPr sz="1200" baseline="-31250" dirty="0">
                <a:latin typeface="Arial MT"/>
                <a:cs typeface="Arial MT"/>
              </a:rPr>
              <a:t>3</a:t>
            </a:r>
            <a:endParaRPr sz="1200" baseline="-31250">
              <a:latin typeface="Arial MT"/>
              <a:cs typeface="Arial MT"/>
            </a:endParaRPr>
          </a:p>
        </p:txBody>
      </p:sp>
      <p:sp>
        <p:nvSpPr>
          <p:cNvPr id="50" name="object 49">
            <a:extLst>
              <a:ext uri="{FF2B5EF4-FFF2-40B4-BE49-F238E27FC236}">
                <a16:creationId xmlns:a16="http://schemas.microsoft.com/office/drawing/2014/main" id="{C997B684-E0A2-4AAB-8499-4ADDE350EFFD}"/>
              </a:ext>
            </a:extLst>
          </p:cNvPr>
          <p:cNvSpPr/>
          <p:nvPr/>
        </p:nvSpPr>
        <p:spPr>
          <a:xfrm>
            <a:off x="7763735" y="4722799"/>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51" name="object 50">
            <a:extLst>
              <a:ext uri="{FF2B5EF4-FFF2-40B4-BE49-F238E27FC236}">
                <a16:creationId xmlns:a16="http://schemas.microsoft.com/office/drawing/2014/main" id="{7BA25202-5113-44DA-BAE0-8B06783E2A02}"/>
              </a:ext>
            </a:extLst>
          </p:cNvPr>
          <p:cNvSpPr txBox="1"/>
          <p:nvPr/>
        </p:nvSpPr>
        <p:spPr>
          <a:xfrm>
            <a:off x="7748078" y="4727561"/>
            <a:ext cx="332105" cy="502284"/>
          </a:xfrm>
          <a:prstGeom prst="rect">
            <a:avLst/>
          </a:prstGeom>
          <a:solidFill>
            <a:srgbClr val="EAD1DC"/>
          </a:solidFill>
        </p:spPr>
        <p:txBody>
          <a:bodyPr vert="horz" wrap="square" lIns="0" tIns="153035" rIns="0" bIns="0" rtlCol="0">
            <a:spAutoFit/>
          </a:bodyPr>
          <a:lstStyle/>
          <a:p>
            <a:pPr marL="109220">
              <a:lnSpc>
                <a:spcPct val="100000"/>
              </a:lnSpc>
              <a:spcBef>
                <a:spcPts val="120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52" name="object 51">
            <a:extLst>
              <a:ext uri="{FF2B5EF4-FFF2-40B4-BE49-F238E27FC236}">
                <a16:creationId xmlns:a16="http://schemas.microsoft.com/office/drawing/2014/main" id="{430A8480-54F9-468C-B54A-915831D09518}"/>
              </a:ext>
            </a:extLst>
          </p:cNvPr>
          <p:cNvSpPr txBox="1"/>
          <p:nvPr/>
        </p:nvSpPr>
        <p:spPr>
          <a:xfrm>
            <a:off x="4973845" y="5429783"/>
            <a:ext cx="2170430" cy="681355"/>
          </a:xfrm>
          <a:prstGeom prst="rect">
            <a:avLst/>
          </a:prstGeom>
        </p:spPr>
        <p:txBody>
          <a:bodyPr vert="horz" wrap="square" lIns="0" tIns="75565" rIns="0" bIns="0" rtlCol="0">
            <a:spAutoFit/>
          </a:bodyPr>
          <a:lstStyle/>
          <a:p>
            <a:pPr marL="746760">
              <a:lnSpc>
                <a:spcPct val="100000"/>
              </a:lnSpc>
              <a:spcBef>
                <a:spcPts val="595"/>
              </a:spcBef>
              <a:tabLst>
                <a:tab pos="1691005"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person</a:t>
            </a:r>
            <a:endParaRPr sz="1200" dirty="0">
              <a:latin typeface="Arial MT"/>
              <a:cs typeface="Arial MT"/>
            </a:endParaRPr>
          </a:p>
          <a:p>
            <a:pPr marL="12700">
              <a:lnSpc>
                <a:spcPct val="100000"/>
              </a:lnSpc>
              <a:spcBef>
                <a:spcPts val="825"/>
              </a:spcBef>
              <a:tabLst>
                <a:tab pos="1482090" algn="l"/>
              </a:tabLst>
            </a:pPr>
            <a:r>
              <a:rPr sz="2000" spc="-5" dirty="0">
                <a:solidFill>
                  <a:srgbClr val="FFFFFF"/>
                </a:solidFill>
                <a:latin typeface="Arial MT"/>
                <a:cs typeface="Arial MT"/>
              </a:rPr>
              <a:t>Lecture </a:t>
            </a:r>
            <a:r>
              <a:rPr sz="2000" spc="-75" dirty="0">
                <a:solidFill>
                  <a:srgbClr val="FFFFFF"/>
                </a:solidFill>
                <a:latin typeface="Arial MT"/>
                <a:cs typeface="Arial MT"/>
              </a:rPr>
              <a:t>11</a:t>
            </a:r>
            <a:r>
              <a:rPr sz="2000" spc="-5" dirty="0">
                <a:solidFill>
                  <a:srgbClr val="FFFFFF"/>
                </a:solidFill>
                <a:latin typeface="Arial MT"/>
                <a:cs typeface="Arial MT"/>
              </a:rPr>
              <a:t> </a:t>
            </a:r>
            <a:r>
              <a:rPr sz="2000" dirty="0">
                <a:solidFill>
                  <a:srgbClr val="FFFFFF"/>
                </a:solidFill>
                <a:latin typeface="Arial MT"/>
                <a:cs typeface="Arial MT"/>
              </a:rPr>
              <a:t>-	</a:t>
            </a:r>
            <a:r>
              <a:rPr sz="3000" spc="-7" baseline="1388" dirty="0">
                <a:solidFill>
                  <a:srgbClr val="FFFFFF"/>
                </a:solidFill>
                <a:latin typeface="Arial MT"/>
                <a:cs typeface="Arial MT"/>
              </a:rPr>
              <a:t>41</a:t>
            </a:r>
            <a:endParaRPr sz="3000" baseline="1388" dirty="0">
              <a:latin typeface="Arial MT"/>
              <a:cs typeface="Arial MT"/>
            </a:endParaRPr>
          </a:p>
        </p:txBody>
      </p:sp>
      <p:sp>
        <p:nvSpPr>
          <p:cNvPr id="53" name="object 52">
            <a:extLst>
              <a:ext uri="{FF2B5EF4-FFF2-40B4-BE49-F238E27FC236}">
                <a16:creationId xmlns:a16="http://schemas.microsoft.com/office/drawing/2014/main" id="{5E1F2E83-9C58-4F22-A969-F17013C1915A}"/>
              </a:ext>
            </a:extLst>
          </p:cNvPr>
          <p:cNvSpPr txBox="1"/>
          <p:nvPr/>
        </p:nvSpPr>
        <p:spPr>
          <a:xfrm>
            <a:off x="7475838" y="5420995"/>
            <a:ext cx="1587500" cy="681355"/>
          </a:xfrm>
          <a:prstGeom prst="rect">
            <a:avLst/>
          </a:prstGeom>
        </p:spPr>
        <p:txBody>
          <a:bodyPr vert="horz" wrap="square" lIns="0" tIns="75565" rIns="0" bIns="0" rtlCol="0">
            <a:spAutoFit/>
          </a:bodyPr>
          <a:lstStyle/>
          <a:p>
            <a:pPr marL="12700">
              <a:lnSpc>
                <a:spcPct val="100000"/>
              </a:lnSpc>
              <a:spcBef>
                <a:spcPts val="595"/>
              </a:spcBef>
              <a:tabLst>
                <a:tab pos="1054100" algn="l"/>
              </a:tabLst>
            </a:pPr>
            <a:r>
              <a:rPr sz="1200" spc="-5" dirty="0">
                <a:latin typeface="Arial MT"/>
                <a:cs typeface="Arial MT"/>
              </a:rPr>
              <a:t>wearing	hat</a:t>
            </a:r>
            <a:endParaRPr sz="1200" dirty="0">
              <a:latin typeface="Arial MT"/>
              <a:cs typeface="Arial MT"/>
            </a:endParaRPr>
          </a:p>
          <a:p>
            <a:pPr marL="36195">
              <a:lnSpc>
                <a:spcPct val="100000"/>
              </a:lnSpc>
              <a:spcBef>
                <a:spcPts val="825"/>
              </a:spcBef>
            </a:pPr>
            <a:r>
              <a:rPr sz="2000" dirty="0">
                <a:solidFill>
                  <a:srgbClr val="FFFFFF"/>
                </a:solidFill>
                <a:latin typeface="Arial MT"/>
                <a:cs typeface="Arial MT"/>
              </a:rPr>
              <a:t>May</a:t>
            </a:r>
            <a:r>
              <a:rPr sz="2000" spc="-50" dirty="0">
                <a:solidFill>
                  <a:srgbClr val="FFFFFF"/>
                </a:solidFill>
                <a:latin typeface="Arial MT"/>
                <a:cs typeface="Arial MT"/>
              </a:rPr>
              <a:t> </a:t>
            </a:r>
            <a:r>
              <a:rPr sz="2000" spc="-5" dirty="0">
                <a:solidFill>
                  <a:srgbClr val="FFFFFF"/>
                </a:solidFill>
                <a:latin typeface="Arial MT"/>
                <a:cs typeface="Arial MT"/>
              </a:rPr>
              <a:t>03,</a:t>
            </a:r>
            <a:r>
              <a:rPr sz="2000" spc="-45" dirty="0">
                <a:solidFill>
                  <a:srgbClr val="FFFFFF"/>
                </a:solidFill>
                <a:latin typeface="Arial MT"/>
                <a:cs typeface="Arial MT"/>
              </a:rPr>
              <a:t> </a:t>
            </a:r>
            <a:r>
              <a:rPr sz="2000" spc="-5" dirty="0">
                <a:solidFill>
                  <a:srgbClr val="FFFFFF"/>
                </a:solidFill>
                <a:latin typeface="Arial MT"/>
                <a:cs typeface="Arial MT"/>
              </a:rPr>
              <a:t>2022</a:t>
            </a:r>
            <a:endParaRPr sz="2000" dirty="0">
              <a:latin typeface="Arial MT"/>
              <a:cs typeface="Arial MT"/>
            </a:endParaRPr>
          </a:p>
        </p:txBody>
      </p:sp>
      <p:grpSp>
        <p:nvGrpSpPr>
          <p:cNvPr id="54" name="object 53">
            <a:extLst>
              <a:ext uri="{FF2B5EF4-FFF2-40B4-BE49-F238E27FC236}">
                <a16:creationId xmlns:a16="http://schemas.microsoft.com/office/drawing/2014/main" id="{341CEBBB-9AB3-4B31-A857-D7E8AB0DED89}"/>
              </a:ext>
            </a:extLst>
          </p:cNvPr>
          <p:cNvGrpSpPr/>
          <p:nvPr/>
        </p:nvGrpSpPr>
        <p:grpSpPr>
          <a:xfrm>
            <a:off x="5832668" y="4355353"/>
            <a:ext cx="2025014" cy="377190"/>
            <a:chOff x="5789805" y="3362371"/>
            <a:chExt cx="2025014" cy="377190"/>
          </a:xfrm>
        </p:grpSpPr>
        <p:sp>
          <p:nvSpPr>
            <p:cNvPr id="55" name="object 54">
              <a:extLst>
                <a:ext uri="{FF2B5EF4-FFF2-40B4-BE49-F238E27FC236}">
                  <a16:creationId xmlns:a16="http://schemas.microsoft.com/office/drawing/2014/main" id="{C1EBD21F-D4EF-444E-8D41-A09CD0B0D966}"/>
                </a:ext>
              </a:extLst>
            </p:cNvPr>
            <p:cNvSpPr/>
            <p:nvPr/>
          </p:nvSpPr>
          <p:spPr>
            <a:xfrm>
              <a:off x="5829750"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56" name="object 55">
              <a:extLst>
                <a:ext uri="{FF2B5EF4-FFF2-40B4-BE49-F238E27FC236}">
                  <a16:creationId xmlns:a16="http://schemas.microsoft.com/office/drawing/2014/main" id="{C7BF0F9E-6085-4953-A82A-0A18C9A31886}"/>
                </a:ext>
              </a:extLst>
            </p:cNvPr>
            <p:cNvPicPr/>
            <p:nvPr/>
          </p:nvPicPr>
          <p:blipFill>
            <a:blip r:embed="rId5" cstate="print"/>
            <a:stretch>
              <a:fillRect/>
            </a:stretch>
          </p:blipFill>
          <p:spPr>
            <a:xfrm>
              <a:off x="5789805" y="3370785"/>
              <a:ext cx="81980" cy="105625"/>
            </a:xfrm>
            <a:prstGeom prst="rect">
              <a:avLst/>
            </a:prstGeom>
          </p:spPr>
        </p:pic>
        <p:sp>
          <p:nvSpPr>
            <p:cNvPr id="57" name="object 56">
              <a:extLst>
                <a:ext uri="{FF2B5EF4-FFF2-40B4-BE49-F238E27FC236}">
                  <a16:creationId xmlns:a16="http://schemas.microsoft.com/office/drawing/2014/main" id="{34409CC1-BB2F-4173-BD43-7B17A7C329C9}"/>
                </a:ext>
              </a:extLst>
            </p:cNvPr>
            <p:cNvSpPr/>
            <p:nvPr/>
          </p:nvSpPr>
          <p:spPr>
            <a:xfrm>
              <a:off x="6868965"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58" name="object 57">
              <a:extLst>
                <a:ext uri="{FF2B5EF4-FFF2-40B4-BE49-F238E27FC236}">
                  <a16:creationId xmlns:a16="http://schemas.microsoft.com/office/drawing/2014/main" id="{5EE441B1-95AB-43AB-AFD5-AA72BEC9CA42}"/>
                </a:ext>
              </a:extLst>
            </p:cNvPr>
            <p:cNvPicPr/>
            <p:nvPr/>
          </p:nvPicPr>
          <p:blipFill>
            <a:blip r:embed="rId5" cstate="print"/>
            <a:stretch>
              <a:fillRect/>
            </a:stretch>
          </p:blipFill>
          <p:spPr>
            <a:xfrm>
              <a:off x="6829019" y="3362371"/>
              <a:ext cx="81980" cy="105625"/>
            </a:xfrm>
            <a:prstGeom prst="rect">
              <a:avLst/>
            </a:prstGeom>
          </p:spPr>
        </p:pic>
        <p:sp>
          <p:nvSpPr>
            <p:cNvPr id="59" name="object 58">
              <a:extLst>
                <a:ext uri="{FF2B5EF4-FFF2-40B4-BE49-F238E27FC236}">
                  <a16:creationId xmlns:a16="http://schemas.microsoft.com/office/drawing/2014/main" id="{BC8DEE02-A813-4384-8EFF-F3633D214635}"/>
                </a:ext>
              </a:extLst>
            </p:cNvPr>
            <p:cNvSpPr/>
            <p:nvPr/>
          </p:nvSpPr>
          <p:spPr>
            <a:xfrm>
              <a:off x="6716565" y="3458347"/>
              <a:ext cx="1270" cy="263525"/>
            </a:xfrm>
            <a:custGeom>
              <a:avLst/>
              <a:gdLst/>
              <a:ahLst/>
              <a:cxnLst/>
              <a:rect l="l" t="t" r="r" b="b"/>
              <a:pathLst>
                <a:path w="1270" h="263525">
                  <a:moveTo>
                    <a:pt x="0" y="263100"/>
                  </a:moveTo>
                  <a:lnTo>
                    <a:pt x="1046" y="0"/>
                  </a:lnTo>
                </a:path>
              </a:pathLst>
            </a:custGeom>
            <a:ln w="19049">
              <a:solidFill>
                <a:srgbClr val="222222"/>
              </a:solidFill>
            </a:ln>
          </p:spPr>
          <p:txBody>
            <a:bodyPr wrap="square" lIns="0" tIns="0" rIns="0" bIns="0" rtlCol="0"/>
            <a:lstStyle/>
            <a:p>
              <a:endParaRPr/>
            </a:p>
          </p:txBody>
        </p:sp>
        <p:pic>
          <p:nvPicPr>
            <p:cNvPr id="60" name="object 59">
              <a:extLst>
                <a:ext uri="{FF2B5EF4-FFF2-40B4-BE49-F238E27FC236}">
                  <a16:creationId xmlns:a16="http://schemas.microsoft.com/office/drawing/2014/main" id="{AFBB6403-E341-4D78-9972-07A0110E5176}"/>
                </a:ext>
              </a:extLst>
            </p:cNvPr>
            <p:cNvPicPr/>
            <p:nvPr/>
          </p:nvPicPr>
          <p:blipFill>
            <a:blip r:embed="rId5" cstate="print"/>
            <a:stretch>
              <a:fillRect/>
            </a:stretch>
          </p:blipFill>
          <p:spPr>
            <a:xfrm>
              <a:off x="6676621" y="3362371"/>
              <a:ext cx="81980" cy="105625"/>
            </a:xfrm>
            <a:prstGeom prst="rect">
              <a:avLst/>
            </a:prstGeom>
          </p:spPr>
        </p:pic>
        <p:sp>
          <p:nvSpPr>
            <p:cNvPr id="61" name="object 60">
              <a:extLst>
                <a:ext uri="{FF2B5EF4-FFF2-40B4-BE49-F238E27FC236}">
                  <a16:creationId xmlns:a16="http://schemas.microsoft.com/office/drawing/2014/main" id="{8566A867-98D7-438F-965D-A0031B6BB219}"/>
                </a:ext>
              </a:extLst>
            </p:cNvPr>
            <p:cNvSpPr/>
            <p:nvPr/>
          </p:nvSpPr>
          <p:spPr>
            <a:xfrm>
              <a:off x="7772436"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62" name="object 61">
              <a:extLst>
                <a:ext uri="{FF2B5EF4-FFF2-40B4-BE49-F238E27FC236}">
                  <a16:creationId xmlns:a16="http://schemas.microsoft.com/office/drawing/2014/main" id="{946CA26B-1556-446D-B8FE-60800F1C5D1C}"/>
                </a:ext>
              </a:extLst>
            </p:cNvPr>
            <p:cNvPicPr/>
            <p:nvPr/>
          </p:nvPicPr>
          <p:blipFill>
            <a:blip r:embed="rId5" cstate="print"/>
            <a:stretch>
              <a:fillRect/>
            </a:stretch>
          </p:blipFill>
          <p:spPr>
            <a:xfrm>
              <a:off x="7732491" y="3362371"/>
              <a:ext cx="81980" cy="105625"/>
            </a:xfrm>
            <a:prstGeom prst="rect">
              <a:avLst/>
            </a:prstGeom>
          </p:spPr>
        </p:pic>
        <p:sp>
          <p:nvSpPr>
            <p:cNvPr id="63" name="object 62">
              <a:extLst>
                <a:ext uri="{FF2B5EF4-FFF2-40B4-BE49-F238E27FC236}">
                  <a16:creationId xmlns:a16="http://schemas.microsoft.com/office/drawing/2014/main" id="{34226CE1-C392-492B-9C6A-BEB2FEE3810D}"/>
                </a:ext>
              </a:extLst>
            </p:cNvPr>
            <p:cNvSpPr/>
            <p:nvPr/>
          </p:nvSpPr>
          <p:spPr>
            <a:xfrm>
              <a:off x="7620036"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64" name="object 63">
              <a:extLst>
                <a:ext uri="{FF2B5EF4-FFF2-40B4-BE49-F238E27FC236}">
                  <a16:creationId xmlns:a16="http://schemas.microsoft.com/office/drawing/2014/main" id="{FCB1F4CC-6630-455F-8BF1-01EA389560E1}"/>
                </a:ext>
              </a:extLst>
            </p:cNvPr>
            <p:cNvPicPr/>
            <p:nvPr/>
          </p:nvPicPr>
          <p:blipFill>
            <a:blip r:embed="rId5" cstate="print"/>
            <a:stretch>
              <a:fillRect/>
            </a:stretch>
          </p:blipFill>
          <p:spPr>
            <a:xfrm>
              <a:off x="7580092" y="3362371"/>
              <a:ext cx="81979" cy="105625"/>
            </a:xfrm>
            <a:prstGeom prst="rect">
              <a:avLst/>
            </a:prstGeom>
          </p:spPr>
        </p:pic>
      </p:grpSp>
      <p:sp>
        <p:nvSpPr>
          <p:cNvPr id="65" name="object 64">
            <a:extLst>
              <a:ext uri="{FF2B5EF4-FFF2-40B4-BE49-F238E27FC236}">
                <a16:creationId xmlns:a16="http://schemas.microsoft.com/office/drawing/2014/main" id="{17F77D64-7EC7-4BD3-BDEC-1CF10B4D4FDC}"/>
              </a:ext>
            </a:extLst>
          </p:cNvPr>
          <p:cNvSpPr txBox="1"/>
          <p:nvPr/>
        </p:nvSpPr>
        <p:spPr>
          <a:xfrm>
            <a:off x="8480207" y="3817359"/>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4</a:t>
            </a:r>
            <a:endParaRPr sz="1050" baseline="-31746">
              <a:latin typeface="Arial MT"/>
              <a:cs typeface="Arial MT"/>
            </a:endParaRPr>
          </a:p>
        </p:txBody>
      </p:sp>
      <p:sp>
        <p:nvSpPr>
          <p:cNvPr id="66" name="object 65">
            <a:extLst>
              <a:ext uri="{FF2B5EF4-FFF2-40B4-BE49-F238E27FC236}">
                <a16:creationId xmlns:a16="http://schemas.microsoft.com/office/drawing/2014/main" id="{318AFE41-4FF3-407B-A599-993DCA2138F3}"/>
              </a:ext>
            </a:extLst>
          </p:cNvPr>
          <p:cNvSpPr txBox="1"/>
          <p:nvPr/>
        </p:nvSpPr>
        <p:spPr>
          <a:xfrm>
            <a:off x="8476403" y="2974961"/>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4</a:t>
            </a:r>
            <a:endParaRPr sz="1200" baseline="-31250">
              <a:latin typeface="Arial MT"/>
              <a:cs typeface="Arial MT"/>
            </a:endParaRPr>
          </a:p>
        </p:txBody>
      </p:sp>
      <p:pic>
        <p:nvPicPr>
          <p:cNvPr id="67" name="object 66">
            <a:extLst>
              <a:ext uri="{FF2B5EF4-FFF2-40B4-BE49-F238E27FC236}">
                <a16:creationId xmlns:a16="http://schemas.microsoft.com/office/drawing/2014/main" id="{48FCAEF1-6F77-41D6-B205-54E01ECAC220}"/>
              </a:ext>
            </a:extLst>
          </p:cNvPr>
          <p:cNvPicPr/>
          <p:nvPr/>
        </p:nvPicPr>
        <p:blipFill>
          <a:blip r:embed="rId10" cstate="print"/>
          <a:stretch>
            <a:fillRect/>
          </a:stretch>
        </p:blipFill>
        <p:spPr>
          <a:xfrm>
            <a:off x="8597167" y="3504782"/>
            <a:ext cx="81976" cy="322102"/>
          </a:xfrm>
          <a:prstGeom prst="rect">
            <a:avLst/>
          </a:prstGeom>
        </p:spPr>
      </p:pic>
      <p:grpSp>
        <p:nvGrpSpPr>
          <p:cNvPr id="68" name="object 67">
            <a:extLst>
              <a:ext uri="{FF2B5EF4-FFF2-40B4-BE49-F238E27FC236}">
                <a16:creationId xmlns:a16="http://schemas.microsoft.com/office/drawing/2014/main" id="{4752C4BA-C3B2-481B-A493-727B1C752FB4}"/>
              </a:ext>
            </a:extLst>
          </p:cNvPr>
          <p:cNvGrpSpPr/>
          <p:nvPr/>
        </p:nvGrpSpPr>
        <p:grpSpPr>
          <a:xfrm>
            <a:off x="7894082" y="4032119"/>
            <a:ext cx="734695" cy="1220470"/>
            <a:chOff x="7851219" y="3039137"/>
            <a:chExt cx="734695" cy="1220470"/>
          </a:xfrm>
        </p:grpSpPr>
        <p:sp>
          <p:nvSpPr>
            <p:cNvPr id="69" name="object 68">
              <a:extLst>
                <a:ext uri="{FF2B5EF4-FFF2-40B4-BE49-F238E27FC236}">
                  <a16:creationId xmlns:a16="http://schemas.microsoft.com/office/drawing/2014/main" id="{9AFABB59-418D-4F54-BED5-04C97C97B503}"/>
                </a:ext>
              </a:extLst>
            </p:cNvPr>
            <p:cNvSpPr/>
            <p:nvPr/>
          </p:nvSpPr>
          <p:spPr>
            <a:xfrm>
              <a:off x="7860744" y="3080128"/>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70" name="object 69">
              <a:extLst>
                <a:ext uri="{FF2B5EF4-FFF2-40B4-BE49-F238E27FC236}">
                  <a16:creationId xmlns:a16="http://schemas.microsoft.com/office/drawing/2014/main" id="{5D41B472-8481-43CB-9A31-4F078EC80CCD}"/>
                </a:ext>
              </a:extLst>
            </p:cNvPr>
            <p:cNvPicPr/>
            <p:nvPr/>
          </p:nvPicPr>
          <p:blipFill>
            <a:blip r:embed="rId11" cstate="print"/>
            <a:stretch>
              <a:fillRect/>
            </a:stretch>
          </p:blipFill>
          <p:spPr>
            <a:xfrm>
              <a:off x="8313519" y="3039137"/>
              <a:ext cx="105500" cy="81980"/>
            </a:xfrm>
            <a:prstGeom prst="rect">
              <a:avLst/>
            </a:prstGeom>
          </p:spPr>
        </p:pic>
        <p:sp>
          <p:nvSpPr>
            <p:cNvPr id="71" name="object 70">
              <a:extLst>
                <a:ext uri="{FF2B5EF4-FFF2-40B4-BE49-F238E27FC236}">
                  <a16:creationId xmlns:a16="http://schemas.microsoft.com/office/drawing/2014/main" id="{F08A8BF0-EBEA-428E-86F6-5EC838D8B018}"/>
                </a:ext>
              </a:extLst>
            </p:cNvPr>
            <p:cNvSpPr/>
            <p:nvPr/>
          </p:nvSpPr>
          <p:spPr>
            <a:xfrm>
              <a:off x="8259902" y="3742979"/>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72" name="object 71">
              <a:extLst>
                <a:ext uri="{FF2B5EF4-FFF2-40B4-BE49-F238E27FC236}">
                  <a16:creationId xmlns:a16="http://schemas.microsoft.com/office/drawing/2014/main" id="{1AF75CD1-BE59-407B-B6AE-B1DFD531A385}"/>
                </a:ext>
              </a:extLst>
            </p:cNvPr>
            <p:cNvSpPr/>
            <p:nvPr/>
          </p:nvSpPr>
          <p:spPr>
            <a:xfrm>
              <a:off x="8259902" y="3742979"/>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3" name="object 72">
            <a:extLst>
              <a:ext uri="{FF2B5EF4-FFF2-40B4-BE49-F238E27FC236}">
                <a16:creationId xmlns:a16="http://schemas.microsoft.com/office/drawing/2014/main" id="{39B8D3B7-6F78-4FBA-8467-590D097646FA}"/>
              </a:ext>
            </a:extLst>
          </p:cNvPr>
          <p:cNvSpPr txBox="1"/>
          <p:nvPr/>
        </p:nvSpPr>
        <p:spPr>
          <a:xfrm>
            <a:off x="8282128" y="4881475"/>
            <a:ext cx="382905" cy="208279"/>
          </a:xfrm>
          <a:prstGeom prst="rect">
            <a:avLst/>
          </a:prstGeom>
        </p:spPr>
        <p:txBody>
          <a:bodyPr vert="horz" wrap="square" lIns="0" tIns="12700" rIns="0" bIns="0" rtlCol="0">
            <a:spAutoFit/>
          </a:bodyPr>
          <a:lstStyle/>
          <a:p>
            <a:pPr marL="114300">
              <a:lnSpc>
                <a:spcPct val="100000"/>
              </a:lnSpc>
              <a:spcBef>
                <a:spcPts val="100"/>
              </a:spcBef>
            </a:pPr>
            <a:r>
              <a:rPr sz="1200" dirty="0">
                <a:latin typeface="Arial MT"/>
                <a:cs typeface="Arial MT"/>
              </a:rPr>
              <a:t>c</a:t>
            </a:r>
            <a:r>
              <a:rPr sz="1200" baseline="-31250" dirty="0">
                <a:latin typeface="Arial MT"/>
                <a:cs typeface="Arial MT"/>
              </a:rPr>
              <a:t>4</a:t>
            </a:r>
            <a:endParaRPr sz="1200" baseline="-31250">
              <a:latin typeface="Arial MT"/>
              <a:cs typeface="Arial MT"/>
            </a:endParaRPr>
          </a:p>
        </p:txBody>
      </p:sp>
      <p:sp>
        <p:nvSpPr>
          <p:cNvPr id="74" name="object 73">
            <a:extLst>
              <a:ext uri="{FF2B5EF4-FFF2-40B4-BE49-F238E27FC236}">
                <a16:creationId xmlns:a16="http://schemas.microsoft.com/office/drawing/2014/main" id="{44EFFF0B-F499-4A41-9417-5F4B22004391}"/>
              </a:ext>
            </a:extLst>
          </p:cNvPr>
          <p:cNvSpPr/>
          <p:nvPr/>
        </p:nvSpPr>
        <p:spPr>
          <a:xfrm>
            <a:off x="8664603" y="4735960"/>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75" name="object 74">
            <a:extLst>
              <a:ext uri="{FF2B5EF4-FFF2-40B4-BE49-F238E27FC236}">
                <a16:creationId xmlns:a16="http://schemas.microsoft.com/office/drawing/2014/main" id="{E93E85B0-7BD2-4F18-A48E-BD9A12A6FDCB}"/>
              </a:ext>
            </a:extLst>
          </p:cNvPr>
          <p:cNvSpPr txBox="1"/>
          <p:nvPr/>
        </p:nvSpPr>
        <p:spPr>
          <a:xfrm>
            <a:off x="8648946" y="4740723"/>
            <a:ext cx="332105" cy="502284"/>
          </a:xfrm>
          <a:prstGeom prst="rect">
            <a:avLst/>
          </a:prstGeom>
          <a:solidFill>
            <a:srgbClr val="EAD1DC"/>
          </a:solidFill>
        </p:spPr>
        <p:txBody>
          <a:bodyPr vert="horz" wrap="square" lIns="0" tIns="153035" rIns="0" bIns="0" rtlCol="0">
            <a:spAutoFit/>
          </a:bodyPr>
          <a:lstStyle/>
          <a:p>
            <a:pPr marL="109220">
              <a:lnSpc>
                <a:spcPct val="100000"/>
              </a:lnSpc>
              <a:spcBef>
                <a:spcPts val="120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76" name="object 75">
            <a:extLst>
              <a:ext uri="{FF2B5EF4-FFF2-40B4-BE49-F238E27FC236}">
                <a16:creationId xmlns:a16="http://schemas.microsoft.com/office/drawing/2014/main" id="{3F034C3B-FEC7-443F-8CD6-B8C69619977D}"/>
              </a:ext>
            </a:extLst>
          </p:cNvPr>
          <p:cNvGrpSpPr/>
          <p:nvPr/>
        </p:nvGrpSpPr>
        <p:grpSpPr>
          <a:xfrm>
            <a:off x="2932368" y="4050430"/>
            <a:ext cx="5826125" cy="1437640"/>
            <a:chOff x="2889505" y="3057448"/>
            <a:chExt cx="5826125" cy="1437640"/>
          </a:xfrm>
        </p:grpSpPr>
        <p:sp>
          <p:nvSpPr>
            <p:cNvPr id="77" name="object 76">
              <a:extLst>
                <a:ext uri="{FF2B5EF4-FFF2-40B4-BE49-F238E27FC236}">
                  <a16:creationId xmlns:a16="http://schemas.microsoft.com/office/drawing/2014/main" id="{802BCBCE-E426-4A5D-ADC4-1C5E5AE7B917}"/>
                </a:ext>
              </a:extLst>
            </p:cNvPr>
            <p:cNvSpPr/>
            <p:nvPr/>
          </p:nvSpPr>
          <p:spPr>
            <a:xfrm>
              <a:off x="8673299" y="3474525"/>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78" name="object 77">
              <a:extLst>
                <a:ext uri="{FF2B5EF4-FFF2-40B4-BE49-F238E27FC236}">
                  <a16:creationId xmlns:a16="http://schemas.microsoft.com/office/drawing/2014/main" id="{23A57E65-2582-486B-B186-BC1A8F9D48BE}"/>
                </a:ext>
              </a:extLst>
            </p:cNvPr>
            <p:cNvPicPr/>
            <p:nvPr/>
          </p:nvPicPr>
          <p:blipFill>
            <a:blip r:embed="rId12" cstate="print"/>
            <a:stretch>
              <a:fillRect/>
            </a:stretch>
          </p:blipFill>
          <p:spPr>
            <a:xfrm>
              <a:off x="8633355" y="3378550"/>
              <a:ext cx="81980" cy="105625"/>
            </a:xfrm>
            <a:prstGeom prst="rect">
              <a:avLst/>
            </a:prstGeom>
          </p:spPr>
        </p:pic>
        <p:sp>
          <p:nvSpPr>
            <p:cNvPr id="79" name="object 78">
              <a:extLst>
                <a:ext uri="{FF2B5EF4-FFF2-40B4-BE49-F238E27FC236}">
                  <a16:creationId xmlns:a16="http://schemas.microsoft.com/office/drawing/2014/main" id="{6DE01BA4-ADBE-4BB2-B468-EF3ECFF18D4C}"/>
                </a:ext>
              </a:extLst>
            </p:cNvPr>
            <p:cNvSpPr/>
            <p:nvPr/>
          </p:nvSpPr>
          <p:spPr>
            <a:xfrm>
              <a:off x="8520900" y="3474525"/>
              <a:ext cx="1270" cy="263525"/>
            </a:xfrm>
            <a:custGeom>
              <a:avLst/>
              <a:gdLst/>
              <a:ahLst/>
              <a:cxnLst/>
              <a:rect l="l" t="t" r="r" b="b"/>
              <a:pathLst>
                <a:path w="1270" h="263525">
                  <a:moveTo>
                    <a:pt x="0" y="263100"/>
                  </a:moveTo>
                  <a:lnTo>
                    <a:pt x="1046" y="0"/>
                  </a:lnTo>
                </a:path>
              </a:pathLst>
            </a:custGeom>
            <a:ln w="19049">
              <a:solidFill>
                <a:srgbClr val="222222"/>
              </a:solidFill>
            </a:ln>
          </p:spPr>
          <p:txBody>
            <a:bodyPr wrap="square" lIns="0" tIns="0" rIns="0" bIns="0" rtlCol="0"/>
            <a:lstStyle/>
            <a:p>
              <a:endParaRPr/>
            </a:p>
          </p:txBody>
        </p:sp>
        <p:pic>
          <p:nvPicPr>
            <p:cNvPr id="80" name="object 79">
              <a:extLst>
                <a:ext uri="{FF2B5EF4-FFF2-40B4-BE49-F238E27FC236}">
                  <a16:creationId xmlns:a16="http://schemas.microsoft.com/office/drawing/2014/main" id="{B814E115-1531-4795-B1F7-654F635FADB6}"/>
                </a:ext>
              </a:extLst>
            </p:cNvPr>
            <p:cNvPicPr/>
            <p:nvPr/>
          </p:nvPicPr>
          <p:blipFill>
            <a:blip r:embed="rId12" cstate="print"/>
            <a:stretch>
              <a:fillRect/>
            </a:stretch>
          </p:blipFill>
          <p:spPr>
            <a:xfrm>
              <a:off x="8480956" y="3378550"/>
              <a:ext cx="81980" cy="105625"/>
            </a:xfrm>
            <a:prstGeom prst="rect">
              <a:avLst/>
            </a:prstGeom>
          </p:spPr>
        </p:pic>
        <p:sp>
          <p:nvSpPr>
            <p:cNvPr id="81" name="object 80">
              <a:extLst>
                <a:ext uri="{FF2B5EF4-FFF2-40B4-BE49-F238E27FC236}">
                  <a16:creationId xmlns:a16="http://schemas.microsoft.com/office/drawing/2014/main" id="{1997C6B6-CEAC-4EE5-BFA0-5686901CF2EB}"/>
                </a:ext>
              </a:extLst>
            </p:cNvPr>
            <p:cNvSpPr/>
            <p:nvPr/>
          </p:nvSpPr>
          <p:spPr>
            <a:xfrm>
              <a:off x="6078759" y="3182017"/>
              <a:ext cx="459105" cy="436245"/>
            </a:xfrm>
            <a:custGeom>
              <a:avLst/>
              <a:gdLst/>
              <a:ahLst/>
              <a:cxnLst/>
              <a:rect l="l" t="t" r="r" b="b"/>
              <a:pathLst>
                <a:path w="459104" h="436245">
                  <a:moveTo>
                    <a:pt x="0" y="0"/>
                  </a:moveTo>
                  <a:lnTo>
                    <a:pt x="0" y="2207"/>
                  </a:lnTo>
                  <a:lnTo>
                    <a:pt x="458999" y="2207"/>
                  </a:lnTo>
                  <a:lnTo>
                    <a:pt x="458999" y="436200"/>
                  </a:lnTo>
                </a:path>
              </a:pathLst>
            </a:custGeom>
            <a:ln w="19049">
              <a:solidFill>
                <a:srgbClr val="222222"/>
              </a:solidFill>
            </a:ln>
          </p:spPr>
          <p:txBody>
            <a:bodyPr wrap="square" lIns="0" tIns="0" rIns="0" bIns="0" rtlCol="0"/>
            <a:lstStyle/>
            <a:p>
              <a:endParaRPr/>
            </a:p>
          </p:txBody>
        </p:sp>
        <p:pic>
          <p:nvPicPr>
            <p:cNvPr id="82" name="object 81">
              <a:extLst>
                <a:ext uri="{FF2B5EF4-FFF2-40B4-BE49-F238E27FC236}">
                  <a16:creationId xmlns:a16="http://schemas.microsoft.com/office/drawing/2014/main" id="{E4AA1914-936E-4B9B-B225-478E7DCB98F0}"/>
                </a:ext>
              </a:extLst>
            </p:cNvPr>
            <p:cNvPicPr/>
            <p:nvPr/>
          </p:nvPicPr>
          <p:blipFill>
            <a:blip r:embed="rId13" cstate="print"/>
            <a:stretch>
              <a:fillRect/>
            </a:stretch>
          </p:blipFill>
          <p:spPr>
            <a:xfrm>
              <a:off x="6496769" y="3608692"/>
              <a:ext cx="81981" cy="105500"/>
            </a:xfrm>
            <a:prstGeom prst="rect">
              <a:avLst/>
            </a:prstGeom>
          </p:spPr>
        </p:pic>
        <p:sp>
          <p:nvSpPr>
            <p:cNvPr id="83" name="object 82">
              <a:extLst>
                <a:ext uri="{FF2B5EF4-FFF2-40B4-BE49-F238E27FC236}">
                  <a16:creationId xmlns:a16="http://schemas.microsoft.com/office/drawing/2014/main" id="{360CBB09-6CA1-4E6F-94B6-1037E06E1480}"/>
                </a:ext>
              </a:extLst>
            </p:cNvPr>
            <p:cNvSpPr/>
            <p:nvPr/>
          </p:nvSpPr>
          <p:spPr>
            <a:xfrm>
              <a:off x="6962170" y="3174945"/>
              <a:ext cx="459105" cy="436245"/>
            </a:xfrm>
            <a:custGeom>
              <a:avLst/>
              <a:gdLst/>
              <a:ahLst/>
              <a:cxnLst/>
              <a:rect l="l" t="t" r="r" b="b"/>
              <a:pathLst>
                <a:path w="459104" h="436245">
                  <a:moveTo>
                    <a:pt x="0" y="0"/>
                  </a:moveTo>
                  <a:lnTo>
                    <a:pt x="0" y="2207"/>
                  </a:lnTo>
                  <a:lnTo>
                    <a:pt x="458999" y="2207"/>
                  </a:lnTo>
                  <a:lnTo>
                    <a:pt x="458999" y="436199"/>
                  </a:lnTo>
                </a:path>
              </a:pathLst>
            </a:custGeom>
            <a:ln w="19049">
              <a:solidFill>
                <a:srgbClr val="222222"/>
              </a:solidFill>
            </a:ln>
          </p:spPr>
          <p:txBody>
            <a:bodyPr wrap="square" lIns="0" tIns="0" rIns="0" bIns="0" rtlCol="0"/>
            <a:lstStyle/>
            <a:p>
              <a:endParaRPr/>
            </a:p>
          </p:txBody>
        </p:sp>
        <p:pic>
          <p:nvPicPr>
            <p:cNvPr id="84" name="object 83">
              <a:extLst>
                <a:ext uri="{FF2B5EF4-FFF2-40B4-BE49-F238E27FC236}">
                  <a16:creationId xmlns:a16="http://schemas.microsoft.com/office/drawing/2014/main" id="{5091C5E5-80E4-4FE1-8C9C-2C952F29560D}"/>
                </a:ext>
              </a:extLst>
            </p:cNvPr>
            <p:cNvPicPr/>
            <p:nvPr/>
          </p:nvPicPr>
          <p:blipFill>
            <a:blip r:embed="rId13" cstate="print"/>
            <a:stretch>
              <a:fillRect/>
            </a:stretch>
          </p:blipFill>
          <p:spPr>
            <a:xfrm>
              <a:off x="7380180" y="3601620"/>
              <a:ext cx="81981" cy="105500"/>
            </a:xfrm>
            <a:prstGeom prst="rect">
              <a:avLst/>
            </a:prstGeom>
          </p:spPr>
        </p:pic>
        <p:sp>
          <p:nvSpPr>
            <p:cNvPr id="85" name="object 84">
              <a:extLst>
                <a:ext uri="{FF2B5EF4-FFF2-40B4-BE49-F238E27FC236}">
                  <a16:creationId xmlns:a16="http://schemas.microsoft.com/office/drawing/2014/main" id="{73C41F29-0E8D-4593-BA1D-E06E12678BDD}"/>
                </a:ext>
              </a:extLst>
            </p:cNvPr>
            <p:cNvSpPr/>
            <p:nvPr/>
          </p:nvSpPr>
          <p:spPr>
            <a:xfrm>
              <a:off x="7862914" y="3175270"/>
              <a:ext cx="459105" cy="436245"/>
            </a:xfrm>
            <a:custGeom>
              <a:avLst/>
              <a:gdLst/>
              <a:ahLst/>
              <a:cxnLst/>
              <a:rect l="l" t="t" r="r" b="b"/>
              <a:pathLst>
                <a:path w="459104" h="436245">
                  <a:moveTo>
                    <a:pt x="0" y="0"/>
                  </a:moveTo>
                  <a:lnTo>
                    <a:pt x="0" y="2207"/>
                  </a:lnTo>
                  <a:lnTo>
                    <a:pt x="458999" y="2207"/>
                  </a:lnTo>
                  <a:lnTo>
                    <a:pt x="458999" y="436199"/>
                  </a:lnTo>
                </a:path>
              </a:pathLst>
            </a:custGeom>
            <a:ln w="19049">
              <a:solidFill>
                <a:srgbClr val="222222"/>
              </a:solidFill>
            </a:ln>
          </p:spPr>
          <p:txBody>
            <a:bodyPr wrap="square" lIns="0" tIns="0" rIns="0" bIns="0" rtlCol="0"/>
            <a:lstStyle/>
            <a:p>
              <a:endParaRPr/>
            </a:p>
          </p:txBody>
        </p:sp>
        <p:pic>
          <p:nvPicPr>
            <p:cNvPr id="86" name="object 85">
              <a:extLst>
                <a:ext uri="{FF2B5EF4-FFF2-40B4-BE49-F238E27FC236}">
                  <a16:creationId xmlns:a16="http://schemas.microsoft.com/office/drawing/2014/main" id="{E813B3F7-355B-4FB3-8160-F30E1A70C5C9}"/>
                </a:ext>
              </a:extLst>
            </p:cNvPr>
            <p:cNvPicPr/>
            <p:nvPr/>
          </p:nvPicPr>
          <p:blipFill>
            <a:blip r:embed="rId13" cstate="print"/>
            <a:stretch>
              <a:fillRect/>
            </a:stretch>
          </p:blipFill>
          <p:spPr>
            <a:xfrm>
              <a:off x="8280923" y="3601945"/>
              <a:ext cx="81981" cy="105500"/>
            </a:xfrm>
            <a:prstGeom prst="rect">
              <a:avLst/>
            </a:prstGeom>
          </p:spPr>
        </p:pic>
        <p:sp>
          <p:nvSpPr>
            <p:cNvPr id="87" name="object 86">
              <a:extLst>
                <a:ext uri="{FF2B5EF4-FFF2-40B4-BE49-F238E27FC236}">
                  <a16:creationId xmlns:a16="http://schemas.microsoft.com/office/drawing/2014/main" id="{73A31CFA-01E2-463F-B498-8E3B6F4C391E}"/>
                </a:ext>
              </a:extLst>
            </p:cNvPr>
            <p:cNvSpPr/>
            <p:nvPr/>
          </p:nvSpPr>
          <p:spPr>
            <a:xfrm>
              <a:off x="2904780" y="3701017"/>
              <a:ext cx="2821940" cy="778510"/>
            </a:xfrm>
            <a:custGeom>
              <a:avLst/>
              <a:gdLst/>
              <a:ahLst/>
              <a:cxnLst/>
              <a:rect l="l" t="t" r="r" b="b"/>
              <a:pathLst>
                <a:path w="2821940" h="778510">
                  <a:moveTo>
                    <a:pt x="5688" y="0"/>
                  </a:moveTo>
                  <a:lnTo>
                    <a:pt x="0" y="0"/>
                  </a:lnTo>
                  <a:lnTo>
                    <a:pt x="0" y="778425"/>
                  </a:lnTo>
                  <a:lnTo>
                    <a:pt x="2821788" y="778425"/>
                  </a:lnTo>
                  <a:lnTo>
                    <a:pt x="2821788" y="654599"/>
                  </a:lnTo>
                </a:path>
              </a:pathLst>
            </a:custGeom>
            <a:ln w="19049">
              <a:solidFill>
                <a:srgbClr val="222222"/>
              </a:solidFill>
            </a:ln>
          </p:spPr>
          <p:txBody>
            <a:bodyPr wrap="square" lIns="0" tIns="0" rIns="0" bIns="0" rtlCol="0"/>
            <a:lstStyle/>
            <a:p>
              <a:endParaRPr/>
            </a:p>
          </p:txBody>
        </p:sp>
        <p:pic>
          <p:nvPicPr>
            <p:cNvPr id="88" name="object 87">
              <a:extLst>
                <a:ext uri="{FF2B5EF4-FFF2-40B4-BE49-F238E27FC236}">
                  <a16:creationId xmlns:a16="http://schemas.microsoft.com/office/drawing/2014/main" id="{3AB97D23-28E4-4408-9557-D4F650D2AFE7}"/>
                </a:ext>
              </a:extLst>
            </p:cNvPr>
            <p:cNvPicPr/>
            <p:nvPr/>
          </p:nvPicPr>
          <p:blipFill>
            <a:blip r:embed="rId14" cstate="print"/>
            <a:stretch>
              <a:fillRect/>
            </a:stretch>
          </p:blipFill>
          <p:spPr>
            <a:xfrm>
              <a:off x="5685578" y="4259641"/>
              <a:ext cx="81981" cy="105500"/>
            </a:xfrm>
            <a:prstGeom prst="rect">
              <a:avLst/>
            </a:prstGeom>
          </p:spPr>
        </p:pic>
        <p:sp>
          <p:nvSpPr>
            <p:cNvPr id="89" name="object 88">
              <a:extLst>
                <a:ext uri="{FF2B5EF4-FFF2-40B4-BE49-F238E27FC236}">
                  <a16:creationId xmlns:a16="http://schemas.microsoft.com/office/drawing/2014/main" id="{F8A569A0-1B92-4DFE-96F6-03E6C6D65D58}"/>
                </a:ext>
              </a:extLst>
            </p:cNvPr>
            <p:cNvSpPr/>
            <p:nvPr/>
          </p:nvSpPr>
          <p:spPr>
            <a:xfrm>
              <a:off x="2899059" y="3695317"/>
              <a:ext cx="3711575" cy="784225"/>
            </a:xfrm>
            <a:custGeom>
              <a:avLst/>
              <a:gdLst/>
              <a:ahLst/>
              <a:cxnLst/>
              <a:rect l="l" t="t" r="r" b="b"/>
              <a:pathLst>
                <a:path w="3711575" h="784225">
                  <a:moveTo>
                    <a:pt x="0" y="0"/>
                  </a:moveTo>
                  <a:lnTo>
                    <a:pt x="5715" y="0"/>
                  </a:lnTo>
                  <a:lnTo>
                    <a:pt x="5715" y="784126"/>
                  </a:lnTo>
                  <a:lnTo>
                    <a:pt x="3711299" y="784126"/>
                  </a:lnTo>
                  <a:lnTo>
                    <a:pt x="3711299" y="660299"/>
                  </a:lnTo>
                </a:path>
              </a:pathLst>
            </a:custGeom>
            <a:ln w="19049">
              <a:solidFill>
                <a:srgbClr val="222222"/>
              </a:solidFill>
            </a:ln>
          </p:spPr>
          <p:txBody>
            <a:bodyPr wrap="square" lIns="0" tIns="0" rIns="0" bIns="0" rtlCol="0"/>
            <a:lstStyle/>
            <a:p>
              <a:endParaRPr/>
            </a:p>
          </p:txBody>
        </p:sp>
        <p:pic>
          <p:nvPicPr>
            <p:cNvPr id="90" name="object 89">
              <a:extLst>
                <a:ext uri="{FF2B5EF4-FFF2-40B4-BE49-F238E27FC236}">
                  <a16:creationId xmlns:a16="http://schemas.microsoft.com/office/drawing/2014/main" id="{A04EDD2D-EFA3-4A86-A24E-C07E483623CD}"/>
                </a:ext>
              </a:extLst>
            </p:cNvPr>
            <p:cNvPicPr/>
            <p:nvPr/>
          </p:nvPicPr>
          <p:blipFill>
            <a:blip r:embed="rId15" cstate="print"/>
            <a:stretch>
              <a:fillRect/>
            </a:stretch>
          </p:blipFill>
          <p:spPr>
            <a:xfrm>
              <a:off x="6569369" y="4259641"/>
              <a:ext cx="81981" cy="105500"/>
            </a:xfrm>
            <a:prstGeom prst="rect">
              <a:avLst/>
            </a:prstGeom>
          </p:spPr>
        </p:pic>
        <p:sp>
          <p:nvSpPr>
            <p:cNvPr id="91" name="object 90">
              <a:extLst>
                <a:ext uri="{FF2B5EF4-FFF2-40B4-BE49-F238E27FC236}">
                  <a16:creationId xmlns:a16="http://schemas.microsoft.com/office/drawing/2014/main" id="{78EB425C-6CF1-44C9-91C4-87CD87AF9E0E}"/>
                </a:ext>
              </a:extLst>
            </p:cNvPr>
            <p:cNvSpPr/>
            <p:nvPr/>
          </p:nvSpPr>
          <p:spPr>
            <a:xfrm>
              <a:off x="2904633" y="3701317"/>
              <a:ext cx="4615180" cy="778510"/>
            </a:xfrm>
            <a:custGeom>
              <a:avLst/>
              <a:gdLst/>
              <a:ahLst/>
              <a:cxnLst/>
              <a:rect l="l" t="t" r="r" b="b"/>
              <a:pathLst>
                <a:path w="4615180" h="778510">
                  <a:moveTo>
                    <a:pt x="0" y="0"/>
                  </a:moveTo>
                  <a:lnTo>
                    <a:pt x="138" y="0"/>
                  </a:lnTo>
                  <a:lnTo>
                    <a:pt x="138" y="778123"/>
                  </a:lnTo>
                  <a:lnTo>
                    <a:pt x="4614900" y="778123"/>
                  </a:lnTo>
                  <a:lnTo>
                    <a:pt x="4614900" y="654299"/>
                  </a:lnTo>
                </a:path>
              </a:pathLst>
            </a:custGeom>
            <a:ln w="19049">
              <a:solidFill>
                <a:srgbClr val="222222"/>
              </a:solidFill>
            </a:ln>
          </p:spPr>
          <p:txBody>
            <a:bodyPr wrap="square" lIns="0" tIns="0" rIns="0" bIns="0" rtlCol="0"/>
            <a:lstStyle/>
            <a:p>
              <a:endParaRPr/>
            </a:p>
          </p:txBody>
        </p:sp>
        <p:pic>
          <p:nvPicPr>
            <p:cNvPr id="92" name="object 91">
              <a:extLst>
                <a:ext uri="{FF2B5EF4-FFF2-40B4-BE49-F238E27FC236}">
                  <a16:creationId xmlns:a16="http://schemas.microsoft.com/office/drawing/2014/main" id="{1D3D5561-0A11-448C-A925-F719C43ED4FE}"/>
                </a:ext>
              </a:extLst>
            </p:cNvPr>
            <p:cNvPicPr/>
            <p:nvPr/>
          </p:nvPicPr>
          <p:blipFill>
            <a:blip r:embed="rId15" cstate="print"/>
            <a:stretch>
              <a:fillRect/>
            </a:stretch>
          </p:blipFill>
          <p:spPr>
            <a:xfrm>
              <a:off x="7478543" y="4259641"/>
              <a:ext cx="81981" cy="105500"/>
            </a:xfrm>
            <a:prstGeom prst="rect">
              <a:avLst/>
            </a:prstGeom>
          </p:spPr>
        </p:pic>
        <p:sp>
          <p:nvSpPr>
            <p:cNvPr id="93" name="object 92">
              <a:extLst>
                <a:ext uri="{FF2B5EF4-FFF2-40B4-BE49-F238E27FC236}">
                  <a16:creationId xmlns:a16="http://schemas.microsoft.com/office/drawing/2014/main" id="{5D70CF66-4461-4EF8-9069-9721CEAE7015}"/>
                </a:ext>
              </a:extLst>
            </p:cNvPr>
            <p:cNvSpPr/>
            <p:nvPr/>
          </p:nvSpPr>
          <p:spPr>
            <a:xfrm>
              <a:off x="2899030" y="3701279"/>
              <a:ext cx="5521960" cy="784225"/>
            </a:xfrm>
            <a:custGeom>
              <a:avLst/>
              <a:gdLst/>
              <a:ahLst/>
              <a:cxnLst/>
              <a:rect l="l" t="t" r="r" b="b"/>
              <a:pathLst>
                <a:path w="5521959" h="784225">
                  <a:moveTo>
                    <a:pt x="5570" y="0"/>
                  </a:moveTo>
                  <a:lnTo>
                    <a:pt x="0" y="0"/>
                  </a:lnTo>
                  <a:lnTo>
                    <a:pt x="0" y="784122"/>
                  </a:lnTo>
                  <a:lnTo>
                    <a:pt x="5521371" y="784122"/>
                  </a:lnTo>
                  <a:lnTo>
                    <a:pt x="5521371" y="667499"/>
                  </a:lnTo>
                </a:path>
              </a:pathLst>
            </a:custGeom>
            <a:ln w="19049">
              <a:solidFill>
                <a:srgbClr val="222222"/>
              </a:solidFill>
            </a:ln>
          </p:spPr>
          <p:txBody>
            <a:bodyPr wrap="square" lIns="0" tIns="0" rIns="0" bIns="0" rtlCol="0"/>
            <a:lstStyle/>
            <a:p>
              <a:endParaRPr/>
            </a:p>
          </p:txBody>
        </p:sp>
        <p:pic>
          <p:nvPicPr>
            <p:cNvPr id="94" name="object 93">
              <a:extLst>
                <a:ext uri="{FF2B5EF4-FFF2-40B4-BE49-F238E27FC236}">
                  <a16:creationId xmlns:a16="http://schemas.microsoft.com/office/drawing/2014/main" id="{93E03197-F14A-45E5-8403-4F739AD005FD}"/>
                </a:ext>
              </a:extLst>
            </p:cNvPr>
            <p:cNvPicPr/>
            <p:nvPr/>
          </p:nvPicPr>
          <p:blipFill>
            <a:blip r:embed="rId16" cstate="print"/>
            <a:stretch>
              <a:fillRect/>
            </a:stretch>
          </p:blipFill>
          <p:spPr>
            <a:xfrm>
              <a:off x="8379411" y="4272803"/>
              <a:ext cx="81981" cy="105500"/>
            </a:xfrm>
            <a:prstGeom prst="rect">
              <a:avLst/>
            </a:prstGeom>
          </p:spPr>
        </p:pic>
        <p:sp>
          <p:nvSpPr>
            <p:cNvPr id="95" name="object 94">
              <a:extLst>
                <a:ext uri="{FF2B5EF4-FFF2-40B4-BE49-F238E27FC236}">
                  <a16:creationId xmlns:a16="http://schemas.microsoft.com/office/drawing/2014/main" id="{182867FF-DC88-4EB1-9BFD-5D89A41F760E}"/>
                </a:ext>
              </a:extLst>
            </p:cNvPr>
            <p:cNvSpPr/>
            <p:nvPr/>
          </p:nvSpPr>
          <p:spPr>
            <a:xfrm>
              <a:off x="4737799" y="3066973"/>
              <a:ext cx="890905" cy="548005"/>
            </a:xfrm>
            <a:custGeom>
              <a:avLst/>
              <a:gdLst/>
              <a:ahLst/>
              <a:cxnLst/>
              <a:rect l="l" t="t" r="r" b="b"/>
              <a:pathLst>
                <a:path w="890904" h="548004">
                  <a:moveTo>
                    <a:pt x="0" y="0"/>
                  </a:moveTo>
                  <a:lnTo>
                    <a:pt x="890601" y="0"/>
                  </a:lnTo>
                  <a:lnTo>
                    <a:pt x="890601" y="547799"/>
                  </a:lnTo>
                </a:path>
              </a:pathLst>
            </a:custGeom>
            <a:ln w="19049">
              <a:solidFill>
                <a:srgbClr val="222222"/>
              </a:solidFill>
            </a:ln>
          </p:spPr>
          <p:txBody>
            <a:bodyPr wrap="square" lIns="0" tIns="0" rIns="0" bIns="0" rtlCol="0"/>
            <a:lstStyle/>
            <a:p>
              <a:endParaRPr/>
            </a:p>
          </p:txBody>
        </p:sp>
        <p:pic>
          <p:nvPicPr>
            <p:cNvPr id="96" name="object 95">
              <a:extLst>
                <a:ext uri="{FF2B5EF4-FFF2-40B4-BE49-F238E27FC236}">
                  <a16:creationId xmlns:a16="http://schemas.microsoft.com/office/drawing/2014/main" id="{13719493-FABF-4D1B-9A97-AC5F5753D416}"/>
                </a:ext>
              </a:extLst>
            </p:cNvPr>
            <p:cNvPicPr/>
            <p:nvPr/>
          </p:nvPicPr>
          <p:blipFill>
            <a:blip r:embed="rId17" cstate="print"/>
            <a:stretch>
              <a:fillRect/>
            </a:stretch>
          </p:blipFill>
          <p:spPr>
            <a:xfrm>
              <a:off x="5587411" y="3605221"/>
              <a:ext cx="81981" cy="105527"/>
            </a:xfrm>
            <a:prstGeom prst="rect">
              <a:avLst/>
            </a:prstGeom>
          </p:spPr>
        </p:pic>
      </p:grpSp>
      <p:sp>
        <p:nvSpPr>
          <p:cNvPr id="97" name="object 96">
            <a:extLst>
              <a:ext uri="{FF2B5EF4-FFF2-40B4-BE49-F238E27FC236}">
                <a16:creationId xmlns:a16="http://schemas.microsoft.com/office/drawing/2014/main" id="{0CBF26ED-0A93-4430-B555-05E95B7CA190}"/>
              </a:ext>
            </a:extLst>
          </p:cNvPr>
          <p:cNvSpPr txBox="1"/>
          <p:nvPr/>
        </p:nvSpPr>
        <p:spPr>
          <a:xfrm>
            <a:off x="5737494" y="2713694"/>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98" name="object 97">
            <a:extLst>
              <a:ext uri="{FF2B5EF4-FFF2-40B4-BE49-F238E27FC236}">
                <a16:creationId xmlns:a16="http://schemas.microsoft.com/office/drawing/2014/main" id="{0D82094F-FB4F-4714-9499-11562CE17626}"/>
              </a:ext>
            </a:extLst>
          </p:cNvPr>
          <p:cNvSpPr txBox="1"/>
          <p:nvPr/>
        </p:nvSpPr>
        <p:spPr>
          <a:xfrm>
            <a:off x="6558755" y="2713694"/>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sp>
        <p:nvSpPr>
          <p:cNvPr id="99" name="object 98">
            <a:extLst>
              <a:ext uri="{FF2B5EF4-FFF2-40B4-BE49-F238E27FC236}">
                <a16:creationId xmlns:a16="http://schemas.microsoft.com/office/drawing/2014/main" id="{6FB95146-06DD-4B6F-A334-AE451E74A6FE}"/>
              </a:ext>
            </a:extLst>
          </p:cNvPr>
          <p:cNvSpPr txBox="1"/>
          <p:nvPr/>
        </p:nvSpPr>
        <p:spPr>
          <a:xfrm>
            <a:off x="7618865" y="2713694"/>
            <a:ext cx="237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hat</a:t>
            </a:r>
            <a:endParaRPr sz="1200">
              <a:latin typeface="Arial MT"/>
              <a:cs typeface="Arial MT"/>
            </a:endParaRPr>
          </a:p>
        </p:txBody>
      </p:sp>
      <p:sp>
        <p:nvSpPr>
          <p:cNvPr id="100" name="object 99">
            <a:extLst>
              <a:ext uri="{FF2B5EF4-FFF2-40B4-BE49-F238E27FC236}">
                <a16:creationId xmlns:a16="http://schemas.microsoft.com/office/drawing/2014/main" id="{C3993042-C885-4256-BD9B-967FD5819B73}"/>
              </a:ext>
            </a:extLst>
          </p:cNvPr>
          <p:cNvSpPr txBox="1"/>
          <p:nvPr/>
        </p:nvSpPr>
        <p:spPr>
          <a:xfrm>
            <a:off x="8402279" y="2713694"/>
            <a:ext cx="4318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[END]</a:t>
            </a:r>
            <a:endParaRPr sz="1200">
              <a:latin typeface="Arial MT"/>
              <a:cs typeface="Arial MT"/>
            </a:endParaRPr>
          </a:p>
        </p:txBody>
      </p:sp>
      <p:sp>
        <p:nvSpPr>
          <p:cNvPr id="101" name="object 100">
            <a:extLst>
              <a:ext uri="{FF2B5EF4-FFF2-40B4-BE49-F238E27FC236}">
                <a16:creationId xmlns:a16="http://schemas.microsoft.com/office/drawing/2014/main" id="{2A3DE9FA-A5C4-4AE7-85DB-FDF06F644766}"/>
              </a:ext>
            </a:extLst>
          </p:cNvPr>
          <p:cNvSpPr txBox="1"/>
          <p:nvPr/>
        </p:nvSpPr>
        <p:spPr>
          <a:xfrm>
            <a:off x="2466887" y="3751998"/>
            <a:ext cx="334645" cy="301625"/>
          </a:xfrm>
          <a:prstGeom prst="rect">
            <a:avLst/>
          </a:prstGeom>
          <a:solidFill>
            <a:srgbClr val="B4A7D6"/>
          </a:solidFill>
        </p:spPr>
        <p:txBody>
          <a:bodyPr vert="horz" wrap="square" lIns="0" tIns="107950" rIns="0" bIns="0" rtlCol="0">
            <a:spAutoFit/>
          </a:bodyPr>
          <a:lstStyle/>
          <a:p>
            <a:pPr marL="65405">
              <a:lnSpc>
                <a:spcPct val="100000"/>
              </a:lnSpc>
              <a:spcBef>
                <a:spcPts val="850"/>
              </a:spcBef>
            </a:pPr>
            <a:r>
              <a:rPr sz="1800" spc="-7" baseline="20833" dirty="0">
                <a:latin typeface="Arial MT"/>
                <a:cs typeface="Arial MT"/>
              </a:rPr>
              <a:t>z</a:t>
            </a:r>
            <a:r>
              <a:rPr sz="800" spc="-5" dirty="0">
                <a:latin typeface="Arial MT"/>
                <a:cs typeface="Arial MT"/>
              </a:rPr>
              <a:t>0,1</a:t>
            </a:r>
            <a:endParaRPr sz="800">
              <a:latin typeface="Arial MT"/>
              <a:cs typeface="Arial MT"/>
            </a:endParaRPr>
          </a:p>
        </p:txBody>
      </p:sp>
      <p:sp>
        <p:nvSpPr>
          <p:cNvPr id="102" name="object 101">
            <a:extLst>
              <a:ext uri="{FF2B5EF4-FFF2-40B4-BE49-F238E27FC236}">
                <a16:creationId xmlns:a16="http://schemas.microsoft.com/office/drawing/2014/main" id="{8FBE8A66-D13B-4097-BBFD-C9B6BB7F11E5}"/>
              </a:ext>
            </a:extLst>
          </p:cNvPr>
          <p:cNvSpPr txBox="1"/>
          <p:nvPr/>
        </p:nvSpPr>
        <p:spPr>
          <a:xfrm>
            <a:off x="2811006" y="3751998"/>
            <a:ext cx="299085" cy="301625"/>
          </a:xfrm>
          <a:prstGeom prst="rect">
            <a:avLst/>
          </a:prstGeom>
          <a:solidFill>
            <a:srgbClr val="B4A7D6"/>
          </a:solidFill>
        </p:spPr>
        <p:txBody>
          <a:bodyPr vert="horz" wrap="square" lIns="0" tIns="107950" rIns="0" bIns="0" rtlCol="0">
            <a:spAutoFit/>
          </a:bodyPr>
          <a:lstStyle/>
          <a:p>
            <a:pPr marL="69850">
              <a:lnSpc>
                <a:spcPct val="100000"/>
              </a:lnSpc>
              <a:spcBef>
                <a:spcPts val="850"/>
              </a:spcBef>
            </a:pPr>
            <a:r>
              <a:rPr sz="1800" baseline="20833" dirty="0">
                <a:latin typeface="Arial MT"/>
                <a:cs typeface="Arial MT"/>
              </a:rPr>
              <a:t>z</a:t>
            </a:r>
            <a:r>
              <a:rPr sz="800" spc="-5" dirty="0">
                <a:latin typeface="Arial MT"/>
                <a:cs typeface="Arial MT"/>
              </a:rPr>
              <a:t>0,2</a:t>
            </a:r>
            <a:endParaRPr sz="800">
              <a:latin typeface="Arial MT"/>
              <a:cs typeface="Arial MT"/>
            </a:endParaRPr>
          </a:p>
        </p:txBody>
      </p:sp>
      <p:sp>
        <p:nvSpPr>
          <p:cNvPr id="103" name="object 102">
            <a:extLst>
              <a:ext uri="{FF2B5EF4-FFF2-40B4-BE49-F238E27FC236}">
                <a16:creationId xmlns:a16="http://schemas.microsoft.com/office/drawing/2014/main" id="{E0EF4F2E-073A-4885-BF35-7A427FE71CE5}"/>
              </a:ext>
            </a:extLst>
          </p:cNvPr>
          <p:cNvSpPr txBox="1"/>
          <p:nvPr/>
        </p:nvSpPr>
        <p:spPr>
          <a:xfrm>
            <a:off x="2163948" y="4066969"/>
            <a:ext cx="294005" cy="305435"/>
          </a:xfrm>
          <a:prstGeom prst="rect">
            <a:avLst/>
          </a:prstGeom>
          <a:solidFill>
            <a:srgbClr val="B4A7D6"/>
          </a:solidFill>
        </p:spPr>
        <p:txBody>
          <a:bodyPr vert="horz" wrap="square" lIns="0" tIns="97790" rIns="0" bIns="0" rtlCol="0">
            <a:spAutoFit/>
          </a:bodyPr>
          <a:lstStyle/>
          <a:p>
            <a:pPr marL="44450">
              <a:lnSpc>
                <a:spcPct val="100000"/>
              </a:lnSpc>
              <a:spcBef>
                <a:spcPts val="770"/>
              </a:spcBef>
            </a:pPr>
            <a:r>
              <a:rPr sz="1800" spc="-7" baseline="20833" dirty="0">
                <a:latin typeface="Arial MT"/>
                <a:cs typeface="Arial MT"/>
              </a:rPr>
              <a:t>z</a:t>
            </a:r>
            <a:r>
              <a:rPr sz="800" spc="-5" dirty="0">
                <a:latin typeface="Arial MT"/>
                <a:cs typeface="Arial MT"/>
              </a:rPr>
              <a:t>1,0</a:t>
            </a:r>
            <a:endParaRPr sz="800">
              <a:latin typeface="Arial MT"/>
              <a:cs typeface="Arial MT"/>
            </a:endParaRPr>
          </a:p>
        </p:txBody>
      </p:sp>
      <p:sp>
        <p:nvSpPr>
          <p:cNvPr id="104" name="object 103">
            <a:extLst>
              <a:ext uri="{FF2B5EF4-FFF2-40B4-BE49-F238E27FC236}">
                <a16:creationId xmlns:a16="http://schemas.microsoft.com/office/drawing/2014/main" id="{00644478-C8E5-4EE5-897A-D989AB264FA5}"/>
              </a:ext>
            </a:extLst>
          </p:cNvPr>
          <p:cNvSpPr txBox="1"/>
          <p:nvPr/>
        </p:nvSpPr>
        <p:spPr>
          <a:xfrm>
            <a:off x="2466887" y="4066969"/>
            <a:ext cx="334645" cy="305435"/>
          </a:xfrm>
          <a:prstGeom prst="rect">
            <a:avLst/>
          </a:prstGeom>
          <a:solidFill>
            <a:srgbClr val="B4A7D6"/>
          </a:solidFill>
        </p:spPr>
        <p:txBody>
          <a:bodyPr vert="horz" wrap="square" lIns="0" tIns="97790" rIns="0" bIns="0" rtlCol="0">
            <a:spAutoFit/>
          </a:bodyPr>
          <a:lstStyle/>
          <a:p>
            <a:pPr marL="65405">
              <a:lnSpc>
                <a:spcPct val="100000"/>
              </a:lnSpc>
              <a:spcBef>
                <a:spcPts val="770"/>
              </a:spcBef>
            </a:pPr>
            <a:r>
              <a:rPr sz="1800" spc="-7" baseline="20833" dirty="0">
                <a:latin typeface="Arial MT"/>
                <a:cs typeface="Arial MT"/>
              </a:rPr>
              <a:t>z</a:t>
            </a:r>
            <a:r>
              <a:rPr sz="800" spc="-5" dirty="0">
                <a:latin typeface="Arial MT"/>
                <a:cs typeface="Arial MT"/>
              </a:rPr>
              <a:t>1,1</a:t>
            </a:r>
            <a:endParaRPr sz="800">
              <a:latin typeface="Arial MT"/>
              <a:cs typeface="Arial MT"/>
            </a:endParaRPr>
          </a:p>
        </p:txBody>
      </p:sp>
      <p:sp>
        <p:nvSpPr>
          <p:cNvPr id="105" name="object 104">
            <a:extLst>
              <a:ext uri="{FF2B5EF4-FFF2-40B4-BE49-F238E27FC236}">
                <a16:creationId xmlns:a16="http://schemas.microsoft.com/office/drawing/2014/main" id="{3DCD94AA-F0A0-4422-BFF5-BEF928224B66}"/>
              </a:ext>
            </a:extLst>
          </p:cNvPr>
          <p:cNvSpPr txBox="1"/>
          <p:nvPr/>
        </p:nvSpPr>
        <p:spPr>
          <a:xfrm>
            <a:off x="2811006" y="4066969"/>
            <a:ext cx="299085" cy="305435"/>
          </a:xfrm>
          <a:prstGeom prst="rect">
            <a:avLst/>
          </a:prstGeom>
          <a:solidFill>
            <a:srgbClr val="B4A7D6"/>
          </a:solidFill>
        </p:spPr>
        <p:txBody>
          <a:bodyPr vert="horz" wrap="square" lIns="0" tIns="97790" rIns="0" bIns="0" rtlCol="0">
            <a:spAutoFit/>
          </a:bodyPr>
          <a:lstStyle/>
          <a:p>
            <a:pPr marL="69850">
              <a:lnSpc>
                <a:spcPct val="100000"/>
              </a:lnSpc>
              <a:spcBef>
                <a:spcPts val="770"/>
              </a:spcBef>
            </a:pPr>
            <a:r>
              <a:rPr sz="1800" baseline="20833" dirty="0">
                <a:latin typeface="Arial MT"/>
                <a:cs typeface="Arial MT"/>
              </a:rPr>
              <a:t>z</a:t>
            </a:r>
            <a:r>
              <a:rPr sz="800" spc="-5" dirty="0">
                <a:latin typeface="Arial MT"/>
                <a:cs typeface="Arial MT"/>
              </a:rPr>
              <a:t>1,2</a:t>
            </a:r>
            <a:endParaRPr sz="800">
              <a:latin typeface="Arial MT"/>
              <a:cs typeface="Arial MT"/>
            </a:endParaRPr>
          </a:p>
        </p:txBody>
      </p:sp>
      <p:sp>
        <p:nvSpPr>
          <p:cNvPr id="106" name="object 105">
            <a:extLst>
              <a:ext uri="{FF2B5EF4-FFF2-40B4-BE49-F238E27FC236}">
                <a16:creationId xmlns:a16="http://schemas.microsoft.com/office/drawing/2014/main" id="{D5A4FF71-09B2-43F1-BA9F-29AF1FEB9914}"/>
              </a:ext>
            </a:extLst>
          </p:cNvPr>
          <p:cNvSpPr txBox="1"/>
          <p:nvPr/>
        </p:nvSpPr>
        <p:spPr>
          <a:xfrm>
            <a:off x="2163948" y="4385793"/>
            <a:ext cx="294005" cy="303530"/>
          </a:xfrm>
          <a:prstGeom prst="rect">
            <a:avLst/>
          </a:prstGeom>
          <a:solidFill>
            <a:srgbClr val="B4A7D6"/>
          </a:solidFill>
        </p:spPr>
        <p:txBody>
          <a:bodyPr vert="horz" wrap="square" lIns="0" tIns="83185" rIns="0" bIns="0" rtlCol="0">
            <a:spAutoFit/>
          </a:bodyPr>
          <a:lstStyle/>
          <a:p>
            <a:pPr marL="44450">
              <a:lnSpc>
                <a:spcPct val="100000"/>
              </a:lnSpc>
              <a:spcBef>
                <a:spcPts val="655"/>
              </a:spcBef>
            </a:pPr>
            <a:r>
              <a:rPr sz="1800" spc="-7" baseline="20833" dirty="0">
                <a:latin typeface="Arial MT"/>
                <a:cs typeface="Arial MT"/>
              </a:rPr>
              <a:t>z</a:t>
            </a:r>
            <a:r>
              <a:rPr sz="800" spc="-5" dirty="0">
                <a:latin typeface="Arial MT"/>
                <a:cs typeface="Arial MT"/>
              </a:rPr>
              <a:t>2,0</a:t>
            </a:r>
            <a:endParaRPr sz="800">
              <a:latin typeface="Arial MT"/>
              <a:cs typeface="Arial MT"/>
            </a:endParaRPr>
          </a:p>
        </p:txBody>
      </p:sp>
      <p:sp>
        <p:nvSpPr>
          <p:cNvPr id="107" name="object 106">
            <a:extLst>
              <a:ext uri="{FF2B5EF4-FFF2-40B4-BE49-F238E27FC236}">
                <a16:creationId xmlns:a16="http://schemas.microsoft.com/office/drawing/2014/main" id="{36ECD3D1-DC7D-4565-AD07-06A35F5B0C65}"/>
              </a:ext>
            </a:extLst>
          </p:cNvPr>
          <p:cNvSpPr txBox="1"/>
          <p:nvPr/>
        </p:nvSpPr>
        <p:spPr>
          <a:xfrm>
            <a:off x="2466887" y="4385793"/>
            <a:ext cx="334645" cy="303530"/>
          </a:xfrm>
          <a:prstGeom prst="rect">
            <a:avLst/>
          </a:prstGeom>
          <a:solidFill>
            <a:srgbClr val="B4A7D6"/>
          </a:solidFill>
        </p:spPr>
        <p:txBody>
          <a:bodyPr vert="horz" wrap="square" lIns="0" tIns="83185" rIns="0" bIns="0" rtlCol="0">
            <a:spAutoFit/>
          </a:bodyPr>
          <a:lstStyle/>
          <a:p>
            <a:pPr marL="65405">
              <a:lnSpc>
                <a:spcPct val="100000"/>
              </a:lnSpc>
              <a:spcBef>
                <a:spcPts val="655"/>
              </a:spcBef>
            </a:pPr>
            <a:r>
              <a:rPr sz="1800" spc="-7" baseline="20833" dirty="0">
                <a:latin typeface="Arial MT"/>
                <a:cs typeface="Arial MT"/>
              </a:rPr>
              <a:t>z</a:t>
            </a:r>
            <a:r>
              <a:rPr sz="800" spc="-5" dirty="0">
                <a:latin typeface="Arial MT"/>
                <a:cs typeface="Arial MT"/>
              </a:rPr>
              <a:t>2,1</a:t>
            </a:r>
            <a:endParaRPr sz="800">
              <a:latin typeface="Arial MT"/>
              <a:cs typeface="Arial MT"/>
            </a:endParaRPr>
          </a:p>
        </p:txBody>
      </p:sp>
      <p:sp>
        <p:nvSpPr>
          <p:cNvPr id="108" name="object 107">
            <a:extLst>
              <a:ext uri="{FF2B5EF4-FFF2-40B4-BE49-F238E27FC236}">
                <a16:creationId xmlns:a16="http://schemas.microsoft.com/office/drawing/2014/main" id="{190C7E8D-F6CC-4F22-B1D2-369222D596C9}"/>
              </a:ext>
            </a:extLst>
          </p:cNvPr>
          <p:cNvSpPr txBox="1"/>
          <p:nvPr/>
        </p:nvSpPr>
        <p:spPr>
          <a:xfrm>
            <a:off x="2811006" y="4385793"/>
            <a:ext cx="299085" cy="303530"/>
          </a:xfrm>
          <a:prstGeom prst="rect">
            <a:avLst/>
          </a:prstGeom>
          <a:solidFill>
            <a:srgbClr val="B4A7D6"/>
          </a:solidFill>
        </p:spPr>
        <p:txBody>
          <a:bodyPr vert="horz" wrap="square" lIns="0" tIns="83185" rIns="0" bIns="0" rtlCol="0">
            <a:spAutoFit/>
          </a:bodyPr>
          <a:lstStyle/>
          <a:p>
            <a:pPr marL="69850">
              <a:lnSpc>
                <a:spcPct val="100000"/>
              </a:lnSpc>
              <a:spcBef>
                <a:spcPts val="655"/>
              </a:spcBef>
            </a:pPr>
            <a:r>
              <a:rPr sz="1800" baseline="20833" dirty="0">
                <a:latin typeface="Arial MT"/>
                <a:cs typeface="Arial MT"/>
              </a:rPr>
              <a:t>z</a:t>
            </a:r>
            <a:r>
              <a:rPr sz="800" spc="-5" dirty="0">
                <a:latin typeface="Arial MT"/>
                <a:cs typeface="Arial MT"/>
              </a:rPr>
              <a:t>2,2</a:t>
            </a:r>
            <a:endParaRPr sz="800">
              <a:latin typeface="Arial MT"/>
              <a:cs typeface="Arial MT"/>
            </a:endParaRPr>
          </a:p>
        </p:txBody>
      </p:sp>
      <p:sp>
        <p:nvSpPr>
          <p:cNvPr id="109" name="object 108">
            <a:extLst>
              <a:ext uri="{FF2B5EF4-FFF2-40B4-BE49-F238E27FC236}">
                <a16:creationId xmlns:a16="http://schemas.microsoft.com/office/drawing/2014/main" id="{69F8DC25-C243-4D5A-8AFA-7FBE023C52AE}"/>
              </a:ext>
            </a:extLst>
          </p:cNvPr>
          <p:cNvSpPr txBox="1"/>
          <p:nvPr/>
        </p:nvSpPr>
        <p:spPr>
          <a:xfrm>
            <a:off x="342483" y="1487497"/>
            <a:ext cx="4838351" cy="1028487"/>
          </a:xfrm>
          <a:prstGeom prst="rect">
            <a:avLst/>
          </a:prstGeom>
        </p:spPr>
        <p:txBody>
          <a:bodyPr vert="horz" wrap="square" lIns="0" tIns="12700" rIns="0" bIns="0" rtlCol="0">
            <a:spAutoFit/>
          </a:bodyPr>
          <a:lstStyle/>
          <a:p>
            <a:pPr marL="12700" marR="5080">
              <a:lnSpc>
                <a:spcPct val="100000"/>
              </a:lnSpc>
              <a:spcBef>
                <a:spcPts val="100"/>
              </a:spcBef>
            </a:pPr>
            <a:r>
              <a:rPr sz="2200" spc="-5" dirty="0">
                <a:solidFill>
                  <a:srgbClr val="37761C"/>
                </a:solidFill>
                <a:latin typeface="Arial MT"/>
                <a:cs typeface="Arial MT"/>
              </a:rPr>
              <a:t>Each timestep of decoder uses </a:t>
            </a:r>
            <a:r>
              <a:rPr sz="2200" dirty="0">
                <a:solidFill>
                  <a:srgbClr val="37761C"/>
                </a:solidFill>
                <a:latin typeface="Arial MT"/>
                <a:cs typeface="Arial MT"/>
              </a:rPr>
              <a:t>a </a:t>
            </a:r>
            <a:r>
              <a:rPr sz="2200" spc="5" dirty="0">
                <a:solidFill>
                  <a:srgbClr val="37761C"/>
                </a:solidFill>
                <a:latin typeface="Arial MT"/>
                <a:cs typeface="Arial MT"/>
              </a:rPr>
              <a:t> </a:t>
            </a:r>
            <a:r>
              <a:rPr sz="2200" spc="-10" dirty="0">
                <a:solidFill>
                  <a:srgbClr val="37761C"/>
                </a:solidFill>
                <a:latin typeface="Arial MT"/>
                <a:cs typeface="Arial MT"/>
              </a:rPr>
              <a:t>different </a:t>
            </a:r>
            <a:r>
              <a:rPr sz="2200" dirty="0">
                <a:solidFill>
                  <a:srgbClr val="37761C"/>
                </a:solidFill>
                <a:latin typeface="Arial MT"/>
                <a:cs typeface="Arial MT"/>
              </a:rPr>
              <a:t>context vector </a:t>
            </a:r>
            <a:r>
              <a:rPr sz="2200" spc="-5" dirty="0">
                <a:solidFill>
                  <a:srgbClr val="37761C"/>
                </a:solidFill>
                <a:latin typeface="Arial MT"/>
                <a:cs typeface="Arial MT"/>
              </a:rPr>
              <a:t>that looks at </a:t>
            </a:r>
            <a:r>
              <a:rPr sz="2200" spc="-375" dirty="0">
                <a:solidFill>
                  <a:srgbClr val="37761C"/>
                </a:solidFill>
                <a:latin typeface="Arial MT"/>
                <a:cs typeface="Arial MT"/>
              </a:rPr>
              <a:t> </a:t>
            </a:r>
            <a:r>
              <a:rPr sz="2200" spc="-10" dirty="0">
                <a:solidFill>
                  <a:srgbClr val="37761C"/>
                </a:solidFill>
                <a:latin typeface="Arial MT"/>
                <a:cs typeface="Arial MT"/>
              </a:rPr>
              <a:t>different</a:t>
            </a:r>
            <a:r>
              <a:rPr sz="2200" spc="-15" dirty="0">
                <a:solidFill>
                  <a:srgbClr val="37761C"/>
                </a:solidFill>
                <a:latin typeface="Arial MT"/>
                <a:cs typeface="Arial MT"/>
              </a:rPr>
              <a:t> </a:t>
            </a:r>
            <a:r>
              <a:rPr sz="2200" spc="-5" dirty="0">
                <a:solidFill>
                  <a:srgbClr val="37761C"/>
                </a:solidFill>
                <a:latin typeface="Arial MT"/>
                <a:cs typeface="Arial MT"/>
              </a:rPr>
              <a:t>parts</a:t>
            </a:r>
            <a:r>
              <a:rPr sz="2200" spc="-10" dirty="0">
                <a:solidFill>
                  <a:srgbClr val="37761C"/>
                </a:solidFill>
                <a:latin typeface="Arial MT"/>
                <a:cs typeface="Arial MT"/>
              </a:rPr>
              <a:t> </a:t>
            </a:r>
            <a:r>
              <a:rPr sz="2200" spc="-5" dirty="0">
                <a:solidFill>
                  <a:srgbClr val="37761C"/>
                </a:solidFill>
                <a:latin typeface="Arial MT"/>
                <a:cs typeface="Arial MT"/>
              </a:rPr>
              <a:t>of</a:t>
            </a:r>
            <a:r>
              <a:rPr sz="2200" spc="-10" dirty="0">
                <a:solidFill>
                  <a:srgbClr val="37761C"/>
                </a:solidFill>
                <a:latin typeface="Arial MT"/>
                <a:cs typeface="Arial MT"/>
              </a:rPr>
              <a:t> </a:t>
            </a:r>
            <a:r>
              <a:rPr sz="2200" spc="-5" dirty="0">
                <a:solidFill>
                  <a:srgbClr val="37761C"/>
                </a:solidFill>
                <a:latin typeface="Arial MT"/>
                <a:cs typeface="Arial MT"/>
              </a:rPr>
              <a:t>the</a:t>
            </a:r>
            <a:r>
              <a:rPr sz="2200" spc="-10" dirty="0">
                <a:solidFill>
                  <a:srgbClr val="37761C"/>
                </a:solidFill>
                <a:latin typeface="Arial MT"/>
                <a:cs typeface="Arial MT"/>
              </a:rPr>
              <a:t> </a:t>
            </a:r>
            <a:r>
              <a:rPr sz="2200" spc="-5" dirty="0">
                <a:solidFill>
                  <a:srgbClr val="37761C"/>
                </a:solidFill>
                <a:latin typeface="Arial MT"/>
                <a:cs typeface="Arial MT"/>
              </a:rPr>
              <a:t>input</a:t>
            </a:r>
            <a:r>
              <a:rPr sz="2200" spc="-10" dirty="0">
                <a:solidFill>
                  <a:srgbClr val="37761C"/>
                </a:solidFill>
                <a:latin typeface="Arial MT"/>
                <a:cs typeface="Arial MT"/>
              </a:rPr>
              <a:t> </a:t>
            </a:r>
            <a:r>
              <a:rPr sz="2200" spc="-5" dirty="0">
                <a:solidFill>
                  <a:srgbClr val="37761C"/>
                </a:solidFill>
                <a:latin typeface="Arial MT"/>
                <a:cs typeface="Arial MT"/>
              </a:rPr>
              <a:t>image</a:t>
            </a:r>
            <a:endParaRPr sz="2200" dirty="0">
              <a:latin typeface="Arial MT"/>
              <a:cs typeface="Arial MT"/>
            </a:endParaRPr>
          </a:p>
        </p:txBody>
      </p:sp>
      <p:pic>
        <p:nvPicPr>
          <p:cNvPr id="110" name="object 109">
            <a:extLst>
              <a:ext uri="{FF2B5EF4-FFF2-40B4-BE49-F238E27FC236}">
                <a16:creationId xmlns:a16="http://schemas.microsoft.com/office/drawing/2014/main" id="{615502F9-BD6B-42C8-BD55-8A317FB8457B}"/>
              </a:ext>
            </a:extLst>
          </p:cNvPr>
          <p:cNvPicPr/>
          <p:nvPr/>
        </p:nvPicPr>
        <p:blipFill>
          <a:blip r:embed="rId18" cstate="print"/>
          <a:stretch>
            <a:fillRect/>
          </a:stretch>
        </p:blipFill>
        <p:spPr>
          <a:xfrm>
            <a:off x="361577" y="2702130"/>
            <a:ext cx="1637529" cy="470674"/>
          </a:xfrm>
          <a:prstGeom prst="rect">
            <a:avLst/>
          </a:prstGeom>
        </p:spPr>
      </p:pic>
      <p:sp>
        <p:nvSpPr>
          <p:cNvPr id="111" name="object 110">
            <a:extLst>
              <a:ext uri="{FF2B5EF4-FFF2-40B4-BE49-F238E27FC236}">
                <a16:creationId xmlns:a16="http://schemas.microsoft.com/office/drawing/2014/main" id="{87971819-F15E-43B0-8B34-9F8BF1406051}"/>
              </a:ext>
            </a:extLst>
          </p:cNvPr>
          <p:cNvSpPr txBox="1"/>
          <p:nvPr/>
        </p:nvSpPr>
        <p:spPr>
          <a:xfrm>
            <a:off x="5644963" y="1767969"/>
            <a:ext cx="2265045" cy="238760"/>
          </a:xfrm>
          <a:prstGeom prst="rect">
            <a:avLst/>
          </a:prstGeom>
        </p:spPr>
        <p:txBody>
          <a:bodyPr vert="horz" wrap="square" lIns="0" tIns="12700" rIns="0" bIns="0" rtlCol="0">
            <a:spAutoFit/>
          </a:bodyPr>
          <a:lstStyle/>
          <a:p>
            <a:pPr marL="25400">
              <a:lnSpc>
                <a:spcPct val="100000"/>
              </a:lnSpc>
              <a:spcBef>
                <a:spcPts val="100"/>
              </a:spcBef>
            </a:pPr>
            <a:r>
              <a:rPr sz="1400" b="1" spc="-5" dirty="0">
                <a:latin typeface="Arial"/>
                <a:cs typeface="Arial"/>
              </a:rPr>
              <a:t>Decoder</a:t>
            </a:r>
            <a:r>
              <a:rPr sz="1400" spc="-5" dirty="0">
                <a:latin typeface="Arial MT"/>
                <a:cs typeface="Arial MT"/>
              </a:rPr>
              <a:t>:</a:t>
            </a:r>
            <a:r>
              <a:rPr sz="1400" spc="-15" dirty="0">
                <a:latin typeface="Arial MT"/>
                <a:cs typeface="Arial MT"/>
              </a:rPr>
              <a:t> </a:t>
            </a:r>
            <a:r>
              <a:rPr sz="1400" dirty="0">
                <a:latin typeface="Arial MT"/>
                <a:cs typeface="Arial MT"/>
              </a:rPr>
              <a:t>y</a:t>
            </a:r>
            <a:r>
              <a:rPr sz="1350" baseline="-33950" dirty="0">
                <a:latin typeface="Arial MT"/>
                <a:cs typeface="Arial MT"/>
              </a:rPr>
              <a:t>t</a:t>
            </a:r>
            <a:r>
              <a:rPr sz="1350" spc="187" baseline="-33950" dirty="0">
                <a:latin typeface="Arial MT"/>
                <a:cs typeface="Arial MT"/>
              </a:rPr>
              <a:t> </a:t>
            </a:r>
            <a:r>
              <a:rPr sz="1400" dirty="0">
                <a:latin typeface="Arial MT"/>
                <a:cs typeface="Arial MT"/>
              </a:rPr>
              <a:t>=</a:t>
            </a:r>
            <a:r>
              <a:rPr sz="1400" spc="-10" dirty="0">
                <a:latin typeface="Arial MT"/>
                <a:cs typeface="Arial MT"/>
              </a:rPr>
              <a:t> </a:t>
            </a:r>
            <a:r>
              <a:rPr sz="1400" spc="5" dirty="0">
                <a:latin typeface="Arial MT"/>
                <a:cs typeface="Arial MT"/>
              </a:rPr>
              <a:t>g</a:t>
            </a:r>
            <a:r>
              <a:rPr sz="1350" b="1" spc="7" baseline="-33950" dirty="0">
                <a:latin typeface="Arial"/>
                <a:cs typeface="Arial"/>
              </a:rPr>
              <a:t>V</a:t>
            </a:r>
            <a:r>
              <a:rPr sz="1400" spc="5" dirty="0">
                <a:latin typeface="Arial MT"/>
                <a:cs typeface="Arial MT"/>
              </a:rPr>
              <a:t>(y</a:t>
            </a:r>
            <a:r>
              <a:rPr sz="1350" spc="7" baseline="-33950" dirty="0">
                <a:latin typeface="Arial MT"/>
                <a:cs typeface="Arial MT"/>
              </a:rPr>
              <a:t>t-1</a:t>
            </a:r>
            <a:r>
              <a:rPr sz="1400" b="1" spc="5" dirty="0">
                <a:latin typeface="Arial"/>
                <a:cs typeface="Arial"/>
              </a:rPr>
              <a:t>,</a:t>
            </a:r>
            <a:r>
              <a:rPr sz="1400" b="1" spc="-15" dirty="0">
                <a:latin typeface="Arial"/>
                <a:cs typeface="Arial"/>
              </a:rPr>
              <a:t> </a:t>
            </a:r>
            <a:r>
              <a:rPr sz="1400" dirty="0">
                <a:latin typeface="Arial MT"/>
                <a:cs typeface="Arial MT"/>
              </a:rPr>
              <a:t>h</a:t>
            </a:r>
            <a:r>
              <a:rPr sz="1350" baseline="-33950" dirty="0">
                <a:latin typeface="Arial MT"/>
                <a:cs typeface="Arial MT"/>
              </a:rPr>
              <a:t>t-1</a:t>
            </a:r>
            <a:r>
              <a:rPr sz="1400" dirty="0">
                <a:latin typeface="Arial MT"/>
                <a:cs typeface="Arial MT"/>
              </a:rPr>
              <a:t>,</a:t>
            </a:r>
            <a:r>
              <a:rPr sz="1400" spc="-15" dirty="0">
                <a:latin typeface="Arial MT"/>
                <a:cs typeface="Arial MT"/>
              </a:rPr>
              <a:t> </a:t>
            </a:r>
            <a:r>
              <a:rPr sz="1400" spc="-5" dirty="0">
                <a:solidFill>
                  <a:srgbClr val="FF0000"/>
                </a:solidFill>
                <a:latin typeface="Arial MT"/>
                <a:cs typeface="Arial MT"/>
              </a:rPr>
              <a:t>c</a:t>
            </a:r>
            <a:r>
              <a:rPr sz="1350" spc="-7" baseline="-33950" dirty="0">
                <a:solidFill>
                  <a:srgbClr val="FF0000"/>
                </a:solidFill>
                <a:latin typeface="Arial MT"/>
                <a:cs typeface="Arial MT"/>
              </a:rPr>
              <a:t>t</a:t>
            </a:r>
            <a:r>
              <a:rPr sz="1400" spc="-5" dirty="0">
                <a:latin typeface="Arial MT"/>
                <a:cs typeface="Arial MT"/>
              </a:rPr>
              <a:t>)</a:t>
            </a:r>
            <a:endParaRPr sz="1400">
              <a:latin typeface="Arial MT"/>
              <a:cs typeface="Arial MT"/>
            </a:endParaRPr>
          </a:p>
        </p:txBody>
      </p:sp>
      <p:sp>
        <p:nvSpPr>
          <p:cNvPr id="112" name="object 111">
            <a:extLst>
              <a:ext uri="{FF2B5EF4-FFF2-40B4-BE49-F238E27FC236}">
                <a16:creationId xmlns:a16="http://schemas.microsoft.com/office/drawing/2014/main" id="{E05A6B0C-1753-44D3-BAAB-1662BFFC762B}"/>
              </a:ext>
            </a:extLst>
          </p:cNvPr>
          <p:cNvSpPr txBox="1"/>
          <p:nvPr/>
        </p:nvSpPr>
        <p:spPr>
          <a:xfrm>
            <a:off x="5657663" y="1981329"/>
            <a:ext cx="298767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New</a:t>
            </a:r>
            <a:r>
              <a:rPr sz="1400" spc="-20" dirty="0">
                <a:latin typeface="Arial MT"/>
                <a:cs typeface="Arial MT"/>
              </a:rPr>
              <a:t> </a:t>
            </a:r>
            <a:r>
              <a:rPr sz="1400" dirty="0">
                <a:latin typeface="Arial MT"/>
                <a:cs typeface="Arial MT"/>
              </a:rPr>
              <a:t>context</a:t>
            </a:r>
            <a:r>
              <a:rPr sz="1400" spc="-15" dirty="0">
                <a:latin typeface="Arial MT"/>
                <a:cs typeface="Arial MT"/>
              </a:rPr>
              <a:t> </a:t>
            </a:r>
            <a:r>
              <a:rPr sz="1400" dirty="0">
                <a:latin typeface="Arial MT"/>
                <a:cs typeface="Arial MT"/>
              </a:rPr>
              <a:t>vector</a:t>
            </a:r>
            <a:r>
              <a:rPr sz="1400" spc="-20" dirty="0">
                <a:latin typeface="Arial MT"/>
                <a:cs typeface="Arial MT"/>
              </a:rPr>
              <a:t> </a:t>
            </a:r>
            <a:r>
              <a:rPr sz="1400" spc="-5" dirty="0">
                <a:latin typeface="Arial MT"/>
                <a:cs typeface="Arial MT"/>
              </a:rPr>
              <a:t>at</a:t>
            </a:r>
            <a:r>
              <a:rPr sz="1400" spc="-15" dirty="0">
                <a:latin typeface="Arial MT"/>
                <a:cs typeface="Arial MT"/>
              </a:rPr>
              <a:t> </a:t>
            </a:r>
            <a:r>
              <a:rPr sz="1400" spc="-5" dirty="0">
                <a:latin typeface="Arial MT"/>
                <a:cs typeface="Arial MT"/>
              </a:rPr>
              <a:t>every</a:t>
            </a:r>
            <a:r>
              <a:rPr sz="1400" spc="-20" dirty="0">
                <a:latin typeface="Arial MT"/>
                <a:cs typeface="Arial MT"/>
              </a:rPr>
              <a:t> </a:t>
            </a:r>
            <a:r>
              <a:rPr sz="1400" spc="-5" dirty="0">
                <a:latin typeface="Arial MT"/>
                <a:cs typeface="Arial MT"/>
              </a:rPr>
              <a:t>time</a:t>
            </a:r>
            <a:r>
              <a:rPr sz="1400" spc="-15" dirty="0">
                <a:latin typeface="Arial MT"/>
                <a:cs typeface="Arial MT"/>
              </a:rPr>
              <a:t> </a:t>
            </a:r>
            <a:r>
              <a:rPr sz="1400" dirty="0">
                <a:latin typeface="Arial MT"/>
                <a:cs typeface="Arial MT"/>
              </a:rPr>
              <a:t>step</a:t>
            </a:r>
            <a:endParaRPr sz="1400">
              <a:latin typeface="Arial MT"/>
              <a:cs typeface="Arial MT"/>
            </a:endParaRPr>
          </a:p>
        </p:txBody>
      </p:sp>
      <p:pic>
        <p:nvPicPr>
          <p:cNvPr id="113" name="object 112">
            <a:extLst>
              <a:ext uri="{FF2B5EF4-FFF2-40B4-BE49-F238E27FC236}">
                <a16:creationId xmlns:a16="http://schemas.microsoft.com/office/drawing/2014/main" id="{4ED3F353-5791-4596-9ECD-C9FDFE1A090F}"/>
              </a:ext>
            </a:extLst>
          </p:cNvPr>
          <p:cNvPicPr/>
          <p:nvPr/>
        </p:nvPicPr>
        <p:blipFill>
          <a:blip r:embed="rId19" cstate="print"/>
          <a:stretch>
            <a:fillRect/>
          </a:stretch>
        </p:blipFill>
        <p:spPr>
          <a:xfrm>
            <a:off x="413076" y="3296183"/>
            <a:ext cx="1237967" cy="296040"/>
          </a:xfrm>
          <a:prstGeom prst="rect">
            <a:avLst/>
          </a:prstGeom>
        </p:spPr>
      </p:pic>
    </p:spTree>
    <p:extLst>
      <p:ext uri="{BB962C8B-B14F-4D97-AF65-F5344CB8AC3E}">
        <p14:creationId xmlns:p14="http://schemas.microsoft.com/office/powerpoint/2010/main" val="1522510212"/>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543B5-5600-4C42-A2EC-813A13E8F82D}"/>
              </a:ext>
            </a:extLst>
          </p:cNvPr>
          <p:cNvSpPr>
            <a:spLocks noGrp="1"/>
          </p:cNvSpPr>
          <p:nvPr>
            <p:ph type="title"/>
          </p:nvPr>
        </p:nvSpPr>
        <p:spPr/>
        <p:txBody>
          <a:bodyPr/>
          <a:lstStyle/>
          <a:p>
            <a:r>
              <a:rPr lang="en-US" altLang="zh-CN" spc="-5" dirty="0"/>
              <a:t>Image</a:t>
            </a:r>
            <a:r>
              <a:rPr lang="en-US" altLang="zh-CN" spc="-25" dirty="0"/>
              <a:t> </a:t>
            </a:r>
            <a:r>
              <a:rPr lang="en-US" altLang="zh-CN" spc="-5" dirty="0"/>
              <a:t>Captioning</a:t>
            </a:r>
            <a:r>
              <a:rPr lang="en-US" altLang="zh-CN" spc="-20" dirty="0"/>
              <a:t> </a:t>
            </a:r>
            <a:r>
              <a:rPr lang="en-US" altLang="zh-CN" spc="-5" dirty="0"/>
              <a:t>with</a:t>
            </a:r>
            <a:r>
              <a:rPr lang="en-US" altLang="zh-CN" spc="-20" dirty="0"/>
              <a:t> </a:t>
            </a:r>
            <a:r>
              <a:rPr lang="en-US" altLang="zh-CN" spc="-5" dirty="0"/>
              <a:t>RNNs</a:t>
            </a:r>
            <a:r>
              <a:rPr lang="en-US" altLang="zh-CN" spc="-20" dirty="0"/>
              <a:t> </a:t>
            </a:r>
            <a:r>
              <a:rPr lang="en-US" altLang="zh-CN" spc="-5" dirty="0"/>
              <a:t>and</a:t>
            </a:r>
            <a:r>
              <a:rPr lang="en-US" altLang="zh-CN" spc="35" dirty="0"/>
              <a:t> </a:t>
            </a:r>
            <a:r>
              <a:rPr lang="en-US" altLang="zh-CN" spc="-5" dirty="0">
                <a:solidFill>
                  <a:srgbClr val="FF0000"/>
                </a:solidFill>
              </a:rPr>
              <a:t>Attention</a:t>
            </a:r>
            <a:endParaRPr lang="zh-CN" altLang="en-US" dirty="0"/>
          </a:p>
        </p:txBody>
      </p:sp>
      <p:sp>
        <p:nvSpPr>
          <p:cNvPr id="4" name="object 2">
            <a:extLst>
              <a:ext uri="{FF2B5EF4-FFF2-40B4-BE49-F238E27FC236}">
                <a16:creationId xmlns:a16="http://schemas.microsoft.com/office/drawing/2014/main" id="{FFCC50C6-8BDD-4A32-B963-610A82BEBF26}"/>
              </a:ext>
            </a:extLst>
          </p:cNvPr>
          <p:cNvSpPr txBox="1"/>
          <p:nvPr/>
        </p:nvSpPr>
        <p:spPr>
          <a:xfrm>
            <a:off x="188087" y="5803818"/>
            <a:ext cx="3522979"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MT"/>
                <a:cs typeface="Arial MT"/>
              </a:rPr>
              <a:t>Fei-Fei</a:t>
            </a:r>
            <a:r>
              <a:rPr sz="1800" spc="-20" dirty="0">
                <a:solidFill>
                  <a:srgbClr val="FFFFFF"/>
                </a:solidFill>
                <a:latin typeface="Arial MT"/>
                <a:cs typeface="Arial MT"/>
              </a:rPr>
              <a:t> </a:t>
            </a:r>
            <a:r>
              <a:rPr sz="1800" spc="-5" dirty="0">
                <a:solidFill>
                  <a:srgbClr val="FFFFFF"/>
                </a:solidFill>
                <a:latin typeface="Arial MT"/>
                <a:cs typeface="Arial MT"/>
              </a:rPr>
              <a:t>Li,</a:t>
            </a:r>
            <a:r>
              <a:rPr sz="1800" spc="-20" dirty="0">
                <a:solidFill>
                  <a:srgbClr val="FFFFFF"/>
                </a:solidFill>
                <a:latin typeface="Arial MT"/>
                <a:cs typeface="Arial MT"/>
              </a:rPr>
              <a:t> </a:t>
            </a:r>
            <a:r>
              <a:rPr sz="1800" dirty="0">
                <a:solidFill>
                  <a:srgbClr val="FFFFFF"/>
                </a:solidFill>
                <a:latin typeface="Arial MT"/>
                <a:cs typeface="Arial MT"/>
              </a:rPr>
              <a:t>Jiajun</a:t>
            </a:r>
            <a:r>
              <a:rPr sz="1800" spc="-20" dirty="0">
                <a:solidFill>
                  <a:srgbClr val="FFFFFF"/>
                </a:solidFill>
                <a:latin typeface="Arial MT"/>
                <a:cs typeface="Arial MT"/>
              </a:rPr>
              <a:t> </a:t>
            </a:r>
            <a:r>
              <a:rPr sz="1800" spc="-15" dirty="0">
                <a:solidFill>
                  <a:srgbClr val="FFFFFF"/>
                </a:solidFill>
                <a:latin typeface="Arial MT"/>
                <a:cs typeface="Arial MT"/>
              </a:rPr>
              <a:t>Wu,</a:t>
            </a:r>
            <a:r>
              <a:rPr sz="1800" spc="-20" dirty="0">
                <a:solidFill>
                  <a:srgbClr val="FFFFFF"/>
                </a:solidFill>
                <a:latin typeface="Arial MT"/>
                <a:cs typeface="Arial MT"/>
              </a:rPr>
              <a:t> </a:t>
            </a:r>
            <a:r>
              <a:rPr sz="1800" spc="-5" dirty="0">
                <a:solidFill>
                  <a:srgbClr val="FFFFFF"/>
                </a:solidFill>
                <a:latin typeface="Arial MT"/>
                <a:cs typeface="Arial MT"/>
              </a:rPr>
              <a:t>Ruohan</a:t>
            </a:r>
            <a:r>
              <a:rPr sz="1800" spc="-20" dirty="0">
                <a:solidFill>
                  <a:srgbClr val="FFFFFF"/>
                </a:solidFill>
                <a:latin typeface="Arial MT"/>
                <a:cs typeface="Arial MT"/>
              </a:rPr>
              <a:t> </a:t>
            </a:r>
            <a:r>
              <a:rPr sz="1800" spc="-5" dirty="0">
                <a:solidFill>
                  <a:srgbClr val="FFFFFF"/>
                </a:solidFill>
                <a:latin typeface="Arial MT"/>
                <a:cs typeface="Arial MT"/>
              </a:rPr>
              <a:t>Gao</a:t>
            </a:r>
            <a:endParaRPr sz="1800">
              <a:latin typeface="Arial MT"/>
              <a:cs typeface="Arial MT"/>
            </a:endParaRPr>
          </a:p>
        </p:txBody>
      </p:sp>
      <p:sp>
        <p:nvSpPr>
          <p:cNvPr id="5" name="object 3">
            <a:extLst>
              <a:ext uri="{FF2B5EF4-FFF2-40B4-BE49-F238E27FC236}">
                <a16:creationId xmlns:a16="http://schemas.microsoft.com/office/drawing/2014/main" id="{8F19530D-E352-4D69-B2BE-2EAEABBC6980}"/>
              </a:ext>
            </a:extLst>
          </p:cNvPr>
          <p:cNvSpPr txBox="1"/>
          <p:nvPr/>
        </p:nvSpPr>
        <p:spPr>
          <a:xfrm>
            <a:off x="191737" y="4785676"/>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6" name="object 5">
            <a:extLst>
              <a:ext uri="{FF2B5EF4-FFF2-40B4-BE49-F238E27FC236}">
                <a16:creationId xmlns:a16="http://schemas.microsoft.com/office/drawing/2014/main" id="{070D8760-8BF2-402B-9DB5-2CA6CE9DB78C}"/>
              </a:ext>
            </a:extLst>
          </p:cNvPr>
          <p:cNvPicPr/>
          <p:nvPr/>
        </p:nvPicPr>
        <p:blipFill>
          <a:blip r:embed="rId3" cstate="print"/>
          <a:stretch>
            <a:fillRect/>
          </a:stretch>
        </p:blipFill>
        <p:spPr>
          <a:xfrm>
            <a:off x="194911" y="3942612"/>
            <a:ext cx="971999" cy="687048"/>
          </a:xfrm>
          <a:prstGeom prst="rect">
            <a:avLst/>
          </a:prstGeom>
        </p:spPr>
      </p:pic>
      <p:grpSp>
        <p:nvGrpSpPr>
          <p:cNvPr id="7" name="object 6">
            <a:extLst>
              <a:ext uri="{FF2B5EF4-FFF2-40B4-BE49-F238E27FC236}">
                <a16:creationId xmlns:a16="http://schemas.microsoft.com/office/drawing/2014/main" id="{8A41FF89-E073-49AF-AA8C-D5E6EBB09E76}"/>
              </a:ext>
            </a:extLst>
          </p:cNvPr>
          <p:cNvGrpSpPr/>
          <p:nvPr/>
        </p:nvGrpSpPr>
        <p:grpSpPr>
          <a:xfrm>
            <a:off x="1250662" y="3766175"/>
            <a:ext cx="840740" cy="1040130"/>
            <a:chOff x="1207800" y="2748412"/>
            <a:chExt cx="840740" cy="1040130"/>
          </a:xfrm>
        </p:grpSpPr>
        <p:sp>
          <p:nvSpPr>
            <p:cNvPr id="8" name="object 7">
              <a:extLst>
                <a:ext uri="{FF2B5EF4-FFF2-40B4-BE49-F238E27FC236}">
                  <a16:creationId xmlns:a16="http://schemas.microsoft.com/office/drawing/2014/main" id="{010DAB50-2147-40B6-BD46-E3F4F9AADD10}"/>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9" name="object 8">
              <a:extLst>
                <a:ext uri="{FF2B5EF4-FFF2-40B4-BE49-F238E27FC236}">
                  <a16:creationId xmlns:a16="http://schemas.microsoft.com/office/drawing/2014/main" id="{F1C4F76D-C7E9-488C-AA4F-749F4BDF1324}"/>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684FF33E-90DC-4B63-A0BC-AB76D8F85B9F}"/>
              </a:ext>
            </a:extLst>
          </p:cNvPr>
          <p:cNvSpPr txBox="1"/>
          <p:nvPr/>
        </p:nvSpPr>
        <p:spPr>
          <a:xfrm>
            <a:off x="1328450" y="4119653"/>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1" name="object 10">
            <a:extLst>
              <a:ext uri="{FF2B5EF4-FFF2-40B4-BE49-F238E27FC236}">
                <a16:creationId xmlns:a16="http://schemas.microsoft.com/office/drawing/2014/main" id="{6F0B5A60-9A8A-4AB3-8935-9CD3C2218124}"/>
              </a:ext>
            </a:extLst>
          </p:cNvPr>
          <p:cNvSpPr txBox="1"/>
          <p:nvPr/>
        </p:nvSpPr>
        <p:spPr>
          <a:xfrm>
            <a:off x="2051003" y="4756351"/>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sp>
        <p:nvSpPr>
          <p:cNvPr id="12" name="object 11">
            <a:extLst>
              <a:ext uri="{FF2B5EF4-FFF2-40B4-BE49-F238E27FC236}">
                <a16:creationId xmlns:a16="http://schemas.microsoft.com/office/drawing/2014/main" id="{B1AD460B-63A3-4898-95FF-DDA1FCDBEDC2}"/>
              </a:ext>
            </a:extLst>
          </p:cNvPr>
          <p:cNvSpPr txBox="1"/>
          <p:nvPr/>
        </p:nvSpPr>
        <p:spPr>
          <a:xfrm>
            <a:off x="4459662" y="3828985"/>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pSp>
        <p:nvGrpSpPr>
          <p:cNvPr id="13" name="object 12">
            <a:extLst>
              <a:ext uri="{FF2B5EF4-FFF2-40B4-BE49-F238E27FC236}">
                <a16:creationId xmlns:a16="http://schemas.microsoft.com/office/drawing/2014/main" id="{1E80EC89-B4FA-44DD-A173-2649D8237AAC}"/>
              </a:ext>
            </a:extLst>
          </p:cNvPr>
          <p:cNvGrpSpPr/>
          <p:nvPr/>
        </p:nvGrpSpPr>
        <p:grpSpPr>
          <a:xfrm>
            <a:off x="2150429" y="3766172"/>
            <a:ext cx="3779520" cy="1493520"/>
            <a:chOff x="2107567" y="2748409"/>
            <a:chExt cx="3779520" cy="1493520"/>
          </a:xfrm>
        </p:grpSpPr>
        <p:sp>
          <p:nvSpPr>
            <p:cNvPr id="14" name="object 13">
              <a:extLst>
                <a:ext uri="{FF2B5EF4-FFF2-40B4-BE49-F238E27FC236}">
                  <a16:creationId xmlns:a16="http://schemas.microsoft.com/office/drawing/2014/main" id="{58532ACB-B5A7-47AC-A121-F7DBEDC0F901}"/>
                </a:ext>
              </a:extLst>
            </p:cNvPr>
            <p:cNvSpPr/>
            <p:nvPr/>
          </p:nvSpPr>
          <p:spPr>
            <a:xfrm>
              <a:off x="3091399" y="3065473"/>
              <a:ext cx="1211580" cy="1905"/>
            </a:xfrm>
            <a:custGeom>
              <a:avLst/>
              <a:gdLst/>
              <a:ahLst/>
              <a:cxnLst/>
              <a:rect l="l" t="t" r="r" b="b"/>
              <a:pathLst>
                <a:path w="1211579" h="1905">
                  <a:moveTo>
                    <a:pt x="0" y="0"/>
                  </a:moveTo>
                  <a:lnTo>
                    <a:pt x="1211099" y="1370"/>
                  </a:lnTo>
                </a:path>
              </a:pathLst>
            </a:custGeom>
            <a:ln w="19049">
              <a:solidFill>
                <a:srgbClr val="222222"/>
              </a:solidFill>
            </a:ln>
          </p:spPr>
          <p:txBody>
            <a:bodyPr wrap="square" lIns="0" tIns="0" rIns="0" bIns="0" rtlCol="0"/>
            <a:lstStyle/>
            <a:p>
              <a:endParaRPr/>
            </a:p>
          </p:txBody>
        </p:sp>
        <p:pic>
          <p:nvPicPr>
            <p:cNvPr id="15" name="object 14">
              <a:extLst>
                <a:ext uri="{FF2B5EF4-FFF2-40B4-BE49-F238E27FC236}">
                  <a16:creationId xmlns:a16="http://schemas.microsoft.com/office/drawing/2014/main" id="{DD659D7C-EB15-4DF0-A6FA-E611D3F1279D}"/>
                </a:ext>
              </a:extLst>
            </p:cNvPr>
            <p:cNvPicPr/>
            <p:nvPr/>
          </p:nvPicPr>
          <p:blipFill>
            <a:blip r:embed="rId4" cstate="print"/>
            <a:stretch>
              <a:fillRect/>
            </a:stretch>
          </p:blipFill>
          <p:spPr>
            <a:xfrm>
              <a:off x="4292939" y="3025853"/>
              <a:ext cx="105536" cy="81981"/>
            </a:xfrm>
            <a:prstGeom prst="rect">
              <a:avLst/>
            </a:prstGeom>
          </p:spPr>
        </p:pic>
        <p:sp>
          <p:nvSpPr>
            <p:cNvPr id="16" name="object 15">
              <a:extLst>
                <a:ext uri="{FF2B5EF4-FFF2-40B4-BE49-F238E27FC236}">
                  <a16:creationId xmlns:a16="http://schemas.microsoft.com/office/drawing/2014/main" id="{C9C61485-C75D-43D5-BC1D-784E6F177766}"/>
                </a:ext>
              </a:extLst>
            </p:cNvPr>
            <p:cNvSpPr/>
            <p:nvPr/>
          </p:nvSpPr>
          <p:spPr>
            <a:xfrm>
              <a:off x="2116322" y="2754254"/>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B4A7D6"/>
            </a:solidFill>
          </p:spPr>
          <p:txBody>
            <a:bodyPr wrap="square" lIns="0" tIns="0" rIns="0" bIns="0" rtlCol="0"/>
            <a:lstStyle/>
            <a:p>
              <a:endParaRPr/>
            </a:p>
          </p:txBody>
        </p:sp>
        <p:sp>
          <p:nvSpPr>
            <p:cNvPr id="17" name="object 16">
              <a:extLst>
                <a:ext uri="{FF2B5EF4-FFF2-40B4-BE49-F238E27FC236}">
                  <a16:creationId xmlns:a16="http://schemas.microsoft.com/office/drawing/2014/main" id="{737BDFCC-5508-4366-8CA4-88F734EE3A66}"/>
                </a:ext>
              </a:extLst>
            </p:cNvPr>
            <p:cNvSpPr/>
            <p:nvPr/>
          </p:nvSpPr>
          <p:spPr>
            <a:xfrm>
              <a:off x="2112329" y="2753172"/>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0" y="26"/>
                  </a:moveTo>
                  <a:lnTo>
                    <a:pt x="651050"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sp>
          <p:nvSpPr>
            <p:cNvPr id="18" name="object 17">
              <a:extLst>
                <a:ext uri="{FF2B5EF4-FFF2-40B4-BE49-F238E27FC236}">
                  <a16:creationId xmlns:a16="http://schemas.microsoft.com/office/drawing/2014/main" id="{5C55151D-62C5-4AF3-B798-0D08E36234AE}"/>
                </a:ext>
              </a:extLst>
            </p:cNvPr>
            <p:cNvSpPr/>
            <p:nvPr/>
          </p:nvSpPr>
          <p:spPr>
            <a:xfrm>
              <a:off x="5566069" y="3729817"/>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grpSp>
      <p:sp>
        <p:nvSpPr>
          <p:cNvPr id="19" name="object 18">
            <a:extLst>
              <a:ext uri="{FF2B5EF4-FFF2-40B4-BE49-F238E27FC236}">
                <a16:creationId xmlns:a16="http://schemas.microsoft.com/office/drawing/2014/main" id="{93AE239E-4A22-498F-8A65-5EB76172E399}"/>
              </a:ext>
            </a:extLst>
          </p:cNvPr>
          <p:cNvSpPr txBox="1"/>
          <p:nvPr/>
        </p:nvSpPr>
        <p:spPr>
          <a:xfrm>
            <a:off x="5608931" y="4747580"/>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1</a:t>
            </a:r>
            <a:endParaRPr sz="1200" baseline="-31250">
              <a:latin typeface="Arial MT"/>
              <a:cs typeface="Arial MT"/>
            </a:endParaRPr>
          </a:p>
        </p:txBody>
      </p:sp>
      <p:sp>
        <p:nvSpPr>
          <p:cNvPr id="20" name="object 19">
            <a:extLst>
              <a:ext uri="{FF2B5EF4-FFF2-40B4-BE49-F238E27FC236}">
                <a16:creationId xmlns:a16="http://schemas.microsoft.com/office/drawing/2014/main" id="{2256463D-8757-4556-86D5-858767361712}"/>
              </a:ext>
            </a:extLst>
          </p:cNvPr>
          <p:cNvSpPr txBox="1"/>
          <p:nvPr/>
        </p:nvSpPr>
        <p:spPr>
          <a:xfrm>
            <a:off x="5982526" y="4747580"/>
            <a:ext cx="321310" cy="511809"/>
          </a:xfrm>
          <a:prstGeom prst="rect">
            <a:avLst/>
          </a:prstGeom>
          <a:solidFill>
            <a:srgbClr val="EAD1DC"/>
          </a:solidFill>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21" name="object 20">
            <a:extLst>
              <a:ext uri="{FF2B5EF4-FFF2-40B4-BE49-F238E27FC236}">
                <a16:creationId xmlns:a16="http://schemas.microsoft.com/office/drawing/2014/main" id="{BE2F4CF1-9A55-4669-BD01-A4E31ABCD5ED}"/>
              </a:ext>
            </a:extLst>
          </p:cNvPr>
          <p:cNvSpPr/>
          <p:nvPr/>
        </p:nvSpPr>
        <p:spPr>
          <a:xfrm>
            <a:off x="5792144" y="3828979"/>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22" name="object 21">
            <a:extLst>
              <a:ext uri="{FF2B5EF4-FFF2-40B4-BE49-F238E27FC236}">
                <a16:creationId xmlns:a16="http://schemas.microsoft.com/office/drawing/2014/main" id="{62A29FF7-CC80-46DF-96A5-633A0FB7A0AF}"/>
              </a:ext>
            </a:extLst>
          </p:cNvPr>
          <p:cNvSpPr txBox="1"/>
          <p:nvPr/>
        </p:nvSpPr>
        <p:spPr>
          <a:xfrm>
            <a:off x="5796907" y="3833741"/>
            <a:ext cx="305435" cy="502284"/>
          </a:xfrm>
          <a:prstGeom prst="rect">
            <a:avLst/>
          </a:prstGeom>
          <a:solidFill>
            <a:srgbClr val="D9EAD3"/>
          </a:solidFill>
        </p:spPr>
        <p:txBody>
          <a:bodyPr vert="horz" wrap="square" lIns="0" tIns="161290" rIns="0" bIns="0" rtlCol="0">
            <a:spAutoFit/>
          </a:bodyPr>
          <a:lstStyle/>
          <a:p>
            <a:pPr marL="90805">
              <a:lnSpc>
                <a:spcPct val="100000"/>
              </a:lnSpc>
              <a:spcBef>
                <a:spcPts val="1270"/>
              </a:spcBef>
            </a:pPr>
            <a:r>
              <a:rPr sz="1100" spc="5" dirty="0">
                <a:latin typeface="Arial MT"/>
                <a:cs typeface="Arial MT"/>
              </a:rPr>
              <a:t>h</a:t>
            </a:r>
            <a:r>
              <a:rPr sz="1050" spc="7" baseline="-31746" dirty="0">
                <a:latin typeface="Arial MT"/>
                <a:cs typeface="Arial MT"/>
              </a:rPr>
              <a:t>1</a:t>
            </a:r>
            <a:endParaRPr sz="1050" baseline="-31746">
              <a:latin typeface="Arial MT"/>
              <a:cs typeface="Arial MT"/>
            </a:endParaRPr>
          </a:p>
        </p:txBody>
      </p:sp>
      <p:grpSp>
        <p:nvGrpSpPr>
          <p:cNvPr id="23" name="object 22">
            <a:extLst>
              <a:ext uri="{FF2B5EF4-FFF2-40B4-BE49-F238E27FC236}">
                <a16:creationId xmlns:a16="http://schemas.microsoft.com/office/drawing/2014/main" id="{E6DB018A-E20A-498D-8E91-AFDD54C967C6}"/>
              </a:ext>
            </a:extLst>
          </p:cNvPr>
          <p:cNvGrpSpPr/>
          <p:nvPr/>
        </p:nvGrpSpPr>
        <p:grpSpPr>
          <a:xfrm>
            <a:off x="5791530" y="2981817"/>
            <a:ext cx="1216025" cy="1775460"/>
            <a:chOff x="5748668" y="1964054"/>
            <a:chExt cx="1216025" cy="1775460"/>
          </a:xfrm>
        </p:grpSpPr>
        <p:sp>
          <p:nvSpPr>
            <p:cNvPr id="24" name="object 23">
              <a:extLst>
                <a:ext uri="{FF2B5EF4-FFF2-40B4-BE49-F238E27FC236}">
                  <a16:creationId xmlns:a16="http://schemas.microsoft.com/office/drawing/2014/main" id="{6414FD74-24B8-4941-BD25-5753FFF2BBE9}"/>
                </a:ext>
              </a:extLst>
            </p:cNvPr>
            <p:cNvSpPr/>
            <p:nvPr/>
          </p:nvSpPr>
          <p:spPr>
            <a:xfrm>
              <a:off x="5982148"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25" name="object 24">
              <a:extLst>
                <a:ext uri="{FF2B5EF4-FFF2-40B4-BE49-F238E27FC236}">
                  <a16:creationId xmlns:a16="http://schemas.microsoft.com/office/drawing/2014/main" id="{CB105A12-433F-4D12-9410-353EC662EB19}"/>
                </a:ext>
              </a:extLst>
            </p:cNvPr>
            <p:cNvPicPr/>
            <p:nvPr/>
          </p:nvPicPr>
          <p:blipFill>
            <a:blip r:embed="rId5" cstate="print"/>
            <a:stretch>
              <a:fillRect/>
            </a:stretch>
          </p:blipFill>
          <p:spPr>
            <a:xfrm>
              <a:off x="5942204" y="3370786"/>
              <a:ext cx="81980" cy="105625"/>
            </a:xfrm>
            <a:prstGeom prst="rect">
              <a:avLst/>
            </a:prstGeom>
          </p:spPr>
        </p:pic>
        <p:sp>
          <p:nvSpPr>
            <p:cNvPr id="26" name="object 25">
              <a:extLst>
                <a:ext uri="{FF2B5EF4-FFF2-40B4-BE49-F238E27FC236}">
                  <a16:creationId xmlns:a16="http://schemas.microsoft.com/office/drawing/2014/main" id="{2DB51B85-5193-428C-92D9-EC46A2812084}"/>
                </a:ext>
              </a:extLst>
            </p:cNvPr>
            <p:cNvSpPr/>
            <p:nvPr/>
          </p:nvSpPr>
          <p:spPr>
            <a:xfrm>
              <a:off x="5753430" y="1968817"/>
              <a:ext cx="321310" cy="511809"/>
            </a:xfrm>
            <a:custGeom>
              <a:avLst/>
              <a:gdLst/>
              <a:ahLst/>
              <a:cxnLst/>
              <a:rect l="l" t="t" r="r" b="b"/>
              <a:pathLst>
                <a:path w="321310"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27" name="object 26">
              <a:extLst>
                <a:ext uri="{FF2B5EF4-FFF2-40B4-BE49-F238E27FC236}">
                  <a16:creationId xmlns:a16="http://schemas.microsoft.com/office/drawing/2014/main" id="{E03DBB3C-E4EA-4C5A-A9D4-F0D6832B2A09}"/>
                </a:ext>
              </a:extLst>
            </p:cNvPr>
            <p:cNvSpPr/>
            <p:nvPr/>
          </p:nvSpPr>
          <p:spPr>
            <a:xfrm>
              <a:off x="5753430" y="1968817"/>
              <a:ext cx="321310" cy="511809"/>
            </a:xfrm>
            <a:custGeom>
              <a:avLst/>
              <a:gdLst/>
              <a:ahLst/>
              <a:cxnLst/>
              <a:rect l="l" t="t" r="r" b="b"/>
              <a:pathLst>
                <a:path w="321310"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pic>
          <p:nvPicPr>
            <p:cNvPr id="28" name="object 27">
              <a:extLst>
                <a:ext uri="{FF2B5EF4-FFF2-40B4-BE49-F238E27FC236}">
                  <a16:creationId xmlns:a16="http://schemas.microsoft.com/office/drawing/2014/main" id="{4751F025-B471-47E5-8506-FA7C1A8CD13E}"/>
                </a:ext>
              </a:extLst>
            </p:cNvPr>
            <p:cNvPicPr/>
            <p:nvPr/>
          </p:nvPicPr>
          <p:blipFill>
            <a:blip r:embed="rId6" cstate="print"/>
            <a:stretch>
              <a:fillRect/>
            </a:stretch>
          </p:blipFill>
          <p:spPr>
            <a:xfrm>
              <a:off x="5871544" y="2498638"/>
              <a:ext cx="81975" cy="322102"/>
            </a:xfrm>
            <a:prstGeom prst="rect">
              <a:avLst/>
            </a:prstGeom>
          </p:spPr>
        </p:pic>
        <p:sp>
          <p:nvSpPr>
            <p:cNvPr id="29" name="object 28">
              <a:extLst>
                <a:ext uri="{FF2B5EF4-FFF2-40B4-BE49-F238E27FC236}">
                  <a16:creationId xmlns:a16="http://schemas.microsoft.com/office/drawing/2014/main" id="{192F21E9-7AA4-4B1C-8342-ECDE0DACEF56}"/>
                </a:ext>
              </a:extLst>
            </p:cNvPr>
            <p:cNvSpPr/>
            <p:nvPr/>
          </p:nvSpPr>
          <p:spPr>
            <a:xfrm>
              <a:off x="6638760" y="2811216"/>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30" name="object 29">
            <a:extLst>
              <a:ext uri="{FF2B5EF4-FFF2-40B4-BE49-F238E27FC236}">
                <a16:creationId xmlns:a16="http://schemas.microsoft.com/office/drawing/2014/main" id="{5265E78A-B218-4AD4-AE7D-68D2AF9A0792}"/>
              </a:ext>
            </a:extLst>
          </p:cNvPr>
          <p:cNvSpPr txBox="1"/>
          <p:nvPr/>
        </p:nvSpPr>
        <p:spPr>
          <a:xfrm>
            <a:off x="6686385" y="3833741"/>
            <a:ext cx="307340" cy="502284"/>
          </a:xfrm>
          <a:prstGeom prst="rect">
            <a:avLst/>
          </a:prstGeom>
          <a:solidFill>
            <a:srgbClr val="D9EAD3"/>
          </a:solidFill>
        </p:spPr>
        <p:txBody>
          <a:bodyPr vert="horz" wrap="square" lIns="0" tIns="161290" rIns="0" bIns="0" rtlCol="0">
            <a:spAutoFit/>
          </a:bodyPr>
          <a:lstStyle/>
          <a:p>
            <a:pPr marL="90805">
              <a:lnSpc>
                <a:spcPct val="100000"/>
              </a:lnSpc>
              <a:spcBef>
                <a:spcPts val="1270"/>
              </a:spcBef>
            </a:pPr>
            <a:r>
              <a:rPr sz="1100" spc="5" dirty="0">
                <a:latin typeface="Arial MT"/>
                <a:cs typeface="Arial MT"/>
              </a:rPr>
              <a:t>h</a:t>
            </a:r>
            <a:r>
              <a:rPr sz="1050" spc="7" baseline="-31746" dirty="0">
                <a:latin typeface="Arial MT"/>
                <a:cs typeface="Arial MT"/>
              </a:rPr>
              <a:t>2</a:t>
            </a:r>
            <a:endParaRPr sz="1050" baseline="-31746">
              <a:latin typeface="Arial MT"/>
              <a:cs typeface="Arial MT"/>
            </a:endParaRPr>
          </a:p>
        </p:txBody>
      </p:sp>
      <p:grpSp>
        <p:nvGrpSpPr>
          <p:cNvPr id="31" name="object 30">
            <a:extLst>
              <a:ext uri="{FF2B5EF4-FFF2-40B4-BE49-F238E27FC236}">
                <a16:creationId xmlns:a16="http://schemas.microsoft.com/office/drawing/2014/main" id="{580DC5C7-74B2-4AEC-B42A-B01CE2E76D08}"/>
              </a:ext>
            </a:extLst>
          </p:cNvPr>
          <p:cNvGrpSpPr/>
          <p:nvPr/>
        </p:nvGrpSpPr>
        <p:grpSpPr>
          <a:xfrm>
            <a:off x="6103619" y="2981817"/>
            <a:ext cx="900430" cy="2277745"/>
            <a:chOff x="6060757" y="1964054"/>
            <a:chExt cx="900430" cy="2277745"/>
          </a:xfrm>
        </p:grpSpPr>
        <p:sp>
          <p:nvSpPr>
            <p:cNvPr id="32" name="object 31">
              <a:extLst>
                <a:ext uri="{FF2B5EF4-FFF2-40B4-BE49-F238E27FC236}">
                  <a16:creationId xmlns:a16="http://schemas.microsoft.com/office/drawing/2014/main" id="{D3C4CC4E-372C-4C39-938E-4C79618EB24B}"/>
                </a:ext>
              </a:extLst>
            </p:cNvPr>
            <p:cNvSpPr/>
            <p:nvPr/>
          </p:nvSpPr>
          <p:spPr>
            <a:xfrm>
              <a:off x="6070282" y="3066965"/>
              <a:ext cx="454659" cy="0"/>
            </a:xfrm>
            <a:custGeom>
              <a:avLst/>
              <a:gdLst/>
              <a:ahLst/>
              <a:cxnLst/>
              <a:rect l="l" t="t" r="r" b="b"/>
              <a:pathLst>
                <a:path w="454659">
                  <a:moveTo>
                    <a:pt x="0" y="0"/>
                  </a:moveTo>
                  <a:lnTo>
                    <a:pt x="454199" y="0"/>
                  </a:lnTo>
                </a:path>
              </a:pathLst>
            </a:custGeom>
            <a:ln w="19049">
              <a:solidFill>
                <a:srgbClr val="222222"/>
              </a:solidFill>
            </a:ln>
          </p:spPr>
          <p:txBody>
            <a:bodyPr wrap="square" lIns="0" tIns="0" rIns="0" bIns="0" rtlCol="0"/>
            <a:lstStyle/>
            <a:p>
              <a:endParaRPr/>
            </a:p>
          </p:txBody>
        </p:sp>
        <p:pic>
          <p:nvPicPr>
            <p:cNvPr id="33" name="object 32">
              <a:extLst>
                <a:ext uri="{FF2B5EF4-FFF2-40B4-BE49-F238E27FC236}">
                  <a16:creationId xmlns:a16="http://schemas.microsoft.com/office/drawing/2014/main" id="{6E2215BA-77E0-4E72-936B-F9C8CBB3B539}"/>
                </a:ext>
              </a:extLst>
            </p:cNvPr>
            <p:cNvPicPr/>
            <p:nvPr/>
          </p:nvPicPr>
          <p:blipFill>
            <a:blip r:embed="rId7" cstate="print"/>
            <a:stretch>
              <a:fillRect/>
            </a:stretch>
          </p:blipFill>
          <p:spPr>
            <a:xfrm>
              <a:off x="6514957" y="3025975"/>
              <a:ext cx="105500" cy="81980"/>
            </a:xfrm>
            <a:prstGeom prst="rect">
              <a:avLst/>
            </a:prstGeom>
          </p:spPr>
        </p:pic>
        <p:sp>
          <p:nvSpPr>
            <p:cNvPr id="34" name="object 33">
              <a:extLst>
                <a:ext uri="{FF2B5EF4-FFF2-40B4-BE49-F238E27FC236}">
                  <a16:creationId xmlns:a16="http://schemas.microsoft.com/office/drawing/2014/main" id="{2A221CCE-E556-4909-9A3E-001AC6793575}"/>
                </a:ext>
              </a:extLst>
            </p:cNvPr>
            <p:cNvSpPr/>
            <p:nvPr/>
          </p:nvSpPr>
          <p:spPr>
            <a:xfrm>
              <a:off x="6634956"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35" name="object 34">
              <a:extLst>
                <a:ext uri="{FF2B5EF4-FFF2-40B4-BE49-F238E27FC236}">
                  <a16:creationId xmlns:a16="http://schemas.microsoft.com/office/drawing/2014/main" id="{807EB54E-21ED-4645-BB2A-DB8D95924294}"/>
                </a:ext>
              </a:extLst>
            </p:cNvPr>
            <p:cNvSpPr/>
            <p:nvPr/>
          </p:nvSpPr>
          <p:spPr>
            <a:xfrm>
              <a:off x="6634956"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pic>
          <p:nvPicPr>
            <p:cNvPr id="36" name="object 35">
              <a:extLst>
                <a:ext uri="{FF2B5EF4-FFF2-40B4-BE49-F238E27FC236}">
                  <a16:creationId xmlns:a16="http://schemas.microsoft.com/office/drawing/2014/main" id="{15D72E54-57A5-4E6C-976F-F4CFA3FEBD9D}"/>
                </a:ext>
              </a:extLst>
            </p:cNvPr>
            <p:cNvPicPr/>
            <p:nvPr/>
          </p:nvPicPr>
          <p:blipFill>
            <a:blip r:embed="rId8" cstate="print"/>
            <a:stretch>
              <a:fillRect/>
            </a:stretch>
          </p:blipFill>
          <p:spPr>
            <a:xfrm>
              <a:off x="6755719" y="2498638"/>
              <a:ext cx="81976" cy="322102"/>
            </a:xfrm>
            <a:prstGeom prst="rect">
              <a:avLst/>
            </a:prstGeom>
          </p:spPr>
        </p:pic>
        <p:sp>
          <p:nvSpPr>
            <p:cNvPr id="37" name="object 36">
              <a:extLst>
                <a:ext uri="{FF2B5EF4-FFF2-40B4-BE49-F238E27FC236}">
                  <a16:creationId xmlns:a16="http://schemas.microsoft.com/office/drawing/2014/main" id="{DC9F286B-C957-41ED-BBD7-41953CB56093}"/>
                </a:ext>
              </a:extLst>
            </p:cNvPr>
            <p:cNvSpPr/>
            <p:nvPr/>
          </p:nvSpPr>
          <p:spPr>
            <a:xfrm>
              <a:off x="6449859" y="3729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grpSp>
      <p:sp>
        <p:nvSpPr>
          <p:cNvPr id="38" name="object 37">
            <a:extLst>
              <a:ext uri="{FF2B5EF4-FFF2-40B4-BE49-F238E27FC236}">
                <a16:creationId xmlns:a16="http://schemas.microsoft.com/office/drawing/2014/main" id="{5F957916-0109-4EB3-A190-903D6CBD4467}"/>
              </a:ext>
            </a:extLst>
          </p:cNvPr>
          <p:cNvSpPr txBox="1"/>
          <p:nvPr/>
        </p:nvSpPr>
        <p:spPr>
          <a:xfrm>
            <a:off x="6492721" y="4747580"/>
            <a:ext cx="321310" cy="511809"/>
          </a:xfrm>
          <a:prstGeom prst="rect">
            <a:avLst/>
          </a:prstGeom>
          <a:ln w="9524">
            <a:solidFill>
              <a:srgbClr val="666666"/>
            </a:solidFill>
          </a:ln>
        </p:spPr>
        <p:txBody>
          <a:bodyPr vert="horz" wrap="square" lIns="0" tIns="158115" rIns="0" bIns="0" rtlCol="0">
            <a:spAutoFit/>
          </a:bodyPr>
          <a:lstStyle/>
          <a:p>
            <a:pPr marL="93980">
              <a:lnSpc>
                <a:spcPct val="100000"/>
              </a:lnSpc>
              <a:spcBef>
                <a:spcPts val="1245"/>
              </a:spcBef>
            </a:pPr>
            <a:r>
              <a:rPr sz="1200" dirty="0">
                <a:latin typeface="Arial MT"/>
                <a:cs typeface="Arial MT"/>
              </a:rPr>
              <a:t>c</a:t>
            </a:r>
            <a:r>
              <a:rPr sz="1200" baseline="-31250" dirty="0">
                <a:latin typeface="Arial MT"/>
                <a:cs typeface="Arial MT"/>
              </a:rPr>
              <a:t>2</a:t>
            </a:r>
            <a:endParaRPr sz="1200" baseline="-31250">
              <a:latin typeface="Arial MT"/>
              <a:cs typeface="Arial MT"/>
            </a:endParaRPr>
          </a:p>
        </p:txBody>
      </p:sp>
      <p:sp>
        <p:nvSpPr>
          <p:cNvPr id="39" name="object 38">
            <a:extLst>
              <a:ext uri="{FF2B5EF4-FFF2-40B4-BE49-F238E27FC236}">
                <a16:creationId xmlns:a16="http://schemas.microsoft.com/office/drawing/2014/main" id="{DB6B1C08-31DA-44F7-A6B3-4F8DB6C9A9C0}"/>
              </a:ext>
            </a:extLst>
          </p:cNvPr>
          <p:cNvSpPr txBox="1"/>
          <p:nvPr/>
        </p:nvSpPr>
        <p:spPr>
          <a:xfrm>
            <a:off x="6889184" y="4747580"/>
            <a:ext cx="298450" cy="511809"/>
          </a:xfrm>
          <a:prstGeom prst="rect">
            <a:avLst/>
          </a:prstGeom>
          <a:solidFill>
            <a:srgbClr val="EAD1DC"/>
          </a:solidFill>
          <a:ln w="9524">
            <a:solidFill>
              <a:srgbClr val="666666"/>
            </a:solidFill>
          </a:ln>
        </p:spPr>
        <p:txBody>
          <a:bodyPr vert="horz" wrap="square" lIns="0" tIns="158115" rIns="0" bIns="0" rtlCol="0">
            <a:spAutoFit/>
          </a:bodyPr>
          <a:lstStyle/>
          <a:p>
            <a:pPr marL="70485">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sp>
        <p:nvSpPr>
          <p:cNvPr id="41" name="object 40">
            <a:extLst>
              <a:ext uri="{FF2B5EF4-FFF2-40B4-BE49-F238E27FC236}">
                <a16:creationId xmlns:a16="http://schemas.microsoft.com/office/drawing/2014/main" id="{00620923-0951-4F28-A736-1F31CE605239}"/>
              </a:ext>
            </a:extLst>
          </p:cNvPr>
          <p:cNvSpPr txBox="1"/>
          <p:nvPr/>
        </p:nvSpPr>
        <p:spPr>
          <a:xfrm>
            <a:off x="2163947" y="3776779"/>
            <a:ext cx="294005" cy="301625"/>
          </a:xfrm>
          <a:prstGeom prst="rect">
            <a:avLst/>
          </a:prstGeom>
          <a:solidFill>
            <a:srgbClr val="B4A7D6"/>
          </a:solidFill>
        </p:spPr>
        <p:txBody>
          <a:bodyPr vert="horz" wrap="square" lIns="0" tIns="107950" rIns="0" bIns="0" rtlCol="0">
            <a:spAutoFit/>
          </a:bodyPr>
          <a:lstStyle/>
          <a:p>
            <a:pPr marL="44450">
              <a:lnSpc>
                <a:spcPct val="100000"/>
              </a:lnSpc>
              <a:spcBef>
                <a:spcPts val="850"/>
              </a:spcBef>
            </a:pPr>
            <a:r>
              <a:rPr sz="1800" spc="-7" baseline="20833" dirty="0">
                <a:latin typeface="Arial MT"/>
                <a:cs typeface="Arial MT"/>
              </a:rPr>
              <a:t>z</a:t>
            </a:r>
            <a:r>
              <a:rPr sz="800" spc="-5" dirty="0">
                <a:latin typeface="Arial MT"/>
                <a:cs typeface="Arial MT"/>
              </a:rPr>
              <a:t>0,0</a:t>
            </a:r>
            <a:endParaRPr sz="800">
              <a:latin typeface="Arial MT"/>
              <a:cs typeface="Arial MT"/>
            </a:endParaRPr>
          </a:p>
        </p:txBody>
      </p:sp>
      <p:sp>
        <p:nvSpPr>
          <p:cNvPr id="42" name="object 41">
            <a:extLst>
              <a:ext uri="{FF2B5EF4-FFF2-40B4-BE49-F238E27FC236}">
                <a16:creationId xmlns:a16="http://schemas.microsoft.com/office/drawing/2014/main" id="{D1CAC914-51AB-4519-9635-732417E07110}"/>
              </a:ext>
            </a:extLst>
          </p:cNvPr>
          <p:cNvSpPr/>
          <p:nvPr/>
        </p:nvSpPr>
        <p:spPr>
          <a:xfrm>
            <a:off x="7579337" y="3828979"/>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43" name="object 42">
            <a:extLst>
              <a:ext uri="{FF2B5EF4-FFF2-40B4-BE49-F238E27FC236}">
                <a16:creationId xmlns:a16="http://schemas.microsoft.com/office/drawing/2014/main" id="{2BFEB75C-F746-4D21-8203-B2CF44585439}"/>
              </a:ext>
            </a:extLst>
          </p:cNvPr>
          <p:cNvSpPr txBox="1"/>
          <p:nvPr/>
        </p:nvSpPr>
        <p:spPr>
          <a:xfrm>
            <a:off x="7584100" y="3833741"/>
            <a:ext cx="306705" cy="502284"/>
          </a:xfrm>
          <a:prstGeom prst="rect">
            <a:avLst/>
          </a:prstGeom>
          <a:solidFill>
            <a:srgbClr val="D9EAD3"/>
          </a:solidFill>
        </p:spPr>
        <p:txBody>
          <a:bodyPr vert="horz" wrap="square" lIns="0" tIns="161290" rIns="0" bIns="0" rtlCol="0">
            <a:spAutoFit/>
          </a:bodyPr>
          <a:lstStyle/>
          <a:p>
            <a:pPr marL="90805">
              <a:lnSpc>
                <a:spcPct val="100000"/>
              </a:lnSpc>
              <a:spcBef>
                <a:spcPts val="1270"/>
              </a:spcBef>
            </a:pPr>
            <a:r>
              <a:rPr sz="1100" spc="5" dirty="0">
                <a:latin typeface="Arial MT"/>
                <a:cs typeface="Arial MT"/>
              </a:rPr>
              <a:t>h</a:t>
            </a:r>
            <a:r>
              <a:rPr sz="1050" spc="7" baseline="-31746" dirty="0">
                <a:latin typeface="Arial MT"/>
                <a:cs typeface="Arial MT"/>
              </a:rPr>
              <a:t>3</a:t>
            </a:r>
            <a:endParaRPr sz="1050" baseline="-31746">
              <a:latin typeface="Arial MT"/>
              <a:cs typeface="Arial MT"/>
            </a:endParaRPr>
          </a:p>
        </p:txBody>
      </p:sp>
      <p:grpSp>
        <p:nvGrpSpPr>
          <p:cNvPr id="44" name="object 43">
            <a:extLst>
              <a:ext uri="{FF2B5EF4-FFF2-40B4-BE49-F238E27FC236}">
                <a16:creationId xmlns:a16="http://schemas.microsoft.com/office/drawing/2014/main" id="{501DC22C-5AD5-49B7-8A88-0C0DBE16591A}"/>
              </a:ext>
            </a:extLst>
          </p:cNvPr>
          <p:cNvGrpSpPr/>
          <p:nvPr/>
        </p:nvGrpSpPr>
        <p:grpSpPr>
          <a:xfrm>
            <a:off x="6993098" y="2981817"/>
            <a:ext cx="908685" cy="2282190"/>
            <a:chOff x="6950236" y="1964054"/>
            <a:chExt cx="908685" cy="2282190"/>
          </a:xfrm>
        </p:grpSpPr>
        <p:sp>
          <p:nvSpPr>
            <p:cNvPr id="45" name="object 44">
              <a:extLst>
                <a:ext uri="{FF2B5EF4-FFF2-40B4-BE49-F238E27FC236}">
                  <a16:creationId xmlns:a16="http://schemas.microsoft.com/office/drawing/2014/main" id="{80F5A002-42D6-47FB-AD02-021ADD58A2F4}"/>
                </a:ext>
              </a:extLst>
            </p:cNvPr>
            <p:cNvSpPr/>
            <p:nvPr/>
          </p:nvSpPr>
          <p:spPr>
            <a:xfrm>
              <a:off x="6959761" y="3066965"/>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46" name="object 45">
              <a:extLst>
                <a:ext uri="{FF2B5EF4-FFF2-40B4-BE49-F238E27FC236}">
                  <a16:creationId xmlns:a16="http://schemas.microsoft.com/office/drawing/2014/main" id="{B841271B-7185-40C4-8489-78886DCF5905}"/>
                </a:ext>
              </a:extLst>
            </p:cNvPr>
            <p:cNvPicPr/>
            <p:nvPr/>
          </p:nvPicPr>
          <p:blipFill>
            <a:blip r:embed="rId9" cstate="print"/>
            <a:stretch>
              <a:fillRect/>
            </a:stretch>
          </p:blipFill>
          <p:spPr>
            <a:xfrm>
              <a:off x="7412536" y="3025975"/>
              <a:ext cx="105500" cy="81980"/>
            </a:xfrm>
            <a:prstGeom prst="rect">
              <a:avLst/>
            </a:prstGeom>
          </p:spPr>
        </p:pic>
        <p:sp>
          <p:nvSpPr>
            <p:cNvPr id="47" name="object 46">
              <a:extLst>
                <a:ext uri="{FF2B5EF4-FFF2-40B4-BE49-F238E27FC236}">
                  <a16:creationId xmlns:a16="http://schemas.microsoft.com/office/drawing/2014/main" id="{404265E9-277D-42C9-98A6-AACD8C14FB8C}"/>
                </a:ext>
              </a:extLst>
            </p:cNvPr>
            <p:cNvSpPr/>
            <p:nvPr/>
          </p:nvSpPr>
          <p:spPr>
            <a:xfrm>
              <a:off x="7532671"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48" name="object 47">
              <a:extLst>
                <a:ext uri="{FF2B5EF4-FFF2-40B4-BE49-F238E27FC236}">
                  <a16:creationId xmlns:a16="http://schemas.microsoft.com/office/drawing/2014/main" id="{5B382527-9E58-4DE2-A060-BCD85812C927}"/>
                </a:ext>
              </a:extLst>
            </p:cNvPr>
            <p:cNvSpPr/>
            <p:nvPr/>
          </p:nvSpPr>
          <p:spPr>
            <a:xfrm>
              <a:off x="7532671"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pic>
          <p:nvPicPr>
            <p:cNvPr id="49" name="object 48">
              <a:extLst>
                <a:ext uri="{FF2B5EF4-FFF2-40B4-BE49-F238E27FC236}">
                  <a16:creationId xmlns:a16="http://schemas.microsoft.com/office/drawing/2014/main" id="{613E7911-B77D-4D79-BA7A-5B00362754BB}"/>
                </a:ext>
              </a:extLst>
            </p:cNvPr>
            <p:cNvPicPr/>
            <p:nvPr/>
          </p:nvPicPr>
          <p:blipFill>
            <a:blip r:embed="rId8" cstate="print"/>
            <a:stretch>
              <a:fillRect/>
            </a:stretch>
          </p:blipFill>
          <p:spPr>
            <a:xfrm>
              <a:off x="7653434" y="2498638"/>
              <a:ext cx="81976" cy="322102"/>
            </a:xfrm>
            <a:prstGeom prst="rect">
              <a:avLst/>
            </a:prstGeom>
          </p:spPr>
        </p:pic>
        <p:sp>
          <p:nvSpPr>
            <p:cNvPr id="50" name="object 49">
              <a:extLst>
                <a:ext uri="{FF2B5EF4-FFF2-40B4-BE49-F238E27FC236}">
                  <a16:creationId xmlns:a16="http://schemas.microsoft.com/office/drawing/2014/main" id="{FA2B1A59-E6E8-407F-8F58-7A14F151C088}"/>
                </a:ext>
              </a:extLst>
            </p:cNvPr>
            <p:cNvSpPr/>
            <p:nvPr/>
          </p:nvSpPr>
          <p:spPr>
            <a:xfrm>
              <a:off x="7359034" y="3729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51" name="object 50">
              <a:extLst>
                <a:ext uri="{FF2B5EF4-FFF2-40B4-BE49-F238E27FC236}">
                  <a16:creationId xmlns:a16="http://schemas.microsoft.com/office/drawing/2014/main" id="{E5A60475-1B6D-4EC3-AE9E-310680AC5108}"/>
                </a:ext>
              </a:extLst>
            </p:cNvPr>
            <p:cNvSpPr/>
            <p:nvPr/>
          </p:nvSpPr>
          <p:spPr>
            <a:xfrm>
              <a:off x="7359034" y="3729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52" name="object 51">
            <a:extLst>
              <a:ext uri="{FF2B5EF4-FFF2-40B4-BE49-F238E27FC236}">
                <a16:creationId xmlns:a16="http://schemas.microsoft.com/office/drawing/2014/main" id="{FD0B32AE-A10F-400A-9F19-2F28F01969F0}"/>
              </a:ext>
            </a:extLst>
          </p:cNvPr>
          <p:cNvSpPr txBox="1"/>
          <p:nvPr/>
        </p:nvSpPr>
        <p:spPr>
          <a:xfrm>
            <a:off x="7381259" y="4893094"/>
            <a:ext cx="382905" cy="208279"/>
          </a:xfrm>
          <a:prstGeom prst="rect">
            <a:avLst/>
          </a:prstGeom>
        </p:spPr>
        <p:txBody>
          <a:bodyPr vert="horz" wrap="square" lIns="0" tIns="12700" rIns="0" bIns="0" rtlCol="0">
            <a:spAutoFit/>
          </a:bodyPr>
          <a:lstStyle/>
          <a:p>
            <a:pPr marL="114300">
              <a:lnSpc>
                <a:spcPct val="100000"/>
              </a:lnSpc>
              <a:spcBef>
                <a:spcPts val="100"/>
              </a:spcBef>
            </a:pPr>
            <a:r>
              <a:rPr sz="1200" dirty="0">
                <a:latin typeface="Arial MT"/>
                <a:cs typeface="Arial MT"/>
              </a:rPr>
              <a:t>c</a:t>
            </a:r>
            <a:r>
              <a:rPr sz="1200" baseline="-31250" dirty="0">
                <a:latin typeface="Arial MT"/>
                <a:cs typeface="Arial MT"/>
              </a:rPr>
              <a:t>3</a:t>
            </a:r>
            <a:endParaRPr sz="1200" baseline="-31250">
              <a:latin typeface="Arial MT"/>
              <a:cs typeface="Arial MT"/>
            </a:endParaRPr>
          </a:p>
        </p:txBody>
      </p:sp>
      <p:sp>
        <p:nvSpPr>
          <p:cNvPr id="53" name="object 52">
            <a:extLst>
              <a:ext uri="{FF2B5EF4-FFF2-40B4-BE49-F238E27FC236}">
                <a16:creationId xmlns:a16="http://schemas.microsoft.com/office/drawing/2014/main" id="{3486BCC7-E50F-4E96-B5F2-E4286C239833}"/>
              </a:ext>
            </a:extLst>
          </p:cNvPr>
          <p:cNvSpPr/>
          <p:nvPr/>
        </p:nvSpPr>
        <p:spPr>
          <a:xfrm>
            <a:off x="7763734" y="4747580"/>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54" name="object 53">
            <a:extLst>
              <a:ext uri="{FF2B5EF4-FFF2-40B4-BE49-F238E27FC236}">
                <a16:creationId xmlns:a16="http://schemas.microsoft.com/office/drawing/2014/main" id="{9107FFFB-21CD-4BB9-8A4B-53C639758E0D}"/>
              </a:ext>
            </a:extLst>
          </p:cNvPr>
          <p:cNvSpPr txBox="1"/>
          <p:nvPr/>
        </p:nvSpPr>
        <p:spPr>
          <a:xfrm>
            <a:off x="7748077" y="4752342"/>
            <a:ext cx="332105" cy="502284"/>
          </a:xfrm>
          <a:prstGeom prst="rect">
            <a:avLst/>
          </a:prstGeom>
          <a:solidFill>
            <a:srgbClr val="EAD1DC"/>
          </a:solidFill>
        </p:spPr>
        <p:txBody>
          <a:bodyPr vert="horz" wrap="square" lIns="0" tIns="153035" rIns="0" bIns="0" rtlCol="0">
            <a:spAutoFit/>
          </a:bodyPr>
          <a:lstStyle/>
          <a:p>
            <a:pPr marL="109220">
              <a:lnSpc>
                <a:spcPct val="100000"/>
              </a:lnSpc>
              <a:spcBef>
                <a:spcPts val="120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55" name="object 54">
            <a:extLst>
              <a:ext uri="{FF2B5EF4-FFF2-40B4-BE49-F238E27FC236}">
                <a16:creationId xmlns:a16="http://schemas.microsoft.com/office/drawing/2014/main" id="{DB5B38FA-91F6-4F73-A2B0-B960DF525040}"/>
              </a:ext>
            </a:extLst>
          </p:cNvPr>
          <p:cNvSpPr txBox="1"/>
          <p:nvPr/>
        </p:nvSpPr>
        <p:spPr>
          <a:xfrm>
            <a:off x="4984787" y="5445776"/>
            <a:ext cx="2170430" cy="681355"/>
          </a:xfrm>
          <a:prstGeom prst="rect">
            <a:avLst/>
          </a:prstGeom>
        </p:spPr>
        <p:txBody>
          <a:bodyPr vert="horz" wrap="square" lIns="0" tIns="75565" rIns="0" bIns="0" rtlCol="0">
            <a:spAutoFit/>
          </a:bodyPr>
          <a:lstStyle/>
          <a:p>
            <a:pPr marL="746760">
              <a:lnSpc>
                <a:spcPct val="100000"/>
              </a:lnSpc>
              <a:spcBef>
                <a:spcPts val="595"/>
              </a:spcBef>
              <a:tabLst>
                <a:tab pos="1691005"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person</a:t>
            </a:r>
            <a:endParaRPr sz="1200">
              <a:latin typeface="Arial MT"/>
              <a:cs typeface="Arial MT"/>
            </a:endParaRPr>
          </a:p>
          <a:p>
            <a:pPr marL="12700">
              <a:lnSpc>
                <a:spcPct val="100000"/>
              </a:lnSpc>
              <a:spcBef>
                <a:spcPts val="825"/>
              </a:spcBef>
              <a:tabLst>
                <a:tab pos="1482090" algn="l"/>
              </a:tabLst>
            </a:pPr>
            <a:r>
              <a:rPr sz="2000" spc="-5" dirty="0">
                <a:solidFill>
                  <a:srgbClr val="FFFFFF"/>
                </a:solidFill>
                <a:latin typeface="Arial MT"/>
                <a:cs typeface="Arial MT"/>
              </a:rPr>
              <a:t>Lecture </a:t>
            </a:r>
            <a:r>
              <a:rPr sz="2000" spc="-75" dirty="0">
                <a:solidFill>
                  <a:srgbClr val="FFFFFF"/>
                </a:solidFill>
                <a:latin typeface="Arial MT"/>
                <a:cs typeface="Arial MT"/>
              </a:rPr>
              <a:t>11</a:t>
            </a:r>
            <a:r>
              <a:rPr sz="2000" spc="-5" dirty="0">
                <a:solidFill>
                  <a:srgbClr val="FFFFFF"/>
                </a:solidFill>
                <a:latin typeface="Arial MT"/>
                <a:cs typeface="Arial MT"/>
              </a:rPr>
              <a:t> </a:t>
            </a:r>
            <a:r>
              <a:rPr sz="2000" dirty="0">
                <a:solidFill>
                  <a:srgbClr val="FFFFFF"/>
                </a:solidFill>
                <a:latin typeface="Arial MT"/>
                <a:cs typeface="Arial MT"/>
              </a:rPr>
              <a:t>-	</a:t>
            </a:r>
            <a:r>
              <a:rPr sz="3000" spc="-7" baseline="1388" dirty="0">
                <a:solidFill>
                  <a:srgbClr val="FFFFFF"/>
                </a:solidFill>
                <a:latin typeface="Arial MT"/>
                <a:cs typeface="Arial MT"/>
              </a:rPr>
              <a:t>42</a:t>
            </a:r>
            <a:endParaRPr sz="3000" baseline="1388">
              <a:latin typeface="Arial MT"/>
              <a:cs typeface="Arial MT"/>
            </a:endParaRPr>
          </a:p>
        </p:txBody>
      </p:sp>
      <p:sp>
        <p:nvSpPr>
          <p:cNvPr id="56" name="object 55">
            <a:extLst>
              <a:ext uri="{FF2B5EF4-FFF2-40B4-BE49-F238E27FC236}">
                <a16:creationId xmlns:a16="http://schemas.microsoft.com/office/drawing/2014/main" id="{5388B439-30F1-4F24-B348-8F0BB72CD4CB}"/>
              </a:ext>
            </a:extLst>
          </p:cNvPr>
          <p:cNvSpPr txBox="1"/>
          <p:nvPr/>
        </p:nvSpPr>
        <p:spPr>
          <a:xfrm>
            <a:off x="7475837" y="5445776"/>
            <a:ext cx="1587500" cy="681355"/>
          </a:xfrm>
          <a:prstGeom prst="rect">
            <a:avLst/>
          </a:prstGeom>
        </p:spPr>
        <p:txBody>
          <a:bodyPr vert="horz" wrap="square" lIns="0" tIns="75565" rIns="0" bIns="0" rtlCol="0">
            <a:spAutoFit/>
          </a:bodyPr>
          <a:lstStyle/>
          <a:p>
            <a:pPr marL="12700">
              <a:lnSpc>
                <a:spcPct val="100000"/>
              </a:lnSpc>
              <a:spcBef>
                <a:spcPts val="595"/>
              </a:spcBef>
              <a:tabLst>
                <a:tab pos="1054100" algn="l"/>
              </a:tabLst>
            </a:pPr>
            <a:r>
              <a:rPr sz="1200" spc="-5" dirty="0">
                <a:latin typeface="Arial MT"/>
                <a:cs typeface="Arial MT"/>
              </a:rPr>
              <a:t>wearing	hat</a:t>
            </a:r>
            <a:endParaRPr sz="1200">
              <a:latin typeface="Arial MT"/>
              <a:cs typeface="Arial MT"/>
            </a:endParaRPr>
          </a:p>
          <a:p>
            <a:pPr marL="36195">
              <a:lnSpc>
                <a:spcPct val="100000"/>
              </a:lnSpc>
              <a:spcBef>
                <a:spcPts val="825"/>
              </a:spcBef>
            </a:pPr>
            <a:r>
              <a:rPr sz="2000" dirty="0">
                <a:solidFill>
                  <a:srgbClr val="FFFFFF"/>
                </a:solidFill>
                <a:latin typeface="Arial MT"/>
                <a:cs typeface="Arial MT"/>
              </a:rPr>
              <a:t>May</a:t>
            </a:r>
            <a:r>
              <a:rPr sz="2000" spc="-50" dirty="0">
                <a:solidFill>
                  <a:srgbClr val="FFFFFF"/>
                </a:solidFill>
                <a:latin typeface="Arial MT"/>
                <a:cs typeface="Arial MT"/>
              </a:rPr>
              <a:t> </a:t>
            </a:r>
            <a:r>
              <a:rPr sz="2000" spc="-5" dirty="0">
                <a:solidFill>
                  <a:srgbClr val="FFFFFF"/>
                </a:solidFill>
                <a:latin typeface="Arial MT"/>
                <a:cs typeface="Arial MT"/>
              </a:rPr>
              <a:t>03,</a:t>
            </a:r>
            <a:r>
              <a:rPr sz="2000" spc="-45" dirty="0">
                <a:solidFill>
                  <a:srgbClr val="FFFFFF"/>
                </a:solidFill>
                <a:latin typeface="Arial MT"/>
                <a:cs typeface="Arial MT"/>
              </a:rPr>
              <a:t> </a:t>
            </a:r>
            <a:r>
              <a:rPr sz="2000" spc="-5" dirty="0">
                <a:solidFill>
                  <a:srgbClr val="FFFFFF"/>
                </a:solidFill>
                <a:latin typeface="Arial MT"/>
                <a:cs typeface="Arial MT"/>
              </a:rPr>
              <a:t>2022</a:t>
            </a:r>
            <a:endParaRPr sz="2000">
              <a:latin typeface="Arial MT"/>
              <a:cs typeface="Arial MT"/>
            </a:endParaRPr>
          </a:p>
        </p:txBody>
      </p:sp>
      <p:grpSp>
        <p:nvGrpSpPr>
          <p:cNvPr id="57" name="object 56">
            <a:extLst>
              <a:ext uri="{FF2B5EF4-FFF2-40B4-BE49-F238E27FC236}">
                <a16:creationId xmlns:a16="http://schemas.microsoft.com/office/drawing/2014/main" id="{615846BE-4A4F-4C31-A24E-D8B8ABFB50D9}"/>
              </a:ext>
            </a:extLst>
          </p:cNvPr>
          <p:cNvGrpSpPr/>
          <p:nvPr/>
        </p:nvGrpSpPr>
        <p:grpSpPr>
          <a:xfrm>
            <a:off x="5832667" y="4380134"/>
            <a:ext cx="2025014" cy="377190"/>
            <a:chOff x="5789805" y="3362371"/>
            <a:chExt cx="2025014" cy="377190"/>
          </a:xfrm>
        </p:grpSpPr>
        <p:sp>
          <p:nvSpPr>
            <p:cNvPr id="58" name="object 57">
              <a:extLst>
                <a:ext uri="{FF2B5EF4-FFF2-40B4-BE49-F238E27FC236}">
                  <a16:creationId xmlns:a16="http://schemas.microsoft.com/office/drawing/2014/main" id="{A9D8132E-5B9E-4136-9C96-066ED014CCA9}"/>
                </a:ext>
              </a:extLst>
            </p:cNvPr>
            <p:cNvSpPr/>
            <p:nvPr/>
          </p:nvSpPr>
          <p:spPr>
            <a:xfrm>
              <a:off x="5829750" y="3466761"/>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59" name="object 58">
              <a:extLst>
                <a:ext uri="{FF2B5EF4-FFF2-40B4-BE49-F238E27FC236}">
                  <a16:creationId xmlns:a16="http://schemas.microsoft.com/office/drawing/2014/main" id="{A3F64440-0943-4691-B499-E1CE3B970708}"/>
                </a:ext>
              </a:extLst>
            </p:cNvPr>
            <p:cNvPicPr/>
            <p:nvPr/>
          </p:nvPicPr>
          <p:blipFill>
            <a:blip r:embed="rId5" cstate="print"/>
            <a:stretch>
              <a:fillRect/>
            </a:stretch>
          </p:blipFill>
          <p:spPr>
            <a:xfrm>
              <a:off x="5789805" y="3370785"/>
              <a:ext cx="81980" cy="105625"/>
            </a:xfrm>
            <a:prstGeom prst="rect">
              <a:avLst/>
            </a:prstGeom>
          </p:spPr>
        </p:pic>
        <p:sp>
          <p:nvSpPr>
            <p:cNvPr id="60" name="object 59">
              <a:extLst>
                <a:ext uri="{FF2B5EF4-FFF2-40B4-BE49-F238E27FC236}">
                  <a16:creationId xmlns:a16="http://schemas.microsoft.com/office/drawing/2014/main" id="{1075FC80-06F7-44F9-99BD-4FB8CECEA060}"/>
                </a:ext>
              </a:extLst>
            </p:cNvPr>
            <p:cNvSpPr/>
            <p:nvPr/>
          </p:nvSpPr>
          <p:spPr>
            <a:xfrm>
              <a:off x="6868965"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61" name="object 60">
              <a:extLst>
                <a:ext uri="{FF2B5EF4-FFF2-40B4-BE49-F238E27FC236}">
                  <a16:creationId xmlns:a16="http://schemas.microsoft.com/office/drawing/2014/main" id="{041EC59D-78F3-4CFF-A792-6C968E16BC83}"/>
                </a:ext>
              </a:extLst>
            </p:cNvPr>
            <p:cNvPicPr/>
            <p:nvPr/>
          </p:nvPicPr>
          <p:blipFill>
            <a:blip r:embed="rId5" cstate="print"/>
            <a:stretch>
              <a:fillRect/>
            </a:stretch>
          </p:blipFill>
          <p:spPr>
            <a:xfrm>
              <a:off x="6829019" y="3362371"/>
              <a:ext cx="81980" cy="105625"/>
            </a:xfrm>
            <a:prstGeom prst="rect">
              <a:avLst/>
            </a:prstGeom>
          </p:spPr>
        </p:pic>
        <p:sp>
          <p:nvSpPr>
            <p:cNvPr id="62" name="object 61">
              <a:extLst>
                <a:ext uri="{FF2B5EF4-FFF2-40B4-BE49-F238E27FC236}">
                  <a16:creationId xmlns:a16="http://schemas.microsoft.com/office/drawing/2014/main" id="{2D8A0960-E650-435E-9389-049613921863}"/>
                </a:ext>
              </a:extLst>
            </p:cNvPr>
            <p:cNvSpPr/>
            <p:nvPr/>
          </p:nvSpPr>
          <p:spPr>
            <a:xfrm>
              <a:off x="6716565" y="3458347"/>
              <a:ext cx="1270" cy="263525"/>
            </a:xfrm>
            <a:custGeom>
              <a:avLst/>
              <a:gdLst/>
              <a:ahLst/>
              <a:cxnLst/>
              <a:rect l="l" t="t" r="r" b="b"/>
              <a:pathLst>
                <a:path w="1270" h="263525">
                  <a:moveTo>
                    <a:pt x="0" y="263100"/>
                  </a:moveTo>
                  <a:lnTo>
                    <a:pt x="1046" y="0"/>
                  </a:lnTo>
                </a:path>
              </a:pathLst>
            </a:custGeom>
            <a:ln w="19049">
              <a:solidFill>
                <a:srgbClr val="222222"/>
              </a:solidFill>
            </a:ln>
          </p:spPr>
          <p:txBody>
            <a:bodyPr wrap="square" lIns="0" tIns="0" rIns="0" bIns="0" rtlCol="0"/>
            <a:lstStyle/>
            <a:p>
              <a:endParaRPr/>
            </a:p>
          </p:txBody>
        </p:sp>
        <p:pic>
          <p:nvPicPr>
            <p:cNvPr id="63" name="object 62">
              <a:extLst>
                <a:ext uri="{FF2B5EF4-FFF2-40B4-BE49-F238E27FC236}">
                  <a16:creationId xmlns:a16="http://schemas.microsoft.com/office/drawing/2014/main" id="{C1BAD019-6765-42CD-A702-8C34EE4FCF7E}"/>
                </a:ext>
              </a:extLst>
            </p:cNvPr>
            <p:cNvPicPr/>
            <p:nvPr/>
          </p:nvPicPr>
          <p:blipFill>
            <a:blip r:embed="rId5" cstate="print"/>
            <a:stretch>
              <a:fillRect/>
            </a:stretch>
          </p:blipFill>
          <p:spPr>
            <a:xfrm>
              <a:off x="6676621" y="3362371"/>
              <a:ext cx="81980" cy="105625"/>
            </a:xfrm>
            <a:prstGeom prst="rect">
              <a:avLst/>
            </a:prstGeom>
          </p:spPr>
        </p:pic>
        <p:sp>
          <p:nvSpPr>
            <p:cNvPr id="64" name="object 63">
              <a:extLst>
                <a:ext uri="{FF2B5EF4-FFF2-40B4-BE49-F238E27FC236}">
                  <a16:creationId xmlns:a16="http://schemas.microsoft.com/office/drawing/2014/main" id="{77B65021-F521-466D-906A-79B43CD25499}"/>
                </a:ext>
              </a:extLst>
            </p:cNvPr>
            <p:cNvSpPr/>
            <p:nvPr/>
          </p:nvSpPr>
          <p:spPr>
            <a:xfrm>
              <a:off x="7772436"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65" name="object 64">
              <a:extLst>
                <a:ext uri="{FF2B5EF4-FFF2-40B4-BE49-F238E27FC236}">
                  <a16:creationId xmlns:a16="http://schemas.microsoft.com/office/drawing/2014/main" id="{793DF010-9E5E-4B51-89E9-15190A90F4A3}"/>
                </a:ext>
              </a:extLst>
            </p:cNvPr>
            <p:cNvPicPr/>
            <p:nvPr/>
          </p:nvPicPr>
          <p:blipFill>
            <a:blip r:embed="rId5" cstate="print"/>
            <a:stretch>
              <a:fillRect/>
            </a:stretch>
          </p:blipFill>
          <p:spPr>
            <a:xfrm>
              <a:off x="7732491" y="3362371"/>
              <a:ext cx="81980" cy="105625"/>
            </a:xfrm>
            <a:prstGeom prst="rect">
              <a:avLst/>
            </a:prstGeom>
          </p:spPr>
        </p:pic>
        <p:sp>
          <p:nvSpPr>
            <p:cNvPr id="66" name="object 65">
              <a:extLst>
                <a:ext uri="{FF2B5EF4-FFF2-40B4-BE49-F238E27FC236}">
                  <a16:creationId xmlns:a16="http://schemas.microsoft.com/office/drawing/2014/main" id="{BE6325AD-696D-4C96-9348-F812FE21C551}"/>
                </a:ext>
              </a:extLst>
            </p:cNvPr>
            <p:cNvSpPr/>
            <p:nvPr/>
          </p:nvSpPr>
          <p:spPr>
            <a:xfrm>
              <a:off x="7620036" y="3458347"/>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67" name="object 66">
              <a:extLst>
                <a:ext uri="{FF2B5EF4-FFF2-40B4-BE49-F238E27FC236}">
                  <a16:creationId xmlns:a16="http://schemas.microsoft.com/office/drawing/2014/main" id="{C3E9834C-713F-4DEB-80D7-33352F176DE5}"/>
                </a:ext>
              </a:extLst>
            </p:cNvPr>
            <p:cNvPicPr/>
            <p:nvPr/>
          </p:nvPicPr>
          <p:blipFill>
            <a:blip r:embed="rId5" cstate="print"/>
            <a:stretch>
              <a:fillRect/>
            </a:stretch>
          </p:blipFill>
          <p:spPr>
            <a:xfrm>
              <a:off x="7580092" y="3362371"/>
              <a:ext cx="81979" cy="105625"/>
            </a:xfrm>
            <a:prstGeom prst="rect">
              <a:avLst/>
            </a:prstGeom>
          </p:spPr>
        </p:pic>
      </p:grpSp>
      <p:sp>
        <p:nvSpPr>
          <p:cNvPr id="68" name="object 67">
            <a:extLst>
              <a:ext uri="{FF2B5EF4-FFF2-40B4-BE49-F238E27FC236}">
                <a16:creationId xmlns:a16="http://schemas.microsoft.com/office/drawing/2014/main" id="{18EB3E8C-3FDB-476C-AE1E-D3C61BC9E8CD}"/>
              </a:ext>
            </a:extLst>
          </p:cNvPr>
          <p:cNvSpPr txBox="1"/>
          <p:nvPr/>
        </p:nvSpPr>
        <p:spPr>
          <a:xfrm>
            <a:off x="8480206" y="3842140"/>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4</a:t>
            </a:r>
            <a:endParaRPr sz="1050" baseline="-31746">
              <a:latin typeface="Arial MT"/>
              <a:cs typeface="Arial MT"/>
            </a:endParaRPr>
          </a:p>
        </p:txBody>
      </p:sp>
      <p:grpSp>
        <p:nvGrpSpPr>
          <p:cNvPr id="69" name="object 68">
            <a:extLst>
              <a:ext uri="{FF2B5EF4-FFF2-40B4-BE49-F238E27FC236}">
                <a16:creationId xmlns:a16="http://schemas.microsoft.com/office/drawing/2014/main" id="{FFCC3263-890F-4554-B85E-42801F8D882A}"/>
              </a:ext>
            </a:extLst>
          </p:cNvPr>
          <p:cNvGrpSpPr/>
          <p:nvPr/>
        </p:nvGrpSpPr>
        <p:grpSpPr>
          <a:xfrm>
            <a:off x="7894081" y="2994979"/>
            <a:ext cx="908685" cy="1144270"/>
            <a:chOff x="7851219" y="1977216"/>
            <a:chExt cx="908685" cy="1144270"/>
          </a:xfrm>
        </p:grpSpPr>
        <p:sp>
          <p:nvSpPr>
            <p:cNvPr id="70" name="object 69">
              <a:extLst>
                <a:ext uri="{FF2B5EF4-FFF2-40B4-BE49-F238E27FC236}">
                  <a16:creationId xmlns:a16="http://schemas.microsoft.com/office/drawing/2014/main" id="{86075DFF-EA7D-4979-B8FA-17D52E7F73EE}"/>
                </a:ext>
              </a:extLst>
            </p:cNvPr>
            <p:cNvSpPr/>
            <p:nvPr/>
          </p:nvSpPr>
          <p:spPr>
            <a:xfrm>
              <a:off x="7860744" y="3080127"/>
              <a:ext cx="462915" cy="0"/>
            </a:xfrm>
            <a:custGeom>
              <a:avLst/>
              <a:gdLst/>
              <a:ahLst/>
              <a:cxnLst/>
              <a:rect l="l" t="t" r="r" b="b"/>
              <a:pathLst>
                <a:path w="462915">
                  <a:moveTo>
                    <a:pt x="0" y="0"/>
                  </a:moveTo>
                  <a:lnTo>
                    <a:pt x="462299" y="0"/>
                  </a:lnTo>
                </a:path>
              </a:pathLst>
            </a:custGeom>
            <a:ln w="19049">
              <a:solidFill>
                <a:srgbClr val="222222"/>
              </a:solidFill>
            </a:ln>
          </p:spPr>
          <p:txBody>
            <a:bodyPr wrap="square" lIns="0" tIns="0" rIns="0" bIns="0" rtlCol="0"/>
            <a:lstStyle/>
            <a:p>
              <a:endParaRPr/>
            </a:p>
          </p:txBody>
        </p:sp>
        <p:pic>
          <p:nvPicPr>
            <p:cNvPr id="71" name="object 70">
              <a:extLst>
                <a:ext uri="{FF2B5EF4-FFF2-40B4-BE49-F238E27FC236}">
                  <a16:creationId xmlns:a16="http://schemas.microsoft.com/office/drawing/2014/main" id="{1F2DA606-D6FA-43A6-A1D8-E3C67A2BE6EE}"/>
                </a:ext>
              </a:extLst>
            </p:cNvPr>
            <p:cNvPicPr/>
            <p:nvPr/>
          </p:nvPicPr>
          <p:blipFill>
            <a:blip r:embed="rId10" cstate="print"/>
            <a:stretch>
              <a:fillRect/>
            </a:stretch>
          </p:blipFill>
          <p:spPr>
            <a:xfrm>
              <a:off x="8313519" y="3039137"/>
              <a:ext cx="105500" cy="81980"/>
            </a:xfrm>
            <a:prstGeom prst="rect">
              <a:avLst/>
            </a:prstGeom>
          </p:spPr>
        </p:pic>
        <p:sp>
          <p:nvSpPr>
            <p:cNvPr id="72" name="object 71">
              <a:extLst>
                <a:ext uri="{FF2B5EF4-FFF2-40B4-BE49-F238E27FC236}">
                  <a16:creationId xmlns:a16="http://schemas.microsoft.com/office/drawing/2014/main" id="{14713C0A-F252-40F7-AB1A-EA4ADBBDD5B1}"/>
                </a:ext>
              </a:extLst>
            </p:cNvPr>
            <p:cNvSpPr/>
            <p:nvPr/>
          </p:nvSpPr>
          <p:spPr>
            <a:xfrm>
              <a:off x="8433539" y="1981979"/>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73" name="object 72">
              <a:extLst>
                <a:ext uri="{FF2B5EF4-FFF2-40B4-BE49-F238E27FC236}">
                  <a16:creationId xmlns:a16="http://schemas.microsoft.com/office/drawing/2014/main" id="{4CEC2C03-E5C8-4582-A9FF-F3189691D564}"/>
                </a:ext>
              </a:extLst>
            </p:cNvPr>
            <p:cNvSpPr/>
            <p:nvPr/>
          </p:nvSpPr>
          <p:spPr>
            <a:xfrm>
              <a:off x="8433539" y="1981979"/>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4" name="object 73">
            <a:extLst>
              <a:ext uri="{FF2B5EF4-FFF2-40B4-BE49-F238E27FC236}">
                <a16:creationId xmlns:a16="http://schemas.microsoft.com/office/drawing/2014/main" id="{62C91E71-05F3-4CAE-A754-EA8E921ABD09}"/>
              </a:ext>
            </a:extLst>
          </p:cNvPr>
          <p:cNvSpPr txBox="1"/>
          <p:nvPr/>
        </p:nvSpPr>
        <p:spPr>
          <a:xfrm>
            <a:off x="8532477" y="3145256"/>
            <a:ext cx="208915" cy="208279"/>
          </a:xfrm>
          <a:prstGeom prst="rect">
            <a:avLst/>
          </a:prstGeom>
        </p:spPr>
        <p:txBody>
          <a:bodyPr vert="horz" wrap="square" lIns="0" tIns="12700" rIns="0" bIns="0" rtlCol="0">
            <a:spAutoFit/>
          </a:bodyPr>
          <a:lstStyle/>
          <a:p>
            <a:pPr marL="38100">
              <a:lnSpc>
                <a:spcPct val="100000"/>
              </a:lnSpc>
              <a:spcBef>
                <a:spcPts val="100"/>
              </a:spcBef>
            </a:pPr>
            <a:r>
              <a:rPr sz="1200" dirty="0">
                <a:latin typeface="Arial MT"/>
                <a:cs typeface="Arial MT"/>
              </a:rPr>
              <a:t>y</a:t>
            </a:r>
            <a:r>
              <a:rPr sz="1200" baseline="-31250" dirty="0">
                <a:latin typeface="Arial MT"/>
                <a:cs typeface="Arial MT"/>
              </a:rPr>
              <a:t>4</a:t>
            </a:r>
            <a:endParaRPr sz="1200" baseline="-31250">
              <a:latin typeface="Arial MT"/>
              <a:cs typeface="Arial MT"/>
            </a:endParaRPr>
          </a:p>
        </p:txBody>
      </p:sp>
      <p:grpSp>
        <p:nvGrpSpPr>
          <p:cNvPr id="75" name="object 74">
            <a:extLst>
              <a:ext uri="{FF2B5EF4-FFF2-40B4-BE49-F238E27FC236}">
                <a16:creationId xmlns:a16="http://schemas.microsoft.com/office/drawing/2014/main" id="{3666EFB1-BD8E-44CA-AA65-CB8C85D1AB03}"/>
              </a:ext>
            </a:extLst>
          </p:cNvPr>
          <p:cNvGrpSpPr/>
          <p:nvPr/>
        </p:nvGrpSpPr>
        <p:grpSpPr>
          <a:xfrm>
            <a:off x="8298002" y="3529563"/>
            <a:ext cx="381635" cy="1747520"/>
            <a:chOff x="8255140" y="2511800"/>
            <a:chExt cx="381635" cy="1747520"/>
          </a:xfrm>
        </p:grpSpPr>
        <p:pic>
          <p:nvPicPr>
            <p:cNvPr id="76" name="object 75">
              <a:extLst>
                <a:ext uri="{FF2B5EF4-FFF2-40B4-BE49-F238E27FC236}">
                  <a16:creationId xmlns:a16="http://schemas.microsoft.com/office/drawing/2014/main" id="{A28E89CF-C69D-4B3C-8D40-4FE647F50EDC}"/>
                </a:ext>
              </a:extLst>
            </p:cNvPr>
            <p:cNvPicPr/>
            <p:nvPr/>
          </p:nvPicPr>
          <p:blipFill>
            <a:blip r:embed="rId11" cstate="print"/>
            <a:stretch>
              <a:fillRect/>
            </a:stretch>
          </p:blipFill>
          <p:spPr>
            <a:xfrm>
              <a:off x="8554304" y="2511800"/>
              <a:ext cx="81976" cy="322102"/>
            </a:xfrm>
            <a:prstGeom prst="rect">
              <a:avLst/>
            </a:prstGeom>
          </p:spPr>
        </p:pic>
        <p:sp>
          <p:nvSpPr>
            <p:cNvPr id="77" name="object 76">
              <a:extLst>
                <a:ext uri="{FF2B5EF4-FFF2-40B4-BE49-F238E27FC236}">
                  <a16:creationId xmlns:a16="http://schemas.microsoft.com/office/drawing/2014/main" id="{3054871B-2221-4BFF-8D33-B9CAF4434DCC}"/>
                </a:ext>
              </a:extLst>
            </p:cNvPr>
            <p:cNvSpPr/>
            <p:nvPr/>
          </p:nvSpPr>
          <p:spPr>
            <a:xfrm>
              <a:off x="8259902" y="3742978"/>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FCE4CD"/>
            </a:solidFill>
          </p:spPr>
          <p:txBody>
            <a:bodyPr wrap="square" lIns="0" tIns="0" rIns="0" bIns="0" rtlCol="0"/>
            <a:lstStyle/>
            <a:p>
              <a:endParaRPr/>
            </a:p>
          </p:txBody>
        </p:sp>
        <p:sp>
          <p:nvSpPr>
            <p:cNvPr id="78" name="object 77">
              <a:extLst>
                <a:ext uri="{FF2B5EF4-FFF2-40B4-BE49-F238E27FC236}">
                  <a16:creationId xmlns:a16="http://schemas.microsoft.com/office/drawing/2014/main" id="{2339042E-4854-4308-AAAE-F9570265C604}"/>
                </a:ext>
              </a:extLst>
            </p:cNvPr>
            <p:cNvSpPr/>
            <p:nvPr/>
          </p:nvSpPr>
          <p:spPr>
            <a:xfrm>
              <a:off x="8259902" y="3742978"/>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9" name="object 78">
            <a:extLst>
              <a:ext uri="{FF2B5EF4-FFF2-40B4-BE49-F238E27FC236}">
                <a16:creationId xmlns:a16="http://schemas.microsoft.com/office/drawing/2014/main" id="{4F5F8B67-D00D-44F2-B5BF-6E64BC463625}"/>
              </a:ext>
            </a:extLst>
          </p:cNvPr>
          <p:cNvSpPr txBox="1"/>
          <p:nvPr/>
        </p:nvSpPr>
        <p:spPr>
          <a:xfrm>
            <a:off x="8282127" y="4906256"/>
            <a:ext cx="382905" cy="208279"/>
          </a:xfrm>
          <a:prstGeom prst="rect">
            <a:avLst/>
          </a:prstGeom>
        </p:spPr>
        <p:txBody>
          <a:bodyPr vert="horz" wrap="square" lIns="0" tIns="12700" rIns="0" bIns="0" rtlCol="0">
            <a:spAutoFit/>
          </a:bodyPr>
          <a:lstStyle/>
          <a:p>
            <a:pPr marL="114300">
              <a:lnSpc>
                <a:spcPct val="100000"/>
              </a:lnSpc>
              <a:spcBef>
                <a:spcPts val="100"/>
              </a:spcBef>
            </a:pPr>
            <a:r>
              <a:rPr sz="1200" dirty="0">
                <a:latin typeface="Arial MT"/>
                <a:cs typeface="Arial MT"/>
              </a:rPr>
              <a:t>c</a:t>
            </a:r>
            <a:r>
              <a:rPr sz="1200" baseline="-31250" dirty="0">
                <a:latin typeface="Arial MT"/>
                <a:cs typeface="Arial MT"/>
              </a:rPr>
              <a:t>4</a:t>
            </a:r>
            <a:endParaRPr sz="1200" baseline="-31250">
              <a:latin typeface="Arial MT"/>
              <a:cs typeface="Arial MT"/>
            </a:endParaRPr>
          </a:p>
        </p:txBody>
      </p:sp>
      <p:sp>
        <p:nvSpPr>
          <p:cNvPr id="80" name="object 79">
            <a:extLst>
              <a:ext uri="{FF2B5EF4-FFF2-40B4-BE49-F238E27FC236}">
                <a16:creationId xmlns:a16="http://schemas.microsoft.com/office/drawing/2014/main" id="{5A946FA8-97B5-4799-A932-1FA89E6F34F7}"/>
              </a:ext>
            </a:extLst>
          </p:cNvPr>
          <p:cNvSpPr/>
          <p:nvPr/>
        </p:nvSpPr>
        <p:spPr>
          <a:xfrm>
            <a:off x="8664602" y="4760741"/>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sp>
        <p:nvSpPr>
          <p:cNvPr id="81" name="object 80">
            <a:extLst>
              <a:ext uri="{FF2B5EF4-FFF2-40B4-BE49-F238E27FC236}">
                <a16:creationId xmlns:a16="http://schemas.microsoft.com/office/drawing/2014/main" id="{BC613D5A-6509-4118-AE48-FFEC999F906D}"/>
              </a:ext>
            </a:extLst>
          </p:cNvPr>
          <p:cNvSpPr txBox="1"/>
          <p:nvPr/>
        </p:nvSpPr>
        <p:spPr>
          <a:xfrm>
            <a:off x="8648945" y="4765504"/>
            <a:ext cx="332105" cy="502284"/>
          </a:xfrm>
          <a:prstGeom prst="rect">
            <a:avLst/>
          </a:prstGeom>
          <a:solidFill>
            <a:srgbClr val="EAD1DC"/>
          </a:solidFill>
        </p:spPr>
        <p:txBody>
          <a:bodyPr vert="horz" wrap="square" lIns="0" tIns="153035" rIns="0" bIns="0" rtlCol="0">
            <a:spAutoFit/>
          </a:bodyPr>
          <a:lstStyle/>
          <a:p>
            <a:pPr marL="109220">
              <a:lnSpc>
                <a:spcPct val="100000"/>
              </a:lnSpc>
              <a:spcBef>
                <a:spcPts val="120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82" name="object 81">
            <a:extLst>
              <a:ext uri="{FF2B5EF4-FFF2-40B4-BE49-F238E27FC236}">
                <a16:creationId xmlns:a16="http://schemas.microsoft.com/office/drawing/2014/main" id="{244D8987-3547-4AC0-BD69-9BBE597EF5A8}"/>
              </a:ext>
            </a:extLst>
          </p:cNvPr>
          <p:cNvGrpSpPr/>
          <p:nvPr/>
        </p:nvGrpSpPr>
        <p:grpSpPr>
          <a:xfrm>
            <a:off x="2932367" y="4075211"/>
            <a:ext cx="5826125" cy="1437640"/>
            <a:chOff x="2889505" y="3057448"/>
            <a:chExt cx="5826125" cy="1437640"/>
          </a:xfrm>
        </p:grpSpPr>
        <p:sp>
          <p:nvSpPr>
            <p:cNvPr id="83" name="object 82">
              <a:extLst>
                <a:ext uri="{FF2B5EF4-FFF2-40B4-BE49-F238E27FC236}">
                  <a16:creationId xmlns:a16="http://schemas.microsoft.com/office/drawing/2014/main" id="{EE45D7C9-A081-4763-9754-C8DB8F9BDB79}"/>
                </a:ext>
              </a:extLst>
            </p:cNvPr>
            <p:cNvSpPr/>
            <p:nvPr/>
          </p:nvSpPr>
          <p:spPr>
            <a:xfrm>
              <a:off x="8673299" y="3474525"/>
              <a:ext cx="1270" cy="263525"/>
            </a:xfrm>
            <a:custGeom>
              <a:avLst/>
              <a:gdLst/>
              <a:ahLst/>
              <a:cxnLst/>
              <a:rect l="l" t="t" r="r" b="b"/>
              <a:pathLst>
                <a:path w="1270" h="263525">
                  <a:moveTo>
                    <a:pt x="0" y="263100"/>
                  </a:moveTo>
                  <a:lnTo>
                    <a:pt x="1045" y="0"/>
                  </a:lnTo>
                </a:path>
              </a:pathLst>
            </a:custGeom>
            <a:ln w="19049">
              <a:solidFill>
                <a:srgbClr val="222222"/>
              </a:solidFill>
            </a:ln>
          </p:spPr>
          <p:txBody>
            <a:bodyPr wrap="square" lIns="0" tIns="0" rIns="0" bIns="0" rtlCol="0"/>
            <a:lstStyle/>
            <a:p>
              <a:endParaRPr/>
            </a:p>
          </p:txBody>
        </p:sp>
        <p:pic>
          <p:nvPicPr>
            <p:cNvPr id="84" name="object 83">
              <a:extLst>
                <a:ext uri="{FF2B5EF4-FFF2-40B4-BE49-F238E27FC236}">
                  <a16:creationId xmlns:a16="http://schemas.microsoft.com/office/drawing/2014/main" id="{9B6F9114-63E8-47D0-AAFB-5D4A1723F13A}"/>
                </a:ext>
              </a:extLst>
            </p:cNvPr>
            <p:cNvPicPr/>
            <p:nvPr/>
          </p:nvPicPr>
          <p:blipFill>
            <a:blip r:embed="rId12" cstate="print"/>
            <a:stretch>
              <a:fillRect/>
            </a:stretch>
          </p:blipFill>
          <p:spPr>
            <a:xfrm>
              <a:off x="8633355" y="3378550"/>
              <a:ext cx="81980" cy="105625"/>
            </a:xfrm>
            <a:prstGeom prst="rect">
              <a:avLst/>
            </a:prstGeom>
          </p:spPr>
        </p:pic>
        <p:sp>
          <p:nvSpPr>
            <p:cNvPr id="85" name="object 84">
              <a:extLst>
                <a:ext uri="{FF2B5EF4-FFF2-40B4-BE49-F238E27FC236}">
                  <a16:creationId xmlns:a16="http://schemas.microsoft.com/office/drawing/2014/main" id="{5750AAC7-31B6-46C0-BEBB-A4FE02AE5644}"/>
                </a:ext>
              </a:extLst>
            </p:cNvPr>
            <p:cNvSpPr/>
            <p:nvPr/>
          </p:nvSpPr>
          <p:spPr>
            <a:xfrm>
              <a:off x="8520900" y="3474525"/>
              <a:ext cx="1270" cy="263525"/>
            </a:xfrm>
            <a:custGeom>
              <a:avLst/>
              <a:gdLst/>
              <a:ahLst/>
              <a:cxnLst/>
              <a:rect l="l" t="t" r="r" b="b"/>
              <a:pathLst>
                <a:path w="1270" h="263525">
                  <a:moveTo>
                    <a:pt x="0" y="263100"/>
                  </a:moveTo>
                  <a:lnTo>
                    <a:pt x="1046" y="0"/>
                  </a:lnTo>
                </a:path>
              </a:pathLst>
            </a:custGeom>
            <a:ln w="19049">
              <a:solidFill>
                <a:srgbClr val="222222"/>
              </a:solidFill>
            </a:ln>
          </p:spPr>
          <p:txBody>
            <a:bodyPr wrap="square" lIns="0" tIns="0" rIns="0" bIns="0" rtlCol="0"/>
            <a:lstStyle/>
            <a:p>
              <a:endParaRPr/>
            </a:p>
          </p:txBody>
        </p:sp>
        <p:pic>
          <p:nvPicPr>
            <p:cNvPr id="86" name="object 85">
              <a:extLst>
                <a:ext uri="{FF2B5EF4-FFF2-40B4-BE49-F238E27FC236}">
                  <a16:creationId xmlns:a16="http://schemas.microsoft.com/office/drawing/2014/main" id="{AD61D9B8-C2EA-4BCE-98A7-391A84104905}"/>
                </a:ext>
              </a:extLst>
            </p:cNvPr>
            <p:cNvPicPr/>
            <p:nvPr/>
          </p:nvPicPr>
          <p:blipFill>
            <a:blip r:embed="rId12" cstate="print"/>
            <a:stretch>
              <a:fillRect/>
            </a:stretch>
          </p:blipFill>
          <p:spPr>
            <a:xfrm>
              <a:off x="8480956" y="3378550"/>
              <a:ext cx="81980" cy="105625"/>
            </a:xfrm>
            <a:prstGeom prst="rect">
              <a:avLst/>
            </a:prstGeom>
          </p:spPr>
        </p:pic>
        <p:sp>
          <p:nvSpPr>
            <p:cNvPr id="87" name="object 86">
              <a:extLst>
                <a:ext uri="{FF2B5EF4-FFF2-40B4-BE49-F238E27FC236}">
                  <a16:creationId xmlns:a16="http://schemas.microsoft.com/office/drawing/2014/main" id="{E8C848A7-F207-4F6B-80C0-4932DCF81E13}"/>
                </a:ext>
              </a:extLst>
            </p:cNvPr>
            <p:cNvSpPr/>
            <p:nvPr/>
          </p:nvSpPr>
          <p:spPr>
            <a:xfrm>
              <a:off x="6078759" y="3182017"/>
              <a:ext cx="459105" cy="436245"/>
            </a:xfrm>
            <a:custGeom>
              <a:avLst/>
              <a:gdLst/>
              <a:ahLst/>
              <a:cxnLst/>
              <a:rect l="l" t="t" r="r" b="b"/>
              <a:pathLst>
                <a:path w="459104" h="436245">
                  <a:moveTo>
                    <a:pt x="0" y="0"/>
                  </a:moveTo>
                  <a:lnTo>
                    <a:pt x="0" y="2207"/>
                  </a:lnTo>
                  <a:lnTo>
                    <a:pt x="458999" y="2207"/>
                  </a:lnTo>
                  <a:lnTo>
                    <a:pt x="458999" y="436200"/>
                  </a:lnTo>
                </a:path>
              </a:pathLst>
            </a:custGeom>
            <a:ln w="19049">
              <a:solidFill>
                <a:srgbClr val="222222"/>
              </a:solidFill>
            </a:ln>
          </p:spPr>
          <p:txBody>
            <a:bodyPr wrap="square" lIns="0" tIns="0" rIns="0" bIns="0" rtlCol="0"/>
            <a:lstStyle/>
            <a:p>
              <a:endParaRPr/>
            </a:p>
          </p:txBody>
        </p:sp>
        <p:pic>
          <p:nvPicPr>
            <p:cNvPr id="88" name="object 87">
              <a:extLst>
                <a:ext uri="{FF2B5EF4-FFF2-40B4-BE49-F238E27FC236}">
                  <a16:creationId xmlns:a16="http://schemas.microsoft.com/office/drawing/2014/main" id="{240E9A37-1DDB-4D83-9024-1797E7D09553}"/>
                </a:ext>
              </a:extLst>
            </p:cNvPr>
            <p:cNvPicPr/>
            <p:nvPr/>
          </p:nvPicPr>
          <p:blipFill>
            <a:blip r:embed="rId13" cstate="print"/>
            <a:stretch>
              <a:fillRect/>
            </a:stretch>
          </p:blipFill>
          <p:spPr>
            <a:xfrm>
              <a:off x="6496769" y="3608692"/>
              <a:ext cx="81981" cy="105500"/>
            </a:xfrm>
            <a:prstGeom prst="rect">
              <a:avLst/>
            </a:prstGeom>
          </p:spPr>
        </p:pic>
        <p:sp>
          <p:nvSpPr>
            <p:cNvPr id="89" name="object 88">
              <a:extLst>
                <a:ext uri="{FF2B5EF4-FFF2-40B4-BE49-F238E27FC236}">
                  <a16:creationId xmlns:a16="http://schemas.microsoft.com/office/drawing/2014/main" id="{4B238B14-87D2-4928-B094-D5998AAA6A62}"/>
                </a:ext>
              </a:extLst>
            </p:cNvPr>
            <p:cNvSpPr/>
            <p:nvPr/>
          </p:nvSpPr>
          <p:spPr>
            <a:xfrm>
              <a:off x="6962170" y="3174945"/>
              <a:ext cx="459105" cy="436245"/>
            </a:xfrm>
            <a:custGeom>
              <a:avLst/>
              <a:gdLst/>
              <a:ahLst/>
              <a:cxnLst/>
              <a:rect l="l" t="t" r="r" b="b"/>
              <a:pathLst>
                <a:path w="459104" h="436245">
                  <a:moveTo>
                    <a:pt x="0" y="0"/>
                  </a:moveTo>
                  <a:lnTo>
                    <a:pt x="0" y="2207"/>
                  </a:lnTo>
                  <a:lnTo>
                    <a:pt x="458999" y="2207"/>
                  </a:lnTo>
                  <a:lnTo>
                    <a:pt x="458999" y="436199"/>
                  </a:lnTo>
                </a:path>
              </a:pathLst>
            </a:custGeom>
            <a:ln w="19049">
              <a:solidFill>
                <a:srgbClr val="222222"/>
              </a:solidFill>
            </a:ln>
          </p:spPr>
          <p:txBody>
            <a:bodyPr wrap="square" lIns="0" tIns="0" rIns="0" bIns="0" rtlCol="0"/>
            <a:lstStyle/>
            <a:p>
              <a:endParaRPr/>
            </a:p>
          </p:txBody>
        </p:sp>
        <p:pic>
          <p:nvPicPr>
            <p:cNvPr id="90" name="object 89">
              <a:extLst>
                <a:ext uri="{FF2B5EF4-FFF2-40B4-BE49-F238E27FC236}">
                  <a16:creationId xmlns:a16="http://schemas.microsoft.com/office/drawing/2014/main" id="{29638782-B680-4477-8960-C14A9D8B79CC}"/>
                </a:ext>
              </a:extLst>
            </p:cNvPr>
            <p:cNvPicPr/>
            <p:nvPr/>
          </p:nvPicPr>
          <p:blipFill>
            <a:blip r:embed="rId13" cstate="print"/>
            <a:stretch>
              <a:fillRect/>
            </a:stretch>
          </p:blipFill>
          <p:spPr>
            <a:xfrm>
              <a:off x="7380180" y="3601620"/>
              <a:ext cx="81981" cy="105500"/>
            </a:xfrm>
            <a:prstGeom prst="rect">
              <a:avLst/>
            </a:prstGeom>
          </p:spPr>
        </p:pic>
        <p:sp>
          <p:nvSpPr>
            <p:cNvPr id="91" name="object 90">
              <a:extLst>
                <a:ext uri="{FF2B5EF4-FFF2-40B4-BE49-F238E27FC236}">
                  <a16:creationId xmlns:a16="http://schemas.microsoft.com/office/drawing/2014/main" id="{2731ACD1-6753-4492-ADBD-D4FD41BA4E3D}"/>
                </a:ext>
              </a:extLst>
            </p:cNvPr>
            <p:cNvSpPr/>
            <p:nvPr/>
          </p:nvSpPr>
          <p:spPr>
            <a:xfrm>
              <a:off x="7862914" y="3175270"/>
              <a:ext cx="459105" cy="436245"/>
            </a:xfrm>
            <a:custGeom>
              <a:avLst/>
              <a:gdLst/>
              <a:ahLst/>
              <a:cxnLst/>
              <a:rect l="l" t="t" r="r" b="b"/>
              <a:pathLst>
                <a:path w="459104" h="436245">
                  <a:moveTo>
                    <a:pt x="0" y="0"/>
                  </a:moveTo>
                  <a:lnTo>
                    <a:pt x="0" y="2207"/>
                  </a:lnTo>
                  <a:lnTo>
                    <a:pt x="458999" y="2207"/>
                  </a:lnTo>
                  <a:lnTo>
                    <a:pt x="458999" y="436199"/>
                  </a:lnTo>
                </a:path>
              </a:pathLst>
            </a:custGeom>
            <a:ln w="19049">
              <a:solidFill>
                <a:srgbClr val="222222"/>
              </a:solidFill>
            </a:ln>
          </p:spPr>
          <p:txBody>
            <a:bodyPr wrap="square" lIns="0" tIns="0" rIns="0" bIns="0" rtlCol="0"/>
            <a:lstStyle/>
            <a:p>
              <a:endParaRPr/>
            </a:p>
          </p:txBody>
        </p:sp>
        <p:pic>
          <p:nvPicPr>
            <p:cNvPr id="92" name="object 91">
              <a:extLst>
                <a:ext uri="{FF2B5EF4-FFF2-40B4-BE49-F238E27FC236}">
                  <a16:creationId xmlns:a16="http://schemas.microsoft.com/office/drawing/2014/main" id="{44F24AB9-CB5C-4F4B-818C-4691AA967EDA}"/>
                </a:ext>
              </a:extLst>
            </p:cNvPr>
            <p:cNvPicPr/>
            <p:nvPr/>
          </p:nvPicPr>
          <p:blipFill>
            <a:blip r:embed="rId13" cstate="print"/>
            <a:stretch>
              <a:fillRect/>
            </a:stretch>
          </p:blipFill>
          <p:spPr>
            <a:xfrm>
              <a:off x="8280923" y="3601945"/>
              <a:ext cx="81981" cy="105500"/>
            </a:xfrm>
            <a:prstGeom prst="rect">
              <a:avLst/>
            </a:prstGeom>
          </p:spPr>
        </p:pic>
        <p:sp>
          <p:nvSpPr>
            <p:cNvPr id="93" name="object 92">
              <a:extLst>
                <a:ext uri="{FF2B5EF4-FFF2-40B4-BE49-F238E27FC236}">
                  <a16:creationId xmlns:a16="http://schemas.microsoft.com/office/drawing/2014/main" id="{B567D0B3-F450-4D50-B421-3A8D3EF608B0}"/>
                </a:ext>
              </a:extLst>
            </p:cNvPr>
            <p:cNvSpPr/>
            <p:nvPr/>
          </p:nvSpPr>
          <p:spPr>
            <a:xfrm>
              <a:off x="2904780" y="3701017"/>
              <a:ext cx="2821940" cy="778510"/>
            </a:xfrm>
            <a:custGeom>
              <a:avLst/>
              <a:gdLst/>
              <a:ahLst/>
              <a:cxnLst/>
              <a:rect l="l" t="t" r="r" b="b"/>
              <a:pathLst>
                <a:path w="2821940" h="778510">
                  <a:moveTo>
                    <a:pt x="5688" y="0"/>
                  </a:moveTo>
                  <a:lnTo>
                    <a:pt x="0" y="0"/>
                  </a:lnTo>
                  <a:lnTo>
                    <a:pt x="0" y="778425"/>
                  </a:lnTo>
                  <a:lnTo>
                    <a:pt x="2821788" y="778425"/>
                  </a:lnTo>
                  <a:lnTo>
                    <a:pt x="2821788" y="654599"/>
                  </a:lnTo>
                </a:path>
              </a:pathLst>
            </a:custGeom>
            <a:ln w="19049">
              <a:solidFill>
                <a:srgbClr val="222222"/>
              </a:solidFill>
            </a:ln>
          </p:spPr>
          <p:txBody>
            <a:bodyPr wrap="square" lIns="0" tIns="0" rIns="0" bIns="0" rtlCol="0"/>
            <a:lstStyle/>
            <a:p>
              <a:endParaRPr/>
            </a:p>
          </p:txBody>
        </p:sp>
        <p:pic>
          <p:nvPicPr>
            <p:cNvPr id="94" name="object 93">
              <a:extLst>
                <a:ext uri="{FF2B5EF4-FFF2-40B4-BE49-F238E27FC236}">
                  <a16:creationId xmlns:a16="http://schemas.microsoft.com/office/drawing/2014/main" id="{03161369-72EC-4CAC-955C-EC4A70BD3761}"/>
                </a:ext>
              </a:extLst>
            </p:cNvPr>
            <p:cNvPicPr/>
            <p:nvPr/>
          </p:nvPicPr>
          <p:blipFill>
            <a:blip r:embed="rId14" cstate="print"/>
            <a:stretch>
              <a:fillRect/>
            </a:stretch>
          </p:blipFill>
          <p:spPr>
            <a:xfrm>
              <a:off x="5685578" y="4259641"/>
              <a:ext cx="81981" cy="105500"/>
            </a:xfrm>
            <a:prstGeom prst="rect">
              <a:avLst/>
            </a:prstGeom>
          </p:spPr>
        </p:pic>
        <p:sp>
          <p:nvSpPr>
            <p:cNvPr id="95" name="object 94">
              <a:extLst>
                <a:ext uri="{FF2B5EF4-FFF2-40B4-BE49-F238E27FC236}">
                  <a16:creationId xmlns:a16="http://schemas.microsoft.com/office/drawing/2014/main" id="{CD52B897-0151-4A6F-912D-3B7FDDD8A331}"/>
                </a:ext>
              </a:extLst>
            </p:cNvPr>
            <p:cNvSpPr/>
            <p:nvPr/>
          </p:nvSpPr>
          <p:spPr>
            <a:xfrm>
              <a:off x="2899059" y="3695317"/>
              <a:ext cx="3711575" cy="784225"/>
            </a:xfrm>
            <a:custGeom>
              <a:avLst/>
              <a:gdLst/>
              <a:ahLst/>
              <a:cxnLst/>
              <a:rect l="l" t="t" r="r" b="b"/>
              <a:pathLst>
                <a:path w="3711575" h="784225">
                  <a:moveTo>
                    <a:pt x="0" y="0"/>
                  </a:moveTo>
                  <a:lnTo>
                    <a:pt x="5715" y="0"/>
                  </a:lnTo>
                  <a:lnTo>
                    <a:pt x="5715" y="784126"/>
                  </a:lnTo>
                  <a:lnTo>
                    <a:pt x="3711299" y="784126"/>
                  </a:lnTo>
                  <a:lnTo>
                    <a:pt x="3711299" y="660299"/>
                  </a:lnTo>
                </a:path>
              </a:pathLst>
            </a:custGeom>
            <a:ln w="19049">
              <a:solidFill>
                <a:srgbClr val="222222"/>
              </a:solidFill>
            </a:ln>
          </p:spPr>
          <p:txBody>
            <a:bodyPr wrap="square" lIns="0" tIns="0" rIns="0" bIns="0" rtlCol="0"/>
            <a:lstStyle/>
            <a:p>
              <a:endParaRPr/>
            </a:p>
          </p:txBody>
        </p:sp>
        <p:pic>
          <p:nvPicPr>
            <p:cNvPr id="96" name="object 95">
              <a:extLst>
                <a:ext uri="{FF2B5EF4-FFF2-40B4-BE49-F238E27FC236}">
                  <a16:creationId xmlns:a16="http://schemas.microsoft.com/office/drawing/2014/main" id="{FF31F477-C70F-41D8-A45D-CEB16DB01296}"/>
                </a:ext>
              </a:extLst>
            </p:cNvPr>
            <p:cNvPicPr/>
            <p:nvPr/>
          </p:nvPicPr>
          <p:blipFill>
            <a:blip r:embed="rId15" cstate="print"/>
            <a:stretch>
              <a:fillRect/>
            </a:stretch>
          </p:blipFill>
          <p:spPr>
            <a:xfrm>
              <a:off x="6569369" y="4259641"/>
              <a:ext cx="81981" cy="105500"/>
            </a:xfrm>
            <a:prstGeom prst="rect">
              <a:avLst/>
            </a:prstGeom>
          </p:spPr>
        </p:pic>
        <p:sp>
          <p:nvSpPr>
            <p:cNvPr id="97" name="object 96">
              <a:extLst>
                <a:ext uri="{FF2B5EF4-FFF2-40B4-BE49-F238E27FC236}">
                  <a16:creationId xmlns:a16="http://schemas.microsoft.com/office/drawing/2014/main" id="{DEBD72E0-EA88-49F6-86D2-0732F70AAB46}"/>
                </a:ext>
              </a:extLst>
            </p:cNvPr>
            <p:cNvSpPr/>
            <p:nvPr/>
          </p:nvSpPr>
          <p:spPr>
            <a:xfrm>
              <a:off x="2904633" y="3701317"/>
              <a:ext cx="4615180" cy="778510"/>
            </a:xfrm>
            <a:custGeom>
              <a:avLst/>
              <a:gdLst/>
              <a:ahLst/>
              <a:cxnLst/>
              <a:rect l="l" t="t" r="r" b="b"/>
              <a:pathLst>
                <a:path w="4615180" h="778510">
                  <a:moveTo>
                    <a:pt x="0" y="0"/>
                  </a:moveTo>
                  <a:lnTo>
                    <a:pt x="138" y="0"/>
                  </a:lnTo>
                  <a:lnTo>
                    <a:pt x="138" y="778123"/>
                  </a:lnTo>
                  <a:lnTo>
                    <a:pt x="4614900" y="778123"/>
                  </a:lnTo>
                  <a:lnTo>
                    <a:pt x="4614900" y="654299"/>
                  </a:lnTo>
                </a:path>
              </a:pathLst>
            </a:custGeom>
            <a:ln w="19049">
              <a:solidFill>
                <a:srgbClr val="222222"/>
              </a:solidFill>
            </a:ln>
          </p:spPr>
          <p:txBody>
            <a:bodyPr wrap="square" lIns="0" tIns="0" rIns="0" bIns="0" rtlCol="0"/>
            <a:lstStyle/>
            <a:p>
              <a:endParaRPr/>
            </a:p>
          </p:txBody>
        </p:sp>
        <p:pic>
          <p:nvPicPr>
            <p:cNvPr id="98" name="object 97">
              <a:extLst>
                <a:ext uri="{FF2B5EF4-FFF2-40B4-BE49-F238E27FC236}">
                  <a16:creationId xmlns:a16="http://schemas.microsoft.com/office/drawing/2014/main" id="{B4E9E2FB-3AB1-41EA-926F-5015094CBBB4}"/>
                </a:ext>
              </a:extLst>
            </p:cNvPr>
            <p:cNvPicPr/>
            <p:nvPr/>
          </p:nvPicPr>
          <p:blipFill>
            <a:blip r:embed="rId15" cstate="print"/>
            <a:stretch>
              <a:fillRect/>
            </a:stretch>
          </p:blipFill>
          <p:spPr>
            <a:xfrm>
              <a:off x="7478543" y="4259641"/>
              <a:ext cx="81981" cy="105500"/>
            </a:xfrm>
            <a:prstGeom prst="rect">
              <a:avLst/>
            </a:prstGeom>
          </p:spPr>
        </p:pic>
        <p:sp>
          <p:nvSpPr>
            <p:cNvPr id="99" name="object 98">
              <a:extLst>
                <a:ext uri="{FF2B5EF4-FFF2-40B4-BE49-F238E27FC236}">
                  <a16:creationId xmlns:a16="http://schemas.microsoft.com/office/drawing/2014/main" id="{80751729-CC69-46E4-AC22-787636A4FBCE}"/>
                </a:ext>
              </a:extLst>
            </p:cNvPr>
            <p:cNvSpPr/>
            <p:nvPr/>
          </p:nvSpPr>
          <p:spPr>
            <a:xfrm>
              <a:off x="2899030" y="3701279"/>
              <a:ext cx="5521960" cy="784225"/>
            </a:xfrm>
            <a:custGeom>
              <a:avLst/>
              <a:gdLst/>
              <a:ahLst/>
              <a:cxnLst/>
              <a:rect l="l" t="t" r="r" b="b"/>
              <a:pathLst>
                <a:path w="5521959" h="784225">
                  <a:moveTo>
                    <a:pt x="5570" y="0"/>
                  </a:moveTo>
                  <a:lnTo>
                    <a:pt x="0" y="0"/>
                  </a:lnTo>
                  <a:lnTo>
                    <a:pt x="0" y="784122"/>
                  </a:lnTo>
                  <a:lnTo>
                    <a:pt x="5521371" y="784122"/>
                  </a:lnTo>
                  <a:lnTo>
                    <a:pt x="5521371" y="667499"/>
                  </a:lnTo>
                </a:path>
              </a:pathLst>
            </a:custGeom>
            <a:ln w="19049">
              <a:solidFill>
                <a:srgbClr val="222222"/>
              </a:solidFill>
            </a:ln>
          </p:spPr>
          <p:txBody>
            <a:bodyPr wrap="square" lIns="0" tIns="0" rIns="0" bIns="0" rtlCol="0"/>
            <a:lstStyle/>
            <a:p>
              <a:endParaRPr/>
            </a:p>
          </p:txBody>
        </p:sp>
        <p:pic>
          <p:nvPicPr>
            <p:cNvPr id="100" name="object 99">
              <a:extLst>
                <a:ext uri="{FF2B5EF4-FFF2-40B4-BE49-F238E27FC236}">
                  <a16:creationId xmlns:a16="http://schemas.microsoft.com/office/drawing/2014/main" id="{0A19D2E0-C335-4C5A-A00C-110701BF067E}"/>
                </a:ext>
              </a:extLst>
            </p:cNvPr>
            <p:cNvPicPr/>
            <p:nvPr/>
          </p:nvPicPr>
          <p:blipFill>
            <a:blip r:embed="rId16" cstate="print"/>
            <a:stretch>
              <a:fillRect/>
            </a:stretch>
          </p:blipFill>
          <p:spPr>
            <a:xfrm>
              <a:off x="8379411" y="4272803"/>
              <a:ext cx="81981" cy="105500"/>
            </a:xfrm>
            <a:prstGeom prst="rect">
              <a:avLst/>
            </a:prstGeom>
          </p:spPr>
        </p:pic>
        <p:sp>
          <p:nvSpPr>
            <p:cNvPr id="101" name="object 100">
              <a:extLst>
                <a:ext uri="{FF2B5EF4-FFF2-40B4-BE49-F238E27FC236}">
                  <a16:creationId xmlns:a16="http://schemas.microsoft.com/office/drawing/2014/main" id="{BF0913BD-A71D-4FD4-A184-BB0B90EF77E9}"/>
                </a:ext>
              </a:extLst>
            </p:cNvPr>
            <p:cNvSpPr/>
            <p:nvPr/>
          </p:nvSpPr>
          <p:spPr>
            <a:xfrm>
              <a:off x="4737799" y="3066973"/>
              <a:ext cx="890905" cy="548005"/>
            </a:xfrm>
            <a:custGeom>
              <a:avLst/>
              <a:gdLst/>
              <a:ahLst/>
              <a:cxnLst/>
              <a:rect l="l" t="t" r="r" b="b"/>
              <a:pathLst>
                <a:path w="890904" h="548004">
                  <a:moveTo>
                    <a:pt x="0" y="0"/>
                  </a:moveTo>
                  <a:lnTo>
                    <a:pt x="890601" y="0"/>
                  </a:lnTo>
                  <a:lnTo>
                    <a:pt x="890601" y="547799"/>
                  </a:lnTo>
                </a:path>
              </a:pathLst>
            </a:custGeom>
            <a:ln w="19049">
              <a:solidFill>
                <a:srgbClr val="222222"/>
              </a:solidFill>
            </a:ln>
          </p:spPr>
          <p:txBody>
            <a:bodyPr wrap="square" lIns="0" tIns="0" rIns="0" bIns="0" rtlCol="0"/>
            <a:lstStyle/>
            <a:p>
              <a:endParaRPr/>
            </a:p>
          </p:txBody>
        </p:sp>
        <p:pic>
          <p:nvPicPr>
            <p:cNvPr id="102" name="object 101">
              <a:extLst>
                <a:ext uri="{FF2B5EF4-FFF2-40B4-BE49-F238E27FC236}">
                  <a16:creationId xmlns:a16="http://schemas.microsoft.com/office/drawing/2014/main" id="{8F9F5148-90EB-4DE3-8936-04374351A9E5}"/>
                </a:ext>
              </a:extLst>
            </p:cNvPr>
            <p:cNvPicPr/>
            <p:nvPr/>
          </p:nvPicPr>
          <p:blipFill>
            <a:blip r:embed="rId17" cstate="print"/>
            <a:stretch>
              <a:fillRect/>
            </a:stretch>
          </p:blipFill>
          <p:spPr>
            <a:xfrm>
              <a:off x="5587411" y="3605221"/>
              <a:ext cx="81981" cy="105527"/>
            </a:xfrm>
            <a:prstGeom prst="rect">
              <a:avLst/>
            </a:prstGeom>
          </p:spPr>
        </p:pic>
      </p:grpSp>
      <p:sp>
        <p:nvSpPr>
          <p:cNvPr id="103" name="object 102">
            <a:extLst>
              <a:ext uri="{FF2B5EF4-FFF2-40B4-BE49-F238E27FC236}">
                <a16:creationId xmlns:a16="http://schemas.microsoft.com/office/drawing/2014/main" id="{65E99F41-16ED-4B80-8C02-385BCAFA7857}"/>
              </a:ext>
            </a:extLst>
          </p:cNvPr>
          <p:cNvSpPr txBox="1"/>
          <p:nvPr/>
        </p:nvSpPr>
        <p:spPr>
          <a:xfrm>
            <a:off x="5712093" y="2738475"/>
            <a:ext cx="2169795" cy="601980"/>
          </a:xfrm>
          <a:prstGeom prst="rect">
            <a:avLst/>
          </a:prstGeom>
        </p:spPr>
        <p:txBody>
          <a:bodyPr vert="horz" wrap="square" lIns="0" tIns="12700" rIns="0" bIns="0" rtlCol="0">
            <a:spAutoFit/>
          </a:bodyPr>
          <a:lstStyle/>
          <a:p>
            <a:pPr marL="38100">
              <a:lnSpc>
                <a:spcPct val="100000"/>
              </a:lnSpc>
              <a:spcBef>
                <a:spcPts val="100"/>
              </a:spcBef>
              <a:tabLst>
                <a:tab pos="859155" algn="l"/>
                <a:tab pos="1918970" algn="l"/>
              </a:tabLst>
            </a:pPr>
            <a:r>
              <a:rPr sz="1200" spc="-5" dirty="0">
                <a:latin typeface="Arial MT"/>
                <a:cs typeface="Arial MT"/>
              </a:rPr>
              <a:t>person	wearing	hat</a:t>
            </a:r>
            <a:endParaRPr sz="1200">
              <a:latin typeface="Arial MT"/>
              <a:cs typeface="Arial MT"/>
            </a:endParaRPr>
          </a:p>
          <a:p>
            <a:pPr>
              <a:lnSpc>
                <a:spcPct val="100000"/>
              </a:lnSpc>
              <a:spcBef>
                <a:spcPts val="45"/>
              </a:spcBef>
            </a:pPr>
            <a:endParaRPr sz="1400">
              <a:latin typeface="Arial MT"/>
              <a:cs typeface="Arial MT"/>
            </a:endParaRPr>
          </a:p>
          <a:p>
            <a:pPr marL="177800">
              <a:lnSpc>
                <a:spcPct val="100000"/>
              </a:lnSpc>
              <a:spcBef>
                <a:spcPts val="5"/>
              </a:spcBef>
              <a:tabLst>
                <a:tab pos="1059815" algn="l"/>
                <a:tab pos="195707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	</a:t>
            </a: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104" name="object 103">
            <a:extLst>
              <a:ext uri="{FF2B5EF4-FFF2-40B4-BE49-F238E27FC236}">
                <a16:creationId xmlns:a16="http://schemas.microsoft.com/office/drawing/2014/main" id="{86C185E6-AD96-4B70-BCE2-8F913F8CF241}"/>
              </a:ext>
            </a:extLst>
          </p:cNvPr>
          <p:cNvSpPr txBox="1"/>
          <p:nvPr/>
        </p:nvSpPr>
        <p:spPr>
          <a:xfrm>
            <a:off x="8402278" y="2738475"/>
            <a:ext cx="4318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[END]</a:t>
            </a:r>
            <a:endParaRPr sz="1200">
              <a:latin typeface="Arial MT"/>
              <a:cs typeface="Arial MT"/>
            </a:endParaRPr>
          </a:p>
        </p:txBody>
      </p:sp>
      <p:sp>
        <p:nvSpPr>
          <p:cNvPr id="105" name="object 104">
            <a:extLst>
              <a:ext uri="{FF2B5EF4-FFF2-40B4-BE49-F238E27FC236}">
                <a16:creationId xmlns:a16="http://schemas.microsoft.com/office/drawing/2014/main" id="{34CB3A30-E76B-4E43-BD75-D4F6661CA3E3}"/>
              </a:ext>
            </a:extLst>
          </p:cNvPr>
          <p:cNvSpPr txBox="1"/>
          <p:nvPr/>
        </p:nvSpPr>
        <p:spPr>
          <a:xfrm>
            <a:off x="2466886" y="3776779"/>
            <a:ext cx="334645" cy="301625"/>
          </a:xfrm>
          <a:prstGeom prst="rect">
            <a:avLst/>
          </a:prstGeom>
          <a:solidFill>
            <a:srgbClr val="B4A7D6"/>
          </a:solidFill>
        </p:spPr>
        <p:txBody>
          <a:bodyPr vert="horz" wrap="square" lIns="0" tIns="107950" rIns="0" bIns="0" rtlCol="0">
            <a:spAutoFit/>
          </a:bodyPr>
          <a:lstStyle/>
          <a:p>
            <a:pPr marL="65405">
              <a:lnSpc>
                <a:spcPct val="100000"/>
              </a:lnSpc>
              <a:spcBef>
                <a:spcPts val="850"/>
              </a:spcBef>
            </a:pPr>
            <a:r>
              <a:rPr sz="1800" spc="-7" baseline="20833" dirty="0">
                <a:latin typeface="Arial MT"/>
                <a:cs typeface="Arial MT"/>
              </a:rPr>
              <a:t>z</a:t>
            </a:r>
            <a:r>
              <a:rPr sz="800" spc="-5" dirty="0">
                <a:latin typeface="Arial MT"/>
                <a:cs typeface="Arial MT"/>
              </a:rPr>
              <a:t>0,1</a:t>
            </a:r>
            <a:endParaRPr sz="800">
              <a:latin typeface="Arial MT"/>
              <a:cs typeface="Arial MT"/>
            </a:endParaRPr>
          </a:p>
        </p:txBody>
      </p:sp>
      <p:sp>
        <p:nvSpPr>
          <p:cNvPr id="106" name="object 105">
            <a:extLst>
              <a:ext uri="{FF2B5EF4-FFF2-40B4-BE49-F238E27FC236}">
                <a16:creationId xmlns:a16="http://schemas.microsoft.com/office/drawing/2014/main" id="{B4FEC250-65A1-47B7-931C-79299767D183}"/>
              </a:ext>
            </a:extLst>
          </p:cNvPr>
          <p:cNvSpPr txBox="1"/>
          <p:nvPr/>
        </p:nvSpPr>
        <p:spPr>
          <a:xfrm>
            <a:off x="2811005" y="3776779"/>
            <a:ext cx="299085" cy="301625"/>
          </a:xfrm>
          <a:prstGeom prst="rect">
            <a:avLst/>
          </a:prstGeom>
          <a:solidFill>
            <a:srgbClr val="B4A7D6"/>
          </a:solidFill>
        </p:spPr>
        <p:txBody>
          <a:bodyPr vert="horz" wrap="square" lIns="0" tIns="107950" rIns="0" bIns="0" rtlCol="0">
            <a:spAutoFit/>
          </a:bodyPr>
          <a:lstStyle/>
          <a:p>
            <a:pPr marL="69850">
              <a:lnSpc>
                <a:spcPct val="100000"/>
              </a:lnSpc>
              <a:spcBef>
                <a:spcPts val="850"/>
              </a:spcBef>
            </a:pPr>
            <a:r>
              <a:rPr sz="1800" baseline="20833" dirty="0">
                <a:latin typeface="Arial MT"/>
                <a:cs typeface="Arial MT"/>
              </a:rPr>
              <a:t>z</a:t>
            </a:r>
            <a:r>
              <a:rPr sz="800" spc="-5" dirty="0">
                <a:latin typeface="Arial MT"/>
                <a:cs typeface="Arial MT"/>
              </a:rPr>
              <a:t>0,2</a:t>
            </a:r>
            <a:endParaRPr sz="800">
              <a:latin typeface="Arial MT"/>
              <a:cs typeface="Arial MT"/>
            </a:endParaRPr>
          </a:p>
        </p:txBody>
      </p:sp>
      <p:sp>
        <p:nvSpPr>
          <p:cNvPr id="107" name="object 106">
            <a:extLst>
              <a:ext uri="{FF2B5EF4-FFF2-40B4-BE49-F238E27FC236}">
                <a16:creationId xmlns:a16="http://schemas.microsoft.com/office/drawing/2014/main" id="{D7AA03D9-4BF0-4F85-8762-65AAAE651B71}"/>
              </a:ext>
            </a:extLst>
          </p:cNvPr>
          <p:cNvSpPr txBox="1"/>
          <p:nvPr/>
        </p:nvSpPr>
        <p:spPr>
          <a:xfrm>
            <a:off x="2163947" y="4091750"/>
            <a:ext cx="294005" cy="305435"/>
          </a:xfrm>
          <a:prstGeom prst="rect">
            <a:avLst/>
          </a:prstGeom>
          <a:solidFill>
            <a:srgbClr val="B4A7D6"/>
          </a:solidFill>
        </p:spPr>
        <p:txBody>
          <a:bodyPr vert="horz" wrap="square" lIns="0" tIns="97790" rIns="0" bIns="0" rtlCol="0">
            <a:spAutoFit/>
          </a:bodyPr>
          <a:lstStyle/>
          <a:p>
            <a:pPr marL="44450">
              <a:lnSpc>
                <a:spcPct val="100000"/>
              </a:lnSpc>
              <a:spcBef>
                <a:spcPts val="770"/>
              </a:spcBef>
            </a:pPr>
            <a:r>
              <a:rPr sz="1800" spc="-7" baseline="20833" dirty="0">
                <a:latin typeface="Arial MT"/>
                <a:cs typeface="Arial MT"/>
              </a:rPr>
              <a:t>z</a:t>
            </a:r>
            <a:r>
              <a:rPr sz="800" spc="-5" dirty="0">
                <a:latin typeface="Arial MT"/>
                <a:cs typeface="Arial MT"/>
              </a:rPr>
              <a:t>1,0</a:t>
            </a:r>
            <a:endParaRPr sz="800">
              <a:latin typeface="Arial MT"/>
              <a:cs typeface="Arial MT"/>
            </a:endParaRPr>
          </a:p>
        </p:txBody>
      </p:sp>
      <p:sp>
        <p:nvSpPr>
          <p:cNvPr id="108" name="object 107">
            <a:extLst>
              <a:ext uri="{FF2B5EF4-FFF2-40B4-BE49-F238E27FC236}">
                <a16:creationId xmlns:a16="http://schemas.microsoft.com/office/drawing/2014/main" id="{EAABF6D5-590A-4A77-835A-6805941B388F}"/>
              </a:ext>
            </a:extLst>
          </p:cNvPr>
          <p:cNvSpPr txBox="1"/>
          <p:nvPr/>
        </p:nvSpPr>
        <p:spPr>
          <a:xfrm>
            <a:off x="2466886" y="4091750"/>
            <a:ext cx="334645" cy="305435"/>
          </a:xfrm>
          <a:prstGeom prst="rect">
            <a:avLst/>
          </a:prstGeom>
          <a:solidFill>
            <a:srgbClr val="B4A7D6"/>
          </a:solidFill>
        </p:spPr>
        <p:txBody>
          <a:bodyPr vert="horz" wrap="square" lIns="0" tIns="97790" rIns="0" bIns="0" rtlCol="0">
            <a:spAutoFit/>
          </a:bodyPr>
          <a:lstStyle/>
          <a:p>
            <a:pPr marL="65405">
              <a:lnSpc>
                <a:spcPct val="100000"/>
              </a:lnSpc>
              <a:spcBef>
                <a:spcPts val="770"/>
              </a:spcBef>
            </a:pPr>
            <a:r>
              <a:rPr sz="1800" spc="-7" baseline="20833" dirty="0">
                <a:latin typeface="Arial MT"/>
                <a:cs typeface="Arial MT"/>
              </a:rPr>
              <a:t>z</a:t>
            </a:r>
            <a:r>
              <a:rPr sz="800" spc="-5" dirty="0">
                <a:latin typeface="Arial MT"/>
                <a:cs typeface="Arial MT"/>
              </a:rPr>
              <a:t>1,1</a:t>
            </a:r>
            <a:endParaRPr sz="800">
              <a:latin typeface="Arial MT"/>
              <a:cs typeface="Arial MT"/>
            </a:endParaRPr>
          </a:p>
        </p:txBody>
      </p:sp>
      <p:sp>
        <p:nvSpPr>
          <p:cNvPr id="109" name="object 108">
            <a:extLst>
              <a:ext uri="{FF2B5EF4-FFF2-40B4-BE49-F238E27FC236}">
                <a16:creationId xmlns:a16="http://schemas.microsoft.com/office/drawing/2014/main" id="{77E79AC3-7BC1-44A7-BEB7-4A52EF43C5F3}"/>
              </a:ext>
            </a:extLst>
          </p:cNvPr>
          <p:cNvSpPr txBox="1"/>
          <p:nvPr/>
        </p:nvSpPr>
        <p:spPr>
          <a:xfrm>
            <a:off x="2811005" y="4091750"/>
            <a:ext cx="299085" cy="305435"/>
          </a:xfrm>
          <a:prstGeom prst="rect">
            <a:avLst/>
          </a:prstGeom>
          <a:solidFill>
            <a:srgbClr val="B4A7D6"/>
          </a:solidFill>
        </p:spPr>
        <p:txBody>
          <a:bodyPr vert="horz" wrap="square" lIns="0" tIns="97790" rIns="0" bIns="0" rtlCol="0">
            <a:spAutoFit/>
          </a:bodyPr>
          <a:lstStyle/>
          <a:p>
            <a:pPr marL="69850">
              <a:lnSpc>
                <a:spcPct val="100000"/>
              </a:lnSpc>
              <a:spcBef>
                <a:spcPts val="770"/>
              </a:spcBef>
            </a:pPr>
            <a:r>
              <a:rPr sz="1800" baseline="20833" dirty="0">
                <a:latin typeface="Arial MT"/>
                <a:cs typeface="Arial MT"/>
              </a:rPr>
              <a:t>z</a:t>
            </a:r>
            <a:r>
              <a:rPr sz="800" spc="-5" dirty="0">
                <a:latin typeface="Arial MT"/>
                <a:cs typeface="Arial MT"/>
              </a:rPr>
              <a:t>1,2</a:t>
            </a:r>
            <a:endParaRPr sz="800">
              <a:latin typeface="Arial MT"/>
              <a:cs typeface="Arial MT"/>
            </a:endParaRPr>
          </a:p>
        </p:txBody>
      </p:sp>
      <p:sp>
        <p:nvSpPr>
          <p:cNvPr id="110" name="object 109">
            <a:extLst>
              <a:ext uri="{FF2B5EF4-FFF2-40B4-BE49-F238E27FC236}">
                <a16:creationId xmlns:a16="http://schemas.microsoft.com/office/drawing/2014/main" id="{94C486A1-8765-4AF9-A4C0-60B6F1FAEB17}"/>
              </a:ext>
            </a:extLst>
          </p:cNvPr>
          <p:cNvSpPr txBox="1"/>
          <p:nvPr/>
        </p:nvSpPr>
        <p:spPr>
          <a:xfrm>
            <a:off x="2163947" y="4410574"/>
            <a:ext cx="294005" cy="303530"/>
          </a:xfrm>
          <a:prstGeom prst="rect">
            <a:avLst/>
          </a:prstGeom>
          <a:solidFill>
            <a:srgbClr val="B4A7D6"/>
          </a:solidFill>
        </p:spPr>
        <p:txBody>
          <a:bodyPr vert="horz" wrap="square" lIns="0" tIns="83185" rIns="0" bIns="0" rtlCol="0">
            <a:spAutoFit/>
          </a:bodyPr>
          <a:lstStyle/>
          <a:p>
            <a:pPr marL="44450">
              <a:lnSpc>
                <a:spcPct val="100000"/>
              </a:lnSpc>
              <a:spcBef>
                <a:spcPts val="655"/>
              </a:spcBef>
            </a:pPr>
            <a:r>
              <a:rPr sz="1800" spc="-7" baseline="20833" dirty="0">
                <a:latin typeface="Arial MT"/>
                <a:cs typeface="Arial MT"/>
              </a:rPr>
              <a:t>z</a:t>
            </a:r>
            <a:r>
              <a:rPr sz="800" spc="-5" dirty="0">
                <a:latin typeface="Arial MT"/>
                <a:cs typeface="Arial MT"/>
              </a:rPr>
              <a:t>2,0</a:t>
            </a:r>
            <a:endParaRPr sz="800">
              <a:latin typeface="Arial MT"/>
              <a:cs typeface="Arial MT"/>
            </a:endParaRPr>
          </a:p>
        </p:txBody>
      </p:sp>
      <p:sp>
        <p:nvSpPr>
          <p:cNvPr id="111" name="object 110">
            <a:extLst>
              <a:ext uri="{FF2B5EF4-FFF2-40B4-BE49-F238E27FC236}">
                <a16:creationId xmlns:a16="http://schemas.microsoft.com/office/drawing/2014/main" id="{BB0E3B1F-29B5-4388-A3C3-2C8307D1AE92}"/>
              </a:ext>
            </a:extLst>
          </p:cNvPr>
          <p:cNvSpPr txBox="1"/>
          <p:nvPr/>
        </p:nvSpPr>
        <p:spPr>
          <a:xfrm>
            <a:off x="2466886" y="4410574"/>
            <a:ext cx="334645" cy="303530"/>
          </a:xfrm>
          <a:prstGeom prst="rect">
            <a:avLst/>
          </a:prstGeom>
          <a:solidFill>
            <a:srgbClr val="B4A7D6"/>
          </a:solidFill>
        </p:spPr>
        <p:txBody>
          <a:bodyPr vert="horz" wrap="square" lIns="0" tIns="83185" rIns="0" bIns="0" rtlCol="0">
            <a:spAutoFit/>
          </a:bodyPr>
          <a:lstStyle/>
          <a:p>
            <a:pPr marL="65405">
              <a:lnSpc>
                <a:spcPct val="100000"/>
              </a:lnSpc>
              <a:spcBef>
                <a:spcPts val="655"/>
              </a:spcBef>
            </a:pPr>
            <a:r>
              <a:rPr sz="1800" spc="-7" baseline="20833" dirty="0">
                <a:latin typeface="Arial MT"/>
                <a:cs typeface="Arial MT"/>
              </a:rPr>
              <a:t>z</a:t>
            </a:r>
            <a:r>
              <a:rPr sz="800" spc="-5" dirty="0">
                <a:latin typeface="Arial MT"/>
                <a:cs typeface="Arial MT"/>
              </a:rPr>
              <a:t>2,1</a:t>
            </a:r>
            <a:endParaRPr sz="800">
              <a:latin typeface="Arial MT"/>
              <a:cs typeface="Arial MT"/>
            </a:endParaRPr>
          </a:p>
        </p:txBody>
      </p:sp>
      <p:sp>
        <p:nvSpPr>
          <p:cNvPr id="112" name="object 111">
            <a:extLst>
              <a:ext uri="{FF2B5EF4-FFF2-40B4-BE49-F238E27FC236}">
                <a16:creationId xmlns:a16="http://schemas.microsoft.com/office/drawing/2014/main" id="{87A48241-3235-46F5-8F72-219026A3E147}"/>
              </a:ext>
            </a:extLst>
          </p:cNvPr>
          <p:cNvSpPr txBox="1"/>
          <p:nvPr/>
        </p:nvSpPr>
        <p:spPr>
          <a:xfrm>
            <a:off x="2811005" y="4410574"/>
            <a:ext cx="299085" cy="303530"/>
          </a:xfrm>
          <a:prstGeom prst="rect">
            <a:avLst/>
          </a:prstGeom>
          <a:solidFill>
            <a:srgbClr val="B4A7D6"/>
          </a:solidFill>
        </p:spPr>
        <p:txBody>
          <a:bodyPr vert="horz" wrap="square" lIns="0" tIns="83185" rIns="0" bIns="0" rtlCol="0">
            <a:spAutoFit/>
          </a:bodyPr>
          <a:lstStyle/>
          <a:p>
            <a:pPr marL="69850">
              <a:lnSpc>
                <a:spcPct val="100000"/>
              </a:lnSpc>
              <a:spcBef>
                <a:spcPts val="655"/>
              </a:spcBef>
            </a:pPr>
            <a:r>
              <a:rPr sz="1800" baseline="20833" dirty="0">
                <a:latin typeface="Arial MT"/>
                <a:cs typeface="Arial MT"/>
              </a:rPr>
              <a:t>z</a:t>
            </a:r>
            <a:r>
              <a:rPr sz="800" spc="-5" dirty="0">
                <a:latin typeface="Arial MT"/>
                <a:cs typeface="Arial MT"/>
              </a:rPr>
              <a:t>2,2</a:t>
            </a:r>
            <a:endParaRPr sz="800">
              <a:latin typeface="Arial MT"/>
              <a:cs typeface="Arial MT"/>
            </a:endParaRPr>
          </a:p>
        </p:txBody>
      </p:sp>
      <p:sp>
        <p:nvSpPr>
          <p:cNvPr id="113" name="object 112">
            <a:extLst>
              <a:ext uri="{FF2B5EF4-FFF2-40B4-BE49-F238E27FC236}">
                <a16:creationId xmlns:a16="http://schemas.microsoft.com/office/drawing/2014/main" id="{71AFC824-BC68-4C1F-BC65-6C71F56384D2}"/>
              </a:ext>
            </a:extLst>
          </p:cNvPr>
          <p:cNvSpPr txBox="1"/>
          <p:nvPr/>
        </p:nvSpPr>
        <p:spPr>
          <a:xfrm>
            <a:off x="4466268" y="1128340"/>
            <a:ext cx="4677732" cy="351378"/>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37761C"/>
                </a:solidFill>
                <a:latin typeface="Arial MT"/>
                <a:cs typeface="Arial MT"/>
              </a:rPr>
              <a:t>This</a:t>
            </a:r>
            <a:r>
              <a:rPr sz="2200" spc="-15" dirty="0">
                <a:solidFill>
                  <a:srgbClr val="37761C"/>
                </a:solidFill>
                <a:latin typeface="Arial MT"/>
                <a:cs typeface="Arial MT"/>
              </a:rPr>
              <a:t> </a:t>
            </a:r>
            <a:r>
              <a:rPr sz="2200" spc="-5" dirty="0">
                <a:solidFill>
                  <a:srgbClr val="37761C"/>
                </a:solidFill>
                <a:latin typeface="Arial MT"/>
                <a:cs typeface="Arial MT"/>
              </a:rPr>
              <a:t>entire</a:t>
            </a:r>
            <a:r>
              <a:rPr sz="2200" spc="-10" dirty="0">
                <a:solidFill>
                  <a:srgbClr val="37761C"/>
                </a:solidFill>
                <a:latin typeface="Arial MT"/>
                <a:cs typeface="Arial MT"/>
              </a:rPr>
              <a:t> </a:t>
            </a:r>
            <a:r>
              <a:rPr sz="2200" spc="-5" dirty="0">
                <a:solidFill>
                  <a:srgbClr val="37761C"/>
                </a:solidFill>
                <a:latin typeface="Arial MT"/>
                <a:cs typeface="Arial MT"/>
              </a:rPr>
              <a:t>process</a:t>
            </a:r>
            <a:r>
              <a:rPr sz="2200" spc="-10" dirty="0">
                <a:solidFill>
                  <a:srgbClr val="37761C"/>
                </a:solidFill>
                <a:latin typeface="Arial MT"/>
                <a:cs typeface="Arial MT"/>
              </a:rPr>
              <a:t> </a:t>
            </a:r>
            <a:r>
              <a:rPr sz="2200" spc="-5" dirty="0">
                <a:solidFill>
                  <a:srgbClr val="37761C"/>
                </a:solidFill>
                <a:latin typeface="Arial MT"/>
                <a:cs typeface="Arial MT"/>
              </a:rPr>
              <a:t>is</a:t>
            </a:r>
            <a:r>
              <a:rPr sz="2200" spc="-15" dirty="0">
                <a:solidFill>
                  <a:srgbClr val="37761C"/>
                </a:solidFill>
                <a:latin typeface="Arial MT"/>
                <a:cs typeface="Arial MT"/>
              </a:rPr>
              <a:t> </a:t>
            </a:r>
            <a:r>
              <a:rPr sz="2200" spc="-10" dirty="0">
                <a:solidFill>
                  <a:srgbClr val="37761C"/>
                </a:solidFill>
                <a:latin typeface="Arial MT"/>
                <a:cs typeface="Arial MT"/>
              </a:rPr>
              <a:t>differentiable.</a:t>
            </a:r>
            <a:endParaRPr sz="2200" dirty="0">
              <a:latin typeface="Arial MT"/>
              <a:cs typeface="Arial MT"/>
            </a:endParaRPr>
          </a:p>
        </p:txBody>
      </p:sp>
      <p:sp>
        <p:nvSpPr>
          <p:cNvPr id="114" name="object 113">
            <a:extLst>
              <a:ext uri="{FF2B5EF4-FFF2-40B4-BE49-F238E27FC236}">
                <a16:creationId xmlns:a16="http://schemas.microsoft.com/office/drawing/2014/main" id="{541B8D24-02E3-4AA4-94A0-F0C6611CD296}"/>
              </a:ext>
            </a:extLst>
          </p:cNvPr>
          <p:cNvSpPr txBox="1"/>
          <p:nvPr/>
        </p:nvSpPr>
        <p:spPr>
          <a:xfrm>
            <a:off x="4466268" y="1551631"/>
            <a:ext cx="4618163" cy="1028487"/>
          </a:xfrm>
          <a:prstGeom prst="rect">
            <a:avLst/>
          </a:prstGeom>
        </p:spPr>
        <p:txBody>
          <a:bodyPr vert="horz" wrap="square" lIns="0" tIns="12700" rIns="0" bIns="0" rtlCol="0">
            <a:spAutoFit/>
          </a:bodyPr>
          <a:lstStyle/>
          <a:p>
            <a:pPr marL="300355" marR="5080" indent="-288290">
              <a:spcBef>
                <a:spcPts val="100"/>
              </a:spcBef>
              <a:tabLst>
                <a:tab pos="300355" algn="l"/>
              </a:tabLst>
            </a:pPr>
            <a:r>
              <a:rPr sz="2200" dirty="0">
                <a:solidFill>
                  <a:srgbClr val="37761C"/>
                </a:solidFill>
                <a:latin typeface="Arial MT"/>
                <a:cs typeface="Arial MT"/>
              </a:rPr>
              <a:t>-	model chooses </a:t>
            </a:r>
            <a:r>
              <a:rPr sz="2200" spc="-5" dirty="0">
                <a:solidFill>
                  <a:srgbClr val="37761C"/>
                </a:solidFill>
                <a:latin typeface="Arial MT"/>
                <a:cs typeface="Arial MT"/>
              </a:rPr>
              <a:t>its own</a:t>
            </a:r>
            <a:r>
              <a:rPr sz="2200" dirty="0">
                <a:solidFill>
                  <a:srgbClr val="37761C"/>
                </a:solidFill>
                <a:latin typeface="Arial MT"/>
                <a:cs typeface="Arial MT"/>
              </a:rPr>
              <a:t> </a:t>
            </a:r>
            <a:r>
              <a:rPr sz="2200" spc="-5" dirty="0">
                <a:solidFill>
                  <a:srgbClr val="37761C"/>
                </a:solidFill>
                <a:latin typeface="Arial MT"/>
                <a:cs typeface="Arial MT"/>
              </a:rPr>
              <a:t>attention</a:t>
            </a:r>
            <a:r>
              <a:rPr sz="2200" spc="-35" dirty="0">
                <a:solidFill>
                  <a:srgbClr val="37761C"/>
                </a:solidFill>
                <a:latin typeface="Arial MT"/>
                <a:cs typeface="Arial MT"/>
              </a:rPr>
              <a:t> </a:t>
            </a:r>
            <a:r>
              <a:rPr sz="2200" spc="-5" dirty="0">
                <a:solidFill>
                  <a:srgbClr val="37761C"/>
                </a:solidFill>
                <a:latin typeface="Arial MT"/>
                <a:cs typeface="Arial MT"/>
              </a:rPr>
              <a:t>weights.</a:t>
            </a:r>
            <a:r>
              <a:rPr sz="2200" spc="-30" dirty="0">
                <a:solidFill>
                  <a:srgbClr val="37761C"/>
                </a:solidFill>
                <a:latin typeface="Arial MT"/>
                <a:cs typeface="Arial MT"/>
              </a:rPr>
              <a:t> </a:t>
            </a:r>
            <a:r>
              <a:rPr sz="2200" spc="-5" dirty="0">
                <a:solidFill>
                  <a:srgbClr val="37761C"/>
                </a:solidFill>
                <a:latin typeface="Arial MT"/>
                <a:cs typeface="Arial MT"/>
              </a:rPr>
              <a:t>No</a:t>
            </a:r>
            <a:r>
              <a:rPr sz="2200" spc="-30" dirty="0">
                <a:solidFill>
                  <a:srgbClr val="37761C"/>
                </a:solidFill>
                <a:latin typeface="Arial MT"/>
                <a:cs typeface="Arial MT"/>
              </a:rPr>
              <a:t> </a:t>
            </a:r>
            <a:r>
              <a:rPr sz="2200" spc="-5" dirty="0">
                <a:solidFill>
                  <a:srgbClr val="37761C"/>
                </a:solidFill>
                <a:latin typeface="Arial MT"/>
                <a:cs typeface="Arial MT"/>
              </a:rPr>
              <a:t>attention</a:t>
            </a:r>
            <a:r>
              <a:rPr lang="en-US" altLang="zh-CN" sz="2200" spc="-5" dirty="0">
                <a:solidFill>
                  <a:srgbClr val="37761C"/>
                </a:solidFill>
                <a:latin typeface="Arial MT"/>
                <a:cs typeface="Arial MT"/>
              </a:rPr>
              <a:t> </a:t>
            </a:r>
            <a:r>
              <a:rPr lang="en-US" altLang="zh-CN" sz="2200" dirty="0">
                <a:solidFill>
                  <a:srgbClr val="37761C"/>
                </a:solidFill>
                <a:latin typeface="Arial MT"/>
                <a:cs typeface="Arial MT"/>
              </a:rPr>
              <a:t>supervision</a:t>
            </a:r>
            <a:r>
              <a:rPr lang="en-US" altLang="zh-CN" sz="2200" spc="-50" dirty="0">
                <a:solidFill>
                  <a:srgbClr val="37761C"/>
                </a:solidFill>
                <a:latin typeface="Arial MT"/>
                <a:cs typeface="Arial MT"/>
              </a:rPr>
              <a:t> </a:t>
            </a:r>
            <a:r>
              <a:rPr lang="en-US" altLang="zh-CN" sz="2200" spc="-5" dirty="0">
                <a:solidFill>
                  <a:srgbClr val="37761C"/>
                </a:solidFill>
                <a:latin typeface="Arial MT"/>
                <a:cs typeface="Arial MT"/>
              </a:rPr>
              <a:t>is</a:t>
            </a:r>
            <a:r>
              <a:rPr lang="en-US" altLang="zh-CN" sz="2200" spc="-45" dirty="0">
                <a:solidFill>
                  <a:srgbClr val="37761C"/>
                </a:solidFill>
                <a:latin typeface="Arial MT"/>
                <a:cs typeface="Arial MT"/>
              </a:rPr>
              <a:t> </a:t>
            </a:r>
            <a:r>
              <a:rPr lang="en-US" altLang="zh-CN" sz="2200" dirty="0">
                <a:solidFill>
                  <a:srgbClr val="37761C"/>
                </a:solidFill>
                <a:latin typeface="Arial MT"/>
                <a:cs typeface="Arial MT"/>
              </a:rPr>
              <a:t>required.</a:t>
            </a:r>
            <a:endParaRPr lang="en-US" altLang="zh-CN" sz="2200" dirty="0">
              <a:latin typeface="Arial MT"/>
              <a:cs typeface="Arial MT"/>
            </a:endParaRPr>
          </a:p>
        </p:txBody>
      </p:sp>
      <p:grpSp>
        <p:nvGrpSpPr>
          <p:cNvPr id="116" name="object 115">
            <a:extLst>
              <a:ext uri="{FF2B5EF4-FFF2-40B4-BE49-F238E27FC236}">
                <a16:creationId xmlns:a16="http://schemas.microsoft.com/office/drawing/2014/main" id="{B360C714-165F-46F0-BBB3-1BC92BDB23CC}"/>
              </a:ext>
            </a:extLst>
          </p:cNvPr>
          <p:cNvGrpSpPr/>
          <p:nvPr/>
        </p:nvGrpSpPr>
        <p:grpSpPr>
          <a:xfrm>
            <a:off x="2938117" y="4709255"/>
            <a:ext cx="2872740" cy="797560"/>
            <a:chOff x="2895255" y="3691492"/>
            <a:chExt cx="2872740" cy="797560"/>
          </a:xfrm>
        </p:grpSpPr>
        <p:sp>
          <p:nvSpPr>
            <p:cNvPr id="117" name="object 116">
              <a:extLst>
                <a:ext uri="{FF2B5EF4-FFF2-40B4-BE49-F238E27FC236}">
                  <a16:creationId xmlns:a16="http://schemas.microsoft.com/office/drawing/2014/main" id="{0AF080E6-9E32-4F0C-80F0-BF57CD02FF3D}"/>
                </a:ext>
              </a:extLst>
            </p:cNvPr>
            <p:cNvSpPr/>
            <p:nvPr/>
          </p:nvSpPr>
          <p:spPr>
            <a:xfrm>
              <a:off x="2904780" y="3701017"/>
              <a:ext cx="2821940" cy="778510"/>
            </a:xfrm>
            <a:custGeom>
              <a:avLst/>
              <a:gdLst/>
              <a:ahLst/>
              <a:cxnLst/>
              <a:rect l="l" t="t" r="r" b="b"/>
              <a:pathLst>
                <a:path w="2821940" h="778510">
                  <a:moveTo>
                    <a:pt x="5688" y="0"/>
                  </a:moveTo>
                  <a:lnTo>
                    <a:pt x="0" y="0"/>
                  </a:lnTo>
                  <a:lnTo>
                    <a:pt x="0" y="778425"/>
                  </a:lnTo>
                  <a:lnTo>
                    <a:pt x="2821788" y="778425"/>
                  </a:lnTo>
                  <a:lnTo>
                    <a:pt x="2821788" y="654599"/>
                  </a:lnTo>
                </a:path>
              </a:pathLst>
            </a:custGeom>
            <a:ln w="19049">
              <a:solidFill>
                <a:srgbClr val="222222"/>
              </a:solidFill>
            </a:ln>
          </p:spPr>
          <p:txBody>
            <a:bodyPr wrap="square" lIns="0" tIns="0" rIns="0" bIns="0" rtlCol="0"/>
            <a:lstStyle/>
            <a:p>
              <a:endParaRPr/>
            </a:p>
          </p:txBody>
        </p:sp>
        <p:pic>
          <p:nvPicPr>
            <p:cNvPr id="118" name="object 117">
              <a:extLst>
                <a:ext uri="{FF2B5EF4-FFF2-40B4-BE49-F238E27FC236}">
                  <a16:creationId xmlns:a16="http://schemas.microsoft.com/office/drawing/2014/main" id="{563AC208-C698-47F8-A3FF-A236B93A429B}"/>
                </a:ext>
              </a:extLst>
            </p:cNvPr>
            <p:cNvPicPr/>
            <p:nvPr/>
          </p:nvPicPr>
          <p:blipFill>
            <a:blip r:embed="rId14" cstate="print"/>
            <a:stretch>
              <a:fillRect/>
            </a:stretch>
          </p:blipFill>
          <p:spPr>
            <a:xfrm>
              <a:off x="5685578" y="4259641"/>
              <a:ext cx="81981" cy="105500"/>
            </a:xfrm>
            <a:prstGeom prst="rect">
              <a:avLst/>
            </a:prstGeom>
          </p:spPr>
        </p:pic>
      </p:grpSp>
      <p:graphicFrame>
        <p:nvGraphicFramePr>
          <p:cNvPr id="119" name="object 118">
            <a:extLst>
              <a:ext uri="{FF2B5EF4-FFF2-40B4-BE49-F238E27FC236}">
                <a16:creationId xmlns:a16="http://schemas.microsoft.com/office/drawing/2014/main" id="{414B355F-A880-4158-96C5-82B9A703FEA3}"/>
              </a:ext>
            </a:extLst>
          </p:cNvPr>
          <p:cNvGraphicFramePr>
            <a:graphicFrameLocks noGrp="1"/>
          </p:cNvGraphicFramePr>
          <p:nvPr>
            <p:extLst>
              <p:ext uri="{D42A27DB-BD31-4B8C-83A1-F6EECF244321}">
                <p14:modId xmlns:p14="http://schemas.microsoft.com/office/powerpoint/2010/main" val="2690762372"/>
              </p:ext>
            </p:extLst>
          </p:nvPr>
        </p:nvGraphicFramePr>
        <p:xfrm>
          <a:off x="2151372" y="2291729"/>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20955">
                        <a:lnSpc>
                          <a:spcPct val="100000"/>
                        </a:lnSpc>
                        <a:spcBef>
                          <a:spcPts val="820"/>
                        </a:spcBef>
                      </a:pPr>
                      <a:r>
                        <a:rPr sz="1500" baseline="19444" dirty="0">
                          <a:latin typeface="Arial MT"/>
                          <a:cs typeface="Arial MT"/>
                        </a:rPr>
                        <a:t>e</a:t>
                      </a:r>
                      <a:r>
                        <a:rPr sz="650" dirty="0">
                          <a:latin typeface="Arial MT"/>
                          <a:cs typeface="Arial MT"/>
                        </a:rPr>
                        <a:t>1,0,0</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marL="8890" algn="ctr">
                        <a:lnSpc>
                          <a:spcPct val="100000"/>
                        </a:lnSpc>
                        <a:spcBef>
                          <a:spcPts val="820"/>
                        </a:spcBef>
                      </a:pPr>
                      <a:r>
                        <a:rPr sz="1500" baseline="19444" dirty="0">
                          <a:latin typeface="Arial MT"/>
                          <a:cs typeface="Arial MT"/>
                        </a:rPr>
                        <a:t>e</a:t>
                      </a:r>
                      <a:r>
                        <a:rPr sz="650" dirty="0">
                          <a:latin typeface="Arial MT"/>
                          <a:cs typeface="Arial MT"/>
                        </a:rPr>
                        <a:t>1,0,1</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a:txBody>
                    <a:bodyPr/>
                    <a:lstStyle/>
                    <a:p>
                      <a:pPr marR="3810" algn="r">
                        <a:lnSpc>
                          <a:spcPct val="100000"/>
                        </a:lnSpc>
                        <a:spcBef>
                          <a:spcPts val="820"/>
                        </a:spcBef>
                      </a:pPr>
                      <a:r>
                        <a:rPr sz="1500" baseline="19444" dirty="0">
                          <a:latin typeface="Arial MT"/>
                          <a:cs typeface="Arial MT"/>
                        </a:rPr>
                        <a:t>e</a:t>
                      </a:r>
                      <a:r>
                        <a:rPr sz="650" dirty="0">
                          <a:latin typeface="Arial MT"/>
                          <a:cs typeface="Arial MT"/>
                        </a:rPr>
                        <a:t>1,0,2</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0"/>
                  </a:ext>
                </a:extLst>
              </a:tr>
              <a:tr h="314637">
                <a:tc>
                  <a:txBody>
                    <a:bodyPr/>
                    <a:lstStyle/>
                    <a:p>
                      <a:pPr marL="26034">
                        <a:lnSpc>
                          <a:spcPct val="100000"/>
                        </a:lnSpc>
                        <a:spcBef>
                          <a:spcPts val="720"/>
                        </a:spcBef>
                      </a:pPr>
                      <a:r>
                        <a:rPr sz="1500" baseline="19444" dirty="0">
                          <a:latin typeface="Arial MT"/>
                          <a:cs typeface="Arial MT"/>
                        </a:rPr>
                        <a:t>e</a:t>
                      </a:r>
                      <a:r>
                        <a:rPr sz="650" dirty="0">
                          <a:latin typeface="Arial MT"/>
                          <a:cs typeface="Arial MT"/>
                        </a:rPr>
                        <a:t>1,1,0</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marL="29845" algn="ctr">
                        <a:lnSpc>
                          <a:spcPct val="100000"/>
                        </a:lnSpc>
                        <a:spcBef>
                          <a:spcPts val="720"/>
                        </a:spcBef>
                      </a:pPr>
                      <a:r>
                        <a:rPr sz="1500" baseline="19444" dirty="0">
                          <a:latin typeface="Arial MT"/>
                          <a:cs typeface="Arial MT"/>
                        </a:rPr>
                        <a:t>e</a:t>
                      </a:r>
                      <a:r>
                        <a:rPr sz="650" dirty="0">
                          <a:latin typeface="Arial MT"/>
                          <a:cs typeface="Arial MT"/>
                        </a:rPr>
                        <a:t>1,1,1</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a:txBody>
                    <a:bodyPr/>
                    <a:lstStyle/>
                    <a:p>
                      <a:pPr marR="3810" algn="r">
                        <a:lnSpc>
                          <a:spcPct val="100000"/>
                        </a:lnSpc>
                        <a:spcBef>
                          <a:spcPts val="720"/>
                        </a:spcBef>
                      </a:pPr>
                      <a:r>
                        <a:rPr sz="1500" baseline="19444" dirty="0">
                          <a:latin typeface="Arial MT"/>
                          <a:cs typeface="Arial MT"/>
                        </a:rPr>
                        <a:t>e</a:t>
                      </a:r>
                      <a:r>
                        <a:rPr sz="650" dirty="0">
                          <a:latin typeface="Arial MT"/>
                          <a:cs typeface="Arial MT"/>
                        </a:rPr>
                        <a:t>1,1,2</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extLst>
                  <a:ext uri="{0D108BD9-81ED-4DB2-BD59-A6C34878D82A}">
                    <a16:rowId xmlns:a16="http://schemas.microsoft.com/office/drawing/2014/main" val="10001"/>
                  </a:ext>
                </a:extLst>
              </a:tr>
              <a:tr h="315017">
                <a:tc>
                  <a:txBody>
                    <a:bodyPr/>
                    <a:lstStyle/>
                    <a:p>
                      <a:pPr marL="33020">
                        <a:lnSpc>
                          <a:spcPct val="100000"/>
                        </a:lnSpc>
                        <a:spcBef>
                          <a:spcPts val="645"/>
                        </a:spcBef>
                      </a:pPr>
                      <a:r>
                        <a:rPr sz="1500" spc="-7" baseline="19444" dirty="0">
                          <a:latin typeface="Arial MT"/>
                          <a:cs typeface="Arial MT"/>
                        </a:rPr>
                        <a:t>e</a:t>
                      </a:r>
                      <a:r>
                        <a:rPr sz="650" spc="-5" dirty="0">
                          <a:latin typeface="Arial MT"/>
                          <a:cs typeface="Arial MT"/>
                        </a:rPr>
                        <a:t>1,2,0</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marL="36195" algn="ctr">
                        <a:lnSpc>
                          <a:spcPct val="100000"/>
                        </a:lnSpc>
                        <a:spcBef>
                          <a:spcPts val="645"/>
                        </a:spcBef>
                      </a:pPr>
                      <a:r>
                        <a:rPr sz="1500" baseline="19444" dirty="0">
                          <a:latin typeface="Arial MT"/>
                          <a:cs typeface="Arial MT"/>
                        </a:rPr>
                        <a:t>e</a:t>
                      </a:r>
                      <a:r>
                        <a:rPr sz="650" dirty="0">
                          <a:latin typeface="Arial MT"/>
                          <a:cs typeface="Arial MT"/>
                        </a:rPr>
                        <a:t>1,2,1</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a:txBody>
                    <a:bodyPr/>
                    <a:lstStyle/>
                    <a:p>
                      <a:pPr algn="r">
                        <a:lnSpc>
                          <a:spcPct val="100000"/>
                        </a:lnSpc>
                        <a:spcBef>
                          <a:spcPts val="645"/>
                        </a:spcBef>
                      </a:pPr>
                      <a:r>
                        <a:rPr sz="1500" baseline="19444" dirty="0">
                          <a:latin typeface="Arial MT"/>
                          <a:cs typeface="Arial MT"/>
                        </a:rPr>
                        <a:t>e</a:t>
                      </a:r>
                      <a:r>
                        <a:rPr sz="650" dirty="0">
                          <a:latin typeface="Arial MT"/>
                          <a:cs typeface="Arial MT"/>
                        </a:rPr>
                        <a:t>1,2,2</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2"/>
                  </a:ext>
                </a:extLst>
              </a:tr>
            </a:tbl>
          </a:graphicData>
        </a:graphic>
      </p:graphicFrame>
      <p:grpSp>
        <p:nvGrpSpPr>
          <p:cNvPr id="120" name="object 119">
            <a:extLst>
              <a:ext uri="{FF2B5EF4-FFF2-40B4-BE49-F238E27FC236}">
                <a16:creationId xmlns:a16="http://schemas.microsoft.com/office/drawing/2014/main" id="{F464D8DA-C0E6-4C55-B7A7-71C717A66D8C}"/>
              </a:ext>
            </a:extLst>
          </p:cNvPr>
          <p:cNvGrpSpPr/>
          <p:nvPr/>
        </p:nvGrpSpPr>
        <p:grpSpPr>
          <a:xfrm>
            <a:off x="2594551" y="2302197"/>
            <a:ext cx="1728470" cy="1455420"/>
            <a:chOff x="2551689" y="1284434"/>
            <a:chExt cx="1728470" cy="1455420"/>
          </a:xfrm>
        </p:grpSpPr>
        <p:sp>
          <p:nvSpPr>
            <p:cNvPr id="121" name="object 120">
              <a:extLst>
                <a:ext uri="{FF2B5EF4-FFF2-40B4-BE49-F238E27FC236}">
                  <a16:creationId xmlns:a16="http://schemas.microsoft.com/office/drawing/2014/main" id="{DA236B8C-590E-4E1E-BADB-036DFE1743DB}"/>
                </a:ext>
              </a:extLst>
            </p:cNvPr>
            <p:cNvSpPr/>
            <p:nvPr/>
          </p:nvSpPr>
          <p:spPr>
            <a:xfrm>
              <a:off x="3306797" y="1290279"/>
              <a:ext cx="955675" cy="946785"/>
            </a:xfrm>
            <a:custGeom>
              <a:avLst/>
              <a:gdLst/>
              <a:ahLst/>
              <a:cxnLst/>
              <a:rect l="l" t="t" r="r" b="b"/>
              <a:pathLst>
                <a:path w="955675" h="946785">
                  <a:moveTo>
                    <a:pt x="955547" y="946646"/>
                  </a:moveTo>
                  <a:lnTo>
                    <a:pt x="0" y="946646"/>
                  </a:lnTo>
                  <a:lnTo>
                    <a:pt x="0" y="0"/>
                  </a:lnTo>
                  <a:lnTo>
                    <a:pt x="955547" y="0"/>
                  </a:lnTo>
                  <a:lnTo>
                    <a:pt x="955547" y="946646"/>
                  </a:lnTo>
                  <a:close/>
                </a:path>
              </a:pathLst>
            </a:custGeom>
            <a:solidFill>
              <a:srgbClr val="FF9900"/>
            </a:solidFill>
          </p:spPr>
          <p:txBody>
            <a:bodyPr wrap="square" lIns="0" tIns="0" rIns="0" bIns="0" rtlCol="0"/>
            <a:lstStyle/>
            <a:p>
              <a:endParaRPr/>
            </a:p>
          </p:txBody>
        </p:sp>
        <p:sp>
          <p:nvSpPr>
            <p:cNvPr id="122" name="object 121">
              <a:extLst>
                <a:ext uri="{FF2B5EF4-FFF2-40B4-BE49-F238E27FC236}">
                  <a16:creationId xmlns:a16="http://schemas.microsoft.com/office/drawing/2014/main" id="{0FE560A6-17BB-4B2A-8F5C-72FB9B10EA35}"/>
                </a:ext>
              </a:extLst>
            </p:cNvPr>
            <p:cNvSpPr/>
            <p:nvPr/>
          </p:nvSpPr>
          <p:spPr>
            <a:xfrm>
              <a:off x="3302805" y="1289196"/>
              <a:ext cx="972185" cy="949325"/>
            </a:xfrm>
            <a:custGeom>
              <a:avLst/>
              <a:gdLst/>
              <a:ahLst/>
              <a:cxnLst/>
              <a:rect l="l" t="t" r="r" b="b"/>
              <a:pathLst>
                <a:path w="972185" h="949325">
                  <a:moveTo>
                    <a:pt x="3992" y="1082"/>
                  </a:moveTo>
                  <a:lnTo>
                    <a:pt x="959540" y="1082"/>
                  </a:lnTo>
                  <a:lnTo>
                    <a:pt x="959540" y="947729"/>
                  </a:lnTo>
                  <a:lnTo>
                    <a:pt x="3992" y="947729"/>
                  </a:lnTo>
                  <a:lnTo>
                    <a:pt x="3992" y="1082"/>
                  </a:lnTo>
                  <a:close/>
                </a:path>
                <a:path w="972185" h="949325">
                  <a:moveTo>
                    <a:pt x="306931" y="0"/>
                  </a:moveTo>
                  <a:lnTo>
                    <a:pt x="306931" y="948811"/>
                  </a:lnTo>
                </a:path>
                <a:path w="972185" h="949325">
                  <a:moveTo>
                    <a:pt x="651051" y="26"/>
                  </a:moveTo>
                  <a:lnTo>
                    <a:pt x="651051" y="948837"/>
                  </a:lnTo>
                </a:path>
                <a:path w="972185" h="949325">
                  <a:moveTo>
                    <a:pt x="971996" y="320238"/>
                  </a:moveTo>
                  <a:lnTo>
                    <a:pt x="0" y="315909"/>
                  </a:lnTo>
                </a:path>
                <a:path w="972185" h="949325">
                  <a:moveTo>
                    <a:pt x="971996" y="634876"/>
                  </a:moveTo>
                  <a:lnTo>
                    <a:pt x="0" y="630547"/>
                  </a:lnTo>
                </a:path>
              </a:pathLst>
            </a:custGeom>
            <a:ln w="9524">
              <a:solidFill>
                <a:srgbClr val="666666"/>
              </a:solidFill>
            </a:ln>
          </p:spPr>
          <p:txBody>
            <a:bodyPr wrap="square" lIns="0" tIns="0" rIns="0" bIns="0" rtlCol="0"/>
            <a:lstStyle/>
            <a:p>
              <a:endParaRPr/>
            </a:p>
          </p:txBody>
        </p:sp>
        <p:sp>
          <p:nvSpPr>
            <p:cNvPr id="123" name="object 122">
              <a:extLst>
                <a:ext uri="{FF2B5EF4-FFF2-40B4-BE49-F238E27FC236}">
                  <a16:creationId xmlns:a16="http://schemas.microsoft.com/office/drawing/2014/main" id="{DAB17012-3091-4ACE-8BBF-8F0C96F4C76B}"/>
                </a:ext>
              </a:extLst>
            </p:cNvPr>
            <p:cNvSpPr/>
            <p:nvPr/>
          </p:nvSpPr>
          <p:spPr>
            <a:xfrm>
              <a:off x="2592677" y="2339664"/>
              <a:ext cx="5715" cy="390525"/>
            </a:xfrm>
            <a:custGeom>
              <a:avLst/>
              <a:gdLst/>
              <a:ahLst/>
              <a:cxnLst/>
              <a:rect l="l" t="t" r="r" b="b"/>
              <a:pathLst>
                <a:path w="5714" h="390525">
                  <a:moveTo>
                    <a:pt x="5569" y="390311"/>
                  </a:moveTo>
                  <a:lnTo>
                    <a:pt x="0" y="0"/>
                  </a:lnTo>
                </a:path>
              </a:pathLst>
            </a:custGeom>
            <a:ln w="19049">
              <a:solidFill>
                <a:srgbClr val="222222"/>
              </a:solidFill>
            </a:ln>
          </p:spPr>
          <p:txBody>
            <a:bodyPr wrap="square" lIns="0" tIns="0" rIns="0" bIns="0" rtlCol="0"/>
            <a:lstStyle/>
            <a:p>
              <a:endParaRPr/>
            </a:p>
          </p:txBody>
        </p:sp>
        <p:pic>
          <p:nvPicPr>
            <p:cNvPr id="124" name="object 123">
              <a:extLst>
                <a:ext uri="{FF2B5EF4-FFF2-40B4-BE49-F238E27FC236}">
                  <a16:creationId xmlns:a16="http://schemas.microsoft.com/office/drawing/2014/main" id="{42F4F95B-D0C0-404D-95D0-F1D0EC4CB969}"/>
                </a:ext>
              </a:extLst>
            </p:cNvPr>
            <p:cNvPicPr/>
            <p:nvPr/>
          </p:nvPicPr>
          <p:blipFill>
            <a:blip r:embed="rId18" cstate="print"/>
            <a:stretch>
              <a:fillRect/>
            </a:stretch>
          </p:blipFill>
          <p:spPr>
            <a:xfrm>
              <a:off x="2551689" y="2243697"/>
              <a:ext cx="81974" cy="105940"/>
            </a:xfrm>
            <a:prstGeom prst="rect">
              <a:avLst/>
            </a:prstGeom>
          </p:spPr>
        </p:pic>
      </p:grpSp>
      <p:sp>
        <p:nvSpPr>
          <p:cNvPr id="125" name="object 124">
            <a:extLst>
              <a:ext uri="{FF2B5EF4-FFF2-40B4-BE49-F238E27FC236}">
                <a16:creationId xmlns:a16="http://schemas.microsoft.com/office/drawing/2014/main" id="{32F0453B-8698-4C50-8B0F-6F22C9EFC066}"/>
              </a:ext>
            </a:extLst>
          </p:cNvPr>
          <p:cNvSpPr txBox="1"/>
          <p:nvPr/>
        </p:nvSpPr>
        <p:spPr>
          <a:xfrm>
            <a:off x="3354421" y="2312804"/>
            <a:ext cx="294005" cy="305435"/>
          </a:xfrm>
          <a:prstGeom prst="rect">
            <a:avLst/>
          </a:prstGeom>
          <a:solidFill>
            <a:srgbClr val="FF9900"/>
          </a:solidFill>
        </p:spPr>
        <p:txBody>
          <a:bodyPr vert="horz" wrap="square" lIns="0" tIns="110489" rIns="0" bIns="0" rtlCol="0">
            <a:spAutoFit/>
          </a:bodyPr>
          <a:lstStyle/>
          <a:p>
            <a:pPr marL="24130">
              <a:lnSpc>
                <a:spcPct val="100000"/>
              </a:lnSpc>
              <a:spcBef>
                <a:spcPts val="869"/>
              </a:spcBef>
            </a:pPr>
            <a:r>
              <a:rPr sz="1500" spc="-7" baseline="19444" dirty="0">
                <a:latin typeface="Arial MT"/>
                <a:cs typeface="Arial MT"/>
              </a:rPr>
              <a:t>a</a:t>
            </a:r>
            <a:r>
              <a:rPr sz="650" dirty="0">
                <a:latin typeface="Arial MT"/>
                <a:cs typeface="Arial MT"/>
              </a:rPr>
              <a:t>1,0,0</a:t>
            </a:r>
            <a:endParaRPr sz="650">
              <a:latin typeface="Arial MT"/>
              <a:cs typeface="Arial MT"/>
            </a:endParaRPr>
          </a:p>
        </p:txBody>
      </p:sp>
      <p:sp>
        <p:nvSpPr>
          <p:cNvPr id="126" name="object 125">
            <a:extLst>
              <a:ext uri="{FF2B5EF4-FFF2-40B4-BE49-F238E27FC236}">
                <a16:creationId xmlns:a16="http://schemas.microsoft.com/office/drawing/2014/main" id="{564EC284-5F41-48DF-B3DC-64378D46539A}"/>
              </a:ext>
            </a:extLst>
          </p:cNvPr>
          <p:cNvSpPr txBox="1"/>
          <p:nvPr/>
        </p:nvSpPr>
        <p:spPr>
          <a:xfrm>
            <a:off x="3657361" y="2312804"/>
            <a:ext cx="334645" cy="305435"/>
          </a:xfrm>
          <a:prstGeom prst="rect">
            <a:avLst/>
          </a:prstGeom>
          <a:solidFill>
            <a:srgbClr val="FF9900"/>
          </a:solidFill>
        </p:spPr>
        <p:txBody>
          <a:bodyPr vert="horz" wrap="square" lIns="0" tIns="110489" rIns="0" bIns="0" rtlCol="0">
            <a:spAutoFit/>
          </a:bodyPr>
          <a:lstStyle/>
          <a:p>
            <a:pPr marL="44450">
              <a:lnSpc>
                <a:spcPct val="100000"/>
              </a:lnSpc>
              <a:spcBef>
                <a:spcPts val="869"/>
              </a:spcBef>
            </a:pPr>
            <a:r>
              <a:rPr sz="1500" baseline="19444" dirty="0">
                <a:latin typeface="Arial MT"/>
                <a:cs typeface="Arial MT"/>
              </a:rPr>
              <a:t>a</a:t>
            </a:r>
            <a:r>
              <a:rPr sz="650" dirty="0">
                <a:latin typeface="Arial MT"/>
                <a:cs typeface="Arial MT"/>
              </a:rPr>
              <a:t>1,0,1</a:t>
            </a:r>
            <a:endParaRPr sz="650">
              <a:latin typeface="Arial MT"/>
              <a:cs typeface="Arial MT"/>
            </a:endParaRPr>
          </a:p>
        </p:txBody>
      </p:sp>
      <p:sp>
        <p:nvSpPr>
          <p:cNvPr id="127" name="object 126">
            <a:extLst>
              <a:ext uri="{FF2B5EF4-FFF2-40B4-BE49-F238E27FC236}">
                <a16:creationId xmlns:a16="http://schemas.microsoft.com/office/drawing/2014/main" id="{2C9D4F20-BD8C-4776-8CD1-CDE9C1567D3D}"/>
              </a:ext>
            </a:extLst>
          </p:cNvPr>
          <p:cNvSpPr txBox="1"/>
          <p:nvPr/>
        </p:nvSpPr>
        <p:spPr>
          <a:xfrm>
            <a:off x="4001480" y="2312804"/>
            <a:ext cx="311785" cy="305435"/>
          </a:xfrm>
          <a:prstGeom prst="rect">
            <a:avLst/>
          </a:prstGeom>
          <a:solidFill>
            <a:srgbClr val="FF9900"/>
          </a:solidFill>
        </p:spPr>
        <p:txBody>
          <a:bodyPr vert="horz" wrap="square" lIns="0" tIns="110489" rIns="0" bIns="0" rtlCol="0">
            <a:spAutoFit/>
          </a:bodyPr>
          <a:lstStyle/>
          <a:p>
            <a:pPr marL="45085">
              <a:lnSpc>
                <a:spcPct val="100000"/>
              </a:lnSpc>
              <a:spcBef>
                <a:spcPts val="869"/>
              </a:spcBef>
            </a:pPr>
            <a:r>
              <a:rPr sz="1500" spc="-7" baseline="19444" dirty="0">
                <a:latin typeface="Arial MT"/>
                <a:cs typeface="Arial MT"/>
              </a:rPr>
              <a:t>a</a:t>
            </a:r>
            <a:r>
              <a:rPr sz="650" dirty="0">
                <a:latin typeface="Arial MT"/>
                <a:cs typeface="Arial MT"/>
              </a:rPr>
              <a:t>1,0,2</a:t>
            </a:r>
            <a:endParaRPr sz="650">
              <a:latin typeface="Arial MT"/>
              <a:cs typeface="Arial MT"/>
            </a:endParaRPr>
          </a:p>
        </p:txBody>
      </p:sp>
      <p:sp>
        <p:nvSpPr>
          <p:cNvPr id="128" name="object 127">
            <a:extLst>
              <a:ext uri="{FF2B5EF4-FFF2-40B4-BE49-F238E27FC236}">
                <a16:creationId xmlns:a16="http://schemas.microsoft.com/office/drawing/2014/main" id="{4200334E-F62C-465F-94D3-130E1F83E3F3}"/>
              </a:ext>
            </a:extLst>
          </p:cNvPr>
          <p:cNvSpPr txBox="1"/>
          <p:nvPr/>
        </p:nvSpPr>
        <p:spPr>
          <a:xfrm>
            <a:off x="3329021" y="2715791"/>
            <a:ext cx="344805" cy="177800"/>
          </a:xfrm>
          <a:prstGeom prst="rect">
            <a:avLst/>
          </a:prstGeom>
        </p:spPr>
        <p:txBody>
          <a:bodyPr vert="horz" wrap="square" lIns="0" tIns="12700" rIns="0" bIns="0" rtlCol="0">
            <a:spAutoFit/>
          </a:bodyPr>
          <a:lstStyle/>
          <a:p>
            <a:pPr marL="49530">
              <a:lnSpc>
                <a:spcPct val="100000"/>
              </a:lnSpc>
              <a:spcBef>
                <a:spcPts val="100"/>
              </a:spcBef>
            </a:pPr>
            <a:r>
              <a:rPr sz="1500" baseline="19444" dirty="0">
                <a:latin typeface="Arial MT"/>
                <a:cs typeface="Arial MT"/>
              </a:rPr>
              <a:t>a</a:t>
            </a:r>
            <a:r>
              <a:rPr sz="650" dirty="0">
                <a:latin typeface="Arial MT"/>
                <a:cs typeface="Arial MT"/>
              </a:rPr>
              <a:t>1,1,0</a:t>
            </a:r>
            <a:endParaRPr sz="650">
              <a:latin typeface="Arial MT"/>
              <a:cs typeface="Arial MT"/>
            </a:endParaRPr>
          </a:p>
        </p:txBody>
      </p:sp>
      <p:sp>
        <p:nvSpPr>
          <p:cNvPr id="129" name="object 128">
            <a:extLst>
              <a:ext uri="{FF2B5EF4-FFF2-40B4-BE49-F238E27FC236}">
                <a16:creationId xmlns:a16="http://schemas.microsoft.com/office/drawing/2014/main" id="{FDAC0536-D4AA-4E14-AD26-A2501B9FD533}"/>
              </a:ext>
            </a:extLst>
          </p:cNvPr>
          <p:cNvSpPr txBox="1"/>
          <p:nvPr/>
        </p:nvSpPr>
        <p:spPr>
          <a:xfrm>
            <a:off x="3631961" y="2715791"/>
            <a:ext cx="385445" cy="177800"/>
          </a:xfrm>
          <a:prstGeom prst="rect">
            <a:avLst/>
          </a:prstGeom>
        </p:spPr>
        <p:txBody>
          <a:bodyPr vert="horz" wrap="square" lIns="0" tIns="12700" rIns="0" bIns="0" rtlCol="0">
            <a:spAutoFit/>
          </a:bodyPr>
          <a:lstStyle/>
          <a:p>
            <a:pPr marL="74930">
              <a:lnSpc>
                <a:spcPct val="100000"/>
              </a:lnSpc>
              <a:spcBef>
                <a:spcPts val="100"/>
              </a:spcBef>
            </a:pPr>
            <a:r>
              <a:rPr sz="1500" baseline="19444" dirty="0">
                <a:latin typeface="Arial MT"/>
                <a:cs typeface="Arial MT"/>
              </a:rPr>
              <a:t>a</a:t>
            </a:r>
            <a:r>
              <a:rPr sz="650" dirty="0">
                <a:latin typeface="Arial MT"/>
                <a:cs typeface="Arial MT"/>
              </a:rPr>
              <a:t>1,1,1</a:t>
            </a:r>
            <a:endParaRPr sz="650">
              <a:latin typeface="Arial MT"/>
              <a:cs typeface="Arial MT"/>
            </a:endParaRPr>
          </a:p>
        </p:txBody>
      </p:sp>
      <p:sp>
        <p:nvSpPr>
          <p:cNvPr id="130" name="object 129">
            <a:extLst>
              <a:ext uri="{FF2B5EF4-FFF2-40B4-BE49-F238E27FC236}">
                <a16:creationId xmlns:a16="http://schemas.microsoft.com/office/drawing/2014/main" id="{87976E15-982D-45C5-BD7E-CDEAF2A95DF6}"/>
              </a:ext>
            </a:extLst>
          </p:cNvPr>
          <p:cNvSpPr txBox="1"/>
          <p:nvPr/>
        </p:nvSpPr>
        <p:spPr>
          <a:xfrm>
            <a:off x="3976080" y="2715791"/>
            <a:ext cx="354965" cy="177800"/>
          </a:xfrm>
          <a:prstGeom prst="rect">
            <a:avLst/>
          </a:prstGeom>
        </p:spPr>
        <p:txBody>
          <a:bodyPr vert="horz" wrap="square" lIns="0" tIns="12700" rIns="0" bIns="0" rtlCol="0">
            <a:spAutoFit/>
          </a:bodyPr>
          <a:lstStyle/>
          <a:p>
            <a:pPr marL="69850">
              <a:lnSpc>
                <a:spcPct val="100000"/>
              </a:lnSpc>
              <a:spcBef>
                <a:spcPts val="100"/>
              </a:spcBef>
            </a:pPr>
            <a:r>
              <a:rPr sz="1500" baseline="19444" dirty="0">
                <a:latin typeface="Arial MT"/>
                <a:cs typeface="Arial MT"/>
              </a:rPr>
              <a:t>a</a:t>
            </a:r>
            <a:r>
              <a:rPr sz="650" dirty="0">
                <a:latin typeface="Arial MT"/>
                <a:cs typeface="Arial MT"/>
              </a:rPr>
              <a:t>1,1,2</a:t>
            </a:r>
            <a:endParaRPr sz="650">
              <a:latin typeface="Arial MT"/>
              <a:cs typeface="Arial MT"/>
            </a:endParaRPr>
          </a:p>
        </p:txBody>
      </p:sp>
      <p:sp>
        <p:nvSpPr>
          <p:cNvPr id="131" name="object 130">
            <a:extLst>
              <a:ext uri="{FF2B5EF4-FFF2-40B4-BE49-F238E27FC236}">
                <a16:creationId xmlns:a16="http://schemas.microsoft.com/office/drawing/2014/main" id="{F9575837-DF55-40EC-8641-60E6FA92653B}"/>
              </a:ext>
            </a:extLst>
          </p:cNvPr>
          <p:cNvSpPr txBox="1"/>
          <p:nvPr/>
        </p:nvSpPr>
        <p:spPr>
          <a:xfrm>
            <a:off x="3354421" y="2993507"/>
            <a:ext cx="294005" cy="256540"/>
          </a:xfrm>
          <a:prstGeom prst="rect">
            <a:avLst/>
          </a:prstGeom>
          <a:solidFill>
            <a:srgbClr val="FF9900"/>
          </a:solidFill>
        </p:spPr>
        <p:txBody>
          <a:bodyPr vert="horz" wrap="square" lIns="0" tIns="39370" rIns="0" bIns="0" rtlCol="0">
            <a:spAutoFit/>
          </a:bodyPr>
          <a:lstStyle/>
          <a:p>
            <a:pPr marL="20320">
              <a:lnSpc>
                <a:spcPct val="100000"/>
              </a:lnSpc>
              <a:spcBef>
                <a:spcPts val="310"/>
              </a:spcBef>
            </a:pPr>
            <a:r>
              <a:rPr sz="1500" baseline="19444" dirty="0">
                <a:latin typeface="Arial MT"/>
                <a:cs typeface="Arial MT"/>
              </a:rPr>
              <a:t>a</a:t>
            </a:r>
            <a:r>
              <a:rPr sz="650" dirty="0">
                <a:latin typeface="Arial MT"/>
                <a:cs typeface="Arial MT"/>
              </a:rPr>
              <a:t>1,2,0</a:t>
            </a:r>
            <a:endParaRPr sz="650">
              <a:latin typeface="Arial MT"/>
              <a:cs typeface="Arial MT"/>
            </a:endParaRPr>
          </a:p>
        </p:txBody>
      </p:sp>
      <p:sp>
        <p:nvSpPr>
          <p:cNvPr id="132" name="object 131">
            <a:extLst>
              <a:ext uri="{FF2B5EF4-FFF2-40B4-BE49-F238E27FC236}">
                <a16:creationId xmlns:a16="http://schemas.microsoft.com/office/drawing/2014/main" id="{CE94C682-C8C4-4C85-8403-8E2B911ADDAF}"/>
              </a:ext>
            </a:extLst>
          </p:cNvPr>
          <p:cNvSpPr txBox="1"/>
          <p:nvPr/>
        </p:nvSpPr>
        <p:spPr>
          <a:xfrm>
            <a:off x="3657361" y="2993507"/>
            <a:ext cx="334645" cy="256540"/>
          </a:xfrm>
          <a:prstGeom prst="rect">
            <a:avLst/>
          </a:prstGeom>
          <a:solidFill>
            <a:srgbClr val="FF9900"/>
          </a:solidFill>
        </p:spPr>
        <p:txBody>
          <a:bodyPr vert="horz" wrap="square" lIns="0" tIns="39370" rIns="0" bIns="0" rtlCol="0">
            <a:spAutoFit/>
          </a:bodyPr>
          <a:lstStyle/>
          <a:p>
            <a:pPr marL="40005">
              <a:lnSpc>
                <a:spcPct val="100000"/>
              </a:lnSpc>
              <a:spcBef>
                <a:spcPts val="310"/>
              </a:spcBef>
            </a:pPr>
            <a:r>
              <a:rPr sz="1500" baseline="19444" dirty="0">
                <a:latin typeface="Arial MT"/>
                <a:cs typeface="Arial MT"/>
              </a:rPr>
              <a:t>a</a:t>
            </a:r>
            <a:r>
              <a:rPr sz="650" dirty="0">
                <a:latin typeface="Arial MT"/>
                <a:cs typeface="Arial MT"/>
              </a:rPr>
              <a:t>1,2,1</a:t>
            </a:r>
            <a:endParaRPr sz="650">
              <a:latin typeface="Arial MT"/>
              <a:cs typeface="Arial MT"/>
            </a:endParaRPr>
          </a:p>
        </p:txBody>
      </p:sp>
      <p:sp>
        <p:nvSpPr>
          <p:cNvPr id="133" name="object 132">
            <a:extLst>
              <a:ext uri="{FF2B5EF4-FFF2-40B4-BE49-F238E27FC236}">
                <a16:creationId xmlns:a16="http://schemas.microsoft.com/office/drawing/2014/main" id="{66DD6CC3-4EDB-4A07-811A-0F74A60D2112}"/>
              </a:ext>
            </a:extLst>
          </p:cNvPr>
          <p:cNvSpPr txBox="1"/>
          <p:nvPr/>
        </p:nvSpPr>
        <p:spPr>
          <a:xfrm>
            <a:off x="4001480" y="2993507"/>
            <a:ext cx="311785" cy="256540"/>
          </a:xfrm>
          <a:prstGeom prst="rect">
            <a:avLst/>
          </a:prstGeom>
          <a:solidFill>
            <a:srgbClr val="FF9900"/>
          </a:solidFill>
        </p:spPr>
        <p:txBody>
          <a:bodyPr vert="horz" wrap="square" lIns="0" tIns="39370" rIns="0" bIns="0" rtlCol="0">
            <a:spAutoFit/>
          </a:bodyPr>
          <a:lstStyle/>
          <a:p>
            <a:pPr marL="44450">
              <a:lnSpc>
                <a:spcPct val="100000"/>
              </a:lnSpc>
              <a:spcBef>
                <a:spcPts val="310"/>
              </a:spcBef>
            </a:pPr>
            <a:r>
              <a:rPr sz="1500" spc="-7" baseline="19444" dirty="0">
                <a:latin typeface="Arial MT"/>
                <a:cs typeface="Arial MT"/>
              </a:rPr>
              <a:t>a</a:t>
            </a:r>
            <a:r>
              <a:rPr sz="650" dirty="0">
                <a:latin typeface="Arial MT"/>
                <a:cs typeface="Arial MT"/>
              </a:rPr>
              <a:t>1,2,2</a:t>
            </a:r>
            <a:endParaRPr sz="650">
              <a:latin typeface="Arial MT"/>
              <a:cs typeface="Arial MT"/>
            </a:endParaRPr>
          </a:p>
        </p:txBody>
      </p:sp>
      <p:sp>
        <p:nvSpPr>
          <p:cNvPr id="134" name="object 133">
            <a:extLst>
              <a:ext uri="{FF2B5EF4-FFF2-40B4-BE49-F238E27FC236}">
                <a16:creationId xmlns:a16="http://schemas.microsoft.com/office/drawing/2014/main" id="{B7A0274F-8B60-49D5-B2DB-B2CFCD2C2907}"/>
              </a:ext>
            </a:extLst>
          </p:cNvPr>
          <p:cNvSpPr txBox="1"/>
          <p:nvPr/>
        </p:nvSpPr>
        <p:spPr>
          <a:xfrm>
            <a:off x="2022868" y="1854951"/>
            <a:ext cx="1233805" cy="426720"/>
          </a:xfrm>
          <a:prstGeom prst="rect">
            <a:avLst/>
          </a:prstGeom>
        </p:spPr>
        <p:txBody>
          <a:bodyPr vert="horz" wrap="square" lIns="0" tIns="12700" rIns="0" bIns="0" rtlCol="0">
            <a:spAutoFit/>
          </a:bodyPr>
          <a:lstStyle/>
          <a:p>
            <a:pPr algn="ctr">
              <a:lnSpc>
                <a:spcPct val="100000"/>
              </a:lnSpc>
              <a:spcBef>
                <a:spcPts val="100"/>
              </a:spcBef>
            </a:pPr>
            <a:r>
              <a:rPr sz="1200" spc="-5" dirty="0">
                <a:latin typeface="Arial MT"/>
                <a:cs typeface="Arial MT"/>
              </a:rPr>
              <a:t>Alignment</a:t>
            </a:r>
            <a:r>
              <a:rPr sz="1200" spc="-65" dirty="0">
                <a:latin typeface="Arial MT"/>
                <a:cs typeface="Arial MT"/>
              </a:rPr>
              <a:t> </a:t>
            </a:r>
            <a:r>
              <a:rPr sz="1200" dirty="0">
                <a:latin typeface="Arial MT"/>
                <a:cs typeface="Arial MT"/>
              </a:rPr>
              <a:t>scores:</a:t>
            </a:r>
            <a:endParaRPr sz="1200">
              <a:latin typeface="Arial MT"/>
              <a:cs typeface="Arial MT"/>
            </a:endParaRPr>
          </a:p>
          <a:p>
            <a:pPr marL="2540" algn="ctr">
              <a:lnSpc>
                <a:spcPct val="100000"/>
              </a:lnSpc>
              <a:spcBef>
                <a:spcPts val="40"/>
              </a:spcBef>
            </a:pPr>
            <a:r>
              <a:rPr sz="1400" dirty="0">
                <a:latin typeface="Arial MT"/>
                <a:cs typeface="Arial MT"/>
              </a:rPr>
              <a:t>H</a:t>
            </a:r>
            <a:r>
              <a:rPr sz="1400" spc="-40" dirty="0">
                <a:latin typeface="Arial MT"/>
                <a:cs typeface="Arial MT"/>
              </a:rPr>
              <a:t> </a:t>
            </a:r>
            <a:r>
              <a:rPr sz="1400" dirty="0">
                <a:latin typeface="Arial MT"/>
                <a:cs typeface="Arial MT"/>
              </a:rPr>
              <a:t>x</a:t>
            </a:r>
            <a:r>
              <a:rPr sz="1400" spc="-35" dirty="0">
                <a:latin typeface="Arial MT"/>
                <a:cs typeface="Arial MT"/>
              </a:rPr>
              <a:t> </a:t>
            </a:r>
            <a:r>
              <a:rPr sz="1400" dirty="0">
                <a:latin typeface="Arial MT"/>
                <a:cs typeface="Arial MT"/>
              </a:rPr>
              <a:t>W</a:t>
            </a:r>
            <a:endParaRPr sz="1400">
              <a:latin typeface="Arial MT"/>
              <a:cs typeface="Arial MT"/>
            </a:endParaRPr>
          </a:p>
        </p:txBody>
      </p:sp>
      <p:sp>
        <p:nvSpPr>
          <p:cNvPr id="135" name="object 134">
            <a:extLst>
              <a:ext uri="{FF2B5EF4-FFF2-40B4-BE49-F238E27FC236}">
                <a16:creationId xmlns:a16="http://schemas.microsoft.com/office/drawing/2014/main" id="{C43BEA1E-C038-4B01-AD54-E41F8EE2368B}"/>
              </a:ext>
            </a:extLst>
          </p:cNvPr>
          <p:cNvSpPr txBox="1"/>
          <p:nvPr/>
        </p:nvSpPr>
        <p:spPr>
          <a:xfrm>
            <a:off x="3497009" y="1854951"/>
            <a:ext cx="668020" cy="42672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Attention:</a:t>
            </a:r>
            <a:endParaRPr sz="1200">
              <a:latin typeface="Arial MT"/>
              <a:cs typeface="Arial MT"/>
            </a:endParaRPr>
          </a:p>
          <a:p>
            <a:pPr marL="92710">
              <a:lnSpc>
                <a:spcPct val="100000"/>
              </a:lnSpc>
              <a:spcBef>
                <a:spcPts val="40"/>
              </a:spcBef>
            </a:pPr>
            <a:r>
              <a:rPr sz="1400" dirty="0">
                <a:latin typeface="Arial MT"/>
                <a:cs typeface="Arial MT"/>
              </a:rPr>
              <a:t>H</a:t>
            </a:r>
            <a:r>
              <a:rPr sz="1400" spc="-55" dirty="0">
                <a:latin typeface="Arial MT"/>
                <a:cs typeface="Arial MT"/>
              </a:rPr>
              <a:t> </a:t>
            </a:r>
            <a:r>
              <a:rPr sz="1400" dirty="0">
                <a:latin typeface="Arial MT"/>
                <a:cs typeface="Arial MT"/>
              </a:rPr>
              <a:t>x</a:t>
            </a:r>
            <a:r>
              <a:rPr sz="1400" spc="-55" dirty="0">
                <a:latin typeface="Arial MT"/>
                <a:cs typeface="Arial MT"/>
              </a:rPr>
              <a:t> </a:t>
            </a:r>
            <a:r>
              <a:rPr sz="1400" dirty="0">
                <a:latin typeface="Arial MT"/>
                <a:cs typeface="Arial MT"/>
              </a:rPr>
              <a:t>W</a:t>
            </a:r>
            <a:endParaRPr sz="1400">
              <a:latin typeface="Arial MT"/>
              <a:cs typeface="Arial MT"/>
            </a:endParaRPr>
          </a:p>
        </p:txBody>
      </p:sp>
      <p:pic>
        <p:nvPicPr>
          <p:cNvPr id="136" name="object 135">
            <a:extLst>
              <a:ext uri="{FF2B5EF4-FFF2-40B4-BE49-F238E27FC236}">
                <a16:creationId xmlns:a16="http://schemas.microsoft.com/office/drawing/2014/main" id="{359C4C87-8CB7-4ABC-A0E9-0B74825E1C9E}"/>
              </a:ext>
            </a:extLst>
          </p:cNvPr>
          <p:cNvPicPr/>
          <p:nvPr/>
        </p:nvPicPr>
        <p:blipFill>
          <a:blip r:embed="rId19" cstate="print"/>
          <a:stretch>
            <a:fillRect/>
          </a:stretch>
        </p:blipFill>
        <p:spPr>
          <a:xfrm>
            <a:off x="3753410" y="5416653"/>
            <a:ext cx="145124" cy="150824"/>
          </a:xfrm>
          <a:prstGeom prst="rect">
            <a:avLst/>
          </a:prstGeom>
        </p:spPr>
      </p:pic>
      <p:sp>
        <p:nvSpPr>
          <p:cNvPr id="137" name="object 136">
            <a:extLst>
              <a:ext uri="{FF2B5EF4-FFF2-40B4-BE49-F238E27FC236}">
                <a16:creationId xmlns:a16="http://schemas.microsoft.com/office/drawing/2014/main" id="{02C0C161-6619-490C-8AE1-2A3AF2EAD64E}"/>
              </a:ext>
            </a:extLst>
          </p:cNvPr>
          <p:cNvSpPr txBox="1"/>
          <p:nvPr/>
        </p:nvSpPr>
        <p:spPr>
          <a:xfrm>
            <a:off x="3779423" y="5403897"/>
            <a:ext cx="9334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X</a:t>
            </a:r>
            <a:endParaRPr sz="800">
              <a:latin typeface="Arial MT"/>
              <a:cs typeface="Arial MT"/>
            </a:endParaRPr>
          </a:p>
        </p:txBody>
      </p:sp>
      <p:grpSp>
        <p:nvGrpSpPr>
          <p:cNvPr id="138" name="object 137">
            <a:extLst>
              <a:ext uri="{FF2B5EF4-FFF2-40B4-BE49-F238E27FC236}">
                <a16:creationId xmlns:a16="http://schemas.microsoft.com/office/drawing/2014/main" id="{691ACC80-D023-4250-A084-E9085C947A6B}"/>
              </a:ext>
            </a:extLst>
          </p:cNvPr>
          <p:cNvGrpSpPr/>
          <p:nvPr/>
        </p:nvGrpSpPr>
        <p:grpSpPr>
          <a:xfrm>
            <a:off x="3113961" y="2751897"/>
            <a:ext cx="754380" cy="2655570"/>
            <a:chOff x="3071099" y="1734134"/>
            <a:chExt cx="754380" cy="2655570"/>
          </a:xfrm>
        </p:grpSpPr>
        <p:sp>
          <p:nvSpPr>
            <p:cNvPr id="139" name="object 138">
              <a:extLst>
                <a:ext uri="{FF2B5EF4-FFF2-40B4-BE49-F238E27FC236}">
                  <a16:creationId xmlns:a16="http://schemas.microsoft.com/office/drawing/2014/main" id="{5956C129-BB6D-4F0F-960D-A83E8DAAC7D6}"/>
                </a:ext>
              </a:extLst>
            </p:cNvPr>
            <p:cNvSpPr/>
            <p:nvPr/>
          </p:nvSpPr>
          <p:spPr>
            <a:xfrm>
              <a:off x="3784002" y="2236926"/>
              <a:ext cx="635" cy="2056764"/>
            </a:xfrm>
            <a:custGeom>
              <a:avLst/>
              <a:gdLst/>
              <a:ahLst/>
              <a:cxnLst/>
              <a:rect l="l" t="t" r="r" b="b"/>
              <a:pathLst>
                <a:path w="635" h="2056764">
                  <a:moveTo>
                    <a:pt x="568" y="0"/>
                  </a:moveTo>
                  <a:lnTo>
                    <a:pt x="0" y="2056199"/>
                  </a:lnTo>
                </a:path>
              </a:pathLst>
            </a:custGeom>
            <a:ln w="19049">
              <a:solidFill>
                <a:srgbClr val="222222"/>
              </a:solidFill>
            </a:ln>
          </p:spPr>
          <p:txBody>
            <a:bodyPr wrap="square" lIns="0" tIns="0" rIns="0" bIns="0" rtlCol="0"/>
            <a:lstStyle/>
            <a:p>
              <a:endParaRPr/>
            </a:p>
          </p:txBody>
        </p:sp>
        <p:pic>
          <p:nvPicPr>
            <p:cNvPr id="140" name="object 139">
              <a:extLst>
                <a:ext uri="{FF2B5EF4-FFF2-40B4-BE49-F238E27FC236}">
                  <a16:creationId xmlns:a16="http://schemas.microsoft.com/office/drawing/2014/main" id="{8F4CDD58-365A-467D-B670-7AD7051D3A3B}"/>
                </a:ext>
              </a:extLst>
            </p:cNvPr>
            <p:cNvPicPr/>
            <p:nvPr/>
          </p:nvPicPr>
          <p:blipFill>
            <a:blip r:embed="rId20" cstate="print"/>
            <a:stretch>
              <a:fillRect/>
            </a:stretch>
          </p:blipFill>
          <p:spPr>
            <a:xfrm>
              <a:off x="3743012" y="4283592"/>
              <a:ext cx="81981" cy="105509"/>
            </a:xfrm>
            <a:prstGeom prst="rect">
              <a:avLst/>
            </a:prstGeom>
          </p:spPr>
        </p:pic>
        <p:pic>
          <p:nvPicPr>
            <p:cNvPr id="141" name="object 140">
              <a:extLst>
                <a:ext uri="{FF2B5EF4-FFF2-40B4-BE49-F238E27FC236}">
                  <a16:creationId xmlns:a16="http://schemas.microsoft.com/office/drawing/2014/main" id="{05859609-D128-4168-8750-828CB3BFEDEE}"/>
                </a:ext>
              </a:extLst>
            </p:cNvPr>
            <p:cNvPicPr/>
            <p:nvPr/>
          </p:nvPicPr>
          <p:blipFill>
            <a:blip r:embed="rId21" cstate="print"/>
            <a:stretch>
              <a:fillRect/>
            </a:stretch>
          </p:blipFill>
          <p:spPr>
            <a:xfrm>
              <a:off x="3071099" y="1734134"/>
              <a:ext cx="206675" cy="81980"/>
            </a:xfrm>
            <a:prstGeom prst="rect">
              <a:avLst/>
            </a:prstGeom>
          </p:spPr>
        </p:pic>
      </p:grpSp>
      <p:sp>
        <p:nvSpPr>
          <p:cNvPr id="3" name="椭圆 2"/>
          <p:cNvSpPr/>
          <p:nvPr/>
        </p:nvSpPr>
        <p:spPr>
          <a:xfrm rot="19999325">
            <a:off x="7352032" y="3731620"/>
            <a:ext cx="782293" cy="852912"/>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35704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E2E20-AAF1-4635-8BA2-FD8D810EA687}"/>
              </a:ext>
            </a:extLst>
          </p:cNvPr>
          <p:cNvSpPr>
            <a:spLocks noGrp="1"/>
          </p:cNvSpPr>
          <p:nvPr>
            <p:ph type="title"/>
          </p:nvPr>
        </p:nvSpPr>
        <p:spPr/>
        <p:txBody>
          <a:bodyPr/>
          <a:lstStyle/>
          <a:p>
            <a:r>
              <a:rPr lang="en-US" altLang="zh-CN" spc="-5" dirty="0"/>
              <a:t>Last</a:t>
            </a:r>
            <a:r>
              <a:rPr lang="en-US" altLang="zh-CN" spc="-75" dirty="0"/>
              <a:t> </a:t>
            </a:r>
            <a:r>
              <a:rPr lang="en-US" altLang="zh-CN" spc="-25" dirty="0"/>
              <a:t>Time: </a:t>
            </a:r>
            <a:r>
              <a:rPr lang="en-US" altLang="zh-CN" spc="-5" dirty="0"/>
              <a:t>Recurrent</a:t>
            </a:r>
            <a:r>
              <a:rPr lang="en-US" altLang="zh-CN" spc="-25" dirty="0"/>
              <a:t> </a:t>
            </a:r>
            <a:r>
              <a:rPr lang="en-US" altLang="zh-CN" spc="-5" dirty="0"/>
              <a:t>Neural</a:t>
            </a:r>
            <a:r>
              <a:rPr lang="en-US" altLang="zh-CN" spc="-25" dirty="0"/>
              <a:t> </a:t>
            </a:r>
            <a:r>
              <a:rPr lang="en-US" altLang="zh-CN" spc="-5" dirty="0"/>
              <a:t>Networks</a:t>
            </a:r>
            <a:endParaRPr lang="zh-CN" altLang="en-US" dirty="0"/>
          </a:p>
        </p:txBody>
      </p:sp>
      <p:pic>
        <p:nvPicPr>
          <p:cNvPr id="5" name="object 3">
            <a:extLst>
              <a:ext uri="{FF2B5EF4-FFF2-40B4-BE49-F238E27FC236}">
                <a16:creationId xmlns:a16="http://schemas.microsoft.com/office/drawing/2014/main" id="{1E9FFC75-8221-4C9D-A333-2B354258ED8F}"/>
              </a:ext>
            </a:extLst>
          </p:cNvPr>
          <p:cNvPicPr/>
          <p:nvPr/>
        </p:nvPicPr>
        <p:blipFill rotWithShape="1">
          <a:blip r:embed="rId3" cstate="print"/>
          <a:srcRect r="19478"/>
          <a:stretch/>
        </p:blipFill>
        <p:spPr>
          <a:xfrm>
            <a:off x="229631" y="2435863"/>
            <a:ext cx="6993102" cy="2676673"/>
          </a:xfrm>
          <a:prstGeom prst="rect">
            <a:avLst/>
          </a:prstGeom>
        </p:spPr>
      </p:pic>
      <p:grpSp>
        <p:nvGrpSpPr>
          <p:cNvPr id="20" name="组合 19"/>
          <p:cNvGrpSpPr/>
          <p:nvPr/>
        </p:nvGrpSpPr>
        <p:grpSpPr>
          <a:xfrm>
            <a:off x="1015347" y="1535785"/>
            <a:ext cx="2537717" cy="845743"/>
            <a:chOff x="1015347" y="1535785"/>
            <a:chExt cx="2537717" cy="845743"/>
          </a:xfrm>
        </p:grpSpPr>
        <p:sp>
          <p:nvSpPr>
            <p:cNvPr id="6" name="文本框 5"/>
            <p:cNvSpPr txBox="1"/>
            <p:nvPr/>
          </p:nvSpPr>
          <p:spPr>
            <a:xfrm>
              <a:off x="1015347" y="1535785"/>
              <a:ext cx="2537717" cy="523220"/>
            </a:xfrm>
            <a:prstGeom prst="rect">
              <a:avLst/>
            </a:prstGeom>
            <a:noFill/>
          </p:spPr>
          <p:txBody>
            <a:bodyPr wrap="square" rtlCol="0">
              <a:spAutoFit/>
            </a:bodyPr>
            <a:lstStyle/>
            <a:p>
              <a:pPr algn="ctr"/>
              <a:r>
                <a:rPr lang="en-US" altLang="zh-CN" sz="1400" dirty="0" smtClean="0">
                  <a:solidFill>
                    <a:srgbClr val="7030A0"/>
                  </a:solidFill>
                </a:rPr>
                <a:t>e.g. </a:t>
              </a:r>
              <a:r>
                <a:rPr lang="en-US" altLang="zh-CN" sz="1400" b="1" dirty="0" smtClean="0">
                  <a:solidFill>
                    <a:srgbClr val="7030A0"/>
                  </a:solidFill>
                </a:rPr>
                <a:t>Image Captioning</a:t>
              </a:r>
            </a:p>
            <a:p>
              <a:pPr algn="ctr"/>
              <a:r>
                <a:rPr lang="en-US" altLang="zh-CN" sz="1400" dirty="0" smtClean="0">
                  <a:solidFill>
                    <a:srgbClr val="7030A0"/>
                  </a:solidFill>
                </a:rPr>
                <a:t>Image -&gt; sequence of words</a:t>
              </a:r>
              <a:endParaRPr lang="zh-CN" altLang="en-US" sz="1400" dirty="0">
                <a:solidFill>
                  <a:srgbClr val="7030A0"/>
                </a:solidFill>
              </a:endParaRPr>
            </a:p>
          </p:txBody>
        </p:sp>
        <p:sp>
          <p:nvSpPr>
            <p:cNvPr id="11" name="右箭头 10"/>
            <p:cNvSpPr/>
            <p:nvPr/>
          </p:nvSpPr>
          <p:spPr>
            <a:xfrm rot="5400000">
              <a:off x="2169430" y="2153144"/>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4474624" y="1143537"/>
            <a:ext cx="3619469" cy="1237991"/>
            <a:chOff x="4474624" y="1143537"/>
            <a:chExt cx="3619469" cy="1237991"/>
          </a:xfrm>
        </p:grpSpPr>
        <p:sp>
          <p:nvSpPr>
            <p:cNvPr id="9" name="文本框 8"/>
            <p:cNvSpPr txBox="1"/>
            <p:nvPr/>
          </p:nvSpPr>
          <p:spPr>
            <a:xfrm>
              <a:off x="4474624" y="1143537"/>
              <a:ext cx="3619469" cy="954107"/>
            </a:xfrm>
            <a:prstGeom prst="rect">
              <a:avLst/>
            </a:prstGeom>
            <a:noFill/>
          </p:spPr>
          <p:txBody>
            <a:bodyPr wrap="square" rtlCol="0">
              <a:spAutoFit/>
            </a:bodyPr>
            <a:lstStyle/>
            <a:p>
              <a:pPr algn="ctr"/>
              <a:r>
                <a:rPr lang="en-US" altLang="zh-CN" sz="1400" dirty="0" smtClean="0">
                  <a:solidFill>
                    <a:srgbClr val="7030A0"/>
                  </a:solidFill>
                </a:rPr>
                <a:t>e.g. </a:t>
              </a:r>
              <a:r>
                <a:rPr lang="en-US" altLang="zh-CN" sz="1400" b="1" dirty="0" smtClean="0">
                  <a:solidFill>
                    <a:srgbClr val="7030A0"/>
                  </a:solidFill>
                </a:rPr>
                <a:t>Machine Translation</a:t>
              </a:r>
            </a:p>
            <a:p>
              <a:pPr algn="ctr"/>
              <a:r>
                <a:rPr lang="en-US" altLang="zh-CN" sz="1400" dirty="0" smtClean="0">
                  <a:solidFill>
                    <a:srgbClr val="7030A0"/>
                  </a:solidFill>
                </a:rPr>
                <a:t>sequence of words </a:t>
              </a:r>
              <a:r>
                <a:rPr lang="en-US" altLang="zh-CN" sz="1400" dirty="0" smtClean="0">
                  <a:solidFill>
                    <a:srgbClr val="7030A0"/>
                  </a:solidFill>
                  <a:sym typeface="Wingdings" panose="05000000000000000000" pitchFamily="2" charset="2"/>
                </a:rPr>
                <a:t> </a:t>
              </a:r>
              <a:r>
                <a:rPr lang="en-US" altLang="zh-CN" sz="1400" dirty="0">
                  <a:solidFill>
                    <a:srgbClr val="7030A0"/>
                  </a:solidFill>
                </a:rPr>
                <a:t>sequence of words </a:t>
              </a:r>
              <a:endParaRPr lang="en-US" altLang="zh-CN" sz="1400" dirty="0" smtClean="0">
                <a:solidFill>
                  <a:srgbClr val="7030A0"/>
                </a:solidFill>
              </a:endParaRPr>
            </a:p>
            <a:p>
              <a:pPr algn="ctr"/>
              <a:endParaRPr lang="en-US" altLang="zh-CN" sz="1400" dirty="0">
                <a:solidFill>
                  <a:srgbClr val="7030A0"/>
                </a:solidFill>
              </a:endParaRPr>
            </a:p>
            <a:p>
              <a:pPr algn="ctr"/>
              <a:r>
                <a:rPr lang="en-US" altLang="zh-CN" sz="1400" dirty="0" smtClean="0">
                  <a:solidFill>
                    <a:srgbClr val="7030A0"/>
                  </a:solidFill>
                </a:rPr>
                <a:t>Input or output: Variable in length</a:t>
              </a:r>
              <a:endParaRPr lang="zh-CN" altLang="en-US" sz="1400" dirty="0">
                <a:solidFill>
                  <a:srgbClr val="7030A0"/>
                </a:solidFill>
              </a:endParaRPr>
            </a:p>
          </p:txBody>
        </p:sp>
        <p:sp>
          <p:nvSpPr>
            <p:cNvPr id="12" name="右箭头 11"/>
            <p:cNvSpPr/>
            <p:nvPr/>
          </p:nvSpPr>
          <p:spPr>
            <a:xfrm rot="5400000">
              <a:off x="6055974" y="2153144"/>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5195173"/>
            <a:ext cx="1520576" cy="1399041"/>
            <a:chOff x="0" y="5195173"/>
            <a:chExt cx="1520576" cy="1399041"/>
          </a:xfrm>
        </p:grpSpPr>
        <p:sp>
          <p:nvSpPr>
            <p:cNvPr id="4" name="文本框 3"/>
            <p:cNvSpPr txBox="1"/>
            <p:nvPr/>
          </p:nvSpPr>
          <p:spPr>
            <a:xfrm>
              <a:off x="0" y="5424663"/>
              <a:ext cx="1520576" cy="1169551"/>
            </a:xfrm>
            <a:prstGeom prst="rect">
              <a:avLst/>
            </a:prstGeom>
            <a:noFill/>
          </p:spPr>
          <p:txBody>
            <a:bodyPr wrap="square" rtlCol="0">
              <a:spAutoFit/>
            </a:bodyPr>
            <a:lstStyle/>
            <a:p>
              <a:pPr algn="ctr"/>
              <a:r>
                <a:rPr lang="en-US" altLang="zh-CN" sz="1400" dirty="0" smtClean="0">
                  <a:solidFill>
                    <a:srgbClr val="7030A0"/>
                  </a:solidFill>
                </a:rPr>
                <a:t>Vanilla </a:t>
              </a:r>
            </a:p>
            <a:p>
              <a:pPr algn="ctr"/>
              <a:r>
                <a:rPr lang="en-US" altLang="zh-CN" sz="1400" dirty="0" smtClean="0">
                  <a:solidFill>
                    <a:srgbClr val="7030A0"/>
                  </a:solidFill>
                </a:rPr>
                <a:t>Neural Networks</a:t>
              </a:r>
            </a:p>
            <a:p>
              <a:pPr algn="ctr"/>
              <a:endParaRPr lang="en-US" altLang="zh-CN" sz="1400" dirty="0">
                <a:solidFill>
                  <a:srgbClr val="7030A0"/>
                </a:solidFill>
              </a:endParaRPr>
            </a:p>
            <a:p>
              <a:pPr algn="ctr"/>
              <a:r>
                <a:rPr lang="en-US" altLang="zh-CN" sz="1400" dirty="0" smtClean="0">
                  <a:solidFill>
                    <a:srgbClr val="7030A0"/>
                  </a:solidFill>
                </a:rPr>
                <a:t>e.g. </a:t>
              </a:r>
              <a:r>
                <a:rPr lang="en-US" altLang="zh-CN" sz="1400" b="1" dirty="0" smtClean="0">
                  <a:solidFill>
                    <a:srgbClr val="7030A0"/>
                  </a:solidFill>
                </a:rPr>
                <a:t>image classification</a:t>
              </a:r>
              <a:endParaRPr lang="zh-CN" altLang="en-US" sz="1400" b="1" dirty="0">
                <a:solidFill>
                  <a:srgbClr val="7030A0"/>
                </a:solidFill>
              </a:endParaRPr>
            </a:p>
          </p:txBody>
        </p:sp>
        <p:sp>
          <p:nvSpPr>
            <p:cNvPr id="13" name="右箭头 12"/>
            <p:cNvSpPr/>
            <p:nvPr/>
          </p:nvSpPr>
          <p:spPr>
            <a:xfrm rot="16200000">
              <a:off x="645513" y="5196338"/>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rotWithShape="1">
          <a:blip r:embed="rId4"/>
          <a:srcRect l="39534" t="24728" b="60351"/>
          <a:stretch/>
        </p:blipFill>
        <p:spPr>
          <a:xfrm>
            <a:off x="2480166" y="5489394"/>
            <a:ext cx="6509251" cy="666984"/>
          </a:xfrm>
          <a:prstGeom prst="rect">
            <a:avLst/>
          </a:prstGeom>
        </p:spPr>
      </p:pic>
      <p:sp>
        <p:nvSpPr>
          <p:cNvPr id="3" name="矩形 2"/>
          <p:cNvSpPr/>
          <p:nvPr/>
        </p:nvSpPr>
        <p:spPr>
          <a:xfrm>
            <a:off x="4819447" y="6156378"/>
            <a:ext cx="2403286" cy="369332"/>
          </a:xfrm>
          <a:prstGeom prst="rect">
            <a:avLst/>
          </a:prstGeom>
        </p:spPr>
        <p:txBody>
          <a:bodyPr wrap="none">
            <a:spAutoFit/>
          </a:bodyPr>
          <a:lstStyle/>
          <a:p>
            <a:pPr algn="ctr"/>
            <a:r>
              <a:rPr lang="en-US" altLang="zh-CN" b="1" dirty="0">
                <a:solidFill>
                  <a:srgbClr val="7030A0"/>
                </a:solidFill>
              </a:rPr>
              <a:t>Machine Translation</a:t>
            </a:r>
          </a:p>
        </p:txBody>
      </p:sp>
      <p:sp>
        <p:nvSpPr>
          <p:cNvPr id="22" name="矩形 21"/>
          <p:cNvSpPr/>
          <p:nvPr/>
        </p:nvSpPr>
        <p:spPr>
          <a:xfrm>
            <a:off x="2541182" y="5381774"/>
            <a:ext cx="6448235" cy="1139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4675782"/>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F8D47-1B9B-4A44-AB31-9014C4487405}"/>
              </a:ext>
            </a:extLst>
          </p:cNvPr>
          <p:cNvSpPr>
            <a:spLocks noGrp="1"/>
          </p:cNvSpPr>
          <p:nvPr>
            <p:ph type="title"/>
          </p:nvPr>
        </p:nvSpPr>
        <p:spPr/>
        <p:txBody>
          <a:bodyPr/>
          <a:lstStyle/>
          <a:p>
            <a:r>
              <a:rPr lang="en-US" altLang="zh-CN" spc="-5" dirty="0"/>
              <a:t>Image</a:t>
            </a:r>
            <a:r>
              <a:rPr lang="en-US" altLang="zh-CN" spc="-40" dirty="0"/>
              <a:t> </a:t>
            </a:r>
            <a:r>
              <a:rPr lang="en-US" altLang="zh-CN" spc="-5" dirty="0"/>
              <a:t>Captioning</a:t>
            </a:r>
            <a:r>
              <a:rPr lang="en-US" altLang="zh-CN" spc="-35" dirty="0"/>
              <a:t> </a:t>
            </a:r>
            <a:r>
              <a:rPr lang="en-US" altLang="zh-CN" spc="-5" dirty="0"/>
              <a:t>with</a:t>
            </a:r>
            <a:r>
              <a:rPr lang="en-US" altLang="zh-CN" spc="-190" dirty="0"/>
              <a:t> </a:t>
            </a:r>
            <a:r>
              <a:rPr lang="en-US" altLang="zh-CN" spc="-5" dirty="0"/>
              <a:t>Attention</a:t>
            </a:r>
            <a:endParaRPr lang="zh-CN" altLang="en-US" dirty="0"/>
          </a:p>
        </p:txBody>
      </p:sp>
      <p:sp>
        <p:nvSpPr>
          <p:cNvPr id="3" name="内容占位符 2">
            <a:extLst>
              <a:ext uri="{FF2B5EF4-FFF2-40B4-BE49-F238E27FC236}">
                <a16:creationId xmlns:a16="http://schemas.microsoft.com/office/drawing/2014/main" id="{650EF7CB-A2F3-48D8-BDDB-3C03DE33AEFB}"/>
              </a:ext>
            </a:extLst>
          </p:cNvPr>
          <p:cNvSpPr>
            <a:spLocks noGrp="1"/>
          </p:cNvSpPr>
          <p:nvPr>
            <p:ph idx="1"/>
          </p:nvPr>
        </p:nvSpPr>
        <p:spPr/>
        <p:txBody>
          <a:bodyPr/>
          <a:lstStyle/>
          <a:p>
            <a:r>
              <a:rPr lang="en-US" altLang="zh-CN" dirty="0"/>
              <a:t>Comparison </a:t>
            </a:r>
            <a:endParaRPr lang="zh-CN" altLang="en-US" dirty="0"/>
          </a:p>
        </p:txBody>
      </p:sp>
      <p:grpSp>
        <p:nvGrpSpPr>
          <p:cNvPr id="4" name="object 2">
            <a:extLst>
              <a:ext uri="{FF2B5EF4-FFF2-40B4-BE49-F238E27FC236}">
                <a16:creationId xmlns:a16="http://schemas.microsoft.com/office/drawing/2014/main" id="{2649B19D-216F-485B-9067-2A7AD562C564}"/>
              </a:ext>
            </a:extLst>
          </p:cNvPr>
          <p:cNvGrpSpPr/>
          <p:nvPr/>
        </p:nvGrpSpPr>
        <p:grpSpPr>
          <a:xfrm>
            <a:off x="49818" y="2700495"/>
            <a:ext cx="8736965" cy="1982470"/>
            <a:chOff x="105274" y="1483324"/>
            <a:chExt cx="8736965" cy="1982470"/>
          </a:xfrm>
        </p:grpSpPr>
        <p:pic>
          <p:nvPicPr>
            <p:cNvPr id="5" name="object 3">
              <a:extLst>
                <a:ext uri="{FF2B5EF4-FFF2-40B4-BE49-F238E27FC236}">
                  <a16:creationId xmlns:a16="http://schemas.microsoft.com/office/drawing/2014/main" id="{C32B66E7-5E8E-4322-9757-B56D029C23B0}"/>
                </a:ext>
              </a:extLst>
            </p:cNvPr>
            <p:cNvPicPr/>
            <p:nvPr/>
          </p:nvPicPr>
          <p:blipFill>
            <a:blip r:embed="rId3" cstate="print"/>
            <a:stretch>
              <a:fillRect/>
            </a:stretch>
          </p:blipFill>
          <p:spPr>
            <a:xfrm>
              <a:off x="374950" y="1635738"/>
              <a:ext cx="8466701" cy="1829478"/>
            </a:xfrm>
            <a:prstGeom prst="rect">
              <a:avLst/>
            </a:prstGeom>
          </p:spPr>
        </p:pic>
        <p:sp>
          <p:nvSpPr>
            <p:cNvPr id="6" name="object 4">
              <a:extLst>
                <a:ext uri="{FF2B5EF4-FFF2-40B4-BE49-F238E27FC236}">
                  <a16:creationId xmlns:a16="http://schemas.microsoft.com/office/drawing/2014/main" id="{966FDABE-E7A0-49FD-954F-420217E7377C}"/>
                </a:ext>
              </a:extLst>
            </p:cNvPr>
            <p:cNvSpPr/>
            <p:nvPr/>
          </p:nvSpPr>
          <p:spPr>
            <a:xfrm>
              <a:off x="105274" y="1483324"/>
              <a:ext cx="1235075" cy="393700"/>
            </a:xfrm>
            <a:custGeom>
              <a:avLst/>
              <a:gdLst/>
              <a:ahLst/>
              <a:cxnLst/>
              <a:rect l="l" t="t" r="r" b="b"/>
              <a:pathLst>
                <a:path w="1235075" h="393700">
                  <a:moveTo>
                    <a:pt x="1234799" y="393599"/>
                  </a:moveTo>
                  <a:lnTo>
                    <a:pt x="0" y="393599"/>
                  </a:lnTo>
                  <a:lnTo>
                    <a:pt x="0" y="0"/>
                  </a:lnTo>
                  <a:lnTo>
                    <a:pt x="1234799" y="0"/>
                  </a:lnTo>
                  <a:lnTo>
                    <a:pt x="1234799" y="393599"/>
                  </a:lnTo>
                  <a:close/>
                </a:path>
              </a:pathLst>
            </a:custGeom>
            <a:solidFill>
              <a:srgbClr val="FFFFFF"/>
            </a:solidFill>
          </p:spPr>
          <p:txBody>
            <a:bodyPr wrap="square" lIns="0" tIns="0" rIns="0" bIns="0" rtlCol="0"/>
            <a:lstStyle/>
            <a:p>
              <a:endParaRPr/>
            </a:p>
          </p:txBody>
        </p:sp>
      </p:grpSp>
      <p:sp>
        <p:nvSpPr>
          <p:cNvPr id="7" name="object 5">
            <a:extLst>
              <a:ext uri="{FF2B5EF4-FFF2-40B4-BE49-F238E27FC236}">
                <a16:creationId xmlns:a16="http://schemas.microsoft.com/office/drawing/2014/main" id="{53DF1249-9C08-48D9-B487-BBEA26912C5A}"/>
              </a:ext>
            </a:extLst>
          </p:cNvPr>
          <p:cNvSpPr txBox="1"/>
          <p:nvPr/>
        </p:nvSpPr>
        <p:spPr>
          <a:xfrm>
            <a:off x="1438592" y="2503701"/>
            <a:ext cx="1270011" cy="25904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Arial MT"/>
                <a:cs typeface="Arial MT"/>
              </a:rPr>
              <a:t>Soft</a:t>
            </a:r>
            <a:r>
              <a:rPr sz="1600" b="1" spc="-75" dirty="0">
                <a:latin typeface="Arial MT"/>
                <a:cs typeface="Arial MT"/>
              </a:rPr>
              <a:t> </a:t>
            </a:r>
            <a:r>
              <a:rPr sz="1600" b="1" spc="-5" dirty="0">
                <a:latin typeface="Arial MT"/>
                <a:cs typeface="Arial MT"/>
              </a:rPr>
              <a:t>attention</a:t>
            </a:r>
            <a:endParaRPr sz="1600" b="1" dirty="0">
              <a:latin typeface="Arial MT"/>
              <a:cs typeface="Arial MT"/>
            </a:endParaRPr>
          </a:p>
        </p:txBody>
      </p:sp>
      <p:sp>
        <p:nvSpPr>
          <p:cNvPr id="9" name="object 7">
            <a:extLst>
              <a:ext uri="{FF2B5EF4-FFF2-40B4-BE49-F238E27FC236}">
                <a16:creationId xmlns:a16="http://schemas.microsoft.com/office/drawing/2014/main" id="{1AC99107-767B-4AB0-9567-9341E95F666B}"/>
              </a:ext>
            </a:extLst>
          </p:cNvPr>
          <p:cNvSpPr txBox="1"/>
          <p:nvPr/>
        </p:nvSpPr>
        <p:spPr>
          <a:xfrm>
            <a:off x="473193" y="5884587"/>
            <a:ext cx="8196674" cy="520655"/>
          </a:xfrm>
          <a:prstGeom prst="rect">
            <a:avLst/>
          </a:prstGeom>
        </p:spPr>
        <p:txBody>
          <a:bodyPr vert="horz" wrap="square" lIns="0" tIns="12700" rIns="0" bIns="0" rtlCol="0">
            <a:spAutoFit/>
          </a:bodyPr>
          <a:lstStyle/>
          <a:p>
            <a:pPr marL="12700">
              <a:lnSpc>
                <a:spcPct val="100000"/>
              </a:lnSpc>
              <a:spcBef>
                <a:spcPts val="100"/>
              </a:spcBef>
            </a:pPr>
            <a:r>
              <a:rPr sz="1100" spc="-5" dirty="0">
                <a:latin typeface="Arial MT"/>
                <a:cs typeface="Arial MT"/>
              </a:rPr>
              <a:t>Xu et al, </a:t>
            </a:r>
            <a:r>
              <a:rPr sz="1100" spc="-10" dirty="0">
                <a:latin typeface="Arial MT"/>
                <a:cs typeface="Arial MT"/>
              </a:rPr>
              <a:t>“Show,</a:t>
            </a:r>
            <a:r>
              <a:rPr sz="1100" spc="-50" dirty="0">
                <a:latin typeface="Arial MT"/>
                <a:cs typeface="Arial MT"/>
              </a:rPr>
              <a:t> </a:t>
            </a:r>
            <a:r>
              <a:rPr sz="1100" spc="-5" dirty="0">
                <a:latin typeface="Arial MT"/>
                <a:cs typeface="Arial MT"/>
              </a:rPr>
              <a:t>Attend, and</a:t>
            </a:r>
            <a:r>
              <a:rPr sz="1100" spc="-15" dirty="0">
                <a:latin typeface="Arial MT"/>
                <a:cs typeface="Arial MT"/>
              </a:rPr>
              <a:t> </a:t>
            </a:r>
            <a:r>
              <a:rPr sz="1100" spc="-25" dirty="0">
                <a:latin typeface="Arial MT"/>
                <a:cs typeface="Arial MT"/>
              </a:rPr>
              <a:t>Tell:</a:t>
            </a:r>
            <a:r>
              <a:rPr sz="1100" spc="-5" dirty="0">
                <a:latin typeface="Arial MT"/>
                <a:cs typeface="Arial MT"/>
              </a:rPr>
              <a:t> Neural Image Caption Generation</a:t>
            </a:r>
            <a:r>
              <a:rPr sz="1100" dirty="0">
                <a:latin typeface="Arial MT"/>
                <a:cs typeface="Arial MT"/>
              </a:rPr>
              <a:t> </a:t>
            </a:r>
            <a:r>
              <a:rPr sz="1100" spc="-5" dirty="0">
                <a:latin typeface="Arial MT"/>
                <a:cs typeface="Arial MT"/>
              </a:rPr>
              <a:t>with </a:t>
            </a:r>
            <a:r>
              <a:rPr sz="1100" spc="-10" dirty="0">
                <a:latin typeface="Arial MT"/>
                <a:cs typeface="Arial MT"/>
              </a:rPr>
              <a:t>Visual</a:t>
            </a:r>
            <a:r>
              <a:rPr sz="1100" spc="-45" dirty="0">
                <a:latin typeface="Arial MT"/>
                <a:cs typeface="Arial MT"/>
              </a:rPr>
              <a:t> </a:t>
            </a:r>
            <a:r>
              <a:rPr sz="1100" spc="-5" dirty="0">
                <a:latin typeface="Arial MT"/>
                <a:cs typeface="Arial MT"/>
              </a:rPr>
              <a:t>Attention”, ICML</a:t>
            </a:r>
            <a:r>
              <a:rPr sz="1100" spc="-35" dirty="0">
                <a:latin typeface="Arial MT"/>
                <a:cs typeface="Arial MT"/>
              </a:rPr>
              <a:t> </a:t>
            </a:r>
            <a:r>
              <a:rPr sz="1100" spc="-5" dirty="0">
                <a:latin typeface="Arial MT"/>
                <a:cs typeface="Arial MT"/>
              </a:rPr>
              <a:t>2015</a:t>
            </a:r>
            <a:endParaRPr sz="1100" dirty="0">
              <a:latin typeface="Arial MT"/>
              <a:cs typeface="Arial MT"/>
            </a:endParaRPr>
          </a:p>
          <a:p>
            <a:pPr marL="12700">
              <a:lnSpc>
                <a:spcPct val="100000"/>
              </a:lnSpc>
              <a:spcBef>
                <a:spcPts val="5"/>
              </a:spcBef>
            </a:pPr>
            <a:r>
              <a:rPr sz="1100" spc="-5" dirty="0">
                <a:latin typeface="Arial MT"/>
                <a:cs typeface="Arial MT"/>
              </a:rPr>
              <a:t>Figure </a:t>
            </a:r>
            <a:r>
              <a:rPr sz="1100" dirty="0">
                <a:latin typeface="Arial MT"/>
                <a:cs typeface="Arial MT"/>
              </a:rPr>
              <a:t>copyright</a:t>
            </a:r>
            <a:r>
              <a:rPr sz="1100" spc="-5" dirty="0">
                <a:latin typeface="Arial MT"/>
                <a:cs typeface="Arial MT"/>
              </a:rPr>
              <a:t> Kelvin Xu,</a:t>
            </a:r>
            <a:r>
              <a:rPr sz="1100" dirty="0">
                <a:latin typeface="Arial MT"/>
                <a:cs typeface="Arial MT"/>
              </a:rPr>
              <a:t> Jimmy</a:t>
            </a:r>
            <a:r>
              <a:rPr sz="1100" spc="-5" dirty="0">
                <a:latin typeface="Arial MT"/>
                <a:cs typeface="Arial MT"/>
              </a:rPr>
              <a:t> Lei Ba,</a:t>
            </a:r>
            <a:r>
              <a:rPr sz="1100" dirty="0">
                <a:latin typeface="Arial MT"/>
                <a:cs typeface="Arial MT"/>
              </a:rPr>
              <a:t> Jamie</a:t>
            </a:r>
            <a:r>
              <a:rPr sz="1100" spc="-5" dirty="0">
                <a:latin typeface="Arial MT"/>
                <a:cs typeface="Arial MT"/>
              </a:rPr>
              <a:t> Kiros, Kyunghyun</a:t>
            </a:r>
            <a:r>
              <a:rPr sz="1100" dirty="0">
                <a:latin typeface="Arial MT"/>
                <a:cs typeface="Arial MT"/>
              </a:rPr>
              <a:t> </a:t>
            </a:r>
            <a:r>
              <a:rPr sz="1100" spc="-5" dirty="0">
                <a:latin typeface="Arial MT"/>
                <a:cs typeface="Arial MT"/>
              </a:rPr>
              <a:t>Cho,</a:t>
            </a:r>
            <a:r>
              <a:rPr sz="1100" spc="-35" dirty="0">
                <a:latin typeface="Arial MT"/>
                <a:cs typeface="Arial MT"/>
              </a:rPr>
              <a:t> </a:t>
            </a:r>
            <a:r>
              <a:rPr sz="1100" spc="-5" dirty="0">
                <a:latin typeface="Arial MT"/>
                <a:cs typeface="Arial MT"/>
              </a:rPr>
              <a:t>Aaron Courville,</a:t>
            </a:r>
            <a:r>
              <a:rPr sz="1100" dirty="0">
                <a:latin typeface="Arial MT"/>
                <a:cs typeface="Arial MT"/>
              </a:rPr>
              <a:t> </a:t>
            </a:r>
            <a:r>
              <a:rPr sz="1100" spc="-5" dirty="0">
                <a:latin typeface="Arial MT"/>
                <a:cs typeface="Arial MT"/>
              </a:rPr>
              <a:t>Ruslan </a:t>
            </a:r>
            <a:r>
              <a:rPr sz="1100" spc="-10" dirty="0">
                <a:latin typeface="Arial MT"/>
                <a:cs typeface="Arial MT"/>
              </a:rPr>
              <a:t>Salakhutdinov,</a:t>
            </a:r>
            <a:r>
              <a:rPr sz="1100" spc="-5" dirty="0">
                <a:latin typeface="Arial MT"/>
                <a:cs typeface="Arial MT"/>
              </a:rPr>
              <a:t> Richard</a:t>
            </a:r>
            <a:r>
              <a:rPr sz="1100" dirty="0">
                <a:latin typeface="Arial MT"/>
                <a:cs typeface="Arial MT"/>
              </a:rPr>
              <a:t> </a:t>
            </a:r>
            <a:r>
              <a:rPr sz="1100" spc="-5" dirty="0">
                <a:latin typeface="Arial MT"/>
                <a:cs typeface="Arial MT"/>
              </a:rPr>
              <a:t>S. Zemel, and</a:t>
            </a:r>
            <a:r>
              <a:rPr sz="1100" spc="-10" dirty="0">
                <a:latin typeface="Arial MT"/>
                <a:cs typeface="Arial MT"/>
              </a:rPr>
              <a:t> </a:t>
            </a:r>
            <a:r>
              <a:rPr sz="1100" spc="-15" dirty="0">
                <a:latin typeface="Arial MT"/>
                <a:cs typeface="Arial MT"/>
              </a:rPr>
              <a:t>Yoshua</a:t>
            </a:r>
            <a:r>
              <a:rPr sz="1100" spc="-5" dirty="0">
                <a:latin typeface="Arial MT"/>
                <a:cs typeface="Arial MT"/>
              </a:rPr>
              <a:t> Benchio, 2015. Reproduced</a:t>
            </a:r>
            <a:r>
              <a:rPr sz="1100" dirty="0">
                <a:latin typeface="Arial MT"/>
                <a:cs typeface="Arial MT"/>
              </a:rPr>
              <a:t> </a:t>
            </a:r>
            <a:r>
              <a:rPr sz="1100" spc="-5" dirty="0">
                <a:latin typeface="Arial MT"/>
                <a:cs typeface="Arial MT"/>
              </a:rPr>
              <a:t>with permission.</a:t>
            </a:r>
            <a:endParaRPr sz="1100" dirty="0">
              <a:latin typeface="Arial MT"/>
              <a:cs typeface="Arial MT"/>
            </a:endParaRPr>
          </a:p>
        </p:txBody>
      </p:sp>
      <p:sp>
        <p:nvSpPr>
          <p:cNvPr id="10" name="object 8">
            <a:extLst>
              <a:ext uri="{FF2B5EF4-FFF2-40B4-BE49-F238E27FC236}">
                <a16:creationId xmlns:a16="http://schemas.microsoft.com/office/drawing/2014/main" id="{A97B17D9-FC00-4C76-A6A8-1EE29D57CF3A}"/>
              </a:ext>
            </a:extLst>
          </p:cNvPr>
          <p:cNvSpPr txBox="1"/>
          <p:nvPr/>
        </p:nvSpPr>
        <p:spPr>
          <a:xfrm>
            <a:off x="1438591" y="4689457"/>
            <a:ext cx="4719447" cy="259045"/>
          </a:xfrm>
          <a:prstGeom prst="rect">
            <a:avLst/>
          </a:prstGeom>
        </p:spPr>
        <p:txBody>
          <a:bodyPr vert="horz" wrap="square" lIns="0" tIns="12700" rIns="0" bIns="0" rtlCol="0">
            <a:spAutoFit/>
          </a:bodyPr>
          <a:lstStyle/>
          <a:p>
            <a:pPr marL="12700" marR="5080" indent="15875">
              <a:lnSpc>
                <a:spcPct val="100000"/>
              </a:lnSpc>
              <a:spcBef>
                <a:spcPts val="100"/>
              </a:spcBef>
            </a:pPr>
            <a:r>
              <a:rPr sz="1600" b="1" spc="-5" dirty="0">
                <a:latin typeface="Arial MT"/>
                <a:cs typeface="Arial MT"/>
              </a:rPr>
              <a:t>Hard</a:t>
            </a:r>
            <a:r>
              <a:rPr sz="1600" b="1" spc="-85" dirty="0">
                <a:latin typeface="Arial MT"/>
                <a:cs typeface="Arial MT"/>
              </a:rPr>
              <a:t> </a:t>
            </a:r>
            <a:r>
              <a:rPr sz="1600" b="1" spc="-5" dirty="0">
                <a:latin typeface="Arial MT"/>
                <a:cs typeface="Arial MT"/>
              </a:rPr>
              <a:t>attention </a:t>
            </a:r>
            <a:r>
              <a:rPr sz="1600" b="1" spc="-375" dirty="0">
                <a:latin typeface="Arial MT"/>
                <a:cs typeface="Arial MT"/>
              </a:rPr>
              <a:t> </a:t>
            </a:r>
            <a:r>
              <a:rPr sz="1400" dirty="0">
                <a:latin typeface="Arial MT"/>
                <a:cs typeface="Arial MT"/>
              </a:rPr>
              <a:t>(requires </a:t>
            </a:r>
            <a:r>
              <a:rPr sz="1400" spc="5" dirty="0">
                <a:latin typeface="Arial MT"/>
                <a:cs typeface="Arial MT"/>
              </a:rPr>
              <a:t> </a:t>
            </a:r>
            <a:r>
              <a:rPr sz="1400" dirty="0">
                <a:latin typeface="Arial MT"/>
                <a:cs typeface="Arial MT"/>
              </a:rPr>
              <a:t>reinforcement </a:t>
            </a:r>
            <a:r>
              <a:rPr sz="1400" spc="5" dirty="0">
                <a:latin typeface="Arial MT"/>
                <a:cs typeface="Arial MT"/>
              </a:rPr>
              <a:t> </a:t>
            </a:r>
            <a:r>
              <a:rPr sz="1400" spc="-5" dirty="0">
                <a:latin typeface="Arial MT"/>
                <a:cs typeface="Arial MT"/>
              </a:rPr>
              <a:t>learning)</a:t>
            </a:r>
            <a:endParaRPr sz="1600" dirty="0">
              <a:latin typeface="Arial MT"/>
              <a:cs typeface="Arial MT"/>
            </a:endParaRPr>
          </a:p>
        </p:txBody>
      </p:sp>
      <p:sp>
        <p:nvSpPr>
          <p:cNvPr id="8" name="矩形 7"/>
          <p:cNvSpPr/>
          <p:nvPr/>
        </p:nvSpPr>
        <p:spPr>
          <a:xfrm>
            <a:off x="2966157" y="2407370"/>
            <a:ext cx="2839239" cy="369332"/>
          </a:xfrm>
          <a:prstGeom prst="rect">
            <a:avLst/>
          </a:prstGeom>
        </p:spPr>
        <p:txBody>
          <a:bodyPr wrap="none">
            <a:spAutoFit/>
          </a:bodyPr>
          <a:lstStyle/>
          <a:p>
            <a:r>
              <a:rPr lang="zh-CN" altLang="en-US" dirty="0">
                <a:solidFill>
                  <a:srgbClr val="4D4D4D"/>
                </a:solidFill>
                <a:latin typeface="-apple-system"/>
              </a:rPr>
              <a:t>每个权重取值范围为</a:t>
            </a:r>
            <a:r>
              <a:rPr lang="en-US" altLang="zh-CN" dirty="0">
                <a:solidFill>
                  <a:srgbClr val="4D4D4D"/>
                </a:solidFill>
                <a:latin typeface="-apple-system"/>
              </a:rPr>
              <a:t>[0,1]</a:t>
            </a:r>
            <a:endParaRPr lang="zh-CN" altLang="en-US" dirty="0"/>
          </a:p>
        </p:txBody>
      </p:sp>
      <p:sp>
        <p:nvSpPr>
          <p:cNvPr id="11" name="矩形 10"/>
          <p:cNvSpPr/>
          <p:nvPr/>
        </p:nvSpPr>
        <p:spPr>
          <a:xfrm>
            <a:off x="1854258" y="5093379"/>
            <a:ext cx="7488767" cy="646331"/>
          </a:xfrm>
          <a:prstGeom prst="rect">
            <a:avLst/>
          </a:prstGeom>
        </p:spPr>
        <p:txBody>
          <a:bodyPr wrap="square">
            <a:spAutoFit/>
          </a:bodyPr>
          <a:lstStyle/>
          <a:p>
            <a:r>
              <a:rPr lang="zh-CN" altLang="en-US" dirty="0">
                <a:solidFill>
                  <a:srgbClr val="4D4D4D"/>
                </a:solidFill>
                <a:latin typeface="-apple-system"/>
              </a:rPr>
              <a:t>每个</a:t>
            </a:r>
            <a:r>
              <a:rPr lang="en-US" altLang="zh-CN" dirty="0">
                <a:solidFill>
                  <a:srgbClr val="4D4D4D"/>
                </a:solidFill>
                <a:latin typeface="-apple-system"/>
              </a:rPr>
              <a:t>key</a:t>
            </a:r>
            <a:r>
              <a:rPr lang="zh-CN" altLang="en-US" dirty="0">
                <a:solidFill>
                  <a:srgbClr val="4D4D4D"/>
                </a:solidFill>
                <a:latin typeface="-apple-system"/>
              </a:rPr>
              <a:t>的注意力只会取</a:t>
            </a:r>
            <a:r>
              <a:rPr lang="en-US" altLang="zh-CN" dirty="0">
                <a:solidFill>
                  <a:srgbClr val="4D4D4D"/>
                </a:solidFill>
                <a:latin typeface="-apple-system"/>
              </a:rPr>
              <a:t>0</a:t>
            </a:r>
            <a:r>
              <a:rPr lang="zh-CN" altLang="en-US" dirty="0">
                <a:solidFill>
                  <a:srgbClr val="4D4D4D"/>
                </a:solidFill>
                <a:latin typeface="-apple-system"/>
              </a:rPr>
              <a:t>或者</a:t>
            </a:r>
            <a:r>
              <a:rPr lang="en-US" altLang="zh-CN" dirty="0">
                <a:solidFill>
                  <a:srgbClr val="4D4D4D"/>
                </a:solidFill>
                <a:latin typeface="-apple-system"/>
              </a:rPr>
              <a:t>1</a:t>
            </a:r>
            <a:r>
              <a:rPr lang="zh-CN" altLang="en-US" dirty="0">
                <a:solidFill>
                  <a:srgbClr val="4D4D4D"/>
                </a:solidFill>
                <a:latin typeface="-apple-system"/>
              </a:rPr>
              <a:t>，也就是说我们只会令某几个特定的</a:t>
            </a:r>
            <a:r>
              <a:rPr lang="en-US" altLang="zh-CN" dirty="0">
                <a:solidFill>
                  <a:srgbClr val="4D4D4D"/>
                </a:solidFill>
                <a:latin typeface="-apple-system"/>
              </a:rPr>
              <a:t>key</a:t>
            </a:r>
            <a:r>
              <a:rPr lang="zh-CN" altLang="en-US" dirty="0">
                <a:solidFill>
                  <a:srgbClr val="4D4D4D"/>
                </a:solidFill>
                <a:latin typeface="-apple-system"/>
              </a:rPr>
              <a:t>有注意力，且权重均为</a:t>
            </a:r>
            <a:r>
              <a:rPr lang="en-US" altLang="zh-CN" dirty="0">
                <a:solidFill>
                  <a:srgbClr val="4D4D4D"/>
                </a:solidFill>
                <a:latin typeface="-apple-system"/>
              </a:rPr>
              <a:t>1</a:t>
            </a:r>
            <a:endParaRPr lang="zh-CN" altLang="en-US" dirty="0"/>
          </a:p>
        </p:txBody>
      </p:sp>
    </p:spTree>
    <p:extLst>
      <p:ext uri="{BB962C8B-B14F-4D97-AF65-F5344CB8AC3E}">
        <p14:creationId xmlns:p14="http://schemas.microsoft.com/office/powerpoint/2010/main" val="1968530842"/>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14CAF-D791-4FF2-93D6-8B9F5312388D}"/>
              </a:ext>
            </a:extLst>
          </p:cNvPr>
          <p:cNvSpPr>
            <a:spLocks noGrp="1"/>
          </p:cNvSpPr>
          <p:nvPr>
            <p:ph type="title"/>
          </p:nvPr>
        </p:nvSpPr>
        <p:spPr/>
        <p:txBody>
          <a:bodyPr/>
          <a:lstStyle/>
          <a:p>
            <a:r>
              <a:rPr lang="en-US" altLang="zh-CN" spc="-5" dirty="0"/>
              <a:t>Image</a:t>
            </a:r>
            <a:r>
              <a:rPr lang="en-US" altLang="zh-CN" spc="-40" dirty="0"/>
              <a:t> </a:t>
            </a:r>
            <a:r>
              <a:rPr lang="en-US" altLang="zh-CN" spc="-5" dirty="0"/>
              <a:t>Captioning</a:t>
            </a:r>
            <a:r>
              <a:rPr lang="en-US" altLang="zh-CN" spc="-35" dirty="0"/>
              <a:t> </a:t>
            </a:r>
            <a:r>
              <a:rPr lang="en-US" altLang="zh-CN" spc="-5" dirty="0"/>
              <a:t>with</a:t>
            </a:r>
            <a:r>
              <a:rPr lang="en-US" altLang="zh-CN" spc="-190" dirty="0"/>
              <a:t> </a:t>
            </a:r>
            <a:r>
              <a:rPr lang="en-US" altLang="zh-CN" spc="-5" dirty="0"/>
              <a:t>Attention</a:t>
            </a:r>
            <a:endParaRPr lang="zh-CN" altLang="en-US" dirty="0"/>
          </a:p>
        </p:txBody>
      </p:sp>
      <p:sp>
        <p:nvSpPr>
          <p:cNvPr id="3" name="内容占位符 2">
            <a:extLst>
              <a:ext uri="{FF2B5EF4-FFF2-40B4-BE49-F238E27FC236}">
                <a16:creationId xmlns:a16="http://schemas.microsoft.com/office/drawing/2014/main" id="{C2EB51B4-16D1-46AD-92BE-8E3470B85AB5}"/>
              </a:ext>
            </a:extLst>
          </p:cNvPr>
          <p:cNvSpPr>
            <a:spLocks noGrp="1"/>
          </p:cNvSpPr>
          <p:nvPr>
            <p:ph idx="1"/>
          </p:nvPr>
        </p:nvSpPr>
        <p:spPr/>
        <p:txBody>
          <a:bodyPr/>
          <a:lstStyle/>
          <a:p>
            <a:r>
              <a:rPr lang="en-US" altLang="zh-CN" dirty="0"/>
              <a:t>Visualization </a:t>
            </a:r>
            <a:endParaRPr lang="zh-CN" altLang="en-US" dirty="0"/>
          </a:p>
        </p:txBody>
      </p:sp>
      <p:pic>
        <p:nvPicPr>
          <p:cNvPr id="5" name="object 3">
            <a:extLst>
              <a:ext uri="{FF2B5EF4-FFF2-40B4-BE49-F238E27FC236}">
                <a16:creationId xmlns:a16="http://schemas.microsoft.com/office/drawing/2014/main" id="{84617DE7-B2E1-4531-83B4-47442182C3E3}"/>
              </a:ext>
            </a:extLst>
          </p:cNvPr>
          <p:cNvPicPr/>
          <p:nvPr/>
        </p:nvPicPr>
        <p:blipFill>
          <a:blip r:embed="rId3" cstate="print"/>
          <a:stretch>
            <a:fillRect/>
          </a:stretch>
        </p:blipFill>
        <p:spPr>
          <a:xfrm>
            <a:off x="955347" y="2183127"/>
            <a:ext cx="7494167" cy="3131139"/>
          </a:xfrm>
          <a:prstGeom prst="rect">
            <a:avLst/>
          </a:prstGeom>
        </p:spPr>
      </p:pic>
      <p:sp>
        <p:nvSpPr>
          <p:cNvPr id="6" name="object 4">
            <a:extLst>
              <a:ext uri="{FF2B5EF4-FFF2-40B4-BE49-F238E27FC236}">
                <a16:creationId xmlns:a16="http://schemas.microsoft.com/office/drawing/2014/main" id="{3B03E0B6-BD1F-4A78-BC73-ABF530D71B58}"/>
              </a:ext>
            </a:extLst>
          </p:cNvPr>
          <p:cNvSpPr txBox="1"/>
          <p:nvPr/>
        </p:nvSpPr>
        <p:spPr>
          <a:xfrm>
            <a:off x="581348" y="5786454"/>
            <a:ext cx="7738563" cy="520655"/>
          </a:xfrm>
          <a:prstGeom prst="rect">
            <a:avLst/>
          </a:prstGeom>
        </p:spPr>
        <p:txBody>
          <a:bodyPr vert="horz" wrap="square" lIns="0" tIns="12700" rIns="0" bIns="0" rtlCol="0">
            <a:spAutoFit/>
          </a:bodyPr>
          <a:lstStyle/>
          <a:p>
            <a:pPr marL="12700">
              <a:lnSpc>
                <a:spcPct val="100000"/>
              </a:lnSpc>
              <a:spcBef>
                <a:spcPts val="100"/>
              </a:spcBef>
            </a:pPr>
            <a:r>
              <a:rPr sz="1100" spc="-5" dirty="0">
                <a:latin typeface="Arial MT"/>
                <a:cs typeface="Arial MT"/>
              </a:rPr>
              <a:t>Xu et al, </a:t>
            </a:r>
            <a:r>
              <a:rPr sz="1100" spc="-10" dirty="0">
                <a:latin typeface="Arial MT"/>
                <a:cs typeface="Arial MT"/>
              </a:rPr>
              <a:t>“Show,</a:t>
            </a:r>
            <a:r>
              <a:rPr sz="1100" spc="-50" dirty="0">
                <a:latin typeface="Arial MT"/>
                <a:cs typeface="Arial MT"/>
              </a:rPr>
              <a:t> </a:t>
            </a:r>
            <a:r>
              <a:rPr sz="1100" spc="-5" dirty="0">
                <a:latin typeface="Arial MT"/>
                <a:cs typeface="Arial MT"/>
              </a:rPr>
              <a:t>Attend, and</a:t>
            </a:r>
            <a:r>
              <a:rPr sz="1100" spc="-15" dirty="0">
                <a:latin typeface="Arial MT"/>
                <a:cs typeface="Arial MT"/>
              </a:rPr>
              <a:t> </a:t>
            </a:r>
            <a:r>
              <a:rPr sz="1100" spc="-25" dirty="0">
                <a:latin typeface="Arial MT"/>
                <a:cs typeface="Arial MT"/>
              </a:rPr>
              <a:t>Tell:</a:t>
            </a:r>
            <a:r>
              <a:rPr sz="1100" spc="-5" dirty="0">
                <a:latin typeface="Arial MT"/>
                <a:cs typeface="Arial MT"/>
              </a:rPr>
              <a:t> Neural Image Caption Generation</a:t>
            </a:r>
            <a:r>
              <a:rPr sz="1100" dirty="0">
                <a:latin typeface="Arial MT"/>
                <a:cs typeface="Arial MT"/>
              </a:rPr>
              <a:t> </a:t>
            </a:r>
            <a:r>
              <a:rPr sz="1100" spc="-5" dirty="0">
                <a:latin typeface="Arial MT"/>
                <a:cs typeface="Arial MT"/>
              </a:rPr>
              <a:t>with </a:t>
            </a:r>
            <a:r>
              <a:rPr sz="1100" spc="-10" dirty="0">
                <a:latin typeface="Arial MT"/>
                <a:cs typeface="Arial MT"/>
              </a:rPr>
              <a:t>Visual</a:t>
            </a:r>
            <a:r>
              <a:rPr sz="1100" spc="-45" dirty="0">
                <a:latin typeface="Arial MT"/>
                <a:cs typeface="Arial MT"/>
              </a:rPr>
              <a:t> </a:t>
            </a:r>
            <a:r>
              <a:rPr sz="1100" spc="-5" dirty="0">
                <a:latin typeface="Arial MT"/>
                <a:cs typeface="Arial MT"/>
              </a:rPr>
              <a:t>Attention”, ICML</a:t>
            </a:r>
            <a:r>
              <a:rPr sz="1100" spc="-35" dirty="0">
                <a:latin typeface="Arial MT"/>
                <a:cs typeface="Arial MT"/>
              </a:rPr>
              <a:t> </a:t>
            </a:r>
            <a:r>
              <a:rPr sz="1100" spc="-5" dirty="0">
                <a:latin typeface="Arial MT"/>
                <a:cs typeface="Arial MT"/>
              </a:rPr>
              <a:t>2015</a:t>
            </a:r>
            <a:endParaRPr sz="1100" dirty="0">
              <a:latin typeface="Arial MT"/>
              <a:cs typeface="Arial MT"/>
            </a:endParaRPr>
          </a:p>
          <a:p>
            <a:pPr marL="12700">
              <a:lnSpc>
                <a:spcPct val="100000"/>
              </a:lnSpc>
              <a:spcBef>
                <a:spcPts val="5"/>
              </a:spcBef>
            </a:pPr>
            <a:r>
              <a:rPr sz="1100" spc="-5" dirty="0">
                <a:latin typeface="Arial MT"/>
                <a:cs typeface="Arial MT"/>
              </a:rPr>
              <a:t>Figure </a:t>
            </a:r>
            <a:r>
              <a:rPr sz="1100" dirty="0">
                <a:latin typeface="Arial MT"/>
                <a:cs typeface="Arial MT"/>
              </a:rPr>
              <a:t>copyright</a:t>
            </a:r>
            <a:r>
              <a:rPr sz="1100" spc="-5" dirty="0">
                <a:latin typeface="Arial MT"/>
                <a:cs typeface="Arial MT"/>
              </a:rPr>
              <a:t> Kelvin Xu,</a:t>
            </a:r>
            <a:r>
              <a:rPr sz="1100" dirty="0">
                <a:latin typeface="Arial MT"/>
                <a:cs typeface="Arial MT"/>
              </a:rPr>
              <a:t> Jimmy</a:t>
            </a:r>
            <a:r>
              <a:rPr sz="1100" spc="-5" dirty="0">
                <a:latin typeface="Arial MT"/>
                <a:cs typeface="Arial MT"/>
              </a:rPr>
              <a:t> Lei Ba,</a:t>
            </a:r>
            <a:r>
              <a:rPr sz="1100" dirty="0">
                <a:latin typeface="Arial MT"/>
                <a:cs typeface="Arial MT"/>
              </a:rPr>
              <a:t> Jamie</a:t>
            </a:r>
            <a:r>
              <a:rPr sz="1100" spc="-5" dirty="0">
                <a:latin typeface="Arial MT"/>
                <a:cs typeface="Arial MT"/>
              </a:rPr>
              <a:t> Kiros, Kyunghyun</a:t>
            </a:r>
            <a:r>
              <a:rPr sz="1100" dirty="0">
                <a:latin typeface="Arial MT"/>
                <a:cs typeface="Arial MT"/>
              </a:rPr>
              <a:t> </a:t>
            </a:r>
            <a:r>
              <a:rPr sz="1100" spc="-5" dirty="0">
                <a:latin typeface="Arial MT"/>
                <a:cs typeface="Arial MT"/>
              </a:rPr>
              <a:t>Cho,</a:t>
            </a:r>
            <a:r>
              <a:rPr sz="1100" spc="-35" dirty="0">
                <a:latin typeface="Arial MT"/>
                <a:cs typeface="Arial MT"/>
              </a:rPr>
              <a:t> </a:t>
            </a:r>
            <a:r>
              <a:rPr sz="1100" spc="-5" dirty="0">
                <a:latin typeface="Arial MT"/>
                <a:cs typeface="Arial MT"/>
              </a:rPr>
              <a:t>Aaron Courville,</a:t>
            </a:r>
            <a:r>
              <a:rPr sz="1100" dirty="0">
                <a:latin typeface="Arial MT"/>
                <a:cs typeface="Arial MT"/>
              </a:rPr>
              <a:t> </a:t>
            </a:r>
            <a:r>
              <a:rPr sz="1100" spc="-5" dirty="0">
                <a:latin typeface="Arial MT"/>
                <a:cs typeface="Arial MT"/>
              </a:rPr>
              <a:t>Ruslan </a:t>
            </a:r>
            <a:r>
              <a:rPr sz="1100" spc="-10" dirty="0">
                <a:latin typeface="Arial MT"/>
                <a:cs typeface="Arial MT"/>
              </a:rPr>
              <a:t>Salakhutdinov,</a:t>
            </a:r>
            <a:r>
              <a:rPr sz="1100" spc="-5" dirty="0">
                <a:latin typeface="Arial MT"/>
                <a:cs typeface="Arial MT"/>
              </a:rPr>
              <a:t> Richard</a:t>
            </a:r>
            <a:r>
              <a:rPr sz="1100" dirty="0">
                <a:latin typeface="Arial MT"/>
                <a:cs typeface="Arial MT"/>
              </a:rPr>
              <a:t> </a:t>
            </a:r>
            <a:r>
              <a:rPr sz="1100" spc="-5" dirty="0">
                <a:latin typeface="Arial MT"/>
                <a:cs typeface="Arial MT"/>
              </a:rPr>
              <a:t>S. Zemel, and</a:t>
            </a:r>
            <a:r>
              <a:rPr sz="1100" spc="-10" dirty="0">
                <a:latin typeface="Arial MT"/>
                <a:cs typeface="Arial MT"/>
              </a:rPr>
              <a:t> </a:t>
            </a:r>
            <a:r>
              <a:rPr sz="1100" spc="-15" dirty="0">
                <a:latin typeface="Arial MT"/>
                <a:cs typeface="Arial MT"/>
              </a:rPr>
              <a:t>Yoshua</a:t>
            </a:r>
            <a:r>
              <a:rPr sz="1100" spc="-5" dirty="0">
                <a:latin typeface="Arial MT"/>
                <a:cs typeface="Arial MT"/>
              </a:rPr>
              <a:t> Benchio, 2015. Reproduced</a:t>
            </a:r>
            <a:r>
              <a:rPr sz="1100" dirty="0">
                <a:latin typeface="Arial MT"/>
                <a:cs typeface="Arial MT"/>
              </a:rPr>
              <a:t> </a:t>
            </a:r>
            <a:r>
              <a:rPr sz="1100" spc="-5" dirty="0">
                <a:latin typeface="Arial MT"/>
                <a:cs typeface="Arial MT"/>
              </a:rPr>
              <a:t>with permission.</a:t>
            </a:r>
            <a:endParaRPr sz="1100" dirty="0">
              <a:latin typeface="Arial MT"/>
              <a:cs typeface="Arial MT"/>
            </a:endParaRPr>
          </a:p>
        </p:txBody>
      </p:sp>
    </p:spTree>
    <p:extLst>
      <p:ext uri="{BB962C8B-B14F-4D97-AF65-F5344CB8AC3E}">
        <p14:creationId xmlns:p14="http://schemas.microsoft.com/office/powerpoint/2010/main" val="2738874654"/>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2079F-6ADD-4E79-BF4D-CCB6DCE57782}"/>
              </a:ext>
            </a:extLst>
          </p:cNvPr>
          <p:cNvSpPr>
            <a:spLocks noGrp="1"/>
          </p:cNvSpPr>
          <p:nvPr>
            <p:ph type="title"/>
          </p:nvPr>
        </p:nvSpPr>
        <p:spPr/>
        <p:txBody>
          <a:bodyPr/>
          <a:lstStyle/>
          <a:p>
            <a:r>
              <a:rPr lang="en-US" altLang="zh-CN" spc="-10" dirty="0"/>
              <a:t>Attention</a:t>
            </a:r>
            <a:r>
              <a:rPr lang="en-US" altLang="zh-CN" spc="-25" dirty="0"/>
              <a:t> </a:t>
            </a:r>
            <a:r>
              <a:rPr lang="en-US" altLang="zh-CN" spc="-5" dirty="0"/>
              <a:t>we</a:t>
            </a:r>
            <a:r>
              <a:rPr lang="en-US" altLang="zh-CN" spc="-15" dirty="0"/>
              <a:t> </a:t>
            </a:r>
            <a:r>
              <a:rPr lang="en-US" altLang="zh-CN" spc="-5" dirty="0"/>
              <a:t>just</a:t>
            </a:r>
            <a:r>
              <a:rPr lang="en-US" altLang="zh-CN" spc="-15" dirty="0"/>
              <a:t> </a:t>
            </a:r>
            <a:r>
              <a:rPr lang="en-US" altLang="zh-CN" dirty="0"/>
              <a:t>saw</a:t>
            </a:r>
            <a:r>
              <a:rPr lang="en-US" altLang="zh-CN" spc="-15" dirty="0"/>
              <a:t> </a:t>
            </a:r>
            <a:r>
              <a:rPr lang="en-US" altLang="zh-CN" spc="-5" dirty="0"/>
              <a:t>in</a:t>
            </a:r>
            <a:r>
              <a:rPr lang="en-US" altLang="zh-CN" spc="-20" dirty="0"/>
              <a:t> </a:t>
            </a:r>
            <a:r>
              <a:rPr lang="en-US" altLang="zh-CN" spc="-5" dirty="0"/>
              <a:t>image</a:t>
            </a:r>
            <a:r>
              <a:rPr lang="en-US" altLang="zh-CN" spc="-15" dirty="0"/>
              <a:t> </a:t>
            </a:r>
            <a:r>
              <a:rPr lang="en-US" altLang="zh-CN" dirty="0"/>
              <a:t>captioning</a:t>
            </a:r>
            <a:endParaRPr lang="zh-CN" altLang="en-US" dirty="0"/>
          </a:p>
        </p:txBody>
      </p:sp>
      <p:sp>
        <p:nvSpPr>
          <p:cNvPr id="6" name="object 4">
            <a:extLst>
              <a:ext uri="{FF2B5EF4-FFF2-40B4-BE49-F238E27FC236}">
                <a16:creationId xmlns:a16="http://schemas.microsoft.com/office/drawing/2014/main" id="{30A617E0-D96D-4D59-AAD1-5A8CA0A31AFA}"/>
              </a:ext>
            </a:extLst>
          </p:cNvPr>
          <p:cNvSpPr txBox="1"/>
          <p:nvPr/>
        </p:nvSpPr>
        <p:spPr>
          <a:xfrm>
            <a:off x="490264" y="4385403"/>
            <a:ext cx="224154" cy="725170"/>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Features</a:t>
            </a:r>
            <a:endParaRPr sz="1400">
              <a:latin typeface="Arial MT"/>
              <a:cs typeface="Arial MT"/>
            </a:endParaRPr>
          </a:p>
        </p:txBody>
      </p:sp>
      <p:sp>
        <p:nvSpPr>
          <p:cNvPr id="8" name="object 6">
            <a:extLst>
              <a:ext uri="{FF2B5EF4-FFF2-40B4-BE49-F238E27FC236}">
                <a16:creationId xmlns:a16="http://schemas.microsoft.com/office/drawing/2014/main" id="{0F8E4CBD-8932-4D53-A70C-21C634DFEBA4}"/>
              </a:ext>
            </a:extLst>
          </p:cNvPr>
          <p:cNvSpPr/>
          <p:nvPr/>
        </p:nvSpPr>
        <p:spPr>
          <a:xfrm>
            <a:off x="2370721" y="5396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9" name="object 7">
            <a:extLst>
              <a:ext uri="{FF2B5EF4-FFF2-40B4-BE49-F238E27FC236}">
                <a16:creationId xmlns:a16="http://schemas.microsoft.com/office/drawing/2014/main" id="{3E1CB095-1C9F-4D58-BC52-DF4A91171490}"/>
              </a:ext>
            </a:extLst>
          </p:cNvPr>
          <p:cNvSpPr/>
          <p:nvPr/>
        </p:nvSpPr>
        <p:spPr>
          <a:xfrm>
            <a:off x="2370721" y="5396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aphicFrame>
        <p:nvGraphicFramePr>
          <p:cNvPr id="23" name="object 21">
            <a:extLst>
              <a:ext uri="{FF2B5EF4-FFF2-40B4-BE49-F238E27FC236}">
                <a16:creationId xmlns:a16="http://schemas.microsoft.com/office/drawing/2014/main" id="{8831D8D6-6582-41D9-AD7A-087BC5764707}"/>
              </a:ext>
            </a:extLst>
          </p:cNvPr>
          <p:cNvGraphicFramePr>
            <a:graphicFrameLocks noGrp="1"/>
          </p:cNvGraphicFramePr>
          <p:nvPr>
            <p:extLst>
              <p:ext uri="{D42A27DB-BD31-4B8C-83A1-F6EECF244321}">
                <p14:modId xmlns:p14="http://schemas.microsoft.com/office/powerpoint/2010/main" val="1542186680"/>
              </p:ext>
            </p:extLst>
          </p:nvPr>
        </p:nvGraphicFramePr>
        <p:xfrm>
          <a:off x="705594" y="4230580"/>
          <a:ext cx="1266824" cy="946644"/>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311150">
                  <a:extLst>
                    <a:ext uri="{9D8B030D-6E8A-4147-A177-3AD203B41FA5}">
                      <a16:colId xmlns:a16="http://schemas.microsoft.com/office/drawing/2014/main" val="20003"/>
                    </a:ext>
                  </a:extLst>
                </a:gridCol>
              </a:tblGrid>
              <a:tr h="178714">
                <a:tc rowSpan="2">
                  <a:txBody>
                    <a:bodyPr/>
                    <a:lstStyle/>
                    <a:p>
                      <a:pPr marL="48895">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marL="69850">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marL="74930">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000">
                        <a:latin typeface="Times New Roman"/>
                        <a:cs typeface="Times New Roman"/>
                      </a:endParaRPr>
                    </a:p>
                  </a:txBody>
                  <a:tcPr marL="0" marR="0" marT="0" marB="0">
                    <a:lnL w="9525">
                      <a:solidFill>
                        <a:srgbClr val="666666"/>
                      </a:solidFill>
                      <a:prstDash val="solid"/>
                    </a:lnL>
                    <a:lnB w="12700">
                      <a:solidFill>
                        <a:srgbClr val="222222"/>
                      </a:solidFill>
                      <a:prstDash val="solid"/>
                    </a:lnB>
                  </a:tcPr>
                </a:tc>
                <a:extLst>
                  <a:ext uri="{0D108BD9-81ED-4DB2-BD59-A6C34878D82A}">
                    <a16:rowId xmlns:a16="http://schemas.microsoft.com/office/drawing/2014/main" val="10000"/>
                  </a:ext>
                </a:extLst>
              </a:tr>
              <a:tr h="138277">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300" dirty="0">
                        <a:latin typeface="Times New Roman"/>
                        <a:cs typeface="Times New Roman"/>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1"/>
                  </a:ext>
                </a:extLst>
              </a:tr>
              <a:tr h="164072">
                <a:tc rowSpan="2">
                  <a:txBody>
                    <a:bodyPr/>
                    <a:lstStyle/>
                    <a:p>
                      <a:pPr marL="48895">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69850">
                        <a:lnSpc>
                          <a:spcPct val="100000"/>
                        </a:lnSpc>
                        <a:spcBef>
                          <a:spcPts val="790"/>
                        </a:spcBef>
                      </a:pPr>
                      <a:r>
                        <a:rPr sz="1800" spc="-7" baseline="20833" dirty="0">
                          <a:latin typeface="Arial MT"/>
                          <a:cs typeface="Arial MT"/>
                        </a:rPr>
                        <a:t>z</a:t>
                      </a:r>
                      <a:r>
                        <a:rPr sz="800" spc="-5" dirty="0">
                          <a:latin typeface="Arial MT"/>
                          <a:cs typeface="Arial MT"/>
                        </a:rPr>
                        <a:t>1,1</a:t>
                      </a:r>
                      <a:endParaRPr sz="800" dirty="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74930">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2"/>
                  </a:ext>
                </a:extLst>
              </a:tr>
              <a:tr h="150564">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0" indent="0">
                        <a:lnSpc>
                          <a:spcPct val="100000"/>
                        </a:lnSpc>
                        <a:buFont typeface="+mj-lt"/>
                        <a:buNone/>
                      </a:pPr>
                      <a:endParaRPr sz="1300" dirty="0">
                        <a:latin typeface="Times New Roman"/>
                        <a:cs typeface="Times New Roman"/>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3"/>
                  </a:ext>
                </a:extLst>
              </a:tr>
              <a:tr h="167135">
                <a:tc rowSpan="2">
                  <a:txBody>
                    <a:bodyPr/>
                    <a:lstStyle/>
                    <a:p>
                      <a:pPr marL="48895">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rowSpan="2">
                  <a:txBody>
                    <a:bodyPr/>
                    <a:lstStyle/>
                    <a:p>
                      <a:pPr marL="69850">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rowSpan="2">
                  <a:txBody>
                    <a:bodyPr/>
                    <a:lstStyle/>
                    <a:p>
                      <a:pPr marL="74930">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4"/>
                  </a:ext>
                </a:extLst>
              </a:tr>
              <a:tr h="147882">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a:lnSpc>
                          <a:spcPct val="100000"/>
                        </a:lnSpc>
                      </a:pPr>
                      <a:endParaRPr sz="800" dirty="0">
                        <a:latin typeface="Times New Roman"/>
                        <a:cs typeface="Times New Roman"/>
                      </a:endParaRPr>
                    </a:p>
                  </a:txBody>
                  <a:tcPr marL="0" marR="0" marT="0" marB="0">
                    <a:lnL w="9525">
                      <a:solidFill>
                        <a:srgbClr val="666666"/>
                      </a:solidFill>
                      <a:prstDash val="solid"/>
                    </a:lnL>
                    <a:lnT w="12700">
                      <a:solidFill>
                        <a:srgbClr val="222222"/>
                      </a:solidFill>
                      <a:prstDash val="solid"/>
                    </a:lnT>
                  </a:tcPr>
                </a:tc>
                <a:extLst>
                  <a:ext uri="{0D108BD9-81ED-4DB2-BD59-A6C34878D82A}">
                    <a16:rowId xmlns:a16="http://schemas.microsoft.com/office/drawing/2014/main" val="10005"/>
                  </a:ext>
                </a:extLst>
              </a:tr>
            </a:tbl>
          </a:graphicData>
        </a:graphic>
      </p:graphicFrame>
      <p:sp>
        <p:nvSpPr>
          <p:cNvPr id="72" name="object 71">
            <a:extLst>
              <a:ext uri="{FF2B5EF4-FFF2-40B4-BE49-F238E27FC236}">
                <a16:creationId xmlns:a16="http://schemas.microsoft.com/office/drawing/2014/main" id="{C467AE0D-02CF-4E10-AD18-AF1DEDDFD6FC}"/>
              </a:ext>
            </a:extLst>
          </p:cNvPr>
          <p:cNvSpPr txBox="1"/>
          <p:nvPr/>
        </p:nvSpPr>
        <p:spPr>
          <a:xfrm>
            <a:off x="3425783" y="5224479"/>
            <a:ext cx="2569772" cy="610424"/>
          </a:xfrm>
          <a:prstGeom prst="rect">
            <a:avLst/>
          </a:prstGeom>
        </p:spPr>
        <p:txBody>
          <a:bodyPr vert="horz" wrap="square" lIns="0" tIns="0" rIns="0" bIns="0" rtlCol="0">
            <a:spAutoFit/>
          </a:bodyPr>
          <a:lstStyle/>
          <a:p>
            <a:pPr marL="12700">
              <a:lnSpc>
                <a:spcPts val="1425"/>
              </a:lnSpc>
            </a:pPr>
            <a:r>
              <a:rPr sz="1400" b="1" spc="-5" dirty="0">
                <a:latin typeface="Arial"/>
                <a:cs typeface="Arial"/>
              </a:rPr>
              <a:t>Inputs</a:t>
            </a:r>
            <a:r>
              <a:rPr sz="1400" spc="-5" dirty="0">
                <a:latin typeface="Arial MT"/>
                <a:cs typeface="Arial MT"/>
              </a:rPr>
              <a:t>:</a:t>
            </a:r>
            <a:endParaRPr sz="1400" dirty="0">
              <a:latin typeface="Arial MT"/>
              <a:cs typeface="Arial MT"/>
            </a:endParaRPr>
          </a:p>
          <a:p>
            <a:pPr marL="12700" marR="5080">
              <a:lnSpc>
                <a:spcPct val="100000"/>
              </a:lnSpc>
            </a:pPr>
            <a:r>
              <a:rPr sz="1400" spc="-5" dirty="0">
                <a:latin typeface="Arial MT"/>
                <a:cs typeface="Arial MT"/>
              </a:rPr>
              <a:t>Features:</a:t>
            </a:r>
            <a:r>
              <a:rPr sz="1400" dirty="0">
                <a:latin typeface="Arial MT"/>
                <a:cs typeface="Arial MT"/>
              </a:rPr>
              <a:t> </a:t>
            </a:r>
            <a:r>
              <a:rPr sz="1400" b="1" dirty="0">
                <a:latin typeface="Arial"/>
                <a:cs typeface="Arial"/>
              </a:rPr>
              <a:t>z</a:t>
            </a:r>
            <a:r>
              <a:rPr sz="1400" b="1" spc="-20" dirty="0">
                <a:latin typeface="Arial"/>
                <a:cs typeface="Arial"/>
              </a:rPr>
              <a:t> </a:t>
            </a:r>
            <a:r>
              <a:rPr sz="1400" dirty="0">
                <a:latin typeface="Arial MT"/>
                <a:cs typeface="Arial MT"/>
              </a:rPr>
              <a:t>(shape:</a:t>
            </a:r>
            <a:r>
              <a:rPr sz="1400" spc="-15" dirty="0">
                <a:latin typeface="Arial MT"/>
                <a:cs typeface="Arial MT"/>
              </a:rPr>
              <a:t> </a:t>
            </a:r>
            <a:r>
              <a:rPr sz="1400" dirty="0">
                <a:latin typeface="Arial MT"/>
                <a:cs typeface="Arial MT"/>
              </a:rPr>
              <a:t>H</a:t>
            </a:r>
            <a:r>
              <a:rPr sz="1400" spc="-20" dirty="0">
                <a:latin typeface="Arial MT"/>
                <a:cs typeface="Arial MT"/>
              </a:rPr>
              <a:t> </a:t>
            </a:r>
            <a:r>
              <a:rPr sz="1400" dirty="0">
                <a:latin typeface="Arial MT"/>
                <a:cs typeface="Arial MT"/>
              </a:rPr>
              <a:t>x</a:t>
            </a:r>
            <a:r>
              <a:rPr sz="1400" spc="-20" dirty="0">
                <a:latin typeface="Arial MT"/>
                <a:cs typeface="Arial MT"/>
              </a:rPr>
              <a:t> </a:t>
            </a:r>
            <a:r>
              <a:rPr sz="1400" dirty="0">
                <a:latin typeface="Arial MT"/>
                <a:cs typeface="Arial MT"/>
              </a:rPr>
              <a:t>W</a:t>
            </a:r>
            <a:r>
              <a:rPr sz="1400" spc="-15"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Query</a:t>
            </a:r>
            <a:r>
              <a:rPr sz="1400" dirty="0">
                <a:latin typeface="Arial MT"/>
                <a:cs typeface="Arial MT"/>
              </a:rPr>
              <a:t>:</a:t>
            </a:r>
            <a:r>
              <a:rPr sz="1400" spc="10" dirty="0">
                <a:latin typeface="Arial MT"/>
                <a:cs typeface="Arial MT"/>
              </a:rPr>
              <a:t> </a:t>
            </a:r>
            <a:r>
              <a:rPr sz="1400" b="1" dirty="0">
                <a:latin typeface="Arial"/>
                <a:cs typeface="Arial"/>
              </a:rPr>
              <a:t>h</a:t>
            </a:r>
            <a:r>
              <a:rPr sz="1400" b="1" spc="-114" dirty="0">
                <a:latin typeface="Arial"/>
                <a:cs typeface="Arial"/>
              </a:rPr>
              <a:t> </a:t>
            </a:r>
            <a:r>
              <a:rPr sz="1400" dirty="0">
                <a:latin typeface="Arial MT"/>
                <a:cs typeface="Arial MT"/>
              </a:rPr>
              <a:t>(shape:</a:t>
            </a:r>
            <a:r>
              <a:rPr sz="1400" spc="-5" dirty="0">
                <a:latin typeface="Arial MT"/>
                <a:cs typeface="Arial MT"/>
              </a:rPr>
              <a:t> D)</a:t>
            </a:r>
            <a:endParaRPr sz="1400" dirty="0">
              <a:latin typeface="Arial MT"/>
              <a:cs typeface="Arial MT"/>
            </a:endParaRPr>
          </a:p>
        </p:txBody>
      </p:sp>
      <p:sp>
        <p:nvSpPr>
          <p:cNvPr id="73" name="object 72">
            <a:extLst>
              <a:ext uri="{FF2B5EF4-FFF2-40B4-BE49-F238E27FC236}">
                <a16:creationId xmlns:a16="http://schemas.microsoft.com/office/drawing/2014/main" id="{0526E5D5-6EBB-424A-98A8-8A547F028EA7}"/>
              </a:ext>
            </a:extLst>
          </p:cNvPr>
          <p:cNvSpPr txBox="1"/>
          <p:nvPr/>
        </p:nvSpPr>
        <p:spPr>
          <a:xfrm>
            <a:off x="2476143" y="5440539"/>
            <a:ext cx="110489" cy="196215"/>
          </a:xfrm>
          <a:prstGeom prst="rect">
            <a:avLst/>
          </a:prstGeom>
        </p:spPr>
        <p:txBody>
          <a:bodyPr vert="horz" wrap="square" lIns="0" tIns="0" rIns="0" bIns="0" rtlCol="0">
            <a:spAutoFit/>
          </a:bodyPr>
          <a:lstStyle/>
          <a:p>
            <a:pPr marL="12700">
              <a:lnSpc>
                <a:spcPts val="1425"/>
              </a:lnSpc>
            </a:pPr>
            <a:r>
              <a:rPr sz="1200" dirty="0">
                <a:latin typeface="Arial MT"/>
                <a:cs typeface="Arial MT"/>
              </a:rPr>
              <a:t>h</a:t>
            </a:r>
            <a:endParaRPr sz="1200">
              <a:latin typeface="Arial MT"/>
              <a:cs typeface="Arial MT"/>
            </a:endParaRPr>
          </a:p>
        </p:txBody>
      </p:sp>
      <p:sp>
        <p:nvSpPr>
          <p:cNvPr id="3" name="矩形 2">
            <a:extLst>
              <a:ext uri="{FF2B5EF4-FFF2-40B4-BE49-F238E27FC236}">
                <a16:creationId xmlns:a16="http://schemas.microsoft.com/office/drawing/2014/main" id="{6EDFCCF4-3BD7-4BF8-8A91-1917CBA8FA87}"/>
              </a:ext>
            </a:extLst>
          </p:cNvPr>
          <p:cNvSpPr/>
          <p:nvPr/>
        </p:nvSpPr>
        <p:spPr>
          <a:xfrm>
            <a:off x="1654821" y="4230580"/>
            <a:ext cx="931811" cy="928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0239354"/>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2079F-6ADD-4E79-BF4D-CCB6DCE57782}"/>
              </a:ext>
            </a:extLst>
          </p:cNvPr>
          <p:cNvSpPr>
            <a:spLocks noGrp="1"/>
          </p:cNvSpPr>
          <p:nvPr>
            <p:ph type="title"/>
          </p:nvPr>
        </p:nvSpPr>
        <p:spPr/>
        <p:txBody>
          <a:bodyPr/>
          <a:lstStyle/>
          <a:p>
            <a:r>
              <a:rPr lang="en-US" altLang="zh-CN" spc="-10" dirty="0"/>
              <a:t>Attention</a:t>
            </a:r>
            <a:r>
              <a:rPr lang="en-US" altLang="zh-CN" spc="-25" dirty="0"/>
              <a:t> </a:t>
            </a:r>
            <a:r>
              <a:rPr lang="en-US" altLang="zh-CN" spc="-5" dirty="0"/>
              <a:t>we</a:t>
            </a:r>
            <a:r>
              <a:rPr lang="en-US" altLang="zh-CN" spc="-15" dirty="0"/>
              <a:t> </a:t>
            </a:r>
            <a:r>
              <a:rPr lang="en-US" altLang="zh-CN" spc="-5" dirty="0"/>
              <a:t>just</a:t>
            </a:r>
            <a:r>
              <a:rPr lang="en-US" altLang="zh-CN" spc="-15" dirty="0"/>
              <a:t> </a:t>
            </a:r>
            <a:r>
              <a:rPr lang="en-US" altLang="zh-CN" dirty="0"/>
              <a:t>saw</a:t>
            </a:r>
            <a:r>
              <a:rPr lang="en-US" altLang="zh-CN" spc="-15" dirty="0"/>
              <a:t> </a:t>
            </a:r>
            <a:r>
              <a:rPr lang="en-US" altLang="zh-CN" spc="-5" dirty="0"/>
              <a:t>in</a:t>
            </a:r>
            <a:r>
              <a:rPr lang="en-US" altLang="zh-CN" spc="-20" dirty="0"/>
              <a:t> </a:t>
            </a:r>
            <a:r>
              <a:rPr lang="en-US" altLang="zh-CN" spc="-5" dirty="0"/>
              <a:t>image</a:t>
            </a:r>
            <a:r>
              <a:rPr lang="en-US" altLang="zh-CN" spc="-15" dirty="0"/>
              <a:t> </a:t>
            </a:r>
            <a:r>
              <a:rPr lang="en-US" altLang="zh-CN" dirty="0"/>
              <a:t>captioning</a:t>
            </a:r>
            <a:endParaRPr lang="zh-CN" altLang="en-US" dirty="0"/>
          </a:p>
        </p:txBody>
      </p:sp>
      <p:sp>
        <p:nvSpPr>
          <p:cNvPr id="5" name="object 3">
            <a:extLst>
              <a:ext uri="{FF2B5EF4-FFF2-40B4-BE49-F238E27FC236}">
                <a16:creationId xmlns:a16="http://schemas.microsoft.com/office/drawing/2014/main" id="{B947F1A4-E6A0-4653-8162-EB066BF907FC}"/>
              </a:ext>
            </a:extLst>
          </p:cNvPr>
          <p:cNvSpPr txBox="1"/>
          <p:nvPr/>
        </p:nvSpPr>
        <p:spPr>
          <a:xfrm>
            <a:off x="3013349" y="4408336"/>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sp>
        <p:nvSpPr>
          <p:cNvPr id="6" name="object 4">
            <a:extLst>
              <a:ext uri="{FF2B5EF4-FFF2-40B4-BE49-F238E27FC236}">
                <a16:creationId xmlns:a16="http://schemas.microsoft.com/office/drawing/2014/main" id="{30A617E0-D96D-4D59-AAD1-5A8CA0A31AFA}"/>
              </a:ext>
            </a:extLst>
          </p:cNvPr>
          <p:cNvSpPr txBox="1"/>
          <p:nvPr/>
        </p:nvSpPr>
        <p:spPr>
          <a:xfrm>
            <a:off x="490264" y="4385403"/>
            <a:ext cx="224154" cy="725170"/>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Features</a:t>
            </a:r>
            <a:endParaRPr sz="1400">
              <a:latin typeface="Arial MT"/>
              <a:cs typeface="Arial MT"/>
            </a:endParaRPr>
          </a:p>
        </p:txBody>
      </p:sp>
      <p:grpSp>
        <p:nvGrpSpPr>
          <p:cNvPr id="7" name="object 5">
            <a:extLst>
              <a:ext uri="{FF2B5EF4-FFF2-40B4-BE49-F238E27FC236}">
                <a16:creationId xmlns:a16="http://schemas.microsoft.com/office/drawing/2014/main" id="{6ADBAF1F-5E2C-45EF-A964-DD9671FBAD8D}"/>
              </a:ext>
            </a:extLst>
          </p:cNvPr>
          <p:cNvGrpSpPr/>
          <p:nvPr/>
        </p:nvGrpSpPr>
        <p:grpSpPr>
          <a:xfrm>
            <a:off x="2365959" y="5195401"/>
            <a:ext cx="330835" cy="485775"/>
            <a:chOff x="1919150" y="4063362"/>
            <a:chExt cx="330835" cy="485775"/>
          </a:xfrm>
        </p:grpSpPr>
        <p:sp>
          <p:nvSpPr>
            <p:cNvPr id="8" name="object 6">
              <a:extLst>
                <a:ext uri="{FF2B5EF4-FFF2-40B4-BE49-F238E27FC236}">
                  <a16:creationId xmlns:a16="http://schemas.microsoft.com/office/drawing/2014/main" id="{0F8E4CBD-8932-4D53-A70C-21C634DFEBA4}"/>
                </a:ext>
              </a:extLst>
            </p:cNvPr>
            <p:cNvSpPr/>
            <p:nvPr/>
          </p:nvSpPr>
          <p:spPr>
            <a:xfrm>
              <a:off x="1923912" y="42645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9" name="object 7">
              <a:extLst>
                <a:ext uri="{FF2B5EF4-FFF2-40B4-BE49-F238E27FC236}">
                  <a16:creationId xmlns:a16="http://schemas.microsoft.com/office/drawing/2014/main" id="{3E1CB095-1C9F-4D58-BC52-DF4A91171490}"/>
                </a:ext>
              </a:extLst>
            </p:cNvPr>
            <p:cNvSpPr/>
            <p:nvPr/>
          </p:nvSpPr>
          <p:spPr>
            <a:xfrm>
              <a:off x="1923912" y="42645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1E656662-AF47-47D1-9A8F-A7609F621DD9}"/>
                </a:ext>
              </a:extLst>
            </p:cNvPr>
            <p:cNvSpPr/>
            <p:nvPr/>
          </p:nvSpPr>
          <p:spPr>
            <a:xfrm>
              <a:off x="2083757" y="4111349"/>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1" name="object 9">
              <a:extLst>
                <a:ext uri="{FF2B5EF4-FFF2-40B4-BE49-F238E27FC236}">
                  <a16:creationId xmlns:a16="http://schemas.microsoft.com/office/drawing/2014/main" id="{0A0F30AB-C18A-4A4A-A02A-4DCD658A8504}"/>
                </a:ext>
              </a:extLst>
            </p:cNvPr>
            <p:cNvSpPr/>
            <p:nvPr/>
          </p:nvSpPr>
          <p:spPr>
            <a:xfrm>
              <a:off x="2068024" y="406812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 name="object 10">
              <a:extLst>
                <a:ext uri="{FF2B5EF4-FFF2-40B4-BE49-F238E27FC236}">
                  <a16:creationId xmlns:a16="http://schemas.microsoft.com/office/drawing/2014/main" id="{AA6D9B27-D087-4AD0-91BE-040133149E88}"/>
                </a:ext>
              </a:extLst>
            </p:cNvPr>
            <p:cNvSpPr/>
            <p:nvPr/>
          </p:nvSpPr>
          <p:spPr>
            <a:xfrm>
              <a:off x="2068024" y="406812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aphicFrame>
        <p:nvGraphicFramePr>
          <p:cNvPr id="23" name="object 21">
            <a:extLst>
              <a:ext uri="{FF2B5EF4-FFF2-40B4-BE49-F238E27FC236}">
                <a16:creationId xmlns:a16="http://schemas.microsoft.com/office/drawing/2014/main" id="{8831D8D6-6582-41D9-AD7A-087BC5764707}"/>
              </a:ext>
            </a:extLst>
          </p:cNvPr>
          <p:cNvGraphicFramePr>
            <a:graphicFrameLocks noGrp="1"/>
          </p:cNvGraphicFramePr>
          <p:nvPr/>
        </p:nvGraphicFramePr>
        <p:xfrm>
          <a:off x="705594" y="4230580"/>
          <a:ext cx="1266824" cy="946644"/>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311150">
                  <a:extLst>
                    <a:ext uri="{9D8B030D-6E8A-4147-A177-3AD203B41FA5}">
                      <a16:colId xmlns:a16="http://schemas.microsoft.com/office/drawing/2014/main" val="20003"/>
                    </a:ext>
                  </a:extLst>
                </a:gridCol>
              </a:tblGrid>
              <a:tr h="178714">
                <a:tc rowSpan="2">
                  <a:txBody>
                    <a:bodyPr/>
                    <a:lstStyle/>
                    <a:p>
                      <a:pPr marL="48895">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marL="69850">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marL="74930">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000">
                        <a:latin typeface="Times New Roman"/>
                        <a:cs typeface="Times New Roman"/>
                      </a:endParaRPr>
                    </a:p>
                  </a:txBody>
                  <a:tcPr marL="0" marR="0" marT="0" marB="0">
                    <a:lnL w="9525">
                      <a:solidFill>
                        <a:srgbClr val="666666"/>
                      </a:solidFill>
                      <a:prstDash val="solid"/>
                    </a:lnL>
                    <a:lnB w="12700">
                      <a:solidFill>
                        <a:srgbClr val="222222"/>
                      </a:solidFill>
                      <a:prstDash val="solid"/>
                    </a:lnB>
                  </a:tcPr>
                </a:tc>
                <a:extLst>
                  <a:ext uri="{0D108BD9-81ED-4DB2-BD59-A6C34878D82A}">
                    <a16:rowId xmlns:a16="http://schemas.microsoft.com/office/drawing/2014/main" val="10000"/>
                  </a:ext>
                </a:extLst>
              </a:tr>
              <a:tr h="138277">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1"/>
                  </a:ext>
                </a:extLst>
              </a:tr>
              <a:tr h="164072">
                <a:tc rowSpan="2">
                  <a:txBody>
                    <a:bodyPr/>
                    <a:lstStyle/>
                    <a:p>
                      <a:pPr marL="48895">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69850">
                        <a:lnSpc>
                          <a:spcPct val="100000"/>
                        </a:lnSpc>
                        <a:spcBef>
                          <a:spcPts val="790"/>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74930">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2"/>
                  </a:ext>
                </a:extLst>
              </a:tr>
              <a:tr h="150564">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3"/>
                  </a:ext>
                </a:extLst>
              </a:tr>
              <a:tr h="167135">
                <a:tc rowSpan="2">
                  <a:txBody>
                    <a:bodyPr/>
                    <a:lstStyle/>
                    <a:p>
                      <a:pPr marL="48895">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rowSpan="2">
                  <a:txBody>
                    <a:bodyPr/>
                    <a:lstStyle/>
                    <a:p>
                      <a:pPr marL="69850">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rowSpan="2">
                  <a:txBody>
                    <a:bodyPr/>
                    <a:lstStyle/>
                    <a:p>
                      <a:pPr marL="74930">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4"/>
                  </a:ext>
                </a:extLst>
              </a:tr>
              <a:tr h="147882">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a:lnSpc>
                          <a:spcPct val="100000"/>
                        </a:lnSpc>
                      </a:pPr>
                      <a:endParaRPr sz="800">
                        <a:latin typeface="Times New Roman"/>
                        <a:cs typeface="Times New Roman"/>
                      </a:endParaRPr>
                    </a:p>
                  </a:txBody>
                  <a:tcPr marL="0" marR="0" marT="0" marB="0">
                    <a:lnL w="9525">
                      <a:solidFill>
                        <a:srgbClr val="666666"/>
                      </a:solidFill>
                      <a:prstDash val="solid"/>
                    </a:lnL>
                    <a:lnT w="12700">
                      <a:solidFill>
                        <a:srgbClr val="222222"/>
                      </a:solidFill>
                      <a:prstDash val="solid"/>
                    </a:lnT>
                  </a:tcPr>
                </a:tc>
                <a:extLst>
                  <a:ext uri="{0D108BD9-81ED-4DB2-BD59-A6C34878D82A}">
                    <a16:rowId xmlns:a16="http://schemas.microsoft.com/office/drawing/2014/main" val="10005"/>
                  </a:ext>
                </a:extLst>
              </a:tr>
            </a:tbl>
          </a:graphicData>
        </a:graphic>
      </p:graphicFrame>
      <p:grpSp>
        <p:nvGrpSpPr>
          <p:cNvPr id="25" name="object 23">
            <a:extLst>
              <a:ext uri="{FF2B5EF4-FFF2-40B4-BE49-F238E27FC236}">
                <a16:creationId xmlns:a16="http://schemas.microsoft.com/office/drawing/2014/main" id="{2E08AD1C-6E9D-4B39-A459-E01A548B1ABA}"/>
              </a:ext>
            </a:extLst>
          </p:cNvPr>
          <p:cNvGrpSpPr/>
          <p:nvPr/>
        </p:nvGrpSpPr>
        <p:grpSpPr>
          <a:xfrm>
            <a:off x="1967290" y="5012856"/>
            <a:ext cx="53340" cy="41275"/>
            <a:chOff x="1520481" y="3880817"/>
            <a:chExt cx="53340" cy="41275"/>
          </a:xfrm>
        </p:grpSpPr>
        <p:sp>
          <p:nvSpPr>
            <p:cNvPr id="26" name="object 24">
              <a:extLst>
                <a:ext uri="{FF2B5EF4-FFF2-40B4-BE49-F238E27FC236}">
                  <a16:creationId xmlns:a16="http://schemas.microsoft.com/office/drawing/2014/main" id="{BF788361-8404-46C7-87DC-AB4EA572A584}"/>
                </a:ext>
              </a:extLst>
            </p:cNvPr>
            <p:cNvSpPr/>
            <p:nvPr/>
          </p:nvSpPr>
          <p:spPr>
            <a:xfrm>
              <a:off x="1525243" y="38855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7" name="object 25">
              <a:extLst>
                <a:ext uri="{FF2B5EF4-FFF2-40B4-BE49-F238E27FC236}">
                  <a16:creationId xmlns:a16="http://schemas.microsoft.com/office/drawing/2014/main" id="{A423F388-EE25-4715-AB2B-EC3D407609D9}"/>
                </a:ext>
              </a:extLst>
            </p:cNvPr>
            <p:cNvSpPr/>
            <p:nvPr/>
          </p:nvSpPr>
          <p:spPr>
            <a:xfrm>
              <a:off x="1525243" y="38855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grpSp>
      <p:grpSp>
        <p:nvGrpSpPr>
          <p:cNvPr id="28" name="object 26">
            <a:extLst>
              <a:ext uri="{FF2B5EF4-FFF2-40B4-BE49-F238E27FC236}">
                <a16:creationId xmlns:a16="http://schemas.microsoft.com/office/drawing/2014/main" id="{E1058B0A-60B6-4A8F-90C7-32784F8E6A3D}"/>
              </a:ext>
            </a:extLst>
          </p:cNvPr>
          <p:cNvGrpSpPr/>
          <p:nvPr/>
        </p:nvGrpSpPr>
        <p:grpSpPr>
          <a:xfrm>
            <a:off x="1967290" y="4695156"/>
            <a:ext cx="53340" cy="41275"/>
            <a:chOff x="1520481" y="3563117"/>
            <a:chExt cx="53340" cy="41275"/>
          </a:xfrm>
        </p:grpSpPr>
        <p:sp>
          <p:nvSpPr>
            <p:cNvPr id="29" name="object 27">
              <a:extLst>
                <a:ext uri="{FF2B5EF4-FFF2-40B4-BE49-F238E27FC236}">
                  <a16:creationId xmlns:a16="http://schemas.microsoft.com/office/drawing/2014/main" id="{274A0147-08A3-4857-A1D6-48D9B9329FB0}"/>
                </a:ext>
              </a:extLst>
            </p:cNvPr>
            <p:cNvSpPr/>
            <p:nvPr/>
          </p:nvSpPr>
          <p:spPr>
            <a:xfrm>
              <a:off x="1525243" y="35678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20F97CE6-B61A-421A-A147-FD08007ED11F}"/>
                </a:ext>
              </a:extLst>
            </p:cNvPr>
            <p:cNvSpPr/>
            <p:nvPr/>
          </p:nvSpPr>
          <p:spPr>
            <a:xfrm>
              <a:off x="1525243" y="35678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grpSp>
      <p:grpSp>
        <p:nvGrpSpPr>
          <p:cNvPr id="31" name="object 29">
            <a:extLst>
              <a:ext uri="{FF2B5EF4-FFF2-40B4-BE49-F238E27FC236}">
                <a16:creationId xmlns:a16="http://schemas.microsoft.com/office/drawing/2014/main" id="{1E57223C-2ABE-45CD-98CF-777F7FD5678F}"/>
              </a:ext>
            </a:extLst>
          </p:cNvPr>
          <p:cNvGrpSpPr/>
          <p:nvPr/>
        </p:nvGrpSpPr>
        <p:grpSpPr>
          <a:xfrm>
            <a:off x="1967290" y="4392806"/>
            <a:ext cx="53340" cy="41275"/>
            <a:chOff x="1520481" y="3260767"/>
            <a:chExt cx="53340" cy="41275"/>
          </a:xfrm>
        </p:grpSpPr>
        <p:sp>
          <p:nvSpPr>
            <p:cNvPr id="32" name="object 30">
              <a:extLst>
                <a:ext uri="{FF2B5EF4-FFF2-40B4-BE49-F238E27FC236}">
                  <a16:creationId xmlns:a16="http://schemas.microsoft.com/office/drawing/2014/main" id="{CA10FEC8-D873-4A43-A2B9-F24D6B695D09}"/>
                </a:ext>
              </a:extLst>
            </p:cNvPr>
            <p:cNvSpPr/>
            <p:nvPr/>
          </p:nvSpPr>
          <p:spPr>
            <a:xfrm>
              <a:off x="1525243" y="326552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33" name="object 31">
              <a:extLst>
                <a:ext uri="{FF2B5EF4-FFF2-40B4-BE49-F238E27FC236}">
                  <a16:creationId xmlns:a16="http://schemas.microsoft.com/office/drawing/2014/main" id="{C1F2F2BA-5995-43A1-8BB0-B64E02E649E1}"/>
                </a:ext>
              </a:extLst>
            </p:cNvPr>
            <p:cNvSpPr/>
            <p:nvPr/>
          </p:nvSpPr>
          <p:spPr>
            <a:xfrm>
              <a:off x="1525243" y="326552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grpSp>
      <p:graphicFrame>
        <p:nvGraphicFramePr>
          <p:cNvPr id="34" name="object 32">
            <a:extLst>
              <a:ext uri="{FF2B5EF4-FFF2-40B4-BE49-F238E27FC236}">
                <a16:creationId xmlns:a16="http://schemas.microsoft.com/office/drawing/2014/main" id="{94FE51C8-31E0-4760-8472-56914E1FD1FF}"/>
              </a:ext>
            </a:extLst>
          </p:cNvPr>
          <p:cNvGraphicFramePr>
            <a:graphicFrameLocks noGrp="1"/>
          </p:cNvGraphicFramePr>
          <p:nvPr/>
        </p:nvGraphicFramePr>
        <p:xfrm>
          <a:off x="2048344" y="4130046"/>
          <a:ext cx="955673" cy="1051942"/>
        </p:xfrm>
        <a:graphic>
          <a:graphicData uri="http://schemas.openxmlformats.org/drawingml/2006/table">
            <a:tbl>
              <a:tblPr firstRow="1" bandRow="1">
                <a:tableStyleId>{2D5ABB26-0587-4C30-8999-92F81FD0307C}</a:tableStyleId>
              </a:tblPr>
              <a:tblGrid>
                <a:gridCol w="156210">
                  <a:extLst>
                    <a:ext uri="{9D8B030D-6E8A-4147-A177-3AD203B41FA5}">
                      <a16:colId xmlns:a16="http://schemas.microsoft.com/office/drawing/2014/main" val="20000"/>
                    </a:ext>
                  </a:extLst>
                </a:gridCol>
                <a:gridCol w="146685">
                  <a:extLst>
                    <a:ext uri="{9D8B030D-6E8A-4147-A177-3AD203B41FA5}">
                      <a16:colId xmlns:a16="http://schemas.microsoft.com/office/drawing/2014/main" val="20001"/>
                    </a:ext>
                  </a:extLst>
                </a:gridCol>
                <a:gridCol w="177164">
                  <a:extLst>
                    <a:ext uri="{9D8B030D-6E8A-4147-A177-3AD203B41FA5}">
                      <a16:colId xmlns:a16="http://schemas.microsoft.com/office/drawing/2014/main" val="20002"/>
                    </a:ext>
                  </a:extLst>
                </a:gridCol>
                <a:gridCol w="167004">
                  <a:extLst>
                    <a:ext uri="{9D8B030D-6E8A-4147-A177-3AD203B41FA5}">
                      <a16:colId xmlns:a16="http://schemas.microsoft.com/office/drawing/2014/main" val="20003"/>
                    </a:ext>
                  </a:extLst>
                </a:gridCol>
                <a:gridCol w="153670">
                  <a:extLst>
                    <a:ext uri="{9D8B030D-6E8A-4147-A177-3AD203B41FA5}">
                      <a16:colId xmlns:a16="http://schemas.microsoft.com/office/drawing/2014/main" val="20004"/>
                    </a:ext>
                  </a:extLst>
                </a:gridCol>
                <a:gridCol w="154940">
                  <a:extLst>
                    <a:ext uri="{9D8B030D-6E8A-4147-A177-3AD203B41FA5}">
                      <a16:colId xmlns:a16="http://schemas.microsoft.com/office/drawing/2014/main" val="20005"/>
                    </a:ext>
                  </a:extLst>
                </a:gridCol>
              </a:tblGrid>
              <a:tr h="105296">
                <a:tc>
                  <a:txBody>
                    <a:bodyPr/>
                    <a:lstStyle/>
                    <a:p>
                      <a:pPr>
                        <a:lnSpc>
                          <a:spcPct val="100000"/>
                        </a:lnSpc>
                      </a:pPr>
                      <a:endParaRPr sz="5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gridSpan="2">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R w="12700">
                      <a:solidFill>
                        <a:srgbClr val="222222"/>
                      </a:solidFill>
                      <a:prstDash val="solid"/>
                    </a:lnR>
                    <a:lnB w="9525">
                      <a:solidFill>
                        <a:srgbClr val="666666"/>
                      </a:solidFill>
                      <a:prstDash val="solid"/>
                    </a:lnB>
                  </a:tcPr>
                </a:tc>
                <a:tc hMerge="1">
                  <a:txBody>
                    <a:bodyPr/>
                    <a:lstStyle/>
                    <a:p>
                      <a:endParaRPr/>
                    </a:p>
                  </a:txBody>
                  <a:tcPr marL="0" marR="0" marT="0" marB="0"/>
                </a:tc>
                <a:tc gridSpan="2">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R w="12700">
                      <a:solidFill>
                        <a:srgbClr val="222222"/>
                      </a:solidFill>
                      <a:prstDash val="solid"/>
                    </a:lnR>
                    <a:lnB w="9525">
                      <a:solidFill>
                        <a:srgbClr val="666666"/>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B w="9525">
                      <a:solidFill>
                        <a:srgbClr val="666666"/>
                      </a:solidFill>
                      <a:prstDash val="solid"/>
                    </a:lnB>
                  </a:tcPr>
                </a:tc>
                <a:extLst>
                  <a:ext uri="{0D108BD9-81ED-4DB2-BD59-A6C34878D82A}">
                    <a16:rowId xmlns:a16="http://schemas.microsoft.com/office/drawing/2014/main" val="10000"/>
                  </a:ext>
                </a:extLst>
              </a:tr>
              <a:tr h="316992">
                <a:tc gridSpan="2">
                  <a:txBody>
                    <a:bodyPr/>
                    <a:lstStyle/>
                    <a:p>
                      <a:pPr marL="40640">
                        <a:lnSpc>
                          <a:spcPct val="100000"/>
                        </a:lnSpc>
                        <a:spcBef>
                          <a:spcPts val="820"/>
                        </a:spcBef>
                      </a:pPr>
                      <a:r>
                        <a:rPr sz="1500" baseline="19444" dirty="0">
                          <a:latin typeface="Arial MT"/>
                          <a:cs typeface="Arial MT"/>
                        </a:rPr>
                        <a:t>e</a:t>
                      </a:r>
                      <a:r>
                        <a:rPr sz="650" dirty="0">
                          <a:latin typeface="Arial MT"/>
                          <a:cs typeface="Arial MT"/>
                        </a:rPr>
                        <a:t>0,0</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1594">
                        <a:lnSpc>
                          <a:spcPct val="100000"/>
                        </a:lnSpc>
                        <a:spcBef>
                          <a:spcPts val="820"/>
                        </a:spcBef>
                      </a:pPr>
                      <a:r>
                        <a:rPr sz="1500" baseline="19444" dirty="0">
                          <a:latin typeface="Arial MT"/>
                          <a:cs typeface="Arial MT"/>
                        </a:rPr>
                        <a:t>e</a:t>
                      </a:r>
                      <a:r>
                        <a:rPr sz="650" dirty="0">
                          <a:latin typeface="Arial MT"/>
                          <a:cs typeface="Arial MT"/>
                        </a:rPr>
                        <a:t>0,1</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6040">
                        <a:lnSpc>
                          <a:spcPct val="100000"/>
                        </a:lnSpc>
                        <a:spcBef>
                          <a:spcPts val="820"/>
                        </a:spcBef>
                      </a:pPr>
                      <a:r>
                        <a:rPr sz="1500" baseline="19444" dirty="0">
                          <a:latin typeface="Arial MT"/>
                          <a:cs typeface="Arial MT"/>
                        </a:rPr>
                        <a:t>e</a:t>
                      </a:r>
                      <a:r>
                        <a:rPr sz="650" dirty="0">
                          <a:latin typeface="Arial MT"/>
                          <a:cs typeface="Arial MT"/>
                        </a:rPr>
                        <a:t>0,2</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extLst>
                  <a:ext uri="{0D108BD9-81ED-4DB2-BD59-A6C34878D82A}">
                    <a16:rowId xmlns:a16="http://schemas.microsoft.com/office/drawing/2014/main" val="10001"/>
                  </a:ext>
                </a:extLst>
              </a:tr>
              <a:tr h="314637">
                <a:tc gridSpan="2">
                  <a:txBody>
                    <a:bodyPr/>
                    <a:lstStyle/>
                    <a:p>
                      <a:pPr marL="40640">
                        <a:lnSpc>
                          <a:spcPct val="100000"/>
                        </a:lnSpc>
                        <a:spcBef>
                          <a:spcPts val="720"/>
                        </a:spcBef>
                      </a:pPr>
                      <a:r>
                        <a:rPr sz="1500" baseline="19444" dirty="0">
                          <a:latin typeface="Arial MT"/>
                          <a:cs typeface="Arial MT"/>
                        </a:rPr>
                        <a:t>e</a:t>
                      </a:r>
                      <a:r>
                        <a:rPr sz="650" dirty="0">
                          <a:latin typeface="Arial MT"/>
                          <a:cs typeface="Arial MT"/>
                        </a:rPr>
                        <a:t>1,0</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1594">
                        <a:lnSpc>
                          <a:spcPct val="100000"/>
                        </a:lnSpc>
                        <a:spcBef>
                          <a:spcPts val="720"/>
                        </a:spcBef>
                      </a:pPr>
                      <a:r>
                        <a:rPr sz="1500" baseline="19444" dirty="0">
                          <a:latin typeface="Arial MT"/>
                          <a:cs typeface="Arial MT"/>
                        </a:rPr>
                        <a:t>e</a:t>
                      </a:r>
                      <a:r>
                        <a:rPr sz="650" dirty="0">
                          <a:latin typeface="Arial MT"/>
                          <a:cs typeface="Arial MT"/>
                        </a:rPr>
                        <a:t>1,1</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6040">
                        <a:lnSpc>
                          <a:spcPct val="100000"/>
                        </a:lnSpc>
                        <a:spcBef>
                          <a:spcPts val="720"/>
                        </a:spcBef>
                      </a:pPr>
                      <a:r>
                        <a:rPr sz="1500" baseline="19444" dirty="0">
                          <a:latin typeface="Arial MT"/>
                          <a:cs typeface="Arial MT"/>
                        </a:rPr>
                        <a:t>e</a:t>
                      </a:r>
                      <a:r>
                        <a:rPr sz="650" dirty="0">
                          <a:latin typeface="Arial MT"/>
                          <a:cs typeface="Arial MT"/>
                        </a:rPr>
                        <a:t>1,2</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extLst>
                  <a:ext uri="{0D108BD9-81ED-4DB2-BD59-A6C34878D82A}">
                    <a16:rowId xmlns:a16="http://schemas.microsoft.com/office/drawing/2014/main" val="10002"/>
                  </a:ext>
                </a:extLst>
              </a:tr>
              <a:tr h="315017">
                <a:tc gridSpan="2">
                  <a:txBody>
                    <a:bodyPr/>
                    <a:lstStyle/>
                    <a:p>
                      <a:pPr marL="40640">
                        <a:lnSpc>
                          <a:spcPct val="100000"/>
                        </a:lnSpc>
                        <a:spcBef>
                          <a:spcPts val="645"/>
                        </a:spcBef>
                      </a:pPr>
                      <a:r>
                        <a:rPr sz="1500" baseline="19444" dirty="0">
                          <a:latin typeface="Arial MT"/>
                          <a:cs typeface="Arial MT"/>
                        </a:rPr>
                        <a:t>e</a:t>
                      </a:r>
                      <a:r>
                        <a:rPr sz="650" dirty="0">
                          <a:latin typeface="Arial MT"/>
                          <a:cs typeface="Arial MT"/>
                        </a:rPr>
                        <a:t>2,0</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hMerge="1">
                  <a:txBody>
                    <a:bodyPr/>
                    <a:lstStyle/>
                    <a:p>
                      <a:endParaRPr/>
                    </a:p>
                  </a:txBody>
                  <a:tcPr marL="0" marR="0" marT="0" marB="0"/>
                </a:tc>
                <a:tc gridSpan="2">
                  <a:txBody>
                    <a:bodyPr/>
                    <a:lstStyle/>
                    <a:p>
                      <a:pPr marL="61594">
                        <a:lnSpc>
                          <a:spcPct val="100000"/>
                        </a:lnSpc>
                        <a:spcBef>
                          <a:spcPts val="645"/>
                        </a:spcBef>
                      </a:pPr>
                      <a:r>
                        <a:rPr sz="1500" baseline="19444" dirty="0">
                          <a:latin typeface="Arial MT"/>
                          <a:cs typeface="Arial MT"/>
                        </a:rPr>
                        <a:t>e</a:t>
                      </a:r>
                      <a:r>
                        <a:rPr sz="650" dirty="0">
                          <a:latin typeface="Arial MT"/>
                          <a:cs typeface="Arial MT"/>
                        </a:rPr>
                        <a:t>2,1</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hMerge="1">
                  <a:txBody>
                    <a:bodyPr/>
                    <a:lstStyle/>
                    <a:p>
                      <a:endParaRPr/>
                    </a:p>
                  </a:txBody>
                  <a:tcPr marL="0" marR="0" marT="0" marB="0"/>
                </a:tc>
                <a:tc gridSpan="2">
                  <a:txBody>
                    <a:bodyPr/>
                    <a:lstStyle/>
                    <a:p>
                      <a:pPr marL="66040">
                        <a:lnSpc>
                          <a:spcPct val="100000"/>
                        </a:lnSpc>
                        <a:spcBef>
                          <a:spcPts val="645"/>
                        </a:spcBef>
                      </a:pPr>
                      <a:r>
                        <a:rPr sz="1500" baseline="19444" dirty="0">
                          <a:latin typeface="Arial MT"/>
                          <a:cs typeface="Arial MT"/>
                        </a:rPr>
                        <a:t>e</a:t>
                      </a:r>
                      <a:r>
                        <a:rPr sz="650" dirty="0">
                          <a:latin typeface="Arial MT"/>
                          <a:cs typeface="Arial MT"/>
                        </a:rPr>
                        <a:t>2,2</a:t>
                      </a: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grpSp>
        <p:nvGrpSpPr>
          <p:cNvPr id="35" name="object 33">
            <a:extLst>
              <a:ext uri="{FF2B5EF4-FFF2-40B4-BE49-F238E27FC236}">
                <a16:creationId xmlns:a16="http://schemas.microsoft.com/office/drawing/2014/main" id="{C8FEFB18-3E94-46EC-A895-BD1EC0F9D672}"/>
              </a:ext>
            </a:extLst>
          </p:cNvPr>
          <p:cNvGrpSpPr/>
          <p:nvPr/>
        </p:nvGrpSpPr>
        <p:grpSpPr>
          <a:xfrm>
            <a:off x="2832803" y="4086824"/>
            <a:ext cx="41275" cy="53340"/>
            <a:chOff x="2385994" y="2954785"/>
            <a:chExt cx="41275" cy="53340"/>
          </a:xfrm>
        </p:grpSpPr>
        <p:sp>
          <p:nvSpPr>
            <p:cNvPr id="36" name="object 34">
              <a:extLst>
                <a:ext uri="{FF2B5EF4-FFF2-40B4-BE49-F238E27FC236}">
                  <a16:creationId xmlns:a16="http://schemas.microsoft.com/office/drawing/2014/main" id="{A507B00F-7DEF-4C75-A9F2-E02C03FE2906}"/>
                </a:ext>
              </a:extLst>
            </p:cNvPr>
            <p:cNvSpPr/>
            <p:nvPr/>
          </p:nvSpPr>
          <p:spPr>
            <a:xfrm>
              <a:off x="239075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37" name="object 35">
              <a:extLst>
                <a:ext uri="{FF2B5EF4-FFF2-40B4-BE49-F238E27FC236}">
                  <a16:creationId xmlns:a16="http://schemas.microsoft.com/office/drawing/2014/main" id="{F0BC0C0E-EF7C-4B64-88AF-73347B46DC59}"/>
                </a:ext>
              </a:extLst>
            </p:cNvPr>
            <p:cNvSpPr/>
            <p:nvPr/>
          </p:nvSpPr>
          <p:spPr>
            <a:xfrm>
              <a:off x="239075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38" name="object 36">
            <a:extLst>
              <a:ext uri="{FF2B5EF4-FFF2-40B4-BE49-F238E27FC236}">
                <a16:creationId xmlns:a16="http://schemas.microsoft.com/office/drawing/2014/main" id="{8A3F4859-5288-4F42-A046-E7A69A9C675C}"/>
              </a:ext>
            </a:extLst>
          </p:cNvPr>
          <p:cNvGrpSpPr/>
          <p:nvPr/>
        </p:nvGrpSpPr>
        <p:grpSpPr>
          <a:xfrm>
            <a:off x="2512021" y="4086824"/>
            <a:ext cx="41275" cy="53340"/>
            <a:chOff x="2065212" y="2954785"/>
            <a:chExt cx="41275" cy="53340"/>
          </a:xfrm>
        </p:grpSpPr>
        <p:sp>
          <p:nvSpPr>
            <p:cNvPr id="39" name="object 37">
              <a:extLst>
                <a:ext uri="{FF2B5EF4-FFF2-40B4-BE49-F238E27FC236}">
                  <a16:creationId xmlns:a16="http://schemas.microsoft.com/office/drawing/2014/main" id="{E3F2695F-FA66-446B-8096-906F4E7EA6AF}"/>
                </a:ext>
              </a:extLst>
            </p:cNvPr>
            <p:cNvSpPr/>
            <p:nvPr/>
          </p:nvSpPr>
          <p:spPr>
            <a:xfrm>
              <a:off x="2069974"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0" name="object 38">
              <a:extLst>
                <a:ext uri="{FF2B5EF4-FFF2-40B4-BE49-F238E27FC236}">
                  <a16:creationId xmlns:a16="http://schemas.microsoft.com/office/drawing/2014/main" id="{B1EEF6CC-7223-4DD5-9AED-8C075D854A1E}"/>
                </a:ext>
              </a:extLst>
            </p:cNvPr>
            <p:cNvSpPr/>
            <p:nvPr/>
          </p:nvSpPr>
          <p:spPr>
            <a:xfrm>
              <a:off x="2069974"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41" name="object 39">
            <a:extLst>
              <a:ext uri="{FF2B5EF4-FFF2-40B4-BE49-F238E27FC236}">
                <a16:creationId xmlns:a16="http://schemas.microsoft.com/office/drawing/2014/main" id="{E493F302-1331-48AF-BE2D-DBDAC2A78671}"/>
              </a:ext>
            </a:extLst>
          </p:cNvPr>
          <p:cNvGrpSpPr/>
          <p:nvPr/>
        </p:nvGrpSpPr>
        <p:grpSpPr>
          <a:xfrm>
            <a:off x="2188153" y="4086824"/>
            <a:ext cx="41275" cy="53340"/>
            <a:chOff x="1741344" y="2954785"/>
            <a:chExt cx="41275" cy="53340"/>
          </a:xfrm>
        </p:grpSpPr>
        <p:sp>
          <p:nvSpPr>
            <p:cNvPr id="42" name="object 40">
              <a:extLst>
                <a:ext uri="{FF2B5EF4-FFF2-40B4-BE49-F238E27FC236}">
                  <a16:creationId xmlns:a16="http://schemas.microsoft.com/office/drawing/2014/main" id="{651CED59-70D8-47F7-9B47-B4FF520FEE28}"/>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3" name="object 41">
              <a:extLst>
                <a:ext uri="{FF2B5EF4-FFF2-40B4-BE49-F238E27FC236}">
                  <a16:creationId xmlns:a16="http://schemas.microsoft.com/office/drawing/2014/main" id="{7E11414B-CF2E-40C3-80D3-E6EE8862C89F}"/>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72" name="object 71">
            <a:extLst>
              <a:ext uri="{FF2B5EF4-FFF2-40B4-BE49-F238E27FC236}">
                <a16:creationId xmlns:a16="http://schemas.microsoft.com/office/drawing/2014/main" id="{C467AE0D-02CF-4E10-AD18-AF1DEDDFD6FC}"/>
              </a:ext>
            </a:extLst>
          </p:cNvPr>
          <p:cNvSpPr txBox="1"/>
          <p:nvPr/>
        </p:nvSpPr>
        <p:spPr>
          <a:xfrm>
            <a:off x="3425783" y="5224479"/>
            <a:ext cx="2569772" cy="610424"/>
          </a:xfrm>
          <a:prstGeom prst="rect">
            <a:avLst/>
          </a:prstGeom>
        </p:spPr>
        <p:txBody>
          <a:bodyPr vert="horz" wrap="square" lIns="0" tIns="0" rIns="0" bIns="0" rtlCol="0">
            <a:spAutoFit/>
          </a:bodyPr>
          <a:lstStyle/>
          <a:p>
            <a:pPr marL="12700">
              <a:lnSpc>
                <a:spcPts val="1425"/>
              </a:lnSpc>
            </a:pPr>
            <a:r>
              <a:rPr sz="1400" b="1" spc="-5" dirty="0">
                <a:latin typeface="Arial"/>
                <a:cs typeface="Arial"/>
              </a:rPr>
              <a:t>Inputs</a:t>
            </a:r>
            <a:r>
              <a:rPr sz="1400" spc="-5" dirty="0">
                <a:latin typeface="Arial MT"/>
                <a:cs typeface="Arial MT"/>
              </a:rPr>
              <a:t>:</a:t>
            </a:r>
            <a:endParaRPr sz="1400" dirty="0">
              <a:latin typeface="Arial MT"/>
              <a:cs typeface="Arial MT"/>
            </a:endParaRPr>
          </a:p>
          <a:p>
            <a:pPr marL="12700" marR="5080">
              <a:lnSpc>
                <a:spcPct val="100000"/>
              </a:lnSpc>
            </a:pPr>
            <a:r>
              <a:rPr sz="1400" spc="-5" dirty="0">
                <a:latin typeface="Arial MT"/>
                <a:cs typeface="Arial MT"/>
              </a:rPr>
              <a:t>Features:</a:t>
            </a:r>
            <a:r>
              <a:rPr sz="1400" dirty="0">
                <a:latin typeface="Arial MT"/>
                <a:cs typeface="Arial MT"/>
              </a:rPr>
              <a:t> </a:t>
            </a:r>
            <a:r>
              <a:rPr sz="1400" b="1" dirty="0">
                <a:latin typeface="Arial"/>
                <a:cs typeface="Arial"/>
              </a:rPr>
              <a:t>z</a:t>
            </a:r>
            <a:r>
              <a:rPr sz="1400" b="1" spc="-20" dirty="0">
                <a:latin typeface="Arial"/>
                <a:cs typeface="Arial"/>
              </a:rPr>
              <a:t> </a:t>
            </a:r>
            <a:r>
              <a:rPr sz="1400" dirty="0">
                <a:latin typeface="Arial MT"/>
                <a:cs typeface="Arial MT"/>
              </a:rPr>
              <a:t>(shape:</a:t>
            </a:r>
            <a:r>
              <a:rPr sz="1400" spc="-15" dirty="0">
                <a:latin typeface="Arial MT"/>
                <a:cs typeface="Arial MT"/>
              </a:rPr>
              <a:t> </a:t>
            </a:r>
            <a:r>
              <a:rPr sz="1400" dirty="0">
                <a:latin typeface="Arial MT"/>
                <a:cs typeface="Arial MT"/>
              </a:rPr>
              <a:t>H</a:t>
            </a:r>
            <a:r>
              <a:rPr sz="1400" spc="-20" dirty="0">
                <a:latin typeface="Arial MT"/>
                <a:cs typeface="Arial MT"/>
              </a:rPr>
              <a:t> </a:t>
            </a:r>
            <a:r>
              <a:rPr sz="1400" dirty="0">
                <a:latin typeface="Arial MT"/>
                <a:cs typeface="Arial MT"/>
              </a:rPr>
              <a:t>x</a:t>
            </a:r>
            <a:r>
              <a:rPr sz="1400" spc="-20" dirty="0">
                <a:latin typeface="Arial MT"/>
                <a:cs typeface="Arial MT"/>
              </a:rPr>
              <a:t> </a:t>
            </a:r>
            <a:r>
              <a:rPr sz="1400" dirty="0">
                <a:latin typeface="Arial MT"/>
                <a:cs typeface="Arial MT"/>
              </a:rPr>
              <a:t>W</a:t>
            </a:r>
            <a:r>
              <a:rPr sz="1400" spc="-15"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Query</a:t>
            </a:r>
            <a:r>
              <a:rPr sz="1400" dirty="0">
                <a:latin typeface="Arial MT"/>
                <a:cs typeface="Arial MT"/>
              </a:rPr>
              <a:t>:</a:t>
            </a:r>
            <a:r>
              <a:rPr sz="1400" spc="10" dirty="0">
                <a:latin typeface="Arial MT"/>
                <a:cs typeface="Arial MT"/>
              </a:rPr>
              <a:t> </a:t>
            </a:r>
            <a:r>
              <a:rPr sz="1400" b="1" dirty="0">
                <a:latin typeface="Arial"/>
                <a:cs typeface="Arial"/>
              </a:rPr>
              <a:t>h</a:t>
            </a:r>
            <a:r>
              <a:rPr sz="1400" b="1" spc="-114" dirty="0">
                <a:latin typeface="Arial"/>
                <a:cs typeface="Arial"/>
              </a:rPr>
              <a:t> </a:t>
            </a:r>
            <a:r>
              <a:rPr sz="1400" dirty="0">
                <a:latin typeface="Arial MT"/>
                <a:cs typeface="Arial MT"/>
              </a:rPr>
              <a:t>(shape:</a:t>
            </a:r>
            <a:r>
              <a:rPr sz="1400" spc="-5" dirty="0">
                <a:latin typeface="Arial MT"/>
                <a:cs typeface="Arial MT"/>
              </a:rPr>
              <a:t> D)</a:t>
            </a:r>
            <a:endParaRPr sz="1400" dirty="0">
              <a:latin typeface="Arial MT"/>
              <a:cs typeface="Arial MT"/>
            </a:endParaRPr>
          </a:p>
        </p:txBody>
      </p:sp>
      <p:sp>
        <p:nvSpPr>
          <p:cNvPr id="73" name="object 72">
            <a:extLst>
              <a:ext uri="{FF2B5EF4-FFF2-40B4-BE49-F238E27FC236}">
                <a16:creationId xmlns:a16="http://schemas.microsoft.com/office/drawing/2014/main" id="{0526E5D5-6EBB-424A-98A8-8A547F028EA7}"/>
              </a:ext>
            </a:extLst>
          </p:cNvPr>
          <p:cNvSpPr txBox="1"/>
          <p:nvPr/>
        </p:nvSpPr>
        <p:spPr>
          <a:xfrm>
            <a:off x="2476143" y="5440539"/>
            <a:ext cx="110489" cy="196215"/>
          </a:xfrm>
          <a:prstGeom prst="rect">
            <a:avLst/>
          </a:prstGeom>
        </p:spPr>
        <p:txBody>
          <a:bodyPr vert="horz" wrap="square" lIns="0" tIns="0" rIns="0" bIns="0" rtlCol="0">
            <a:spAutoFit/>
          </a:bodyPr>
          <a:lstStyle/>
          <a:p>
            <a:pPr marL="12700">
              <a:lnSpc>
                <a:spcPts val="1425"/>
              </a:lnSpc>
            </a:pPr>
            <a:r>
              <a:rPr sz="1200" dirty="0">
                <a:latin typeface="Arial MT"/>
                <a:cs typeface="Arial MT"/>
              </a:rPr>
              <a:t>h</a:t>
            </a:r>
            <a:endParaRPr sz="1200">
              <a:latin typeface="Arial MT"/>
              <a:cs typeface="Arial MT"/>
            </a:endParaRPr>
          </a:p>
        </p:txBody>
      </p:sp>
      <p:sp>
        <p:nvSpPr>
          <p:cNvPr id="74" name="object 70">
            <a:extLst>
              <a:ext uri="{FF2B5EF4-FFF2-40B4-BE49-F238E27FC236}">
                <a16:creationId xmlns:a16="http://schemas.microsoft.com/office/drawing/2014/main" id="{41DF5583-6B55-48F1-8C85-C93E88E304DB}"/>
              </a:ext>
            </a:extLst>
          </p:cNvPr>
          <p:cNvSpPr txBox="1"/>
          <p:nvPr/>
        </p:nvSpPr>
        <p:spPr>
          <a:xfrm>
            <a:off x="3499034" y="3165768"/>
            <a:ext cx="2272476" cy="443711"/>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Operations:</a:t>
            </a:r>
            <a:endParaRPr sz="1400" dirty="0">
              <a:latin typeface="Arial"/>
              <a:cs typeface="Arial"/>
            </a:endParaRPr>
          </a:p>
          <a:p>
            <a:pPr marL="38100" marR="30480" algn="just">
              <a:lnSpc>
                <a:spcPct val="100000"/>
              </a:lnSpc>
            </a:pPr>
            <a:r>
              <a:rPr sz="1400" spc="-5" dirty="0">
                <a:latin typeface="Arial MT"/>
                <a:cs typeface="Arial MT"/>
              </a:rPr>
              <a:t>Alignment: </a:t>
            </a:r>
            <a:r>
              <a:rPr sz="1400" dirty="0">
                <a:latin typeface="Arial MT"/>
                <a:cs typeface="Arial MT"/>
              </a:rPr>
              <a:t>e</a:t>
            </a:r>
            <a:r>
              <a:rPr sz="1400" baseline="-31250" dirty="0">
                <a:latin typeface="Arial MT"/>
                <a:cs typeface="Arial MT"/>
              </a:rPr>
              <a:t>i,j </a:t>
            </a:r>
            <a:r>
              <a:rPr sz="1400" dirty="0">
                <a:latin typeface="Arial MT"/>
                <a:cs typeface="Arial MT"/>
              </a:rPr>
              <a:t>= </a:t>
            </a:r>
            <a:r>
              <a:rPr sz="1400" spc="-5" dirty="0">
                <a:latin typeface="Arial MT"/>
                <a:cs typeface="Arial MT"/>
              </a:rPr>
              <a:t>f</a:t>
            </a:r>
            <a:r>
              <a:rPr sz="1400" spc="-7" baseline="-31250" dirty="0">
                <a:latin typeface="Arial MT"/>
                <a:cs typeface="Arial MT"/>
              </a:rPr>
              <a:t>att</a:t>
            </a:r>
            <a:r>
              <a:rPr sz="1400" spc="-5" dirty="0">
                <a:latin typeface="Arial MT"/>
                <a:cs typeface="Arial MT"/>
              </a:rPr>
              <a:t>(h, z</a:t>
            </a:r>
            <a:r>
              <a:rPr sz="1400" spc="-7" baseline="-31250" dirty="0">
                <a:latin typeface="Arial MT"/>
                <a:cs typeface="Arial MT"/>
              </a:rPr>
              <a:t>i,j</a:t>
            </a:r>
            <a:r>
              <a:rPr sz="1400" spc="-5" dirty="0">
                <a:latin typeface="Arial MT"/>
                <a:cs typeface="Arial MT"/>
              </a:rPr>
              <a:t>) </a:t>
            </a:r>
            <a:endParaRPr sz="1400" baseline="-31250" dirty="0">
              <a:latin typeface="Arial MT"/>
              <a:cs typeface="Arial MT"/>
            </a:endParaRPr>
          </a:p>
        </p:txBody>
      </p:sp>
    </p:spTree>
    <p:extLst>
      <p:ext uri="{BB962C8B-B14F-4D97-AF65-F5344CB8AC3E}">
        <p14:creationId xmlns:p14="http://schemas.microsoft.com/office/powerpoint/2010/main" val="335228094"/>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2079F-6ADD-4E79-BF4D-CCB6DCE57782}"/>
              </a:ext>
            </a:extLst>
          </p:cNvPr>
          <p:cNvSpPr>
            <a:spLocks noGrp="1"/>
          </p:cNvSpPr>
          <p:nvPr>
            <p:ph type="title"/>
          </p:nvPr>
        </p:nvSpPr>
        <p:spPr/>
        <p:txBody>
          <a:bodyPr/>
          <a:lstStyle/>
          <a:p>
            <a:r>
              <a:rPr lang="en-US" altLang="zh-CN" spc="-10" dirty="0"/>
              <a:t>Attention</a:t>
            </a:r>
            <a:r>
              <a:rPr lang="en-US" altLang="zh-CN" spc="-25" dirty="0"/>
              <a:t> </a:t>
            </a:r>
            <a:r>
              <a:rPr lang="en-US" altLang="zh-CN" spc="-5" dirty="0"/>
              <a:t>we</a:t>
            </a:r>
            <a:r>
              <a:rPr lang="en-US" altLang="zh-CN" spc="-15" dirty="0"/>
              <a:t> </a:t>
            </a:r>
            <a:r>
              <a:rPr lang="en-US" altLang="zh-CN" spc="-5" dirty="0"/>
              <a:t>just</a:t>
            </a:r>
            <a:r>
              <a:rPr lang="en-US" altLang="zh-CN" spc="-15" dirty="0"/>
              <a:t> </a:t>
            </a:r>
            <a:r>
              <a:rPr lang="en-US" altLang="zh-CN" dirty="0"/>
              <a:t>saw</a:t>
            </a:r>
            <a:r>
              <a:rPr lang="en-US" altLang="zh-CN" spc="-15" dirty="0"/>
              <a:t> </a:t>
            </a:r>
            <a:r>
              <a:rPr lang="en-US" altLang="zh-CN" spc="-5" dirty="0"/>
              <a:t>in</a:t>
            </a:r>
            <a:r>
              <a:rPr lang="en-US" altLang="zh-CN" spc="-20" dirty="0"/>
              <a:t> </a:t>
            </a:r>
            <a:r>
              <a:rPr lang="en-US" altLang="zh-CN" spc="-5" dirty="0"/>
              <a:t>image</a:t>
            </a:r>
            <a:r>
              <a:rPr lang="en-US" altLang="zh-CN" spc="-15" dirty="0"/>
              <a:t> </a:t>
            </a:r>
            <a:r>
              <a:rPr lang="en-US" altLang="zh-CN" dirty="0"/>
              <a:t>captioning</a:t>
            </a:r>
            <a:endParaRPr lang="zh-CN" altLang="en-US" dirty="0"/>
          </a:p>
        </p:txBody>
      </p:sp>
      <p:sp>
        <p:nvSpPr>
          <p:cNvPr id="5" name="object 3">
            <a:extLst>
              <a:ext uri="{FF2B5EF4-FFF2-40B4-BE49-F238E27FC236}">
                <a16:creationId xmlns:a16="http://schemas.microsoft.com/office/drawing/2014/main" id="{B947F1A4-E6A0-4653-8162-EB066BF907FC}"/>
              </a:ext>
            </a:extLst>
          </p:cNvPr>
          <p:cNvSpPr txBox="1"/>
          <p:nvPr/>
        </p:nvSpPr>
        <p:spPr>
          <a:xfrm>
            <a:off x="3013349" y="4408336"/>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sp>
        <p:nvSpPr>
          <p:cNvPr id="6" name="object 4">
            <a:extLst>
              <a:ext uri="{FF2B5EF4-FFF2-40B4-BE49-F238E27FC236}">
                <a16:creationId xmlns:a16="http://schemas.microsoft.com/office/drawing/2014/main" id="{30A617E0-D96D-4D59-AAD1-5A8CA0A31AFA}"/>
              </a:ext>
            </a:extLst>
          </p:cNvPr>
          <p:cNvSpPr txBox="1"/>
          <p:nvPr/>
        </p:nvSpPr>
        <p:spPr>
          <a:xfrm>
            <a:off x="490264" y="4385403"/>
            <a:ext cx="224154" cy="725170"/>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Features</a:t>
            </a:r>
            <a:endParaRPr sz="1400">
              <a:latin typeface="Arial MT"/>
              <a:cs typeface="Arial MT"/>
            </a:endParaRPr>
          </a:p>
        </p:txBody>
      </p:sp>
      <p:grpSp>
        <p:nvGrpSpPr>
          <p:cNvPr id="7" name="object 5">
            <a:extLst>
              <a:ext uri="{FF2B5EF4-FFF2-40B4-BE49-F238E27FC236}">
                <a16:creationId xmlns:a16="http://schemas.microsoft.com/office/drawing/2014/main" id="{6ADBAF1F-5E2C-45EF-A964-DD9671FBAD8D}"/>
              </a:ext>
            </a:extLst>
          </p:cNvPr>
          <p:cNvGrpSpPr/>
          <p:nvPr/>
        </p:nvGrpSpPr>
        <p:grpSpPr>
          <a:xfrm>
            <a:off x="2365959" y="5195401"/>
            <a:ext cx="330835" cy="485775"/>
            <a:chOff x="1919150" y="4063362"/>
            <a:chExt cx="330835" cy="485775"/>
          </a:xfrm>
        </p:grpSpPr>
        <p:sp>
          <p:nvSpPr>
            <p:cNvPr id="8" name="object 6">
              <a:extLst>
                <a:ext uri="{FF2B5EF4-FFF2-40B4-BE49-F238E27FC236}">
                  <a16:creationId xmlns:a16="http://schemas.microsoft.com/office/drawing/2014/main" id="{0F8E4CBD-8932-4D53-A70C-21C634DFEBA4}"/>
                </a:ext>
              </a:extLst>
            </p:cNvPr>
            <p:cNvSpPr/>
            <p:nvPr/>
          </p:nvSpPr>
          <p:spPr>
            <a:xfrm>
              <a:off x="1923912" y="42645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9" name="object 7">
              <a:extLst>
                <a:ext uri="{FF2B5EF4-FFF2-40B4-BE49-F238E27FC236}">
                  <a16:creationId xmlns:a16="http://schemas.microsoft.com/office/drawing/2014/main" id="{3E1CB095-1C9F-4D58-BC52-DF4A91171490}"/>
                </a:ext>
              </a:extLst>
            </p:cNvPr>
            <p:cNvSpPr/>
            <p:nvPr/>
          </p:nvSpPr>
          <p:spPr>
            <a:xfrm>
              <a:off x="1923912" y="42645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1E656662-AF47-47D1-9A8F-A7609F621DD9}"/>
                </a:ext>
              </a:extLst>
            </p:cNvPr>
            <p:cNvSpPr/>
            <p:nvPr/>
          </p:nvSpPr>
          <p:spPr>
            <a:xfrm>
              <a:off x="2083757" y="4111349"/>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1" name="object 9">
              <a:extLst>
                <a:ext uri="{FF2B5EF4-FFF2-40B4-BE49-F238E27FC236}">
                  <a16:creationId xmlns:a16="http://schemas.microsoft.com/office/drawing/2014/main" id="{0A0F30AB-C18A-4A4A-A02A-4DCD658A8504}"/>
                </a:ext>
              </a:extLst>
            </p:cNvPr>
            <p:cNvSpPr/>
            <p:nvPr/>
          </p:nvSpPr>
          <p:spPr>
            <a:xfrm>
              <a:off x="2068024" y="406812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 name="object 10">
              <a:extLst>
                <a:ext uri="{FF2B5EF4-FFF2-40B4-BE49-F238E27FC236}">
                  <a16:creationId xmlns:a16="http://schemas.microsoft.com/office/drawing/2014/main" id="{AA6D9B27-D087-4AD0-91BE-040133149E88}"/>
                </a:ext>
              </a:extLst>
            </p:cNvPr>
            <p:cNvSpPr/>
            <p:nvPr/>
          </p:nvSpPr>
          <p:spPr>
            <a:xfrm>
              <a:off x="2068024" y="406812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aphicFrame>
        <p:nvGraphicFramePr>
          <p:cNvPr id="23" name="object 21">
            <a:extLst>
              <a:ext uri="{FF2B5EF4-FFF2-40B4-BE49-F238E27FC236}">
                <a16:creationId xmlns:a16="http://schemas.microsoft.com/office/drawing/2014/main" id="{8831D8D6-6582-41D9-AD7A-087BC5764707}"/>
              </a:ext>
            </a:extLst>
          </p:cNvPr>
          <p:cNvGraphicFramePr>
            <a:graphicFrameLocks noGrp="1"/>
          </p:cNvGraphicFramePr>
          <p:nvPr/>
        </p:nvGraphicFramePr>
        <p:xfrm>
          <a:off x="705594" y="4230580"/>
          <a:ext cx="1266824" cy="946644"/>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311150">
                  <a:extLst>
                    <a:ext uri="{9D8B030D-6E8A-4147-A177-3AD203B41FA5}">
                      <a16:colId xmlns:a16="http://schemas.microsoft.com/office/drawing/2014/main" val="20003"/>
                    </a:ext>
                  </a:extLst>
                </a:gridCol>
              </a:tblGrid>
              <a:tr h="178714">
                <a:tc rowSpan="2">
                  <a:txBody>
                    <a:bodyPr/>
                    <a:lstStyle/>
                    <a:p>
                      <a:pPr marL="48895">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marL="69850">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marL="74930">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000">
                        <a:latin typeface="Times New Roman"/>
                        <a:cs typeface="Times New Roman"/>
                      </a:endParaRPr>
                    </a:p>
                  </a:txBody>
                  <a:tcPr marL="0" marR="0" marT="0" marB="0">
                    <a:lnL w="9525">
                      <a:solidFill>
                        <a:srgbClr val="666666"/>
                      </a:solidFill>
                      <a:prstDash val="solid"/>
                    </a:lnL>
                    <a:lnB w="12700">
                      <a:solidFill>
                        <a:srgbClr val="222222"/>
                      </a:solidFill>
                      <a:prstDash val="solid"/>
                    </a:lnB>
                  </a:tcPr>
                </a:tc>
                <a:extLst>
                  <a:ext uri="{0D108BD9-81ED-4DB2-BD59-A6C34878D82A}">
                    <a16:rowId xmlns:a16="http://schemas.microsoft.com/office/drawing/2014/main" val="10000"/>
                  </a:ext>
                </a:extLst>
              </a:tr>
              <a:tr h="138277">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1"/>
                  </a:ext>
                </a:extLst>
              </a:tr>
              <a:tr h="164072">
                <a:tc rowSpan="2">
                  <a:txBody>
                    <a:bodyPr/>
                    <a:lstStyle/>
                    <a:p>
                      <a:pPr marL="48895">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69850">
                        <a:lnSpc>
                          <a:spcPct val="100000"/>
                        </a:lnSpc>
                        <a:spcBef>
                          <a:spcPts val="790"/>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74930">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2"/>
                  </a:ext>
                </a:extLst>
              </a:tr>
              <a:tr h="150564">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3"/>
                  </a:ext>
                </a:extLst>
              </a:tr>
              <a:tr h="167135">
                <a:tc rowSpan="2">
                  <a:txBody>
                    <a:bodyPr/>
                    <a:lstStyle/>
                    <a:p>
                      <a:pPr marL="48895">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rowSpan="2">
                  <a:txBody>
                    <a:bodyPr/>
                    <a:lstStyle/>
                    <a:p>
                      <a:pPr marL="69850">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rowSpan="2">
                  <a:txBody>
                    <a:bodyPr/>
                    <a:lstStyle/>
                    <a:p>
                      <a:pPr marL="74930">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4"/>
                  </a:ext>
                </a:extLst>
              </a:tr>
              <a:tr h="147882">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a:lnSpc>
                          <a:spcPct val="100000"/>
                        </a:lnSpc>
                      </a:pPr>
                      <a:endParaRPr sz="800">
                        <a:latin typeface="Times New Roman"/>
                        <a:cs typeface="Times New Roman"/>
                      </a:endParaRPr>
                    </a:p>
                  </a:txBody>
                  <a:tcPr marL="0" marR="0" marT="0" marB="0">
                    <a:lnL w="9525">
                      <a:solidFill>
                        <a:srgbClr val="666666"/>
                      </a:solidFill>
                      <a:prstDash val="solid"/>
                    </a:lnL>
                    <a:lnT w="12700">
                      <a:solidFill>
                        <a:srgbClr val="222222"/>
                      </a:solidFill>
                      <a:prstDash val="solid"/>
                    </a:lnT>
                  </a:tcPr>
                </a:tc>
                <a:extLst>
                  <a:ext uri="{0D108BD9-81ED-4DB2-BD59-A6C34878D82A}">
                    <a16:rowId xmlns:a16="http://schemas.microsoft.com/office/drawing/2014/main" val="10005"/>
                  </a:ext>
                </a:extLst>
              </a:tr>
            </a:tbl>
          </a:graphicData>
        </a:graphic>
      </p:graphicFrame>
      <p:sp>
        <p:nvSpPr>
          <p:cNvPr id="24" name="object 22">
            <a:extLst>
              <a:ext uri="{FF2B5EF4-FFF2-40B4-BE49-F238E27FC236}">
                <a16:creationId xmlns:a16="http://schemas.microsoft.com/office/drawing/2014/main" id="{8D21E9CD-C57F-4A45-92E3-37DE176A326C}"/>
              </a:ext>
            </a:extLst>
          </p:cNvPr>
          <p:cNvSpPr txBox="1"/>
          <p:nvPr/>
        </p:nvSpPr>
        <p:spPr>
          <a:xfrm>
            <a:off x="3008249" y="2999268"/>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grpSp>
        <p:nvGrpSpPr>
          <p:cNvPr id="25" name="object 23">
            <a:extLst>
              <a:ext uri="{FF2B5EF4-FFF2-40B4-BE49-F238E27FC236}">
                <a16:creationId xmlns:a16="http://schemas.microsoft.com/office/drawing/2014/main" id="{2E08AD1C-6E9D-4B39-A459-E01A548B1ABA}"/>
              </a:ext>
            </a:extLst>
          </p:cNvPr>
          <p:cNvGrpSpPr/>
          <p:nvPr/>
        </p:nvGrpSpPr>
        <p:grpSpPr>
          <a:xfrm>
            <a:off x="1967290" y="5012856"/>
            <a:ext cx="53340" cy="41275"/>
            <a:chOff x="1520481" y="3880817"/>
            <a:chExt cx="53340" cy="41275"/>
          </a:xfrm>
        </p:grpSpPr>
        <p:sp>
          <p:nvSpPr>
            <p:cNvPr id="26" name="object 24">
              <a:extLst>
                <a:ext uri="{FF2B5EF4-FFF2-40B4-BE49-F238E27FC236}">
                  <a16:creationId xmlns:a16="http://schemas.microsoft.com/office/drawing/2014/main" id="{BF788361-8404-46C7-87DC-AB4EA572A584}"/>
                </a:ext>
              </a:extLst>
            </p:cNvPr>
            <p:cNvSpPr/>
            <p:nvPr/>
          </p:nvSpPr>
          <p:spPr>
            <a:xfrm>
              <a:off x="1525243" y="38855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7" name="object 25">
              <a:extLst>
                <a:ext uri="{FF2B5EF4-FFF2-40B4-BE49-F238E27FC236}">
                  <a16:creationId xmlns:a16="http://schemas.microsoft.com/office/drawing/2014/main" id="{A423F388-EE25-4715-AB2B-EC3D407609D9}"/>
                </a:ext>
              </a:extLst>
            </p:cNvPr>
            <p:cNvSpPr/>
            <p:nvPr/>
          </p:nvSpPr>
          <p:spPr>
            <a:xfrm>
              <a:off x="1525243" y="38855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grpSp>
      <p:grpSp>
        <p:nvGrpSpPr>
          <p:cNvPr id="28" name="object 26">
            <a:extLst>
              <a:ext uri="{FF2B5EF4-FFF2-40B4-BE49-F238E27FC236}">
                <a16:creationId xmlns:a16="http://schemas.microsoft.com/office/drawing/2014/main" id="{E1058B0A-60B6-4A8F-90C7-32784F8E6A3D}"/>
              </a:ext>
            </a:extLst>
          </p:cNvPr>
          <p:cNvGrpSpPr/>
          <p:nvPr/>
        </p:nvGrpSpPr>
        <p:grpSpPr>
          <a:xfrm>
            <a:off x="1967290" y="4695156"/>
            <a:ext cx="53340" cy="41275"/>
            <a:chOff x="1520481" y="3563117"/>
            <a:chExt cx="53340" cy="41275"/>
          </a:xfrm>
        </p:grpSpPr>
        <p:sp>
          <p:nvSpPr>
            <p:cNvPr id="29" name="object 27">
              <a:extLst>
                <a:ext uri="{FF2B5EF4-FFF2-40B4-BE49-F238E27FC236}">
                  <a16:creationId xmlns:a16="http://schemas.microsoft.com/office/drawing/2014/main" id="{274A0147-08A3-4857-A1D6-48D9B9329FB0}"/>
                </a:ext>
              </a:extLst>
            </p:cNvPr>
            <p:cNvSpPr/>
            <p:nvPr/>
          </p:nvSpPr>
          <p:spPr>
            <a:xfrm>
              <a:off x="1525243" y="35678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20F97CE6-B61A-421A-A147-FD08007ED11F}"/>
                </a:ext>
              </a:extLst>
            </p:cNvPr>
            <p:cNvSpPr/>
            <p:nvPr/>
          </p:nvSpPr>
          <p:spPr>
            <a:xfrm>
              <a:off x="1525243" y="35678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grpSp>
      <p:grpSp>
        <p:nvGrpSpPr>
          <p:cNvPr id="31" name="object 29">
            <a:extLst>
              <a:ext uri="{FF2B5EF4-FFF2-40B4-BE49-F238E27FC236}">
                <a16:creationId xmlns:a16="http://schemas.microsoft.com/office/drawing/2014/main" id="{1E57223C-2ABE-45CD-98CF-777F7FD5678F}"/>
              </a:ext>
            </a:extLst>
          </p:cNvPr>
          <p:cNvGrpSpPr/>
          <p:nvPr/>
        </p:nvGrpSpPr>
        <p:grpSpPr>
          <a:xfrm>
            <a:off x="1967290" y="4392806"/>
            <a:ext cx="53340" cy="41275"/>
            <a:chOff x="1520481" y="3260767"/>
            <a:chExt cx="53340" cy="41275"/>
          </a:xfrm>
        </p:grpSpPr>
        <p:sp>
          <p:nvSpPr>
            <p:cNvPr id="32" name="object 30">
              <a:extLst>
                <a:ext uri="{FF2B5EF4-FFF2-40B4-BE49-F238E27FC236}">
                  <a16:creationId xmlns:a16="http://schemas.microsoft.com/office/drawing/2014/main" id="{CA10FEC8-D873-4A43-A2B9-F24D6B695D09}"/>
                </a:ext>
              </a:extLst>
            </p:cNvPr>
            <p:cNvSpPr/>
            <p:nvPr/>
          </p:nvSpPr>
          <p:spPr>
            <a:xfrm>
              <a:off x="1525243" y="326552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33" name="object 31">
              <a:extLst>
                <a:ext uri="{FF2B5EF4-FFF2-40B4-BE49-F238E27FC236}">
                  <a16:creationId xmlns:a16="http://schemas.microsoft.com/office/drawing/2014/main" id="{C1F2F2BA-5995-43A1-8BB0-B64E02E649E1}"/>
                </a:ext>
              </a:extLst>
            </p:cNvPr>
            <p:cNvSpPr/>
            <p:nvPr/>
          </p:nvSpPr>
          <p:spPr>
            <a:xfrm>
              <a:off x="1525243" y="326552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grpSp>
      <p:graphicFrame>
        <p:nvGraphicFramePr>
          <p:cNvPr id="34" name="object 32">
            <a:extLst>
              <a:ext uri="{FF2B5EF4-FFF2-40B4-BE49-F238E27FC236}">
                <a16:creationId xmlns:a16="http://schemas.microsoft.com/office/drawing/2014/main" id="{94FE51C8-31E0-4760-8472-56914E1FD1FF}"/>
              </a:ext>
            </a:extLst>
          </p:cNvPr>
          <p:cNvGraphicFramePr>
            <a:graphicFrameLocks noGrp="1"/>
          </p:cNvGraphicFramePr>
          <p:nvPr/>
        </p:nvGraphicFramePr>
        <p:xfrm>
          <a:off x="2048344" y="4130046"/>
          <a:ext cx="955673" cy="1051942"/>
        </p:xfrm>
        <a:graphic>
          <a:graphicData uri="http://schemas.openxmlformats.org/drawingml/2006/table">
            <a:tbl>
              <a:tblPr firstRow="1" bandRow="1">
                <a:tableStyleId>{2D5ABB26-0587-4C30-8999-92F81FD0307C}</a:tableStyleId>
              </a:tblPr>
              <a:tblGrid>
                <a:gridCol w="156210">
                  <a:extLst>
                    <a:ext uri="{9D8B030D-6E8A-4147-A177-3AD203B41FA5}">
                      <a16:colId xmlns:a16="http://schemas.microsoft.com/office/drawing/2014/main" val="20000"/>
                    </a:ext>
                  </a:extLst>
                </a:gridCol>
                <a:gridCol w="146685">
                  <a:extLst>
                    <a:ext uri="{9D8B030D-6E8A-4147-A177-3AD203B41FA5}">
                      <a16:colId xmlns:a16="http://schemas.microsoft.com/office/drawing/2014/main" val="20001"/>
                    </a:ext>
                  </a:extLst>
                </a:gridCol>
                <a:gridCol w="177164">
                  <a:extLst>
                    <a:ext uri="{9D8B030D-6E8A-4147-A177-3AD203B41FA5}">
                      <a16:colId xmlns:a16="http://schemas.microsoft.com/office/drawing/2014/main" val="20002"/>
                    </a:ext>
                  </a:extLst>
                </a:gridCol>
                <a:gridCol w="167004">
                  <a:extLst>
                    <a:ext uri="{9D8B030D-6E8A-4147-A177-3AD203B41FA5}">
                      <a16:colId xmlns:a16="http://schemas.microsoft.com/office/drawing/2014/main" val="20003"/>
                    </a:ext>
                  </a:extLst>
                </a:gridCol>
                <a:gridCol w="153670">
                  <a:extLst>
                    <a:ext uri="{9D8B030D-6E8A-4147-A177-3AD203B41FA5}">
                      <a16:colId xmlns:a16="http://schemas.microsoft.com/office/drawing/2014/main" val="20004"/>
                    </a:ext>
                  </a:extLst>
                </a:gridCol>
                <a:gridCol w="154940">
                  <a:extLst>
                    <a:ext uri="{9D8B030D-6E8A-4147-A177-3AD203B41FA5}">
                      <a16:colId xmlns:a16="http://schemas.microsoft.com/office/drawing/2014/main" val="20005"/>
                    </a:ext>
                  </a:extLst>
                </a:gridCol>
              </a:tblGrid>
              <a:tr h="105296">
                <a:tc>
                  <a:txBody>
                    <a:bodyPr/>
                    <a:lstStyle/>
                    <a:p>
                      <a:pPr>
                        <a:lnSpc>
                          <a:spcPct val="100000"/>
                        </a:lnSpc>
                      </a:pPr>
                      <a:endParaRPr sz="5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gridSpan="2">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R w="12700">
                      <a:solidFill>
                        <a:srgbClr val="222222"/>
                      </a:solidFill>
                      <a:prstDash val="solid"/>
                    </a:lnR>
                    <a:lnB w="9525">
                      <a:solidFill>
                        <a:srgbClr val="666666"/>
                      </a:solidFill>
                      <a:prstDash val="solid"/>
                    </a:lnB>
                  </a:tcPr>
                </a:tc>
                <a:tc hMerge="1">
                  <a:txBody>
                    <a:bodyPr/>
                    <a:lstStyle/>
                    <a:p>
                      <a:endParaRPr/>
                    </a:p>
                  </a:txBody>
                  <a:tcPr marL="0" marR="0" marT="0" marB="0"/>
                </a:tc>
                <a:tc gridSpan="2">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R w="12700">
                      <a:solidFill>
                        <a:srgbClr val="222222"/>
                      </a:solidFill>
                      <a:prstDash val="solid"/>
                    </a:lnR>
                    <a:lnB w="9525">
                      <a:solidFill>
                        <a:srgbClr val="666666"/>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B w="9525">
                      <a:solidFill>
                        <a:srgbClr val="666666"/>
                      </a:solidFill>
                      <a:prstDash val="solid"/>
                    </a:lnB>
                  </a:tcPr>
                </a:tc>
                <a:extLst>
                  <a:ext uri="{0D108BD9-81ED-4DB2-BD59-A6C34878D82A}">
                    <a16:rowId xmlns:a16="http://schemas.microsoft.com/office/drawing/2014/main" val="10000"/>
                  </a:ext>
                </a:extLst>
              </a:tr>
              <a:tr h="316992">
                <a:tc gridSpan="2">
                  <a:txBody>
                    <a:bodyPr/>
                    <a:lstStyle/>
                    <a:p>
                      <a:pPr marL="40640">
                        <a:lnSpc>
                          <a:spcPct val="100000"/>
                        </a:lnSpc>
                        <a:spcBef>
                          <a:spcPts val="820"/>
                        </a:spcBef>
                      </a:pPr>
                      <a:r>
                        <a:rPr sz="1500" baseline="19444" dirty="0">
                          <a:latin typeface="Arial MT"/>
                          <a:cs typeface="Arial MT"/>
                        </a:rPr>
                        <a:t>e</a:t>
                      </a:r>
                      <a:r>
                        <a:rPr sz="650" dirty="0">
                          <a:latin typeface="Arial MT"/>
                          <a:cs typeface="Arial MT"/>
                        </a:rPr>
                        <a:t>0,0</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1594">
                        <a:lnSpc>
                          <a:spcPct val="100000"/>
                        </a:lnSpc>
                        <a:spcBef>
                          <a:spcPts val="820"/>
                        </a:spcBef>
                      </a:pPr>
                      <a:r>
                        <a:rPr sz="1500" baseline="19444" dirty="0">
                          <a:latin typeface="Arial MT"/>
                          <a:cs typeface="Arial MT"/>
                        </a:rPr>
                        <a:t>e</a:t>
                      </a:r>
                      <a:r>
                        <a:rPr sz="650" dirty="0">
                          <a:latin typeface="Arial MT"/>
                          <a:cs typeface="Arial MT"/>
                        </a:rPr>
                        <a:t>0,1</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6040">
                        <a:lnSpc>
                          <a:spcPct val="100000"/>
                        </a:lnSpc>
                        <a:spcBef>
                          <a:spcPts val="820"/>
                        </a:spcBef>
                      </a:pPr>
                      <a:r>
                        <a:rPr sz="1500" baseline="19444" dirty="0">
                          <a:latin typeface="Arial MT"/>
                          <a:cs typeface="Arial MT"/>
                        </a:rPr>
                        <a:t>e</a:t>
                      </a:r>
                      <a:r>
                        <a:rPr sz="650" dirty="0">
                          <a:latin typeface="Arial MT"/>
                          <a:cs typeface="Arial MT"/>
                        </a:rPr>
                        <a:t>0,2</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extLst>
                  <a:ext uri="{0D108BD9-81ED-4DB2-BD59-A6C34878D82A}">
                    <a16:rowId xmlns:a16="http://schemas.microsoft.com/office/drawing/2014/main" val="10001"/>
                  </a:ext>
                </a:extLst>
              </a:tr>
              <a:tr h="314637">
                <a:tc gridSpan="2">
                  <a:txBody>
                    <a:bodyPr/>
                    <a:lstStyle/>
                    <a:p>
                      <a:pPr marL="40640">
                        <a:lnSpc>
                          <a:spcPct val="100000"/>
                        </a:lnSpc>
                        <a:spcBef>
                          <a:spcPts val="720"/>
                        </a:spcBef>
                      </a:pPr>
                      <a:r>
                        <a:rPr sz="1500" baseline="19444" dirty="0">
                          <a:latin typeface="Arial MT"/>
                          <a:cs typeface="Arial MT"/>
                        </a:rPr>
                        <a:t>e</a:t>
                      </a:r>
                      <a:r>
                        <a:rPr sz="650" dirty="0">
                          <a:latin typeface="Arial MT"/>
                          <a:cs typeface="Arial MT"/>
                        </a:rPr>
                        <a:t>1,0</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1594">
                        <a:lnSpc>
                          <a:spcPct val="100000"/>
                        </a:lnSpc>
                        <a:spcBef>
                          <a:spcPts val="720"/>
                        </a:spcBef>
                      </a:pPr>
                      <a:r>
                        <a:rPr sz="1500" baseline="19444" dirty="0">
                          <a:latin typeface="Arial MT"/>
                          <a:cs typeface="Arial MT"/>
                        </a:rPr>
                        <a:t>e</a:t>
                      </a:r>
                      <a:r>
                        <a:rPr sz="650" dirty="0">
                          <a:latin typeface="Arial MT"/>
                          <a:cs typeface="Arial MT"/>
                        </a:rPr>
                        <a:t>1,1</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6040">
                        <a:lnSpc>
                          <a:spcPct val="100000"/>
                        </a:lnSpc>
                        <a:spcBef>
                          <a:spcPts val="720"/>
                        </a:spcBef>
                      </a:pPr>
                      <a:r>
                        <a:rPr sz="1500" baseline="19444" dirty="0">
                          <a:latin typeface="Arial MT"/>
                          <a:cs typeface="Arial MT"/>
                        </a:rPr>
                        <a:t>e</a:t>
                      </a:r>
                      <a:r>
                        <a:rPr sz="650" dirty="0">
                          <a:latin typeface="Arial MT"/>
                          <a:cs typeface="Arial MT"/>
                        </a:rPr>
                        <a:t>1,2</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extLst>
                  <a:ext uri="{0D108BD9-81ED-4DB2-BD59-A6C34878D82A}">
                    <a16:rowId xmlns:a16="http://schemas.microsoft.com/office/drawing/2014/main" val="10002"/>
                  </a:ext>
                </a:extLst>
              </a:tr>
              <a:tr h="315017">
                <a:tc gridSpan="2">
                  <a:txBody>
                    <a:bodyPr/>
                    <a:lstStyle/>
                    <a:p>
                      <a:pPr marL="40640">
                        <a:lnSpc>
                          <a:spcPct val="100000"/>
                        </a:lnSpc>
                        <a:spcBef>
                          <a:spcPts val="645"/>
                        </a:spcBef>
                      </a:pPr>
                      <a:r>
                        <a:rPr sz="1500" baseline="19444" dirty="0">
                          <a:latin typeface="Arial MT"/>
                          <a:cs typeface="Arial MT"/>
                        </a:rPr>
                        <a:t>e</a:t>
                      </a:r>
                      <a:r>
                        <a:rPr sz="650" dirty="0">
                          <a:latin typeface="Arial MT"/>
                          <a:cs typeface="Arial MT"/>
                        </a:rPr>
                        <a:t>2,0</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hMerge="1">
                  <a:txBody>
                    <a:bodyPr/>
                    <a:lstStyle/>
                    <a:p>
                      <a:endParaRPr/>
                    </a:p>
                  </a:txBody>
                  <a:tcPr marL="0" marR="0" marT="0" marB="0"/>
                </a:tc>
                <a:tc gridSpan="2">
                  <a:txBody>
                    <a:bodyPr/>
                    <a:lstStyle/>
                    <a:p>
                      <a:pPr marL="61594">
                        <a:lnSpc>
                          <a:spcPct val="100000"/>
                        </a:lnSpc>
                        <a:spcBef>
                          <a:spcPts val="645"/>
                        </a:spcBef>
                      </a:pPr>
                      <a:r>
                        <a:rPr sz="1500" baseline="19444" dirty="0">
                          <a:latin typeface="Arial MT"/>
                          <a:cs typeface="Arial MT"/>
                        </a:rPr>
                        <a:t>e</a:t>
                      </a:r>
                      <a:r>
                        <a:rPr sz="650" dirty="0">
                          <a:latin typeface="Arial MT"/>
                          <a:cs typeface="Arial MT"/>
                        </a:rPr>
                        <a:t>2,1</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hMerge="1">
                  <a:txBody>
                    <a:bodyPr/>
                    <a:lstStyle/>
                    <a:p>
                      <a:endParaRPr/>
                    </a:p>
                  </a:txBody>
                  <a:tcPr marL="0" marR="0" marT="0" marB="0"/>
                </a:tc>
                <a:tc gridSpan="2">
                  <a:txBody>
                    <a:bodyPr/>
                    <a:lstStyle/>
                    <a:p>
                      <a:pPr marL="66040">
                        <a:lnSpc>
                          <a:spcPct val="100000"/>
                        </a:lnSpc>
                        <a:spcBef>
                          <a:spcPts val="645"/>
                        </a:spcBef>
                      </a:pPr>
                      <a:r>
                        <a:rPr sz="1500" baseline="19444" dirty="0">
                          <a:latin typeface="Arial MT"/>
                          <a:cs typeface="Arial MT"/>
                        </a:rPr>
                        <a:t>e</a:t>
                      </a:r>
                      <a:r>
                        <a:rPr sz="650" dirty="0">
                          <a:latin typeface="Arial MT"/>
                          <a:cs typeface="Arial MT"/>
                        </a:rPr>
                        <a:t>2,2</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grpSp>
        <p:nvGrpSpPr>
          <p:cNvPr id="35" name="object 33">
            <a:extLst>
              <a:ext uri="{FF2B5EF4-FFF2-40B4-BE49-F238E27FC236}">
                <a16:creationId xmlns:a16="http://schemas.microsoft.com/office/drawing/2014/main" id="{C8FEFB18-3E94-46EC-A895-BD1EC0F9D672}"/>
              </a:ext>
            </a:extLst>
          </p:cNvPr>
          <p:cNvGrpSpPr/>
          <p:nvPr/>
        </p:nvGrpSpPr>
        <p:grpSpPr>
          <a:xfrm>
            <a:off x="2832803" y="4086824"/>
            <a:ext cx="41275" cy="53340"/>
            <a:chOff x="2385994" y="2954785"/>
            <a:chExt cx="41275" cy="53340"/>
          </a:xfrm>
        </p:grpSpPr>
        <p:sp>
          <p:nvSpPr>
            <p:cNvPr id="36" name="object 34">
              <a:extLst>
                <a:ext uri="{FF2B5EF4-FFF2-40B4-BE49-F238E27FC236}">
                  <a16:creationId xmlns:a16="http://schemas.microsoft.com/office/drawing/2014/main" id="{A507B00F-7DEF-4C75-A9F2-E02C03FE2906}"/>
                </a:ext>
              </a:extLst>
            </p:cNvPr>
            <p:cNvSpPr/>
            <p:nvPr/>
          </p:nvSpPr>
          <p:spPr>
            <a:xfrm>
              <a:off x="239075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37" name="object 35">
              <a:extLst>
                <a:ext uri="{FF2B5EF4-FFF2-40B4-BE49-F238E27FC236}">
                  <a16:creationId xmlns:a16="http://schemas.microsoft.com/office/drawing/2014/main" id="{F0BC0C0E-EF7C-4B64-88AF-73347B46DC59}"/>
                </a:ext>
              </a:extLst>
            </p:cNvPr>
            <p:cNvSpPr/>
            <p:nvPr/>
          </p:nvSpPr>
          <p:spPr>
            <a:xfrm>
              <a:off x="239075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38" name="object 36">
            <a:extLst>
              <a:ext uri="{FF2B5EF4-FFF2-40B4-BE49-F238E27FC236}">
                <a16:creationId xmlns:a16="http://schemas.microsoft.com/office/drawing/2014/main" id="{8A3F4859-5288-4F42-A046-E7A69A9C675C}"/>
              </a:ext>
            </a:extLst>
          </p:cNvPr>
          <p:cNvGrpSpPr/>
          <p:nvPr/>
        </p:nvGrpSpPr>
        <p:grpSpPr>
          <a:xfrm>
            <a:off x="2512021" y="4086824"/>
            <a:ext cx="41275" cy="53340"/>
            <a:chOff x="2065212" y="2954785"/>
            <a:chExt cx="41275" cy="53340"/>
          </a:xfrm>
        </p:grpSpPr>
        <p:sp>
          <p:nvSpPr>
            <p:cNvPr id="39" name="object 37">
              <a:extLst>
                <a:ext uri="{FF2B5EF4-FFF2-40B4-BE49-F238E27FC236}">
                  <a16:creationId xmlns:a16="http://schemas.microsoft.com/office/drawing/2014/main" id="{E3F2695F-FA66-446B-8096-906F4E7EA6AF}"/>
                </a:ext>
              </a:extLst>
            </p:cNvPr>
            <p:cNvSpPr/>
            <p:nvPr/>
          </p:nvSpPr>
          <p:spPr>
            <a:xfrm>
              <a:off x="2069974"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0" name="object 38">
              <a:extLst>
                <a:ext uri="{FF2B5EF4-FFF2-40B4-BE49-F238E27FC236}">
                  <a16:creationId xmlns:a16="http://schemas.microsoft.com/office/drawing/2014/main" id="{B1EEF6CC-7223-4DD5-9AED-8C075D854A1E}"/>
                </a:ext>
              </a:extLst>
            </p:cNvPr>
            <p:cNvSpPr/>
            <p:nvPr/>
          </p:nvSpPr>
          <p:spPr>
            <a:xfrm>
              <a:off x="2069974"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41" name="object 39">
            <a:extLst>
              <a:ext uri="{FF2B5EF4-FFF2-40B4-BE49-F238E27FC236}">
                <a16:creationId xmlns:a16="http://schemas.microsoft.com/office/drawing/2014/main" id="{E493F302-1331-48AF-BE2D-DBDAC2A78671}"/>
              </a:ext>
            </a:extLst>
          </p:cNvPr>
          <p:cNvGrpSpPr/>
          <p:nvPr/>
        </p:nvGrpSpPr>
        <p:grpSpPr>
          <a:xfrm>
            <a:off x="2188153" y="4086824"/>
            <a:ext cx="41275" cy="53340"/>
            <a:chOff x="1741344" y="2954785"/>
            <a:chExt cx="41275" cy="53340"/>
          </a:xfrm>
        </p:grpSpPr>
        <p:sp>
          <p:nvSpPr>
            <p:cNvPr id="42" name="object 40">
              <a:extLst>
                <a:ext uri="{FF2B5EF4-FFF2-40B4-BE49-F238E27FC236}">
                  <a16:creationId xmlns:a16="http://schemas.microsoft.com/office/drawing/2014/main" id="{651CED59-70D8-47F7-9B47-B4FF520FEE28}"/>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3" name="object 41">
              <a:extLst>
                <a:ext uri="{FF2B5EF4-FFF2-40B4-BE49-F238E27FC236}">
                  <a16:creationId xmlns:a16="http://schemas.microsoft.com/office/drawing/2014/main" id="{7E11414B-CF2E-40C3-80D3-E6EE8862C89F}"/>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4" name="object 42">
            <a:extLst>
              <a:ext uri="{FF2B5EF4-FFF2-40B4-BE49-F238E27FC236}">
                <a16:creationId xmlns:a16="http://schemas.microsoft.com/office/drawing/2014/main" id="{72E8A1A4-7435-46D5-B23C-345AA1477415}"/>
              </a:ext>
            </a:extLst>
          </p:cNvPr>
          <p:cNvSpPr txBox="1"/>
          <p:nvPr/>
        </p:nvSpPr>
        <p:spPr>
          <a:xfrm>
            <a:off x="2047733" y="3870606"/>
            <a:ext cx="963294" cy="211454"/>
          </a:xfrm>
          <a:prstGeom prst="rect">
            <a:avLst/>
          </a:prstGeom>
          <a:ln w="9524">
            <a:solidFill>
              <a:srgbClr val="000000"/>
            </a:solidFill>
          </a:ln>
        </p:spPr>
        <p:txBody>
          <a:bodyPr vert="horz" wrap="square" lIns="0" tIns="7620" rIns="0" bIns="0" rtlCol="0">
            <a:spAutoFit/>
          </a:bodyPr>
          <a:lstStyle/>
          <a:p>
            <a:pPr marL="214629">
              <a:lnSpc>
                <a:spcPct val="100000"/>
              </a:lnSpc>
              <a:spcBef>
                <a:spcPts val="60"/>
              </a:spcBef>
            </a:pPr>
            <a:r>
              <a:rPr sz="1200" dirty="0">
                <a:latin typeface="Arial MT"/>
                <a:cs typeface="Arial MT"/>
              </a:rPr>
              <a:t>softmax</a:t>
            </a:r>
            <a:endParaRPr sz="1200">
              <a:latin typeface="Arial MT"/>
              <a:cs typeface="Arial MT"/>
            </a:endParaRPr>
          </a:p>
        </p:txBody>
      </p:sp>
      <p:sp>
        <p:nvSpPr>
          <p:cNvPr id="45" name="object 43">
            <a:extLst>
              <a:ext uri="{FF2B5EF4-FFF2-40B4-BE49-F238E27FC236}">
                <a16:creationId xmlns:a16="http://schemas.microsoft.com/office/drawing/2014/main" id="{52982A1D-4FA6-409A-BCB6-78E869A44370}"/>
              </a:ext>
            </a:extLst>
          </p:cNvPr>
          <p:cNvSpPr/>
          <p:nvPr/>
        </p:nvSpPr>
        <p:spPr>
          <a:xfrm>
            <a:off x="2853297" y="3753809"/>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6" name="object 44">
            <a:extLst>
              <a:ext uri="{FF2B5EF4-FFF2-40B4-BE49-F238E27FC236}">
                <a16:creationId xmlns:a16="http://schemas.microsoft.com/office/drawing/2014/main" id="{F963A7F2-ACEC-4A57-92BF-FCEEFB24047A}"/>
              </a:ext>
            </a:extLst>
          </p:cNvPr>
          <p:cNvGrpSpPr/>
          <p:nvPr/>
        </p:nvGrpSpPr>
        <p:grpSpPr>
          <a:xfrm>
            <a:off x="2832803" y="3705824"/>
            <a:ext cx="41275" cy="53340"/>
            <a:chOff x="2385994" y="2573785"/>
            <a:chExt cx="41275" cy="53340"/>
          </a:xfrm>
        </p:grpSpPr>
        <p:sp>
          <p:nvSpPr>
            <p:cNvPr id="47" name="object 45">
              <a:extLst>
                <a:ext uri="{FF2B5EF4-FFF2-40B4-BE49-F238E27FC236}">
                  <a16:creationId xmlns:a16="http://schemas.microsoft.com/office/drawing/2014/main" id="{1BF4DB47-228E-4618-87CE-0A08A0BB2164}"/>
                </a:ext>
              </a:extLst>
            </p:cNvPr>
            <p:cNvSpPr/>
            <p:nvPr/>
          </p:nvSpPr>
          <p:spPr>
            <a:xfrm>
              <a:off x="239075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8" name="object 46">
              <a:extLst>
                <a:ext uri="{FF2B5EF4-FFF2-40B4-BE49-F238E27FC236}">
                  <a16:creationId xmlns:a16="http://schemas.microsoft.com/office/drawing/2014/main" id="{BAC1DDC4-ABDB-4FC5-B5B7-D0FDD79253D8}"/>
                </a:ext>
              </a:extLst>
            </p:cNvPr>
            <p:cNvSpPr/>
            <p:nvPr/>
          </p:nvSpPr>
          <p:spPr>
            <a:xfrm>
              <a:off x="239075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9" name="object 47">
            <a:extLst>
              <a:ext uri="{FF2B5EF4-FFF2-40B4-BE49-F238E27FC236}">
                <a16:creationId xmlns:a16="http://schemas.microsoft.com/office/drawing/2014/main" id="{C8AC39A2-36CB-460A-A8F4-B0241A519359}"/>
              </a:ext>
            </a:extLst>
          </p:cNvPr>
          <p:cNvSpPr/>
          <p:nvPr/>
        </p:nvSpPr>
        <p:spPr>
          <a:xfrm>
            <a:off x="2532515" y="3753809"/>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50" name="object 48">
            <a:extLst>
              <a:ext uri="{FF2B5EF4-FFF2-40B4-BE49-F238E27FC236}">
                <a16:creationId xmlns:a16="http://schemas.microsoft.com/office/drawing/2014/main" id="{683F4461-4243-4505-8FAA-84BF88E518DA}"/>
              </a:ext>
            </a:extLst>
          </p:cNvPr>
          <p:cNvGrpSpPr/>
          <p:nvPr/>
        </p:nvGrpSpPr>
        <p:grpSpPr>
          <a:xfrm>
            <a:off x="2512021" y="3705824"/>
            <a:ext cx="41275" cy="53340"/>
            <a:chOff x="2065212" y="2573785"/>
            <a:chExt cx="41275" cy="53340"/>
          </a:xfrm>
        </p:grpSpPr>
        <p:sp>
          <p:nvSpPr>
            <p:cNvPr id="51" name="object 49">
              <a:extLst>
                <a:ext uri="{FF2B5EF4-FFF2-40B4-BE49-F238E27FC236}">
                  <a16:creationId xmlns:a16="http://schemas.microsoft.com/office/drawing/2014/main" id="{43A495CE-21C9-4018-BCB6-1719176829DF}"/>
                </a:ext>
              </a:extLst>
            </p:cNvPr>
            <p:cNvSpPr/>
            <p:nvPr/>
          </p:nvSpPr>
          <p:spPr>
            <a:xfrm>
              <a:off x="2069974"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52" name="object 50">
              <a:extLst>
                <a:ext uri="{FF2B5EF4-FFF2-40B4-BE49-F238E27FC236}">
                  <a16:creationId xmlns:a16="http://schemas.microsoft.com/office/drawing/2014/main" id="{5162DCD0-8419-4C0D-B83F-EBCFCC82C7A5}"/>
                </a:ext>
              </a:extLst>
            </p:cNvPr>
            <p:cNvSpPr/>
            <p:nvPr/>
          </p:nvSpPr>
          <p:spPr>
            <a:xfrm>
              <a:off x="2069974"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53" name="object 51">
            <a:extLst>
              <a:ext uri="{FF2B5EF4-FFF2-40B4-BE49-F238E27FC236}">
                <a16:creationId xmlns:a16="http://schemas.microsoft.com/office/drawing/2014/main" id="{F5DFDA07-DEF5-420B-B1AA-F2AC698E4759}"/>
              </a:ext>
            </a:extLst>
          </p:cNvPr>
          <p:cNvSpPr/>
          <p:nvPr/>
        </p:nvSpPr>
        <p:spPr>
          <a:xfrm>
            <a:off x="2208647" y="3753809"/>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54" name="object 52">
            <a:extLst>
              <a:ext uri="{FF2B5EF4-FFF2-40B4-BE49-F238E27FC236}">
                <a16:creationId xmlns:a16="http://schemas.microsoft.com/office/drawing/2014/main" id="{1E9DAD9F-C141-456E-9C80-A4A1C6533063}"/>
              </a:ext>
            </a:extLst>
          </p:cNvPr>
          <p:cNvGrpSpPr/>
          <p:nvPr/>
        </p:nvGrpSpPr>
        <p:grpSpPr>
          <a:xfrm>
            <a:off x="2188153" y="3705824"/>
            <a:ext cx="41275" cy="53340"/>
            <a:chOff x="1741344" y="2573785"/>
            <a:chExt cx="41275" cy="53340"/>
          </a:xfrm>
        </p:grpSpPr>
        <p:sp>
          <p:nvSpPr>
            <p:cNvPr id="55" name="object 53">
              <a:extLst>
                <a:ext uri="{FF2B5EF4-FFF2-40B4-BE49-F238E27FC236}">
                  <a16:creationId xmlns:a16="http://schemas.microsoft.com/office/drawing/2014/main" id="{1DBAE03F-0994-4896-BEC2-AE105DAC5DCC}"/>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56" name="object 54">
              <a:extLst>
                <a:ext uri="{FF2B5EF4-FFF2-40B4-BE49-F238E27FC236}">
                  <a16:creationId xmlns:a16="http://schemas.microsoft.com/office/drawing/2014/main" id="{CAC7B2C6-6D3A-4373-BD41-43C5157461F8}"/>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aphicFrame>
        <p:nvGraphicFramePr>
          <p:cNvPr id="66" name="object 64">
            <a:extLst>
              <a:ext uri="{FF2B5EF4-FFF2-40B4-BE49-F238E27FC236}">
                <a16:creationId xmlns:a16="http://schemas.microsoft.com/office/drawing/2014/main" id="{149FFC92-365A-425C-920F-7F10E654DBC5}"/>
              </a:ext>
            </a:extLst>
          </p:cNvPr>
          <p:cNvGraphicFramePr>
            <a:graphicFrameLocks noGrp="1"/>
          </p:cNvGraphicFramePr>
          <p:nvPr/>
        </p:nvGraphicFramePr>
        <p:xfrm>
          <a:off x="2041877" y="2641546"/>
          <a:ext cx="955673" cy="1055249"/>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175260">
                  <a:extLst>
                    <a:ext uri="{9D8B030D-6E8A-4147-A177-3AD203B41FA5}">
                      <a16:colId xmlns:a16="http://schemas.microsoft.com/office/drawing/2014/main" val="20001"/>
                    </a:ext>
                  </a:extLst>
                </a:gridCol>
                <a:gridCol w="168909">
                  <a:extLst>
                    <a:ext uri="{9D8B030D-6E8A-4147-A177-3AD203B41FA5}">
                      <a16:colId xmlns:a16="http://schemas.microsoft.com/office/drawing/2014/main" val="20002"/>
                    </a:ext>
                  </a:extLst>
                </a:gridCol>
                <a:gridCol w="308609">
                  <a:extLst>
                    <a:ext uri="{9D8B030D-6E8A-4147-A177-3AD203B41FA5}">
                      <a16:colId xmlns:a16="http://schemas.microsoft.com/office/drawing/2014/main" val="20003"/>
                    </a:ext>
                  </a:extLst>
                </a:gridCol>
              </a:tblGrid>
              <a:tr h="108603">
                <a:tc gridSpan="2">
                  <a:txBody>
                    <a:bodyPr/>
                    <a:lstStyle/>
                    <a:p>
                      <a:pPr>
                        <a:lnSpc>
                          <a:spcPct val="100000"/>
                        </a:lnSpc>
                      </a:pPr>
                      <a:endParaRPr sz="5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hMerge="1">
                  <a:txBody>
                    <a:bodyPr/>
                    <a:lstStyle/>
                    <a:p>
                      <a:endParaRPr/>
                    </a:p>
                  </a:txBody>
                  <a:tcPr marL="0" marR="0" marT="0" marB="0"/>
                </a:tc>
                <a:tc gridSpan="2">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B w="9525">
                      <a:solidFill>
                        <a:srgbClr val="666666"/>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16992">
                <a:tc>
                  <a:txBody>
                    <a:bodyPr/>
                    <a:lstStyle/>
                    <a:p>
                      <a:pPr marR="8255" algn="ctr">
                        <a:lnSpc>
                          <a:spcPct val="100000"/>
                        </a:lnSpc>
                        <a:spcBef>
                          <a:spcPts val="910"/>
                        </a:spcBef>
                      </a:pPr>
                      <a:r>
                        <a:rPr sz="1500" baseline="19444" dirty="0">
                          <a:latin typeface="Arial MT"/>
                          <a:cs typeface="Arial MT"/>
                        </a:rPr>
                        <a:t>a</a:t>
                      </a:r>
                      <a:r>
                        <a:rPr sz="650" dirty="0">
                          <a:latin typeface="Arial MT"/>
                          <a:cs typeface="Arial MT"/>
                        </a:rPr>
                        <a:t>0,0</a:t>
                      </a:r>
                      <a:endParaRPr sz="650">
                        <a:latin typeface="Arial MT"/>
                        <a:cs typeface="Arial MT"/>
                      </a:endParaRPr>
                    </a:p>
                  </a:txBody>
                  <a:tcPr marL="0" marR="0" marT="11557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FF9900"/>
                    </a:solidFill>
                  </a:tcPr>
                </a:tc>
                <a:tc gridSpan="2">
                  <a:txBody>
                    <a:bodyPr/>
                    <a:lstStyle/>
                    <a:p>
                      <a:pPr marL="69850">
                        <a:lnSpc>
                          <a:spcPct val="100000"/>
                        </a:lnSpc>
                        <a:spcBef>
                          <a:spcPts val="910"/>
                        </a:spcBef>
                      </a:pPr>
                      <a:r>
                        <a:rPr sz="1500" baseline="19444" dirty="0">
                          <a:latin typeface="Arial MT"/>
                          <a:cs typeface="Arial MT"/>
                        </a:rPr>
                        <a:t>a</a:t>
                      </a:r>
                      <a:r>
                        <a:rPr sz="650" dirty="0">
                          <a:latin typeface="Arial MT"/>
                          <a:cs typeface="Arial MT"/>
                        </a:rPr>
                        <a:t>0,1</a:t>
                      </a:r>
                      <a:endParaRPr sz="650">
                        <a:latin typeface="Arial MT"/>
                        <a:cs typeface="Arial MT"/>
                      </a:endParaRPr>
                    </a:p>
                  </a:txBody>
                  <a:tcPr marL="0" marR="0" marT="11557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FF9900"/>
                    </a:solidFill>
                  </a:tcPr>
                </a:tc>
                <a:tc hMerge="1">
                  <a:txBody>
                    <a:bodyPr/>
                    <a:lstStyle/>
                    <a:p>
                      <a:endParaRPr/>
                    </a:p>
                  </a:txBody>
                  <a:tcPr marL="0" marR="0" marT="0" marB="0"/>
                </a:tc>
                <a:tc>
                  <a:txBody>
                    <a:bodyPr/>
                    <a:lstStyle/>
                    <a:p>
                      <a:pPr marR="37465" algn="r">
                        <a:lnSpc>
                          <a:spcPct val="100000"/>
                        </a:lnSpc>
                        <a:spcBef>
                          <a:spcPts val="910"/>
                        </a:spcBef>
                      </a:pPr>
                      <a:r>
                        <a:rPr sz="1500" baseline="19444" dirty="0">
                          <a:latin typeface="Arial MT"/>
                          <a:cs typeface="Arial MT"/>
                        </a:rPr>
                        <a:t>a</a:t>
                      </a:r>
                      <a:r>
                        <a:rPr sz="650" dirty="0">
                          <a:latin typeface="Arial MT"/>
                          <a:cs typeface="Arial MT"/>
                        </a:rPr>
                        <a:t>0,2</a:t>
                      </a:r>
                      <a:endParaRPr sz="650">
                        <a:latin typeface="Arial MT"/>
                        <a:cs typeface="Arial MT"/>
                      </a:endParaRPr>
                    </a:p>
                  </a:txBody>
                  <a:tcPr marL="0" marR="0" marT="11557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FF9900"/>
                    </a:solidFill>
                  </a:tcPr>
                </a:tc>
                <a:extLst>
                  <a:ext uri="{0D108BD9-81ED-4DB2-BD59-A6C34878D82A}">
                    <a16:rowId xmlns:a16="http://schemas.microsoft.com/office/drawing/2014/main" val="10001"/>
                  </a:ext>
                </a:extLst>
              </a:tr>
              <a:tr h="314637">
                <a:tc>
                  <a:txBody>
                    <a:bodyPr/>
                    <a:lstStyle/>
                    <a:p>
                      <a:pPr marR="8255" algn="ctr">
                        <a:lnSpc>
                          <a:spcPct val="100000"/>
                        </a:lnSpc>
                        <a:spcBef>
                          <a:spcPts val="815"/>
                        </a:spcBef>
                      </a:pPr>
                      <a:r>
                        <a:rPr sz="1500" baseline="19444" dirty="0">
                          <a:latin typeface="Arial MT"/>
                          <a:cs typeface="Arial MT"/>
                        </a:rPr>
                        <a:t>a</a:t>
                      </a:r>
                      <a:r>
                        <a:rPr sz="650" dirty="0">
                          <a:latin typeface="Arial MT"/>
                          <a:cs typeface="Arial MT"/>
                        </a:rPr>
                        <a:t>1,0</a:t>
                      </a:r>
                      <a:endParaRPr sz="650">
                        <a:latin typeface="Arial MT"/>
                        <a:cs typeface="Arial MT"/>
                      </a:endParaRPr>
                    </a:p>
                  </a:txBody>
                  <a:tcPr marL="0" marR="0" marT="103505"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FF9900"/>
                    </a:solidFill>
                  </a:tcPr>
                </a:tc>
                <a:tc gridSpan="2">
                  <a:txBody>
                    <a:bodyPr/>
                    <a:lstStyle/>
                    <a:p>
                      <a:pPr marL="69850">
                        <a:lnSpc>
                          <a:spcPct val="100000"/>
                        </a:lnSpc>
                        <a:spcBef>
                          <a:spcPts val="815"/>
                        </a:spcBef>
                      </a:pPr>
                      <a:r>
                        <a:rPr sz="1500" baseline="19444" dirty="0">
                          <a:latin typeface="Arial MT"/>
                          <a:cs typeface="Arial MT"/>
                        </a:rPr>
                        <a:t>a</a:t>
                      </a:r>
                      <a:r>
                        <a:rPr sz="650" dirty="0">
                          <a:latin typeface="Arial MT"/>
                          <a:cs typeface="Arial MT"/>
                        </a:rPr>
                        <a:t>1,1</a:t>
                      </a:r>
                      <a:endParaRPr sz="650">
                        <a:latin typeface="Arial MT"/>
                        <a:cs typeface="Arial MT"/>
                      </a:endParaRPr>
                    </a:p>
                  </a:txBody>
                  <a:tcPr marL="0" marR="0" marT="103505"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FF9900"/>
                    </a:solidFill>
                  </a:tcPr>
                </a:tc>
                <a:tc hMerge="1">
                  <a:txBody>
                    <a:bodyPr/>
                    <a:lstStyle/>
                    <a:p>
                      <a:endParaRPr/>
                    </a:p>
                  </a:txBody>
                  <a:tcPr marL="0" marR="0" marT="0" marB="0"/>
                </a:tc>
                <a:tc>
                  <a:txBody>
                    <a:bodyPr/>
                    <a:lstStyle/>
                    <a:p>
                      <a:pPr marR="37465" algn="r">
                        <a:lnSpc>
                          <a:spcPct val="100000"/>
                        </a:lnSpc>
                        <a:spcBef>
                          <a:spcPts val="815"/>
                        </a:spcBef>
                      </a:pPr>
                      <a:r>
                        <a:rPr sz="1500" baseline="19444" dirty="0">
                          <a:latin typeface="Arial MT"/>
                          <a:cs typeface="Arial MT"/>
                        </a:rPr>
                        <a:t>a</a:t>
                      </a:r>
                      <a:r>
                        <a:rPr sz="650" dirty="0">
                          <a:latin typeface="Arial MT"/>
                          <a:cs typeface="Arial MT"/>
                        </a:rPr>
                        <a:t>1,2</a:t>
                      </a:r>
                      <a:endParaRPr sz="650">
                        <a:latin typeface="Arial MT"/>
                        <a:cs typeface="Arial MT"/>
                      </a:endParaRPr>
                    </a:p>
                  </a:txBody>
                  <a:tcPr marL="0" marR="0" marT="103505"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FF9900"/>
                    </a:solidFill>
                  </a:tcPr>
                </a:tc>
                <a:extLst>
                  <a:ext uri="{0D108BD9-81ED-4DB2-BD59-A6C34878D82A}">
                    <a16:rowId xmlns:a16="http://schemas.microsoft.com/office/drawing/2014/main" val="10002"/>
                  </a:ext>
                </a:extLst>
              </a:tr>
              <a:tr h="315017">
                <a:tc>
                  <a:txBody>
                    <a:bodyPr/>
                    <a:lstStyle/>
                    <a:p>
                      <a:pPr marR="8255" algn="ctr">
                        <a:lnSpc>
                          <a:spcPct val="100000"/>
                        </a:lnSpc>
                        <a:spcBef>
                          <a:spcPts val="735"/>
                        </a:spcBef>
                      </a:pPr>
                      <a:r>
                        <a:rPr sz="1500" baseline="19444" dirty="0">
                          <a:latin typeface="Arial MT"/>
                          <a:cs typeface="Arial MT"/>
                        </a:rPr>
                        <a:t>a</a:t>
                      </a:r>
                      <a:r>
                        <a:rPr sz="650" dirty="0">
                          <a:latin typeface="Arial MT"/>
                          <a:cs typeface="Arial MT"/>
                        </a:rPr>
                        <a:t>2,0</a:t>
                      </a:r>
                      <a:endParaRPr sz="650">
                        <a:latin typeface="Arial MT"/>
                        <a:cs typeface="Arial MT"/>
                      </a:endParaRPr>
                    </a:p>
                  </a:txBody>
                  <a:tcPr marL="0" marR="0" marT="9334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FF9900"/>
                    </a:solidFill>
                  </a:tcPr>
                </a:tc>
                <a:tc gridSpan="2">
                  <a:txBody>
                    <a:bodyPr/>
                    <a:lstStyle/>
                    <a:p>
                      <a:pPr marL="69850">
                        <a:lnSpc>
                          <a:spcPct val="100000"/>
                        </a:lnSpc>
                        <a:spcBef>
                          <a:spcPts val="735"/>
                        </a:spcBef>
                      </a:pPr>
                      <a:r>
                        <a:rPr sz="1500" baseline="19444" dirty="0">
                          <a:latin typeface="Arial MT"/>
                          <a:cs typeface="Arial MT"/>
                        </a:rPr>
                        <a:t>a</a:t>
                      </a:r>
                      <a:r>
                        <a:rPr sz="650" dirty="0">
                          <a:latin typeface="Arial MT"/>
                          <a:cs typeface="Arial MT"/>
                        </a:rPr>
                        <a:t>2,1</a:t>
                      </a:r>
                      <a:endParaRPr sz="650">
                        <a:latin typeface="Arial MT"/>
                        <a:cs typeface="Arial MT"/>
                      </a:endParaRPr>
                    </a:p>
                  </a:txBody>
                  <a:tcPr marL="0" marR="0" marT="9334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FF9900"/>
                    </a:solidFill>
                  </a:tcPr>
                </a:tc>
                <a:tc hMerge="1">
                  <a:txBody>
                    <a:bodyPr/>
                    <a:lstStyle/>
                    <a:p>
                      <a:endParaRPr/>
                    </a:p>
                  </a:txBody>
                  <a:tcPr marL="0" marR="0" marT="0" marB="0"/>
                </a:tc>
                <a:tc>
                  <a:txBody>
                    <a:bodyPr/>
                    <a:lstStyle/>
                    <a:p>
                      <a:pPr marR="37465" algn="r">
                        <a:lnSpc>
                          <a:spcPct val="100000"/>
                        </a:lnSpc>
                        <a:spcBef>
                          <a:spcPts val="735"/>
                        </a:spcBef>
                      </a:pPr>
                      <a:r>
                        <a:rPr sz="1500" baseline="19444" dirty="0">
                          <a:latin typeface="Arial MT"/>
                          <a:cs typeface="Arial MT"/>
                        </a:rPr>
                        <a:t>a</a:t>
                      </a:r>
                      <a:r>
                        <a:rPr sz="650" dirty="0">
                          <a:latin typeface="Arial MT"/>
                          <a:cs typeface="Arial MT"/>
                        </a:rPr>
                        <a:t>2,2</a:t>
                      </a:r>
                      <a:endParaRPr sz="650">
                        <a:latin typeface="Arial MT"/>
                        <a:cs typeface="Arial MT"/>
                      </a:endParaRPr>
                    </a:p>
                  </a:txBody>
                  <a:tcPr marL="0" marR="0" marT="9334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FF9900"/>
                    </a:solidFill>
                  </a:tcPr>
                </a:tc>
                <a:extLst>
                  <a:ext uri="{0D108BD9-81ED-4DB2-BD59-A6C34878D82A}">
                    <a16:rowId xmlns:a16="http://schemas.microsoft.com/office/drawing/2014/main" val="10003"/>
                  </a:ext>
                </a:extLst>
              </a:tr>
            </a:tbl>
          </a:graphicData>
        </a:graphic>
      </p:graphicFrame>
      <p:sp>
        <p:nvSpPr>
          <p:cNvPr id="72" name="object 71">
            <a:extLst>
              <a:ext uri="{FF2B5EF4-FFF2-40B4-BE49-F238E27FC236}">
                <a16:creationId xmlns:a16="http://schemas.microsoft.com/office/drawing/2014/main" id="{C467AE0D-02CF-4E10-AD18-AF1DEDDFD6FC}"/>
              </a:ext>
            </a:extLst>
          </p:cNvPr>
          <p:cNvSpPr txBox="1"/>
          <p:nvPr/>
        </p:nvSpPr>
        <p:spPr>
          <a:xfrm>
            <a:off x="3425783" y="5224479"/>
            <a:ext cx="2569772" cy="610424"/>
          </a:xfrm>
          <a:prstGeom prst="rect">
            <a:avLst/>
          </a:prstGeom>
        </p:spPr>
        <p:txBody>
          <a:bodyPr vert="horz" wrap="square" lIns="0" tIns="0" rIns="0" bIns="0" rtlCol="0">
            <a:spAutoFit/>
          </a:bodyPr>
          <a:lstStyle/>
          <a:p>
            <a:pPr marL="12700">
              <a:lnSpc>
                <a:spcPts val="1425"/>
              </a:lnSpc>
            </a:pPr>
            <a:r>
              <a:rPr sz="1400" b="1" spc="-5" dirty="0">
                <a:latin typeface="Arial"/>
                <a:cs typeface="Arial"/>
              </a:rPr>
              <a:t>Inputs</a:t>
            </a:r>
            <a:r>
              <a:rPr sz="1400" spc="-5" dirty="0">
                <a:latin typeface="Arial MT"/>
                <a:cs typeface="Arial MT"/>
              </a:rPr>
              <a:t>:</a:t>
            </a:r>
            <a:endParaRPr sz="1400" dirty="0">
              <a:latin typeface="Arial MT"/>
              <a:cs typeface="Arial MT"/>
            </a:endParaRPr>
          </a:p>
          <a:p>
            <a:pPr marL="12700" marR="5080">
              <a:lnSpc>
                <a:spcPct val="100000"/>
              </a:lnSpc>
            </a:pPr>
            <a:r>
              <a:rPr sz="1400" spc="-5" dirty="0">
                <a:latin typeface="Arial MT"/>
                <a:cs typeface="Arial MT"/>
              </a:rPr>
              <a:t>Features:</a:t>
            </a:r>
            <a:r>
              <a:rPr sz="1400" dirty="0">
                <a:latin typeface="Arial MT"/>
                <a:cs typeface="Arial MT"/>
              </a:rPr>
              <a:t> </a:t>
            </a:r>
            <a:r>
              <a:rPr sz="1400" b="1" dirty="0">
                <a:latin typeface="Arial"/>
                <a:cs typeface="Arial"/>
              </a:rPr>
              <a:t>z</a:t>
            </a:r>
            <a:r>
              <a:rPr sz="1400" b="1" spc="-20" dirty="0">
                <a:latin typeface="Arial"/>
                <a:cs typeface="Arial"/>
              </a:rPr>
              <a:t> </a:t>
            </a:r>
            <a:r>
              <a:rPr sz="1400" dirty="0">
                <a:latin typeface="Arial MT"/>
                <a:cs typeface="Arial MT"/>
              </a:rPr>
              <a:t>(shape:</a:t>
            </a:r>
            <a:r>
              <a:rPr sz="1400" spc="-15" dirty="0">
                <a:latin typeface="Arial MT"/>
                <a:cs typeface="Arial MT"/>
              </a:rPr>
              <a:t> </a:t>
            </a:r>
            <a:r>
              <a:rPr sz="1400" dirty="0">
                <a:latin typeface="Arial MT"/>
                <a:cs typeface="Arial MT"/>
              </a:rPr>
              <a:t>H</a:t>
            </a:r>
            <a:r>
              <a:rPr sz="1400" spc="-20" dirty="0">
                <a:latin typeface="Arial MT"/>
                <a:cs typeface="Arial MT"/>
              </a:rPr>
              <a:t> </a:t>
            </a:r>
            <a:r>
              <a:rPr sz="1400" dirty="0">
                <a:latin typeface="Arial MT"/>
                <a:cs typeface="Arial MT"/>
              </a:rPr>
              <a:t>x</a:t>
            </a:r>
            <a:r>
              <a:rPr sz="1400" spc="-20" dirty="0">
                <a:latin typeface="Arial MT"/>
                <a:cs typeface="Arial MT"/>
              </a:rPr>
              <a:t> </a:t>
            </a:r>
            <a:r>
              <a:rPr sz="1400" dirty="0">
                <a:latin typeface="Arial MT"/>
                <a:cs typeface="Arial MT"/>
              </a:rPr>
              <a:t>W</a:t>
            </a:r>
            <a:r>
              <a:rPr sz="1400" spc="-15"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Query</a:t>
            </a:r>
            <a:r>
              <a:rPr sz="1400" dirty="0">
                <a:latin typeface="Arial MT"/>
                <a:cs typeface="Arial MT"/>
              </a:rPr>
              <a:t>:</a:t>
            </a:r>
            <a:r>
              <a:rPr sz="1400" spc="10" dirty="0">
                <a:latin typeface="Arial MT"/>
                <a:cs typeface="Arial MT"/>
              </a:rPr>
              <a:t> </a:t>
            </a:r>
            <a:r>
              <a:rPr sz="1400" b="1" dirty="0">
                <a:latin typeface="Arial"/>
                <a:cs typeface="Arial"/>
              </a:rPr>
              <a:t>h</a:t>
            </a:r>
            <a:r>
              <a:rPr sz="1400" b="1" spc="-114" dirty="0">
                <a:latin typeface="Arial"/>
                <a:cs typeface="Arial"/>
              </a:rPr>
              <a:t> </a:t>
            </a:r>
            <a:r>
              <a:rPr sz="1400" dirty="0">
                <a:latin typeface="Arial MT"/>
                <a:cs typeface="Arial MT"/>
              </a:rPr>
              <a:t>(shape:</a:t>
            </a:r>
            <a:r>
              <a:rPr sz="1400" spc="-5" dirty="0">
                <a:latin typeface="Arial MT"/>
                <a:cs typeface="Arial MT"/>
              </a:rPr>
              <a:t> D)</a:t>
            </a:r>
            <a:endParaRPr sz="1400" dirty="0">
              <a:latin typeface="Arial MT"/>
              <a:cs typeface="Arial MT"/>
            </a:endParaRPr>
          </a:p>
        </p:txBody>
      </p:sp>
      <p:sp>
        <p:nvSpPr>
          <p:cNvPr id="73" name="object 72">
            <a:extLst>
              <a:ext uri="{FF2B5EF4-FFF2-40B4-BE49-F238E27FC236}">
                <a16:creationId xmlns:a16="http://schemas.microsoft.com/office/drawing/2014/main" id="{0526E5D5-6EBB-424A-98A8-8A547F028EA7}"/>
              </a:ext>
            </a:extLst>
          </p:cNvPr>
          <p:cNvSpPr txBox="1"/>
          <p:nvPr/>
        </p:nvSpPr>
        <p:spPr>
          <a:xfrm>
            <a:off x="2476143" y="5440539"/>
            <a:ext cx="110489" cy="196215"/>
          </a:xfrm>
          <a:prstGeom prst="rect">
            <a:avLst/>
          </a:prstGeom>
        </p:spPr>
        <p:txBody>
          <a:bodyPr vert="horz" wrap="square" lIns="0" tIns="0" rIns="0" bIns="0" rtlCol="0">
            <a:spAutoFit/>
          </a:bodyPr>
          <a:lstStyle/>
          <a:p>
            <a:pPr marL="12700">
              <a:lnSpc>
                <a:spcPts val="1425"/>
              </a:lnSpc>
            </a:pPr>
            <a:r>
              <a:rPr sz="1200" dirty="0">
                <a:latin typeface="Arial MT"/>
                <a:cs typeface="Arial MT"/>
              </a:rPr>
              <a:t>h</a:t>
            </a:r>
            <a:endParaRPr sz="1200">
              <a:latin typeface="Arial MT"/>
              <a:cs typeface="Arial MT"/>
            </a:endParaRPr>
          </a:p>
        </p:txBody>
      </p:sp>
      <p:sp>
        <p:nvSpPr>
          <p:cNvPr id="74" name="object 70">
            <a:extLst>
              <a:ext uri="{FF2B5EF4-FFF2-40B4-BE49-F238E27FC236}">
                <a16:creationId xmlns:a16="http://schemas.microsoft.com/office/drawing/2014/main" id="{41DF5583-6B55-48F1-8C85-C93E88E304DB}"/>
              </a:ext>
            </a:extLst>
          </p:cNvPr>
          <p:cNvSpPr txBox="1"/>
          <p:nvPr/>
        </p:nvSpPr>
        <p:spPr>
          <a:xfrm>
            <a:off x="3499034" y="3165768"/>
            <a:ext cx="2272476" cy="659155"/>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Operations:</a:t>
            </a:r>
            <a:endParaRPr sz="1400" dirty="0">
              <a:latin typeface="Arial"/>
              <a:cs typeface="Arial"/>
            </a:endParaRPr>
          </a:p>
          <a:p>
            <a:pPr marL="38100" marR="30480" algn="just">
              <a:lnSpc>
                <a:spcPct val="100000"/>
              </a:lnSpc>
            </a:pPr>
            <a:r>
              <a:rPr sz="1400" spc="-5" dirty="0">
                <a:latin typeface="Arial MT"/>
                <a:cs typeface="Arial MT"/>
              </a:rPr>
              <a:t>Alignment: </a:t>
            </a:r>
            <a:r>
              <a:rPr sz="1400" dirty="0">
                <a:latin typeface="Arial MT"/>
                <a:cs typeface="Arial MT"/>
              </a:rPr>
              <a:t>e</a:t>
            </a:r>
            <a:r>
              <a:rPr sz="1400" baseline="-31250" dirty="0">
                <a:latin typeface="Arial MT"/>
                <a:cs typeface="Arial MT"/>
              </a:rPr>
              <a:t>i,j </a:t>
            </a:r>
            <a:r>
              <a:rPr sz="1400" dirty="0">
                <a:latin typeface="Arial MT"/>
                <a:cs typeface="Arial MT"/>
              </a:rPr>
              <a:t>= </a:t>
            </a:r>
            <a:r>
              <a:rPr sz="1400" spc="-5" dirty="0">
                <a:latin typeface="Arial MT"/>
                <a:cs typeface="Arial MT"/>
              </a:rPr>
              <a:t>f</a:t>
            </a:r>
            <a:r>
              <a:rPr sz="1400" spc="-7" baseline="-31250" dirty="0">
                <a:latin typeface="Arial MT"/>
                <a:cs typeface="Arial MT"/>
              </a:rPr>
              <a:t>att</a:t>
            </a:r>
            <a:r>
              <a:rPr sz="1400" spc="-5" dirty="0">
                <a:latin typeface="Arial MT"/>
                <a:cs typeface="Arial MT"/>
              </a:rPr>
              <a:t>(h, z</a:t>
            </a:r>
            <a:r>
              <a:rPr sz="1400" spc="-7" baseline="-31250" dirty="0">
                <a:latin typeface="Arial MT"/>
                <a:cs typeface="Arial MT"/>
              </a:rPr>
              <a:t>i,j</a:t>
            </a:r>
            <a:r>
              <a:rPr sz="1400" spc="-5" dirty="0">
                <a:latin typeface="Arial MT"/>
                <a:cs typeface="Arial MT"/>
              </a:rPr>
              <a:t>) </a:t>
            </a:r>
            <a:r>
              <a:rPr sz="1400" spc="-320" dirty="0">
                <a:latin typeface="Arial MT"/>
                <a:cs typeface="Arial MT"/>
              </a:rPr>
              <a:t> </a:t>
            </a:r>
            <a:r>
              <a:rPr sz="1400" spc="-5" dirty="0">
                <a:latin typeface="Arial MT"/>
                <a:cs typeface="Arial MT"/>
              </a:rPr>
              <a:t>Attention: </a:t>
            </a:r>
            <a:r>
              <a:rPr sz="1400" b="1" dirty="0">
                <a:latin typeface="Arial"/>
                <a:cs typeface="Arial"/>
              </a:rPr>
              <a:t>a </a:t>
            </a:r>
            <a:r>
              <a:rPr sz="1400" dirty="0">
                <a:latin typeface="Arial MT"/>
                <a:cs typeface="Arial MT"/>
              </a:rPr>
              <a:t>= softmax(</a:t>
            </a:r>
            <a:r>
              <a:rPr sz="1400" b="1" dirty="0">
                <a:latin typeface="Arial"/>
                <a:cs typeface="Arial"/>
              </a:rPr>
              <a:t>e</a:t>
            </a:r>
            <a:r>
              <a:rPr sz="1400" dirty="0">
                <a:latin typeface="Arial MT"/>
                <a:cs typeface="Arial MT"/>
              </a:rPr>
              <a:t>)</a:t>
            </a:r>
            <a:endParaRPr sz="1400" baseline="-31250" dirty="0">
              <a:latin typeface="Arial MT"/>
              <a:cs typeface="Arial MT"/>
            </a:endParaRPr>
          </a:p>
        </p:txBody>
      </p:sp>
    </p:spTree>
    <p:extLst>
      <p:ext uri="{BB962C8B-B14F-4D97-AF65-F5344CB8AC3E}">
        <p14:creationId xmlns:p14="http://schemas.microsoft.com/office/powerpoint/2010/main" val="4161138298"/>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2079F-6ADD-4E79-BF4D-CCB6DCE57782}"/>
              </a:ext>
            </a:extLst>
          </p:cNvPr>
          <p:cNvSpPr>
            <a:spLocks noGrp="1"/>
          </p:cNvSpPr>
          <p:nvPr>
            <p:ph type="title"/>
          </p:nvPr>
        </p:nvSpPr>
        <p:spPr/>
        <p:txBody>
          <a:bodyPr/>
          <a:lstStyle/>
          <a:p>
            <a:r>
              <a:rPr lang="en-US" altLang="zh-CN" spc="-10" dirty="0"/>
              <a:t>Attention</a:t>
            </a:r>
            <a:r>
              <a:rPr lang="en-US" altLang="zh-CN" spc="-25" dirty="0"/>
              <a:t> </a:t>
            </a:r>
            <a:r>
              <a:rPr lang="en-US" altLang="zh-CN" spc="-5" dirty="0"/>
              <a:t>we</a:t>
            </a:r>
            <a:r>
              <a:rPr lang="en-US" altLang="zh-CN" spc="-15" dirty="0"/>
              <a:t> </a:t>
            </a:r>
            <a:r>
              <a:rPr lang="en-US" altLang="zh-CN" spc="-5" dirty="0"/>
              <a:t>just</a:t>
            </a:r>
            <a:r>
              <a:rPr lang="en-US" altLang="zh-CN" spc="-15" dirty="0"/>
              <a:t> </a:t>
            </a:r>
            <a:r>
              <a:rPr lang="en-US" altLang="zh-CN" dirty="0"/>
              <a:t>saw</a:t>
            </a:r>
            <a:r>
              <a:rPr lang="en-US" altLang="zh-CN" spc="-15" dirty="0"/>
              <a:t> </a:t>
            </a:r>
            <a:r>
              <a:rPr lang="en-US" altLang="zh-CN" spc="-5" dirty="0"/>
              <a:t>in</a:t>
            </a:r>
            <a:r>
              <a:rPr lang="en-US" altLang="zh-CN" spc="-20" dirty="0"/>
              <a:t> </a:t>
            </a:r>
            <a:r>
              <a:rPr lang="en-US" altLang="zh-CN" spc="-5" dirty="0"/>
              <a:t>image</a:t>
            </a:r>
            <a:r>
              <a:rPr lang="en-US" altLang="zh-CN" spc="-15" dirty="0"/>
              <a:t> </a:t>
            </a:r>
            <a:r>
              <a:rPr lang="en-US" altLang="zh-CN" dirty="0"/>
              <a:t>captioning</a:t>
            </a:r>
            <a:endParaRPr lang="zh-CN" altLang="en-US" dirty="0"/>
          </a:p>
        </p:txBody>
      </p:sp>
      <p:sp>
        <p:nvSpPr>
          <p:cNvPr id="5" name="object 3">
            <a:extLst>
              <a:ext uri="{FF2B5EF4-FFF2-40B4-BE49-F238E27FC236}">
                <a16:creationId xmlns:a16="http://schemas.microsoft.com/office/drawing/2014/main" id="{B947F1A4-E6A0-4653-8162-EB066BF907FC}"/>
              </a:ext>
            </a:extLst>
          </p:cNvPr>
          <p:cNvSpPr txBox="1"/>
          <p:nvPr/>
        </p:nvSpPr>
        <p:spPr>
          <a:xfrm>
            <a:off x="3013349" y="4408336"/>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sp>
        <p:nvSpPr>
          <p:cNvPr id="6" name="object 4">
            <a:extLst>
              <a:ext uri="{FF2B5EF4-FFF2-40B4-BE49-F238E27FC236}">
                <a16:creationId xmlns:a16="http://schemas.microsoft.com/office/drawing/2014/main" id="{30A617E0-D96D-4D59-AAD1-5A8CA0A31AFA}"/>
              </a:ext>
            </a:extLst>
          </p:cNvPr>
          <p:cNvSpPr txBox="1"/>
          <p:nvPr/>
        </p:nvSpPr>
        <p:spPr>
          <a:xfrm>
            <a:off x="490264" y="4385403"/>
            <a:ext cx="224154" cy="725170"/>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Features</a:t>
            </a:r>
            <a:endParaRPr sz="1400">
              <a:latin typeface="Arial MT"/>
              <a:cs typeface="Arial MT"/>
            </a:endParaRPr>
          </a:p>
        </p:txBody>
      </p:sp>
      <p:grpSp>
        <p:nvGrpSpPr>
          <p:cNvPr id="7" name="object 5">
            <a:extLst>
              <a:ext uri="{FF2B5EF4-FFF2-40B4-BE49-F238E27FC236}">
                <a16:creationId xmlns:a16="http://schemas.microsoft.com/office/drawing/2014/main" id="{6ADBAF1F-5E2C-45EF-A964-DD9671FBAD8D}"/>
              </a:ext>
            </a:extLst>
          </p:cNvPr>
          <p:cNvGrpSpPr/>
          <p:nvPr/>
        </p:nvGrpSpPr>
        <p:grpSpPr>
          <a:xfrm>
            <a:off x="2365959" y="5195401"/>
            <a:ext cx="330835" cy="485775"/>
            <a:chOff x="1919150" y="4063362"/>
            <a:chExt cx="330835" cy="485775"/>
          </a:xfrm>
        </p:grpSpPr>
        <p:sp>
          <p:nvSpPr>
            <p:cNvPr id="8" name="object 6">
              <a:extLst>
                <a:ext uri="{FF2B5EF4-FFF2-40B4-BE49-F238E27FC236}">
                  <a16:creationId xmlns:a16="http://schemas.microsoft.com/office/drawing/2014/main" id="{0F8E4CBD-8932-4D53-A70C-21C634DFEBA4}"/>
                </a:ext>
              </a:extLst>
            </p:cNvPr>
            <p:cNvSpPr/>
            <p:nvPr/>
          </p:nvSpPr>
          <p:spPr>
            <a:xfrm>
              <a:off x="1923912" y="42645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9" name="object 7">
              <a:extLst>
                <a:ext uri="{FF2B5EF4-FFF2-40B4-BE49-F238E27FC236}">
                  <a16:creationId xmlns:a16="http://schemas.microsoft.com/office/drawing/2014/main" id="{3E1CB095-1C9F-4D58-BC52-DF4A91171490}"/>
                </a:ext>
              </a:extLst>
            </p:cNvPr>
            <p:cNvSpPr/>
            <p:nvPr/>
          </p:nvSpPr>
          <p:spPr>
            <a:xfrm>
              <a:off x="1923912" y="42645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1E656662-AF47-47D1-9A8F-A7609F621DD9}"/>
                </a:ext>
              </a:extLst>
            </p:cNvPr>
            <p:cNvSpPr/>
            <p:nvPr/>
          </p:nvSpPr>
          <p:spPr>
            <a:xfrm>
              <a:off x="2083757" y="4111349"/>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1" name="object 9">
              <a:extLst>
                <a:ext uri="{FF2B5EF4-FFF2-40B4-BE49-F238E27FC236}">
                  <a16:creationId xmlns:a16="http://schemas.microsoft.com/office/drawing/2014/main" id="{0A0F30AB-C18A-4A4A-A02A-4DCD658A8504}"/>
                </a:ext>
              </a:extLst>
            </p:cNvPr>
            <p:cNvSpPr/>
            <p:nvPr/>
          </p:nvSpPr>
          <p:spPr>
            <a:xfrm>
              <a:off x="2068024" y="406812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 name="object 10">
              <a:extLst>
                <a:ext uri="{FF2B5EF4-FFF2-40B4-BE49-F238E27FC236}">
                  <a16:creationId xmlns:a16="http://schemas.microsoft.com/office/drawing/2014/main" id="{AA6D9B27-D087-4AD0-91BE-040133149E88}"/>
                </a:ext>
              </a:extLst>
            </p:cNvPr>
            <p:cNvSpPr/>
            <p:nvPr/>
          </p:nvSpPr>
          <p:spPr>
            <a:xfrm>
              <a:off x="2068024" y="406812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13" name="object 11">
            <a:extLst>
              <a:ext uri="{FF2B5EF4-FFF2-40B4-BE49-F238E27FC236}">
                <a16:creationId xmlns:a16="http://schemas.microsoft.com/office/drawing/2014/main" id="{11EE07A7-0D52-46EE-ABC2-C1A7172694FA}"/>
              </a:ext>
            </a:extLst>
          </p:cNvPr>
          <p:cNvGrpSpPr/>
          <p:nvPr/>
        </p:nvGrpSpPr>
        <p:grpSpPr>
          <a:xfrm>
            <a:off x="863737" y="2877422"/>
            <a:ext cx="1181735" cy="1338580"/>
            <a:chOff x="416928" y="1745383"/>
            <a:chExt cx="1181735" cy="1338580"/>
          </a:xfrm>
        </p:grpSpPr>
        <p:sp>
          <p:nvSpPr>
            <p:cNvPr id="14" name="object 12">
              <a:extLst>
                <a:ext uri="{FF2B5EF4-FFF2-40B4-BE49-F238E27FC236}">
                  <a16:creationId xmlns:a16="http://schemas.microsoft.com/office/drawing/2014/main" id="{1B43BDA7-2332-40EB-A18C-1BAA62960E1A}"/>
                </a:ext>
              </a:extLst>
            </p:cNvPr>
            <p:cNvSpPr/>
            <p:nvPr/>
          </p:nvSpPr>
          <p:spPr>
            <a:xfrm>
              <a:off x="1094215" y="2392849"/>
              <a:ext cx="456565" cy="686435"/>
            </a:xfrm>
            <a:custGeom>
              <a:avLst/>
              <a:gdLst/>
              <a:ahLst/>
              <a:cxnLst/>
              <a:rect l="l" t="t" r="r" b="b"/>
              <a:pathLst>
                <a:path w="456565" h="686435">
                  <a:moveTo>
                    <a:pt x="0" y="686283"/>
                  </a:moveTo>
                  <a:lnTo>
                    <a:pt x="0" y="0"/>
                  </a:lnTo>
                  <a:lnTo>
                    <a:pt x="456222" y="0"/>
                  </a:lnTo>
                </a:path>
              </a:pathLst>
            </a:custGeom>
            <a:ln w="9524">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AA6D7CD5-31E5-4AD0-BCDB-BCCF73C38088}"/>
                </a:ext>
              </a:extLst>
            </p:cNvPr>
            <p:cNvSpPr/>
            <p:nvPr/>
          </p:nvSpPr>
          <p:spPr>
            <a:xfrm>
              <a:off x="1549644" y="2377137"/>
              <a:ext cx="44450" cy="31750"/>
            </a:xfrm>
            <a:custGeom>
              <a:avLst/>
              <a:gdLst/>
              <a:ahLst/>
              <a:cxnLst/>
              <a:rect l="l" t="t" r="r" b="b"/>
              <a:pathLst>
                <a:path w="44450" h="31750">
                  <a:moveTo>
                    <a:pt x="0" y="31425"/>
                  </a:moveTo>
                  <a:lnTo>
                    <a:pt x="1587" y="0"/>
                  </a:lnTo>
                  <a:lnTo>
                    <a:pt x="43964" y="17893"/>
                  </a:lnTo>
                  <a:lnTo>
                    <a:pt x="0" y="31425"/>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EE8E77C7-DD4F-4DF2-94AC-73878CEE87D0}"/>
                </a:ext>
              </a:extLst>
            </p:cNvPr>
            <p:cNvSpPr/>
            <p:nvPr/>
          </p:nvSpPr>
          <p:spPr>
            <a:xfrm>
              <a:off x="1549644" y="2377137"/>
              <a:ext cx="44450" cy="31750"/>
            </a:xfrm>
            <a:custGeom>
              <a:avLst/>
              <a:gdLst/>
              <a:ahLst/>
              <a:cxnLst/>
              <a:rect l="l" t="t" r="r" b="b"/>
              <a:pathLst>
                <a:path w="44450" h="31750">
                  <a:moveTo>
                    <a:pt x="0" y="31425"/>
                  </a:moveTo>
                  <a:lnTo>
                    <a:pt x="43964" y="17893"/>
                  </a:lnTo>
                  <a:lnTo>
                    <a:pt x="1587" y="0"/>
                  </a:lnTo>
                  <a:lnTo>
                    <a:pt x="0" y="31425"/>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CAD8241-7DB9-4190-BDDF-6D5823D0FD06}"/>
                </a:ext>
              </a:extLst>
            </p:cNvPr>
            <p:cNvSpPr/>
            <p:nvPr/>
          </p:nvSpPr>
          <p:spPr>
            <a:xfrm>
              <a:off x="745540" y="2089750"/>
              <a:ext cx="802005" cy="989965"/>
            </a:xfrm>
            <a:custGeom>
              <a:avLst/>
              <a:gdLst/>
              <a:ahLst/>
              <a:cxnLst/>
              <a:rect l="l" t="t" r="r" b="b"/>
              <a:pathLst>
                <a:path w="802005" h="989964">
                  <a:moveTo>
                    <a:pt x="0" y="989382"/>
                  </a:moveTo>
                  <a:lnTo>
                    <a:pt x="0" y="0"/>
                  </a:lnTo>
                  <a:lnTo>
                    <a:pt x="801829" y="0"/>
                  </a:lnTo>
                </a:path>
              </a:pathLst>
            </a:custGeom>
            <a:ln w="9524">
              <a:solidFill>
                <a:srgbClr val="222222"/>
              </a:solidFill>
            </a:ln>
          </p:spPr>
          <p:txBody>
            <a:bodyPr wrap="square" lIns="0" tIns="0" rIns="0" bIns="0" rtlCol="0"/>
            <a:lstStyle/>
            <a:p>
              <a:endParaRPr/>
            </a:p>
          </p:txBody>
        </p:sp>
        <p:sp>
          <p:nvSpPr>
            <p:cNvPr id="18" name="object 16">
              <a:extLst>
                <a:ext uri="{FF2B5EF4-FFF2-40B4-BE49-F238E27FC236}">
                  <a16:creationId xmlns:a16="http://schemas.microsoft.com/office/drawing/2014/main" id="{55B3B13C-7D12-467D-AF24-C60FC4D5EAA2}"/>
                </a:ext>
              </a:extLst>
            </p:cNvPr>
            <p:cNvSpPr/>
            <p:nvPr/>
          </p:nvSpPr>
          <p:spPr>
            <a:xfrm>
              <a:off x="1546540" y="2074040"/>
              <a:ext cx="44450" cy="31750"/>
            </a:xfrm>
            <a:custGeom>
              <a:avLst/>
              <a:gdLst/>
              <a:ahLst/>
              <a:cxnLst/>
              <a:rect l="l" t="t" r="r" b="b"/>
              <a:pathLst>
                <a:path w="44450" h="31750">
                  <a:moveTo>
                    <a:pt x="1661" y="31421"/>
                  </a:moveTo>
                  <a:lnTo>
                    <a:pt x="0" y="0"/>
                  </a:lnTo>
                  <a:lnTo>
                    <a:pt x="43995" y="13428"/>
                  </a:lnTo>
                  <a:lnTo>
                    <a:pt x="1661" y="31421"/>
                  </a:lnTo>
                  <a:close/>
                </a:path>
              </a:pathLst>
            </a:custGeom>
            <a:solidFill>
              <a:srgbClr val="222222"/>
            </a:solidFill>
          </p:spPr>
          <p:txBody>
            <a:bodyPr wrap="square" lIns="0" tIns="0" rIns="0" bIns="0" rtlCol="0"/>
            <a:lstStyle/>
            <a:p>
              <a:endParaRPr/>
            </a:p>
          </p:txBody>
        </p:sp>
        <p:sp>
          <p:nvSpPr>
            <p:cNvPr id="19" name="object 17">
              <a:extLst>
                <a:ext uri="{FF2B5EF4-FFF2-40B4-BE49-F238E27FC236}">
                  <a16:creationId xmlns:a16="http://schemas.microsoft.com/office/drawing/2014/main" id="{16C7ED5F-31EB-47E8-8B64-45AED6F4B5AF}"/>
                </a:ext>
              </a:extLst>
            </p:cNvPr>
            <p:cNvSpPr/>
            <p:nvPr/>
          </p:nvSpPr>
          <p:spPr>
            <a:xfrm>
              <a:off x="1546540" y="2074040"/>
              <a:ext cx="44450" cy="31750"/>
            </a:xfrm>
            <a:custGeom>
              <a:avLst/>
              <a:gdLst/>
              <a:ahLst/>
              <a:cxnLst/>
              <a:rect l="l" t="t" r="r" b="b"/>
              <a:pathLst>
                <a:path w="44450" h="31750">
                  <a:moveTo>
                    <a:pt x="1661" y="31421"/>
                  </a:moveTo>
                  <a:lnTo>
                    <a:pt x="43995" y="13428"/>
                  </a:lnTo>
                  <a:lnTo>
                    <a:pt x="0" y="0"/>
                  </a:lnTo>
                  <a:lnTo>
                    <a:pt x="1661" y="31421"/>
                  </a:lnTo>
                  <a:close/>
                </a:path>
              </a:pathLst>
            </a:custGeom>
            <a:ln w="9524">
              <a:solidFill>
                <a:srgbClr val="222222"/>
              </a:solidFill>
            </a:ln>
          </p:spPr>
          <p:txBody>
            <a:bodyPr wrap="square" lIns="0" tIns="0" rIns="0" bIns="0" rtlCol="0"/>
            <a:lstStyle/>
            <a:p>
              <a:endParaRPr/>
            </a:p>
          </p:txBody>
        </p:sp>
        <p:sp>
          <p:nvSpPr>
            <p:cNvPr id="20" name="object 18">
              <a:extLst>
                <a:ext uri="{FF2B5EF4-FFF2-40B4-BE49-F238E27FC236}">
                  <a16:creationId xmlns:a16="http://schemas.microsoft.com/office/drawing/2014/main" id="{826A2160-BB07-435F-9525-A3B0988210B1}"/>
                </a:ext>
              </a:extLst>
            </p:cNvPr>
            <p:cNvSpPr/>
            <p:nvPr/>
          </p:nvSpPr>
          <p:spPr>
            <a:xfrm>
              <a:off x="421690" y="1765878"/>
              <a:ext cx="1116965" cy="1313815"/>
            </a:xfrm>
            <a:custGeom>
              <a:avLst/>
              <a:gdLst/>
              <a:ahLst/>
              <a:cxnLst/>
              <a:rect l="l" t="t" r="r" b="b"/>
              <a:pathLst>
                <a:path w="1116965" h="1313814">
                  <a:moveTo>
                    <a:pt x="0" y="1313255"/>
                  </a:moveTo>
                  <a:lnTo>
                    <a:pt x="0" y="0"/>
                  </a:lnTo>
                  <a:lnTo>
                    <a:pt x="1116750" y="0"/>
                  </a:lnTo>
                </a:path>
              </a:pathLst>
            </a:custGeom>
            <a:ln w="9524">
              <a:solidFill>
                <a:srgbClr val="222222"/>
              </a:solidFill>
            </a:ln>
          </p:spPr>
          <p:txBody>
            <a:bodyPr wrap="square" lIns="0" tIns="0" rIns="0" bIns="0" rtlCol="0"/>
            <a:lstStyle/>
            <a:p>
              <a:endParaRPr/>
            </a:p>
          </p:txBody>
        </p:sp>
        <p:sp>
          <p:nvSpPr>
            <p:cNvPr id="21" name="object 19">
              <a:extLst>
                <a:ext uri="{FF2B5EF4-FFF2-40B4-BE49-F238E27FC236}">
                  <a16:creationId xmlns:a16="http://schemas.microsoft.com/office/drawing/2014/main" id="{2D5C3C73-00B4-47BE-BE01-E8E1F7BA0949}"/>
                </a:ext>
              </a:extLst>
            </p:cNvPr>
            <p:cNvSpPr/>
            <p:nvPr/>
          </p:nvSpPr>
          <p:spPr>
            <a:xfrm>
              <a:off x="1538401" y="1750145"/>
              <a:ext cx="43815" cy="31750"/>
            </a:xfrm>
            <a:custGeom>
              <a:avLst/>
              <a:gdLst/>
              <a:ahLst/>
              <a:cxnLst/>
              <a:rect l="l" t="t" r="r" b="b"/>
              <a:pathLst>
                <a:path w="43815" h="31750">
                  <a:moveTo>
                    <a:pt x="79" y="31465"/>
                  </a:moveTo>
                  <a:lnTo>
                    <a:pt x="0" y="0"/>
                  </a:lnTo>
                  <a:lnTo>
                    <a:pt x="43265" y="15623"/>
                  </a:lnTo>
                  <a:lnTo>
                    <a:pt x="79" y="31465"/>
                  </a:lnTo>
                  <a:close/>
                </a:path>
              </a:pathLst>
            </a:custGeom>
            <a:solidFill>
              <a:srgbClr val="222222"/>
            </a:solidFill>
          </p:spPr>
          <p:txBody>
            <a:bodyPr wrap="square" lIns="0" tIns="0" rIns="0" bIns="0" rtlCol="0"/>
            <a:lstStyle/>
            <a:p>
              <a:endParaRPr/>
            </a:p>
          </p:txBody>
        </p:sp>
        <p:sp>
          <p:nvSpPr>
            <p:cNvPr id="22" name="object 20">
              <a:extLst>
                <a:ext uri="{FF2B5EF4-FFF2-40B4-BE49-F238E27FC236}">
                  <a16:creationId xmlns:a16="http://schemas.microsoft.com/office/drawing/2014/main" id="{98BEC943-4BA9-436D-8C90-A21748BAD740}"/>
                </a:ext>
              </a:extLst>
            </p:cNvPr>
            <p:cNvSpPr/>
            <p:nvPr/>
          </p:nvSpPr>
          <p:spPr>
            <a:xfrm>
              <a:off x="1538401" y="1750145"/>
              <a:ext cx="43815" cy="31750"/>
            </a:xfrm>
            <a:custGeom>
              <a:avLst/>
              <a:gdLst/>
              <a:ahLst/>
              <a:cxnLst/>
              <a:rect l="l" t="t" r="r" b="b"/>
              <a:pathLst>
                <a:path w="43815" h="31750">
                  <a:moveTo>
                    <a:pt x="79" y="31465"/>
                  </a:moveTo>
                  <a:lnTo>
                    <a:pt x="43265" y="15623"/>
                  </a:lnTo>
                  <a:lnTo>
                    <a:pt x="0" y="0"/>
                  </a:lnTo>
                  <a:lnTo>
                    <a:pt x="79" y="31465"/>
                  </a:lnTo>
                  <a:close/>
                </a:path>
              </a:pathLst>
            </a:custGeom>
            <a:ln w="9524">
              <a:solidFill>
                <a:srgbClr val="222222"/>
              </a:solidFill>
            </a:ln>
          </p:spPr>
          <p:txBody>
            <a:bodyPr wrap="square" lIns="0" tIns="0" rIns="0" bIns="0" rtlCol="0"/>
            <a:lstStyle/>
            <a:p>
              <a:endParaRPr/>
            </a:p>
          </p:txBody>
        </p:sp>
      </p:grpSp>
      <p:graphicFrame>
        <p:nvGraphicFramePr>
          <p:cNvPr id="23" name="object 21">
            <a:extLst>
              <a:ext uri="{FF2B5EF4-FFF2-40B4-BE49-F238E27FC236}">
                <a16:creationId xmlns:a16="http://schemas.microsoft.com/office/drawing/2014/main" id="{8831D8D6-6582-41D9-AD7A-087BC5764707}"/>
              </a:ext>
            </a:extLst>
          </p:cNvPr>
          <p:cNvGraphicFramePr>
            <a:graphicFrameLocks noGrp="1"/>
          </p:cNvGraphicFramePr>
          <p:nvPr/>
        </p:nvGraphicFramePr>
        <p:xfrm>
          <a:off x="705594" y="4230580"/>
          <a:ext cx="1266824" cy="946644"/>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311150">
                  <a:extLst>
                    <a:ext uri="{9D8B030D-6E8A-4147-A177-3AD203B41FA5}">
                      <a16:colId xmlns:a16="http://schemas.microsoft.com/office/drawing/2014/main" val="20003"/>
                    </a:ext>
                  </a:extLst>
                </a:gridCol>
              </a:tblGrid>
              <a:tr h="178714">
                <a:tc rowSpan="2">
                  <a:txBody>
                    <a:bodyPr/>
                    <a:lstStyle/>
                    <a:p>
                      <a:pPr marL="48895">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marL="69850">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marL="74930">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a:lnSpc>
                          <a:spcPct val="100000"/>
                        </a:lnSpc>
                      </a:pPr>
                      <a:endParaRPr sz="1000">
                        <a:latin typeface="Times New Roman"/>
                        <a:cs typeface="Times New Roman"/>
                      </a:endParaRPr>
                    </a:p>
                  </a:txBody>
                  <a:tcPr marL="0" marR="0" marT="0" marB="0">
                    <a:lnL w="9525">
                      <a:solidFill>
                        <a:srgbClr val="666666"/>
                      </a:solidFill>
                      <a:prstDash val="solid"/>
                    </a:lnL>
                    <a:lnB w="12700">
                      <a:solidFill>
                        <a:srgbClr val="222222"/>
                      </a:solidFill>
                      <a:prstDash val="solid"/>
                    </a:lnB>
                  </a:tcPr>
                </a:tc>
                <a:extLst>
                  <a:ext uri="{0D108BD9-81ED-4DB2-BD59-A6C34878D82A}">
                    <a16:rowId xmlns:a16="http://schemas.microsoft.com/office/drawing/2014/main" val="10000"/>
                  </a:ext>
                </a:extLst>
              </a:tr>
              <a:tr h="138277">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1"/>
                  </a:ext>
                </a:extLst>
              </a:tr>
              <a:tr h="164072">
                <a:tc rowSpan="2">
                  <a:txBody>
                    <a:bodyPr/>
                    <a:lstStyle/>
                    <a:p>
                      <a:pPr marL="48895">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69850">
                        <a:lnSpc>
                          <a:spcPct val="100000"/>
                        </a:lnSpc>
                        <a:spcBef>
                          <a:spcPts val="790"/>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74930">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2"/>
                  </a:ext>
                </a:extLst>
              </a:tr>
              <a:tr h="150564">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vMerge="1">
                  <a:txBody>
                    <a:bodyPr/>
                    <a:lstStyle/>
                    <a:p>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a:lnSpc>
                          <a:spcPct val="100000"/>
                        </a:lnSpc>
                      </a:pPr>
                      <a:endParaRPr sz="1300">
                        <a:latin typeface="Times New Roman"/>
                        <a:cs typeface="Times New Roman"/>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3"/>
                  </a:ext>
                </a:extLst>
              </a:tr>
              <a:tr h="167135">
                <a:tc rowSpan="2">
                  <a:txBody>
                    <a:bodyPr/>
                    <a:lstStyle/>
                    <a:p>
                      <a:pPr marL="48895">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rowSpan="2">
                  <a:txBody>
                    <a:bodyPr/>
                    <a:lstStyle/>
                    <a:p>
                      <a:pPr marL="69850">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rowSpan="2">
                  <a:txBody>
                    <a:bodyPr/>
                    <a:lstStyle/>
                    <a:p>
                      <a:pPr marL="74930">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0" marB="0">
                    <a:lnL w="9525">
                      <a:solidFill>
                        <a:srgbClr val="666666"/>
                      </a:solidFill>
                      <a:prstDash val="solid"/>
                    </a:lnL>
                    <a:lnT w="12700">
                      <a:solidFill>
                        <a:srgbClr val="222222"/>
                      </a:solidFill>
                      <a:prstDash val="solid"/>
                    </a:lnT>
                    <a:lnB w="12700">
                      <a:solidFill>
                        <a:srgbClr val="222222"/>
                      </a:solidFill>
                      <a:prstDash val="solid"/>
                    </a:lnB>
                  </a:tcPr>
                </a:tc>
                <a:extLst>
                  <a:ext uri="{0D108BD9-81ED-4DB2-BD59-A6C34878D82A}">
                    <a16:rowId xmlns:a16="http://schemas.microsoft.com/office/drawing/2014/main" val="10004"/>
                  </a:ext>
                </a:extLst>
              </a:tr>
              <a:tr h="147882">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a:lnSpc>
                          <a:spcPct val="100000"/>
                        </a:lnSpc>
                      </a:pPr>
                      <a:endParaRPr sz="800">
                        <a:latin typeface="Times New Roman"/>
                        <a:cs typeface="Times New Roman"/>
                      </a:endParaRPr>
                    </a:p>
                  </a:txBody>
                  <a:tcPr marL="0" marR="0" marT="0" marB="0">
                    <a:lnL w="9525">
                      <a:solidFill>
                        <a:srgbClr val="666666"/>
                      </a:solidFill>
                      <a:prstDash val="solid"/>
                    </a:lnL>
                    <a:lnT w="12700">
                      <a:solidFill>
                        <a:srgbClr val="222222"/>
                      </a:solidFill>
                      <a:prstDash val="solid"/>
                    </a:lnT>
                  </a:tcPr>
                </a:tc>
                <a:extLst>
                  <a:ext uri="{0D108BD9-81ED-4DB2-BD59-A6C34878D82A}">
                    <a16:rowId xmlns:a16="http://schemas.microsoft.com/office/drawing/2014/main" val="10005"/>
                  </a:ext>
                </a:extLst>
              </a:tr>
            </a:tbl>
          </a:graphicData>
        </a:graphic>
      </p:graphicFrame>
      <p:sp>
        <p:nvSpPr>
          <p:cNvPr id="24" name="object 22">
            <a:extLst>
              <a:ext uri="{FF2B5EF4-FFF2-40B4-BE49-F238E27FC236}">
                <a16:creationId xmlns:a16="http://schemas.microsoft.com/office/drawing/2014/main" id="{8D21E9CD-C57F-4A45-92E3-37DE176A326C}"/>
              </a:ext>
            </a:extLst>
          </p:cNvPr>
          <p:cNvSpPr txBox="1"/>
          <p:nvPr/>
        </p:nvSpPr>
        <p:spPr>
          <a:xfrm>
            <a:off x="3008249" y="2999268"/>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grpSp>
        <p:nvGrpSpPr>
          <p:cNvPr id="25" name="object 23">
            <a:extLst>
              <a:ext uri="{FF2B5EF4-FFF2-40B4-BE49-F238E27FC236}">
                <a16:creationId xmlns:a16="http://schemas.microsoft.com/office/drawing/2014/main" id="{2E08AD1C-6E9D-4B39-A459-E01A548B1ABA}"/>
              </a:ext>
            </a:extLst>
          </p:cNvPr>
          <p:cNvGrpSpPr/>
          <p:nvPr/>
        </p:nvGrpSpPr>
        <p:grpSpPr>
          <a:xfrm>
            <a:off x="1967290" y="5012856"/>
            <a:ext cx="53340" cy="41275"/>
            <a:chOff x="1520481" y="3880817"/>
            <a:chExt cx="53340" cy="41275"/>
          </a:xfrm>
        </p:grpSpPr>
        <p:sp>
          <p:nvSpPr>
            <p:cNvPr id="26" name="object 24">
              <a:extLst>
                <a:ext uri="{FF2B5EF4-FFF2-40B4-BE49-F238E27FC236}">
                  <a16:creationId xmlns:a16="http://schemas.microsoft.com/office/drawing/2014/main" id="{BF788361-8404-46C7-87DC-AB4EA572A584}"/>
                </a:ext>
              </a:extLst>
            </p:cNvPr>
            <p:cNvSpPr/>
            <p:nvPr/>
          </p:nvSpPr>
          <p:spPr>
            <a:xfrm>
              <a:off x="1525243" y="38855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7" name="object 25">
              <a:extLst>
                <a:ext uri="{FF2B5EF4-FFF2-40B4-BE49-F238E27FC236}">
                  <a16:creationId xmlns:a16="http://schemas.microsoft.com/office/drawing/2014/main" id="{A423F388-EE25-4715-AB2B-EC3D407609D9}"/>
                </a:ext>
              </a:extLst>
            </p:cNvPr>
            <p:cNvSpPr/>
            <p:nvPr/>
          </p:nvSpPr>
          <p:spPr>
            <a:xfrm>
              <a:off x="1525243" y="38855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grpSp>
      <p:grpSp>
        <p:nvGrpSpPr>
          <p:cNvPr id="28" name="object 26">
            <a:extLst>
              <a:ext uri="{FF2B5EF4-FFF2-40B4-BE49-F238E27FC236}">
                <a16:creationId xmlns:a16="http://schemas.microsoft.com/office/drawing/2014/main" id="{E1058B0A-60B6-4A8F-90C7-32784F8E6A3D}"/>
              </a:ext>
            </a:extLst>
          </p:cNvPr>
          <p:cNvGrpSpPr/>
          <p:nvPr/>
        </p:nvGrpSpPr>
        <p:grpSpPr>
          <a:xfrm>
            <a:off x="1967290" y="4695156"/>
            <a:ext cx="53340" cy="41275"/>
            <a:chOff x="1520481" y="3563117"/>
            <a:chExt cx="53340" cy="41275"/>
          </a:xfrm>
        </p:grpSpPr>
        <p:sp>
          <p:nvSpPr>
            <p:cNvPr id="29" name="object 27">
              <a:extLst>
                <a:ext uri="{FF2B5EF4-FFF2-40B4-BE49-F238E27FC236}">
                  <a16:creationId xmlns:a16="http://schemas.microsoft.com/office/drawing/2014/main" id="{274A0147-08A3-4857-A1D6-48D9B9329FB0}"/>
                </a:ext>
              </a:extLst>
            </p:cNvPr>
            <p:cNvSpPr/>
            <p:nvPr/>
          </p:nvSpPr>
          <p:spPr>
            <a:xfrm>
              <a:off x="1525243" y="35678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30" name="object 28">
              <a:extLst>
                <a:ext uri="{FF2B5EF4-FFF2-40B4-BE49-F238E27FC236}">
                  <a16:creationId xmlns:a16="http://schemas.microsoft.com/office/drawing/2014/main" id="{20F97CE6-B61A-421A-A147-FD08007ED11F}"/>
                </a:ext>
              </a:extLst>
            </p:cNvPr>
            <p:cNvSpPr/>
            <p:nvPr/>
          </p:nvSpPr>
          <p:spPr>
            <a:xfrm>
              <a:off x="1525243" y="35678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grpSp>
      <p:grpSp>
        <p:nvGrpSpPr>
          <p:cNvPr id="31" name="object 29">
            <a:extLst>
              <a:ext uri="{FF2B5EF4-FFF2-40B4-BE49-F238E27FC236}">
                <a16:creationId xmlns:a16="http://schemas.microsoft.com/office/drawing/2014/main" id="{1E57223C-2ABE-45CD-98CF-777F7FD5678F}"/>
              </a:ext>
            </a:extLst>
          </p:cNvPr>
          <p:cNvGrpSpPr/>
          <p:nvPr/>
        </p:nvGrpSpPr>
        <p:grpSpPr>
          <a:xfrm>
            <a:off x="1967290" y="4392806"/>
            <a:ext cx="53340" cy="41275"/>
            <a:chOff x="1520481" y="3260767"/>
            <a:chExt cx="53340" cy="41275"/>
          </a:xfrm>
        </p:grpSpPr>
        <p:sp>
          <p:nvSpPr>
            <p:cNvPr id="32" name="object 30">
              <a:extLst>
                <a:ext uri="{FF2B5EF4-FFF2-40B4-BE49-F238E27FC236}">
                  <a16:creationId xmlns:a16="http://schemas.microsoft.com/office/drawing/2014/main" id="{CA10FEC8-D873-4A43-A2B9-F24D6B695D09}"/>
                </a:ext>
              </a:extLst>
            </p:cNvPr>
            <p:cNvSpPr/>
            <p:nvPr/>
          </p:nvSpPr>
          <p:spPr>
            <a:xfrm>
              <a:off x="1525243" y="326552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33" name="object 31">
              <a:extLst>
                <a:ext uri="{FF2B5EF4-FFF2-40B4-BE49-F238E27FC236}">
                  <a16:creationId xmlns:a16="http://schemas.microsoft.com/office/drawing/2014/main" id="{C1F2F2BA-5995-43A1-8BB0-B64E02E649E1}"/>
                </a:ext>
              </a:extLst>
            </p:cNvPr>
            <p:cNvSpPr/>
            <p:nvPr/>
          </p:nvSpPr>
          <p:spPr>
            <a:xfrm>
              <a:off x="1525243" y="326552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grpSp>
      <p:graphicFrame>
        <p:nvGraphicFramePr>
          <p:cNvPr id="34" name="object 32">
            <a:extLst>
              <a:ext uri="{FF2B5EF4-FFF2-40B4-BE49-F238E27FC236}">
                <a16:creationId xmlns:a16="http://schemas.microsoft.com/office/drawing/2014/main" id="{94FE51C8-31E0-4760-8472-56914E1FD1FF}"/>
              </a:ext>
            </a:extLst>
          </p:cNvPr>
          <p:cNvGraphicFramePr>
            <a:graphicFrameLocks noGrp="1"/>
          </p:cNvGraphicFramePr>
          <p:nvPr/>
        </p:nvGraphicFramePr>
        <p:xfrm>
          <a:off x="2048344" y="4130046"/>
          <a:ext cx="955673" cy="1051942"/>
        </p:xfrm>
        <a:graphic>
          <a:graphicData uri="http://schemas.openxmlformats.org/drawingml/2006/table">
            <a:tbl>
              <a:tblPr firstRow="1" bandRow="1">
                <a:tableStyleId>{2D5ABB26-0587-4C30-8999-92F81FD0307C}</a:tableStyleId>
              </a:tblPr>
              <a:tblGrid>
                <a:gridCol w="156210">
                  <a:extLst>
                    <a:ext uri="{9D8B030D-6E8A-4147-A177-3AD203B41FA5}">
                      <a16:colId xmlns:a16="http://schemas.microsoft.com/office/drawing/2014/main" val="20000"/>
                    </a:ext>
                  </a:extLst>
                </a:gridCol>
                <a:gridCol w="146685">
                  <a:extLst>
                    <a:ext uri="{9D8B030D-6E8A-4147-A177-3AD203B41FA5}">
                      <a16:colId xmlns:a16="http://schemas.microsoft.com/office/drawing/2014/main" val="20001"/>
                    </a:ext>
                  </a:extLst>
                </a:gridCol>
                <a:gridCol w="177164">
                  <a:extLst>
                    <a:ext uri="{9D8B030D-6E8A-4147-A177-3AD203B41FA5}">
                      <a16:colId xmlns:a16="http://schemas.microsoft.com/office/drawing/2014/main" val="20002"/>
                    </a:ext>
                  </a:extLst>
                </a:gridCol>
                <a:gridCol w="167004">
                  <a:extLst>
                    <a:ext uri="{9D8B030D-6E8A-4147-A177-3AD203B41FA5}">
                      <a16:colId xmlns:a16="http://schemas.microsoft.com/office/drawing/2014/main" val="20003"/>
                    </a:ext>
                  </a:extLst>
                </a:gridCol>
                <a:gridCol w="153670">
                  <a:extLst>
                    <a:ext uri="{9D8B030D-6E8A-4147-A177-3AD203B41FA5}">
                      <a16:colId xmlns:a16="http://schemas.microsoft.com/office/drawing/2014/main" val="20004"/>
                    </a:ext>
                  </a:extLst>
                </a:gridCol>
                <a:gridCol w="154940">
                  <a:extLst>
                    <a:ext uri="{9D8B030D-6E8A-4147-A177-3AD203B41FA5}">
                      <a16:colId xmlns:a16="http://schemas.microsoft.com/office/drawing/2014/main" val="20005"/>
                    </a:ext>
                  </a:extLst>
                </a:gridCol>
              </a:tblGrid>
              <a:tr h="105296">
                <a:tc>
                  <a:txBody>
                    <a:bodyPr/>
                    <a:lstStyle/>
                    <a:p>
                      <a:pPr>
                        <a:lnSpc>
                          <a:spcPct val="100000"/>
                        </a:lnSpc>
                      </a:pPr>
                      <a:endParaRPr sz="5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gridSpan="2">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R w="12700">
                      <a:solidFill>
                        <a:srgbClr val="222222"/>
                      </a:solidFill>
                      <a:prstDash val="solid"/>
                    </a:lnR>
                    <a:lnB w="9525">
                      <a:solidFill>
                        <a:srgbClr val="666666"/>
                      </a:solidFill>
                      <a:prstDash val="solid"/>
                    </a:lnB>
                  </a:tcPr>
                </a:tc>
                <a:tc hMerge="1">
                  <a:txBody>
                    <a:bodyPr/>
                    <a:lstStyle/>
                    <a:p>
                      <a:endParaRPr/>
                    </a:p>
                  </a:txBody>
                  <a:tcPr marL="0" marR="0" marT="0" marB="0"/>
                </a:tc>
                <a:tc gridSpan="2">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R w="12700">
                      <a:solidFill>
                        <a:srgbClr val="222222"/>
                      </a:solidFill>
                      <a:prstDash val="solid"/>
                    </a:lnR>
                    <a:lnB w="9525">
                      <a:solidFill>
                        <a:srgbClr val="666666"/>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B w="9525">
                      <a:solidFill>
                        <a:srgbClr val="666666"/>
                      </a:solidFill>
                      <a:prstDash val="solid"/>
                    </a:lnB>
                  </a:tcPr>
                </a:tc>
                <a:extLst>
                  <a:ext uri="{0D108BD9-81ED-4DB2-BD59-A6C34878D82A}">
                    <a16:rowId xmlns:a16="http://schemas.microsoft.com/office/drawing/2014/main" val="10000"/>
                  </a:ext>
                </a:extLst>
              </a:tr>
              <a:tr h="316992">
                <a:tc gridSpan="2">
                  <a:txBody>
                    <a:bodyPr/>
                    <a:lstStyle/>
                    <a:p>
                      <a:pPr marL="40640">
                        <a:lnSpc>
                          <a:spcPct val="100000"/>
                        </a:lnSpc>
                        <a:spcBef>
                          <a:spcPts val="820"/>
                        </a:spcBef>
                      </a:pPr>
                      <a:r>
                        <a:rPr sz="1500" baseline="19444" dirty="0">
                          <a:latin typeface="Arial MT"/>
                          <a:cs typeface="Arial MT"/>
                        </a:rPr>
                        <a:t>e</a:t>
                      </a:r>
                      <a:r>
                        <a:rPr sz="650" dirty="0">
                          <a:latin typeface="Arial MT"/>
                          <a:cs typeface="Arial MT"/>
                        </a:rPr>
                        <a:t>0,0</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1594">
                        <a:lnSpc>
                          <a:spcPct val="100000"/>
                        </a:lnSpc>
                        <a:spcBef>
                          <a:spcPts val="820"/>
                        </a:spcBef>
                      </a:pPr>
                      <a:r>
                        <a:rPr sz="1500" baseline="19444" dirty="0">
                          <a:latin typeface="Arial MT"/>
                          <a:cs typeface="Arial MT"/>
                        </a:rPr>
                        <a:t>e</a:t>
                      </a:r>
                      <a:r>
                        <a:rPr sz="650" dirty="0">
                          <a:latin typeface="Arial MT"/>
                          <a:cs typeface="Arial MT"/>
                        </a:rPr>
                        <a:t>0,1</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6040">
                        <a:lnSpc>
                          <a:spcPct val="100000"/>
                        </a:lnSpc>
                        <a:spcBef>
                          <a:spcPts val="820"/>
                        </a:spcBef>
                      </a:pPr>
                      <a:r>
                        <a:rPr sz="1500" baseline="19444" dirty="0">
                          <a:latin typeface="Arial MT"/>
                          <a:cs typeface="Arial MT"/>
                        </a:rPr>
                        <a:t>e</a:t>
                      </a:r>
                      <a:r>
                        <a:rPr sz="650" dirty="0">
                          <a:latin typeface="Arial MT"/>
                          <a:cs typeface="Arial MT"/>
                        </a:rPr>
                        <a:t>0,2</a:t>
                      </a:r>
                      <a:endParaRPr sz="650">
                        <a:latin typeface="Arial MT"/>
                        <a:cs typeface="Arial MT"/>
                      </a:endParaRPr>
                    </a:p>
                  </a:txBody>
                  <a:tcPr marL="0" marR="0" marT="10414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extLst>
                  <a:ext uri="{0D108BD9-81ED-4DB2-BD59-A6C34878D82A}">
                    <a16:rowId xmlns:a16="http://schemas.microsoft.com/office/drawing/2014/main" val="10001"/>
                  </a:ext>
                </a:extLst>
              </a:tr>
              <a:tr h="314637">
                <a:tc gridSpan="2">
                  <a:txBody>
                    <a:bodyPr/>
                    <a:lstStyle/>
                    <a:p>
                      <a:pPr marL="40640">
                        <a:lnSpc>
                          <a:spcPct val="100000"/>
                        </a:lnSpc>
                        <a:spcBef>
                          <a:spcPts val="720"/>
                        </a:spcBef>
                      </a:pPr>
                      <a:r>
                        <a:rPr sz="1500" baseline="19444" dirty="0">
                          <a:latin typeface="Arial MT"/>
                          <a:cs typeface="Arial MT"/>
                        </a:rPr>
                        <a:t>e</a:t>
                      </a:r>
                      <a:r>
                        <a:rPr sz="650" dirty="0">
                          <a:latin typeface="Arial MT"/>
                          <a:cs typeface="Arial MT"/>
                        </a:rPr>
                        <a:t>1,0</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1594">
                        <a:lnSpc>
                          <a:spcPct val="100000"/>
                        </a:lnSpc>
                        <a:spcBef>
                          <a:spcPts val="720"/>
                        </a:spcBef>
                      </a:pPr>
                      <a:r>
                        <a:rPr sz="1500" baseline="19444" dirty="0">
                          <a:latin typeface="Arial MT"/>
                          <a:cs typeface="Arial MT"/>
                        </a:rPr>
                        <a:t>e</a:t>
                      </a:r>
                      <a:r>
                        <a:rPr sz="650" dirty="0">
                          <a:latin typeface="Arial MT"/>
                          <a:cs typeface="Arial MT"/>
                        </a:rPr>
                        <a:t>1,1</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tc gridSpan="2">
                  <a:txBody>
                    <a:bodyPr/>
                    <a:lstStyle/>
                    <a:p>
                      <a:pPr marL="66040">
                        <a:lnSpc>
                          <a:spcPct val="100000"/>
                        </a:lnSpc>
                        <a:spcBef>
                          <a:spcPts val="720"/>
                        </a:spcBef>
                      </a:pPr>
                      <a:r>
                        <a:rPr sz="1500" baseline="19444" dirty="0">
                          <a:latin typeface="Arial MT"/>
                          <a:cs typeface="Arial MT"/>
                        </a:rPr>
                        <a:t>e</a:t>
                      </a:r>
                      <a:r>
                        <a:rPr sz="650" dirty="0">
                          <a:latin typeface="Arial MT"/>
                          <a:cs typeface="Arial MT"/>
                        </a:rPr>
                        <a:t>1,2</a:t>
                      </a:r>
                      <a:endParaRPr sz="650">
                        <a:latin typeface="Arial MT"/>
                        <a:cs typeface="Arial MT"/>
                      </a:endParaRPr>
                    </a:p>
                  </a:txBody>
                  <a:tcPr marL="0" marR="0" marT="9144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CCCCCC"/>
                    </a:solidFill>
                  </a:tcPr>
                </a:tc>
                <a:tc hMerge="1">
                  <a:txBody>
                    <a:bodyPr/>
                    <a:lstStyle/>
                    <a:p>
                      <a:endParaRPr/>
                    </a:p>
                  </a:txBody>
                  <a:tcPr marL="0" marR="0" marT="0" marB="0"/>
                </a:tc>
                <a:extLst>
                  <a:ext uri="{0D108BD9-81ED-4DB2-BD59-A6C34878D82A}">
                    <a16:rowId xmlns:a16="http://schemas.microsoft.com/office/drawing/2014/main" val="10002"/>
                  </a:ext>
                </a:extLst>
              </a:tr>
              <a:tr h="315017">
                <a:tc gridSpan="2">
                  <a:txBody>
                    <a:bodyPr/>
                    <a:lstStyle/>
                    <a:p>
                      <a:pPr marL="40640">
                        <a:lnSpc>
                          <a:spcPct val="100000"/>
                        </a:lnSpc>
                        <a:spcBef>
                          <a:spcPts val="645"/>
                        </a:spcBef>
                      </a:pPr>
                      <a:r>
                        <a:rPr sz="1500" baseline="19444" dirty="0">
                          <a:latin typeface="Arial MT"/>
                          <a:cs typeface="Arial MT"/>
                        </a:rPr>
                        <a:t>e</a:t>
                      </a:r>
                      <a:r>
                        <a:rPr sz="650" dirty="0">
                          <a:latin typeface="Arial MT"/>
                          <a:cs typeface="Arial MT"/>
                        </a:rPr>
                        <a:t>2,0</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hMerge="1">
                  <a:txBody>
                    <a:bodyPr/>
                    <a:lstStyle/>
                    <a:p>
                      <a:endParaRPr/>
                    </a:p>
                  </a:txBody>
                  <a:tcPr marL="0" marR="0" marT="0" marB="0"/>
                </a:tc>
                <a:tc gridSpan="2">
                  <a:txBody>
                    <a:bodyPr/>
                    <a:lstStyle/>
                    <a:p>
                      <a:pPr marL="61594">
                        <a:lnSpc>
                          <a:spcPct val="100000"/>
                        </a:lnSpc>
                        <a:spcBef>
                          <a:spcPts val="645"/>
                        </a:spcBef>
                      </a:pPr>
                      <a:r>
                        <a:rPr sz="1500" baseline="19444" dirty="0">
                          <a:latin typeface="Arial MT"/>
                          <a:cs typeface="Arial MT"/>
                        </a:rPr>
                        <a:t>e</a:t>
                      </a:r>
                      <a:r>
                        <a:rPr sz="650" dirty="0">
                          <a:latin typeface="Arial MT"/>
                          <a:cs typeface="Arial MT"/>
                        </a:rPr>
                        <a:t>2,1</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hMerge="1">
                  <a:txBody>
                    <a:bodyPr/>
                    <a:lstStyle/>
                    <a:p>
                      <a:endParaRPr/>
                    </a:p>
                  </a:txBody>
                  <a:tcPr marL="0" marR="0" marT="0" marB="0"/>
                </a:tc>
                <a:tc gridSpan="2">
                  <a:txBody>
                    <a:bodyPr/>
                    <a:lstStyle/>
                    <a:p>
                      <a:pPr marL="66040">
                        <a:lnSpc>
                          <a:spcPct val="100000"/>
                        </a:lnSpc>
                        <a:spcBef>
                          <a:spcPts val="645"/>
                        </a:spcBef>
                      </a:pPr>
                      <a:r>
                        <a:rPr sz="1500" baseline="19444" dirty="0">
                          <a:latin typeface="Arial MT"/>
                          <a:cs typeface="Arial MT"/>
                        </a:rPr>
                        <a:t>e</a:t>
                      </a:r>
                      <a:r>
                        <a:rPr sz="650" dirty="0">
                          <a:latin typeface="Arial MT"/>
                          <a:cs typeface="Arial MT"/>
                        </a:rPr>
                        <a:t>2,2</a:t>
                      </a:r>
                      <a:endParaRPr sz="650">
                        <a:latin typeface="Arial MT"/>
                        <a:cs typeface="Arial MT"/>
                      </a:endParaRPr>
                    </a:p>
                  </a:txBody>
                  <a:tcPr marL="0" marR="0" marT="8191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CCCCCC"/>
                    </a:solidFill>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grpSp>
        <p:nvGrpSpPr>
          <p:cNvPr id="35" name="object 33">
            <a:extLst>
              <a:ext uri="{FF2B5EF4-FFF2-40B4-BE49-F238E27FC236}">
                <a16:creationId xmlns:a16="http://schemas.microsoft.com/office/drawing/2014/main" id="{C8FEFB18-3E94-46EC-A895-BD1EC0F9D672}"/>
              </a:ext>
            </a:extLst>
          </p:cNvPr>
          <p:cNvGrpSpPr/>
          <p:nvPr/>
        </p:nvGrpSpPr>
        <p:grpSpPr>
          <a:xfrm>
            <a:off x="2832803" y="4086824"/>
            <a:ext cx="41275" cy="53340"/>
            <a:chOff x="2385994" y="2954785"/>
            <a:chExt cx="41275" cy="53340"/>
          </a:xfrm>
        </p:grpSpPr>
        <p:sp>
          <p:nvSpPr>
            <p:cNvPr id="36" name="object 34">
              <a:extLst>
                <a:ext uri="{FF2B5EF4-FFF2-40B4-BE49-F238E27FC236}">
                  <a16:creationId xmlns:a16="http://schemas.microsoft.com/office/drawing/2014/main" id="{A507B00F-7DEF-4C75-A9F2-E02C03FE2906}"/>
                </a:ext>
              </a:extLst>
            </p:cNvPr>
            <p:cNvSpPr/>
            <p:nvPr/>
          </p:nvSpPr>
          <p:spPr>
            <a:xfrm>
              <a:off x="239075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37" name="object 35">
              <a:extLst>
                <a:ext uri="{FF2B5EF4-FFF2-40B4-BE49-F238E27FC236}">
                  <a16:creationId xmlns:a16="http://schemas.microsoft.com/office/drawing/2014/main" id="{F0BC0C0E-EF7C-4B64-88AF-73347B46DC59}"/>
                </a:ext>
              </a:extLst>
            </p:cNvPr>
            <p:cNvSpPr/>
            <p:nvPr/>
          </p:nvSpPr>
          <p:spPr>
            <a:xfrm>
              <a:off x="239075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38" name="object 36">
            <a:extLst>
              <a:ext uri="{FF2B5EF4-FFF2-40B4-BE49-F238E27FC236}">
                <a16:creationId xmlns:a16="http://schemas.microsoft.com/office/drawing/2014/main" id="{8A3F4859-5288-4F42-A046-E7A69A9C675C}"/>
              </a:ext>
            </a:extLst>
          </p:cNvPr>
          <p:cNvGrpSpPr/>
          <p:nvPr/>
        </p:nvGrpSpPr>
        <p:grpSpPr>
          <a:xfrm>
            <a:off x="2512021" y="4086824"/>
            <a:ext cx="41275" cy="53340"/>
            <a:chOff x="2065212" y="2954785"/>
            <a:chExt cx="41275" cy="53340"/>
          </a:xfrm>
        </p:grpSpPr>
        <p:sp>
          <p:nvSpPr>
            <p:cNvPr id="39" name="object 37">
              <a:extLst>
                <a:ext uri="{FF2B5EF4-FFF2-40B4-BE49-F238E27FC236}">
                  <a16:creationId xmlns:a16="http://schemas.microsoft.com/office/drawing/2014/main" id="{E3F2695F-FA66-446B-8096-906F4E7EA6AF}"/>
                </a:ext>
              </a:extLst>
            </p:cNvPr>
            <p:cNvSpPr/>
            <p:nvPr/>
          </p:nvSpPr>
          <p:spPr>
            <a:xfrm>
              <a:off x="2069974"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0" name="object 38">
              <a:extLst>
                <a:ext uri="{FF2B5EF4-FFF2-40B4-BE49-F238E27FC236}">
                  <a16:creationId xmlns:a16="http://schemas.microsoft.com/office/drawing/2014/main" id="{B1EEF6CC-7223-4DD5-9AED-8C075D854A1E}"/>
                </a:ext>
              </a:extLst>
            </p:cNvPr>
            <p:cNvSpPr/>
            <p:nvPr/>
          </p:nvSpPr>
          <p:spPr>
            <a:xfrm>
              <a:off x="2069974"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41" name="object 39">
            <a:extLst>
              <a:ext uri="{FF2B5EF4-FFF2-40B4-BE49-F238E27FC236}">
                <a16:creationId xmlns:a16="http://schemas.microsoft.com/office/drawing/2014/main" id="{E493F302-1331-48AF-BE2D-DBDAC2A78671}"/>
              </a:ext>
            </a:extLst>
          </p:cNvPr>
          <p:cNvGrpSpPr/>
          <p:nvPr/>
        </p:nvGrpSpPr>
        <p:grpSpPr>
          <a:xfrm>
            <a:off x="2188153" y="4086824"/>
            <a:ext cx="41275" cy="53340"/>
            <a:chOff x="1741344" y="2954785"/>
            <a:chExt cx="41275" cy="53340"/>
          </a:xfrm>
        </p:grpSpPr>
        <p:sp>
          <p:nvSpPr>
            <p:cNvPr id="42" name="object 40">
              <a:extLst>
                <a:ext uri="{FF2B5EF4-FFF2-40B4-BE49-F238E27FC236}">
                  <a16:creationId xmlns:a16="http://schemas.microsoft.com/office/drawing/2014/main" id="{651CED59-70D8-47F7-9B47-B4FF520FEE28}"/>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3" name="object 41">
              <a:extLst>
                <a:ext uri="{FF2B5EF4-FFF2-40B4-BE49-F238E27FC236}">
                  <a16:creationId xmlns:a16="http://schemas.microsoft.com/office/drawing/2014/main" id="{7E11414B-CF2E-40C3-80D3-E6EE8862C89F}"/>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4" name="object 42">
            <a:extLst>
              <a:ext uri="{FF2B5EF4-FFF2-40B4-BE49-F238E27FC236}">
                <a16:creationId xmlns:a16="http://schemas.microsoft.com/office/drawing/2014/main" id="{72E8A1A4-7435-46D5-B23C-345AA1477415}"/>
              </a:ext>
            </a:extLst>
          </p:cNvPr>
          <p:cNvSpPr txBox="1"/>
          <p:nvPr/>
        </p:nvSpPr>
        <p:spPr>
          <a:xfrm>
            <a:off x="2047733" y="3870606"/>
            <a:ext cx="963294" cy="211454"/>
          </a:xfrm>
          <a:prstGeom prst="rect">
            <a:avLst/>
          </a:prstGeom>
          <a:ln w="9524">
            <a:solidFill>
              <a:srgbClr val="000000"/>
            </a:solidFill>
          </a:ln>
        </p:spPr>
        <p:txBody>
          <a:bodyPr vert="horz" wrap="square" lIns="0" tIns="7620" rIns="0" bIns="0" rtlCol="0">
            <a:spAutoFit/>
          </a:bodyPr>
          <a:lstStyle/>
          <a:p>
            <a:pPr marL="214629">
              <a:lnSpc>
                <a:spcPct val="100000"/>
              </a:lnSpc>
              <a:spcBef>
                <a:spcPts val="60"/>
              </a:spcBef>
            </a:pPr>
            <a:r>
              <a:rPr sz="1200" dirty="0">
                <a:latin typeface="Arial MT"/>
                <a:cs typeface="Arial MT"/>
              </a:rPr>
              <a:t>softmax</a:t>
            </a:r>
            <a:endParaRPr sz="1200">
              <a:latin typeface="Arial MT"/>
              <a:cs typeface="Arial MT"/>
            </a:endParaRPr>
          </a:p>
        </p:txBody>
      </p:sp>
      <p:sp>
        <p:nvSpPr>
          <p:cNvPr id="45" name="object 43">
            <a:extLst>
              <a:ext uri="{FF2B5EF4-FFF2-40B4-BE49-F238E27FC236}">
                <a16:creationId xmlns:a16="http://schemas.microsoft.com/office/drawing/2014/main" id="{52982A1D-4FA6-409A-BCB6-78E869A44370}"/>
              </a:ext>
            </a:extLst>
          </p:cNvPr>
          <p:cNvSpPr/>
          <p:nvPr/>
        </p:nvSpPr>
        <p:spPr>
          <a:xfrm>
            <a:off x="2853297" y="3753809"/>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6" name="object 44">
            <a:extLst>
              <a:ext uri="{FF2B5EF4-FFF2-40B4-BE49-F238E27FC236}">
                <a16:creationId xmlns:a16="http://schemas.microsoft.com/office/drawing/2014/main" id="{F963A7F2-ACEC-4A57-92BF-FCEEFB24047A}"/>
              </a:ext>
            </a:extLst>
          </p:cNvPr>
          <p:cNvGrpSpPr/>
          <p:nvPr/>
        </p:nvGrpSpPr>
        <p:grpSpPr>
          <a:xfrm>
            <a:off x="2832803" y="3705824"/>
            <a:ext cx="41275" cy="53340"/>
            <a:chOff x="2385994" y="2573785"/>
            <a:chExt cx="41275" cy="53340"/>
          </a:xfrm>
        </p:grpSpPr>
        <p:sp>
          <p:nvSpPr>
            <p:cNvPr id="47" name="object 45">
              <a:extLst>
                <a:ext uri="{FF2B5EF4-FFF2-40B4-BE49-F238E27FC236}">
                  <a16:creationId xmlns:a16="http://schemas.microsoft.com/office/drawing/2014/main" id="{1BF4DB47-228E-4618-87CE-0A08A0BB2164}"/>
                </a:ext>
              </a:extLst>
            </p:cNvPr>
            <p:cNvSpPr/>
            <p:nvPr/>
          </p:nvSpPr>
          <p:spPr>
            <a:xfrm>
              <a:off x="239075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8" name="object 46">
              <a:extLst>
                <a:ext uri="{FF2B5EF4-FFF2-40B4-BE49-F238E27FC236}">
                  <a16:creationId xmlns:a16="http://schemas.microsoft.com/office/drawing/2014/main" id="{BAC1DDC4-ABDB-4FC5-B5B7-D0FDD79253D8}"/>
                </a:ext>
              </a:extLst>
            </p:cNvPr>
            <p:cNvSpPr/>
            <p:nvPr/>
          </p:nvSpPr>
          <p:spPr>
            <a:xfrm>
              <a:off x="239075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9" name="object 47">
            <a:extLst>
              <a:ext uri="{FF2B5EF4-FFF2-40B4-BE49-F238E27FC236}">
                <a16:creationId xmlns:a16="http://schemas.microsoft.com/office/drawing/2014/main" id="{C8AC39A2-36CB-460A-A8F4-B0241A519359}"/>
              </a:ext>
            </a:extLst>
          </p:cNvPr>
          <p:cNvSpPr/>
          <p:nvPr/>
        </p:nvSpPr>
        <p:spPr>
          <a:xfrm>
            <a:off x="2532515" y="3753809"/>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50" name="object 48">
            <a:extLst>
              <a:ext uri="{FF2B5EF4-FFF2-40B4-BE49-F238E27FC236}">
                <a16:creationId xmlns:a16="http://schemas.microsoft.com/office/drawing/2014/main" id="{683F4461-4243-4505-8FAA-84BF88E518DA}"/>
              </a:ext>
            </a:extLst>
          </p:cNvPr>
          <p:cNvGrpSpPr/>
          <p:nvPr/>
        </p:nvGrpSpPr>
        <p:grpSpPr>
          <a:xfrm>
            <a:off x="2512021" y="3705824"/>
            <a:ext cx="41275" cy="53340"/>
            <a:chOff x="2065212" y="2573785"/>
            <a:chExt cx="41275" cy="53340"/>
          </a:xfrm>
        </p:grpSpPr>
        <p:sp>
          <p:nvSpPr>
            <p:cNvPr id="51" name="object 49">
              <a:extLst>
                <a:ext uri="{FF2B5EF4-FFF2-40B4-BE49-F238E27FC236}">
                  <a16:creationId xmlns:a16="http://schemas.microsoft.com/office/drawing/2014/main" id="{43A495CE-21C9-4018-BCB6-1719176829DF}"/>
                </a:ext>
              </a:extLst>
            </p:cNvPr>
            <p:cNvSpPr/>
            <p:nvPr/>
          </p:nvSpPr>
          <p:spPr>
            <a:xfrm>
              <a:off x="2069974"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52" name="object 50">
              <a:extLst>
                <a:ext uri="{FF2B5EF4-FFF2-40B4-BE49-F238E27FC236}">
                  <a16:creationId xmlns:a16="http://schemas.microsoft.com/office/drawing/2014/main" id="{5162DCD0-8419-4C0D-B83F-EBCFCC82C7A5}"/>
                </a:ext>
              </a:extLst>
            </p:cNvPr>
            <p:cNvSpPr/>
            <p:nvPr/>
          </p:nvSpPr>
          <p:spPr>
            <a:xfrm>
              <a:off x="2069974"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53" name="object 51">
            <a:extLst>
              <a:ext uri="{FF2B5EF4-FFF2-40B4-BE49-F238E27FC236}">
                <a16:creationId xmlns:a16="http://schemas.microsoft.com/office/drawing/2014/main" id="{F5DFDA07-DEF5-420B-B1AA-F2AC698E4759}"/>
              </a:ext>
            </a:extLst>
          </p:cNvPr>
          <p:cNvSpPr/>
          <p:nvPr/>
        </p:nvSpPr>
        <p:spPr>
          <a:xfrm>
            <a:off x="2208647" y="3753809"/>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54" name="object 52">
            <a:extLst>
              <a:ext uri="{FF2B5EF4-FFF2-40B4-BE49-F238E27FC236}">
                <a16:creationId xmlns:a16="http://schemas.microsoft.com/office/drawing/2014/main" id="{1E9DAD9F-C141-456E-9C80-A4A1C6533063}"/>
              </a:ext>
            </a:extLst>
          </p:cNvPr>
          <p:cNvGrpSpPr/>
          <p:nvPr/>
        </p:nvGrpSpPr>
        <p:grpSpPr>
          <a:xfrm>
            <a:off x="2188153" y="3705824"/>
            <a:ext cx="41275" cy="53340"/>
            <a:chOff x="1741344" y="2573785"/>
            <a:chExt cx="41275" cy="53340"/>
          </a:xfrm>
        </p:grpSpPr>
        <p:sp>
          <p:nvSpPr>
            <p:cNvPr id="55" name="object 53">
              <a:extLst>
                <a:ext uri="{FF2B5EF4-FFF2-40B4-BE49-F238E27FC236}">
                  <a16:creationId xmlns:a16="http://schemas.microsoft.com/office/drawing/2014/main" id="{1DBAE03F-0994-4896-BEC2-AE105DAC5DCC}"/>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56" name="object 54">
              <a:extLst>
                <a:ext uri="{FF2B5EF4-FFF2-40B4-BE49-F238E27FC236}">
                  <a16:creationId xmlns:a16="http://schemas.microsoft.com/office/drawing/2014/main" id="{CAC7B2C6-6D3A-4373-BD41-43C5157461F8}"/>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57" name="object 55">
            <a:extLst>
              <a:ext uri="{FF2B5EF4-FFF2-40B4-BE49-F238E27FC236}">
                <a16:creationId xmlns:a16="http://schemas.microsoft.com/office/drawing/2014/main" id="{46A69112-4033-473A-8FCE-C8B0E6E61465}"/>
              </a:ext>
            </a:extLst>
          </p:cNvPr>
          <p:cNvGrpSpPr/>
          <p:nvPr/>
        </p:nvGrpSpPr>
        <p:grpSpPr>
          <a:xfrm>
            <a:off x="2358607" y="1945166"/>
            <a:ext cx="330835" cy="289560"/>
            <a:chOff x="1911798" y="813127"/>
            <a:chExt cx="330835" cy="289560"/>
          </a:xfrm>
        </p:grpSpPr>
        <p:sp>
          <p:nvSpPr>
            <p:cNvPr id="58" name="object 56">
              <a:extLst>
                <a:ext uri="{FF2B5EF4-FFF2-40B4-BE49-F238E27FC236}">
                  <a16:creationId xmlns:a16="http://schemas.microsoft.com/office/drawing/2014/main" id="{AD4B2EC3-40BB-4BA4-A09B-D540F4468CCB}"/>
                </a:ext>
              </a:extLst>
            </p:cNvPr>
            <p:cNvSpPr/>
            <p:nvPr/>
          </p:nvSpPr>
          <p:spPr>
            <a:xfrm>
              <a:off x="1916560" y="81788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9" name="object 57">
              <a:extLst>
                <a:ext uri="{FF2B5EF4-FFF2-40B4-BE49-F238E27FC236}">
                  <a16:creationId xmlns:a16="http://schemas.microsoft.com/office/drawing/2014/main" id="{F47CCFE2-14A5-4FC6-B95F-35B998DDEE24}"/>
                </a:ext>
              </a:extLst>
            </p:cNvPr>
            <p:cNvSpPr/>
            <p:nvPr/>
          </p:nvSpPr>
          <p:spPr>
            <a:xfrm>
              <a:off x="1916560" y="81788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0" name="object 58">
            <a:extLst>
              <a:ext uri="{FF2B5EF4-FFF2-40B4-BE49-F238E27FC236}">
                <a16:creationId xmlns:a16="http://schemas.microsoft.com/office/drawing/2014/main" id="{631CD416-B555-401E-8AAB-186D0378947A}"/>
              </a:ext>
            </a:extLst>
          </p:cNvPr>
          <p:cNvSpPr txBox="1"/>
          <p:nvPr/>
        </p:nvSpPr>
        <p:spPr>
          <a:xfrm>
            <a:off x="2363369" y="1949928"/>
            <a:ext cx="321310" cy="280035"/>
          </a:xfrm>
          <a:prstGeom prst="rect">
            <a:avLst/>
          </a:prstGeom>
        </p:spPr>
        <p:txBody>
          <a:bodyPr vert="horz" wrap="square" lIns="0" tIns="41910" rIns="0" bIns="0" rtlCol="0">
            <a:spAutoFit/>
          </a:bodyPr>
          <a:lstStyle/>
          <a:p>
            <a:pPr algn="ctr">
              <a:lnSpc>
                <a:spcPct val="100000"/>
              </a:lnSpc>
              <a:spcBef>
                <a:spcPts val="330"/>
              </a:spcBef>
            </a:pPr>
            <a:r>
              <a:rPr sz="1200" dirty="0">
                <a:latin typeface="Arial MT"/>
                <a:cs typeface="Arial MT"/>
              </a:rPr>
              <a:t>c</a:t>
            </a:r>
            <a:endParaRPr sz="1200">
              <a:latin typeface="Arial MT"/>
              <a:cs typeface="Arial MT"/>
            </a:endParaRPr>
          </a:p>
        </p:txBody>
      </p:sp>
      <p:grpSp>
        <p:nvGrpSpPr>
          <p:cNvPr id="61" name="object 59">
            <a:extLst>
              <a:ext uri="{FF2B5EF4-FFF2-40B4-BE49-F238E27FC236}">
                <a16:creationId xmlns:a16="http://schemas.microsoft.com/office/drawing/2014/main" id="{EBAB763B-B37E-464E-A694-20D7037928D2}"/>
              </a:ext>
            </a:extLst>
          </p:cNvPr>
          <p:cNvGrpSpPr/>
          <p:nvPr/>
        </p:nvGrpSpPr>
        <p:grpSpPr>
          <a:xfrm>
            <a:off x="2042971" y="2381001"/>
            <a:ext cx="972819" cy="270510"/>
            <a:chOff x="1596162" y="1248962"/>
            <a:chExt cx="972819" cy="270510"/>
          </a:xfrm>
        </p:grpSpPr>
        <p:sp>
          <p:nvSpPr>
            <p:cNvPr id="62" name="object 60">
              <a:extLst>
                <a:ext uri="{FF2B5EF4-FFF2-40B4-BE49-F238E27FC236}">
                  <a16:creationId xmlns:a16="http://schemas.microsoft.com/office/drawing/2014/main" id="{44D54CA1-C4DE-4F7F-B973-F164DF8BC89D}"/>
                </a:ext>
              </a:extLst>
            </p:cNvPr>
            <p:cNvSpPr/>
            <p:nvPr/>
          </p:nvSpPr>
          <p:spPr>
            <a:xfrm>
              <a:off x="2061624" y="1471047"/>
              <a:ext cx="31750" cy="43815"/>
            </a:xfrm>
            <a:custGeom>
              <a:avLst/>
              <a:gdLst/>
              <a:ahLst/>
              <a:cxnLst/>
              <a:rect l="l" t="t" r="r" b="b"/>
              <a:pathLst>
                <a:path w="31750" h="43815">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63" name="object 61">
              <a:extLst>
                <a:ext uri="{FF2B5EF4-FFF2-40B4-BE49-F238E27FC236}">
                  <a16:creationId xmlns:a16="http://schemas.microsoft.com/office/drawing/2014/main" id="{14016B43-BA87-4A5C-A145-73A712560789}"/>
                </a:ext>
              </a:extLst>
            </p:cNvPr>
            <p:cNvSpPr/>
            <p:nvPr/>
          </p:nvSpPr>
          <p:spPr>
            <a:xfrm>
              <a:off x="2061624" y="1471047"/>
              <a:ext cx="31750" cy="43815"/>
            </a:xfrm>
            <a:custGeom>
              <a:avLst/>
              <a:gdLst/>
              <a:ahLst/>
              <a:cxnLst/>
              <a:rect l="l" t="t" r="r" b="b"/>
              <a:pathLst>
                <a:path w="31750" h="43815">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64" name="object 62">
              <a:extLst>
                <a:ext uri="{FF2B5EF4-FFF2-40B4-BE49-F238E27FC236}">
                  <a16:creationId xmlns:a16="http://schemas.microsoft.com/office/drawing/2014/main" id="{C3BE4B09-2929-4057-AA17-0C94B4E789F4}"/>
                </a:ext>
              </a:extLst>
            </p:cNvPr>
            <p:cNvSpPr/>
            <p:nvPr/>
          </p:nvSpPr>
          <p:spPr>
            <a:xfrm>
              <a:off x="1600924" y="1253725"/>
              <a:ext cx="963294" cy="211454"/>
            </a:xfrm>
            <a:custGeom>
              <a:avLst/>
              <a:gdLst/>
              <a:ahLst/>
              <a:cxnLst/>
              <a:rect l="l" t="t" r="r" b="b"/>
              <a:pathLst>
                <a:path w="963294" h="211455">
                  <a:moveTo>
                    <a:pt x="0" y="0"/>
                  </a:moveTo>
                  <a:lnTo>
                    <a:pt x="963299" y="0"/>
                  </a:lnTo>
                  <a:lnTo>
                    <a:pt x="963299" y="210899"/>
                  </a:lnTo>
                  <a:lnTo>
                    <a:pt x="0" y="210899"/>
                  </a:lnTo>
                  <a:lnTo>
                    <a:pt x="0" y="0"/>
                  </a:lnTo>
                  <a:close/>
                </a:path>
              </a:pathLst>
            </a:custGeom>
            <a:ln w="9524">
              <a:solidFill>
                <a:srgbClr val="000000"/>
              </a:solidFill>
            </a:ln>
          </p:spPr>
          <p:txBody>
            <a:bodyPr wrap="square" lIns="0" tIns="0" rIns="0" bIns="0" rtlCol="0"/>
            <a:lstStyle/>
            <a:p>
              <a:endParaRPr/>
            </a:p>
          </p:txBody>
        </p:sp>
      </p:grpSp>
      <p:sp>
        <p:nvSpPr>
          <p:cNvPr id="65" name="object 63">
            <a:extLst>
              <a:ext uri="{FF2B5EF4-FFF2-40B4-BE49-F238E27FC236}">
                <a16:creationId xmlns:a16="http://schemas.microsoft.com/office/drawing/2014/main" id="{CA8F8683-29F1-4C6F-9AFC-6517690226F3}"/>
              </a:ext>
            </a:extLst>
          </p:cNvPr>
          <p:cNvSpPr txBox="1"/>
          <p:nvPr/>
        </p:nvSpPr>
        <p:spPr>
          <a:xfrm>
            <a:off x="2179923" y="2380977"/>
            <a:ext cx="6985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mul</a:t>
            </a:r>
            <a:r>
              <a:rPr sz="1200" spc="-50" dirty="0">
                <a:latin typeface="Arial MT"/>
                <a:cs typeface="Arial MT"/>
              </a:rPr>
              <a:t> </a:t>
            </a:r>
            <a:r>
              <a:rPr sz="1200" dirty="0">
                <a:latin typeface="Arial MT"/>
                <a:cs typeface="Arial MT"/>
              </a:rPr>
              <a:t>+</a:t>
            </a:r>
            <a:r>
              <a:rPr sz="1200" spc="-45" dirty="0">
                <a:latin typeface="Arial MT"/>
                <a:cs typeface="Arial MT"/>
              </a:rPr>
              <a:t> </a:t>
            </a:r>
            <a:r>
              <a:rPr sz="1200" spc="-5" dirty="0">
                <a:latin typeface="Arial MT"/>
                <a:cs typeface="Arial MT"/>
              </a:rPr>
              <a:t>add</a:t>
            </a:r>
            <a:endParaRPr sz="1200">
              <a:latin typeface="Arial MT"/>
              <a:cs typeface="Arial MT"/>
            </a:endParaRPr>
          </a:p>
        </p:txBody>
      </p:sp>
      <p:graphicFrame>
        <p:nvGraphicFramePr>
          <p:cNvPr id="66" name="object 64">
            <a:extLst>
              <a:ext uri="{FF2B5EF4-FFF2-40B4-BE49-F238E27FC236}">
                <a16:creationId xmlns:a16="http://schemas.microsoft.com/office/drawing/2014/main" id="{149FFC92-365A-425C-920F-7F10E654DBC5}"/>
              </a:ext>
            </a:extLst>
          </p:cNvPr>
          <p:cNvGraphicFramePr>
            <a:graphicFrameLocks noGrp="1"/>
          </p:cNvGraphicFramePr>
          <p:nvPr/>
        </p:nvGraphicFramePr>
        <p:xfrm>
          <a:off x="2041877" y="2641546"/>
          <a:ext cx="955673" cy="1055249"/>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175260">
                  <a:extLst>
                    <a:ext uri="{9D8B030D-6E8A-4147-A177-3AD203B41FA5}">
                      <a16:colId xmlns:a16="http://schemas.microsoft.com/office/drawing/2014/main" val="20001"/>
                    </a:ext>
                  </a:extLst>
                </a:gridCol>
                <a:gridCol w="168909">
                  <a:extLst>
                    <a:ext uri="{9D8B030D-6E8A-4147-A177-3AD203B41FA5}">
                      <a16:colId xmlns:a16="http://schemas.microsoft.com/office/drawing/2014/main" val="20002"/>
                    </a:ext>
                  </a:extLst>
                </a:gridCol>
                <a:gridCol w="308609">
                  <a:extLst>
                    <a:ext uri="{9D8B030D-6E8A-4147-A177-3AD203B41FA5}">
                      <a16:colId xmlns:a16="http://schemas.microsoft.com/office/drawing/2014/main" val="20003"/>
                    </a:ext>
                  </a:extLst>
                </a:gridCol>
              </a:tblGrid>
              <a:tr h="108603">
                <a:tc gridSpan="2">
                  <a:txBody>
                    <a:bodyPr/>
                    <a:lstStyle/>
                    <a:p>
                      <a:pPr>
                        <a:lnSpc>
                          <a:spcPct val="100000"/>
                        </a:lnSpc>
                      </a:pPr>
                      <a:endParaRPr sz="5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hMerge="1">
                  <a:txBody>
                    <a:bodyPr/>
                    <a:lstStyle/>
                    <a:p>
                      <a:endParaRPr/>
                    </a:p>
                  </a:txBody>
                  <a:tcPr marL="0" marR="0" marT="0" marB="0"/>
                </a:tc>
                <a:tc gridSpan="2">
                  <a:txBody>
                    <a:bodyPr/>
                    <a:lstStyle/>
                    <a:p>
                      <a:pPr>
                        <a:lnSpc>
                          <a:spcPct val="100000"/>
                        </a:lnSpc>
                      </a:pPr>
                      <a:endParaRPr sz="500">
                        <a:latin typeface="Times New Roman"/>
                        <a:cs typeface="Times New Roman"/>
                      </a:endParaRPr>
                    </a:p>
                  </a:txBody>
                  <a:tcPr marL="0" marR="0" marT="0" marB="0">
                    <a:lnL w="12700">
                      <a:solidFill>
                        <a:srgbClr val="222222"/>
                      </a:solidFill>
                      <a:prstDash val="solid"/>
                    </a:lnL>
                    <a:lnB w="9525">
                      <a:solidFill>
                        <a:srgbClr val="666666"/>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16992">
                <a:tc>
                  <a:txBody>
                    <a:bodyPr/>
                    <a:lstStyle/>
                    <a:p>
                      <a:pPr marR="8255" algn="ctr">
                        <a:lnSpc>
                          <a:spcPct val="100000"/>
                        </a:lnSpc>
                        <a:spcBef>
                          <a:spcPts val="910"/>
                        </a:spcBef>
                      </a:pPr>
                      <a:r>
                        <a:rPr sz="1500" baseline="19444" dirty="0">
                          <a:latin typeface="Arial MT"/>
                          <a:cs typeface="Arial MT"/>
                        </a:rPr>
                        <a:t>a</a:t>
                      </a:r>
                      <a:r>
                        <a:rPr sz="650" dirty="0">
                          <a:latin typeface="Arial MT"/>
                          <a:cs typeface="Arial MT"/>
                        </a:rPr>
                        <a:t>0,0</a:t>
                      </a:r>
                      <a:endParaRPr sz="650">
                        <a:latin typeface="Arial MT"/>
                        <a:cs typeface="Arial MT"/>
                      </a:endParaRPr>
                    </a:p>
                  </a:txBody>
                  <a:tcPr marL="0" marR="0" marT="11557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FF9900"/>
                    </a:solidFill>
                  </a:tcPr>
                </a:tc>
                <a:tc gridSpan="2">
                  <a:txBody>
                    <a:bodyPr/>
                    <a:lstStyle/>
                    <a:p>
                      <a:pPr marL="69850">
                        <a:lnSpc>
                          <a:spcPct val="100000"/>
                        </a:lnSpc>
                        <a:spcBef>
                          <a:spcPts val="910"/>
                        </a:spcBef>
                      </a:pPr>
                      <a:r>
                        <a:rPr sz="1500" baseline="19444" dirty="0">
                          <a:latin typeface="Arial MT"/>
                          <a:cs typeface="Arial MT"/>
                        </a:rPr>
                        <a:t>a</a:t>
                      </a:r>
                      <a:r>
                        <a:rPr sz="650" dirty="0">
                          <a:latin typeface="Arial MT"/>
                          <a:cs typeface="Arial MT"/>
                        </a:rPr>
                        <a:t>0,1</a:t>
                      </a:r>
                      <a:endParaRPr sz="650">
                        <a:latin typeface="Arial MT"/>
                        <a:cs typeface="Arial MT"/>
                      </a:endParaRPr>
                    </a:p>
                  </a:txBody>
                  <a:tcPr marL="0" marR="0" marT="11557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FF9900"/>
                    </a:solidFill>
                  </a:tcPr>
                </a:tc>
                <a:tc hMerge="1">
                  <a:txBody>
                    <a:bodyPr/>
                    <a:lstStyle/>
                    <a:p>
                      <a:endParaRPr/>
                    </a:p>
                  </a:txBody>
                  <a:tcPr marL="0" marR="0" marT="0" marB="0"/>
                </a:tc>
                <a:tc>
                  <a:txBody>
                    <a:bodyPr/>
                    <a:lstStyle/>
                    <a:p>
                      <a:pPr marR="37465" algn="r">
                        <a:lnSpc>
                          <a:spcPct val="100000"/>
                        </a:lnSpc>
                        <a:spcBef>
                          <a:spcPts val="910"/>
                        </a:spcBef>
                      </a:pPr>
                      <a:r>
                        <a:rPr sz="1500" baseline="19444" dirty="0">
                          <a:latin typeface="Arial MT"/>
                          <a:cs typeface="Arial MT"/>
                        </a:rPr>
                        <a:t>a</a:t>
                      </a:r>
                      <a:r>
                        <a:rPr sz="650" dirty="0">
                          <a:latin typeface="Arial MT"/>
                          <a:cs typeface="Arial MT"/>
                        </a:rPr>
                        <a:t>0,2</a:t>
                      </a:r>
                      <a:endParaRPr sz="650">
                        <a:latin typeface="Arial MT"/>
                        <a:cs typeface="Arial MT"/>
                      </a:endParaRPr>
                    </a:p>
                  </a:txBody>
                  <a:tcPr marL="0" marR="0" marT="115570"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FF9900"/>
                    </a:solidFill>
                  </a:tcPr>
                </a:tc>
                <a:extLst>
                  <a:ext uri="{0D108BD9-81ED-4DB2-BD59-A6C34878D82A}">
                    <a16:rowId xmlns:a16="http://schemas.microsoft.com/office/drawing/2014/main" val="10001"/>
                  </a:ext>
                </a:extLst>
              </a:tr>
              <a:tr h="314637">
                <a:tc>
                  <a:txBody>
                    <a:bodyPr/>
                    <a:lstStyle/>
                    <a:p>
                      <a:pPr marR="8255" algn="ctr">
                        <a:lnSpc>
                          <a:spcPct val="100000"/>
                        </a:lnSpc>
                        <a:spcBef>
                          <a:spcPts val="815"/>
                        </a:spcBef>
                      </a:pPr>
                      <a:r>
                        <a:rPr sz="1500" baseline="19444" dirty="0">
                          <a:latin typeface="Arial MT"/>
                          <a:cs typeface="Arial MT"/>
                        </a:rPr>
                        <a:t>a</a:t>
                      </a:r>
                      <a:r>
                        <a:rPr sz="650" dirty="0">
                          <a:latin typeface="Arial MT"/>
                          <a:cs typeface="Arial MT"/>
                        </a:rPr>
                        <a:t>1,0</a:t>
                      </a:r>
                      <a:endParaRPr sz="650">
                        <a:latin typeface="Arial MT"/>
                        <a:cs typeface="Arial MT"/>
                      </a:endParaRPr>
                    </a:p>
                  </a:txBody>
                  <a:tcPr marL="0" marR="0" marT="103505"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FF9900"/>
                    </a:solidFill>
                  </a:tcPr>
                </a:tc>
                <a:tc gridSpan="2">
                  <a:txBody>
                    <a:bodyPr/>
                    <a:lstStyle/>
                    <a:p>
                      <a:pPr marL="69850">
                        <a:lnSpc>
                          <a:spcPct val="100000"/>
                        </a:lnSpc>
                        <a:spcBef>
                          <a:spcPts val="815"/>
                        </a:spcBef>
                      </a:pPr>
                      <a:r>
                        <a:rPr sz="1500" baseline="19444" dirty="0">
                          <a:latin typeface="Arial MT"/>
                          <a:cs typeface="Arial MT"/>
                        </a:rPr>
                        <a:t>a</a:t>
                      </a:r>
                      <a:r>
                        <a:rPr sz="650" dirty="0">
                          <a:latin typeface="Arial MT"/>
                          <a:cs typeface="Arial MT"/>
                        </a:rPr>
                        <a:t>1,1</a:t>
                      </a:r>
                      <a:endParaRPr sz="650">
                        <a:latin typeface="Arial MT"/>
                        <a:cs typeface="Arial MT"/>
                      </a:endParaRPr>
                    </a:p>
                  </a:txBody>
                  <a:tcPr marL="0" marR="0" marT="103505"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FF9900"/>
                    </a:solidFill>
                  </a:tcPr>
                </a:tc>
                <a:tc hMerge="1">
                  <a:txBody>
                    <a:bodyPr/>
                    <a:lstStyle/>
                    <a:p>
                      <a:endParaRPr/>
                    </a:p>
                  </a:txBody>
                  <a:tcPr marL="0" marR="0" marT="0" marB="0"/>
                </a:tc>
                <a:tc>
                  <a:txBody>
                    <a:bodyPr/>
                    <a:lstStyle/>
                    <a:p>
                      <a:pPr marR="37465" algn="r">
                        <a:lnSpc>
                          <a:spcPct val="100000"/>
                        </a:lnSpc>
                        <a:spcBef>
                          <a:spcPts val="815"/>
                        </a:spcBef>
                      </a:pPr>
                      <a:r>
                        <a:rPr sz="1500" baseline="19444" dirty="0">
                          <a:latin typeface="Arial MT"/>
                          <a:cs typeface="Arial MT"/>
                        </a:rPr>
                        <a:t>a</a:t>
                      </a:r>
                      <a:r>
                        <a:rPr sz="650" dirty="0">
                          <a:latin typeface="Arial MT"/>
                          <a:cs typeface="Arial MT"/>
                        </a:rPr>
                        <a:t>1,2</a:t>
                      </a:r>
                      <a:endParaRPr sz="650">
                        <a:latin typeface="Arial MT"/>
                        <a:cs typeface="Arial MT"/>
                      </a:endParaRPr>
                    </a:p>
                  </a:txBody>
                  <a:tcPr marL="0" marR="0" marT="103505"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FF9900"/>
                    </a:solidFill>
                  </a:tcPr>
                </a:tc>
                <a:extLst>
                  <a:ext uri="{0D108BD9-81ED-4DB2-BD59-A6C34878D82A}">
                    <a16:rowId xmlns:a16="http://schemas.microsoft.com/office/drawing/2014/main" val="10002"/>
                  </a:ext>
                </a:extLst>
              </a:tr>
              <a:tr h="315017">
                <a:tc>
                  <a:txBody>
                    <a:bodyPr/>
                    <a:lstStyle/>
                    <a:p>
                      <a:pPr marR="8255" algn="ctr">
                        <a:lnSpc>
                          <a:spcPct val="100000"/>
                        </a:lnSpc>
                        <a:spcBef>
                          <a:spcPts val="735"/>
                        </a:spcBef>
                      </a:pPr>
                      <a:r>
                        <a:rPr sz="1500" baseline="19444" dirty="0">
                          <a:latin typeface="Arial MT"/>
                          <a:cs typeface="Arial MT"/>
                        </a:rPr>
                        <a:t>a</a:t>
                      </a:r>
                      <a:r>
                        <a:rPr sz="650" dirty="0">
                          <a:latin typeface="Arial MT"/>
                          <a:cs typeface="Arial MT"/>
                        </a:rPr>
                        <a:t>2,0</a:t>
                      </a:r>
                      <a:endParaRPr sz="650">
                        <a:latin typeface="Arial MT"/>
                        <a:cs typeface="Arial MT"/>
                      </a:endParaRPr>
                    </a:p>
                  </a:txBody>
                  <a:tcPr marL="0" marR="0" marT="9334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FF9900"/>
                    </a:solidFill>
                  </a:tcPr>
                </a:tc>
                <a:tc gridSpan="2">
                  <a:txBody>
                    <a:bodyPr/>
                    <a:lstStyle/>
                    <a:p>
                      <a:pPr marL="69850">
                        <a:lnSpc>
                          <a:spcPct val="100000"/>
                        </a:lnSpc>
                        <a:spcBef>
                          <a:spcPts val="735"/>
                        </a:spcBef>
                      </a:pPr>
                      <a:r>
                        <a:rPr sz="1500" baseline="19444" dirty="0">
                          <a:latin typeface="Arial MT"/>
                          <a:cs typeface="Arial MT"/>
                        </a:rPr>
                        <a:t>a</a:t>
                      </a:r>
                      <a:r>
                        <a:rPr sz="650" dirty="0">
                          <a:latin typeface="Arial MT"/>
                          <a:cs typeface="Arial MT"/>
                        </a:rPr>
                        <a:t>2,1</a:t>
                      </a:r>
                      <a:endParaRPr sz="650">
                        <a:latin typeface="Arial MT"/>
                        <a:cs typeface="Arial MT"/>
                      </a:endParaRPr>
                    </a:p>
                  </a:txBody>
                  <a:tcPr marL="0" marR="0" marT="9334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FF9900"/>
                    </a:solidFill>
                  </a:tcPr>
                </a:tc>
                <a:tc hMerge="1">
                  <a:txBody>
                    <a:bodyPr/>
                    <a:lstStyle/>
                    <a:p>
                      <a:endParaRPr/>
                    </a:p>
                  </a:txBody>
                  <a:tcPr marL="0" marR="0" marT="0" marB="0"/>
                </a:tc>
                <a:tc>
                  <a:txBody>
                    <a:bodyPr/>
                    <a:lstStyle/>
                    <a:p>
                      <a:pPr marR="37465" algn="r">
                        <a:lnSpc>
                          <a:spcPct val="100000"/>
                        </a:lnSpc>
                        <a:spcBef>
                          <a:spcPts val="735"/>
                        </a:spcBef>
                      </a:pPr>
                      <a:r>
                        <a:rPr sz="1500" baseline="19444" dirty="0">
                          <a:latin typeface="Arial MT"/>
                          <a:cs typeface="Arial MT"/>
                        </a:rPr>
                        <a:t>a</a:t>
                      </a:r>
                      <a:r>
                        <a:rPr sz="650" dirty="0">
                          <a:latin typeface="Arial MT"/>
                          <a:cs typeface="Arial MT"/>
                        </a:rPr>
                        <a:t>2,2</a:t>
                      </a:r>
                      <a:endParaRPr sz="650">
                        <a:latin typeface="Arial MT"/>
                        <a:cs typeface="Arial MT"/>
                      </a:endParaRPr>
                    </a:p>
                  </a:txBody>
                  <a:tcPr marL="0" marR="0" marT="93345"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FF9900"/>
                    </a:solidFill>
                  </a:tcPr>
                </a:tc>
                <a:extLst>
                  <a:ext uri="{0D108BD9-81ED-4DB2-BD59-A6C34878D82A}">
                    <a16:rowId xmlns:a16="http://schemas.microsoft.com/office/drawing/2014/main" val="10003"/>
                  </a:ext>
                </a:extLst>
              </a:tr>
            </a:tbl>
          </a:graphicData>
        </a:graphic>
      </p:graphicFrame>
      <p:grpSp>
        <p:nvGrpSpPr>
          <p:cNvPr id="67" name="object 65">
            <a:extLst>
              <a:ext uri="{FF2B5EF4-FFF2-40B4-BE49-F238E27FC236}">
                <a16:creationId xmlns:a16="http://schemas.microsoft.com/office/drawing/2014/main" id="{37AE4E7F-F649-4932-808A-AC8491A29FC9}"/>
              </a:ext>
            </a:extLst>
          </p:cNvPr>
          <p:cNvGrpSpPr/>
          <p:nvPr/>
        </p:nvGrpSpPr>
        <p:grpSpPr>
          <a:xfrm>
            <a:off x="2503658" y="2242686"/>
            <a:ext cx="41275" cy="156845"/>
            <a:chOff x="2056849" y="1110647"/>
            <a:chExt cx="41275" cy="156845"/>
          </a:xfrm>
        </p:grpSpPr>
        <p:sp>
          <p:nvSpPr>
            <p:cNvPr id="68" name="object 66">
              <a:extLst>
                <a:ext uri="{FF2B5EF4-FFF2-40B4-BE49-F238E27FC236}">
                  <a16:creationId xmlns:a16="http://schemas.microsoft.com/office/drawing/2014/main" id="{D11E52F8-686A-472E-80A1-772CF2870818}"/>
                </a:ext>
              </a:extLst>
            </p:cNvPr>
            <p:cNvSpPr/>
            <p:nvPr/>
          </p:nvSpPr>
          <p:spPr>
            <a:xfrm>
              <a:off x="2077343" y="1158632"/>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69" name="object 67">
              <a:extLst>
                <a:ext uri="{FF2B5EF4-FFF2-40B4-BE49-F238E27FC236}">
                  <a16:creationId xmlns:a16="http://schemas.microsoft.com/office/drawing/2014/main" id="{D08E8CD8-2DB3-4841-9A5F-0A1F0D96599C}"/>
                </a:ext>
              </a:extLst>
            </p:cNvPr>
            <p:cNvSpPr/>
            <p:nvPr/>
          </p:nvSpPr>
          <p:spPr>
            <a:xfrm>
              <a:off x="2061611" y="1115409"/>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70" name="object 68">
              <a:extLst>
                <a:ext uri="{FF2B5EF4-FFF2-40B4-BE49-F238E27FC236}">
                  <a16:creationId xmlns:a16="http://schemas.microsoft.com/office/drawing/2014/main" id="{DD21DB41-E838-49D1-B5D7-5D24A55AC001}"/>
                </a:ext>
              </a:extLst>
            </p:cNvPr>
            <p:cNvSpPr/>
            <p:nvPr/>
          </p:nvSpPr>
          <p:spPr>
            <a:xfrm>
              <a:off x="2061611" y="1115409"/>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71" name="object 69">
            <a:extLst>
              <a:ext uri="{FF2B5EF4-FFF2-40B4-BE49-F238E27FC236}">
                <a16:creationId xmlns:a16="http://schemas.microsoft.com/office/drawing/2014/main" id="{3FDE574C-98EB-49DB-A0E2-CB900A265FD9}"/>
              </a:ext>
            </a:extLst>
          </p:cNvPr>
          <p:cNvSpPr txBox="1"/>
          <p:nvPr/>
        </p:nvSpPr>
        <p:spPr>
          <a:xfrm>
            <a:off x="3425783" y="2095143"/>
            <a:ext cx="2275016" cy="443711"/>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Outputs:</a:t>
            </a:r>
            <a:endParaRPr sz="1400" dirty="0">
              <a:latin typeface="Arial"/>
              <a:cs typeface="Arial"/>
            </a:endParaRPr>
          </a:p>
          <a:p>
            <a:pPr marL="12700">
              <a:lnSpc>
                <a:spcPct val="100000"/>
              </a:lnSpc>
            </a:pPr>
            <a:r>
              <a:rPr sz="1400" dirty="0">
                <a:latin typeface="Arial MT"/>
                <a:cs typeface="Arial MT"/>
              </a:rPr>
              <a:t>context</a:t>
            </a:r>
            <a:r>
              <a:rPr sz="1400" spc="-30" dirty="0">
                <a:latin typeface="Arial MT"/>
                <a:cs typeface="Arial MT"/>
              </a:rPr>
              <a:t> </a:t>
            </a:r>
            <a:r>
              <a:rPr sz="1400" dirty="0">
                <a:latin typeface="Arial MT"/>
                <a:cs typeface="Arial MT"/>
              </a:rPr>
              <a:t>vector:</a:t>
            </a:r>
            <a:r>
              <a:rPr sz="1400" spc="-25" dirty="0">
                <a:latin typeface="Arial MT"/>
                <a:cs typeface="Arial MT"/>
              </a:rPr>
              <a:t> </a:t>
            </a:r>
            <a:r>
              <a:rPr sz="1400" b="1" dirty="0">
                <a:latin typeface="Arial"/>
                <a:cs typeface="Arial"/>
              </a:rPr>
              <a:t>c</a:t>
            </a:r>
            <a:r>
              <a:rPr sz="1400" b="1" spc="-25" dirty="0">
                <a:latin typeface="Arial"/>
                <a:cs typeface="Arial"/>
              </a:rPr>
              <a:t> </a:t>
            </a:r>
            <a:r>
              <a:rPr sz="1400" dirty="0">
                <a:latin typeface="Arial MT"/>
                <a:cs typeface="Arial MT"/>
              </a:rPr>
              <a:t>(shape:</a:t>
            </a:r>
            <a:r>
              <a:rPr sz="1400" spc="-30" dirty="0">
                <a:latin typeface="Arial MT"/>
                <a:cs typeface="Arial MT"/>
              </a:rPr>
              <a:t> </a:t>
            </a:r>
            <a:r>
              <a:rPr sz="1400" spc="-5" dirty="0">
                <a:latin typeface="Arial MT"/>
                <a:cs typeface="Arial MT"/>
              </a:rPr>
              <a:t>D)</a:t>
            </a:r>
            <a:endParaRPr sz="1400" dirty="0">
              <a:latin typeface="Arial MT"/>
              <a:cs typeface="Arial MT"/>
            </a:endParaRPr>
          </a:p>
        </p:txBody>
      </p:sp>
      <p:sp>
        <p:nvSpPr>
          <p:cNvPr id="72" name="object 71">
            <a:extLst>
              <a:ext uri="{FF2B5EF4-FFF2-40B4-BE49-F238E27FC236}">
                <a16:creationId xmlns:a16="http://schemas.microsoft.com/office/drawing/2014/main" id="{C467AE0D-02CF-4E10-AD18-AF1DEDDFD6FC}"/>
              </a:ext>
            </a:extLst>
          </p:cNvPr>
          <p:cNvSpPr txBox="1"/>
          <p:nvPr/>
        </p:nvSpPr>
        <p:spPr>
          <a:xfrm>
            <a:off x="3425783" y="5224479"/>
            <a:ext cx="2569772" cy="610424"/>
          </a:xfrm>
          <a:prstGeom prst="rect">
            <a:avLst/>
          </a:prstGeom>
        </p:spPr>
        <p:txBody>
          <a:bodyPr vert="horz" wrap="square" lIns="0" tIns="0" rIns="0" bIns="0" rtlCol="0">
            <a:spAutoFit/>
          </a:bodyPr>
          <a:lstStyle/>
          <a:p>
            <a:pPr marL="12700">
              <a:lnSpc>
                <a:spcPts val="1425"/>
              </a:lnSpc>
            </a:pPr>
            <a:r>
              <a:rPr sz="1400" b="1" spc="-5" dirty="0">
                <a:latin typeface="Arial"/>
                <a:cs typeface="Arial"/>
              </a:rPr>
              <a:t>Inputs</a:t>
            </a:r>
            <a:r>
              <a:rPr sz="1400" spc="-5" dirty="0">
                <a:latin typeface="Arial MT"/>
                <a:cs typeface="Arial MT"/>
              </a:rPr>
              <a:t>:</a:t>
            </a:r>
            <a:endParaRPr sz="1400" dirty="0">
              <a:latin typeface="Arial MT"/>
              <a:cs typeface="Arial MT"/>
            </a:endParaRPr>
          </a:p>
          <a:p>
            <a:pPr marL="12700" marR="5080">
              <a:lnSpc>
                <a:spcPct val="100000"/>
              </a:lnSpc>
            </a:pPr>
            <a:r>
              <a:rPr sz="1400" spc="-5" dirty="0">
                <a:latin typeface="Arial MT"/>
                <a:cs typeface="Arial MT"/>
              </a:rPr>
              <a:t>Features:</a:t>
            </a:r>
            <a:r>
              <a:rPr sz="1400" dirty="0">
                <a:latin typeface="Arial MT"/>
                <a:cs typeface="Arial MT"/>
              </a:rPr>
              <a:t> </a:t>
            </a:r>
            <a:r>
              <a:rPr sz="1400" b="1" dirty="0">
                <a:latin typeface="Arial"/>
                <a:cs typeface="Arial"/>
              </a:rPr>
              <a:t>z</a:t>
            </a:r>
            <a:r>
              <a:rPr sz="1400" b="1" spc="-20" dirty="0">
                <a:latin typeface="Arial"/>
                <a:cs typeface="Arial"/>
              </a:rPr>
              <a:t> </a:t>
            </a:r>
            <a:r>
              <a:rPr sz="1400" dirty="0">
                <a:latin typeface="Arial MT"/>
                <a:cs typeface="Arial MT"/>
              </a:rPr>
              <a:t>(shape:</a:t>
            </a:r>
            <a:r>
              <a:rPr sz="1400" spc="-15" dirty="0">
                <a:latin typeface="Arial MT"/>
                <a:cs typeface="Arial MT"/>
              </a:rPr>
              <a:t> </a:t>
            </a:r>
            <a:r>
              <a:rPr sz="1400" dirty="0">
                <a:latin typeface="Arial MT"/>
                <a:cs typeface="Arial MT"/>
              </a:rPr>
              <a:t>H</a:t>
            </a:r>
            <a:r>
              <a:rPr sz="1400" spc="-20" dirty="0">
                <a:latin typeface="Arial MT"/>
                <a:cs typeface="Arial MT"/>
              </a:rPr>
              <a:t> </a:t>
            </a:r>
            <a:r>
              <a:rPr sz="1400" dirty="0">
                <a:latin typeface="Arial MT"/>
                <a:cs typeface="Arial MT"/>
              </a:rPr>
              <a:t>x</a:t>
            </a:r>
            <a:r>
              <a:rPr sz="1400" spc="-20" dirty="0">
                <a:latin typeface="Arial MT"/>
                <a:cs typeface="Arial MT"/>
              </a:rPr>
              <a:t> </a:t>
            </a:r>
            <a:r>
              <a:rPr sz="1400" dirty="0">
                <a:latin typeface="Arial MT"/>
                <a:cs typeface="Arial MT"/>
              </a:rPr>
              <a:t>W</a:t>
            </a:r>
            <a:r>
              <a:rPr sz="1400" spc="-15"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Query</a:t>
            </a:r>
            <a:r>
              <a:rPr sz="1400" dirty="0">
                <a:latin typeface="Arial MT"/>
                <a:cs typeface="Arial MT"/>
              </a:rPr>
              <a:t>:</a:t>
            </a:r>
            <a:r>
              <a:rPr sz="1400" spc="10" dirty="0">
                <a:latin typeface="Arial MT"/>
                <a:cs typeface="Arial MT"/>
              </a:rPr>
              <a:t> </a:t>
            </a:r>
            <a:r>
              <a:rPr sz="1400" b="1" dirty="0">
                <a:latin typeface="Arial"/>
                <a:cs typeface="Arial"/>
              </a:rPr>
              <a:t>h</a:t>
            </a:r>
            <a:r>
              <a:rPr sz="1400" b="1" spc="-114" dirty="0">
                <a:latin typeface="Arial"/>
                <a:cs typeface="Arial"/>
              </a:rPr>
              <a:t> </a:t>
            </a:r>
            <a:r>
              <a:rPr sz="1400" dirty="0">
                <a:latin typeface="Arial MT"/>
                <a:cs typeface="Arial MT"/>
              </a:rPr>
              <a:t>(shape:</a:t>
            </a:r>
            <a:r>
              <a:rPr sz="1400" spc="-5" dirty="0">
                <a:latin typeface="Arial MT"/>
                <a:cs typeface="Arial MT"/>
              </a:rPr>
              <a:t> D)</a:t>
            </a:r>
            <a:endParaRPr sz="1400" dirty="0">
              <a:latin typeface="Arial MT"/>
              <a:cs typeface="Arial MT"/>
            </a:endParaRPr>
          </a:p>
        </p:txBody>
      </p:sp>
      <p:sp>
        <p:nvSpPr>
          <p:cNvPr id="73" name="object 72">
            <a:extLst>
              <a:ext uri="{FF2B5EF4-FFF2-40B4-BE49-F238E27FC236}">
                <a16:creationId xmlns:a16="http://schemas.microsoft.com/office/drawing/2014/main" id="{0526E5D5-6EBB-424A-98A8-8A547F028EA7}"/>
              </a:ext>
            </a:extLst>
          </p:cNvPr>
          <p:cNvSpPr txBox="1"/>
          <p:nvPr/>
        </p:nvSpPr>
        <p:spPr>
          <a:xfrm>
            <a:off x="2476143" y="5440539"/>
            <a:ext cx="110489" cy="196215"/>
          </a:xfrm>
          <a:prstGeom prst="rect">
            <a:avLst/>
          </a:prstGeom>
        </p:spPr>
        <p:txBody>
          <a:bodyPr vert="horz" wrap="square" lIns="0" tIns="0" rIns="0" bIns="0" rtlCol="0">
            <a:spAutoFit/>
          </a:bodyPr>
          <a:lstStyle/>
          <a:p>
            <a:pPr marL="12700">
              <a:lnSpc>
                <a:spcPts val="1425"/>
              </a:lnSpc>
            </a:pPr>
            <a:r>
              <a:rPr sz="1200" dirty="0">
                <a:latin typeface="Arial MT"/>
                <a:cs typeface="Arial MT"/>
              </a:rPr>
              <a:t>h</a:t>
            </a:r>
            <a:endParaRPr sz="1200">
              <a:latin typeface="Arial MT"/>
              <a:cs typeface="Arial MT"/>
            </a:endParaRPr>
          </a:p>
        </p:txBody>
      </p:sp>
      <p:sp>
        <p:nvSpPr>
          <p:cNvPr id="74" name="object 70">
            <a:extLst>
              <a:ext uri="{FF2B5EF4-FFF2-40B4-BE49-F238E27FC236}">
                <a16:creationId xmlns:a16="http://schemas.microsoft.com/office/drawing/2014/main" id="{41DF5583-6B55-48F1-8C85-C93E88E304DB}"/>
              </a:ext>
            </a:extLst>
          </p:cNvPr>
          <p:cNvSpPr txBox="1"/>
          <p:nvPr/>
        </p:nvSpPr>
        <p:spPr>
          <a:xfrm>
            <a:off x="3425783" y="3169170"/>
            <a:ext cx="2272476" cy="874598"/>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Operations:</a:t>
            </a:r>
            <a:endParaRPr sz="1400" dirty="0">
              <a:latin typeface="Arial"/>
              <a:cs typeface="Arial"/>
            </a:endParaRPr>
          </a:p>
          <a:p>
            <a:pPr marL="38100" marR="30480" algn="just">
              <a:lnSpc>
                <a:spcPct val="100000"/>
              </a:lnSpc>
            </a:pPr>
            <a:r>
              <a:rPr sz="1400" spc="-5" dirty="0">
                <a:latin typeface="Arial MT"/>
                <a:cs typeface="Arial MT"/>
              </a:rPr>
              <a:t>Alignment: </a:t>
            </a:r>
            <a:r>
              <a:rPr sz="1400" dirty="0">
                <a:latin typeface="Arial MT"/>
                <a:cs typeface="Arial MT"/>
              </a:rPr>
              <a:t>e</a:t>
            </a:r>
            <a:r>
              <a:rPr sz="1400" baseline="-31250" dirty="0">
                <a:latin typeface="Arial MT"/>
                <a:cs typeface="Arial MT"/>
              </a:rPr>
              <a:t>i,j </a:t>
            </a:r>
            <a:r>
              <a:rPr sz="1400" dirty="0">
                <a:latin typeface="Arial MT"/>
                <a:cs typeface="Arial MT"/>
              </a:rPr>
              <a:t>= </a:t>
            </a:r>
            <a:r>
              <a:rPr sz="1400" spc="-5" dirty="0">
                <a:latin typeface="Arial MT"/>
                <a:cs typeface="Arial MT"/>
              </a:rPr>
              <a:t>f</a:t>
            </a:r>
            <a:r>
              <a:rPr sz="1400" spc="-7" baseline="-31250" dirty="0">
                <a:latin typeface="Arial MT"/>
                <a:cs typeface="Arial MT"/>
              </a:rPr>
              <a:t>att</a:t>
            </a:r>
            <a:r>
              <a:rPr sz="1400" spc="-5" dirty="0">
                <a:latin typeface="Arial MT"/>
                <a:cs typeface="Arial MT"/>
              </a:rPr>
              <a:t>(h, z</a:t>
            </a:r>
            <a:r>
              <a:rPr sz="1400" spc="-7" baseline="-31250" dirty="0">
                <a:latin typeface="Arial MT"/>
                <a:cs typeface="Arial MT"/>
              </a:rPr>
              <a:t>i,j</a:t>
            </a:r>
            <a:r>
              <a:rPr sz="1400" spc="-5" dirty="0">
                <a:latin typeface="Arial MT"/>
                <a:cs typeface="Arial MT"/>
              </a:rPr>
              <a:t>) </a:t>
            </a:r>
            <a:r>
              <a:rPr sz="1400" spc="-320" dirty="0">
                <a:latin typeface="Arial MT"/>
                <a:cs typeface="Arial MT"/>
              </a:rPr>
              <a:t> </a:t>
            </a:r>
            <a:r>
              <a:rPr sz="1400" spc="-5" dirty="0">
                <a:latin typeface="Arial MT"/>
                <a:cs typeface="Arial MT"/>
              </a:rPr>
              <a:t>Attention: </a:t>
            </a:r>
            <a:r>
              <a:rPr sz="1400" b="1" dirty="0">
                <a:latin typeface="Arial"/>
                <a:cs typeface="Arial"/>
              </a:rPr>
              <a:t>a </a:t>
            </a:r>
            <a:r>
              <a:rPr sz="1400" dirty="0">
                <a:latin typeface="Arial MT"/>
                <a:cs typeface="Arial MT"/>
              </a:rPr>
              <a:t>= softmax(</a:t>
            </a:r>
            <a:r>
              <a:rPr sz="1400" b="1" dirty="0">
                <a:latin typeface="Arial"/>
                <a:cs typeface="Arial"/>
              </a:rPr>
              <a:t>e</a:t>
            </a:r>
            <a:r>
              <a:rPr sz="1400" dirty="0">
                <a:latin typeface="Arial MT"/>
                <a:cs typeface="Arial MT"/>
              </a:rPr>
              <a:t>) </a:t>
            </a:r>
            <a:r>
              <a:rPr sz="1400" spc="-325" dirty="0">
                <a:latin typeface="Arial MT"/>
                <a:cs typeface="Arial MT"/>
              </a:rPr>
              <a:t> </a:t>
            </a:r>
            <a:r>
              <a:rPr sz="1400" spc="-5" dirty="0">
                <a:latin typeface="Arial MT"/>
                <a:cs typeface="Arial MT"/>
              </a:rPr>
              <a:t>Output:</a:t>
            </a:r>
            <a:r>
              <a:rPr sz="1400" dirty="0">
                <a:latin typeface="Arial MT"/>
                <a:cs typeface="Arial MT"/>
              </a:rPr>
              <a:t> </a:t>
            </a:r>
            <a:r>
              <a:rPr sz="1400" b="1" dirty="0">
                <a:latin typeface="Arial"/>
                <a:cs typeface="Arial"/>
              </a:rPr>
              <a:t>c</a:t>
            </a:r>
            <a:r>
              <a:rPr sz="1400" b="1" spc="-10" dirty="0">
                <a:latin typeface="Arial"/>
                <a:cs typeface="Arial"/>
              </a:rPr>
              <a:t> </a:t>
            </a:r>
            <a:r>
              <a:rPr sz="1400" dirty="0">
                <a:latin typeface="Arial MT"/>
                <a:cs typeface="Arial MT"/>
              </a:rPr>
              <a:t>=</a:t>
            </a:r>
            <a:r>
              <a:rPr sz="1400" spc="-10" dirty="0">
                <a:latin typeface="Arial MT"/>
                <a:cs typeface="Arial MT"/>
              </a:rPr>
              <a:t> </a:t>
            </a:r>
            <a:r>
              <a:rPr sz="1400" spc="-5" dirty="0">
                <a:latin typeface="Arial MT"/>
                <a:cs typeface="Arial MT"/>
              </a:rPr>
              <a:t>∑</a:t>
            </a:r>
            <a:r>
              <a:rPr sz="1400" spc="-7" baseline="-31250" dirty="0">
                <a:latin typeface="Arial MT"/>
                <a:cs typeface="Arial MT"/>
              </a:rPr>
              <a:t>i,j</a:t>
            </a:r>
            <a:r>
              <a:rPr sz="1400" spc="150" baseline="-31250" dirty="0">
                <a:latin typeface="Arial MT"/>
                <a:cs typeface="Arial MT"/>
              </a:rPr>
              <a:t> </a:t>
            </a:r>
            <a:r>
              <a:rPr sz="1400" spc="-5" dirty="0">
                <a:latin typeface="Arial MT"/>
                <a:cs typeface="Arial MT"/>
              </a:rPr>
              <a:t>a</a:t>
            </a:r>
            <a:r>
              <a:rPr sz="1400" spc="-7" baseline="-31250" dirty="0">
                <a:latin typeface="Arial MT"/>
                <a:cs typeface="Arial MT"/>
              </a:rPr>
              <a:t>i,j</a:t>
            </a:r>
            <a:r>
              <a:rPr sz="1400" spc="-5" dirty="0">
                <a:latin typeface="Arial MT"/>
                <a:cs typeface="Arial MT"/>
              </a:rPr>
              <a:t>z</a:t>
            </a:r>
            <a:r>
              <a:rPr sz="1400" spc="-7" baseline="-31250" dirty="0">
                <a:latin typeface="Arial MT"/>
                <a:cs typeface="Arial MT"/>
              </a:rPr>
              <a:t>i,j</a:t>
            </a:r>
            <a:endParaRPr sz="1400" baseline="-31250" dirty="0">
              <a:latin typeface="Arial MT"/>
              <a:cs typeface="Arial MT"/>
            </a:endParaRPr>
          </a:p>
        </p:txBody>
      </p:sp>
    </p:spTree>
    <p:extLst>
      <p:ext uri="{BB962C8B-B14F-4D97-AF65-F5344CB8AC3E}">
        <p14:creationId xmlns:p14="http://schemas.microsoft.com/office/powerpoint/2010/main" val="1113813403"/>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A9C76-ECE0-4FD6-BD3F-11CD8BC37C9F}"/>
              </a:ext>
            </a:extLst>
          </p:cNvPr>
          <p:cNvSpPr>
            <a:spLocks noGrp="1"/>
          </p:cNvSpPr>
          <p:nvPr>
            <p:ph type="title"/>
          </p:nvPr>
        </p:nvSpPr>
        <p:spPr/>
        <p:txBody>
          <a:bodyPr/>
          <a:lstStyle/>
          <a:p>
            <a:r>
              <a:rPr lang="en-US" altLang="zh-CN" spc="-5" dirty="0"/>
              <a:t>General</a:t>
            </a:r>
            <a:r>
              <a:rPr lang="en-US" altLang="zh-CN" spc="-55" dirty="0"/>
              <a:t> </a:t>
            </a:r>
            <a:r>
              <a:rPr lang="en-US" altLang="zh-CN" spc="-5" dirty="0"/>
              <a:t>attention</a:t>
            </a:r>
            <a:r>
              <a:rPr lang="en-US" altLang="zh-CN" spc="-45" dirty="0"/>
              <a:t> </a:t>
            </a:r>
            <a:r>
              <a:rPr lang="en-US" altLang="zh-CN" spc="-5" dirty="0"/>
              <a:t>layer</a:t>
            </a:r>
            <a:endParaRPr lang="zh-CN" altLang="en-US" dirty="0"/>
          </a:p>
        </p:txBody>
      </p:sp>
      <p:sp>
        <p:nvSpPr>
          <p:cNvPr id="4" name="object 2">
            <a:extLst>
              <a:ext uri="{FF2B5EF4-FFF2-40B4-BE49-F238E27FC236}">
                <a16:creationId xmlns:a16="http://schemas.microsoft.com/office/drawing/2014/main" id="{C5DBE554-8810-4E9E-98B0-A68F9C6A5F33}"/>
              </a:ext>
            </a:extLst>
          </p:cNvPr>
          <p:cNvSpPr txBox="1"/>
          <p:nvPr/>
        </p:nvSpPr>
        <p:spPr>
          <a:xfrm>
            <a:off x="5408741" y="4085050"/>
            <a:ext cx="3194050" cy="505267"/>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0000"/>
                </a:solidFill>
                <a:latin typeface="Arial MT"/>
                <a:cs typeface="Arial MT"/>
              </a:rPr>
              <a:t>Attention</a:t>
            </a:r>
            <a:r>
              <a:rPr sz="1600" spc="-25" dirty="0">
                <a:solidFill>
                  <a:srgbClr val="FF0000"/>
                </a:solidFill>
                <a:latin typeface="Arial MT"/>
                <a:cs typeface="Arial MT"/>
              </a:rPr>
              <a:t> </a:t>
            </a:r>
            <a:r>
              <a:rPr sz="1600" spc="-5" dirty="0">
                <a:solidFill>
                  <a:srgbClr val="FF0000"/>
                </a:solidFill>
                <a:latin typeface="Arial MT"/>
                <a:cs typeface="Arial MT"/>
              </a:rPr>
              <a:t>operation</a:t>
            </a:r>
            <a:r>
              <a:rPr sz="1600" spc="-20" dirty="0">
                <a:solidFill>
                  <a:srgbClr val="FF0000"/>
                </a:solidFill>
                <a:latin typeface="Arial MT"/>
                <a:cs typeface="Arial MT"/>
              </a:rPr>
              <a:t> </a:t>
            </a:r>
            <a:r>
              <a:rPr sz="1600" spc="-5" dirty="0">
                <a:solidFill>
                  <a:srgbClr val="FF0000"/>
                </a:solidFill>
                <a:latin typeface="Arial MT"/>
                <a:cs typeface="Arial MT"/>
              </a:rPr>
              <a:t>is</a:t>
            </a:r>
            <a:r>
              <a:rPr sz="1600" spc="5" dirty="0">
                <a:solidFill>
                  <a:srgbClr val="FF0000"/>
                </a:solidFill>
                <a:latin typeface="Arial MT"/>
                <a:cs typeface="Arial MT"/>
              </a:rPr>
              <a:t> </a:t>
            </a:r>
            <a:r>
              <a:rPr sz="1600" b="1" spc="-5" dirty="0">
                <a:solidFill>
                  <a:srgbClr val="FF0000"/>
                </a:solidFill>
                <a:latin typeface="Arial"/>
                <a:cs typeface="Arial"/>
              </a:rPr>
              <a:t>permutation</a:t>
            </a:r>
            <a:r>
              <a:rPr sz="1600" b="1" spc="-20" dirty="0">
                <a:solidFill>
                  <a:srgbClr val="FF0000"/>
                </a:solidFill>
                <a:latin typeface="Arial"/>
                <a:cs typeface="Arial"/>
              </a:rPr>
              <a:t> </a:t>
            </a:r>
            <a:r>
              <a:rPr sz="1600" b="1" spc="-5" dirty="0">
                <a:solidFill>
                  <a:srgbClr val="FF0000"/>
                </a:solidFill>
                <a:latin typeface="Arial"/>
                <a:cs typeface="Arial"/>
              </a:rPr>
              <a:t>invariant.</a:t>
            </a:r>
            <a:endParaRPr sz="1600" dirty="0">
              <a:latin typeface="Arial"/>
              <a:cs typeface="Arial"/>
            </a:endParaRPr>
          </a:p>
        </p:txBody>
      </p:sp>
      <p:sp>
        <p:nvSpPr>
          <p:cNvPr id="5" name="object 3">
            <a:extLst>
              <a:ext uri="{FF2B5EF4-FFF2-40B4-BE49-F238E27FC236}">
                <a16:creationId xmlns:a16="http://schemas.microsoft.com/office/drawing/2014/main" id="{1D18D6CB-FF81-4462-B638-6AD66CE8F3ED}"/>
              </a:ext>
            </a:extLst>
          </p:cNvPr>
          <p:cNvSpPr txBox="1"/>
          <p:nvPr/>
        </p:nvSpPr>
        <p:spPr>
          <a:xfrm>
            <a:off x="5529393" y="4619829"/>
            <a:ext cx="3472790" cy="751488"/>
          </a:xfrm>
          <a:prstGeom prst="rect">
            <a:avLst/>
          </a:prstGeom>
        </p:spPr>
        <p:txBody>
          <a:bodyPr vert="horz" wrap="square" lIns="0" tIns="12700" rIns="0" bIns="0" rtlCol="0">
            <a:spAutoFit/>
          </a:bodyPr>
          <a:lstStyle/>
          <a:p>
            <a:pPr marL="291465" indent="-279400">
              <a:lnSpc>
                <a:spcPct val="100000"/>
              </a:lnSpc>
              <a:spcBef>
                <a:spcPts val="100"/>
              </a:spcBef>
              <a:buChar char="-"/>
              <a:tabLst>
                <a:tab pos="291465" algn="l"/>
                <a:tab pos="292100" algn="l"/>
              </a:tabLst>
            </a:pPr>
            <a:r>
              <a:rPr sz="1600" spc="-5" dirty="0">
                <a:solidFill>
                  <a:srgbClr val="FF0000"/>
                </a:solidFill>
                <a:latin typeface="Arial MT"/>
                <a:cs typeface="Arial MT"/>
              </a:rPr>
              <a:t>Doesn't</a:t>
            </a:r>
            <a:r>
              <a:rPr sz="1600" spc="-20" dirty="0">
                <a:solidFill>
                  <a:srgbClr val="FF0000"/>
                </a:solidFill>
                <a:latin typeface="Arial MT"/>
                <a:cs typeface="Arial MT"/>
              </a:rPr>
              <a:t> </a:t>
            </a:r>
            <a:r>
              <a:rPr sz="1600" dirty="0">
                <a:solidFill>
                  <a:srgbClr val="FF0000"/>
                </a:solidFill>
                <a:latin typeface="Arial MT"/>
                <a:cs typeface="Arial MT"/>
              </a:rPr>
              <a:t>care</a:t>
            </a:r>
            <a:r>
              <a:rPr sz="1600" spc="-15" dirty="0">
                <a:solidFill>
                  <a:srgbClr val="FF0000"/>
                </a:solidFill>
                <a:latin typeface="Arial MT"/>
                <a:cs typeface="Arial MT"/>
              </a:rPr>
              <a:t> </a:t>
            </a:r>
            <a:r>
              <a:rPr sz="1600" spc="-5" dirty="0">
                <a:solidFill>
                  <a:srgbClr val="FF0000"/>
                </a:solidFill>
                <a:latin typeface="Arial MT"/>
                <a:cs typeface="Arial MT"/>
              </a:rPr>
              <a:t>about</a:t>
            </a:r>
            <a:r>
              <a:rPr sz="1600" spc="-15" dirty="0">
                <a:solidFill>
                  <a:srgbClr val="FF0000"/>
                </a:solidFill>
                <a:latin typeface="Arial MT"/>
                <a:cs typeface="Arial MT"/>
              </a:rPr>
              <a:t> </a:t>
            </a:r>
            <a:r>
              <a:rPr sz="1600" spc="-5" dirty="0">
                <a:solidFill>
                  <a:srgbClr val="FF0000"/>
                </a:solidFill>
                <a:latin typeface="Arial MT"/>
                <a:cs typeface="Arial MT"/>
              </a:rPr>
              <a:t>ordering</a:t>
            </a:r>
            <a:r>
              <a:rPr sz="1600" spc="-15" dirty="0">
                <a:solidFill>
                  <a:srgbClr val="FF0000"/>
                </a:solidFill>
                <a:latin typeface="Arial MT"/>
                <a:cs typeface="Arial MT"/>
              </a:rPr>
              <a:t> </a:t>
            </a:r>
            <a:r>
              <a:rPr sz="1600" spc="-5" dirty="0">
                <a:solidFill>
                  <a:srgbClr val="FF0000"/>
                </a:solidFill>
                <a:latin typeface="Arial MT"/>
                <a:cs typeface="Arial MT"/>
              </a:rPr>
              <a:t>of</a:t>
            </a:r>
            <a:r>
              <a:rPr sz="1600" spc="-20" dirty="0">
                <a:solidFill>
                  <a:srgbClr val="FF0000"/>
                </a:solidFill>
                <a:latin typeface="Arial MT"/>
                <a:cs typeface="Arial MT"/>
              </a:rPr>
              <a:t> </a:t>
            </a:r>
            <a:r>
              <a:rPr sz="1600" spc="-5" dirty="0">
                <a:solidFill>
                  <a:srgbClr val="FF0000"/>
                </a:solidFill>
                <a:latin typeface="Arial MT"/>
                <a:cs typeface="Arial MT"/>
              </a:rPr>
              <a:t>the</a:t>
            </a:r>
            <a:r>
              <a:rPr sz="1600" spc="-15" dirty="0">
                <a:solidFill>
                  <a:srgbClr val="FF0000"/>
                </a:solidFill>
                <a:latin typeface="Arial MT"/>
                <a:cs typeface="Arial MT"/>
              </a:rPr>
              <a:t> </a:t>
            </a:r>
            <a:r>
              <a:rPr sz="1600" spc="-5" dirty="0">
                <a:solidFill>
                  <a:srgbClr val="FF0000"/>
                </a:solidFill>
                <a:latin typeface="Arial MT"/>
                <a:cs typeface="Arial MT"/>
              </a:rPr>
              <a:t>features</a:t>
            </a:r>
            <a:endParaRPr sz="1600" dirty="0">
              <a:latin typeface="Arial MT"/>
              <a:cs typeface="Arial MT"/>
            </a:endParaRPr>
          </a:p>
          <a:p>
            <a:pPr marL="291465" indent="-279400">
              <a:lnSpc>
                <a:spcPct val="100000"/>
              </a:lnSpc>
              <a:buChar char="-"/>
              <a:tabLst>
                <a:tab pos="291465" algn="l"/>
                <a:tab pos="292100" algn="l"/>
              </a:tabLst>
            </a:pPr>
            <a:r>
              <a:rPr sz="1600" spc="-5" dirty="0">
                <a:solidFill>
                  <a:srgbClr val="FF0000"/>
                </a:solidFill>
                <a:latin typeface="Arial MT"/>
                <a:cs typeface="Arial MT"/>
              </a:rPr>
              <a:t>Stretch</a:t>
            </a:r>
            <a:r>
              <a:rPr sz="1600" spc="-15" dirty="0">
                <a:solidFill>
                  <a:srgbClr val="FF0000"/>
                </a:solidFill>
                <a:latin typeface="Arial MT"/>
                <a:cs typeface="Arial MT"/>
              </a:rPr>
              <a:t> </a:t>
            </a:r>
            <a:r>
              <a:rPr sz="1600" b="1" dirty="0">
                <a:solidFill>
                  <a:srgbClr val="FF0000"/>
                </a:solidFill>
                <a:latin typeface="Arial MT"/>
                <a:cs typeface="Arial MT"/>
              </a:rPr>
              <a:t>H</a:t>
            </a:r>
            <a:r>
              <a:rPr sz="1600" b="1" spc="-15" dirty="0">
                <a:solidFill>
                  <a:srgbClr val="FF0000"/>
                </a:solidFill>
                <a:latin typeface="Arial MT"/>
                <a:cs typeface="Arial MT"/>
              </a:rPr>
              <a:t> </a:t>
            </a:r>
            <a:r>
              <a:rPr sz="1600" b="1" dirty="0">
                <a:solidFill>
                  <a:srgbClr val="FF0000"/>
                </a:solidFill>
                <a:latin typeface="Arial MT"/>
                <a:cs typeface="Arial MT"/>
              </a:rPr>
              <a:t>x</a:t>
            </a:r>
            <a:r>
              <a:rPr sz="1600" b="1" spc="-15" dirty="0">
                <a:solidFill>
                  <a:srgbClr val="FF0000"/>
                </a:solidFill>
                <a:latin typeface="Arial MT"/>
                <a:cs typeface="Arial MT"/>
              </a:rPr>
              <a:t> </a:t>
            </a:r>
            <a:r>
              <a:rPr sz="1600" b="1" dirty="0">
                <a:solidFill>
                  <a:srgbClr val="FF0000"/>
                </a:solidFill>
                <a:latin typeface="Arial MT"/>
                <a:cs typeface="Arial MT"/>
              </a:rPr>
              <a:t>W</a:t>
            </a:r>
            <a:r>
              <a:rPr sz="1600" b="1" spc="-15" dirty="0">
                <a:solidFill>
                  <a:srgbClr val="FF0000"/>
                </a:solidFill>
                <a:latin typeface="Arial MT"/>
                <a:cs typeface="Arial MT"/>
              </a:rPr>
              <a:t> </a:t>
            </a:r>
            <a:r>
              <a:rPr sz="1600" b="1" dirty="0">
                <a:solidFill>
                  <a:srgbClr val="FF0000"/>
                </a:solidFill>
                <a:latin typeface="Arial MT"/>
                <a:cs typeface="Arial MT"/>
              </a:rPr>
              <a:t>=</a:t>
            </a:r>
            <a:r>
              <a:rPr sz="1600" b="1" spc="-15" dirty="0">
                <a:solidFill>
                  <a:srgbClr val="FF0000"/>
                </a:solidFill>
                <a:latin typeface="Arial MT"/>
                <a:cs typeface="Arial MT"/>
              </a:rPr>
              <a:t> </a:t>
            </a:r>
            <a:r>
              <a:rPr sz="1600" b="1" dirty="0">
                <a:solidFill>
                  <a:srgbClr val="FF0000"/>
                </a:solidFill>
                <a:latin typeface="Arial MT"/>
                <a:cs typeface="Arial MT"/>
              </a:rPr>
              <a:t>N</a:t>
            </a:r>
            <a:r>
              <a:rPr sz="1600" b="1" spc="-15" dirty="0">
                <a:solidFill>
                  <a:srgbClr val="FF0000"/>
                </a:solidFill>
                <a:latin typeface="Arial MT"/>
                <a:cs typeface="Arial MT"/>
              </a:rPr>
              <a:t> </a:t>
            </a:r>
            <a:r>
              <a:rPr sz="1600" spc="-5" dirty="0">
                <a:solidFill>
                  <a:srgbClr val="FF0000"/>
                </a:solidFill>
                <a:latin typeface="Arial MT"/>
                <a:cs typeface="Arial MT"/>
              </a:rPr>
              <a:t>into</a:t>
            </a:r>
            <a:r>
              <a:rPr sz="1600" spc="-15" dirty="0">
                <a:solidFill>
                  <a:srgbClr val="FF0000"/>
                </a:solidFill>
                <a:latin typeface="Arial MT"/>
                <a:cs typeface="Arial MT"/>
              </a:rPr>
              <a:t> </a:t>
            </a:r>
            <a:r>
              <a:rPr sz="1600" dirty="0">
                <a:solidFill>
                  <a:srgbClr val="FF0000"/>
                </a:solidFill>
                <a:latin typeface="Arial MT"/>
                <a:cs typeface="Arial MT"/>
              </a:rPr>
              <a:t>N</a:t>
            </a:r>
            <a:r>
              <a:rPr sz="1600" spc="-15" dirty="0">
                <a:solidFill>
                  <a:srgbClr val="FF0000"/>
                </a:solidFill>
                <a:latin typeface="Arial MT"/>
                <a:cs typeface="Arial MT"/>
              </a:rPr>
              <a:t> </a:t>
            </a:r>
            <a:r>
              <a:rPr sz="1600" dirty="0">
                <a:solidFill>
                  <a:srgbClr val="FF0000"/>
                </a:solidFill>
                <a:latin typeface="Arial MT"/>
                <a:cs typeface="Arial MT"/>
              </a:rPr>
              <a:t>vectors</a:t>
            </a:r>
            <a:endParaRPr sz="1600" dirty="0">
              <a:latin typeface="Arial MT"/>
              <a:cs typeface="Arial MT"/>
            </a:endParaRPr>
          </a:p>
        </p:txBody>
      </p:sp>
      <p:sp>
        <p:nvSpPr>
          <p:cNvPr id="6" name="object 5">
            <a:extLst>
              <a:ext uri="{FF2B5EF4-FFF2-40B4-BE49-F238E27FC236}">
                <a16:creationId xmlns:a16="http://schemas.microsoft.com/office/drawing/2014/main" id="{0D198F81-7923-4411-AEF9-43AEBDA60C98}"/>
              </a:ext>
            </a:extLst>
          </p:cNvPr>
          <p:cNvSpPr txBox="1"/>
          <p:nvPr/>
        </p:nvSpPr>
        <p:spPr>
          <a:xfrm>
            <a:off x="2484955" y="4219272"/>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sp>
        <p:nvSpPr>
          <p:cNvPr id="7" name="object 6">
            <a:extLst>
              <a:ext uri="{FF2B5EF4-FFF2-40B4-BE49-F238E27FC236}">
                <a16:creationId xmlns:a16="http://schemas.microsoft.com/office/drawing/2014/main" id="{A3726D7C-CE83-4F31-971C-042862DE2C3F}"/>
              </a:ext>
            </a:extLst>
          </p:cNvPr>
          <p:cNvSpPr txBox="1"/>
          <p:nvPr/>
        </p:nvSpPr>
        <p:spPr>
          <a:xfrm>
            <a:off x="342870" y="3879305"/>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grpSp>
        <p:nvGrpSpPr>
          <p:cNvPr id="8" name="object 7">
            <a:extLst>
              <a:ext uri="{FF2B5EF4-FFF2-40B4-BE49-F238E27FC236}">
                <a16:creationId xmlns:a16="http://schemas.microsoft.com/office/drawing/2014/main" id="{B44F7C72-3FE8-4BEA-8CCD-BEE788849A4D}"/>
              </a:ext>
            </a:extLst>
          </p:cNvPr>
          <p:cNvGrpSpPr/>
          <p:nvPr/>
        </p:nvGrpSpPr>
        <p:grpSpPr>
          <a:xfrm>
            <a:off x="567349" y="1756102"/>
            <a:ext cx="1593850" cy="3723640"/>
            <a:chOff x="648934" y="813127"/>
            <a:chExt cx="1593850" cy="3723640"/>
          </a:xfrm>
        </p:grpSpPr>
        <p:sp>
          <p:nvSpPr>
            <p:cNvPr id="9" name="object 8">
              <a:extLst>
                <a:ext uri="{FF2B5EF4-FFF2-40B4-BE49-F238E27FC236}">
                  <a16:creationId xmlns:a16="http://schemas.microsoft.com/office/drawing/2014/main" id="{E8EFFC87-52E8-4FF4-A783-818F2B3BEDB1}"/>
                </a:ext>
              </a:extLst>
            </p:cNvPr>
            <p:cNvSpPr/>
            <p:nvPr/>
          </p:nvSpPr>
          <p:spPr>
            <a:xfrm>
              <a:off x="1601588"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0" name="object 9">
              <a:extLst>
                <a:ext uri="{FF2B5EF4-FFF2-40B4-BE49-F238E27FC236}">
                  <a16:creationId xmlns:a16="http://schemas.microsoft.com/office/drawing/2014/main" id="{42150333-AAFE-4A84-9A5A-4EC79C6FFD2B}"/>
                </a:ext>
              </a:extLst>
            </p:cNvPr>
            <p:cNvSpPr/>
            <p:nvPr/>
          </p:nvSpPr>
          <p:spPr>
            <a:xfrm>
              <a:off x="1601588"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1" name="object 10">
              <a:extLst>
                <a:ext uri="{FF2B5EF4-FFF2-40B4-BE49-F238E27FC236}">
                  <a16:creationId xmlns:a16="http://schemas.microsoft.com/office/drawing/2014/main" id="{984611A4-DD64-4F37-990A-7823084C8CC8}"/>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2" name="object 11">
              <a:extLst>
                <a:ext uri="{FF2B5EF4-FFF2-40B4-BE49-F238E27FC236}">
                  <a16:creationId xmlns:a16="http://schemas.microsoft.com/office/drawing/2014/main" id="{73D819AE-066D-4408-8D69-2F125321B1D8}"/>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3" name="object 12">
              <a:extLst>
                <a:ext uri="{FF2B5EF4-FFF2-40B4-BE49-F238E27FC236}">
                  <a16:creationId xmlns:a16="http://schemas.microsoft.com/office/drawing/2014/main" id="{C7433850-A7D6-463B-9CE6-5FF0BF4E34F7}"/>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4" name="object 13">
              <a:extLst>
                <a:ext uri="{FF2B5EF4-FFF2-40B4-BE49-F238E27FC236}">
                  <a16:creationId xmlns:a16="http://schemas.microsoft.com/office/drawing/2014/main" id="{65D94366-54B5-43C2-AA99-B4462E975354}"/>
                </a:ext>
              </a:extLst>
            </p:cNvPr>
            <p:cNvSpPr/>
            <p:nvPr/>
          </p:nvSpPr>
          <p:spPr>
            <a:xfrm>
              <a:off x="817124" y="2411574"/>
              <a:ext cx="727710" cy="870585"/>
            </a:xfrm>
            <a:custGeom>
              <a:avLst/>
              <a:gdLst/>
              <a:ahLst/>
              <a:cxnLst/>
              <a:rect l="l" t="t" r="r" b="b"/>
              <a:pathLst>
                <a:path w="727710" h="870585">
                  <a:moveTo>
                    <a:pt x="84638" y="870299"/>
                  </a:moveTo>
                  <a:lnTo>
                    <a:pt x="0" y="870299"/>
                  </a:lnTo>
                  <a:lnTo>
                    <a:pt x="0" y="0"/>
                  </a:lnTo>
                  <a:lnTo>
                    <a:pt x="727388" y="0"/>
                  </a:lnTo>
                </a:path>
              </a:pathLst>
            </a:custGeom>
            <a:ln w="9524">
              <a:solidFill>
                <a:srgbClr val="222222"/>
              </a:solidFill>
            </a:ln>
          </p:spPr>
          <p:txBody>
            <a:bodyPr wrap="square" lIns="0" tIns="0" rIns="0" bIns="0" rtlCol="0"/>
            <a:lstStyle/>
            <a:p>
              <a:endParaRPr/>
            </a:p>
          </p:txBody>
        </p:sp>
        <p:sp>
          <p:nvSpPr>
            <p:cNvPr id="15" name="object 14">
              <a:extLst>
                <a:ext uri="{FF2B5EF4-FFF2-40B4-BE49-F238E27FC236}">
                  <a16:creationId xmlns:a16="http://schemas.microsoft.com/office/drawing/2014/main" id="{4AC91498-B1B8-450F-B2F5-E057E7DBAD5A}"/>
                </a:ext>
              </a:extLst>
            </p:cNvPr>
            <p:cNvSpPr/>
            <p:nvPr/>
          </p:nvSpPr>
          <p:spPr>
            <a:xfrm>
              <a:off x="1544513" y="23958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6" name="object 15">
              <a:extLst>
                <a:ext uri="{FF2B5EF4-FFF2-40B4-BE49-F238E27FC236}">
                  <a16:creationId xmlns:a16="http://schemas.microsoft.com/office/drawing/2014/main" id="{2B017989-DE10-4921-85C8-A44B15DF0297}"/>
                </a:ext>
              </a:extLst>
            </p:cNvPr>
            <p:cNvSpPr/>
            <p:nvPr/>
          </p:nvSpPr>
          <p:spPr>
            <a:xfrm>
              <a:off x="1544513" y="23958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17" name="object 16">
              <a:extLst>
                <a:ext uri="{FF2B5EF4-FFF2-40B4-BE49-F238E27FC236}">
                  <a16:creationId xmlns:a16="http://schemas.microsoft.com/office/drawing/2014/main" id="{C8A679D1-28A1-4373-9CB7-2FEB820EBFB1}"/>
                </a:ext>
              </a:extLst>
            </p:cNvPr>
            <p:cNvSpPr/>
            <p:nvPr/>
          </p:nvSpPr>
          <p:spPr>
            <a:xfrm>
              <a:off x="1222763" y="328201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18" name="object 17">
              <a:extLst>
                <a:ext uri="{FF2B5EF4-FFF2-40B4-BE49-F238E27FC236}">
                  <a16:creationId xmlns:a16="http://schemas.microsoft.com/office/drawing/2014/main" id="{01CD4C1B-D6F5-4E50-AF11-C516C9929D86}"/>
                </a:ext>
              </a:extLst>
            </p:cNvPr>
            <p:cNvSpPr/>
            <p:nvPr/>
          </p:nvSpPr>
          <p:spPr>
            <a:xfrm>
              <a:off x="1525243" y="326552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19" name="object 18">
              <a:extLst>
                <a:ext uri="{FF2B5EF4-FFF2-40B4-BE49-F238E27FC236}">
                  <a16:creationId xmlns:a16="http://schemas.microsoft.com/office/drawing/2014/main" id="{250AB13B-3B1E-4570-B591-A8F6F9C5FB6F}"/>
                </a:ext>
              </a:extLst>
            </p:cNvPr>
            <p:cNvSpPr/>
            <p:nvPr/>
          </p:nvSpPr>
          <p:spPr>
            <a:xfrm>
              <a:off x="1525243" y="326552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20" name="object 19">
              <a:extLst>
                <a:ext uri="{FF2B5EF4-FFF2-40B4-BE49-F238E27FC236}">
                  <a16:creationId xmlns:a16="http://schemas.microsoft.com/office/drawing/2014/main" id="{C42D1254-9140-4739-B867-535E50E30D04}"/>
                </a:ext>
              </a:extLst>
            </p:cNvPr>
            <p:cNvSpPr/>
            <p:nvPr/>
          </p:nvSpPr>
          <p:spPr>
            <a:xfrm>
              <a:off x="1222763" y="358436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21" name="object 20">
              <a:extLst>
                <a:ext uri="{FF2B5EF4-FFF2-40B4-BE49-F238E27FC236}">
                  <a16:creationId xmlns:a16="http://schemas.microsoft.com/office/drawing/2014/main" id="{744C6F49-9FCA-4ADE-86BD-519172D06B35}"/>
                </a:ext>
              </a:extLst>
            </p:cNvPr>
            <p:cNvSpPr/>
            <p:nvPr/>
          </p:nvSpPr>
          <p:spPr>
            <a:xfrm>
              <a:off x="1525243" y="35678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2" name="object 21">
              <a:extLst>
                <a:ext uri="{FF2B5EF4-FFF2-40B4-BE49-F238E27FC236}">
                  <a16:creationId xmlns:a16="http://schemas.microsoft.com/office/drawing/2014/main" id="{F558C1D3-546B-4653-81DD-11290EA97997}"/>
                </a:ext>
              </a:extLst>
            </p:cNvPr>
            <p:cNvSpPr/>
            <p:nvPr/>
          </p:nvSpPr>
          <p:spPr>
            <a:xfrm>
              <a:off x="1525243" y="35678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23" name="object 22">
              <a:extLst>
                <a:ext uri="{FF2B5EF4-FFF2-40B4-BE49-F238E27FC236}">
                  <a16:creationId xmlns:a16="http://schemas.microsoft.com/office/drawing/2014/main" id="{BFC64362-D3CC-445F-8D5A-22AEFA841F35}"/>
                </a:ext>
              </a:extLst>
            </p:cNvPr>
            <p:cNvSpPr/>
            <p:nvPr/>
          </p:nvSpPr>
          <p:spPr>
            <a:xfrm>
              <a:off x="742848" y="2088907"/>
              <a:ext cx="804545" cy="1503045"/>
            </a:xfrm>
            <a:custGeom>
              <a:avLst/>
              <a:gdLst/>
              <a:ahLst/>
              <a:cxnLst/>
              <a:rect l="l" t="t" r="r" b="b"/>
              <a:pathLst>
                <a:path w="804544" h="1503045">
                  <a:moveTo>
                    <a:pt x="158914" y="1502992"/>
                  </a:moveTo>
                  <a:lnTo>
                    <a:pt x="0" y="1502992"/>
                  </a:lnTo>
                  <a:lnTo>
                    <a:pt x="0" y="0"/>
                  </a:lnTo>
                  <a:lnTo>
                    <a:pt x="804402" y="0"/>
                  </a:lnTo>
                </a:path>
              </a:pathLst>
            </a:custGeom>
            <a:ln w="9524">
              <a:solidFill>
                <a:srgbClr val="222222"/>
              </a:solidFill>
            </a:ln>
          </p:spPr>
          <p:txBody>
            <a:bodyPr wrap="square" lIns="0" tIns="0" rIns="0" bIns="0" rtlCol="0"/>
            <a:lstStyle/>
            <a:p>
              <a:endParaRPr/>
            </a:p>
          </p:txBody>
        </p:sp>
        <p:sp>
          <p:nvSpPr>
            <p:cNvPr id="24" name="object 23">
              <a:extLst>
                <a:ext uri="{FF2B5EF4-FFF2-40B4-BE49-F238E27FC236}">
                  <a16:creationId xmlns:a16="http://schemas.microsoft.com/office/drawing/2014/main" id="{54D2E948-F518-4A21-B971-9103CA9B78BA}"/>
                </a:ext>
              </a:extLst>
            </p:cNvPr>
            <p:cNvSpPr/>
            <p:nvPr/>
          </p:nvSpPr>
          <p:spPr>
            <a:xfrm>
              <a:off x="1546671" y="2073185"/>
              <a:ext cx="43815" cy="31750"/>
            </a:xfrm>
            <a:custGeom>
              <a:avLst/>
              <a:gdLst/>
              <a:ahLst/>
              <a:cxnLst/>
              <a:rect l="l" t="t" r="r" b="b"/>
              <a:pathLst>
                <a:path w="43815" h="31750">
                  <a:moveTo>
                    <a:pt x="1160" y="31443"/>
                  </a:moveTo>
                  <a:lnTo>
                    <a:pt x="0" y="0"/>
                  </a:lnTo>
                  <a:lnTo>
                    <a:pt x="43776" y="14128"/>
                  </a:lnTo>
                  <a:lnTo>
                    <a:pt x="1160" y="31443"/>
                  </a:lnTo>
                  <a:close/>
                </a:path>
              </a:pathLst>
            </a:custGeom>
            <a:solidFill>
              <a:srgbClr val="222222"/>
            </a:solidFill>
          </p:spPr>
          <p:txBody>
            <a:bodyPr wrap="square" lIns="0" tIns="0" rIns="0" bIns="0" rtlCol="0"/>
            <a:lstStyle/>
            <a:p>
              <a:endParaRPr/>
            </a:p>
          </p:txBody>
        </p:sp>
        <p:sp>
          <p:nvSpPr>
            <p:cNvPr id="25" name="object 24">
              <a:extLst>
                <a:ext uri="{FF2B5EF4-FFF2-40B4-BE49-F238E27FC236}">
                  <a16:creationId xmlns:a16="http://schemas.microsoft.com/office/drawing/2014/main" id="{C500801C-5238-4407-8266-DA1732CBB4BB}"/>
                </a:ext>
              </a:extLst>
            </p:cNvPr>
            <p:cNvSpPr/>
            <p:nvPr/>
          </p:nvSpPr>
          <p:spPr>
            <a:xfrm>
              <a:off x="1546671" y="2073185"/>
              <a:ext cx="43815" cy="31750"/>
            </a:xfrm>
            <a:custGeom>
              <a:avLst/>
              <a:gdLst/>
              <a:ahLst/>
              <a:cxnLst/>
              <a:rect l="l" t="t" r="r" b="b"/>
              <a:pathLst>
                <a:path w="43815" h="31750">
                  <a:moveTo>
                    <a:pt x="1160" y="31443"/>
                  </a:moveTo>
                  <a:lnTo>
                    <a:pt x="43776" y="14128"/>
                  </a:lnTo>
                  <a:lnTo>
                    <a:pt x="0" y="0"/>
                  </a:lnTo>
                  <a:lnTo>
                    <a:pt x="1160" y="31443"/>
                  </a:lnTo>
                  <a:close/>
                </a:path>
              </a:pathLst>
            </a:custGeom>
            <a:ln w="9524">
              <a:solidFill>
                <a:srgbClr val="222222"/>
              </a:solidFill>
            </a:ln>
          </p:spPr>
          <p:txBody>
            <a:bodyPr wrap="square" lIns="0" tIns="0" rIns="0" bIns="0" rtlCol="0"/>
            <a:lstStyle/>
            <a:p>
              <a:endParaRPr/>
            </a:p>
          </p:txBody>
        </p:sp>
        <p:sp>
          <p:nvSpPr>
            <p:cNvPr id="26" name="object 25">
              <a:extLst>
                <a:ext uri="{FF2B5EF4-FFF2-40B4-BE49-F238E27FC236}">
                  <a16:creationId xmlns:a16="http://schemas.microsoft.com/office/drawing/2014/main" id="{9138E781-ADE5-48CD-A8F3-996067A23D88}"/>
                </a:ext>
              </a:extLst>
            </p:cNvPr>
            <p:cNvSpPr/>
            <p:nvPr/>
          </p:nvSpPr>
          <p:spPr>
            <a:xfrm>
              <a:off x="1222763" y="390206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27" name="object 26">
              <a:extLst>
                <a:ext uri="{FF2B5EF4-FFF2-40B4-BE49-F238E27FC236}">
                  <a16:creationId xmlns:a16="http://schemas.microsoft.com/office/drawing/2014/main" id="{C2D46EA7-C9D0-4163-963C-FDF93ECFA1C2}"/>
                </a:ext>
              </a:extLst>
            </p:cNvPr>
            <p:cNvSpPr/>
            <p:nvPr/>
          </p:nvSpPr>
          <p:spPr>
            <a:xfrm>
              <a:off x="1525243" y="38855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8" name="object 27">
              <a:extLst>
                <a:ext uri="{FF2B5EF4-FFF2-40B4-BE49-F238E27FC236}">
                  <a16:creationId xmlns:a16="http://schemas.microsoft.com/office/drawing/2014/main" id="{DF4D38E5-2FB7-448C-8267-5311FE15D7B4}"/>
                </a:ext>
              </a:extLst>
            </p:cNvPr>
            <p:cNvSpPr/>
            <p:nvPr/>
          </p:nvSpPr>
          <p:spPr>
            <a:xfrm>
              <a:off x="1525243" y="38855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29" name="object 28">
              <a:extLst>
                <a:ext uri="{FF2B5EF4-FFF2-40B4-BE49-F238E27FC236}">
                  <a16:creationId xmlns:a16="http://schemas.microsoft.com/office/drawing/2014/main" id="{36DB0B50-8454-4DDA-A353-BB91068D09FB}"/>
                </a:ext>
              </a:extLst>
            </p:cNvPr>
            <p:cNvSpPr/>
            <p:nvPr/>
          </p:nvSpPr>
          <p:spPr>
            <a:xfrm>
              <a:off x="653697" y="1791725"/>
              <a:ext cx="890905" cy="2110740"/>
            </a:xfrm>
            <a:custGeom>
              <a:avLst/>
              <a:gdLst/>
              <a:ahLst/>
              <a:cxnLst/>
              <a:rect l="l" t="t" r="r" b="b"/>
              <a:pathLst>
                <a:path w="890905" h="2110740">
                  <a:moveTo>
                    <a:pt x="248065" y="2110199"/>
                  </a:moveTo>
                  <a:lnTo>
                    <a:pt x="0" y="2110199"/>
                  </a:lnTo>
                  <a:lnTo>
                    <a:pt x="0" y="0"/>
                  </a:lnTo>
                  <a:lnTo>
                    <a:pt x="890815" y="0"/>
                  </a:lnTo>
                </a:path>
              </a:pathLst>
            </a:custGeom>
            <a:ln w="9524">
              <a:solidFill>
                <a:srgbClr val="222222"/>
              </a:solidFill>
            </a:ln>
          </p:spPr>
          <p:txBody>
            <a:bodyPr wrap="square" lIns="0" tIns="0" rIns="0" bIns="0" rtlCol="0"/>
            <a:lstStyle/>
            <a:p>
              <a:endParaRPr/>
            </a:p>
          </p:txBody>
        </p:sp>
        <p:sp>
          <p:nvSpPr>
            <p:cNvPr id="30" name="object 29">
              <a:extLst>
                <a:ext uri="{FF2B5EF4-FFF2-40B4-BE49-F238E27FC236}">
                  <a16:creationId xmlns:a16="http://schemas.microsoft.com/office/drawing/2014/main" id="{3263DD0C-0A8D-434B-A1B1-CAAA58EF2427}"/>
                </a:ext>
              </a:extLst>
            </p:cNvPr>
            <p:cNvSpPr/>
            <p:nvPr/>
          </p:nvSpPr>
          <p:spPr>
            <a:xfrm>
              <a:off x="1544513" y="17759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1" name="object 30">
              <a:extLst>
                <a:ext uri="{FF2B5EF4-FFF2-40B4-BE49-F238E27FC236}">
                  <a16:creationId xmlns:a16="http://schemas.microsoft.com/office/drawing/2014/main" id="{538B6E5A-C2EE-4CE9-B53B-FD34C0042085}"/>
                </a:ext>
              </a:extLst>
            </p:cNvPr>
            <p:cNvSpPr/>
            <p:nvPr/>
          </p:nvSpPr>
          <p:spPr>
            <a:xfrm>
              <a:off x="1544513" y="17759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2" name="object 31">
              <a:extLst>
                <a:ext uri="{FF2B5EF4-FFF2-40B4-BE49-F238E27FC236}">
                  <a16:creationId xmlns:a16="http://schemas.microsoft.com/office/drawing/2014/main" id="{84A9815B-F449-4B48-8B47-56CD06DC5226}"/>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33" name="object 32">
              <a:extLst>
                <a:ext uri="{FF2B5EF4-FFF2-40B4-BE49-F238E27FC236}">
                  <a16:creationId xmlns:a16="http://schemas.microsoft.com/office/drawing/2014/main" id="{70D97266-AD35-443D-ACB6-15B091135D59}"/>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34" name="object 33">
              <a:extLst>
                <a:ext uri="{FF2B5EF4-FFF2-40B4-BE49-F238E27FC236}">
                  <a16:creationId xmlns:a16="http://schemas.microsoft.com/office/drawing/2014/main" id="{31CF0D43-8ED9-4447-90A0-E665D95CC280}"/>
                </a:ext>
              </a:extLst>
            </p:cNvPr>
            <p:cNvSpPr/>
            <p:nvPr/>
          </p:nvSpPr>
          <p:spPr>
            <a:xfrm>
              <a:off x="1916560" y="81788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5" name="object 34">
              <a:extLst>
                <a:ext uri="{FF2B5EF4-FFF2-40B4-BE49-F238E27FC236}">
                  <a16:creationId xmlns:a16="http://schemas.microsoft.com/office/drawing/2014/main" id="{07C9F4DD-5D13-4E87-9729-FB014670CF1C}"/>
                </a:ext>
              </a:extLst>
            </p:cNvPr>
            <p:cNvSpPr/>
            <p:nvPr/>
          </p:nvSpPr>
          <p:spPr>
            <a:xfrm>
              <a:off x="1916560" y="81788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6" name="object 35">
            <a:extLst>
              <a:ext uri="{FF2B5EF4-FFF2-40B4-BE49-F238E27FC236}">
                <a16:creationId xmlns:a16="http://schemas.microsoft.com/office/drawing/2014/main" id="{CB2F044C-739B-4251-9D60-200B15FFD49C}"/>
              </a:ext>
            </a:extLst>
          </p:cNvPr>
          <p:cNvSpPr txBox="1"/>
          <p:nvPr/>
        </p:nvSpPr>
        <p:spPr>
          <a:xfrm>
            <a:off x="2479855" y="2810204"/>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sp>
        <p:nvSpPr>
          <p:cNvPr id="37" name="object 36">
            <a:extLst>
              <a:ext uri="{FF2B5EF4-FFF2-40B4-BE49-F238E27FC236}">
                <a16:creationId xmlns:a16="http://schemas.microsoft.com/office/drawing/2014/main" id="{331E0AB8-6D4E-4326-8BF9-C4673D3CE88F}"/>
              </a:ext>
            </a:extLst>
          </p:cNvPr>
          <p:cNvSpPr/>
          <p:nvPr/>
        </p:nvSpPr>
        <p:spPr>
          <a:xfrm>
            <a:off x="1680253" y="394574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38" name="object 37">
            <a:extLst>
              <a:ext uri="{FF2B5EF4-FFF2-40B4-BE49-F238E27FC236}">
                <a16:creationId xmlns:a16="http://schemas.microsoft.com/office/drawing/2014/main" id="{78A10F8F-893C-45AF-A535-1B7FF5AE1DF5}"/>
              </a:ext>
            </a:extLst>
          </p:cNvPr>
          <p:cNvGrpSpPr/>
          <p:nvPr/>
        </p:nvGrpSpPr>
        <p:grpSpPr>
          <a:xfrm>
            <a:off x="1659759" y="3897760"/>
            <a:ext cx="41275" cy="53340"/>
            <a:chOff x="1741344" y="2954785"/>
            <a:chExt cx="41275" cy="53340"/>
          </a:xfrm>
        </p:grpSpPr>
        <p:sp>
          <p:nvSpPr>
            <p:cNvPr id="39" name="object 38">
              <a:extLst>
                <a:ext uri="{FF2B5EF4-FFF2-40B4-BE49-F238E27FC236}">
                  <a16:creationId xmlns:a16="http://schemas.microsoft.com/office/drawing/2014/main" id="{F50DE76C-09B1-4B71-A22B-7664D7ADB18C}"/>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0" name="object 39">
              <a:extLst>
                <a:ext uri="{FF2B5EF4-FFF2-40B4-BE49-F238E27FC236}">
                  <a16:creationId xmlns:a16="http://schemas.microsoft.com/office/drawing/2014/main" id="{C37FF955-BE8C-4B67-A1B7-EFA32FBE2F62}"/>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1" name="object 40">
            <a:extLst>
              <a:ext uri="{FF2B5EF4-FFF2-40B4-BE49-F238E27FC236}">
                <a16:creationId xmlns:a16="http://schemas.microsoft.com/office/drawing/2014/main" id="{A4AE9448-123D-4A8D-8B0C-D09DC5310E0E}"/>
              </a:ext>
            </a:extLst>
          </p:cNvPr>
          <p:cNvSpPr txBox="1"/>
          <p:nvPr/>
        </p:nvSpPr>
        <p:spPr>
          <a:xfrm>
            <a:off x="1519339" y="3681542"/>
            <a:ext cx="963294" cy="211454"/>
          </a:xfrm>
          <a:prstGeom prst="rect">
            <a:avLst/>
          </a:prstGeom>
          <a:ln w="9524">
            <a:solidFill>
              <a:srgbClr val="000000"/>
            </a:solidFill>
          </a:ln>
        </p:spPr>
        <p:txBody>
          <a:bodyPr vert="horz" wrap="square" lIns="0" tIns="7620" rIns="0" bIns="0" rtlCol="0">
            <a:spAutoFit/>
          </a:bodyPr>
          <a:lstStyle/>
          <a:p>
            <a:pPr marL="214629">
              <a:lnSpc>
                <a:spcPct val="100000"/>
              </a:lnSpc>
              <a:spcBef>
                <a:spcPts val="60"/>
              </a:spcBef>
            </a:pPr>
            <a:r>
              <a:rPr sz="1200" dirty="0">
                <a:latin typeface="Arial MT"/>
                <a:cs typeface="Arial MT"/>
              </a:rPr>
              <a:t>softmax</a:t>
            </a:r>
            <a:endParaRPr sz="1200">
              <a:latin typeface="Arial MT"/>
              <a:cs typeface="Arial MT"/>
            </a:endParaRPr>
          </a:p>
        </p:txBody>
      </p:sp>
      <p:sp>
        <p:nvSpPr>
          <p:cNvPr id="42" name="object 41">
            <a:extLst>
              <a:ext uri="{FF2B5EF4-FFF2-40B4-BE49-F238E27FC236}">
                <a16:creationId xmlns:a16="http://schemas.microsoft.com/office/drawing/2014/main" id="{F5838205-3B20-4734-AD20-03227D66C446}"/>
              </a:ext>
            </a:extLst>
          </p:cNvPr>
          <p:cNvSpPr/>
          <p:nvPr/>
        </p:nvSpPr>
        <p:spPr>
          <a:xfrm>
            <a:off x="1680253" y="356474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43" name="object 42">
            <a:extLst>
              <a:ext uri="{FF2B5EF4-FFF2-40B4-BE49-F238E27FC236}">
                <a16:creationId xmlns:a16="http://schemas.microsoft.com/office/drawing/2014/main" id="{F75E38F4-F011-4786-81FE-E683588E8498}"/>
              </a:ext>
            </a:extLst>
          </p:cNvPr>
          <p:cNvSpPr txBox="1"/>
          <p:nvPr/>
        </p:nvSpPr>
        <p:spPr>
          <a:xfrm>
            <a:off x="1834975" y="1760864"/>
            <a:ext cx="321310" cy="280035"/>
          </a:xfrm>
          <a:prstGeom prst="rect">
            <a:avLst/>
          </a:prstGeom>
        </p:spPr>
        <p:txBody>
          <a:bodyPr vert="horz" wrap="square" lIns="0" tIns="41910" rIns="0" bIns="0" rtlCol="0">
            <a:spAutoFit/>
          </a:bodyPr>
          <a:lstStyle/>
          <a:p>
            <a:pPr algn="ctr">
              <a:lnSpc>
                <a:spcPct val="100000"/>
              </a:lnSpc>
              <a:spcBef>
                <a:spcPts val="330"/>
              </a:spcBef>
            </a:pPr>
            <a:r>
              <a:rPr sz="1200" dirty="0">
                <a:latin typeface="Arial MT"/>
                <a:cs typeface="Arial MT"/>
              </a:rPr>
              <a:t>c</a:t>
            </a:r>
            <a:endParaRPr sz="1200">
              <a:latin typeface="Arial MT"/>
              <a:cs typeface="Arial MT"/>
            </a:endParaRPr>
          </a:p>
        </p:txBody>
      </p:sp>
      <p:grpSp>
        <p:nvGrpSpPr>
          <p:cNvPr id="44" name="object 43">
            <a:extLst>
              <a:ext uri="{FF2B5EF4-FFF2-40B4-BE49-F238E27FC236}">
                <a16:creationId xmlns:a16="http://schemas.microsoft.com/office/drawing/2014/main" id="{701DBCC4-5376-4112-A2A1-E543CB532352}"/>
              </a:ext>
            </a:extLst>
          </p:cNvPr>
          <p:cNvGrpSpPr/>
          <p:nvPr/>
        </p:nvGrpSpPr>
        <p:grpSpPr>
          <a:xfrm>
            <a:off x="1514577" y="2191937"/>
            <a:ext cx="972819" cy="374650"/>
            <a:chOff x="1596162" y="1248962"/>
            <a:chExt cx="972819" cy="374650"/>
          </a:xfrm>
        </p:grpSpPr>
        <p:sp>
          <p:nvSpPr>
            <p:cNvPr id="45" name="object 44">
              <a:extLst>
                <a:ext uri="{FF2B5EF4-FFF2-40B4-BE49-F238E27FC236}">
                  <a16:creationId xmlns:a16="http://schemas.microsoft.com/office/drawing/2014/main" id="{A5CE1854-1D85-4271-BEF2-B697FE8A6AC8}"/>
                </a:ext>
              </a:extLst>
            </p:cNvPr>
            <p:cNvSpPr/>
            <p:nvPr/>
          </p:nvSpPr>
          <p:spPr>
            <a:xfrm>
              <a:off x="1772556" y="1514270"/>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46" name="object 45">
              <a:extLst>
                <a:ext uri="{FF2B5EF4-FFF2-40B4-BE49-F238E27FC236}">
                  <a16:creationId xmlns:a16="http://schemas.microsoft.com/office/drawing/2014/main" id="{58C46DF2-4968-4E44-A483-593A8E7C81AD}"/>
                </a:ext>
              </a:extLst>
            </p:cNvPr>
            <p:cNvSpPr/>
            <p:nvPr/>
          </p:nvSpPr>
          <p:spPr>
            <a:xfrm>
              <a:off x="1756824" y="1471047"/>
              <a:ext cx="31750" cy="43815"/>
            </a:xfrm>
            <a:custGeom>
              <a:avLst/>
              <a:gdLst/>
              <a:ahLst/>
              <a:cxnLst/>
              <a:rect l="l" t="t" r="r" b="b"/>
              <a:pathLst>
                <a:path w="31750" h="43815">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7" name="object 46">
              <a:extLst>
                <a:ext uri="{FF2B5EF4-FFF2-40B4-BE49-F238E27FC236}">
                  <a16:creationId xmlns:a16="http://schemas.microsoft.com/office/drawing/2014/main" id="{5C5C630B-08AB-4373-9DD5-E8F3131D1941}"/>
                </a:ext>
              </a:extLst>
            </p:cNvPr>
            <p:cNvSpPr/>
            <p:nvPr/>
          </p:nvSpPr>
          <p:spPr>
            <a:xfrm>
              <a:off x="1756824" y="1471047"/>
              <a:ext cx="31750" cy="43815"/>
            </a:xfrm>
            <a:custGeom>
              <a:avLst/>
              <a:gdLst/>
              <a:ahLst/>
              <a:cxnLst/>
              <a:rect l="l" t="t" r="r" b="b"/>
              <a:pathLst>
                <a:path w="31750" h="43815">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48" name="object 47">
              <a:extLst>
                <a:ext uri="{FF2B5EF4-FFF2-40B4-BE49-F238E27FC236}">
                  <a16:creationId xmlns:a16="http://schemas.microsoft.com/office/drawing/2014/main" id="{16661E2C-9FD2-4E25-85FF-45A9BE78E769}"/>
                </a:ext>
              </a:extLst>
            </p:cNvPr>
            <p:cNvSpPr/>
            <p:nvPr/>
          </p:nvSpPr>
          <p:spPr>
            <a:xfrm>
              <a:off x="1600924" y="1253725"/>
              <a:ext cx="963294" cy="211454"/>
            </a:xfrm>
            <a:custGeom>
              <a:avLst/>
              <a:gdLst/>
              <a:ahLst/>
              <a:cxnLst/>
              <a:rect l="l" t="t" r="r" b="b"/>
              <a:pathLst>
                <a:path w="963294" h="211455">
                  <a:moveTo>
                    <a:pt x="0" y="0"/>
                  </a:moveTo>
                  <a:lnTo>
                    <a:pt x="963299" y="0"/>
                  </a:lnTo>
                  <a:lnTo>
                    <a:pt x="963299" y="210899"/>
                  </a:lnTo>
                  <a:lnTo>
                    <a:pt x="0" y="210899"/>
                  </a:lnTo>
                  <a:lnTo>
                    <a:pt x="0" y="0"/>
                  </a:lnTo>
                  <a:close/>
                </a:path>
              </a:pathLst>
            </a:custGeom>
            <a:ln w="9524">
              <a:solidFill>
                <a:srgbClr val="000000"/>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DA82E9EE-1591-4E3E-9B35-436C31B5B53C}"/>
              </a:ext>
            </a:extLst>
          </p:cNvPr>
          <p:cNvSpPr txBox="1"/>
          <p:nvPr/>
        </p:nvSpPr>
        <p:spPr>
          <a:xfrm>
            <a:off x="1651529" y="2191913"/>
            <a:ext cx="6985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mul</a:t>
            </a:r>
            <a:r>
              <a:rPr sz="1200" spc="-50" dirty="0">
                <a:latin typeface="Arial MT"/>
                <a:cs typeface="Arial MT"/>
              </a:rPr>
              <a:t> </a:t>
            </a:r>
            <a:r>
              <a:rPr sz="1200" dirty="0">
                <a:latin typeface="Arial MT"/>
                <a:cs typeface="Arial MT"/>
              </a:rPr>
              <a:t>+</a:t>
            </a:r>
            <a:r>
              <a:rPr sz="1200" spc="-45" dirty="0">
                <a:latin typeface="Arial MT"/>
                <a:cs typeface="Arial MT"/>
              </a:rPr>
              <a:t> </a:t>
            </a:r>
            <a:r>
              <a:rPr sz="1200" spc="-5" dirty="0">
                <a:latin typeface="Arial MT"/>
                <a:cs typeface="Arial MT"/>
              </a:rPr>
              <a:t>add</a:t>
            </a:r>
            <a:endParaRPr sz="1200">
              <a:latin typeface="Arial MT"/>
              <a:cs typeface="Arial MT"/>
            </a:endParaRPr>
          </a:p>
        </p:txBody>
      </p:sp>
      <p:grpSp>
        <p:nvGrpSpPr>
          <p:cNvPr id="50" name="object 49">
            <a:extLst>
              <a:ext uri="{FF2B5EF4-FFF2-40B4-BE49-F238E27FC236}">
                <a16:creationId xmlns:a16="http://schemas.microsoft.com/office/drawing/2014/main" id="{7579A4CB-F962-447F-931E-022C5F4443DC}"/>
              </a:ext>
            </a:extLst>
          </p:cNvPr>
          <p:cNvGrpSpPr/>
          <p:nvPr/>
        </p:nvGrpSpPr>
        <p:grpSpPr>
          <a:xfrm>
            <a:off x="815415" y="2053622"/>
            <a:ext cx="1201420" cy="2936240"/>
            <a:chOff x="897000" y="1110647"/>
            <a:chExt cx="1201420" cy="2936240"/>
          </a:xfrm>
        </p:grpSpPr>
        <p:sp>
          <p:nvSpPr>
            <p:cNvPr id="51" name="object 50">
              <a:extLst>
                <a:ext uri="{FF2B5EF4-FFF2-40B4-BE49-F238E27FC236}">
                  <a16:creationId xmlns:a16="http://schemas.microsoft.com/office/drawing/2014/main" id="{BB8BB53F-3665-4F26-BC2A-2F919C2875EB}"/>
                </a:ext>
              </a:extLst>
            </p:cNvPr>
            <p:cNvSpPr/>
            <p:nvPr/>
          </p:nvSpPr>
          <p:spPr>
            <a:xfrm>
              <a:off x="901762" y="376212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2" name="object 51">
              <a:extLst>
                <a:ext uri="{FF2B5EF4-FFF2-40B4-BE49-F238E27FC236}">
                  <a16:creationId xmlns:a16="http://schemas.microsoft.com/office/drawing/2014/main" id="{CA6A095C-7399-450C-8ACC-26727DA23C76}"/>
                </a:ext>
              </a:extLst>
            </p:cNvPr>
            <p:cNvSpPr/>
            <p:nvPr/>
          </p:nvSpPr>
          <p:spPr>
            <a:xfrm>
              <a:off x="901762" y="376212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3" name="object 52">
              <a:extLst>
                <a:ext uri="{FF2B5EF4-FFF2-40B4-BE49-F238E27FC236}">
                  <a16:creationId xmlns:a16="http://schemas.microsoft.com/office/drawing/2014/main" id="{B9ABA4D9-BE65-4C00-85C0-E27643200792}"/>
                </a:ext>
              </a:extLst>
            </p:cNvPr>
            <p:cNvSpPr/>
            <p:nvPr/>
          </p:nvSpPr>
          <p:spPr>
            <a:xfrm>
              <a:off x="2077343" y="1158632"/>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54" name="object 53">
              <a:extLst>
                <a:ext uri="{FF2B5EF4-FFF2-40B4-BE49-F238E27FC236}">
                  <a16:creationId xmlns:a16="http://schemas.microsoft.com/office/drawing/2014/main" id="{1686C59B-78B1-4B9C-9B84-4C42021E59E3}"/>
                </a:ext>
              </a:extLst>
            </p:cNvPr>
            <p:cNvSpPr/>
            <p:nvPr/>
          </p:nvSpPr>
          <p:spPr>
            <a:xfrm>
              <a:off x="2061611" y="1115409"/>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55" name="object 54">
              <a:extLst>
                <a:ext uri="{FF2B5EF4-FFF2-40B4-BE49-F238E27FC236}">
                  <a16:creationId xmlns:a16="http://schemas.microsoft.com/office/drawing/2014/main" id="{62598611-7327-40DB-9AC3-3D06FE20E6CD}"/>
                </a:ext>
              </a:extLst>
            </p:cNvPr>
            <p:cNvSpPr/>
            <p:nvPr/>
          </p:nvSpPr>
          <p:spPr>
            <a:xfrm>
              <a:off x="2061611" y="1115409"/>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56" name="object 55">
            <a:extLst>
              <a:ext uri="{FF2B5EF4-FFF2-40B4-BE49-F238E27FC236}">
                <a16:creationId xmlns:a16="http://schemas.microsoft.com/office/drawing/2014/main" id="{175CC2D2-1736-44B5-ACF0-09DB10ED2E2C}"/>
              </a:ext>
            </a:extLst>
          </p:cNvPr>
          <p:cNvSpPr txBox="1"/>
          <p:nvPr/>
        </p:nvSpPr>
        <p:spPr>
          <a:xfrm>
            <a:off x="2897388" y="1906079"/>
            <a:ext cx="2278059" cy="443711"/>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Outputs:</a:t>
            </a:r>
            <a:endParaRPr sz="1400">
              <a:latin typeface="Arial"/>
              <a:cs typeface="Arial"/>
            </a:endParaRPr>
          </a:p>
          <a:p>
            <a:pPr marL="12700">
              <a:lnSpc>
                <a:spcPct val="100000"/>
              </a:lnSpc>
            </a:pPr>
            <a:r>
              <a:rPr sz="1400" dirty="0">
                <a:latin typeface="Arial MT"/>
                <a:cs typeface="Arial MT"/>
              </a:rPr>
              <a:t>context</a:t>
            </a:r>
            <a:r>
              <a:rPr sz="1400" spc="-30" dirty="0">
                <a:latin typeface="Arial MT"/>
                <a:cs typeface="Arial MT"/>
              </a:rPr>
              <a:t> </a:t>
            </a:r>
            <a:r>
              <a:rPr sz="1400" dirty="0">
                <a:latin typeface="Arial MT"/>
                <a:cs typeface="Arial MT"/>
              </a:rPr>
              <a:t>vector:</a:t>
            </a:r>
            <a:r>
              <a:rPr sz="1400" spc="-25" dirty="0">
                <a:latin typeface="Arial MT"/>
                <a:cs typeface="Arial MT"/>
              </a:rPr>
              <a:t> </a:t>
            </a:r>
            <a:r>
              <a:rPr sz="1400" b="1" dirty="0">
                <a:latin typeface="Arial"/>
                <a:cs typeface="Arial"/>
              </a:rPr>
              <a:t>c</a:t>
            </a:r>
            <a:r>
              <a:rPr sz="1400" b="1" spc="-25" dirty="0">
                <a:latin typeface="Arial"/>
                <a:cs typeface="Arial"/>
              </a:rPr>
              <a:t> </a:t>
            </a:r>
            <a:r>
              <a:rPr sz="1400" dirty="0">
                <a:latin typeface="Arial MT"/>
                <a:cs typeface="Arial MT"/>
              </a:rPr>
              <a:t>(shape:</a:t>
            </a:r>
            <a:r>
              <a:rPr sz="1400" spc="-30" dirty="0">
                <a:latin typeface="Arial MT"/>
                <a:cs typeface="Arial MT"/>
              </a:rPr>
              <a:t> </a:t>
            </a:r>
            <a:r>
              <a:rPr sz="1400" spc="-5" dirty="0">
                <a:latin typeface="Arial MT"/>
                <a:cs typeface="Arial MT"/>
              </a:rPr>
              <a:t>D)</a:t>
            </a:r>
            <a:endParaRPr sz="1400">
              <a:latin typeface="Arial MT"/>
              <a:cs typeface="Arial MT"/>
            </a:endParaRPr>
          </a:p>
        </p:txBody>
      </p:sp>
      <p:sp>
        <p:nvSpPr>
          <p:cNvPr id="57" name="object 56">
            <a:extLst>
              <a:ext uri="{FF2B5EF4-FFF2-40B4-BE49-F238E27FC236}">
                <a16:creationId xmlns:a16="http://schemas.microsoft.com/office/drawing/2014/main" id="{FDB8E467-9728-4491-B61F-05F5FFF1A645}"/>
              </a:ext>
            </a:extLst>
          </p:cNvPr>
          <p:cNvSpPr txBox="1"/>
          <p:nvPr/>
        </p:nvSpPr>
        <p:spPr>
          <a:xfrm>
            <a:off x="2970640" y="2976704"/>
            <a:ext cx="2090508" cy="874598"/>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Operations:</a:t>
            </a:r>
            <a:endParaRPr sz="1400" dirty="0">
              <a:latin typeface="Arial"/>
              <a:cs typeface="Arial"/>
            </a:endParaRPr>
          </a:p>
          <a:p>
            <a:pPr marL="38100" marR="30480">
              <a:lnSpc>
                <a:spcPct val="100000"/>
              </a:lnSpc>
            </a:pPr>
            <a:r>
              <a:rPr sz="1400" spc="-5" dirty="0">
                <a:latin typeface="Arial MT"/>
                <a:cs typeface="Arial MT"/>
              </a:rPr>
              <a:t>Alignment: </a:t>
            </a:r>
            <a:r>
              <a:rPr sz="1400" spc="10" dirty="0">
                <a:latin typeface="Arial MT"/>
                <a:cs typeface="Arial MT"/>
              </a:rPr>
              <a:t>e</a:t>
            </a:r>
            <a:r>
              <a:rPr sz="1400" spc="15" baseline="-31250" dirty="0">
                <a:latin typeface="Arial MT"/>
                <a:cs typeface="Arial MT"/>
              </a:rPr>
              <a:t>i</a:t>
            </a:r>
            <a:r>
              <a:rPr sz="1400" spc="22" baseline="-31250" dirty="0">
                <a:latin typeface="Arial MT"/>
                <a:cs typeface="Arial MT"/>
              </a:rPr>
              <a:t> </a:t>
            </a:r>
            <a:r>
              <a:rPr sz="1400" dirty="0">
                <a:latin typeface="Arial MT"/>
                <a:cs typeface="Arial MT"/>
              </a:rPr>
              <a:t>= </a:t>
            </a:r>
            <a:r>
              <a:rPr sz="1400" spc="-5" dirty="0">
                <a:latin typeface="Arial MT"/>
                <a:cs typeface="Arial MT"/>
              </a:rPr>
              <a:t>f</a:t>
            </a:r>
            <a:r>
              <a:rPr sz="1400" spc="-7" baseline="-31250" dirty="0">
                <a:latin typeface="Arial MT"/>
                <a:cs typeface="Arial MT"/>
              </a:rPr>
              <a:t>att</a:t>
            </a:r>
            <a:r>
              <a:rPr sz="1400" spc="-5" dirty="0">
                <a:latin typeface="Arial MT"/>
                <a:cs typeface="Arial MT"/>
              </a:rPr>
              <a:t>(h, x</a:t>
            </a:r>
            <a:r>
              <a:rPr sz="1400" spc="-7" baseline="-31250" dirty="0">
                <a:latin typeface="Arial MT"/>
                <a:cs typeface="Arial MT"/>
              </a:rPr>
              <a:t>i</a:t>
            </a:r>
            <a:r>
              <a:rPr sz="1400" spc="-5" dirty="0">
                <a:latin typeface="Arial MT"/>
                <a:cs typeface="Arial MT"/>
              </a:rPr>
              <a:t>) </a:t>
            </a:r>
            <a:r>
              <a:rPr sz="1400" dirty="0">
                <a:latin typeface="Arial MT"/>
                <a:cs typeface="Arial MT"/>
              </a:rPr>
              <a:t> </a:t>
            </a:r>
            <a:r>
              <a:rPr sz="1400" spc="-5" dirty="0">
                <a:latin typeface="Arial MT"/>
                <a:cs typeface="Arial MT"/>
              </a:rPr>
              <a:t>Attention:</a:t>
            </a:r>
            <a:r>
              <a:rPr sz="1400" spc="-15" dirty="0">
                <a:latin typeface="Arial MT"/>
                <a:cs typeface="Arial MT"/>
              </a:rPr>
              <a:t> </a:t>
            </a:r>
            <a:r>
              <a:rPr sz="1400" b="1" dirty="0">
                <a:latin typeface="Arial"/>
                <a:cs typeface="Arial"/>
              </a:rPr>
              <a:t>a</a:t>
            </a:r>
            <a:r>
              <a:rPr sz="1400" b="1" spc="-35" dirty="0">
                <a:latin typeface="Arial"/>
                <a:cs typeface="Arial"/>
              </a:rPr>
              <a:t> </a:t>
            </a:r>
            <a:r>
              <a:rPr sz="1400" dirty="0">
                <a:latin typeface="Arial MT"/>
                <a:cs typeface="Arial MT"/>
              </a:rPr>
              <a:t>=</a:t>
            </a:r>
            <a:r>
              <a:rPr sz="1400" spc="-35" dirty="0">
                <a:latin typeface="Arial MT"/>
                <a:cs typeface="Arial MT"/>
              </a:rPr>
              <a:t> </a:t>
            </a:r>
            <a:r>
              <a:rPr sz="1400" dirty="0">
                <a:latin typeface="Arial MT"/>
                <a:cs typeface="Arial MT"/>
              </a:rPr>
              <a:t>softmax(</a:t>
            </a:r>
            <a:r>
              <a:rPr sz="1400" b="1" dirty="0">
                <a:latin typeface="Arial"/>
                <a:cs typeface="Arial"/>
              </a:rPr>
              <a:t>e</a:t>
            </a:r>
            <a:r>
              <a:rPr sz="1400" dirty="0">
                <a:latin typeface="Arial MT"/>
                <a:cs typeface="Arial MT"/>
              </a:rPr>
              <a:t>) </a:t>
            </a:r>
            <a:r>
              <a:rPr sz="1400" spc="-315" dirty="0">
                <a:latin typeface="Arial MT"/>
                <a:cs typeface="Arial MT"/>
              </a:rPr>
              <a:t> </a:t>
            </a:r>
            <a:r>
              <a:rPr sz="1400" spc="-5" dirty="0">
                <a:latin typeface="Arial MT"/>
                <a:cs typeface="Arial MT"/>
              </a:rPr>
              <a:t>Output:</a:t>
            </a:r>
            <a:r>
              <a:rPr sz="1400" dirty="0">
                <a:latin typeface="Arial MT"/>
                <a:cs typeface="Arial MT"/>
              </a:rPr>
              <a:t> </a:t>
            </a:r>
            <a:r>
              <a:rPr sz="1400" b="1" dirty="0">
                <a:latin typeface="Arial"/>
                <a:cs typeface="Arial"/>
              </a:rPr>
              <a:t>c</a:t>
            </a:r>
            <a:r>
              <a:rPr sz="1400" b="1" spc="-10" dirty="0">
                <a:latin typeface="Arial"/>
                <a:cs typeface="Arial"/>
              </a:rPr>
              <a:t> </a:t>
            </a:r>
            <a:r>
              <a:rPr sz="1400" dirty="0">
                <a:latin typeface="Arial MT"/>
                <a:cs typeface="Arial MT"/>
              </a:rPr>
              <a:t>=</a:t>
            </a:r>
            <a:r>
              <a:rPr sz="1400" spc="-10" dirty="0">
                <a:latin typeface="Arial MT"/>
                <a:cs typeface="Arial MT"/>
              </a:rPr>
              <a:t> </a:t>
            </a:r>
            <a:r>
              <a:rPr sz="1400" dirty="0">
                <a:latin typeface="Arial MT"/>
                <a:cs typeface="Arial MT"/>
              </a:rPr>
              <a:t>∑</a:t>
            </a:r>
            <a:r>
              <a:rPr sz="1400" baseline="-31250" dirty="0">
                <a:latin typeface="Arial MT"/>
                <a:cs typeface="Arial MT"/>
              </a:rPr>
              <a:t>i</a:t>
            </a:r>
            <a:r>
              <a:rPr sz="1400" spc="157" baseline="-31250" dirty="0">
                <a:latin typeface="Arial MT"/>
                <a:cs typeface="Arial MT"/>
              </a:rPr>
              <a:t> </a:t>
            </a:r>
            <a:r>
              <a:rPr sz="1400" dirty="0">
                <a:latin typeface="Arial MT"/>
                <a:cs typeface="Arial MT"/>
              </a:rPr>
              <a:t>a</a:t>
            </a:r>
            <a:r>
              <a:rPr sz="1400" baseline="-31250" dirty="0">
                <a:latin typeface="Arial MT"/>
                <a:cs typeface="Arial MT"/>
              </a:rPr>
              <a:t>i</a:t>
            </a:r>
            <a:r>
              <a:rPr sz="1400" spc="-15" baseline="-31250" dirty="0">
                <a:latin typeface="Arial MT"/>
                <a:cs typeface="Arial MT"/>
              </a:rPr>
              <a:t> </a:t>
            </a:r>
            <a:r>
              <a:rPr sz="1400" dirty="0">
                <a:latin typeface="Arial MT"/>
                <a:cs typeface="Arial MT"/>
              </a:rPr>
              <a:t>x</a:t>
            </a:r>
            <a:r>
              <a:rPr sz="1400" baseline="-31250" dirty="0">
                <a:latin typeface="Arial MT"/>
                <a:cs typeface="Arial MT"/>
              </a:rPr>
              <a:t>i</a:t>
            </a:r>
          </a:p>
        </p:txBody>
      </p:sp>
      <p:sp>
        <p:nvSpPr>
          <p:cNvPr id="58" name="object 57">
            <a:extLst>
              <a:ext uri="{FF2B5EF4-FFF2-40B4-BE49-F238E27FC236}">
                <a16:creationId xmlns:a16="http://schemas.microsoft.com/office/drawing/2014/main" id="{EAF02C2E-BC5D-4E6A-B0C2-54B539542A03}"/>
              </a:ext>
            </a:extLst>
          </p:cNvPr>
          <p:cNvSpPr/>
          <p:nvPr/>
        </p:nvSpPr>
        <p:spPr>
          <a:xfrm>
            <a:off x="2892790" y="5220725"/>
            <a:ext cx="2449678" cy="214490"/>
          </a:xfrm>
          <a:custGeom>
            <a:avLst/>
            <a:gdLst/>
            <a:ahLst/>
            <a:cxnLst/>
            <a:rect l="l" t="t" r="r" b="b"/>
            <a:pathLst>
              <a:path w="2165350" h="210820">
                <a:moveTo>
                  <a:pt x="0" y="0"/>
                </a:moveTo>
                <a:lnTo>
                  <a:pt x="2164799" y="0"/>
                </a:lnTo>
                <a:lnTo>
                  <a:pt x="2164799" y="210299"/>
                </a:lnTo>
                <a:lnTo>
                  <a:pt x="0" y="210299"/>
                </a:lnTo>
                <a:lnTo>
                  <a:pt x="0" y="0"/>
                </a:lnTo>
                <a:close/>
              </a:path>
            </a:pathLst>
          </a:custGeom>
          <a:ln w="19049">
            <a:solidFill>
              <a:srgbClr val="FF0000"/>
            </a:solidFill>
          </a:ln>
        </p:spPr>
        <p:txBody>
          <a:bodyPr wrap="square" lIns="0" tIns="0" rIns="0" bIns="0" rtlCol="0"/>
          <a:lstStyle/>
          <a:p>
            <a:endParaRPr sz="2000"/>
          </a:p>
        </p:txBody>
      </p:sp>
      <p:sp>
        <p:nvSpPr>
          <p:cNvPr id="59" name="object 58">
            <a:extLst>
              <a:ext uri="{FF2B5EF4-FFF2-40B4-BE49-F238E27FC236}">
                <a16:creationId xmlns:a16="http://schemas.microsoft.com/office/drawing/2014/main" id="{57096F48-C478-4FAA-98C2-7E5DAC70BD5E}"/>
              </a:ext>
            </a:extLst>
          </p:cNvPr>
          <p:cNvSpPr txBox="1"/>
          <p:nvPr/>
        </p:nvSpPr>
        <p:spPr>
          <a:xfrm>
            <a:off x="820177" y="4705100"/>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60" name="object 59">
            <a:extLst>
              <a:ext uri="{FF2B5EF4-FFF2-40B4-BE49-F238E27FC236}">
                <a16:creationId xmlns:a16="http://schemas.microsoft.com/office/drawing/2014/main" id="{536EFDFB-83AD-4FC5-8F19-C812C0DEAB30}"/>
              </a:ext>
            </a:extLst>
          </p:cNvPr>
          <p:cNvGrpSpPr/>
          <p:nvPr/>
        </p:nvGrpSpPr>
        <p:grpSpPr>
          <a:xfrm>
            <a:off x="815415" y="4390312"/>
            <a:ext cx="330835" cy="289560"/>
            <a:chOff x="897000" y="3447337"/>
            <a:chExt cx="330835" cy="289560"/>
          </a:xfrm>
        </p:grpSpPr>
        <p:sp>
          <p:nvSpPr>
            <p:cNvPr id="61" name="object 60">
              <a:extLst>
                <a:ext uri="{FF2B5EF4-FFF2-40B4-BE49-F238E27FC236}">
                  <a16:creationId xmlns:a16="http://schemas.microsoft.com/office/drawing/2014/main" id="{EE97B9B9-3324-441C-8F5E-C0B56A3E958B}"/>
                </a:ext>
              </a:extLst>
            </p:cNvPr>
            <p:cNvSpPr/>
            <p:nvPr/>
          </p:nvSpPr>
          <p:spPr>
            <a:xfrm>
              <a:off x="901762"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2" name="object 61">
              <a:extLst>
                <a:ext uri="{FF2B5EF4-FFF2-40B4-BE49-F238E27FC236}">
                  <a16:creationId xmlns:a16="http://schemas.microsoft.com/office/drawing/2014/main" id="{18787527-502B-4D53-9AF3-6184B546C83B}"/>
                </a:ext>
              </a:extLst>
            </p:cNvPr>
            <p:cNvSpPr/>
            <p:nvPr/>
          </p:nvSpPr>
          <p:spPr>
            <a:xfrm>
              <a:off x="901762"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3" name="object 62">
            <a:extLst>
              <a:ext uri="{FF2B5EF4-FFF2-40B4-BE49-F238E27FC236}">
                <a16:creationId xmlns:a16="http://schemas.microsoft.com/office/drawing/2014/main" id="{3982D063-3C89-4646-AA85-6FF221F7B1DF}"/>
              </a:ext>
            </a:extLst>
          </p:cNvPr>
          <p:cNvSpPr txBox="1"/>
          <p:nvPr/>
        </p:nvSpPr>
        <p:spPr>
          <a:xfrm>
            <a:off x="820177" y="439507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64" name="object 63">
            <a:extLst>
              <a:ext uri="{FF2B5EF4-FFF2-40B4-BE49-F238E27FC236}">
                <a16:creationId xmlns:a16="http://schemas.microsoft.com/office/drawing/2014/main" id="{D1AED478-1536-4E9E-B325-BD70D347CF0A}"/>
              </a:ext>
            </a:extLst>
          </p:cNvPr>
          <p:cNvGrpSpPr/>
          <p:nvPr/>
        </p:nvGrpSpPr>
        <p:grpSpPr>
          <a:xfrm>
            <a:off x="815415" y="4080287"/>
            <a:ext cx="330835" cy="289560"/>
            <a:chOff x="897000" y="3137312"/>
            <a:chExt cx="330835" cy="289560"/>
          </a:xfrm>
        </p:grpSpPr>
        <p:sp>
          <p:nvSpPr>
            <p:cNvPr id="65" name="object 64">
              <a:extLst>
                <a:ext uri="{FF2B5EF4-FFF2-40B4-BE49-F238E27FC236}">
                  <a16:creationId xmlns:a16="http://schemas.microsoft.com/office/drawing/2014/main" id="{ADDF2DF3-6403-40A9-8BF3-8A13D51CF218}"/>
                </a:ext>
              </a:extLst>
            </p:cNvPr>
            <p:cNvSpPr/>
            <p:nvPr/>
          </p:nvSpPr>
          <p:spPr>
            <a:xfrm>
              <a:off x="901762"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6" name="object 65">
              <a:extLst>
                <a:ext uri="{FF2B5EF4-FFF2-40B4-BE49-F238E27FC236}">
                  <a16:creationId xmlns:a16="http://schemas.microsoft.com/office/drawing/2014/main" id="{EC077204-DF7A-4F41-B5AE-52C66F4FC5CD}"/>
                </a:ext>
              </a:extLst>
            </p:cNvPr>
            <p:cNvSpPr/>
            <p:nvPr/>
          </p:nvSpPr>
          <p:spPr>
            <a:xfrm>
              <a:off x="901762"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7" name="object 66">
            <a:extLst>
              <a:ext uri="{FF2B5EF4-FFF2-40B4-BE49-F238E27FC236}">
                <a16:creationId xmlns:a16="http://schemas.microsoft.com/office/drawing/2014/main" id="{83688746-7872-40CD-A53B-3E6A2A9D7718}"/>
              </a:ext>
            </a:extLst>
          </p:cNvPr>
          <p:cNvSpPr txBox="1"/>
          <p:nvPr/>
        </p:nvSpPr>
        <p:spPr>
          <a:xfrm>
            <a:off x="820177" y="408505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grpSp>
        <p:nvGrpSpPr>
          <p:cNvPr id="68" name="object 67">
            <a:extLst>
              <a:ext uri="{FF2B5EF4-FFF2-40B4-BE49-F238E27FC236}">
                <a16:creationId xmlns:a16="http://schemas.microsoft.com/office/drawing/2014/main" id="{AD8024BE-549C-404D-8686-7D55D0262967}"/>
              </a:ext>
            </a:extLst>
          </p:cNvPr>
          <p:cNvGrpSpPr/>
          <p:nvPr/>
        </p:nvGrpSpPr>
        <p:grpSpPr>
          <a:xfrm>
            <a:off x="1512693" y="4692662"/>
            <a:ext cx="330835" cy="289560"/>
            <a:chOff x="1594278" y="3749687"/>
            <a:chExt cx="330835" cy="289560"/>
          </a:xfrm>
        </p:grpSpPr>
        <p:sp>
          <p:nvSpPr>
            <p:cNvPr id="69" name="object 68">
              <a:extLst>
                <a:ext uri="{FF2B5EF4-FFF2-40B4-BE49-F238E27FC236}">
                  <a16:creationId xmlns:a16="http://schemas.microsoft.com/office/drawing/2014/main" id="{62D84BE9-F0A7-4CB2-8314-BF04F5732921}"/>
                </a:ext>
              </a:extLst>
            </p:cNvPr>
            <p:cNvSpPr/>
            <p:nvPr/>
          </p:nvSpPr>
          <p:spPr>
            <a:xfrm>
              <a:off x="1599040"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0" name="object 69">
              <a:extLst>
                <a:ext uri="{FF2B5EF4-FFF2-40B4-BE49-F238E27FC236}">
                  <a16:creationId xmlns:a16="http://schemas.microsoft.com/office/drawing/2014/main" id="{262D31CB-F70A-4E4F-9839-C585A59FCE1F}"/>
                </a:ext>
              </a:extLst>
            </p:cNvPr>
            <p:cNvSpPr/>
            <p:nvPr/>
          </p:nvSpPr>
          <p:spPr>
            <a:xfrm>
              <a:off x="1599040"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1" name="object 70">
            <a:extLst>
              <a:ext uri="{FF2B5EF4-FFF2-40B4-BE49-F238E27FC236}">
                <a16:creationId xmlns:a16="http://schemas.microsoft.com/office/drawing/2014/main" id="{AE6D9744-5AB0-4F46-BB7D-0D8CFA7DB669}"/>
              </a:ext>
            </a:extLst>
          </p:cNvPr>
          <p:cNvSpPr txBox="1"/>
          <p:nvPr/>
        </p:nvSpPr>
        <p:spPr>
          <a:xfrm>
            <a:off x="1517455" y="4697424"/>
            <a:ext cx="321310" cy="28003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e</a:t>
            </a:r>
            <a:r>
              <a:rPr sz="1050" spc="7" baseline="-31746" dirty="0">
                <a:latin typeface="Arial MT"/>
                <a:cs typeface="Arial MT"/>
              </a:rPr>
              <a:t>2</a:t>
            </a:r>
            <a:endParaRPr sz="1050" baseline="-31746">
              <a:latin typeface="Arial MT"/>
              <a:cs typeface="Arial MT"/>
            </a:endParaRPr>
          </a:p>
        </p:txBody>
      </p:sp>
      <p:grpSp>
        <p:nvGrpSpPr>
          <p:cNvPr id="72" name="object 71">
            <a:extLst>
              <a:ext uri="{FF2B5EF4-FFF2-40B4-BE49-F238E27FC236}">
                <a16:creationId xmlns:a16="http://schemas.microsoft.com/office/drawing/2014/main" id="{0D1B55B8-599B-4D99-BA88-D6533ADB308D}"/>
              </a:ext>
            </a:extLst>
          </p:cNvPr>
          <p:cNvGrpSpPr/>
          <p:nvPr/>
        </p:nvGrpSpPr>
        <p:grpSpPr>
          <a:xfrm>
            <a:off x="1512693" y="4382637"/>
            <a:ext cx="330835" cy="289560"/>
            <a:chOff x="1594278" y="3439662"/>
            <a:chExt cx="330835" cy="289560"/>
          </a:xfrm>
        </p:grpSpPr>
        <p:sp>
          <p:nvSpPr>
            <p:cNvPr id="73" name="object 72">
              <a:extLst>
                <a:ext uri="{FF2B5EF4-FFF2-40B4-BE49-F238E27FC236}">
                  <a16:creationId xmlns:a16="http://schemas.microsoft.com/office/drawing/2014/main" id="{1AF4559C-95F7-4CF7-929C-818E5A89075E}"/>
                </a:ext>
              </a:extLst>
            </p:cNvPr>
            <p:cNvSpPr/>
            <p:nvPr/>
          </p:nvSpPr>
          <p:spPr>
            <a:xfrm>
              <a:off x="1599040" y="34444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4" name="object 73">
              <a:extLst>
                <a:ext uri="{FF2B5EF4-FFF2-40B4-BE49-F238E27FC236}">
                  <a16:creationId xmlns:a16="http://schemas.microsoft.com/office/drawing/2014/main" id="{95D8E37E-1324-4D11-A6CE-31C692B819AE}"/>
                </a:ext>
              </a:extLst>
            </p:cNvPr>
            <p:cNvSpPr/>
            <p:nvPr/>
          </p:nvSpPr>
          <p:spPr>
            <a:xfrm>
              <a:off x="1599040" y="34444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5" name="object 74">
            <a:extLst>
              <a:ext uri="{FF2B5EF4-FFF2-40B4-BE49-F238E27FC236}">
                <a16:creationId xmlns:a16="http://schemas.microsoft.com/office/drawing/2014/main" id="{250E8469-720E-4CD1-B578-76CF22319FB0}"/>
              </a:ext>
            </a:extLst>
          </p:cNvPr>
          <p:cNvSpPr txBox="1"/>
          <p:nvPr/>
        </p:nvSpPr>
        <p:spPr>
          <a:xfrm>
            <a:off x="1517455" y="4387400"/>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e</a:t>
            </a:r>
            <a:r>
              <a:rPr sz="1050" spc="7" baseline="-31746" dirty="0">
                <a:latin typeface="Arial MT"/>
                <a:cs typeface="Arial MT"/>
              </a:rPr>
              <a:t>1</a:t>
            </a:r>
            <a:endParaRPr sz="1050" baseline="-31746">
              <a:latin typeface="Arial MT"/>
              <a:cs typeface="Arial MT"/>
            </a:endParaRPr>
          </a:p>
        </p:txBody>
      </p:sp>
      <p:grpSp>
        <p:nvGrpSpPr>
          <p:cNvPr id="76" name="object 75">
            <a:extLst>
              <a:ext uri="{FF2B5EF4-FFF2-40B4-BE49-F238E27FC236}">
                <a16:creationId xmlns:a16="http://schemas.microsoft.com/office/drawing/2014/main" id="{266AE4F3-5368-4C4B-A3FA-C8BDB9A51E28}"/>
              </a:ext>
            </a:extLst>
          </p:cNvPr>
          <p:cNvGrpSpPr/>
          <p:nvPr/>
        </p:nvGrpSpPr>
        <p:grpSpPr>
          <a:xfrm>
            <a:off x="1512693" y="4072612"/>
            <a:ext cx="330835" cy="289560"/>
            <a:chOff x="1594278" y="3129637"/>
            <a:chExt cx="330835" cy="289560"/>
          </a:xfrm>
        </p:grpSpPr>
        <p:sp>
          <p:nvSpPr>
            <p:cNvPr id="77" name="object 76">
              <a:extLst>
                <a:ext uri="{FF2B5EF4-FFF2-40B4-BE49-F238E27FC236}">
                  <a16:creationId xmlns:a16="http://schemas.microsoft.com/office/drawing/2014/main" id="{53698207-85E2-49E8-8A04-96C03C71CA8A}"/>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8" name="object 77">
              <a:extLst>
                <a:ext uri="{FF2B5EF4-FFF2-40B4-BE49-F238E27FC236}">
                  <a16:creationId xmlns:a16="http://schemas.microsoft.com/office/drawing/2014/main" id="{32A83822-4422-4D2E-9115-8E60191FB252}"/>
                </a:ext>
              </a:extLst>
            </p:cNvPr>
            <p:cNvSpPr/>
            <p:nvPr/>
          </p:nvSpPr>
          <p:spPr>
            <a:xfrm>
              <a:off x="1599040" y="31343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9" name="object 78">
            <a:extLst>
              <a:ext uri="{FF2B5EF4-FFF2-40B4-BE49-F238E27FC236}">
                <a16:creationId xmlns:a16="http://schemas.microsoft.com/office/drawing/2014/main" id="{8296FB4D-59BD-48BF-A8A9-15FD613A8F8C}"/>
              </a:ext>
            </a:extLst>
          </p:cNvPr>
          <p:cNvSpPr txBox="1"/>
          <p:nvPr/>
        </p:nvSpPr>
        <p:spPr>
          <a:xfrm>
            <a:off x="1517455" y="4077374"/>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e</a:t>
            </a:r>
            <a:r>
              <a:rPr sz="1050" spc="7" baseline="-31746" dirty="0">
                <a:latin typeface="Arial MT"/>
                <a:cs typeface="Arial MT"/>
              </a:rPr>
              <a:t>0</a:t>
            </a:r>
            <a:endParaRPr sz="1050" baseline="-31746">
              <a:latin typeface="Arial MT"/>
              <a:cs typeface="Arial MT"/>
            </a:endParaRPr>
          </a:p>
        </p:txBody>
      </p:sp>
      <p:grpSp>
        <p:nvGrpSpPr>
          <p:cNvPr id="80" name="object 79">
            <a:extLst>
              <a:ext uri="{FF2B5EF4-FFF2-40B4-BE49-F238E27FC236}">
                <a16:creationId xmlns:a16="http://schemas.microsoft.com/office/drawing/2014/main" id="{FBB040C7-7EFC-4084-9743-71353E066B84}"/>
              </a:ext>
            </a:extLst>
          </p:cNvPr>
          <p:cNvGrpSpPr/>
          <p:nvPr/>
        </p:nvGrpSpPr>
        <p:grpSpPr>
          <a:xfrm>
            <a:off x="1515243" y="3210037"/>
            <a:ext cx="330835" cy="289560"/>
            <a:chOff x="1596828" y="2267062"/>
            <a:chExt cx="330835" cy="289560"/>
          </a:xfrm>
        </p:grpSpPr>
        <p:sp>
          <p:nvSpPr>
            <p:cNvPr id="81" name="object 80">
              <a:extLst>
                <a:ext uri="{FF2B5EF4-FFF2-40B4-BE49-F238E27FC236}">
                  <a16:creationId xmlns:a16="http://schemas.microsoft.com/office/drawing/2014/main" id="{D68B762D-B663-4653-9E9E-59E891F48BD8}"/>
                </a:ext>
              </a:extLst>
            </p:cNvPr>
            <p:cNvSpPr/>
            <p:nvPr/>
          </p:nvSpPr>
          <p:spPr>
            <a:xfrm>
              <a:off x="1601591"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2" name="object 81">
              <a:extLst>
                <a:ext uri="{FF2B5EF4-FFF2-40B4-BE49-F238E27FC236}">
                  <a16:creationId xmlns:a16="http://schemas.microsoft.com/office/drawing/2014/main" id="{578BF434-B157-48D5-AA4A-CB72FDE84D9B}"/>
                </a:ext>
              </a:extLst>
            </p:cNvPr>
            <p:cNvSpPr/>
            <p:nvPr/>
          </p:nvSpPr>
          <p:spPr>
            <a:xfrm>
              <a:off x="1601591"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3" name="object 82">
            <a:extLst>
              <a:ext uri="{FF2B5EF4-FFF2-40B4-BE49-F238E27FC236}">
                <a16:creationId xmlns:a16="http://schemas.microsoft.com/office/drawing/2014/main" id="{55371F6B-E6EC-41B5-BA06-C218A42A7384}"/>
              </a:ext>
            </a:extLst>
          </p:cNvPr>
          <p:cNvSpPr txBox="1"/>
          <p:nvPr/>
        </p:nvSpPr>
        <p:spPr>
          <a:xfrm>
            <a:off x="1520006" y="3214799"/>
            <a:ext cx="321310" cy="28003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a</a:t>
            </a:r>
            <a:r>
              <a:rPr sz="1050" spc="7" baseline="-31746" dirty="0">
                <a:latin typeface="Arial MT"/>
                <a:cs typeface="Arial MT"/>
              </a:rPr>
              <a:t>2</a:t>
            </a:r>
            <a:endParaRPr sz="1050" baseline="-31746">
              <a:latin typeface="Arial MT"/>
              <a:cs typeface="Arial MT"/>
            </a:endParaRPr>
          </a:p>
        </p:txBody>
      </p:sp>
      <p:grpSp>
        <p:nvGrpSpPr>
          <p:cNvPr id="84" name="object 83">
            <a:extLst>
              <a:ext uri="{FF2B5EF4-FFF2-40B4-BE49-F238E27FC236}">
                <a16:creationId xmlns:a16="http://schemas.microsoft.com/office/drawing/2014/main" id="{4F6A010F-D426-4D23-B73A-AF7E3E979DF7}"/>
              </a:ext>
            </a:extLst>
          </p:cNvPr>
          <p:cNvGrpSpPr/>
          <p:nvPr/>
        </p:nvGrpSpPr>
        <p:grpSpPr>
          <a:xfrm>
            <a:off x="1515243" y="2900012"/>
            <a:ext cx="330835" cy="289560"/>
            <a:chOff x="1596828" y="1957037"/>
            <a:chExt cx="330835" cy="289560"/>
          </a:xfrm>
        </p:grpSpPr>
        <p:sp>
          <p:nvSpPr>
            <p:cNvPr id="85" name="object 84">
              <a:extLst>
                <a:ext uri="{FF2B5EF4-FFF2-40B4-BE49-F238E27FC236}">
                  <a16:creationId xmlns:a16="http://schemas.microsoft.com/office/drawing/2014/main" id="{E007CB8A-77F7-4EA7-A6D2-BEDD392A8E3E}"/>
                </a:ext>
              </a:extLst>
            </p:cNvPr>
            <p:cNvSpPr/>
            <p:nvPr/>
          </p:nvSpPr>
          <p:spPr>
            <a:xfrm>
              <a:off x="1601591"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6" name="object 85">
              <a:extLst>
                <a:ext uri="{FF2B5EF4-FFF2-40B4-BE49-F238E27FC236}">
                  <a16:creationId xmlns:a16="http://schemas.microsoft.com/office/drawing/2014/main" id="{20A9518F-23C2-4C58-A0D5-BA74608FC579}"/>
                </a:ext>
              </a:extLst>
            </p:cNvPr>
            <p:cNvSpPr/>
            <p:nvPr/>
          </p:nvSpPr>
          <p:spPr>
            <a:xfrm>
              <a:off x="1601591"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7" name="object 86">
            <a:extLst>
              <a:ext uri="{FF2B5EF4-FFF2-40B4-BE49-F238E27FC236}">
                <a16:creationId xmlns:a16="http://schemas.microsoft.com/office/drawing/2014/main" id="{C615A1A8-21CE-4663-86B6-5D0CC3997995}"/>
              </a:ext>
            </a:extLst>
          </p:cNvPr>
          <p:cNvSpPr txBox="1"/>
          <p:nvPr/>
        </p:nvSpPr>
        <p:spPr>
          <a:xfrm>
            <a:off x="1520006" y="2904775"/>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a</a:t>
            </a:r>
            <a:r>
              <a:rPr sz="1050" spc="7" baseline="-31746" dirty="0">
                <a:latin typeface="Arial MT"/>
                <a:cs typeface="Arial MT"/>
              </a:rPr>
              <a:t>1</a:t>
            </a:r>
            <a:endParaRPr sz="1050" baseline="-31746">
              <a:latin typeface="Arial MT"/>
              <a:cs typeface="Arial MT"/>
            </a:endParaRPr>
          </a:p>
        </p:txBody>
      </p:sp>
      <p:grpSp>
        <p:nvGrpSpPr>
          <p:cNvPr id="88" name="object 87">
            <a:extLst>
              <a:ext uri="{FF2B5EF4-FFF2-40B4-BE49-F238E27FC236}">
                <a16:creationId xmlns:a16="http://schemas.microsoft.com/office/drawing/2014/main" id="{14691C7E-2E22-4FE7-9274-DAEAD312E5B4}"/>
              </a:ext>
            </a:extLst>
          </p:cNvPr>
          <p:cNvGrpSpPr/>
          <p:nvPr/>
        </p:nvGrpSpPr>
        <p:grpSpPr>
          <a:xfrm>
            <a:off x="1515243" y="2589987"/>
            <a:ext cx="330835" cy="289560"/>
            <a:chOff x="1596828" y="1647012"/>
            <a:chExt cx="330835" cy="289560"/>
          </a:xfrm>
        </p:grpSpPr>
        <p:sp>
          <p:nvSpPr>
            <p:cNvPr id="89" name="object 88">
              <a:extLst>
                <a:ext uri="{FF2B5EF4-FFF2-40B4-BE49-F238E27FC236}">
                  <a16:creationId xmlns:a16="http://schemas.microsoft.com/office/drawing/2014/main" id="{A426A2B7-2617-442A-9A77-FEB32D38C8E0}"/>
                </a:ext>
              </a:extLst>
            </p:cNvPr>
            <p:cNvSpPr/>
            <p:nvPr/>
          </p:nvSpPr>
          <p:spPr>
            <a:xfrm>
              <a:off x="1601591"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90" name="object 89">
              <a:extLst>
                <a:ext uri="{FF2B5EF4-FFF2-40B4-BE49-F238E27FC236}">
                  <a16:creationId xmlns:a16="http://schemas.microsoft.com/office/drawing/2014/main" id="{09918A18-BA8A-4BEC-96C7-8AB119BEB4B3}"/>
                </a:ext>
              </a:extLst>
            </p:cNvPr>
            <p:cNvSpPr/>
            <p:nvPr/>
          </p:nvSpPr>
          <p:spPr>
            <a:xfrm>
              <a:off x="1601591"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91" name="object 90">
            <a:extLst>
              <a:ext uri="{FF2B5EF4-FFF2-40B4-BE49-F238E27FC236}">
                <a16:creationId xmlns:a16="http://schemas.microsoft.com/office/drawing/2014/main" id="{60C7A665-6E2E-438B-8703-6AE951686D47}"/>
              </a:ext>
            </a:extLst>
          </p:cNvPr>
          <p:cNvSpPr txBox="1"/>
          <p:nvPr/>
        </p:nvSpPr>
        <p:spPr>
          <a:xfrm>
            <a:off x="1520006" y="2594749"/>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a</a:t>
            </a:r>
            <a:r>
              <a:rPr sz="1050" spc="7" baseline="-31746" dirty="0">
                <a:latin typeface="Arial MT"/>
                <a:cs typeface="Arial MT"/>
              </a:rPr>
              <a:t>0</a:t>
            </a:r>
            <a:endParaRPr sz="1050" baseline="-31746">
              <a:latin typeface="Arial MT"/>
              <a:cs typeface="Arial MT"/>
            </a:endParaRPr>
          </a:p>
        </p:txBody>
      </p:sp>
      <p:sp>
        <p:nvSpPr>
          <p:cNvPr id="92" name="object 91">
            <a:extLst>
              <a:ext uri="{FF2B5EF4-FFF2-40B4-BE49-F238E27FC236}">
                <a16:creationId xmlns:a16="http://schemas.microsoft.com/office/drawing/2014/main" id="{672DA00C-2FDE-4112-ACA6-215D031A1872}"/>
              </a:ext>
            </a:extLst>
          </p:cNvPr>
          <p:cNvSpPr txBox="1"/>
          <p:nvPr/>
        </p:nvSpPr>
        <p:spPr>
          <a:xfrm>
            <a:off x="2897389" y="5035415"/>
            <a:ext cx="2511352" cy="610424"/>
          </a:xfrm>
          <a:prstGeom prst="rect">
            <a:avLst/>
          </a:prstGeom>
        </p:spPr>
        <p:txBody>
          <a:bodyPr vert="horz" wrap="square" lIns="0" tIns="0" rIns="0" bIns="0" rtlCol="0">
            <a:spAutoFit/>
          </a:bodyPr>
          <a:lstStyle/>
          <a:p>
            <a:pPr marL="12700">
              <a:lnSpc>
                <a:spcPts val="1425"/>
              </a:lnSpc>
            </a:pPr>
            <a:r>
              <a:rPr sz="1400" b="1" spc="-5" dirty="0">
                <a:latin typeface="Arial"/>
                <a:cs typeface="Arial"/>
              </a:rPr>
              <a:t>Inputs</a:t>
            </a:r>
            <a:r>
              <a:rPr sz="1400" spc="-5" dirty="0">
                <a:latin typeface="Arial MT"/>
                <a:cs typeface="Arial MT"/>
              </a:rPr>
              <a:t>:</a:t>
            </a:r>
            <a:endParaRPr sz="1400">
              <a:latin typeface="Arial MT"/>
              <a:cs typeface="Arial MT"/>
            </a:endParaRPr>
          </a:p>
          <a:p>
            <a:pPr marL="12700" marR="5080">
              <a:lnSpc>
                <a:spcPct val="100000"/>
              </a:lnSpc>
            </a:pPr>
            <a:r>
              <a:rPr sz="1400" spc="-5" dirty="0">
                <a:latin typeface="Arial MT"/>
                <a:cs typeface="Arial MT"/>
              </a:rPr>
              <a:t>Input</a:t>
            </a:r>
            <a:r>
              <a:rPr sz="1400" spc="-25" dirty="0">
                <a:latin typeface="Arial MT"/>
                <a:cs typeface="Arial MT"/>
              </a:rPr>
              <a:t> </a:t>
            </a:r>
            <a:r>
              <a:rPr sz="1400" dirty="0">
                <a:latin typeface="Arial MT"/>
                <a:cs typeface="Arial MT"/>
              </a:rPr>
              <a:t>vectors:</a:t>
            </a:r>
            <a:r>
              <a:rPr sz="1400" spc="-5" dirty="0">
                <a:latin typeface="Arial MT"/>
                <a:cs typeface="Arial MT"/>
              </a:rPr>
              <a:t> </a:t>
            </a:r>
            <a:r>
              <a:rPr sz="1400" b="1" dirty="0">
                <a:latin typeface="Arial"/>
                <a:cs typeface="Arial"/>
              </a:rPr>
              <a:t>x</a:t>
            </a:r>
            <a:r>
              <a:rPr sz="1400" b="1" spc="-20" dirty="0">
                <a:latin typeface="Arial"/>
                <a:cs typeface="Arial"/>
              </a:rPr>
              <a:t> </a:t>
            </a:r>
            <a:r>
              <a:rPr sz="1400" dirty="0">
                <a:latin typeface="Arial MT"/>
                <a:cs typeface="Arial MT"/>
              </a:rPr>
              <a:t>(shape:</a:t>
            </a:r>
            <a:r>
              <a:rPr sz="1400" spc="-20" dirty="0">
                <a:latin typeface="Arial MT"/>
                <a:cs typeface="Arial MT"/>
              </a:rPr>
              <a:t> </a:t>
            </a:r>
            <a:r>
              <a:rPr sz="1400" dirty="0">
                <a:latin typeface="Arial MT"/>
                <a:cs typeface="Arial MT"/>
              </a:rPr>
              <a:t>N</a:t>
            </a:r>
            <a:r>
              <a:rPr sz="1400" spc="-20"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Query</a:t>
            </a:r>
            <a:r>
              <a:rPr sz="1400" dirty="0">
                <a:latin typeface="Arial MT"/>
                <a:cs typeface="Arial MT"/>
              </a:rPr>
              <a:t>:</a:t>
            </a:r>
            <a:r>
              <a:rPr sz="1400" spc="10" dirty="0">
                <a:latin typeface="Arial MT"/>
                <a:cs typeface="Arial MT"/>
              </a:rPr>
              <a:t> </a:t>
            </a:r>
            <a:r>
              <a:rPr sz="1400" b="1" dirty="0">
                <a:latin typeface="Arial"/>
                <a:cs typeface="Arial"/>
              </a:rPr>
              <a:t>h</a:t>
            </a:r>
            <a:r>
              <a:rPr sz="1400" b="1" spc="-114" dirty="0">
                <a:latin typeface="Arial"/>
                <a:cs typeface="Arial"/>
              </a:rPr>
              <a:t> </a:t>
            </a:r>
            <a:r>
              <a:rPr sz="1400" dirty="0">
                <a:latin typeface="Arial MT"/>
                <a:cs typeface="Arial MT"/>
              </a:rPr>
              <a:t>(shape:</a:t>
            </a:r>
            <a:r>
              <a:rPr sz="1400" spc="-5" dirty="0">
                <a:latin typeface="Arial MT"/>
                <a:cs typeface="Arial MT"/>
              </a:rPr>
              <a:t> D)</a:t>
            </a:r>
            <a:endParaRPr sz="1400">
              <a:latin typeface="Arial MT"/>
              <a:cs typeface="Arial MT"/>
            </a:endParaRPr>
          </a:p>
        </p:txBody>
      </p:sp>
      <p:sp>
        <p:nvSpPr>
          <p:cNvPr id="93" name="object 92">
            <a:extLst>
              <a:ext uri="{FF2B5EF4-FFF2-40B4-BE49-F238E27FC236}">
                <a16:creationId xmlns:a16="http://schemas.microsoft.com/office/drawing/2014/main" id="{213DFED0-B33F-45B0-AB4B-A5CADB64228B}"/>
              </a:ext>
            </a:extLst>
          </p:cNvPr>
          <p:cNvSpPr txBox="1"/>
          <p:nvPr/>
        </p:nvSpPr>
        <p:spPr>
          <a:xfrm>
            <a:off x="1625424" y="5239000"/>
            <a:ext cx="110489" cy="196215"/>
          </a:xfrm>
          <a:prstGeom prst="rect">
            <a:avLst/>
          </a:prstGeom>
        </p:spPr>
        <p:txBody>
          <a:bodyPr vert="horz" wrap="square" lIns="0" tIns="0" rIns="0" bIns="0" rtlCol="0">
            <a:spAutoFit/>
          </a:bodyPr>
          <a:lstStyle/>
          <a:p>
            <a:pPr marL="12700">
              <a:lnSpc>
                <a:spcPts val="1425"/>
              </a:lnSpc>
            </a:pPr>
            <a:r>
              <a:rPr sz="1200" dirty="0">
                <a:latin typeface="Arial MT"/>
                <a:cs typeface="Arial MT"/>
              </a:rPr>
              <a:t>h</a:t>
            </a:r>
            <a:endParaRPr sz="1200">
              <a:latin typeface="Arial MT"/>
              <a:cs typeface="Arial MT"/>
            </a:endParaRPr>
          </a:p>
        </p:txBody>
      </p:sp>
    </p:spTree>
    <p:extLst>
      <p:ext uri="{BB962C8B-B14F-4D97-AF65-F5344CB8AC3E}">
        <p14:creationId xmlns:p14="http://schemas.microsoft.com/office/powerpoint/2010/main" val="577371795"/>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A9C76-ECE0-4FD6-BD3F-11CD8BC37C9F}"/>
              </a:ext>
            </a:extLst>
          </p:cNvPr>
          <p:cNvSpPr>
            <a:spLocks noGrp="1"/>
          </p:cNvSpPr>
          <p:nvPr>
            <p:ph type="title"/>
          </p:nvPr>
        </p:nvSpPr>
        <p:spPr/>
        <p:txBody>
          <a:bodyPr/>
          <a:lstStyle/>
          <a:p>
            <a:r>
              <a:rPr lang="en-US" altLang="zh-CN" spc="-5" dirty="0"/>
              <a:t>General</a:t>
            </a:r>
            <a:r>
              <a:rPr lang="en-US" altLang="zh-CN" spc="-55" dirty="0"/>
              <a:t> </a:t>
            </a:r>
            <a:r>
              <a:rPr lang="en-US" altLang="zh-CN" spc="-5" dirty="0"/>
              <a:t>attention</a:t>
            </a:r>
            <a:r>
              <a:rPr lang="en-US" altLang="zh-CN" spc="-45" dirty="0"/>
              <a:t> </a:t>
            </a:r>
            <a:r>
              <a:rPr lang="en-US" altLang="zh-CN" spc="-5" dirty="0"/>
              <a:t>layer</a:t>
            </a:r>
            <a:endParaRPr lang="zh-CN" altLang="en-US" dirty="0"/>
          </a:p>
        </p:txBody>
      </p:sp>
      <p:sp>
        <p:nvSpPr>
          <p:cNvPr id="6" name="object 5">
            <a:extLst>
              <a:ext uri="{FF2B5EF4-FFF2-40B4-BE49-F238E27FC236}">
                <a16:creationId xmlns:a16="http://schemas.microsoft.com/office/drawing/2014/main" id="{0D198F81-7923-4411-AEF9-43AEBDA60C98}"/>
              </a:ext>
            </a:extLst>
          </p:cNvPr>
          <p:cNvSpPr txBox="1"/>
          <p:nvPr/>
        </p:nvSpPr>
        <p:spPr>
          <a:xfrm>
            <a:off x="2484955" y="4219272"/>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sp>
        <p:nvSpPr>
          <p:cNvPr id="7" name="object 6">
            <a:extLst>
              <a:ext uri="{FF2B5EF4-FFF2-40B4-BE49-F238E27FC236}">
                <a16:creationId xmlns:a16="http://schemas.microsoft.com/office/drawing/2014/main" id="{A3726D7C-CE83-4F31-971C-042862DE2C3F}"/>
              </a:ext>
            </a:extLst>
          </p:cNvPr>
          <p:cNvSpPr txBox="1"/>
          <p:nvPr/>
        </p:nvSpPr>
        <p:spPr>
          <a:xfrm>
            <a:off x="342870" y="3879305"/>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grpSp>
        <p:nvGrpSpPr>
          <p:cNvPr id="8" name="object 7">
            <a:extLst>
              <a:ext uri="{FF2B5EF4-FFF2-40B4-BE49-F238E27FC236}">
                <a16:creationId xmlns:a16="http://schemas.microsoft.com/office/drawing/2014/main" id="{B44F7C72-3FE8-4BEA-8CCD-BEE788849A4D}"/>
              </a:ext>
            </a:extLst>
          </p:cNvPr>
          <p:cNvGrpSpPr/>
          <p:nvPr/>
        </p:nvGrpSpPr>
        <p:grpSpPr>
          <a:xfrm>
            <a:off x="567349" y="1756102"/>
            <a:ext cx="1593850" cy="3723640"/>
            <a:chOff x="648934" y="813127"/>
            <a:chExt cx="1593850" cy="3723640"/>
          </a:xfrm>
        </p:grpSpPr>
        <p:sp>
          <p:nvSpPr>
            <p:cNvPr id="9" name="object 8">
              <a:extLst>
                <a:ext uri="{FF2B5EF4-FFF2-40B4-BE49-F238E27FC236}">
                  <a16:creationId xmlns:a16="http://schemas.microsoft.com/office/drawing/2014/main" id="{E8EFFC87-52E8-4FF4-A783-818F2B3BEDB1}"/>
                </a:ext>
              </a:extLst>
            </p:cNvPr>
            <p:cNvSpPr/>
            <p:nvPr/>
          </p:nvSpPr>
          <p:spPr>
            <a:xfrm>
              <a:off x="1601588"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0" name="object 9">
              <a:extLst>
                <a:ext uri="{FF2B5EF4-FFF2-40B4-BE49-F238E27FC236}">
                  <a16:creationId xmlns:a16="http://schemas.microsoft.com/office/drawing/2014/main" id="{42150333-AAFE-4A84-9A5A-4EC79C6FFD2B}"/>
                </a:ext>
              </a:extLst>
            </p:cNvPr>
            <p:cNvSpPr/>
            <p:nvPr/>
          </p:nvSpPr>
          <p:spPr>
            <a:xfrm>
              <a:off x="1601588"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1" name="object 10">
              <a:extLst>
                <a:ext uri="{FF2B5EF4-FFF2-40B4-BE49-F238E27FC236}">
                  <a16:creationId xmlns:a16="http://schemas.microsoft.com/office/drawing/2014/main" id="{984611A4-DD64-4F37-990A-7823084C8CC8}"/>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2" name="object 11">
              <a:extLst>
                <a:ext uri="{FF2B5EF4-FFF2-40B4-BE49-F238E27FC236}">
                  <a16:creationId xmlns:a16="http://schemas.microsoft.com/office/drawing/2014/main" id="{73D819AE-066D-4408-8D69-2F125321B1D8}"/>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3" name="object 12">
              <a:extLst>
                <a:ext uri="{FF2B5EF4-FFF2-40B4-BE49-F238E27FC236}">
                  <a16:creationId xmlns:a16="http://schemas.microsoft.com/office/drawing/2014/main" id="{C7433850-A7D6-463B-9CE6-5FF0BF4E34F7}"/>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4" name="object 13">
              <a:extLst>
                <a:ext uri="{FF2B5EF4-FFF2-40B4-BE49-F238E27FC236}">
                  <a16:creationId xmlns:a16="http://schemas.microsoft.com/office/drawing/2014/main" id="{65D94366-54B5-43C2-AA99-B4462E975354}"/>
                </a:ext>
              </a:extLst>
            </p:cNvPr>
            <p:cNvSpPr/>
            <p:nvPr/>
          </p:nvSpPr>
          <p:spPr>
            <a:xfrm>
              <a:off x="817124" y="2411574"/>
              <a:ext cx="727710" cy="870585"/>
            </a:xfrm>
            <a:custGeom>
              <a:avLst/>
              <a:gdLst/>
              <a:ahLst/>
              <a:cxnLst/>
              <a:rect l="l" t="t" r="r" b="b"/>
              <a:pathLst>
                <a:path w="727710" h="870585">
                  <a:moveTo>
                    <a:pt x="84638" y="870299"/>
                  </a:moveTo>
                  <a:lnTo>
                    <a:pt x="0" y="870299"/>
                  </a:lnTo>
                  <a:lnTo>
                    <a:pt x="0" y="0"/>
                  </a:lnTo>
                  <a:lnTo>
                    <a:pt x="727388" y="0"/>
                  </a:lnTo>
                </a:path>
              </a:pathLst>
            </a:custGeom>
            <a:ln w="9524">
              <a:solidFill>
                <a:srgbClr val="222222"/>
              </a:solidFill>
            </a:ln>
          </p:spPr>
          <p:txBody>
            <a:bodyPr wrap="square" lIns="0" tIns="0" rIns="0" bIns="0" rtlCol="0"/>
            <a:lstStyle/>
            <a:p>
              <a:endParaRPr/>
            </a:p>
          </p:txBody>
        </p:sp>
        <p:sp>
          <p:nvSpPr>
            <p:cNvPr id="15" name="object 14">
              <a:extLst>
                <a:ext uri="{FF2B5EF4-FFF2-40B4-BE49-F238E27FC236}">
                  <a16:creationId xmlns:a16="http://schemas.microsoft.com/office/drawing/2014/main" id="{4AC91498-B1B8-450F-B2F5-E057E7DBAD5A}"/>
                </a:ext>
              </a:extLst>
            </p:cNvPr>
            <p:cNvSpPr/>
            <p:nvPr/>
          </p:nvSpPr>
          <p:spPr>
            <a:xfrm>
              <a:off x="1544513" y="23958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6" name="object 15">
              <a:extLst>
                <a:ext uri="{FF2B5EF4-FFF2-40B4-BE49-F238E27FC236}">
                  <a16:creationId xmlns:a16="http://schemas.microsoft.com/office/drawing/2014/main" id="{2B017989-DE10-4921-85C8-A44B15DF0297}"/>
                </a:ext>
              </a:extLst>
            </p:cNvPr>
            <p:cNvSpPr/>
            <p:nvPr/>
          </p:nvSpPr>
          <p:spPr>
            <a:xfrm>
              <a:off x="1544513" y="23958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17" name="object 16">
              <a:extLst>
                <a:ext uri="{FF2B5EF4-FFF2-40B4-BE49-F238E27FC236}">
                  <a16:creationId xmlns:a16="http://schemas.microsoft.com/office/drawing/2014/main" id="{C8A679D1-28A1-4373-9CB7-2FEB820EBFB1}"/>
                </a:ext>
              </a:extLst>
            </p:cNvPr>
            <p:cNvSpPr/>
            <p:nvPr/>
          </p:nvSpPr>
          <p:spPr>
            <a:xfrm>
              <a:off x="1222763" y="328201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18" name="object 17">
              <a:extLst>
                <a:ext uri="{FF2B5EF4-FFF2-40B4-BE49-F238E27FC236}">
                  <a16:creationId xmlns:a16="http://schemas.microsoft.com/office/drawing/2014/main" id="{01CD4C1B-D6F5-4E50-AF11-C516C9929D86}"/>
                </a:ext>
              </a:extLst>
            </p:cNvPr>
            <p:cNvSpPr/>
            <p:nvPr/>
          </p:nvSpPr>
          <p:spPr>
            <a:xfrm>
              <a:off x="1525243" y="326552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19" name="object 18">
              <a:extLst>
                <a:ext uri="{FF2B5EF4-FFF2-40B4-BE49-F238E27FC236}">
                  <a16:creationId xmlns:a16="http://schemas.microsoft.com/office/drawing/2014/main" id="{250AB13B-3B1E-4570-B591-A8F6F9C5FB6F}"/>
                </a:ext>
              </a:extLst>
            </p:cNvPr>
            <p:cNvSpPr/>
            <p:nvPr/>
          </p:nvSpPr>
          <p:spPr>
            <a:xfrm>
              <a:off x="1525243" y="326552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20" name="object 19">
              <a:extLst>
                <a:ext uri="{FF2B5EF4-FFF2-40B4-BE49-F238E27FC236}">
                  <a16:creationId xmlns:a16="http://schemas.microsoft.com/office/drawing/2014/main" id="{C42D1254-9140-4739-B867-535E50E30D04}"/>
                </a:ext>
              </a:extLst>
            </p:cNvPr>
            <p:cNvSpPr/>
            <p:nvPr/>
          </p:nvSpPr>
          <p:spPr>
            <a:xfrm>
              <a:off x="1222763" y="358436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21" name="object 20">
              <a:extLst>
                <a:ext uri="{FF2B5EF4-FFF2-40B4-BE49-F238E27FC236}">
                  <a16:creationId xmlns:a16="http://schemas.microsoft.com/office/drawing/2014/main" id="{744C6F49-9FCA-4ADE-86BD-519172D06B35}"/>
                </a:ext>
              </a:extLst>
            </p:cNvPr>
            <p:cNvSpPr/>
            <p:nvPr/>
          </p:nvSpPr>
          <p:spPr>
            <a:xfrm>
              <a:off x="1525243" y="35678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2" name="object 21">
              <a:extLst>
                <a:ext uri="{FF2B5EF4-FFF2-40B4-BE49-F238E27FC236}">
                  <a16:creationId xmlns:a16="http://schemas.microsoft.com/office/drawing/2014/main" id="{F558C1D3-546B-4653-81DD-11290EA97997}"/>
                </a:ext>
              </a:extLst>
            </p:cNvPr>
            <p:cNvSpPr/>
            <p:nvPr/>
          </p:nvSpPr>
          <p:spPr>
            <a:xfrm>
              <a:off x="1525243" y="35678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23" name="object 22">
              <a:extLst>
                <a:ext uri="{FF2B5EF4-FFF2-40B4-BE49-F238E27FC236}">
                  <a16:creationId xmlns:a16="http://schemas.microsoft.com/office/drawing/2014/main" id="{BFC64362-D3CC-445F-8D5A-22AEFA841F35}"/>
                </a:ext>
              </a:extLst>
            </p:cNvPr>
            <p:cNvSpPr/>
            <p:nvPr/>
          </p:nvSpPr>
          <p:spPr>
            <a:xfrm>
              <a:off x="742848" y="2088907"/>
              <a:ext cx="804545" cy="1503045"/>
            </a:xfrm>
            <a:custGeom>
              <a:avLst/>
              <a:gdLst/>
              <a:ahLst/>
              <a:cxnLst/>
              <a:rect l="l" t="t" r="r" b="b"/>
              <a:pathLst>
                <a:path w="804544" h="1503045">
                  <a:moveTo>
                    <a:pt x="158914" y="1502992"/>
                  </a:moveTo>
                  <a:lnTo>
                    <a:pt x="0" y="1502992"/>
                  </a:lnTo>
                  <a:lnTo>
                    <a:pt x="0" y="0"/>
                  </a:lnTo>
                  <a:lnTo>
                    <a:pt x="804402" y="0"/>
                  </a:lnTo>
                </a:path>
              </a:pathLst>
            </a:custGeom>
            <a:ln w="9524">
              <a:solidFill>
                <a:srgbClr val="222222"/>
              </a:solidFill>
            </a:ln>
          </p:spPr>
          <p:txBody>
            <a:bodyPr wrap="square" lIns="0" tIns="0" rIns="0" bIns="0" rtlCol="0"/>
            <a:lstStyle/>
            <a:p>
              <a:endParaRPr/>
            </a:p>
          </p:txBody>
        </p:sp>
        <p:sp>
          <p:nvSpPr>
            <p:cNvPr id="24" name="object 23">
              <a:extLst>
                <a:ext uri="{FF2B5EF4-FFF2-40B4-BE49-F238E27FC236}">
                  <a16:creationId xmlns:a16="http://schemas.microsoft.com/office/drawing/2014/main" id="{54D2E948-F518-4A21-B971-9103CA9B78BA}"/>
                </a:ext>
              </a:extLst>
            </p:cNvPr>
            <p:cNvSpPr/>
            <p:nvPr/>
          </p:nvSpPr>
          <p:spPr>
            <a:xfrm>
              <a:off x="1546671" y="2073185"/>
              <a:ext cx="43815" cy="31750"/>
            </a:xfrm>
            <a:custGeom>
              <a:avLst/>
              <a:gdLst/>
              <a:ahLst/>
              <a:cxnLst/>
              <a:rect l="l" t="t" r="r" b="b"/>
              <a:pathLst>
                <a:path w="43815" h="31750">
                  <a:moveTo>
                    <a:pt x="1160" y="31443"/>
                  </a:moveTo>
                  <a:lnTo>
                    <a:pt x="0" y="0"/>
                  </a:lnTo>
                  <a:lnTo>
                    <a:pt x="43776" y="14128"/>
                  </a:lnTo>
                  <a:lnTo>
                    <a:pt x="1160" y="31443"/>
                  </a:lnTo>
                  <a:close/>
                </a:path>
              </a:pathLst>
            </a:custGeom>
            <a:solidFill>
              <a:srgbClr val="222222"/>
            </a:solidFill>
          </p:spPr>
          <p:txBody>
            <a:bodyPr wrap="square" lIns="0" tIns="0" rIns="0" bIns="0" rtlCol="0"/>
            <a:lstStyle/>
            <a:p>
              <a:endParaRPr/>
            </a:p>
          </p:txBody>
        </p:sp>
        <p:sp>
          <p:nvSpPr>
            <p:cNvPr id="25" name="object 24">
              <a:extLst>
                <a:ext uri="{FF2B5EF4-FFF2-40B4-BE49-F238E27FC236}">
                  <a16:creationId xmlns:a16="http://schemas.microsoft.com/office/drawing/2014/main" id="{C500801C-5238-4407-8266-DA1732CBB4BB}"/>
                </a:ext>
              </a:extLst>
            </p:cNvPr>
            <p:cNvSpPr/>
            <p:nvPr/>
          </p:nvSpPr>
          <p:spPr>
            <a:xfrm>
              <a:off x="1546671" y="2073185"/>
              <a:ext cx="43815" cy="31750"/>
            </a:xfrm>
            <a:custGeom>
              <a:avLst/>
              <a:gdLst/>
              <a:ahLst/>
              <a:cxnLst/>
              <a:rect l="l" t="t" r="r" b="b"/>
              <a:pathLst>
                <a:path w="43815" h="31750">
                  <a:moveTo>
                    <a:pt x="1160" y="31443"/>
                  </a:moveTo>
                  <a:lnTo>
                    <a:pt x="43776" y="14128"/>
                  </a:lnTo>
                  <a:lnTo>
                    <a:pt x="0" y="0"/>
                  </a:lnTo>
                  <a:lnTo>
                    <a:pt x="1160" y="31443"/>
                  </a:lnTo>
                  <a:close/>
                </a:path>
              </a:pathLst>
            </a:custGeom>
            <a:ln w="9524">
              <a:solidFill>
                <a:srgbClr val="222222"/>
              </a:solidFill>
            </a:ln>
          </p:spPr>
          <p:txBody>
            <a:bodyPr wrap="square" lIns="0" tIns="0" rIns="0" bIns="0" rtlCol="0"/>
            <a:lstStyle/>
            <a:p>
              <a:endParaRPr/>
            </a:p>
          </p:txBody>
        </p:sp>
        <p:sp>
          <p:nvSpPr>
            <p:cNvPr id="26" name="object 25">
              <a:extLst>
                <a:ext uri="{FF2B5EF4-FFF2-40B4-BE49-F238E27FC236}">
                  <a16:creationId xmlns:a16="http://schemas.microsoft.com/office/drawing/2014/main" id="{9138E781-ADE5-48CD-A8F3-996067A23D88}"/>
                </a:ext>
              </a:extLst>
            </p:cNvPr>
            <p:cNvSpPr/>
            <p:nvPr/>
          </p:nvSpPr>
          <p:spPr>
            <a:xfrm>
              <a:off x="1222763" y="390206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27" name="object 26">
              <a:extLst>
                <a:ext uri="{FF2B5EF4-FFF2-40B4-BE49-F238E27FC236}">
                  <a16:creationId xmlns:a16="http://schemas.microsoft.com/office/drawing/2014/main" id="{C2D46EA7-C9D0-4163-963C-FDF93ECFA1C2}"/>
                </a:ext>
              </a:extLst>
            </p:cNvPr>
            <p:cNvSpPr/>
            <p:nvPr/>
          </p:nvSpPr>
          <p:spPr>
            <a:xfrm>
              <a:off x="1525243" y="38855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8" name="object 27">
              <a:extLst>
                <a:ext uri="{FF2B5EF4-FFF2-40B4-BE49-F238E27FC236}">
                  <a16:creationId xmlns:a16="http://schemas.microsoft.com/office/drawing/2014/main" id="{DF4D38E5-2FB7-448C-8267-5311FE15D7B4}"/>
                </a:ext>
              </a:extLst>
            </p:cNvPr>
            <p:cNvSpPr/>
            <p:nvPr/>
          </p:nvSpPr>
          <p:spPr>
            <a:xfrm>
              <a:off x="1525243" y="38855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29" name="object 28">
              <a:extLst>
                <a:ext uri="{FF2B5EF4-FFF2-40B4-BE49-F238E27FC236}">
                  <a16:creationId xmlns:a16="http://schemas.microsoft.com/office/drawing/2014/main" id="{36DB0B50-8454-4DDA-A353-BB91068D09FB}"/>
                </a:ext>
              </a:extLst>
            </p:cNvPr>
            <p:cNvSpPr/>
            <p:nvPr/>
          </p:nvSpPr>
          <p:spPr>
            <a:xfrm>
              <a:off x="653697" y="1791725"/>
              <a:ext cx="890905" cy="2110740"/>
            </a:xfrm>
            <a:custGeom>
              <a:avLst/>
              <a:gdLst/>
              <a:ahLst/>
              <a:cxnLst/>
              <a:rect l="l" t="t" r="r" b="b"/>
              <a:pathLst>
                <a:path w="890905" h="2110740">
                  <a:moveTo>
                    <a:pt x="248065" y="2110199"/>
                  </a:moveTo>
                  <a:lnTo>
                    <a:pt x="0" y="2110199"/>
                  </a:lnTo>
                  <a:lnTo>
                    <a:pt x="0" y="0"/>
                  </a:lnTo>
                  <a:lnTo>
                    <a:pt x="890815" y="0"/>
                  </a:lnTo>
                </a:path>
              </a:pathLst>
            </a:custGeom>
            <a:ln w="9524">
              <a:solidFill>
                <a:srgbClr val="222222"/>
              </a:solidFill>
            </a:ln>
          </p:spPr>
          <p:txBody>
            <a:bodyPr wrap="square" lIns="0" tIns="0" rIns="0" bIns="0" rtlCol="0"/>
            <a:lstStyle/>
            <a:p>
              <a:endParaRPr/>
            </a:p>
          </p:txBody>
        </p:sp>
        <p:sp>
          <p:nvSpPr>
            <p:cNvPr id="30" name="object 29">
              <a:extLst>
                <a:ext uri="{FF2B5EF4-FFF2-40B4-BE49-F238E27FC236}">
                  <a16:creationId xmlns:a16="http://schemas.microsoft.com/office/drawing/2014/main" id="{3263DD0C-0A8D-434B-A1B1-CAAA58EF2427}"/>
                </a:ext>
              </a:extLst>
            </p:cNvPr>
            <p:cNvSpPr/>
            <p:nvPr/>
          </p:nvSpPr>
          <p:spPr>
            <a:xfrm>
              <a:off x="1544513" y="17759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1" name="object 30">
              <a:extLst>
                <a:ext uri="{FF2B5EF4-FFF2-40B4-BE49-F238E27FC236}">
                  <a16:creationId xmlns:a16="http://schemas.microsoft.com/office/drawing/2014/main" id="{538B6E5A-C2EE-4CE9-B53B-FD34C0042085}"/>
                </a:ext>
              </a:extLst>
            </p:cNvPr>
            <p:cNvSpPr/>
            <p:nvPr/>
          </p:nvSpPr>
          <p:spPr>
            <a:xfrm>
              <a:off x="1544513" y="17759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2" name="object 31">
              <a:extLst>
                <a:ext uri="{FF2B5EF4-FFF2-40B4-BE49-F238E27FC236}">
                  <a16:creationId xmlns:a16="http://schemas.microsoft.com/office/drawing/2014/main" id="{84A9815B-F449-4B48-8B47-56CD06DC5226}"/>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33" name="object 32">
              <a:extLst>
                <a:ext uri="{FF2B5EF4-FFF2-40B4-BE49-F238E27FC236}">
                  <a16:creationId xmlns:a16="http://schemas.microsoft.com/office/drawing/2014/main" id="{70D97266-AD35-443D-ACB6-15B091135D59}"/>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34" name="object 33">
              <a:extLst>
                <a:ext uri="{FF2B5EF4-FFF2-40B4-BE49-F238E27FC236}">
                  <a16:creationId xmlns:a16="http://schemas.microsoft.com/office/drawing/2014/main" id="{31CF0D43-8ED9-4447-90A0-E665D95CC280}"/>
                </a:ext>
              </a:extLst>
            </p:cNvPr>
            <p:cNvSpPr/>
            <p:nvPr/>
          </p:nvSpPr>
          <p:spPr>
            <a:xfrm>
              <a:off x="1916560" y="81788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5" name="object 34">
              <a:extLst>
                <a:ext uri="{FF2B5EF4-FFF2-40B4-BE49-F238E27FC236}">
                  <a16:creationId xmlns:a16="http://schemas.microsoft.com/office/drawing/2014/main" id="{07C9F4DD-5D13-4E87-9729-FB014670CF1C}"/>
                </a:ext>
              </a:extLst>
            </p:cNvPr>
            <p:cNvSpPr/>
            <p:nvPr/>
          </p:nvSpPr>
          <p:spPr>
            <a:xfrm>
              <a:off x="1916560" y="81788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6" name="object 35">
            <a:extLst>
              <a:ext uri="{FF2B5EF4-FFF2-40B4-BE49-F238E27FC236}">
                <a16:creationId xmlns:a16="http://schemas.microsoft.com/office/drawing/2014/main" id="{CB2F044C-739B-4251-9D60-200B15FFD49C}"/>
              </a:ext>
            </a:extLst>
          </p:cNvPr>
          <p:cNvSpPr txBox="1"/>
          <p:nvPr/>
        </p:nvSpPr>
        <p:spPr>
          <a:xfrm>
            <a:off x="2479855" y="2810204"/>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sp>
        <p:nvSpPr>
          <p:cNvPr id="37" name="object 36">
            <a:extLst>
              <a:ext uri="{FF2B5EF4-FFF2-40B4-BE49-F238E27FC236}">
                <a16:creationId xmlns:a16="http://schemas.microsoft.com/office/drawing/2014/main" id="{331E0AB8-6D4E-4326-8BF9-C4673D3CE88F}"/>
              </a:ext>
            </a:extLst>
          </p:cNvPr>
          <p:cNvSpPr/>
          <p:nvPr/>
        </p:nvSpPr>
        <p:spPr>
          <a:xfrm>
            <a:off x="1680253" y="394574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38" name="object 37">
            <a:extLst>
              <a:ext uri="{FF2B5EF4-FFF2-40B4-BE49-F238E27FC236}">
                <a16:creationId xmlns:a16="http://schemas.microsoft.com/office/drawing/2014/main" id="{78A10F8F-893C-45AF-A535-1B7FF5AE1DF5}"/>
              </a:ext>
            </a:extLst>
          </p:cNvPr>
          <p:cNvGrpSpPr/>
          <p:nvPr/>
        </p:nvGrpSpPr>
        <p:grpSpPr>
          <a:xfrm>
            <a:off x="1659759" y="3897760"/>
            <a:ext cx="41275" cy="53340"/>
            <a:chOff x="1741344" y="2954785"/>
            <a:chExt cx="41275" cy="53340"/>
          </a:xfrm>
        </p:grpSpPr>
        <p:sp>
          <p:nvSpPr>
            <p:cNvPr id="39" name="object 38">
              <a:extLst>
                <a:ext uri="{FF2B5EF4-FFF2-40B4-BE49-F238E27FC236}">
                  <a16:creationId xmlns:a16="http://schemas.microsoft.com/office/drawing/2014/main" id="{F50DE76C-09B1-4B71-A22B-7664D7ADB18C}"/>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0" name="object 39">
              <a:extLst>
                <a:ext uri="{FF2B5EF4-FFF2-40B4-BE49-F238E27FC236}">
                  <a16:creationId xmlns:a16="http://schemas.microsoft.com/office/drawing/2014/main" id="{C37FF955-BE8C-4B67-A1B7-EFA32FBE2F62}"/>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1" name="object 40">
            <a:extLst>
              <a:ext uri="{FF2B5EF4-FFF2-40B4-BE49-F238E27FC236}">
                <a16:creationId xmlns:a16="http://schemas.microsoft.com/office/drawing/2014/main" id="{A4AE9448-123D-4A8D-8B0C-D09DC5310E0E}"/>
              </a:ext>
            </a:extLst>
          </p:cNvPr>
          <p:cNvSpPr txBox="1"/>
          <p:nvPr/>
        </p:nvSpPr>
        <p:spPr>
          <a:xfrm>
            <a:off x="1519339" y="3681542"/>
            <a:ext cx="963294" cy="211454"/>
          </a:xfrm>
          <a:prstGeom prst="rect">
            <a:avLst/>
          </a:prstGeom>
          <a:ln w="9524">
            <a:solidFill>
              <a:srgbClr val="000000"/>
            </a:solidFill>
          </a:ln>
        </p:spPr>
        <p:txBody>
          <a:bodyPr vert="horz" wrap="square" lIns="0" tIns="7620" rIns="0" bIns="0" rtlCol="0">
            <a:spAutoFit/>
          </a:bodyPr>
          <a:lstStyle/>
          <a:p>
            <a:pPr marL="214629">
              <a:lnSpc>
                <a:spcPct val="100000"/>
              </a:lnSpc>
              <a:spcBef>
                <a:spcPts val="60"/>
              </a:spcBef>
            </a:pPr>
            <a:r>
              <a:rPr sz="1200" dirty="0">
                <a:latin typeface="Arial MT"/>
                <a:cs typeface="Arial MT"/>
              </a:rPr>
              <a:t>softmax</a:t>
            </a:r>
            <a:endParaRPr sz="1200">
              <a:latin typeface="Arial MT"/>
              <a:cs typeface="Arial MT"/>
            </a:endParaRPr>
          </a:p>
        </p:txBody>
      </p:sp>
      <p:sp>
        <p:nvSpPr>
          <p:cNvPr id="42" name="object 41">
            <a:extLst>
              <a:ext uri="{FF2B5EF4-FFF2-40B4-BE49-F238E27FC236}">
                <a16:creationId xmlns:a16="http://schemas.microsoft.com/office/drawing/2014/main" id="{F5838205-3B20-4734-AD20-03227D66C446}"/>
              </a:ext>
            </a:extLst>
          </p:cNvPr>
          <p:cNvSpPr/>
          <p:nvPr/>
        </p:nvSpPr>
        <p:spPr>
          <a:xfrm>
            <a:off x="1680253" y="356474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43" name="object 42">
            <a:extLst>
              <a:ext uri="{FF2B5EF4-FFF2-40B4-BE49-F238E27FC236}">
                <a16:creationId xmlns:a16="http://schemas.microsoft.com/office/drawing/2014/main" id="{F75E38F4-F011-4786-81FE-E683588E8498}"/>
              </a:ext>
            </a:extLst>
          </p:cNvPr>
          <p:cNvSpPr txBox="1"/>
          <p:nvPr/>
        </p:nvSpPr>
        <p:spPr>
          <a:xfrm>
            <a:off x="1834975" y="1760864"/>
            <a:ext cx="321310" cy="280035"/>
          </a:xfrm>
          <a:prstGeom prst="rect">
            <a:avLst/>
          </a:prstGeom>
        </p:spPr>
        <p:txBody>
          <a:bodyPr vert="horz" wrap="square" lIns="0" tIns="41910" rIns="0" bIns="0" rtlCol="0">
            <a:spAutoFit/>
          </a:bodyPr>
          <a:lstStyle/>
          <a:p>
            <a:pPr algn="ctr">
              <a:lnSpc>
                <a:spcPct val="100000"/>
              </a:lnSpc>
              <a:spcBef>
                <a:spcPts val="330"/>
              </a:spcBef>
            </a:pPr>
            <a:r>
              <a:rPr sz="1200" dirty="0">
                <a:latin typeface="Arial MT"/>
                <a:cs typeface="Arial MT"/>
              </a:rPr>
              <a:t>c</a:t>
            </a:r>
            <a:endParaRPr sz="1200">
              <a:latin typeface="Arial MT"/>
              <a:cs typeface="Arial MT"/>
            </a:endParaRPr>
          </a:p>
        </p:txBody>
      </p:sp>
      <p:grpSp>
        <p:nvGrpSpPr>
          <p:cNvPr id="44" name="object 43">
            <a:extLst>
              <a:ext uri="{FF2B5EF4-FFF2-40B4-BE49-F238E27FC236}">
                <a16:creationId xmlns:a16="http://schemas.microsoft.com/office/drawing/2014/main" id="{701DBCC4-5376-4112-A2A1-E543CB532352}"/>
              </a:ext>
            </a:extLst>
          </p:cNvPr>
          <p:cNvGrpSpPr/>
          <p:nvPr/>
        </p:nvGrpSpPr>
        <p:grpSpPr>
          <a:xfrm>
            <a:off x="1514577" y="2191937"/>
            <a:ext cx="972819" cy="374650"/>
            <a:chOff x="1596162" y="1248962"/>
            <a:chExt cx="972819" cy="374650"/>
          </a:xfrm>
        </p:grpSpPr>
        <p:sp>
          <p:nvSpPr>
            <p:cNvPr id="45" name="object 44">
              <a:extLst>
                <a:ext uri="{FF2B5EF4-FFF2-40B4-BE49-F238E27FC236}">
                  <a16:creationId xmlns:a16="http://schemas.microsoft.com/office/drawing/2014/main" id="{A5CE1854-1D85-4271-BEF2-B697FE8A6AC8}"/>
                </a:ext>
              </a:extLst>
            </p:cNvPr>
            <p:cNvSpPr/>
            <p:nvPr/>
          </p:nvSpPr>
          <p:spPr>
            <a:xfrm>
              <a:off x="1772556" y="1514270"/>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46" name="object 45">
              <a:extLst>
                <a:ext uri="{FF2B5EF4-FFF2-40B4-BE49-F238E27FC236}">
                  <a16:creationId xmlns:a16="http://schemas.microsoft.com/office/drawing/2014/main" id="{58C46DF2-4968-4E44-A483-593A8E7C81AD}"/>
                </a:ext>
              </a:extLst>
            </p:cNvPr>
            <p:cNvSpPr/>
            <p:nvPr/>
          </p:nvSpPr>
          <p:spPr>
            <a:xfrm>
              <a:off x="1756824" y="1471047"/>
              <a:ext cx="31750" cy="43815"/>
            </a:xfrm>
            <a:custGeom>
              <a:avLst/>
              <a:gdLst/>
              <a:ahLst/>
              <a:cxnLst/>
              <a:rect l="l" t="t" r="r" b="b"/>
              <a:pathLst>
                <a:path w="31750" h="43815">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7" name="object 46">
              <a:extLst>
                <a:ext uri="{FF2B5EF4-FFF2-40B4-BE49-F238E27FC236}">
                  <a16:creationId xmlns:a16="http://schemas.microsoft.com/office/drawing/2014/main" id="{5C5C630B-08AB-4373-9DD5-E8F3131D1941}"/>
                </a:ext>
              </a:extLst>
            </p:cNvPr>
            <p:cNvSpPr/>
            <p:nvPr/>
          </p:nvSpPr>
          <p:spPr>
            <a:xfrm>
              <a:off x="1756824" y="1471047"/>
              <a:ext cx="31750" cy="43815"/>
            </a:xfrm>
            <a:custGeom>
              <a:avLst/>
              <a:gdLst/>
              <a:ahLst/>
              <a:cxnLst/>
              <a:rect l="l" t="t" r="r" b="b"/>
              <a:pathLst>
                <a:path w="31750" h="43815">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48" name="object 47">
              <a:extLst>
                <a:ext uri="{FF2B5EF4-FFF2-40B4-BE49-F238E27FC236}">
                  <a16:creationId xmlns:a16="http://schemas.microsoft.com/office/drawing/2014/main" id="{16661E2C-9FD2-4E25-85FF-45A9BE78E769}"/>
                </a:ext>
              </a:extLst>
            </p:cNvPr>
            <p:cNvSpPr/>
            <p:nvPr/>
          </p:nvSpPr>
          <p:spPr>
            <a:xfrm>
              <a:off x="1600924" y="1253725"/>
              <a:ext cx="963294" cy="211454"/>
            </a:xfrm>
            <a:custGeom>
              <a:avLst/>
              <a:gdLst/>
              <a:ahLst/>
              <a:cxnLst/>
              <a:rect l="l" t="t" r="r" b="b"/>
              <a:pathLst>
                <a:path w="963294" h="211455">
                  <a:moveTo>
                    <a:pt x="0" y="0"/>
                  </a:moveTo>
                  <a:lnTo>
                    <a:pt x="963299" y="0"/>
                  </a:lnTo>
                  <a:lnTo>
                    <a:pt x="963299" y="210899"/>
                  </a:lnTo>
                  <a:lnTo>
                    <a:pt x="0" y="210899"/>
                  </a:lnTo>
                  <a:lnTo>
                    <a:pt x="0" y="0"/>
                  </a:lnTo>
                  <a:close/>
                </a:path>
              </a:pathLst>
            </a:custGeom>
            <a:ln w="9524">
              <a:solidFill>
                <a:srgbClr val="000000"/>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DA82E9EE-1591-4E3E-9B35-436C31B5B53C}"/>
              </a:ext>
            </a:extLst>
          </p:cNvPr>
          <p:cNvSpPr txBox="1"/>
          <p:nvPr/>
        </p:nvSpPr>
        <p:spPr>
          <a:xfrm>
            <a:off x="1651529" y="2191913"/>
            <a:ext cx="6985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mul</a:t>
            </a:r>
            <a:r>
              <a:rPr sz="1200" spc="-50" dirty="0">
                <a:latin typeface="Arial MT"/>
                <a:cs typeface="Arial MT"/>
              </a:rPr>
              <a:t> </a:t>
            </a:r>
            <a:r>
              <a:rPr sz="1200" dirty="0">
                <a:latin typeface="Arial MT"/>
                <a:cs typeface="Arial MT"/>
              </a:rPr>
              <a:t>+</a:t>
            </a:r>
            <a:r>
              <a:rPr sz="1200" spc="-45" dirty="0">
                <a:latin typeface="Arial MT"/>
                <a:cs typeface="Arial MT"/>
              </a:rPr>
              <a:t> </a:t>
            </a:r>
            <a:r>
              <a:rPr sz="1200" spc="-5" dirty="0">
                <a:latin typeface="Arial MT"/>
                <a:cs typeface="Arial MT"/>
              </a:rPr>
              <a:t>add</a:t>
            </a:r>
            <a:endParaRPr sz="1200">
              <a:latin typeface="Arial MT"/>
              <a:cs typeface="Arial MT"/>
            </a:endParaRPr>
          </a:p>
        </p:txBody>
      </p:sp>
      <p:grpSp>
        <p:nvGrpSpPr>
          <p:cNvPr id="50" name="object 49">
            <a:extLst>
              <a:ext uri="{FF2B5EF4-FFF2-40B4-BE49-F238E27FC236}">
                <a16:creationId xmlns:a16="http://schemas.microsoft.com/office/drawing/2014/main" id="{7579A4CB-F962-447F-931E-022C5F4443DC}"/>
              </a:ext>
            </a:extLst>
          </p:cNvPr>
          <p:cNvGrpSpPr/>
          <p:nvPr/>
        </p:nvGrpSpPr>
        <p:grpSpPr>
          <a:xfrm>
            <a:off x="815415" y="2053622"/>
            <a:ext cx="1201420" cy="2936240"/>
            <a:chOff x="897000" y="1110647"/>
            <a:chExt cx="1201420" cy="2936240"/>
          </a:xfrm>
        </p:grpSpPr>
        <p:sp>
          <p:nvSpPr>
            <p:cNvPr id="51" name="object 50">
              <a:extLst>
                <a:ext uri="{FF2B5EF4-FFF2-40B4-BE49-F238E27FC236}">
                  <a16:creationId xmlns:a16="http://schemas.microsoft.com/office/drawing/2014/main" id="{BB8BB53F-3665-4F26-BC2A-2F919C2875EB}"/>
                </a:ext>
              </a:extLst>
            </p:cNvPr>
            <p:cNvSpPr/>
            <p:nvPr/>
          </p:nvSpPr>
          <p:spPr>
            <a:xfrm>
              <a:off x="901762" y="376212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2" name="object 51">
              <a:extLst>
                <a:ext uri="{FF2B5EF4-FFF2-40B4-BE49-F238E27FC236}">
                  <a16:creationId xmlns:a16="http://schemas.microsoft.com/office/drawing/2014/main" id="{CA6A095C-7399-450C-8ACC-26727DA23C76}"/>
                </a:ext>
              </a:extLst>
            </p:cNvPr>
            <p:cNvSpPr/>
            <p:nvPr/>
          </p:nvSpPr>
          <p:spPr>
            <a:xfrm>
              <a:off x="901762" y="376212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3" name="object 52">
              <a:extLst>
                <a:ext uri="{FF2B5EF4-FFF2-40B4-BE49-F238E27FC236}">
                  <a16:creationId xmlns:a16="http://schemas.microsoft.com/office/drawing/2014/main" id="{B9ABA4D9-BE65-4C00-85C0-E27643200792}"/>
                </a:ext>
              </a:extLst>
            </p:cNvPr>
            <p:cNvSpPr/>
            <p:nvPr/>
          </p:nvSpPr>
          <p:spPr>
            <a:xfrm>
              <a:off x="2077343" y="1158632"/>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54" name="object 53">
              <a:extLst>
                <a:ext uri="{FF2B5EF4-FFF2-40B4-BE49-F238E27FC236}">
                  <a16:creationId xmlns:a16="http://schemas.microsoft.com/office/drawing/2014/main" id="{1686C59B-78B1-4B9C-9B84-4C42021E59E3}"/>
                </a:ext>
              </a:extLst>
            </p:cNvPr>
            <p:cNvSpPr/>
            <p:nvPr/>
          </p:nvSpPr>
          <p:spPr>
            <a:xfrm>
              <a:off x="2061611" y="1115409"/>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55" name="object 54">
              <a:extLst>
                <a:ext uri="{FF2B5EF4-FFF2-40B4-BE49-F238E27FC236}">
                  <a16:creationId xmlns:a16="http://schemas.microsoft.com/office/drawing/2014/main" id="{62598611-7327-40DB-9AC3-3D06FE20E6CD}"/>
                </a:ext>
              </a:extLst>
            </p:cNvPr>
            <p:cNvSpPr/>
            <p:nvPr/>
          </p:nvSpPr>
          <p:spPr>
            <a:xfrm>
              <a:off x="2061611" y="1115409"/>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56" name="object 55">
            <a:extLst>
              <a:ext uri="{FF2B5EF4-FFF2-40B4-BE49-F238E27FC236}">
                <a16:creationId xmlns:a16="http://schemas.microsoft.com/office/drawing/2014/main" id="{175CC2D2-1736-44B5-ACF0-09DB10ED2E2C}"/>
              </a:ext>
            </a:extLst>
          </p:cNvPr>
          <p:cNvSpPr txBox="1"/>
          <p:nvPr/>
        </p:nvSpPr>
        <p:spPr>
          <a:xfrm>
            <a:off x="2897388" y="1906079"/>
            <a:ext cx="2241299" cy="443711"/>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Outputs:</a:t>
            </a:r>
            <a:endParaRPr sz="1400">
              <a:latin typeface="Arial"/>
              <a:cs typeface="Arial"/>
            </a:endParaRPr>
          </a:p>
          <a:p>
            <a:pPr marL="12700">
              <a:lnSpc>
                <a:spcPct val="100000"/>
              </a:lnSpc>
            </a:pPr>
            <a:r>
              <a:rPr sz="1400" dirty="0">
                <a:latin typeface="Arial MT"/>
                <a:cs typeface="Arial MT"/>
              </a:rPr>
              <a:t>context</a:t>
            </a:r>
            <a:r>
              <a:rPr sz="1400" spc="-30" dirty="0">
                <a:latin typeface="Arial MT"/>
                <a:cs typeface="Arial MT"/>
              </a:rPr>
              <a:t> </a:t>
            </a:r>
            <a:r>
              <a:rPr sz="1400" dirty="0">
                <a:latin typeface="Arial MT"/>
                <a:cs typeface="Arial MT"/>
              </a:rPr>
              <a:t>vector:</a:t>
            </a:r>
            <a:r>
              <a:rPr sz="1400" spc="-25" dirty="0">
                <a:latin typeface="Arial MT"/>
                <a:cs typeface="Arial MT"/>
              </a:rPr>
              <a:t> </a:t>
            </a:r>
            <a:r>
              <a:rPr sz="1400" b="1" dirty="0">
                <a:latin typeface="Arial"/>
                <a:cs typeface="Arial"/>
              </a:rPr>
              <a:t>c</a:t>
            </a:r>
            <a:r>
              <a:rPr sz="1400" b="1" spc="-25" dirty="0">
                <a:latin typeface="Arial"/>
                <a:cs typeface="Arial"/>
              </a:rPr>
              <a:t> </a:t>
            </a:r>
            <a:r>
              <a:rPr sz="1400" dirty="0">
                <a:latin typeface="Arial MT"/>
                <a:cs typeface="Arial MT"/>
              </a:rPr>
              <a:t>(shape:</a:t>
            </a:r>
            <a:r>
              <a:rPr sz="1400" spc="-30" dirty="0">
                <a:latin typeface="Arial MT"/>
                <a:cs typeface="Arial MT"/>
              </a:rPr>
              <a:t> </a:t>
            </a:r>
            <a:r>
              <a:rPr sz="1400" spc="-5" dirty="0">
                <a:latin typeface="Arial MT"/>
                <a:cs typeface="Arial MT"/>
              </a:rPr>
              <a:t>D)</a:t>
            </a:r>
            <a:endParaRPr sz="1400">
              <a:latin typeface="Arial MT"/>
              <a:cs typeface="Arial MT"/>
            </a:endParaRPr>
          </a:p>
        </p:txBody>
      </p:sp>
      <p:sp>
        <p:nvSpPr>
          <p:cNvPr id="59" name="object 58">
            <a:extLst>
              <a:ext uri="{FF2B5EF4-FFF2-40B4-BE49-F238E27FC236}">
                <a16:creationId xmlns:a16="http://schemas.microsoft.com/office/drawing/2014/main" id="{57096F48-C478-4FAA-98C2-7E5DAC70BD5E}"/>
              </a:ext>
            </a:extLst>
          </p:cNvPr>
          <p:cNvSpPr txBox="1"/>
          <p:nvPr/>
        </p:nvSpPr>
        <p:spPr>
          <a:xfrm>
            <a:off x="820177" y="4705100"/>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60" name="object 59">
            <a:extLst>
              <a:ext uri="{FF2B5EF4-FFF2-40B4-BE49-F238E27FC236}">
                <a16:creationId xmlns:a16="http://schemas.microsoft.com/office/drawing/2014/main" id="{536EFDFB-83AD-4FC5-8F19-C812C0DEAB30}"/>
              </a:ext>
            </a:extLst>
          </p:cNvPr>
          <p:cNvGrpSpPr/>
          <p:nvPr/>
        </p:nvGrpSpPr>
        <p:grpSpPr>
          <a:xfrm>
            <a:off x="815415" y="4390312"/>
            <a:ext cx="330835" cy="289560"/>
            <a:chOff x="897000" y="3447337"/>
            <a:chExt cx="330835" cy="289560"/>
          </a:xfrm>
        </p:grpSpPr>
        <p:sp>
          <p:nvSpPr>
            <p:cNvPr id="61" name="object 60">
              <a:extLst>
                <a:ext uri="{FF2B5EF4-FFF2-40B4-BE49-F238E27FC236}">
                  <a16:creationId xmlns:a16="http://schemas.microsoft.com/office/drawing/2014/main" id="{EE97B9B9-3324-441C-8F5E-C0B56A3E958B}"/>
                </a:ext>
              </a:extLst>
            </p:cNvPr>
            <p:cNvSpPr/>
            <p:nvPr/>
          </p:nvSpPr>
          <p:spPr>
            <a:xfrm>
              <a:off x="901762"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2" name="object 61">
              <a:extLst>
                <a:ext uri="{FF2B5EF4-FFF2-40B4-BE49-F238E27FC236}">
                  <a16:creationId xmlns:a16="http://schemas.microsoft.com/office/drawing/2014/main" id="{18787527-502B-4D53-9AF3-6184B546C83B}"/>
                </a:ext>
              </a:extLst>
            </p:cNvPr>
            <p:cNvSpPr/>
            <p:nvPr/>
          </p:nvSpPr>
          <p:spPr>
            <a:xfrm>
              <a:off x="901762"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3" name="object 62">
            <a:extLst>
              <a:ext uri="{FF2B5EF4-FFF2-40B4-BE49-F238E27FC236}">
                <a16:creationId xmlns:a16="http://schemas.microsoft.com/office/drawing/2014/main" id="{3982D063-3C89-4646-AA85-6FF221F7B1DF}"/>
              </a:ext>
            </a:extLst>
          </p:cNvPr>
          <p:cNvSpPr txBox="1"/>
          <p:nvPr/>
        </p:nvSpPr>
        <p:spPr>
          <a:xfrm>
            <a:off x="820177" y="439507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64" name="object 63">
            <a:extLst>
              <a:ext uri="{FF2B5EF4-FFF2-40B4-BE49-F238E27FC236}">
                <a16:creationId xmlns:a16="http://schemas.microsoft.com/office/drawing/2014/main" id="{D1AED478-1536-4E9E-B325-BD70D347CF0A}"/>
              </a:ext>
            </a:extLst>
          </p:cNvPr>
          <p:cNvGrpSpPr/>
          <p:nvPr/>
        </p:nvGrpSpPr>
        <p:grpSpPr>
          <a:xfrm>
            <a:off x="815415" y="4080287"/>
            <a:ext cx="330835" cy="289560"/>
            <a:chOff x="897000" y="3137312"/>
            <a:chExt cx="330835" cy="289560"/>
          </a:xfrm>
        </p:grpSpPr>
        <p:sp>
          <p:nvSpPr>
            <p:cNvPr id="65" name="object 64">
              <a:extLst>
                <a:ext uri="{FF2B5EF4-FFF2-40B4-BE49-F238E27FC236}">
                  <a16:creationId xmlns:a16="http://schemas.microsoft.com/office/drawing/2014/main" id="{ADDF2DF3-6403-40A9-8BF3-8A13D51CF218}"/>
                </a:ext>
              </a:extLst>
            </p:cNvPr>
            <p:cNvSpPr/>
            <p:nvPr/>
          </p:nvSpPr>
          <p:spPr>
            <a:xfrm>
              <a:off x="901762"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6" name="object 65">
              <a:extLst>
                <a:ext uri="{FF2B5EF4-FFF2-40B4-BE49-F238E27FC236}">
                  <a16:creationId xmlns:a16="http://schemas.microsoft.com/office/drawing/2014/main" id="{EC077204-DF7A-4F41-B5AE-52C66F4FC5CD}"/>
                </a:ext>
              </a:extLst>
            </p:cNvPr>
            <p:cNvSpPr/>
            <p:nvPr/>
          </p:nvSpPr>
          <p:spPr>
            <a:xfrm>
              <a:off x="901762"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7" name="object 66">
            <a:extLst>
              <a:ext uri="{FF2B5EF4-FFF2-40B4-BE49-F238E27FC236}">
                <a16:creationId xmlns:a16="http://schemas.microsoft.com/office/drawing/2014/main" id="{83688746-7872-40CD-A53B-3E6A2A9D7718}"/>
              </a:ext>
            </a:extLst>
          </p:cNvPr>
          <p:cNvSpPr txBox="1"/>
          <p:nvPr/>
        </p:nvSpPr>
        <p:spPr>
          <a:xfrm>
            <a:off x="820177" y="408505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grpSp>
        <p:nvGrpSpPr>
          <p:cNvPr id="68" name="object 67">
            <a:extLst>
              <a:ext uri="{FF2B5EF4-FFF2-40B4-BE49-F238E27FC236}">
                <a16:creationId xmlns:a16="http://schemas.microsoft.com/office/drawing/2014/main" id="{AD8024BE-549C-404D-8686-7D55D0262967}"/>
              </a:ext>
            </a:extLst>
          </p:cNvPr>
          <p:cNvGrpSpPr/>
          <p:nvPr/>
        </p:nvGrpSpPr>
        <p:grpSpPr>
          <a:xfrm>
            <a:off x="1512693" y="4692662"/>
            <a:ext cx="330835" cy="289560"/>
            <a:chOff x="1594278" y="3749687"/>
            <a:chExt cx="330835" cy="289560"/>
          </a:xfrm>
        </p:grpSpPr>
        <p:sp>
          <p:nvSpPr>
            <p:cNvPr id="69" name="object 68">
              <a:extLst>
                <a:ext uri="{FF2B5EF4-FFF2-40B4-BE49-F238E27FC236}">
                  <a16:creationId xmlns:a16="http://schemas.microsoft.com/office/drawing/2014/main" id="{62D84BE9-F0A7-4CB2-8314-BF04F5732921}"/>
                </a:ext>
              </a:extLst>
            </p:cNvPr>
            <p:cNvSpPr/>
            <p:nvPr/>
          </p:nvSpPr>
          <p:spPr>
            <a:xfrm>
              <a:off x="1599040"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0" name="object 69">
              <a:extLst>
                <a:ext uri="{FF2B5EF4-FFF2-40B4-BE49-F238E27FC236}">
                  <a16:creationId xmlns:a16="http://schemas.microsoft.com/office/drawing/2014/main" id="{262D31CB-F70A-4E4F-9839-C585A59FCE1F}"/>
                </a:ext>
              </a:extLst>
            </p:cNvPr>
            <p:cNvSpPr/>
            <p:nvPr/>
          </p:nvSpPr>
          <p:spPr>
            <a:xfrm>
              <a:off x="1599040"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1" name="object 70">
            <a:extLst>
              <a:ext uri="{FF2B5EF4-FFF2-40B4-BE49-F238E27FC236}">
                <a16:creationId xmlns:a16="http://schemas.microsoft.com/office/drawing/2014/main" id="{AE6D9744-5AB0-4F46-BB7D-0D8CFA7DB669}"/>
              </a:ext>
            </a:extLst>
          </p:cNvPr>
          <p:cNvSpPr txBox="1"/>
          <p:nvPr/>
        </p:nvSpPr>
        <p:spPr>
          <a:xfrm>
            <a:off x="1517455" y="4697424"/>
            <a:ext cx="321310" cy="28003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e</a:t>
            </a:r>
            <a:r>
              <a:rPr sz="1050" spc="7" baseline="-31746" dirty="0">
                <a:latin typeface="Arial MT"/>
                <a:cs typeface="Arial MT"/>
              </a:rPr>
              <a:t>2</a:t>
            </a:r>
            <a:endParaRPr sz="1050" baseline="-31746">
              <a:latin typeface="Arial MT"/>
              <a:cs typeface="Arial MT"/>
            </a:endParaRPr>
          </a:p>
        </p:txBody>
      </p:sp>
      <p:grpSp>
        <p:nvGrpSpPr>
          <p:cNvPr id="72" name="object 71">
            <a:extLst>
              <a:ext uri="{FF2B5EF4-FFF2-40B4-BE49-F238E27FC236}">
                <a16:creationId xmlns:a16="http://schemas.microsoft.com/office/drawing/2014/main" id="{0D1B55B8-599B-4D99-BA88-D6533ADB308D}"/>
              </a:ext>
            </a:extLst>
          </p:cNvPr>
          <p:cNvGrpSpPr/>
          <p:nvPr/>
        </p:nvGrpSpPr>
        <p:grpSpPr>
          <a:xfrm>
            <a:off x="1512693" y="4382637"/>
            <a:ext cx="330835" cy="289560"/>
            <a:chOff x="1594278" y="3439662"/>
            <a:chExt cx="330835" cy="289560"/>
          </a:xfrm>
        </p:grpSpPr>
        <p:sp>
          <p:nvSpPr>
            <p:cNvPr id="73" name="object 72">
              <a:extLst>
                <a:ext uri="{FF2B5EF4-FFF2-40B4-BE49-F238E27FC236}">
                  <a16:creationId xmlns:a16="http://schemas.microsoft.com/office/drawing/2014/main" id="{1AF4559C-95F7-4CF7-929C-818E5A89075E}"/>
                </a:ext>
              </a:extLst>
            </p:cNvPr>
            <p:cNvSpPr/>
            <p:nvPr/>
          </p:nvSpPr>
          <p:spPr>
            <a:xfrm>
              <a:off x="1599040" y="34444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4" name="object 73">
              <a:extLst>
                <a:ext uri="{FF2B5EF4-FFF2-40B4-BE49-F238E27FC236}">
                  <a16:creationId xmlns:a16="http://schemas.microsoft.com/office/drawing/2014/main" id="{95D8E37E-1324-4D11-A6CE-31C692B819AE}"/>
                </a:ext>
              </a:extLst>
            </p:cNvPr>
            <p:cNvSpPr/>
            <p:nvPr/>
          </p:nvSpPr>
          <p:spPr>
            <a:xfrm>
              <a:off x="1599040" y="34444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5" name="object 74">
            <a:extLst>
              <a:ext uri="{FF2B5EF4-FFF2-40B4-BE49-F238E27FC236}">
                <a16:creationId xmlns:a16="http://schemas.microsoft.com/office/drawing/2014/main" id="{250E8469-720E-4CD1-B578-76CF22319FB0}"/>
              </a:ext>
            </a:extLst>
          </p:cNvPr>
          <p:cNvSpPr txBox="1"/>
          <p:nvPr/>
        </p:nvSpPr>
        <p:spPr>
          <a:xfrm>
            <a:off x="1517455" y="4387400"/>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e</a:t>
            </a:r>
            <a:r>
              <a:rPr sz="1050" spc="7" baseline="-31746" dirty="0">
                <a:latin typeface="Arial MT"/>
                <a:cs typeface="Arial MT"/>
              </a:rPr>
              <a:t>1</a:t>
            </a:r>
            <a:endParaRPr sz="1050" baseline="-31746">
              <a:latin typeface="Arial MT"/>
              <a:cs typeface="Arial MT"/>
            </a:endParaRPr>
          </a:p>
        </p:txBody>
      </p:sp>
      <p:grpSp>
        <p:nvGrpSpPr>
          <p:cNvPr id="76" name="object 75">
            <a:extLst>
              <a:ext uri="{FF2B5EF4-FFF2-40B4-BE49-F238E27FC236}">
                <a16:creationId xmlns:a16="http://schemas.microsoft.com/office/drawing/2014/main" id="{266AE4F3-5368-4C4B-A3FA-C8BDB9A51E28}"/>
              </a:ext>
            </a:extLst>
          </p:cNvPr>
          <p:cNvGrpSpPr/>
          <p:nvPr/>
        </p:nvGrpSpPr>
        <p:grpSpPr>
          <a:xfrm>
            <a:off x="1512693" y="4072612"/>
            <a:ext cx="330835" cy="289560"/>
            <a:chOff x="1594278" y="3129637"/>
            <a:chExt cx="330835" cy="289560"/>
          </a:xfrm>
        </p:grpSpPr>
        <p:sp>
          <p:nvSpPr>
            <p:cNvPr id="77" name="object 76">
              <a:extLst>
                <a:ext uri="{FF2B5EF4-FFF2-40B4-BE49-F238E27FC236}">
                  <a16:creationId xmlns:a16="http://schemas.microsoft.com/office/drawing/2014/main" id="{53698207-85E2-49E8-8A04-96C03C71CA8A}"/>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8" name="object 77">
              <a:extLst>
                <a:ext uri="{FF2B5EF4-FFF2-40B4-BE49-F238E27FC236}">
                  <a16:creationId xmlns:a16="http://schemas.microsoft.com/office/drawing/2014/main" id="{32A83822-4422-4D2E-9115-8E60191FB252}"/>
                </a:ext>
              </a:extLst>
            </p:cNvPr>
            <p:cNvSpPr/>
            <p:nvPr/>
          </p:nvSpPr>
          <p:spPr>
            <a:xfrm>
              <a:off x="1599040" y="31343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9" name="object 78">
            <a:extLst>
              <a:ext uri="{FF2B5EF4-FFF2-40B4-BE49-F238E27FC236}">
                <a16:creationId xmlns:a16="http://schemas.microsoft.com/office/drawing/2014/main" id="{8296FB4D-59BD-48BF-A8A9-15FD613A8F8C}"/>
              </a:ext>
            </a:extLst>
          </p:cNvPr>
          <p:cNvSpPr txBox="1"/>
          <p:nvPr/>
        </p:nvSpPr>
        <p:spPr>
          <a:xfrm>
            <a:off x="1517455" y="4077374"/>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e</a:t>
            </a:r>
            <a:r>
              <a:rPr sz="1050" spc="7" baseline="-31746" dirty="0">
                <a:latin typeface="Arial MT"/>
                <a:cs typeface="Arial MT"/>
              </a:rPr>
              <a:t>0</a:t>
            </a:r>
            <a:endParaRPr sz="1050" baseline="-31746">
              <a:latin typeface="Arial MT"/>
              <a:cs typeface="Arial MT"/>
            </a:endParaRPr>
          </a:p>
        </p:txBody>
      </p:sp>
      <p:grpSp>
        <p:nvGrpSpPr>
          <p:cNvPr id="80" name="object 79">
            <a:extLst>
              <a:ext uri="{FF2B5EF4-FFF2-40B4-BE49-F238E27FC236}">
                <a16:creationId xmlns:a16="http://schemas.microsoft.com/office/drawing/2014/main" id="{FBB040C7-7EFC-4084-9743-71353E066B84}"/>
              </a:ext>
            </a:extLst>
          </p:cNvPr>
          <p:cNvGrpSpPr/>
          <p:nvPr/>
        </p:nvGrpSpPr>
        <p:grpSpPr>
          <a:xfrm>
            <a:off x="1515243" y="3210037"/>
            <a:ext cx="330835" cy="289560"/>
            <a:chOff x="1596828" y="2267062"/>
            <a:chExt cx="330835" cy="289560"/>
          </a:xfrm>
        </p:grpSpPr>
        <p:sp>
          <p:nvSpPr>
            <p:cNvPr id="81" name="object 80">
              <a:extLst>
                <a:ext uri="{FF2B5EF4-FFF2-40B4-BE49-F238E27FC236}">
                  <a16:creationId xmlns:a16="http://schemas.microsoft.com/office/drawing/2014/main" id="{D68B762D-B663-4653-9E9E-59E891F48BD8}"/>
                </a:ext>
              </a:extLst>
            </p:cNvPr>
            <p:cNvSpPr/>
            <p:nvPr/>
          </p:nvSpPr>
          <p:spPr>
            <a:xfrm>
              <a:off x="1601591"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2" name="object 81">
              <a:extLst>
                <a:ext uri="{FF2B5EF4-FFF2-40B4-BE49-F238E27FC236}">
                  <a16:creationId xmlns:a16="http://schemas.microsoft.com/office/drawing/2014/main" id="{578BF434-B157-48D5-AA4A-CB72FDE84D9B}"/>
                </a:ext>
              </a:extLst>
            </p:cNvPr>
            <p:cNvSpPr/>
            <p:nvPr/>
          </p:nvSpPr>
          <p:spPr>
            <a:xfrm>
              <a:off x="1601591"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3" name="object 82">
            <a:extLst>
              <a:ext uri="{FF2B5EF4-FFF2-40B4-BE49-F238E27FC236}">
                <a16:creationId xmlns:a16="http://schemas.microsoft.com/office/drawing/2014/main" id="{55371F6B-E6EC-41B5-BA06-C218A42A7384}"/>
              </a:ext>
            </a:extLst>
          </p:cNvPr>
          <p:cNvSpPr txBox="1"/>
          <p:nvPr/>
        </p:nvSpPr>
        <p:spPr>
          <a:xfrm>
            <a:off x="1520006" y="3214799"/>
            <a:ext cx="321310" cy="28003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a</a:t>
            </a:r>
            <a:r>
              <a:rPr sz="1050" spc="7" baseline="-31746" dirty="0">
                <a:latin typeface="Arial MT"/>
                <a:cs typeface="Arial MT"/>
              </a:rPr>
              <a:t>2</a:t>
            </a:r>
            <a:endParaRPr sz="1050" baseline="-31746">
              <a:latin typeface="Arial MT"/>
              <a:cs typeface="Arial MT"/>
            </a:endParaRPr>
          </a:p>
        </p:txBody>
      </p:sp>
      <p:grpSp>
        <p:nvGrpSpPr>
          <p:cNvPr id="84" name="object 83">
            <a:extLst>
              <a:ext uri="{FF2B5EF4-FFF2-40B4-BE49-F238E27FC236}">
                <a16:creationId xmlns:a16="http://schemas.microsoft.com/office/drawing/2014/main" id="{4F6A010F-D426-4D23-B73A-AF7E3E979DF7}"/>
              </a:ext>
            </a:extLst>
          </p:cNvPr>
          <p:cNvGrpSpPr/>
          <p:nvPr/>
        </p:nvGrpSpPr>
        <p:grpSpPr>
          <a:xfrm>
            <a:off x="1515243" y="2900012"/>
            <a:ext cx="330835" cy="289560"/>
            <a:chOff x="1596828" y="1957037"/>
            <a:chExt cx="330835" cy="289560"/>
          </a:xfrm>
        </p:grpSpPr>
        <p:sp>
          <p:nvSpPr>
            <p:cNvPr id="85" name="object 84">
              <a:extLst>
                <a:ext uri="{FF2B5EF4-FFF2-40B4-BE49-F238E27FC236}">
                  <a16:creationId xmlns:a16="http://schemas.microsoft.com/office/drawing/2014/main" id="{E007CB8A-77F7-4EA7-A6D2-BEDD392A8E3E}"/>
                </a:ext>
              </a:extLst>
            </p:cNvPr>
            <p:cNvSpPr/>
            <p:nvPr/>
          </p:nvSpPr>
          <p:spPr>
            <a:xfrm>
              <a:off x="1601591"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6" name="object 85">
              <a:extLst>
                <a:ext uri="{FF2B5EF4-FFF2-40B4-BE49-F238E27FC236}">
                  <a16:creationId xmlns:a16="http://schemas.microsoft.com/office/drawing/2014/main" id="{20A9518F-23C2-4C58-A0D5-BA74608FC579}"/>
                </a:ext>
              </a:extLst>
            </p:cNvPr>
            <p:cNvSpPr/>
            <p:nvPr/>
          </p:nvSpPr>
          <p:spPr>
            <a:xfrm>
              <a:off x="1601591"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7" name="object 86">
            <a:extLst>
              <a:ext uri="{FF2B5EF4-FFF2-40B4-BE49-F238E27FC236}">
                <a16:creationId xmlns:a16="http://schemas.microsoft.com/office/drawing/2014/main" id="{C615A1A8-21CE-4663-86B6-5D0CC3997995}"/>
              </a:ext>
            </a:extLst>
          </p:cNvPr>
          <p:cNvSpPr txBox="1"/>
          <p:nvPr/>
        </p:nvSpPr>
        <p:spPr>
          <a:xfrm>
            <a:off x="1520006" y="2904775"/>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a</a:t>
            </a:r>
            <a:r>
              <a:rPr sz="1050" spc="7" baseline="-31746" dirty="0">
                <a:latin typeface="Arial MT"/>
                <a:cs typeface="Arial MT"/>
              </a:rPr>
              <a:t>1</a:t>
            </a:r>
            <a:endParaRPr sz="1050" baseline="-31746">
              <a:latin typeface="Arial MT"/>
              <a:cs typeface="Arial MT"/>
            </a:endParaRPr>
          </a:p>
        </p:txBody>
      </p:sp>
      <p:grpSp>
        <p:nvGrpSpPr>
          <p:cNvPr id="88" name="object 87">
            <a:extLst>
              <a:ext uri="{FF2B5EF4-FFF2-40B4-BE49-F238E27FC236}">
                <a16:creationId xmlns:a16="http://schemas.microsoft.com/office/drawing/2014/main" id="{14691C7E-2E22-4FE7-9274-DAEAD312E5B4}"/>
              </a:ext>
            </a:extLst>
          </p:cNvPr>
          <p:cNvGrpSpPr/>
          <p:nvPr/>
        </p:nvGrpSpPr>
        <p:grpSpPr>
          <a:xfrm>
            <a:off x="1515243" y="2589987"/>
            <a:ext cx="330835" cy="289560"/>
            <a:chOff x="1596828" y="1647012"/>
            <a:chExt cx="330835" cy="289560"/>
          </a:xfrm>
        </p:grpSpPr>
        <p:sp>
          <p:nvSpPr>
            <p:cNvPr id="89" name="object 88">
              <a:extLst>
                <a:ext uri="{FF2B5EF4-FFF2-40B4-BE49-F238E27FC236}">
                  <a16:creationId xmlns:a16="http://schemas.microsoft.com/office/drawing/2014/main" id="{A426A2B7-2617-442A-9A77-FEB32D38C8E0}"/>
                </a:ext>
              </a:extLst>
            </p:cNvPr>
            <p:cNvSpPr/>
            <p:nvPr/>
          </p:nvSpPr>
          <p:spPr>
            <a:xfrm>
              <a:off x="1601591"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90" name="object 89">
              <a:extLst>
                <a:ext uri="{FF2B5EF4-FFF2-40B4-BE49-F238E27FC236}">
                  <a16:creationId xmlns:a16="http://schemas.microsoft.com/office/drawing/2014/main" id="{09918A18-BA8A-4BEC-96C7-8AB119BEB4B3}"/>
                </a:ext>
              </a:extLst>
            </p:cNvPr>
            <p:cNvSpPr/>
            <p:nvPr/>
          </p:nvSpPr>
          <p:spPr>
            <a:xfrm>
              <a:off x="1601591"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91" name="object 90">
            <a:extLst>
              <a:ext uri="{FF2B5EF4-FFF2-40B4-BE49-F238E27FC236}">
                <a16:creationId xmlns:a16="http://schemas.microsoft.com/office/drawing/2014/main" id="{60C7A665-6E2E-438B-8703-6AE951686D47}"/>
              </a:ext>
            </a:extLst>
          </p:cNvPr>
          <p:cNvSpPr txBox="1"/>
          <p:nvPr/>
        </p:nvSpPr>
        <p:spPr>
          <a:xfrm>
            <a:off x="1520006" y="2594749"/>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a</a:t>
            </a:r>
            <a:r>
              <a:rPr sz="1050" spc="7" baseline="-31746" dirty="0">
                <a:latin typeface="Arial MT"/>
                <a:cs typeface="Arial MT"/>
              </a:rPr>
              <a:t>0</a:t>
            </a:r>
            <a:endParaRPr sz="1050" baseline="-31746">
              <a:latin typeface="Arial MT"/>
              <a:cs typeface="Arial MT"/>
            </a:endParaRPr>
          </a:p>
        </p:txBody>
      </p:sp>
      <p:sp>
        <p:nvSpPr>
          <p:cNvPr id="93" name="object 92">
            <a:extLst>
              <a:ext uri="{FF2B5EF4-FFF2-40B4-BE49-F238E27FC236}">
                <a16:creationId xmlns:a16="http://schemas.microsoft.com/office/drawing/2014/main" id="{213DFED0-B33F-45B0-AB4B-A5CADB64228B}"/>
              </a:ext>
            </a:extLst>
          </p:cNvPr>
          <p:cNvSpPr txBox="1"/>
          <p:nvPr/>
        </p:nvSpPr>
        <p:spPr>
          <a:xfrm>
            <a:off x="1625424" y="5239000"/>
            <a:ext cx="110489" cy="196215"/>
          </a:xfrm>
          <a:prstGeom prst="rect">
            <a:avLst/>
          </a:prstGeom>
        </p:spPr>
        <p:txBody>
          <a:bodyPr vert="horz" wrap="square" lIns="0" tIns="0" rIns="0" bIns="0" rtlCol="0">
            <a:spAutoFit/>
          </a:bodyPr>
          <a:lstStyle/>
          <a:p>
            <a:pPr marL="12700">
              <a:lnSpc>
                <a:spcPts val="1425"/>
              </a:lnSpc>
            </a:pPr>
            <a:r>
              <a:rPr sz="1200" dirty="0">
                <a:latin typeface="Arial MT"/>
                <a:cs typeface="Arial MT"/>
              </a:rPr>
              <a:t>h</a:t>
            </a:r>
            <a:endParaRPr sz="1200">
              <a:latin typeface="Arial MT"/>
              <a:cs typeface="Arial MT"/>
            </a:endParaRPr>
          </a:p>
        </p:txBody>
      </p:sp>
      <p:sp>
        <p:nvSpPr>
          <p:cNvPr id="94" name="object 2">
            <a:extLst>
              <a:ext uri="{FF2B5EF4-FFF2-40B4-BE49-F238E27FC236}">
                <a16:creationId xmlns:a16="http://schemas.microsoft.com/office/drawing/2014/main" id="{06A8C26C-4847-4647-9798-BA70CBD5B6CA}"/>
              </a:ext>
            </a:extLst>
          </p:cNvPr>
          <p:cNvSpPr txBox="1"/>
          <p:nvPr/>
        </p:nvSpPr>
        <p:spPr>
          <a:xfrm>
            <a:off x="5065765" y="2748322"/>
            <a:ext cx="3795448" cy="997709"/>
          </a:xfrm>
          <a:prstGeom prst="rect">
            <a:avLst/>
          </a:prstGeom>
        </p:spPr>
        <p:txBody>
          <a:bodyPr vert="horz" wrap="square" lIns="0" tIns="12700" rIns="0" bIns="0" rtlCol="0">
            <a:spAutoFit/>
          </a:bodyPr>
          <a:lstStyle/>
          <a:p>
            <a:pPr marL="38100">
              <a:lnSpc>
                <a:spcPct val="100000"/>
              </a:lnSpc>
              <a:spcBef>
                <a:spcPts val="100"/>
              </a:spcBef>
            </a:pPr>
            <a:r>
              <a:rPr sz="1600" spc="-5" dirty="0">
                <a:solidFill>
                  <a:srgbClr val="FF0000"/>
                </a:solidFill>
                <a:latin typeface="Arial MT"/>
                <a:cs typeface="Arial MT"/>
              </a:rPr>
              <a:t>Change</a:t>
            </a:r>
            <a:r>
              <a:rPr sz="1600" spc="-15" dirty="0">
                <a:solidFill>
                  <a:srgbClr val="FF0000"/>
                </a:solidFill>
                <a:latin typeface="Arial MT"/>
                <a:cs typeface="Arial MT"/>
              </a:rPr>
              <a:t> </a:t>
            </a:r>
            <a:r>
              <a:rPr sz="1600" spc="-5" dirty="0">
                <a:solidFill>
                  <a:srgbClr val="FF0000"/>
                </a:solidFill>
                <a:latin typeface="Arial MT"/>
                <a:cs typeface="Arial MT"/>
              </a:rPr>
              <a:t>f</a:t>
            </a:r>
            <a:r>
              <a:rPr sz="1600" spc="-7" baseline="-31250" dirty="0">
                <a:solidFill>
                  <a:srgbClr val="FF0000"/>
                </a:solidFill>
                <a:latin typeface="Arial MT"/>
                <a:cs typeface="Arial MT"/>
              </a:rPr>
              <a:t>att</a:t>
            </a:r>
            <a:r>
              <a:rPr sz="1600" spc="-5" dirty="0">
                <a:solidFill>
                  <a:srgbClr val="FF0000"/>
                </a:solidFill>
                <a:latin typeface="Arial MT"/>
                <a:cs typeface="Arial MT"/>
              </a:rPr>
              <a:t>(.)</a:t>
            </a:r>
            <a:r>
              <a:rPr sz="1600" spc="-15" dirty="0">
                <a:solidFill>
                  <a:srgbClr val="FF0000"/>
                </a:solidFill>
                <a:latin typeface="Arial MT"/>
                <a:cs typeface="Arial MT"/>
              </a:rPr>
              <a:t> </a:t>
            </a:r>
            <a:r>
              <a:rPr sz="1600" spc="-5" dirty="0">
                <a:solidFill>
                  <a:srgbClr val="FF0000"/>
                </a:solidFill>
                <a:latin typeface="Arial MT"/>
                <a:cs typeface="Arial MT"/>
              </a:rPr>
              <a:t>to</a:t>
            </a:r>
            <a:r>
              <a:rPr sz="1600" spc="-15" dirty="0">
                <a:solidFill>
                  <a:srgbClr val="FF0000"/>
                </a:solidFill>
                <a:latin typeface="Arial MT"/>
                <a:cs typeface="Arial MT"/>
              </a:rPr>
              <a:t> </a:t>
            </a:r>
            <a:r>
              <a:rPr sz="1600" dirty="0">
                <a:solidFill>
                  <a:srgbClr val="FF0000"/>
                </a:solidFill>
                <a:latin typeface="Arial MT"/>
                <a:cs typeface="Arial MT"/>
              </a:rPr>
              <a:t>a</a:t>
            </a:r>
            <a:r>
              <a:rPr sz="1600" spc="-15" dirty="0">
                <a:solidFill>
                  <a:srgbClr val="FF0000"/>
                </a:solidFill>
                <a:latin typeface="Arial MT"/>
                <a:cs typeface="Arial MT"/>
              </a:rPr>
              <a:t> </a:t>
            </a:r>
            <a:r>
              <a:rPr sz="1600" dirty="0">
                <a:solidFill>
                  <a:srgbClr val="FF0000"/>
                </a:solidFill>
                <a:latin typeface="Arial MT"/>
                <a:cs typeface="Arial MT"/>
              </a:rPr>
              <a:t>simple</a:t>
            </a:r>
            <a:r>
              <a:rPr sz="1600" spc="-10" dirty="0">
                <a:solidFill>
                  <a:srgbClr val="FF0000"/>
                </a:solidFill>
                <a:latin typeface="Arial MT"/>
                <a:cs typeface="Arial MT"/>
              </a:rPr>
              <a:t> </a:t>
            </a:r>
            <a:r>
              <a:rPr sz="1600" spc="-5" dirty="0">
                <a:solidFill>
                  <a:srgbClr val="FF0000"/>
                </a:solidFill>
                <a:latin typeface="Arial MT"/>
                <a:cs typeface="Arial MT"/>
              </a:rPr>
              <a:t>dot</a:t>
            </a:r>
            <a:r>
              <a:rPr sz="1600" spc="-15" dirty="0">
                <a:solidFill>
                  <a:srgbClr val="FF0000"/>
                </a:solidFill>
                <a:latin typeface="Arial MT"/>
                <a:cs typeface="Arial MT"/>
              </a:rPr>
              <a:t> </a:t>
            </a:r>
            <a:r>
              <a:rPr sz="1600" spc="-5" dirty="0">
                <a:solidFill>
                  <a:srgbClr val="FF0000"/>
                </a:solidFill>
                <a:latin typeface="Arial MT"/>
                <a:cs typeface="Arial MT"/>
              </a:rPr>
              <a:t>product</a:t>
            </a:r>
            <a:endParaRPr sz="1600">
              <a:latin typeface="Arial MT"/>
              <a:cs typeface="Arial MT"/>
            </a:endParaRPr>
          </a:p>
          <a:p>
            <a:pPr marL="495300" marR="30480" indent="-279400">
              <a:lnSpc>
                <a:spcPct val="100000"/>
              </a:lnSpc>
              <a:tabLst>
                <a:tab pos="494665" algn="l"/>
              </a:tabLst>
            </a:pPr>
            <a:r>
              <a:rPr sz="1600" dirty="0">
                <a:latin typeface="Arial MT"/>
                <a:cs typeface="Arial MT"/>
              </a:rPr>
              <a:t>-	</a:t>
            </a:r>
            <a:r>
              <a:rPr sz="1600" spc="-5" dirty="0">
                <a:latin typeface="Arial MT"/>
                <a:cs typeface="Arial MT"/>
              </a:rPr>
              <a:t>only works well with </a:t>
            </a:r>
            <a:r>
              <a:rPr sz="1600" dirty="0">
                <a:latin typeface="Arial MT"/>
                <a:cs typeface="Arial MT"/>
              </a:rPr>
              <a:t>key &amp; value </a:t>
            </a:r>
            <a:r>
              <a:rPr sz="1600" spc="5" dirty="0">
                <a:latin typeface="Arial MT"/>
                <a:cs typeface="Arial MT"/>
              </a:rPr>
              <a:t> </a:t>
            </a:r>
            <a:r>
              <a:rPr sz="1600" spc="-5" dirty="0">
                <a:latin typeface="Arial MT"/>
                <a:cs typeface="Arial MT"/>
              </a:rPr>
              <a:t>transformation</a:t>
            </a:r>
            <a:r>
              <a:rPr sz="1600" spc="-25" dirty="0">
                <a:latin typeface="Arial MT"/>
                <a:cs typeface="Arial MT"/>
              </a:rPr>
              <a:t> </a:t>
            </a:r>
            <a:r>
              <a:rPr sz="1600" spc="-5" dirty="0">
                <a:latin typeface="Arial MT"/>
                <a:cs typeface="Arial MT"/>
              </a:rPr>
              <a:t>trick</a:t>
            </a:r>
            <a:r>
              <a:rPr sz="1600" spc="-20" dirty="0">
                <a:latin typeface="Arial MT"/>
                <a:cs typeface="Arial MT"/>
              </a:rPr>
              <a:t> </a:t>
            </a:r>
            <a:r>
              <a:rPr sz="1600" dirty="0">
                <a:latin typeface="Arial MT"/>
                <a:cs typeface="Arial MT"/>
              </a:rPr>
              <a:t>(will</a:t>
            </a:r>
            <a:r>
              <a:rPr sz="1600" spc="-20" dirty="0">
                <a:latin typeface="Arial MT"/>
                <a:cs typeface="Arial MT"/>
              </a:rPr>
              <a:t> </a:t>
            </a:r>
            <a:r>
              <a:rPr sz="1600" dirty="0">
                <a:latin typeface="Arial MT"/>
                <a:cs typeface="Arial MT"/>
              </a:rPr>
              <a:t>mention</a:t>
            </a:r>
            <a:r>
              <a:rPr sz="1600" spc="-20" dirty="0">
                <a:latin typeface="Arial MT"/>
                <a:cs typeface="Arial MT"/>
              </a:rPr>
              <a:t> </a:t>
            </a:r>
            <a:r>
              <a:rPr sz="1600" spc="-5" dirty="0">
                <a:latin typeface="Arial MT"/>
                <a:cs typeface="Arial MT"/>
              </a:rPr>
              <a:t>in</a:t>
            </a:r>
            <a:r>
              <a:rPr sz="1600" spc="-25" dirty="0">
                <a:latin typeface="Arial MT"/>
                <a:cs typeface="Arial MT"/>
              </a:rPr>
              <a:t> </a:t>
            </a:r>
            <a:r>
              <a:rPr sz="1600" dirty="0">
                <a:latin typeface="Arial MT"/>
                <a:cs typeface="Arial MT"/>
              </a:rPr>
              <a:t>a </a:t>
            </a:r>
            <a:r>
              <a:rPr sz="1600" spc="-315" dirty="0">
                <a:latin typeface="Arial MT"/>
                <a:cs typeface="Arial MT"/>
              </a:rPr>
              <a:t> </a:t>
            </a:r>
            <a:r>
              <a:rPr sz="1600" spc="-5" dirty="0">
                <a:latin typeface="Arial MT"/>
                <a:cs typeface="Arial MT"/>
              </a:rPr>
              <a:t>few</a:t>
            </a:r>
            <a:r>
              <a:rPr sz="1600" spc="-10" dirty="0">
                <a:latin typeface="Arial MT"/>
                <a:cs typeface="Arial MT"/>
              </a:rPr>
              <a:t> </a:t>
            </a:r>
            <a:r>
              <a:rPr sz="1600" dirty="0">
                <a:latin typeface="Arial MT"/>
                <a:cs typeface="Arial MT"/>
              </a:rPr>
              <a:t>slides)</a:t>
            </a:r>
            <a:endParaRPr sz="1600">
              <a:latin typeface="Arial MT"/>
              <a:cs typeface="Arial MT"/>
            </a:endParaRPr>
          </a:p>
        </p:txBody>
      </p:sp>
      <p:sp>
        <p:nvSpPr>
          <p:cNvPr id="95" name="object 54">
            <a:extLst>
              <a:ext uri="{FF2B5EF4-FFF2-40B4-BE49-F238E27FC236}">
                <a16:creationId xmlns:a16="http://schemas.microsoft.com/office/drawing/2014/main" id="{9081B8B7-F58F-4DFC-A8A1-F2834DBDE6AA}"/>
              </a:ext>
            </a:extLst>
          </p:cNvPr>
          <p:cNvSpPr txBox="1"/>
          <p:nvPr/>
        </p:nvSpPr>
        <p:spPr>
          <a:xfrm>
            <a:off x="2979149" y="2874784"/>
            <a:ext cx="1038888" cy="228268"/>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Operations:</a:t>
            </a:r>
            <a:endParaRPr sz="1400">
              <a:latin typeface="Arial"/>
              <a:cs typeface="Arial"/>
            </a:endParaRPr>
          </a:p>
        </p:txBody>
      </p:sp>
      <p:sp>
        <p:nvSpPr>
          <p:cNvPr id="96" name="object 55">
            <a:extLst>
              <a:ext uri="{FF2B5EF4-FFF2-40B4-BE49-F238E27FC236}">
                <a16:creationId xmlns:a16="http://schemas.microsoft.com/office/drawing/2014/main" id="{95487775-CE8E-4DD0-8FFB-6BD96B8EBFD8}"/>
              </a:ext>
            </a:extLst>
          </p:cNvPr>
          <p:cNvSpPr txBox="1"/>
          <p:nvPr/>
        </p:nvSpPr>
        <p:spPr>
          <a:xfrm>
            <a:off x="2978415" y="3134094"/>
            <a:ext cx="1696726" cy="166712"/>
          </a:xfrm>
          <a:prstGeom prst="rect">
            <a:avLst/>
          </a:prstGeom>
          <a:ln w="19049">
            <a:solidFill>
              <a:srgbClr val="FF0000"/>
            </a:solidFill>
          </a:ln>
        </p:spPr>
        <p:txBody>
          <a:bodyPr vert="horz" wrap="square" lIns="0" tIns="0" rIns="0" bIns="0" rtlCol="0">
            <a:spAutoFit/>
          </a:bodyPr>
          <a:lstStyle/>
          <a:p>
            <a:pPr marL="29845">
              <a:lnSpc>
                <a:spcPts val="1345"/>
              </a:lnSpc>
            </a:pPr>
            <a:r>
              <a:rPr sz="1400" spc="-5" dirty="0">
                <a:latin typeface="Arial MT"/>
                <a:cs typeface="Arial MT"/>
              </a:rPr>
              <a:t>Alignment:</a:t>
            </a:r>
            <a:r>
              <a:rPr sz="1400" spc="-25" dirty="0">
                <a:latin typeface="Arial MT"/>
                <a:cs typeface="Arial MT"/>
              </a:rPr>
              <a:t> </a:t>
            </a:r>
            <a:r>
              <a:rPr sz="1400" spc="10" dirty="0">
                <a:latin typeface="Arial MT"/>
                <a:cs typeface="Arial MT"/>
              </a:rPr>
              <a:t>e</a:t>
            </a:r>
            <a:r>
              <a:rPr sz="1400" spc="15" baseline="-31250" dirty="0">
                <a:latin typeface="Arial MT"/>
                <a:cs typeface="Arial MT"/>
              </a:rPr>
              <a:t>i</a:t>
            </a:r>
            <a:r>
              <a:rPr sz="1400" spc="142" baseline="-31250" dirty="0">
                <a:latin typeface="Arial MT"/>
                <a:cs typeface="Arial MT"/>
              </a:rPr>
              <a:t> </a:t>
            </a:r>
            <a:r>
              <a:rPr sz="1400" dirty="0">
                <a:latin typeface="Arial MT"/>
                <a:cs typeface="Arial MT"/>
              </a:rPr>
              <a:t>=</a:t>
            </a:r>
            <a:r>
              <a:rPr sz="1400" spc="-20" dirty="0">
                <a:latin typeface="Arial MT"/>
                <a:cs typeface="Arial MT"/>
              </a:rPr>
              <a:t> </a:t>
            </a:r>
            <a:r>
              <a:rPr sz="1400" dirty="0">
                <a:latin typeface="Arial MT"/>
                <a:cs typeface="Arial MT"/>
              </a:rPr>
              <a:t>h</a:t>
            </a:r>
            <a:r>
              <a:rPr sz="1400" spc="-15" dirty="0">
                <a:latin typeface="Arial MT"/>
                <a:cs typeface="Arial MT"/>
              </a:rPr>
              <a:t> </a:t>
            </a:r>
            <a:r>
              <a:rPr sz="1400" spc="10" dirty="0">
                <a:latin typeface="Gadugi"/>
                <a:cs typeface="Gadugi"/>
              </a:rPr>
              <a:t>ᐧ</a:t>
            </a:r>
            <a:r>
              <a:rPr sz="1400" spc="-15" dirty="0">
                <a:latin typeface="Gadugi"/>
                <a:cs typeface="Gadugi"/>
              </a:rPr>
              <a:t> </a:t>
            </a:r>
            <a:r>
              <a:rPr sz="1400" dirty="0">
                <a:latin typeface="Arial MT"/>
                <a:cs typeface="Arial MT"/>
              </a:rPr>
              <a:t>x</a:t>
            </a:r>
            <a:r>
              <a:rPr sz="1400" baseline="-31250" dirty="0">
                <a:latin typeface="Arial MT"/>
                <a:cs typeface="Arial MT"/>
              </a:rPr>
              <a:t>i</a:t>
            </a:r>
            <a:endParaRPr sz="1400" baseline="-31250">
              <a:latin typeface="Arial MT"/>
              <a:cs typeface="Arial MT"/>
            </a:endParaRPr>
          </a:p>
        </p:txBody>
      </p:sp>
      <p:sp>
        <p:nvSpPr>
          <p:cNvPr id="97" name="object 56">
            <a:extLst>
              <a:ext uri="{FF2B5EF4-FFF2-40B4-BE49-F238E27FC236}">
                <a16:creationId xmlns:a16="http://schemas.microsoft.com/office/drawing/2014/main" id="{4B4D195A-547A-49F5-99B1-2E508FF5AC4B}"/>
              </a:ext>
            </a:extLst>
          </p:cNvPr>
          <p:cNvSpPr txBox="1"/>
          <p:nvPr/>
        </p:nvSpPr>
        <p:spPr>
          <a:xfrm>
            <a:off x="2970640" y="3292183"/>
            <a:ext cx="2056774" cy="443711"/>
          </a:xfrm>
          <a:prstGeom prst="rect">
            <a:avLst/>
          </a:prstGeom>
        </p:spPr>
        <p:txBody>
          <a:bodyPr vert="horz" wrap="square" lIns="0" tIns="12700" rIns="0" bIns="0" rtlCol="0">
            <a:spAutoFit/>
          </a:bodyPr>
          <a:lstStyle/>
          <a:p>
            <a:pPr marL="38100" marR="30480">
              <a:lnSpc>
                <a:spcPct val="100000"/>
              </a:lnSpc>
              <a:spcBef>
                <a:spcPts val="100"/>
              </a:spcBef>
            </a:pPr>
            <a:r>
              <a:rPr sz="1400" spc="-5" dirty="0">
                <a:latin typeface="Arial MT"/>
                <a:cs typeface="Arial MT"/>
              </a:rPr>
              <a:t>Attention:</a:t>
            </a:r>
            <a:r>
              <a:rPr sz="1400" spc="-15" dirty="0">
                <a:latin typeface="Arial MT"/>
                <a:cs typeface="Arial MT"/>
              </a:rPr>
              <a:t> </a:t>
            </a:r>
            <a:r>
              <a:rPr sz="1400" b="1" dirty="0">
                <a:latin typeface="Arial"/>
                <a:cs typeface="Arial"/>
              </a:rPr>
              <a:t>a</a:t>
            </a:r>
            <a:r>
              <a:rPr sz="1400" b="1" spc="-35" dirty="0">
                <a:latin typeface="Arial"/>
                <a:cs typeface="Arial"/>
              </a:rPr>
              <a:t> </a:t>
            </a:r>
            <a:r>
              <a:rPr sz="1400" dirty="0">
                <a:latin typeface="Arial MT"/>
                <a:cs typeface="Arial MT"/>
              </a:rPr>
              <a:t>=</a:t>
            </a:r>
            <a:r>
              <a:rPr sz="1400" spc="-35" dirty="0">
                <a:latin typeface="Arial MT"/>
                <a:cs typeface="Arial MT"/>
              </a:rPr>
              <a:t> </a:t>
            </a:r>
            <a:r>
              <a:rPr sz="1400" dirty="0">
                <a:latin typeface="Arial MT"/>
                <a:cs typeface="Arial MT"/>
              </a:rPr>
              <a:t>softmax(</a:t>
            </a:r>
            <a:r>
              <a:rPr sz="1400" b="1" dirty="0">
                <a:latin typeface="Arial"/>
                <a:cs typeface="Arial"/>
              </a:rPr>
              <a:t>e</a:t>
            </a:r>
            <a:r>
              <a:rPr sz="1400" dirty="0">
                <a:latin typeface="Arial MT"/>
                <a:cs typeface="Arial MT"/>
              </a:rPr>
              <a:t>) </a:t>
            </a:r>
            <a:r>
              <a:rPr sz="1400" spc="-315" dirty="0">
                <a:latin typeface="Arial MT"/>
                <a:cs typeface="Arial MT"/>
              </a:rPr>
              <a:t> </a:t>
            </a:r>
            <a:r>
              <a:rPr sz="1400" spc="-5" dirty="0">
                <a:latin typeface="Arial MT"/>
                <a:cs typeface="Arial MT"/>
              </a:rPr>
              <a:t>Output:</a:t>
            </a:r>
            <a:r>
              <a:rPr sz="1400" dirty="0">
                <a:latin typeface="Arial MT"/>
                <a:cs typeface="Arial MT"/>
              </a:rPr>
              <a:t> </a:t>
            </a:r>
            <a:r>
              <a:rPr sz="1400" b="1" dirty="0">
                <a:latin typeface="Arial"/>
                <a:cs typeface="Arial"/>
              </a:rPr>
              <a:t>c</a:t>
            </a:r>
            <a:r>
              <a:rPr sz="1400" b="1" spc="-10" dirty="0">
                <a:latin typeface="Arial"/>
                <a:cs typeface="Arial"/>
              </a:rPr>
              <a:t> </a:t>
            </a:r>
            <a:r>
              <a:rPr sz="1400" dirty="0">
                <a:latin typeface="Arial MT"/>
                <a:cs typeface="Arial MT"/>
              </a:rPr>
              <a:t>=</a:t>
            </a:r>
            <a:r>
              <a:rPr sz="1400" spc="-10" dirty="0">
                <a:latin typeface="Arial MT"/>
                <a:cs typeface="Arial MT"/>
              </a:rPr>
              <a:t> </a:t>
            </a:r>
            <a:r>
              <a:rPr sz="1400" dirty="0">
                <a:latin typeface="Arial MT"/>
                <a:cs typeface="Arial MT"/>
              </a:rPr>
              <a:t>∑</a:t>
            </a:r>
            <a:r>
              <a:rPr sz="1400" baseline="-31250" dirty="0">
                <a:latin typeface="Arial MT"/>
                <a:cs typeface="Arial MT"/>
              </a:rPr>
              <a:t>i</a:t>
            </a:r>
            <a:r>
              <a:rPr sz="1400" spc="157" baseline="-31250" dirty="0">
                <a:latin typeface="Arial MT"/>
                <a:cs typeface="Arial MT"/>
              </a:rPr>
              <a:t> </a:t>
            </a:r>
            <a:r>
              <a:rPr sz="1400" dirty="0">
                <a:latin typeface="Arial MT"/>
                <a:cs typeface="Arial MT"/>
              </a:rPr>
              <a:t>a</a:t>
            </a:r>
            <a:r>
              <a:rPr sz="1400" baseline="-31250" dirty="0">
                <a:latin typeface="Arial MT"/>
                <a:cs typeface="Arial MT"/>
              </a:rPr>
              <a:t>i</a:t>
            </a:r>
            <a:r>
              <a:rPr sz="1400" spc="-15" baseline="-31250" dirty="0">
                <a:latin typeface="Arial MT"/>
                <a:cs typeface="Arial MT"/>
              </a:rPr>
              <a:t> </a:t>
            </a:r>
            <a:r>
              <a:rPr sz="1400" dirty="0">
                <a:latin typeface="Arial MT"/>
                <a:cs typeface="Arial MT"/>
              </a:rPr>
              <a:t>x</a:t>
            </a:r>
            <a:r>
              <a:rPr sz="1400" baseline="-31250" dirty="0">
                <a:latin typeface="Arial MT"/>
                <a:cs typeface="Arial MT"/>
              </a:rPr>
              <a:t>i</a:t>
            </a:r>
          </a:p>
        </p:txBody>
      </p:sp>
      <p:sp>
        <p:nvSpPr>
          <p:cNvPr id="98" name="object 91">
            <a:extLst>
              <a:ext uri="{FF2B5EF4-FFF2-40B4-BE49-F238E27FC236}">
                <a16:creationId xmlns:a16="http://schemas.microsoft.com/office/drawing/2014/main" id="{6DEAFCD7-3270-4C5C-87C4-AEB2E94B30AE}"/>
              </a:ext>
            </a:extLst>
          </p:cNvPr>
          <p:cNvSpPr txBox="1"/>
          <p:nvPr/>
        </p:nvSpPr>
        <p:spPr>
          <a:xfrm>
            <a:off x="2897389" y="4985134"/>
            <a:ext cx="2470828" cy="610424"/>
          </a:xfrm>
          <a:prstGeom prst="rect">
            <a:avLst/>
          </a:prstGeom>
        </p:spPr>
        <p:txBody>
          <a:bodyPr vert="horz" wrap="square" lIns="0" tIns="0" rIns="0" bIns="0" rtlCol="0">
            <a:spAutoFit/>
          </a:bodyPr>
          <a:lstStyle/>
          <a:p>
            <a:pPr marL="12700">
              <a:lnSpc>
                <a:spcPts val="1425"/>
              </a:lnSpc>
            </a:pPr>
            <a:r>
              <a:rPr sz="1400" b="1" spc="-5" dirty="0">
                <a:latin typeface="Arial"/>
                <a:cs typeface="Arial"/>
              </a:rPr>
              <a:t>Inputs</a:t>
            </a:r>
            <a:r>
              <a:rPr sz="1400" spc="-5" dirty="0">
                <a:latin typeface="Arial MT"/>
                <a:cs typeface="Arial MT"/>
              </a:rPr>
              <a:t>:</a:t>
            </a:r>
            <a:endParaRPr sz="1400">
              <a:latin typeface="Arial MT"/>
              <a:cs typeface="Arial MT"/>
            </a:endParaRPr>
          </a:p>
          <a:p>
            <a:pPr marL="12700" marR="5080">
              <a:lnSpc>
                <a:spcPct val="100000"/>
              </a:lnSpc>
            </a:pPr>
            <a:r>
              <a:rPr sz="1400" spc="-5" dirty="0">
                <a:latin typeface="Arial MT"/>
                <a:cs typeface="Arial MT"/>
              </a:rPr>
              <a:t>Input</a:t>
            </a:r>
            <a:r>
              <a:rPr sz="1400" spc="-25" dirty="0">
                <a:latin typeface="Arial MT"/>
                <a:cs typeface="Arial MT"/>
              </a:rPr>
              <a:t> </a:t>
            </a:r>
            <a:r>
              <a:rPr sz="1400" dirty="0">
                <a:latin typeface="Arial MT"/>
                <a:cs typeface="Arial MT"/>
              </a:rPr>
              <a:t>vectors:</a:t>
            </a:r>
            <a:r>
              <a:rPr sz="1400" spc="-5" dirty="0">
                <a:latin typeface="Arial MT"/>
                <a:cs typeface="Arial MT"/>
              </a:rPr>
              <a:t> </a:t>
            </a:r>
            <a:r>
              <a:rPr sz="1400" b="1" dirty="0">
                <a:latin typeface="Arial"/>
                <a:cs typeface="Arial"/>
              </a:rPr>
              <a:t>x</a:t>
            </a:r>
            <a:r>
              <a:rPr sz="1400" b="1" spc="-20" dirty="0">
                <a:latin typeface="Arial"/>
                <a:cs typeface="Arial"/>
              </a:rPr>
              <a:t> </a:t>
            </a:r>
            <a:r>
              <a:rPr sz="1400" dirty="0">
                <a:latin typeface="Arial MT"/>
                <a:cs typeface="Arial MT"/>
              </a:rPr>
              <a:t>(shape:</a:t>
            </a:r>
            <a:r>
              <a:rPr sz="1400" spc="-20" dirty="0">
                <a:latin typeface="Arial MT"/>
                <a:cs typeface="Arial MT"/>
              </a:rPr>
              <a:t> </a:t>
            </a:r>
            <a:r>
              <a:rPr sz="1400" dirty="0">
                <a:latin typeface="Arial MT"/>
                <a:cs typeface="Arial MT"/>
              </a:rPr>
              <a:t>N</a:t>
            </a:r>
            <a:r>
              <a:rPr sz="1400" spc="-20"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Query</a:t>
            </a:r>
            <a:r>
              <a:rPr sz="1400" dirty="0">
                <a:latin typeface="Arial MT"/>
                <a:cs typeface="Arial MT"/>
              </a:rPr>
              <a:t>:</a:t>
            </a:r>
            <a:r>
              <a:rPr sz="1400" spc="10" dirty="0">
                <a:latin typeface="Arial MT"/>
                <a:cs typeface="Arial MT"/>
              </a:rPr>
              <a:t> </a:t>
            </a:r>
            <a:r>
              <a:rPr sz="1400" b="1" dirty="0">
                <a:latin typeface="Arial"/>
                <a:cs typeface="Arial"/>
              </a:rPr>
              <a:t>h</a:t>
            </a:r>
            <a:r>
              <a:rPr sz="1400" b="1" spc="-114" dirty="0">
                <a:latin typeface="Arial"/>
                <a:cs typeface="Arial"/>
              </a:rPr>
              <a:t> </a:t>
            </a:r>
            <a:r>
              <a:rPr sz="1400" dirty="0">
                <a:latin typeface="Arial MT"/>
                <a:cs typeface="Arial MT"/>
              </a:rPr>
              <a:t>(shape:</a:t>
            </a:r>
            <a:r>
              <a:rPr sz="1400" spc="-5" dirty="0">
                <a:latin typeface="Arial MT"/>
                <a:cs typeface="Arial MT"/>
              </a:rPr>
              <a:t> D)</a:t>
            </a:r>
            <a:endParaRPr sz="1400">
              <a:latin typeface="Arial MT"/>
              <a:cs typeface="Arial MT"/>
            </a:endParaRPr>
          </a:p>
        </p:txBody>
      </p:sp>
    </p:spTree>
    <p:extLst>
      <p:ext uri="{BB962C8B-B14F-4D97-AF65-F5344CB8AC3E}">
        <p14:creationId xmlns:p14="http://schemas.microsoft.com/office/powerpoint/2010/main" val="70851075"/>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A9C76-ECE0-4FD6-BD3F-11CD8BC37C9F}"/>
              </a:ext>
            </a:extLst>
          </p:cNvPr>
          <p:cNvSpPr>
            <a:spLocks noGrp="1"/>
          </p:cNvSpPr>
          <p:nvPr>
            <p:ph type="title"/>
          </p:nvPr>
        </p:nvSpPr>
        <p:spPr/>
        <p:txBody>
          <a:bodyPr/>
          <a:lstStyle/>
          <a:p>
            <a:r>
              <a:rPr lang="en-US" altLang="zh-CN" spc="-5" dirty="0"/>
              <a:t>General</a:t>
            </a:r>
            <a:r>
              <a:rPr lang="en-US" altLang="zh-CN" spc="-55" dirty="0"/>
              <a:t> </a:t>
            </a:r>
            <a:r>
              <a:rPr lang="en-US" altLang="zh-CN" spc="-5" dirty="0"/>
              <a:t>attention</a:t>
            </a:r>
            <a:r>
              <a:rPr lang="en-US" altLang="zh-CN" spc="-45" dirty="0"/>
              <a:t> </a:t>
            </a:r>
            <a:r>
              <a:rPr lang="en-US" altLang="zh-CN" spc="-5" dirty="0"/>
              <a:t>layer</a:t>
            </a:r>
            <a:endParaRPr lang="zh-CN" altLang="en-US" dirty="0"/>
          </a:p>
        </p:txBody>
      </p:sp>
      <p:sp>
        <p:nvSpPr>
          <p:cNvPr id="99" name="object 2">
            <a:extLst>
              <a:ext uri="{FF2B5EF4-FFF2-40B4-BE49-F238E27FC236}">
                <a16:creationId xmlns:a16="http://schemas.microsoft.com/office/drawing/2014/main" id="{88FFEAC3-BAE4-4F2D-B003-890FF01024EA}"/>
              </a:ext>
            </a:extLst>
          </p:cNvPr>
          <p:cNvSpPr txBox="1"/>
          <p:nvPr/>
        </p:nvSpPr>
        <p:spPr>
          <a:xfrm>
            <a:off x="5314156" y="1888599"/>
            <a:ext cx="3352948" cy="505267"/>
          </a:xfrm>
          <a:prstGeom prst="rect">
            <a:avLst/>
          </a:prstGeom>
        </p:spPr>
        <p:txBody>
          <a:bodyPr vert="horz" wrap="square" lIns="0" tIns="12700" rIns="0" bIns="0" rtlCol="0">
            <a:spAutoFit/>
          </a:bodyPr>
          <a:lstStyle/>
          <a:p>
            <a:pPr marL="38100">
              <a:lnSpc>
                <a:spcPct val="100000"/>
              </a:lnSpc>
              <a:spcBef>
                <a:spcPts val="100"/>
              </a:spcBef>
            </a:pPr>
            <a:r>
              <a:rPr sz="1600" spc="-5" dirty="0">
                <a:latin typeface="Arial MT"/>
                <a:cs typeface="Arial MT"/>
              </a:rPr>
              <a:t>Change</a:t>
            </a:r>
            <a:r>
              <a:rPr sz="1600" spc="-15" dirty="0">
                <a:latin typeface="Arial MT"/>
                <a:cs typeface="Arial MT"/>
              </a:rPr>
              <a:t> </a:t>
            </a:r>
            <a:r>
              <a:rPr sz="1600" spc="-5" dirty="0">
                <a:latin typeface="Arial MT"/>
                <a:cs typeface="Arial MT"/>
              </a:rPr>
              <a:t>f</a:t>
            </a:r>
            <a:r>
              <a:rPr sz="1600" spc="-7" baseline="-31250" dirty="0">
                <a:latin typeface="Arial MT"/>
                <a:cs typeface="Arial MT"/>
              </a:rPr>
              <a:t>att</a:t>
            </a:r>
            <a:r>
              <a:rPr sz="1600" spc="-5" dirty="0">
                <a:latin typeface="Arial MT"/>
                <a:cs typeface="Arial MT"/>
              </a:rPr>
              <a:t>(.)</a:t>
            </a:r>
            <a:r>
              <a:rPr sz="1600" spc="-15" dirty="0">
                <a:latin typeface="Arial MT"/>
                <a:cs typeface="Arial MT"/>
              </a:rPr>
              <a:t> </a:t>
            </a:r>
            <a:r>
              <a:rPr sz="1600" spc="-5" dirty="0">
                <a:latin typeface="Arial MT"/>
                <a:cs typeface="Arial MT"/>
              </a:rPr>
              <a:t>to</a:t>
            </a:r>
            <a:r>
              <a:rPr sz="1600" spc="-10" dirty="0">
                <a:latin typeface="Arial MT"/>
                <a:cs typeface="Arial MT"/>
              </a:rPr>
              <a:t> </a:t>
            </a:r>
            <a:r>
              <a:rPr sz="1600" dirty="0">
                <a:latin typeface="Arial MT"/>
                <a:cs typeface="Arial MT"/>
              </a:rPr>
              <a:t>a</a:t>
            </a:r>
            <a:r>
              <a:rPr sz="1600" spc="-5" dirty="0">
                <a:latin typeface="Arial MT"/>
                <a:cs typeface="Arial MT"/>
              </a:rPr>
              <a:t> </a:t>
            </a:r>
            <a:r>
              <a:rPr sz="1600" dirty="0">
                <a:solidFill>
                  <a:srgbClr val="FF0000"/>
                </a:solidFill>
                <a:latin typeface="Arial MT"/>
                <a:cs typeface="Arial MT"/>
              </a:rPr>
              <a:t>scaled</a:t>
            </a:r>
            <a:r>
              <a:rPr sz="1600" spc="-10" dirty="0">
                <a:solidFill>
                  <a:srgbClr val="FF0000"/>
                </a:solidFill>
                <a:latin typeface="Arial MT"/>
                <a:cs typeface="Arial MT"/>
              </a:rPr>
              <a:t> </a:t>
            </a:r>
            <a:r>
              <a:rPr sz="1600" dirty="0">
                <a:latin typeface="Arial MT"/>
                <a:cs typeface="Arial MT"/>
              </a:rPr>
              <a:t>simple</a:t>
            </a:r>
            <a:r>
              <a:rPr sz="1600" spc="-15" dirty="0">
                <a:latin typeface="Arial MT"/>
                <a:cs typeface="Arial MT"/>
              </a:rPr>
              <a:t> </a:t>
            </a:r>
            <a:r>
              <a:rPr sz="1600" spc="-5" dirty="0">
                <a:latin typeface="Arial MT"/>
                <a:cs typeface="Arial MT"/>
              </a:rPr>
              <a:t>dot</a:t>
            </a:r>
            <a:r>
              <a:rPr sz="1600" spc="-15" dirty="0">
                <a:latin typeface="Arial MT"/>
                <a:cs typeface="Arial MT"/>
              </a:rPr>
              <a:t> </a:t>
            </a:r>
            <a:r>
              <a:rPr sz="1600" spc="-5" dirty="0">
                <a:latin typeface="Arial MT"/>
                <a:cs typeface="Arial MT"/>
              </a:rPr>
              <a:t>product</a:t>
            </a:r>
            <a:endParaRPr sz="1600" dirty="0">
              <a:latin typeface="Arial MT"/>
              <a:cs typeface="Arial MT"/>
            </a:endParaRPr>
          </a:p>
        </p:txBody>
      </p:sp>
      <p:sp>
        <p:nvSpPr>
          <p:cNvPr id="100" name="object 3">
            <a:extLst>
              <a:ext uri="{FF2B5EF4-FFF2-40B4-BE49-F238E27FC236}">
                <a16:creationId xmlns:a16="http://schemas.microsoft.com/office/drawing/2014/main" id="{D5C5BFC3-17FD-4234-AFA3-6F11A0C24950}"/>
              </a:ext>
            </a:extLst>
          </p:cNvPr>
          <p:cNvSpPr/>
          <p:nvPr/>
        </p:nvSpPr>
        <p:spPr>
          <a:xfrm>
            <a:off x="5684118" y="2633867"/>
            <a:ext cx="2613025" cy="182880"/>
          </a:xfrm>
          <a:custGeom>
            <a:avLst/>
            <a:gdLst/>
            <a:ahLst/>
            <a:cxnLst/>
            <a:rect l="l" t="t" r="r" b="b"/>
            <a:pathLst>
              <a:path w="2613025" h="182880">
                <a:moveTo>
                  <a:pt x="2612824" y="182880"/>
                </a:moveTo>
                <a:lnTo>
                  <a:pt x="0" y="182880"/>
                </a:lnTo>
                <a:lnTo>
                  <a:pt x="0" y="0"/>
                </a:lnTo>
                <a:lnTo>
                  <a:pt x="2612824" y="0"/>
                </a:lnTo>
                <a:lnTo>
                  <a:pt x="2612824" y="182880"/>
                </a:lnTo>
                <a:close/>
              </a:path>
            </a:pathLst>
          </a:custGeom>
          <a:solidFill>
            <a:srgbClr val="FFFFFF"/>
          </a:solidFill>
        </p:spPr>
        <p:txBody>
          <a:bodyPr wrap="square" lIns="0" tIns="0" rIns="0" bIns="0" rtlCol="0"/>
          <a:lstStyle/>
          <a:p>
            <a:endParaRPr sz="2400"/>
          </a:p>
        </p:txBody>
      </p:sp>
      <p:sp>
        <p:nvSpPr>
          <p:cNvPr id="101" name="object 4">
            <a:extLst>
              <a:ext uri="{FF2B5EF4-FFF2-40B4-BE49-F238E27FC236}">
                <a16:creationId xmlns:a16="http://schemas.microsoft.com/office/drawing/2014/main" id="{7620D2B8-EF7E-4028-BFBC-AEC93700AAC7}"/>
              </a:ext>
            </a:extLst>
          </p:cNvPr>
          <p:cNvSpPr txBox="1"/>
          <p:nvPr/>
        </p:nvSpPr>
        <p:spPr>
          <a:xfrm>
            <a:off x="5392068" y="2358791"/>
            <a:ext cx="3440884" cy="518091"/>
          </a:xfrm>
          <a:prstGeom prst="rect">
            <a:avLst/>
          </a:prstGeom>
        </p:spPr>
        <p:txBody>
          <a:bodyPr vert="horz" wrap="square" lIns="0" tIns="12700" rIns="0" bIns="0" rtlCol="0">
            <a:spAutoFit/>
          </a:bodyPr>
          <a:lstStyle/>
          <a:p>
            <a:pPr marL="12700">
              <a:spcBef>
                <a:spcPts val="100"/>
              </a:spcBef>
              <a:tabLst>
                <a:tab pos="291465" algn="l"/>
              </a:tabLst>
            </a:pPr>
            <a:r>
              <a:rPr sz="1600" dirty="0">
                <a:latin typeface="Arial MT"/>
                <a:cs typeface="Arial MT"/>
              </a:rPr>
              <a:t>-	</a:t>
            </a:r>
            <a:r>
              <a:rPr sz="1600" spc="-5" dirty="0">
                <a:solidFill>
                  <a:srgbClr val="1C1B1C"/>
                </a:solidFill>
                <a:latin typeface="Arial MT"/>
                <a:cs typeface="Arial MT"/>
              </a:rPr>
              <a:t>Larger</a:t>
            </a:r>
            <a:r>
              <a:rPr sz="1600" spc="-20" dirty="0">
                <a:solidFill>
                  <a:srgbClr val="1C1B1C"/>
                </a:solidFill>
                <a:latin typeface="Arial MT"/>
                <a:cs typeface="Arial MT"/>
              </a:rPr>
              <a:t> </a:t>
            </a:r>
            <a:r>
              <a:rPr sz="1600" spc="-5" dirty="0">
                <a:solidFill>
                  <a:srgbClr val="1C1B1C"/>
                </a:solidFill>
                <a:latin typeface="Arial MT"/>
                <a:cs typeface="Arial MT"/>
              </a:rPr>
              <a:t>dimensions</a:t>
            </a:r>
            <a:r>
              <a:rPr sz="1600" spc="-20" dirty="0">
                <a:solidFill>
                  <a:srgbClr val="1C1B1C"/>
                </a:solidFill>
                <a:latin typeface="Arial MT"/>
                <a:cs typeface="Arial MT"/>
              </a:rPr>
              <a:t> </a:t>
            </a:r>
            <a:r>
              <a:rPr sz="1600" dirty="0">
                <a:solidFill>
                  <a:srgbClr val="1C1B1C"/>
                </a:solidFill>
                <a:latin typeface="Arial MT"/>
                <a:cs typeface="Arial MT"/>
              </a:rPr>
              <a:t>means</a:t>
            </a:r>
            <a:r>
              <a:rPr sz="1600" spc="-20" dirty="0">
                <a:solidFill>
                  <a:srgbClr val="1C1B1C"/>
                </a:solidFill>
                <a:latin typeface="Arial MT"/>
                <a:cs typeface="Arial MT"/>
              </a:rPr>
              <a:t> </a:t>
            </a:r>
            <a:r>
              <a:rPr sz="1600" dirty="0">
                <a:solidFill>
                  <a:srgbClr val="1C1B1C"/>
                </a:solidFill>
                <a:latin typeface="Arial MT"/>
                <a:cs typeface="Arial MT"/>
              </a:rPr>
              <a:t>more</a:t>
            </a:r>
            <a:endParaRPr lang="en-US" altLang="zh-CN" sz="1600" dirty="0">
              <a:solidFill>
                <a:srgbClr val="1C1B1C"/>
              </a:solidFill>
              <a:latin typeface="Arial MT"/>
              <a:cs typeface="Arial MT"/>
            </a:endParaRPr>
          </a:p>
          <a:p>
            <a:pPr marL="12700">
              <a:spcBef>
                <a:spcPts val="100"/>
              </a:spcBef>
              <a:tabLst>
                <a:tab pos="291465" algn="l"/>
              </a:tabLst>
            </a:pPr>
            <a:r>
              <a:rPr lang="en-US" altLang="zh-CN" sz="1600" spc="-20" dirty="0">
                <a:solidFill>
                  <a:srgbClr val="1C1B1C"/>
                </a:solidFill>
                <a:latin typeface="Arial MT"/>
                <a:cs typeface="Arial MT"/>
              </a:rPr>
              <a:t>  </a:t>
            </a:r>
            <a:r>
              <a:rPr sz="1600" spc="-20" dirty="0">
                <a:solidFill>
                  <a:srgbClr val="1C1B1C"/>
                </a:solidFill>
                <a:latin typeface="Arial MT"/>
                <a:cs typeface="Arial MT"/>
              </a:rPr>
              <a:t> </a:t>
            </a:r>
            <a:r>
              <a:rPr lang="en-US" altLang="zh-CN" sz="1600" spc="-20" dirty="0">
                <a:solidFill>
                  <a:srgbClr val="1C1B1C"/>
                </a:solidFill>
                <a:latin typeface="Arial MT"/>
                <a:cs typeface="Arial MT"/>
              </a:rPr>
              <a:t>  </a:t>
            </a:r>
            <a:r>
              <a:rPr sz="1600" spc="-5" dirty="0">
                <a:solidFill>
                  <a:srgbClr val="1C1B1C"/>
                </a:solidFill>
                <a:latin typeface="Arial MT"/>
                <a:cs typeface="Arial MT"/>
              </a:rPr>
              <a:t>terms</a:t>
            </a:r>
            <a:r>
              <a:rPr sz="1600" spc="-20" dirty="0">
                <a:solidFill>
                  <a:srgbClr val="1C1B1C"/>
                </a:solidFill>
                <a:latin typeface="Arial MT"/>
                <a:cs typeface="Arial MT"/>
              </a:rPr>
              <a:t> </a:t>
            </a:r>
            <a:r>
              <a:rPr sz="1600" spc="-5" dirty="0">
                <a:solidFill>
                  <a:srgbClr val="1C1B1C"/>
                </a:solidFill>
                <a:latin typeface="Arial MT"/>
                <a:cs typeface="Arial MT"/>
              </a:rPr>
              <a:t>in</a:t>
            </a:r>
            <a:r>
              <a:rPr lang="en-US" altLang="zh-CN" sz="1600" spc="-5" dirty="0">
                <a:solidFill>
                  <a:srgbClr val="1C1B1C"/>
                </a:solidFill>
                <a:latin typeface="Arial MT"/>
                <a:cs typeface="Arial MT"/>
              </a:rPr>
              <a:t> the</a:t>
            </a:r>
            <a:r>
              <a:rPr lang="en-US" altLang="zh-CN" sz="1600" spc="-30" dirty="0">
                <a:solidFill>
                  <a:srgbClr val="1C1B1C"/>
                </a:solidFill>
                <a:latin typeface="Arial MT"/>
                <a:cs typeface="Arial MT"/>
              </a:rPr>
              <a:t> </a:t>
            </a:r>
            <a:r>
              <a:rPr lang="en-US" altLang="zh-CN" sz="1600" spc="-5" dirty="0">
                <a:solidFill>
                  <a:srgbClr val="1C1B1C"/>
                </a:solidFill>
                <a:latin typeface="Arial MT"/>
                <a:cs typeface="Arial MT"/>
              </a:rPr>
              <a:t>dot</a:t>
            </a:r>
            <a:r>
              <a:rPr lang="en-US" altLang="zh-CN" sz="1600" spc="-25" dirty="0">
                <a:solidFill>
                  <a:srgbClr val="1C1B1C"/>
                </a:solidFill>
                <a:latin typeface="Arial MT"/>
                <a:cs typeface="Arial MT"/>
              </a:rPr>
              <a:t> </a:t>
            </a:r>
            <a:r>
              <a:rPr lang="en-US" altLang="zh-CN" sz="1600" spc="-5" dirty="0">
                <a:solidFill>
                  <a:srgbClr val="1C1B1C"/>
                </a:solidFill>
                <a:latin typeface="Arial MT"/>
                <a:cs typeface="Arial MT"/>
              </a:rPr>
              <a:t>product</a:t>
            </a:r>
            <a:r>
              <a:rPr lang="en-US" altLang="zh-CN" sz="1600" spc="-25" dirty="0">
                <a:solidFill>
                  <a:srgbClr val="1C1B1C"/>
                </a:solidFill>
                <a:latin typeface="Arial MT"/>
                <a:cs typeface="Arial MT"/>
              </a:rPr>
              <a:t> </a:t>
            </a:r>
            <a:r>
              <a:rPr lang="en-US" altLang="zh-CN" sz="1600" dirty="0">
                <a:solidFill>
                  <a:srgbClr val="1C1B1C"/>
                </a:solidFill>
                <a:latin typeface="Arial MT"/>
                <a:cs typeface="Arial MT"/>
              </a:rPr>
              <a:t>sum.</a:t>
            </a:r>
            <a:endParaRPr lang="en-US" altLang="zh-CN" sz="1600" dirty="0">
              <a:latin typeface="Arial MT"/>
              <a:cs typeface="Arial MT"/>
            </a:endParaRPr>
          </a:p>
        </p:txBody>
      </p:sp>
      <p:sp>
        <p:nvSpPr>
          <p:cNvPr id="102" name="object 5">
            <a:extLst>
              <a:ext uri="{FF2B5EF4-FFF2-40B4-BE49-F238E27FC236}">
                <a16:creationId xmlns:a16="http://schemas.microsoft.com/office/drawing/2014/main" id="{3DC74B8F-5D16-4FA9-8C00-04E2C1875D90}"/>
              </a:ext>
            </a:extLst>
          </p:cNvPr>
          <p:cNvSpPr txBox="1"/>
          <p:nvPr/>
        </p:nvSpPr>
        <p:spPr>
          <a:xfrm>
            <a:off x="5392068" y="2926141"/>
            <a:ext cx="3438344" cy="3226524"/>
          </a:xfrm>
          <a:prstGeom prst="rect">
            <a:avLst/>
          </a:prstGeom>
        </p:spPr>
        <p:txBody>
          <a:bodyPr vert="horz" wrap="square" lIns="0" tIns="12700" rIns="0" bIns="0" rtlCol="0">
            <a:spAutoFit/>
          </a:bodyPr>
          <a:lstStyle/>
          <a:p>
            <a:pPr marL="291465" indent="-279400">
              <a:buClr>
                <a:srgbClr val="000000"/>
              </a:buClr>
              <a:buSzPct val="104347"/>
              <a:buChar char="-"/>
              <a:tabLst>
                <a:tab pos="291465" algn="l"/>
                <a:tab pos="292100" algn="l"/>
              </a:tabLst>
            </a:pPr>
            <a:r>
              <a:rPr lang="en-US" sz="1600" spc="-5" dirty="0">
                <a:solidFill>
                  <a:srgbClr val="1C1B1C"/>
                </a:solidFill>
                <a:latin typeface="Arial MT"/>
                <a:cs typeface="Arial MT"/>
              </a:rPr>
              <a:t>So,</a:t>
            </a:r>
            <a:r>
              <a:rPr lang="en-US" sz="1600" spc="-15" dirty="0">
                <a:solidFill>
                  <a:srgbClr val="1C1B1C"/>
                </a:solidFill>
                <a:latin typeface="Arial MT"/>
                <a:cs typeface="Arial MT"/>
              </a:rPr>
              <a:t> </a:t>
            </a:r>
            <a:r>
              <a:rPr lang="en-US" sz="1600" spc="-5" dirty="0">
                <a:solidFill>
                  <a:srgbClr val="1C1B1C"/>
                </a:solidFill>
                <a:latin typeface="Arial MT"/>
                <a:cs typeface="Arial MT"/>
              </a:rPr>
              <a:t>the</a:t>
            </a:r>
            <a:r>
              <a:rPr lang="en-US" sz="1600" spc="-10" dirty="0">
                <a:solidFill>
                  <a:srgbClr val="1C1B1C"/>
                </a:solidFill>
                <a:latin typeface="Arial MT"/>
                <a:cs typeface="Arial MT"/>
              </a:rPr>
              <a:t> </a:t>
            </a:r>
            <a:r>
              <a:rPr lang="en-US" sz="1600" dirty="0">
                <a:solidFill>
                  <a:srgbClr val="1C1B1C"/>
                </a:solidFill>
                <a:latin typeface="Arial MT"/>
                <a:cs typeface="Arial MT"/>
              </a:rPr>
              <a:t>variance</a:t>
            </a:r>
            <a:r>
              <a:rPr lang="en-US" sz="1600" spc="-15" dirty="0">
                <a:solidFill>
                  <a:srgbClr val="1C1B1C"/>
                </a:solidFill>
                <a:latin typeface="Arial MT"/>
                <a:cs typeface="Arial MT"/>
              </a:rPr>
              <a:t> </a:t>
            </a:r>
            <a:r>
              <a:rPr lang="en-US" sz="1600" spc="-5" dirty="0">
                <a:solidFill>
                  <a:srgbClr val="1C1B1C"/>
                </a:solidFill>
                <a:latin typeface="Arial MT"/>
                <a:cs typeface="Arial MT"/>
              </a:rPr>
              <a:t>of</a:t>
            </a:r>
            <a:r>
              <a:rPr lang="en-US" sz="1600" spc="-10" dirty="0">
                <a:solidFill>
                  <a:srgbClr val="1C1B1C"/>
                </a:solidFill>
                <a:latin typeface="Arial MT"/>
                <a:cs typeface="Arial MT"/>
              </a:rPr>
              <a:t> </a:t>
            </a:r>
            <a:r>
              <a:rPr lang="en-US" sz="1600" spc="-5" dirty="0">
                <a:solidFill>
                  <a:srgbClr val="1C1B1C"/>
                </a:solidFill>
                <a:latin typeface="Arial MT"/>
                <a:cs typeface="Arial MT"/>
              </a:rPr>
              <a:t>the</a:t>
            </a:r>
            <a:r>
              <a:rPr lang="en-US" sz="1600" spc="-10" dirty="0">
                <a:solidFill>
                  <a:srgbClr val="1C1B1C"/>
                </a:solidFill>
                <a:latin typeface="Arial MT"/>
                <a:cs typeface="Arial MT"/>
              </a:rPr>
              <a:t> </a:t>
            </a:r>
            <a:r>
              <a:rPr lang="en-US" sz="1600" spc="-5" dirty="0">
                <a:solidFill>
                  <a:srgbClr val="1C1B1C"/>
                </a:solidFill>
                <a:latin typeface="Arial MT"/>
                <a:cs typeface="Arial MT"/>
              </a:rPr>
              <a:t>logits</a:t>
            </a:r>
            <a:r>
              <a:rPr lang="en-US" sz="1600" spc="-15" dirty="0">
                <a:solidFill>
                  <a:srgbClr val="1C1B1C"/>
                </a:solidFill>
                <a:latin typeface="Arial MT"/>
                <a:cs typeface="Arial MT"/>
              </a:rPr>
              <a:t> </a:t>
            </a:r>
            <a:r>
              <a:rPr lang="en-US" sz="1600" spc="-5" dirty="0">
                <a:solidFill>
                  <a:srgbClr val="1C1B1C"/>
                </a:solidFill>
                <a:latin typeface="Arial MT"/>
                <a:cs typeface="Arial MT"/>
              </a:rPr>
              <a:t>is</a:t>
            </a:r>
            <a:r>
              <a:rPr lang="en-US" sz="1600" spc="-10" dirty="0">
                <a:solidFill>
                  <a:srgbClr val="1C1B1C"/>
                </a:solidFill>
                <a:latin typeface="Arial MT"/>
                <a:cs typeface="Arial MT"/>
              </a:rPr>
              <a:t> </a:t>
            </a:r>
            <a:r>
              <a:rPr lang="en-US" sz="1600" spc="-15" dirty="0">
                <a:solidFill>
                  <a:srgbClr val="1C1B1C"/>
                </a:solidFill>
                <a:latin typeface="Arial MT"/>
                <a:cs typeface="Arial MT"/>
              </a:rPr>
              <a:t>higher.</a:t>
            </a:r>
            <a:endParaRPr lang="en-US" sz="1600" dirty="0">
              <a:latin typeface="Arial MT"/>
              <a:cs typeface="Arial MT"/>
            </a:endParaRPr>
          </a:p>
          <a:p>
            <a:pPr marL="291465" marR="193675"/>
            <a:r>
              <a:rPr lang="en-US" sz="1600" spc="-5" dirty="0">
                <a:solidFill>
                  <a:srgbClr val="1C1B1C"/>
                </a:solidFill>
                <a:latin typeface="Arial MT"/>
                <a:cs typeface="Arial MT"/>
              </a:rPr>
              <a:t>Large</a:t>
            </a:r>
            <a:r>
              <a:rPr lang="en-US" sz="1600" spc="-30" dirty="0">
                <a:solidFill>
                  <a:srgbClr val="1C1B1C"/>
                </a:solidFill>
                <a:latin typeface="Arial MT"/>
                <a:cs typeface="Arial MT"/>
              </a:rPr>
              <a:t> </a:t>
            </a:r>
            <a:r>
              <a:rPr lang="en-US" sz="1600" dirty="0">
                <a:solidFill>
                  <a:srgbClr val="1C1B1C"/>
                </a:solidFill>
                <a:latin typeface="Arial MT"/>
                <a:cs typeface="Arial MT"/>
              </a:rPr>
              <a:t>magnitude</a:t>
            </a:r>
            <a:r>
              <a:rPr lang="en-US" sz="1600" spc="-25" dirty="0">
                <a:solidFill>
                  <a:srgbClr val="1C1B1C"/>
                </a:solidFill>
                <a:latin typeface="Arial MT"/>
                <a:cs typeface="Arial MT"/>
              </a:rPr>
              <a:t> </a:t>
            </a:r>
            <a:r>
              <a:rPr lang="en-US" sz="1600" dirty="0">
                <a:solidFill>
                  <a:srgbClr val="1C1B1C"/>
                </a:solidFill>
                <a:latin typeface="Arial MT"/>
                <a:cs typeface="Arial MT"/>
              </a:rPr>
              <a:t>vectors</a:t>
            </a:r>
            <a:r>
              <a:rPr lang="en-US" sz="1600" spc="-25" dirty="0">
                <a:solidFill>
                  <a:srgbClr val="1C1B1C"/>
                </a:solidFill>
                <a:latin typeface="Arial MT"/>
                <a:cs typeface="Arial MT"/>
              </a:rPr>
              <a:t> </a:t>
            </a:r>
            <a:r>
              <a:rPr lang="en-US" sz="1600" spc="-5" dirty="0">
                <a:solidFill>
                  <a:srgbClr val="1C1B1C"/>
                </a:solidFill>
                <a:latin typeface="Arial MT"/>
                <a:cs typeface="Arial MT"/>
              </a:rPr>
              <a:t>will</a:t>
            </a:r>
            <a:r>
              <a:rPr lang="en-US" sz="1600" spc="-25" dirty="0">
                <a:solidFill>
                  <a:srgbClr val="1C1B1C"/>
                </a:solidFill>
                <a:latin typeface="Arial MT"/>
                <a:cs typeface="Arial MT"/>
              </a:rPr>
              <a:t> </a:t>
            </a:r>
            <a:r>
              <a:rPr lang="en-US" sz="1600" spc="-5" dirty="0">
                <a:solidFill>
                  <a:srgbClr val="1C1B1C"/>
                </a:solidFill>
                <a:latin typeface="Arial MT"/>
                <a:cs typeface="Arial MT"/>
              </a:rPr>
              <a:t>produce </a:t>
            </a:r>
            <a:r>
              <a:rPr lang="en-US" sz="1600" spc="-305" dirty="0">
                <a:solidFill>
                  <a:srgbClr val="1C1B1C"/>
                </a:solidFill>
                <a:latin typeface="Arial MT"/>
                <a:cs typeface="Arial MT"/>
              </a:rPr>
              <a:t> </a:t>
            </a:r>
            <a:r>
              <a:rPr lang="en-US" sz="1600" dirty="0">
                <a:solidFill>
                  <a:srgbClr val="1C1B1C"/>
                </a:solidFill>
                <a:latin typeface="Arial MT"/>
                <a:cs typeface="Arial MT"/>
              </a:rPr>
              <a:t>much</a:t>
            </a:r>
            <a:r>
              <a:rPr lang="en-US" sz="1600" spc="-10" dirty="0">
                <a:solidFill>
                  <a:srgbClr val="1C1B1C"/>
                </a:solidFill>
                <a:latin typeface="Arial MT"/>
                <a:cs typeface="Arial MT"/>
              </a:rPr>
              <a:t> </a:t>
            </a:r>
            <a:r>
              <a:rPr lang="en-US" sz="1600" spc="-5" dirty="0">
                <a:solidFill>
                  <a:srgbClr val="1C1B1C"/>
                </a:solidFill>
                <a:latin typeface="Arial MT"/>
                <a:cs typeface="Arial MT"/>
              </a:rPr>
              <a:t>higher</a:t>
            </a:r>
            <a:r>
              <a:rPr lang="en-US" sz="1600" spc="-10" dirty="0">
                <a:solidFill>
                  <a:srgbClr val="1C1B1C"/>
                </a:solidFill>
                <a:latin typeface="Arial MT"/>
                <a:cs typeface="Arial MT"/>
              </a:rPr>
              <a:t> </a:t>
            </a:r>
            <a:r>
              <a:rPr lang="en-US" sz="1600" spc="-5" dirty="0">
                <a:solidFill>
                  <a:srgbClr val="1C1B1C"/>
                </a:solidFill>
                <a:latin typeface="Arial MT"/>
                <a:cs typeface="Arial MT"/>
              </a:rPr>
              <a:t>logits.</a:t>
            </a:r>
            <a:endParaRPr lang="en-US" sz="1600" dirty="0">
              <a:latin typeface="Arial MT"/>
              <a:cs typeface="Arial MT"/>
            </a:endParaRPr>
          </a:p>
          <a:p>
            <a:pPr marL="291465" marR="133350" indent="-279400">
              <a:spcBef>
                <a:spcPts val="85"/>
              </a:spcBef>
              <a:buClr>
                <a:srgbClr val="000000"/>
              </a:buClr>
              <a:buSzPct val="104347"/>
              <a:buChar char="-"/>
              <a:tabLst>
                <a:tab pos="291465" algn="l"/>
                <a:tab pos="292100" algn="l"/>
              </a:tabLst>
            </a:pPr>
            <a:r>
              <a:rPr lang="en-US" sz="1600" spc="-5" dirty="0">
                <a:solidFill>
                  <a:srgbClr val="1C1B1C"/>
                </a:solidFill>
                <a:latin typeface="Arial MT"/>
                <a:cs typeface="Arial MT"/>
              </a:rPr>
              <a:t>So, the post-</a:t>
            </a:r>
            <a:r>
              <a:rPr lang="en-US" sz="1600" spc="-5" dirty="0" err="1">
                <a:solidFill>
                  <a:srgbClr val="1C1B1C"/>
                </a:solidFill>
                <a:latin typeface="Arial MT"/>
                <a:cs typeface="Arial MT"/>
              </a:rPr>
              <a:t>softmax</a:t>
            </a:r>
            <a:r>
              <a:rPr lang="en-US" sz="1600" spc="-5" dirty="0">
                <a:solidFill>
                  <a:srgbClr val="1C1B1C"/>
                </a:solidFill>
                <a:latin typeface="Arial MT"/>
                <a:cs typeface="Arial MT"/>
              </a:rPr>
              <a:t> distribution has </a:t>
            </a:r>
            <a:r>
              <a:rPr lang="en-US" sz="1600" dirty="0">
                <a:solidFill>
                  <a:srgbClr val="1C1B1C"/>
                </a:solidFill>
                <a:latin typeface="Arial MT"/>
                <a:cs typeface="Arial MT"/>
              </a:rPr>
              <a:t> </a:t>
            </a:r>
            <a:r>
              <a:rPr lang="en-US" sz="1600" spc="-15" dirty="0">
                <a:solidFill>
                  <a:srgbClr val="1C1B1C"/>
                </a:solidFill>
                <a:latin typeface="Arial MT"/>
                <a:cs typeface="Arial MT"/>
              </a:rPr>
              <a:t>lower-entropy, </a:t>
            </a:r>
            <a:r>
              <a:rPr lang="en-US" sz="1600" spc="-5" dirty="0">
                <a:solidFill>
                  <a:srgbClr val="1C1B1C"/>
                </a:solidFill>
                <a:latin typeface="Arial MT"/>
                <a:cs typeface="Arial MT"/>
              </a:rPr>
              <a:t>assuming</a:t>
            </a:r>
            <a:r>
              <a:rPr lang="en-US" sz="1600" spc="-10" dirty="0">
                <a:solidFill>
                  <a:srgbClr val="1C1B1C"/>
                </a:solidFill>
                <a:latin typeface="Arial MT"/>
                <a:cs typeface="Arial MT"/>
              </a:rPr>
              <a:t> </a:t>
            </a:r>
            <a:r>
              <a:rPr lang="en-US" sz="1600" spc="-5" dirty="0">
                <a:solidFill>
                  <a:srgbClr val="1C1B1C"/>
                </a:solidFill>
                <a:latin typeface="Arial MT"/>
                <a:cs typeface="Arial MT"/>
              </a:rPr>
              <a:t>logits</a:t>
            </a:r>
            <a:r>
              <a:rPr lang="en-US" sz="1600" spc="-10" dirty="0">
                <a:solidFill>
                  <a:srgbClr val="1C1B1C"/>
                </a:solidFill>
                <a:latin typeface="Arial MT"/>
                <a:cs typeface="Arial MT"/>
              </a:rPr>
              <a:t> </a:t>
            </a:r>
            <a:r>
              <a:rPr lang="en-US" sz="1600" spc="-5" dirty="0">
                <a:solidFill>
                  <a:srgbClr val="1C1B1C"/>
                </a:solidFill>
                <a:latin typeface="Arial MT"/>
                <a:cs typeface="Arial MT"/>
              </a:rPr>
              <a:t>are</a:t>
            </a:r>
            <a:r>
              <a:rPr lang="en-US" sz="1600" spc="-10" dirty="0">
                <a:solidFill>
                  <a:srgbClr val="1C1B1C"/>
                </a:solidFill>
                <a:latin typeface="Arial MT"/>
                <a:cs typeface="Arial MT"/>
              </a:rPr>
              <a:t> </a:t>
            </a:r>
            <a:r>
              <a:rPr lang="en-US" sz="1600" spc="-5" dirty="0">
                <a:solidFill>
                  <a:srgbClr val="1C1B1C"/>
                </a:solidFill>
                <a:latin typeface="Arial MT"/>
                <a:cs typeface="Arial MT"/>
              </a:rPr>
              <a:t>IID.</a:t>
            </a:r>
            <a:endParaRPr lang="en-US" sz="1600" dirty="0">
              <a:latin typeface="Arial MT"/>
              <a:cs typeface="Arial MT"/>
            </a:endParaRPr>
          </a:p>
          <a:p>
            <a:pPr marL="291465" marR="5080" indent="-279400">
              <a:buChar char="-"/>
              <a:tabLst>
                <a:tab pos="291465" algn="l"/>
                <a:tab pos="292100" algn="l"/>
              </a:tabLst>
            </a:pPr>
            <a:r>
              <a:rPr lang="en-US" sz="1600" spc="-15" dirty="0">
                <a:latin typeface="Arial MT"/>
                <a:cs typeface="Arial MT"/>
              </a:rPr>
              <a:t>Ultimately, </a:t>
            </a:r>
            <a:r>
              <a:rPr lang="en-US" sz="1600" spc="-5" dirty="0">
                <a:latin typeface="Arial MT"/>
                <a:cs typeface="Arial MT"/>
              </a:rPr>
              <a:t>these large </a:t>
            </a:r>
            <a:r>
              <a:rPr lang="en-US" sz="1600" dirty="0">
                <a:latin typeface="Arial MT"/>
                <a:cs typeface="Arial MT"/>
              </a:rPr>
              <a:t>magnitude </a:t>
            </a:r>
            <a:r>
              <a:rPr lang="en-US" sz="1600" spc="5" dirty="0">
                <a:latin typeface="Arial MT"/>
                <a:cs typeface="Arial MT"/>
              </a:rPr>
              <a:t> </a:t>
            </a:r>
            <a:r>
              <a:rPr lang="en-US" sz="1600" dirty="0">
                <a:latin typeface="Arial MT"/>
                <a:cs typeface="Arial MT"/>
              </a:rPr>
              <a:t>vectors</a:t>
            </a:r>
            <a:r>
              <a:rPr lang="en-US" sz="1600" spc="-20" dirty="0">
                <a:latin typeface="Arial MT"/>
                <a:cs typeface="Arial MT"/>
              </a:rPr>
              <a:t> </a:t>
            </a:r>
            <a:r>
              <a:rPr lang="en-US" sz="1600" spc="-5" dirty="0">
                <a:latin typeface="Arial MT"/>
                <a:cs typeface="Arial MT"/>
              </a:rPr>
              <a:t>will</a:t>
            </a:r>
            <a:r>
              <a:rPr lang="en-US" sz="1600" spc="-20" dirty="0">
                <a:latin typeface="Arial MT"/>
                <a:cs typeface="Arial MT"/>
              </a:rPr>
              <a:t> </a:t>
            </a:r>
            <a:r>
              <a:rPr lang="en-US" sz="1600" dirty="0">
                <a:latin typeface="Arial MT"/>
                <a:cs typeface="Arial MT"/>
              </a:rPr>
              <a:t>cause</a:t>
            </a:r>
            <a:r>
              <a:rPr lang="en-US" sz="1600" spc="-20" dirty="0">
                <a:latin typeface="Arial MT"/>
                <a:cs typeface="Arial MT"/>
              </a:rPr>
              <a:t> </a:t>
            </a:r>
            <a:r>
              <a:rPr lang="en-US" sz="1600" dirty="0" err="1">
                <a:latin typeface="Arial MT"/>
                <a:cs typeface="Arial MT"/>
              </a:rPr>
              <a:t>softmax</a:t>
            </a:r>
            <a:r>
              <a:rPr lang="en-US" sz="1600" spc="-15" dirty="0">
                <a:latin typeface="Arial MT"/>
                <a:cs typeface="Arial MT"/>
              </a:rPr>
              <a:t> </a:t>
            </a:r>
            <a:r>
              <a:rPr lang="en-US" sz="1600" spc="-5" dirty="0">
                <a:latin typeface="Arial MT"/>
                <a:cs typeface="Arial MT"/>
              </a:rPr>
              <a:t>to</a:t>
            </a:r>
            <a:r>
              <a:rPr lang="en-US" sz="1600" spc="-20" dirty="0">
                <a:latin typeface="Arial MT"/>
                <a:cs typeface="Arial MT"/>
              </a:rPr>
              <a:t> </a:t>
            </a:r>
            <a:r>
              <a:rPr lang="en-US" sz="1600" spc="-5" dirty="0">
                <a:latin typeface="Arial MT"/>
                <a:cs typeface="Arial MT"/>
              </a:rPr>
              <a:t>peak</a:t>
            </a:r>
            <a:r>
              <a:rPr lang="en-US" sz="1600" spc="-20" dirty="0">
                <a:latin typeface="Arial MT"/>
                <a:cs typeface="Arial MT"/>
              </a:rPr>
              <a:t> </a:t>
            </a:r>
            <a:r>
              <a:rPr lang="en-US" sz="1600" spc="-5" dirty="0">
                <a:latin typeface="Arial MT"/>
                <a:cs typeface="Arial MT"/>
              </a:rPr>
              <a:t>and </a:t>
            </a:r>
            <a:r>
              <a:rPr lang="en-US" sz="1600" spc="-315" dirty="0">
                <a:latin typeface="Arial MT"/>
                <a:cs typeface="Arial MT"/>
              </a:rPr>
              <a:t> </a:t>
            </a:r>
            <a:r>
              <a:rPr lang="en-US" sz="1600" spc="-5" dirty="0">
                <a:latin typeface="Arial MT"/>
                <a:cs typeface="Arial MT"/>
              </a:rPr>
              <a:t>assign</a:t>
            </a:r>
            <a:r>
              <a:rPr lang="en-US" sz="1600" spc="-15" dirty="0">
                <a:latin typeface="Arial MT"/>
                <a:cs typeface="Arial MT"/>
              </a:rPr>
              <a:t> </a:t>
            </a:r>
            <a:r>
              <a:rPr lang="en-US" sz="1600" dirty="0">
                <a:latin typeface="Arial MT"/>
                <a:cs typeface="Arial MT"/>
              </a:rPr>
              <a:t>very</a:t>
            </a:r>
            <a:r>
              <a:rPr lang="en-US" sz="1600" spc="-10" dirty="0">
                <a:latin typeface="Arial MT"/>
                <a:cs typeface="Arial MT"/>
              </a:rPr>
              <a:t> </a:t>
            </a:r>
            <a:r>
              <a:rPr lang="en-US" sz="1600" spc="-5" dirty="0">
                <a:latin typeface="Arial MT"/>
                <a:cs typeface="Arial MT"/>
              </a:rPr>
              <a:t>little</a:t>
            </a:r>
            <a:r>
              <a:rPr lang="en-US" sz="1600" spc="-10" dirty="0">
                <a:latin typeface="Arial MT"/>
                <a:cs typeface="Arial MT"/>
              </a:rPr>
              <a:t> </a:t>
            </a:r>
            <a:r>
              <a:rPr lang="en-US" sz="1600" spc="-5" dirty="0">
                <a:latin typeface="Arial MT"/>
                <a:cs typeface="Arial MT"/>
              </a:rPr>
              <a:t>weight</a:t>
            </a:r>
            <a:r>
              <a:rPr lang="en-US" sz="1600" spc="-15" dirty="0">
                <a:latin typeface="Arial MT"/>
                <a:cs typeface="Arial MT"/>
              </a:rPr>
              <a:t> </a:t>
            </a:r>
            <a:r>
              <a:rPr lang="en-US" sz="1600" spc="-5" dirty="0">
                <a:latin typeface="Arial MT"/>
                <a:cs typeface="Arial MT"/>
              </a:rPr>
              <a:t>to</a:t>
            </a:r>
            <a:r>
              <a:rPr lang="en-US" sz="1600" spc="-10" dirty="0">
                <a:latin typeface="Arial MT"/>
                <a:cs typeface="Arial MT"/>
              </a:rPr>
              <a:t> </a:t>
            </a:r>
            <a:r>
              <a:rPr lang="en-US" sz="1600" spc="-5" dirty="0">
                <a:latin typeface="Arial MT"/>
                <a:cs typeface="Arial MT"/>
              </a:rPr>
              <a:t>all</a:t>
            </a:r>
            <a:r>
              <a:rPr lang="en-US" sz="1600" spc="-10" dirty="0">
                <a:latin typeface="Arial MT"/>
                <a:cs typeface="Arial MT"/>
              </a:rPr>
              <a:t> </a:t>
            </a:r>
            <a:r>
              <a:rPr lang="en-US" sz="1600" spc="-5" dirty="0">
                <a:latin typeface="Arial MT"/>
                <a:cs typeface="Arial MT"/>
              </a:rPr>
              <a:t>others</a:t>
            </a:r>
            <a:endParaRPr lang="en-US" sz="1600" dirty="0">
              <a:latin typeface="Arial MT"/>
              <a:cs typeface="Arial MT"/>
            </a:endParaRPr>
          </a:p>
          <a:p>
            <a:pPr marL="291465" marR="111760" indent="-279400">
              <a:buChar char="-"/>
              <a:tabLst>
                <a:tab pos="291465" algn="l"/>
                <a:tab pos="292100" algn="l"/>
              </a:tabLst>
            </a:pPr>
            <a:r>
              <a:rPr lang="en-US" sz="1600" spc="-5" dirty="0">
                <a:latin typeface="Arial MT"/>
                <a:cs typeface="Arial MT"/>
              </a:rPr>
              <a:t>Divide by √D to </a:t>
            </a:r>
            <a:r>
              <a:rPr lang="en-US" sz="1600" dirty="0">
                <a:latin typeface="Arial MT"/>
                <a:cs typeface="Arial MT"/>
              </a:rPr>
              <a:t>reduce </a:t>
            </a:r>
            <a:r>
              <a:rPr lang="en-US" sz="1600" spc="-10" dirty="0">
                <a:latin typeface="Arial MT"/>
                <a:cs typeface="Arial MT"/>
              </a:rPr>
              <a:t>effect </a:t>
            </a:r>
            <a:r>
              <a:rPr lang="en-US" sz="1600" spc="-5" dirty="0">
                <a:latin typeface="Arial MT"/>
                <a:cs typeface="Arial MT"/>
              </a:rPr>
              <a:t>of large </a:t>
            </a:r>
            <a:r>
              <a:rPr lang="en-US" sz="1600" spc="-320" dirty="0">
                <a:latin typeface="Arial MT"/>
                <a:cs typeface="Arial MT"/>
              </a:rPr>
              <a:t> </a:t>
            </a:r>
            <a:r>
              <a:rPr lang="en-US" sz="1600" dirty="0">
                <a:latin typeface="Arial MT"/>
                <a:cs typeface="Arial MT"/>
              </a:rPr>
              <a:t>magnitude</a:t>
            </a:r>
            <a:r>
              <a:rPr lang="en-US" sz="1600" spc="-10" dirty="0">
                <a:latin typeface="Arial MT"/>
                <a:cs typeface="Arial MT"/>
              </a:rPr>
              <a:t> </a:t>
            </a:r>
            <a:r>
              <a:rPr lang="en-US" sz="1600" dirty="0">
                <a:latin typeface="Arial MT"/>
                <a:cs typeface="Arial MT"/>
              </a:rPr>
              <a:t>vectors</a:t>
            </a:r>
          </a:p>
        </p:txBody>
      </p:sp>
      <p:sp>
        <p:nvSpPr>
          <p:cNvPr id="103" name="object 7">
            <a:extLst>
              <a:ext uri="{FF2B5EF4-FFF2-40B4-BE49-F238E27FC236}">
                <a16:creationId xmlns:a16="http://schemas.microsoft.com/office/drawing/2014/main" id="{AF4B9593-6020-4B42-9B8D-86E10B3A1F79}"/>
              </a:ext>
            </a:extLst>
          </p:cNvPr>
          <p:cNvSpPr txBox="1"/>
          <p:nvPr/>
        </p:nvSpPr>
        <p:spPr>
          <a:xfrm>
            <a:off x="2602258" y="4204984"/>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grpSp>
        <p:nvGrpSpPr>
          <p:cNvPr id="104" name="object 8">
            <a:extLst>
              <a:ext uri="{FF2B5EF4-FFF2-40B4-BE49-F238E27FC236}">
                <a16:creationId xmlns:a16="http://schemas.microsoft.com/office/drawing/2014/main" id="{3F874E3E-BF8D-448D-AA06-04AA0517FF83}"/>
              </a:ext>
            </a:extLst>
          </p:cNvPr>
          <p:cNvGrpSpPr/>
          <p:nvPr/>
        </p:nvGrpSpPr>
        <p:grpSpPr>
          <a:xfrm>
            <a:off x="684652" y="1741814"/>
            <a:ext cx="1593850" cy="3723640"/>
            <a:chOff x="648934" y="813127"/>
            <a:chExt cx="1593850" cy="3723640"/>
          </a:xfrm>
        </p:grpSpPr>
        <p:sp>
          <p:nvSpPr>
            <p:cNvPr id="105" name="object 9">
              <a:extLst>
                <a:ext uri="{FF2B5EF4-FFF2-40B4-BE49-F238E27FC236}">
                  <a16:creationId xmlns:a16="http://schemas.microsoft.com/office/drawing/2014/main" id="{F6BBFB6F-16D5-4C72-A5DA-EA1203DA7CD8}"/>
                </a:ext>
              </a:extLst>
            </p:cNvPr>
            <p:cNvSpPr/>
            <p:nvPr/>
          </p:nvSpPr>
          <p:spPr>
            <a:xfrm>
              <a:off x="1601588"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06" name="object 10">
              <a:extLst>
                <a:ext uri="{FF2B5EF4-FFF2-40B4-BE49-F238E27FC236}">
                  <a16:creationId xmlns:a16="http://schemas.microsoft.com/office/drawing/2014/main" id="{21E57942-2D96-4771-BB31-EC8D20810139}"/>
                </a:ext>
              </a:extLst>
            </p:cNvPr>
            <p:cNvSpPr/>
            <p:nvPr/>
          </p:nvSpPr>
          <p:spPr>
            <a:xfrm>
              <a:off x="1601588"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7" name="object 11">
              <a:extLst>
                <a:ext uri="{FF2B5EF4-FFF2-40B4-BE49-F238E27FC236}">
                  <a16:creationId xmlns:a16="http://schemas.microsoft.com/office/drawing/2014/main" id="{0F8DD7AC-D353-47A1-AFD5-FDE5D9B2D0E8}"/>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08" name="object 12">
              <a:extLst>
                <a:ext uri="{FF2B5EF4-FFF2-40B4-BE49-F238E27FC236}">
                  <a16:creationId xmlns:a16="http://schemas.microsoft.com/office/drawing/2014/main" id="{0E3648C4-4AC5-4B68-A0AD-D4812E8CBFD8}"/>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09" name="object 13">
              <a:extLst>
                <a:ext uri="{FF2B5EF4-FFF2-40B4-BE49-F238E27FC236}">
                  <a16:creationId xmlns:a16="http://schemas.microsoft.com/office/drawing/2014/main" id="{D02E08DC-BABC-48D2-88B2-6A05139A4170}"/>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10" name="object 14">
              <a:extLst>
                <a:ext uri="{FF2B5EF4-FFF2-40B4-BE49-F238E27FC236}">
                  <a16:creationId xmlns:a16="http://schemas.microsoft.com/office/drawing/2014/main" id="{1FD22463-5D29-469A-B468-22848CD28907}"/>
                </a:ext>
              </a:extLst>
            </p:cNvPr>
            <p:cNvSpPr/>
            <p:nvPr/>
          </p:nvSpPr>
          <p:spPr>
            <a:xfrm>
              <a:off x="817124" y="2411574"/>
              <a:ext cx="727710" cy="870585"/>
            </a:xfrm>
            <a:custGeom>
              <a:avLst/>
              <a:gdLst/>
              <a:ahLst/>
              <a:cxnLst/>
              <a:rect l="l" t="t" r="r" b="b"/>
              <a:pathLst>
                <a:path w="727710" h="870585">
                  <a:moveTo>
                    <a:pt x="84638" y="870299"/>
                  </a:moveTo>
                  <a:lnTo>
                    <a:pt x="0" y="870299"/>
                  </a:lnTo>
                  <a:lnTo>
                    <a:pt x="0" y="0"/>
                  </a:lnTo>
                  <a:lnTo>
                    <a:pt x="727388" y="0"/>
                  </a:lnTo>
                </a:path>
              </a:pathLst>
            </a:custGeom>
            <a:ln w="9524">
              <a:solidFill>
                <a:srgbClr val="222222"/>
              </a:solidFill>
            </a:ln>
          </p:spPr>
          <p:txBody>
            <a:bodyPr wrap="square" lIns="0" tIns="0" rIns="0" bIns="0" rtlCol="0"/>
            <a:lstStyle/>
            <a:p>
              <a:endParaRPr/>
            </a:p>
          </p:txBody>
        </p:sp>
        <p:sp>
          <p:nvSpPr>
            <p:cNvPr id="111" name="object 15">
              <a:extLst>
                <a:ext uri="{FF2B5EF4-FFF2-40B4-BE49-F238E27FC236}">
                  <a16:creationId xmlns:a16="http://schemas.microsoft.com/office/drawing/2014/main" id="{7EAFF7A7-9E4A-4F0C-860F-F98447CD08EA}"/>
                </a:ext>
              </a:extLst>
            </p:cNvPr>
            <p:cNvSpPr/>
            <p:nvPr/>
          </p:nvSpPr>
          <p:spPr>
            <a:xfrm>
              <a:off x="1544513" y="23958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12" name="object 16">
              <a:extLst>
                <a:ext uri="{FF2B5EF4-FFF2-40B4-BE49-F238E27FC236}">
                  <a16:creationId xmlns:a16="http://schemas.microsoft.com/office/drawing/2014/main" id="{780BB381-005E-4C52-AAB3-4EA3F9192595}"/>
                </a:ext>
              </a:extLst>
            </p:cNvPr>
            <p:cNvSpPr/>
            <p:nvPr/>
          </p:nvSpPr>
          <p:spPr>
            <a:xfrm>
              <a:off x="1544513" y="23958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113" name="object 17">
              <a:extLst>
                <a:ext uri="{FF2B5EF4-FFF2-40B4-BE49-F238E27FC236}">
                  <a16:creationId xmlns:a16="http://schemas.microsoft.com/office/drawing/2014/main" id="{6742C48E-F05A-45F6-B24D-529CE7307D1E}"/>
                </a:ext>
              </a:extLst>
            </p:cNvPr>
            <p:cNvSpPr/>
            <p:nvPr/>
          </p:nvSpPr>
          <p:spPr>
            <a:xfrm>
              <a:off x="1222763" y="328201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114" name="object 18">
              <a:extLst>
                <a:ext uri="{FF2B5EF4-FFF2-40B4-BE49-F238E27FC236}">
                  <a16:creationId xmlns:a16="http://schemas.microsoft.com/office/drawing/2014/main" id="{2B7798C4-98C7-4519-96BB-68E1F38ABB98}"/>
                </a:ext>
              </a:extLst>
            </p:cNvPr>
            <p:cNvSpPr/>
            <p:nvPr/>
          </p:nvSpPr>
          <p:spPr>
            <a:xfrm>
              <a:off x="1525243" y="326552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115" name="object 19">
              <a:extLst>
                <a:ext uri="{FF2B5EF4-FFF2-40B4-BE49-F238E27FC236}">
                  <a16:creationId xmlns:a16="http://schemas.microsoft.com/office/drawing/2014/main" id="{C45DC5CB-08F7-4FE4-A31F-C86BB58BB679}"/>
                </a:ext>
              </a:extLst>
            </p:cNvPr>
            <p:cNvSpPr/>
            <p:nvPr/>
          </p:nvSpPr>
          <p:spPr>
            <a:xfrm>
              <a:off x="1525243" y="326552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116" name="object 20">
              <a:extLst>
                <a:ext uri="{FF2B5EF4-FFF2-40B4-BE49-F238E27FC236}">
                  <a16:creationId xmlns:a16="http://schemas.microsoft.com/office/drawing/2014/main" id="{3FEB2EC4-28AC-4CB9-8758-B7D43DF6D0F5}"/>
                </a:ext>
              </a:extLst>
            </p:cNvPr>
            <p:cNvSpPr/>
            <p:nvPr/>
          </p:nvSpPr>
          <p:spPr>
            <a:xfrm>
              <a:off x="1222763" y="358436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117" name="object 21">
              <a:extLst>
                <a:ext uri="{FF2B5EF4-FFF2-40B4-BE49-F238E27FC236}">
                  <a16:creationId xmlns:a16="http://schemas.microsoft.com/office/drawing/2014/main" id="{99E7C68D-E47B-4637-A057-2E05EC19DFC9}"/>
                </a:ext>
              </a:extLst>
            </p:cNvPr>
            <p:cNvSpPr/>
            <p:nvPr/>
          </p:nvSpPr>
          <p:spPr>
            <a:xfrm>
              <a:off x="1525243" y="35678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118" name="object 22">
              <a:extLst>
                <a:ext uri="{FF2B5EF4-FFF2-40B4-BE49-F238E27FC236}">
                  <a16:creationId xmlns:a16="http://schemas.microsoft.com/office/drawing/2014/main" id="{3A56CA13-C7BF-4805-BF74-C0E2C9F646D4}"/>
                </a:ext>
              </a:extLst>
            </p:cNvPr>
            <p:cNvSpPr/>
            <p:nvPr/>
          </p:nvSpPr>
          <p:spPr>
            <a:xfrm>
              <a:off x="1525243" y="35678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119" name="object 23">
              <a:extLst>
                <a:ext uri="{FF2B5EF4-FFF2-40B4-BE49-F238E27FC236}">
                  <a16:creationId xmlns:a16="http://schemas.microsoft.com/office/drawing/2014/main" id="{89FC7F39-0CBE-4BD1-B2C8-66FB99F77ACD}"/>
                </a:ext>
              </a:extLst>
            </p:cNvPr>
            <p:cNvSpPr/>
            <p:nvPr/>
          </p:nvSpPr>
          <p:spPr>
            <a:xfrm>
              <a:off x="742848" y="2088907"/>
              <a:ext cx="804545" cy="1503045"/>
            </a:xfrm>
            <a:custGeom>
              <a:avLst/>
              <a:gdLst/>
              <a:ahLst/>
              <a:cxnLst/>
              <a:rect l="l" t="t" r="r" b="b"/>
              <a:pathLst>
                <a:path w="804544" h="1503045">
                  <a:moveTo>
                    <a:pt x="158914" y="1502992"/>
                  </a:moveTo>
                  <a:lnTo>
                    <a:pt x="0" y="1502992"/>
                  </a:lnTo>
                  <a:lnTo>
                    <a:pt x="0" y="0"/>
                  </a:lnTo>
                  <a:lnTo>
                    <a:pt x="804402" y="0"/>
                  </a:lnTo>
                </a:path>
              </a:pathLst>
            </a:custGeom>
            <a:ln w="9524">
              <a:solidFill>
                <a:srgbClr val="222222"/>
              </a:solidFill>
            </a:ln>
          </p:spPr>
          <p:txBody>
            <a:bodyPr wrap="square" lIns="0" tIns="0" rIns="0" bIns="0" rtlCol="0"/>
            <a:lstStyle/>
            <a:p>
              <a:endParaRPr/>
            </a:p>
          </p:txBody>
        </p:sp>
        <p:sp>
          <p:nvSpPr>
            <p:cNvPr id="120" name="object 24">
              <a:extLst>
                <a:ext uri="{FF2B5EF4-FFF2-40B4-BE49-F238E27FC236}">
                  <a16:creationId xmlns:a16="http://schemas.microsoft.com/office/drawing/2014/main" id="{6CB4E1A3-ECF3-4499-BFFC-7320BD2F7F90}"/>
                </a:ext>
              </a:extLst>
            </p:cNvPr>
            <p:cNvSpPr/>
            <p:nvPr/>
          </p:nvSpPr>
          <p:spPr>
            <a:xfrm>
              <a:off x="1546671" y="2073185"/>
              <a:ext cx="43815" cy="31750"/>
            </a:xfrm>
            <a:custGeom>
              <a:avLst/>
              <a:gdLst/>
              <a:ahLst/>
              <a:cxnLst/>
              <a:rect l="l" t="t" r="r" b="b"/>
              <a:pathLst>
                <a:path w="43815" h="31750">
                  <a:moveTo>
                    <a:pt x="1160" y="31443"/>
                  </a:moveTo>
                  <a:lnTo>
                    <a:pt x="0" y="0"/>
                  </a:lnTo>
                  <a:lnTo>
                    <a:pt x="43776" y="14128"/>
                  </a:lnTo>
                  <a:lnTo>
                    <a:pt x="1160" y="31443"/>
                  </a:lnTo>
                  <a:close/>
                </a:path>
              </a:pathLst>
            </a:custGeom>
            <a:solidFill>
              <a:srgbClr val="222222"/>
            </a:solidFill>
          </p:spPr>
          <p:txBody>
            <a:bodyPr wrap="square" lIns="0" tIns="0" rIns="0" bIns="0" rtlCol="0"/>
            <a:lstStyle/>
            <a:p>
              <a:endParaRPr/>
            </a:p>
          </p:txBody>
        </p:sp>
        <p:sp>
          <p:nvSpPr>
            <p:cNvPr id="121" name="object 25">
              <a:extLst>
                <a:ext uri="{FF2B5EF4-FFF2-40B4-BE49-F238E27FC236}">
                  <a16:creationId xmlns:a16="http://schemas.microsoft.com/office/drawing/2014/main" id="{C9DF1309-6A61-4FB0-A824-663041BEF7DB}"/>
                </a:ext>
              </a:extLst>
            </p:cNvPr>
            <p:cNvSpPr/>
            <p:nvPr/>
          </p:nvSpPr>
          <p:spPr>
            <a:xfrm>
              <a:off x="1546671" y="2073185"/>
              <a:ext cx="43815" cy="31750"/>
            </a:xfrm>
            <a:custGeom>
              <a:avLst/>
              <a:gdLst/>
              <a:ahLst/>
              <a:cxnLst/>
              <a:rect l="l" t="t" r="r" b="b"/>
              <a:pathLst>
                <a:path w="43815" h="31750">
                  <a:moveTo>
                    <a:pt x="1160" y="31443"/>
                  </a:moveTo>
                  <a:lnTo>
                    <a:pt x="43776" y="14128"/>
                  </a:lnTo>
                  <a:lnTo>
                    <a:pt x="0" y="0"/>
                  </a:lnTo>
                  <a:lnTo>
                    <a:pt x="1160" y="31443"/>
                  </a:lnTo>
                  <a:close/>
                </a:path>
              </a:pathLst>
            </a:custGeom>
            <a:ln w="9524">
              <a:solidFill>
                <a:srgbClr val="222222"/>
              </a:solidFill>
            </a:ln>
          </p:spPr>
          <p:txBody>
            <a:bodyPr wrap="square" lIns="0" tIns="0" rIns="0" bIns="0" rtlCol="0"/>
            <a:lstStyle/>
            <a:p>
              <a:endParaRPr/>
            </a:p>
          </p:txBody>
        </p:sp>
        <p:sp>
          <p:nvSpPr>
            <p:cNvPr id="122" name="object 26">
              <a:extLst>
                <a:ext uri="{FF2B5EF4-FFF2-40B4-BE49-F238E27FC236}">
                  <a16:creationId xmlns:a16="http://schemas.microsoft.com/office/drawing/2014/main" id="{672B715D-1751-45D2-9E45-D124B3D305E3}"/>
                </a:ext>
              </a:extLst>
            </p:cNvPr>
            <p:cNvSpPr/>
            <p:nvPr/>
          </p:nvSpPr>
          <p:spPr>
            <a:xfrm>
              <a:off x="1222763" y="390206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123" name="object 27">
              <a:extLst>
                <a:ext uri="{FF2B5EF4-FFF2-40B4-BE49-F238E27FC236}">
                  <a16:creationId xmlns:a16="http://schemas.microsoft.com/office/drawing/2014/main" id="{C671A47C-3D64-47DE-849C-60746AD477E7}"/>
                </a:ext>
              </a:extLst>
            </p:cNvPr>
            <p:cNvSpPr/>
            <p:nvPr/>
          </p:nvSpPr>
          <p:spPr>
            <a:xfrm>
              <a:off x="1525243" y="38855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124" name="object 28">
              <a:extLst>
                <a:ext uri="{FF2B5EF4-FFF2-40B4-BE49-F238E27FC236}">
                  <a16:creationId xmlns:a16="http://schemas.microsoft.com/office/drawing/2014/main" id="{83AA7C3C-5A65-4A71-92CA-D66A9B1C2FEB}"/>
                </a:ext>
              </a:extLst>
            </p:cNvPr>
            <p:cNvSpPr/>
            <p:nvPr/>
          </p:nvSpPr>
          <p:spPr>
            <a:xfrm>
              <a:off x="1525243" y="38855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125" name="object 29">
              <a:extLst>
                <a:ext uri="{FF2B5EF4-FFF2-40B4-BE49-F238E27FC236}">
                  <a16:creationId xmlns:a16="http://schemas.microsoft.com/office/drawing/2014/main" id="{D4ED6342-6CBC-443D-9254-86B176BB650B}"/>
                </a:ext>
              </a:extLst>
            </p:cNvPr>
            <p:cNvSpPr/>
            <p:nvPr/>
          </p:nvSpPr>
          <p:spPr>
            <a:xfrm>
              <a:off x="653697" y="1791725"/>
              <a:ext cx="890905" cy="2110740"/>
            </a:xfrm>
            <a:custGeom>
              <a:avLst/>
              <a:gdLst/>
              <a:ahLst/>
              <a:cxnLst/>
              <a:rect l="l" t="t" r="r" b="b"/>
              <a:pathLst>
                <a:path w="890905" h="2110740">
                  <a:moveTo>
                    <a:pt x="248065" y="2110199"/>
                  </a:moveTo>
                  <a:lnTo>
                    <a:pt x="0" y="2110199"/>
                  </a:lnTo>
                  <a:lnTo>
                    <a:pt x="0" y="0"/>
                  </a:lnTo>
                  <a:lnTo>
                    <a:pt x="890815" y="0"/>
                  </a:lnTo>
                </a:path>
              </a:pathLst>
            </a:custGeom>
            <a:ln w="9524">
              <a:solidFill>
                <a:srgbClr val="222222"/>
              </a:solidFill>
            </a:ln>
          </p:spPr>
          <p:txBody>
            <a:bodyPr wrap="square" lIns="0" tIns="0" rIns="0" bIns="0" rtlCol="0"/>
            <a:lstStyle/>
            <a:p>
              <a:endParaRPr/>
            </a:p>
          </p:txBody>
        </p:sp>
        <p:sp>
          <p:nvSpPr>
            <p:cNvPr id="126" name="object 30">
              <a:extLst>
                <a:ext uri="{FF2B5EF4-FFF2-40B4-BE49-F238E27FC236}">
                  <a16:creationId xmlns:a16="http://schemas.microsoft.com/office/drawing/2014/main" id="{806A9D1A-1CC8-40C7-866D-7B2C35CD4E1E}"/>
                </a:ext>
              </a:extLst>
            </p:cNvPr>
            <p:cNvSpPr/>
            <p:nvPr/>
          </p:nvSpPr>
          <p:spPr>
            <a:xfrm>
              <a:off x="1544513" y="17759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27" name="object 31">
              <a:extLst>
                <a:ext uri="{FF2B5EF4-FFF2-40B4-BE49-F238E27FC236}">
                  <a16:creationId xmlns:a16="http://schemas.microsoft.com/office/drawing/2014/main" id="{2101A4DA-03F0-4EAF-A86F-C123BF81E6F6}"/>
                </a:ext>
              </a:extLst>
            </p:cNvPr>
            <p:cNvSpPr/>
            <p:nvPr/>
          </p:nvSpPr>
          <p:spPr>
            <a:xfrm>
              <a:off x="1544513" y="17759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128" name="object 32">
              <a:extLst>
                <a:ext uri="{FF2B5EF4-FFF2-40B4-BE49-F238E27FC236}">
                  <a16:creationId xmlns:a16="http://schemas.microsoft.com/office/drawing/2014/main" id="{07A10EB7-5612-4BA4-AF2B-3B3B7FD4C3A1}"/>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29" name="object 33">
              <a:extLst>
                <a:ext uri="{FF2B5EF4-FFF2-40B4-BE49-F238E27FC236}">
                  <a16:creationId xmlns:a16="http://schemas.microsoft.com/office/drawing/2014/main" id="{7E6EE2F2-6B42-45C7-9442-1509D7BFC622}"/>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0" name="object 34">
              <a:extLst>
                <a:ext uri="{FF2B5EF4-FFF2-40B4-BE49-F238E27FC236}">
                  <a16:creationId xmlns:a16="http://schemas.microsoft.com/office/drawing/2014/main" id="{77068E29-5589-4321-8702-B197E6BB6CC7}"/>
                </a:ext>
              </a:extLst>
            </p:cNvPr>
            <p:cNvSpPr/>
            <p:nvPr/>
          </p:nvSpPr>
          <p:spPr>
            <a:xfrm>
              <a:off x="1916560" y="81788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31" name="object 35">
              <a:extLst>
                <a:ext uri="{FF2B5EF4-FFF2-40B4-BE49-F238E27FC236}">
                  <a16:creationId xmlns:a16="http://schemas.microsoft.com/office/drawing/2014/main" id="{2989D8E2-ACD5-4E83-9479-AFE43C3A26CA}"/>
                </a:ext>
              </a:extLst>
            </p:cNvPr>
            <p:cNvSpPr/>
            <p:nvPr/>
          </p:nvSpPr>
          <p:spPr>
            <a:xfrm>
              <a:off x="1916560" y="81788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32" name="object 36">
            <a:extLst>
              <a:ext uri="{FF2B5EF4-FFF2-40B4-BE49-F238E27FC236}">
                <a16:creationId xmlns:a16="http://schemas.microsoft.com/office/drawing/2014/main" id="{FEB6A135-EDC8-4D1C-AC8C-391386EC695A}"/>
              </a:ext>
            </a:extLst>
          </p:cNvPr>
          <p:cNvSpPr txBox="1"/>
          <p:nvPr/>
        </p:nvSpPr>
        <p:spPr>
          <a:xfrm>
            <a:off x="2597158" y="2795916"/>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sp>
        <p:nvSpPr>
          <p:cNvPr id="133" name="object 37">
            <a:extLst>
              <a:ext uri="{FF2B5EF4-FFF2-40B4-BE49-F238E27FC236}">
                <a16:creationId xmlns:a16="http://schemas.microsoft.com/office/drawing/2014/main" id="{42572D62-4052-437A-A238-C4A33DAF1BFB}"/>
              </a:ext>
            </a:extLst>
          </p:cNvPr>
          <p:cNvSpPr/>
          <p:nvPr/>
        </p:nvSpPr>
        <p:spPr>
          <a:xfrm>
            <a:off x="1797556" y="3931457"/>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34" name="object 38">
            <a:extLst>
              <a:ext uri="{FF2B5EF4-FFF2-40B4-BE49-F238E27FC236}">
                <a16:creationId xmlns:a16="http://schemas.microsoft.com/office/drawing/2014/main" id="{C1C5A5F6-48DC-4586-A36C-B8CDC71E7AA4}"/>
              </a:ext>
            </a:extLst>
          </p:cNvPr>
          <p:cNvGrpSpPr/>
          <p:nvPr/>
        </p:nvGrpSpPr>
        <p:grpSpPr>
          <a:xfrm>
            <a:off x="1777062" y="3883472"/>
            <a:ext cx="41275" cy="53340"/>
            <a:chOff x="1741344" y="2954785"/>
            <a:chExt cx="41275" cy="53340"/>
          </a:xfrm>
        </p:grpSpPr>
        <p:sp>
          <p:nvSpPr>
            <p:cNvPr id="135" name="object 39">
              <a:extLst>
                <a:ext uri="{FF2B5EF4-FFF2-40B4-BE49-F238E27FC236}">
                  <a16:creationId xmlns:a16="http://schemas.microsoft.com/office/drawing/2014/main" id="{40CAFCBE-726D-4960-91C3-A879BE385227}"/>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36" name="object 40">
              <a:extLst>
                <a:ext uri="{FF2B5EF4-FFF2-40B4-BE49-F238E27FC236}">
                  <a16:creationId xmlns:a16="http://schemas.microsoft.com/office/drawing/2014/main" id="{08B61CB9-4A34-4161-B107-3BE6CA5250AF}"/>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37" name="object 41">
            <a:extLst>
              <a:ext uri="{FF2B5EF4-FFF2-40B4-BE49-F238E27FC236}">
                <a16:creationId xmlns:a16="http://schemas.microsoft.com/office/drawing/2014/main" id="{C31647CB-3F8F-4C61-85DC-1D7AF3D4256F}"/>
              </a:ext>
            </a:extLst>
          </p:cNvPr>
          <p:cNvSpPr txBox="1"/>
          <p:nvPr/>
        </p:nvSpPr>
        <p:spPr>
          <a:xfrm>
            <a:off x="1636642" y="3667254"/>
            <a:ext cx="963294" cy="211454"/>
          </a:xfrm>
          <a:prstGeom prst="rect">
            <a:avLst/>
          </a:prstGeom>
          <a:ln w="9524">
            <a:solidFill>
              <a:srgbClr val="000000"/>
            </a:solidFill>
          </a:ln>
        </p:spPr>
        <p:txBody>
          <a:bodyPr vert="horz" wrap="square" lIns="0" tIns="7620" rIns="0" bIns="0" rtlCol="0">
            <a:spAutoFit/>
          </a:bodyPr>
          <a:lstStyle/>
          <a:p>
            <a:pPr marL="214629">
              <a:lnSpc>
                <a:spcPct val="100000"/>
              </a:lnSpc>
              <a:spcBef>
                <a:spcPts val="60"/>
              </a:spcBef>
            </a:pPr>
            <a:r>
              <a:rPr sz="1200" dirty="0">
                <a:latin typeface="Arial MT"/>
                <a:cs typeface="Arial MT"/>
              </a:rPr>
              <a:t>softmax</a:t>
            </a:r>
            <a:endParaRPr sz="1200">
              <a:latin typeface="Arial MT"/>
              <a:cs typeface="Arial MT"/>
            </a:endParaRPr>
          </a:p>
        </p:txBody>
      </p:sp>
      <p:sp>
        <p:nvSpPr>
          <p:cNvPr id="138" name="object 42">
            <a:extLst>
              <a:ext uri="{FF2B5EF4-FFF2-40B4-BE49-F238E27FC236}">
                <a16:creationId xmlns:a16="http://schemas.microsoft.com/office/drawing/2014/main" id="{89D56D8E-36B9-4496-8658-8F3601F3D2FF}"/>
              </a:ext>
            </a:extLst>
          </p:cNvPr>
          <p:cNvSpPr/>
          <p:nvPr/>
        </p:nvSpPr>
        <p:spPr>
          <a:xfrm>
            <a:off x="1797556" y="3550457"/>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39" name="object 43">
            <a:extLst>
              <a:ext uri="{FF2B5EF4-FFF2-40B4-BE49-F238E27FC236}">
                <a16:creationId xmlns:a16="http://schemas.microsoft.com/office/drawing/2014/main" id="{48840EBD-71FF-452E-A8B6-2F8D0EAF019A}"/>
              </a:ext>
            </a:extLst>
          </p:cNvPr>
          <p:cNvSpPr txBox="1"/>
          <p:nvPr/>
        </p:nvSpPr>
        <p:spPr>
          <a:xfrm>
            <a:off x="1952278" y="1746576"/>
            <a:ext cx="321310" cy="280035"/>
          </a:xfrm>
          <a:prstGeom prst="rect">
            <a:avLst/>
          </a:prstGeom>
        </p:spPr>
        <p:txBody>
          <a:bodyPr vert="horz" wrap="square" lIns="0" tIns="41910" rIns="0" bIns="0" rtlCol="0">
            <a:spAutoFit/>
          </a:bodyPr>
          <a:lstStyle/>
          <a:p>
            <a:pPr algn="ctr">
              <a:lnSpc>
                <a:spcPct val="100000"/>
              </a:lnSpc>
              <a:spcBef>
                <a:spcPts val="330"/>
              </a:spcBef>
            </a:pPr>
            <a:r>
              <a:rPr sz="1200" dirty="0">
                <a:latin typeface="Arial MT"/>
                <a:cs typeface="Arial MT"/>
              </a:rPr>
              <a:t>c</a:t>
            </a:r>
            <a:endParaRPr sz="1200">
              <a:latin typeface="Arial MT"/>
              <a:cs typeface="Arial MT"/>
            </a:endParaRPr>
          </a:p>
        </p:txBody>
      </p:sp>
      <p:grpSp>
        <p:nvGrpSpPr>
          <p:cNvPr id="140" name="object 44">
            <a:extLst>
              <a:ext uri="{FF2B5EF4-FFF2-40B4-BE49-F238E27FC236}">
                <a16:creationId xmlns:a16="http://schemas.microsoft.com/office/drawing/2014/main" id="{6CF6A5AC-BA60-4371-A415-19E726B3F17A}"/>
              </a:ext>
            </a:extLst>
          </p:cNvPr>
          <p:cNvGrpSpPr/>
          <p:nvPr/>
        </p:nvGrpSpPr>
        <p:grpSpPr>
          <a:xfrm>
            <a:off x="1631880" y="2177649"/>
            <a:ext cx="972819" cy="374650"/>
            <a:chOff x="1596162" y="1248962"/>
            <a:chExt cx="972819" cy="374650"/>
          </a:xfrm>
        </p:grpSpPr>
        <p:sp>
          <p:nvSpPr>
            <p:cNvPr id="141" name="object 45">
              <a:extLst>
                <a:ext uri="{FF2B5EF4-FFF2-40B4-BE49-F238E27FC236}">
                  <a16:creationId xmlns:a16="http://schemas.microsoft.com/office/drawing/2014/main" id="{977E94F6-49DA-43CC-9620-224BE181BA59}"/>
                </a:ext>
              </a:extLst>
            </p:cNvPr>
            <p:cNvSpPr/>
            <p:nvPr/>
          </p:nvSpPr>
          <p:spPr>
            <a:xfrm>
              <a:off x="1772556" y="1514270"/>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42" name="object 46">
              <a:extLst>
                <a:ext uri="{FF2B5EF4-FFF2-40B4-BE49-F238E27FC236}">
                  <a16:creationId xmlns:a16="http://schemas.microsoft.com/office/drawing/2014/main" id="{94A9F20A-C514-4C32-9B5A-F30CC5F07826}"/>
                </a:ext>
              </a:extLst>
            </p:cNvPr>
            <p:cNvSpPr/>
            <p:nvPr/>
          </p:nvSpPr>
          <p:spPr>
            <a:xfrm>
              <a:off x="1756824" y="1471047"/>
              <a:ext cx="31750" cy="43815"/>
            </a:xfrm>
            <a:custGeom>
              <a:avLst/>
              <a:gdLst/>
              <a:ahLst/>
              <a:cxnLst/>
              <a:rect l="l" t="t" r="r" b="b"/>
              <a:pathLst>
                <a:path w="31750" h="43815">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43" name="object 47">
              <a:extLst>
                <a:ext uri="{FF2B5EF4-FFF2-40B4-BE49-F238E27FC236}">
                  <a16:creationId xmlns:a16="http://schemas.microsoft.com/office/drawing/2014/main" id="{5C647F84-E985-4C18-A2D7-E24254DA043B}"/>
                </a:ext>
              </a:extLst>
            </p:cNvPr>
            <p:cNvSpPr/>
            <p:nvPr/>
          </p:nvSpPr>
          <p:spPr>
            <a:xfrm>
              <a:off x="1756824" y="1471047"/>
              <a:ext cx="31750" cy="43815"/>
            </a:xfrm>
            <a:custGeom>
              <a:avLst/>
              <a:gdLst/>
              <a:ahLst/>
              <a:cxnLst/>
              <a:rect l="l" t="t" r="r" b="b"/>
              <a:pathLst>
                <a:path w="31750" h="43815">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44" name="object 48">
              <a:extLst>
                <a:ext uri="{FF2B5EF4-FFF2-40B4-BE49-F238E27FC236}">
                  <a16:creationId xmlns:a16="http://schemas.microsoft.com/office/drawing/2014/main" id="{1D1D2EEB-28C7-4E46-B501-6F5F9490CD5A}"/>
                </a:ext>
              </a:extLst>
            </p:cNvPr>
            <p:cNvSpPr/>
            <p:nvPr/>
          </p:nvSpPr>
          <p:spPr>
            <a:xfrm>
              <a:off x="1600924" y="1253725"/>
              <a:ext cx="963294" cy="211454"/>
            </a:xfrm>
            <a:custGeom>
              <a:avLst/>
              <a:gdLst/>
              <a:ahLst/>
              <a:cxnLst/>
              <a:rect l="l" t="t" r="r" b="b"/>
              <a:pathLst>
                <a:path w="963294" h="211455">
                  <a:moveTo>
                    <a:pt x="0" y="0"/>
                  </a:moveTo>
                  <a:lnTo>
                    <a:pt x="963299" y="0"/>
                  </a:lnTo>
                  <a:lnTo>
                    <a:pt x="963299" y="210899"/>
                  </a:lnTo>
                  <a:lnTo>
                    <a:pt x="0" y="210899"/>
                  </a:lnTo>
                  <a:lnTo>
                    <a:pt x="0" y="0"/>
                  </a:lnTo>
                  <a:close/>
                </a:path>
              </a:pathLst>
            </a:custGeom>
            <a:ln w="9524">
              <a:solidFill>
                <a:srgbClr val="000000"/>
              </a:solidFill>
            </a:ln>
          </p:spPr>
          <p:txBody>
            <a:bodyPr wrap="square" lIns="0" tIns="0" rIns="0" bIns="0" rtlCol="0"/>
            <a:lstStyle/>
            <a:p>
              <a:endParaRPr/>
            </a:p>
          </p:txBody>
        </p:sp>
      </p:grpSp>
      <p:sp>
        <p:nvSpPr>
          <p:cNvPr id="145" name="object 49">
            <a:extLst>
              <a:ext uri="{FF2B5EF4-FFF2-40B4-BE49-F238E27FC236}">
                <a16:creationId xmlns:a16="http://schemas.microsoft.com/office/drawing/2014/main" id="{CCB7302D-067C-4126-BAED-660A71A7FAED}"/>
              </a:ext>
            </a:extLst>
          </p:cNvPr>
          <p:cNvSpPr txBox="1"/>
          <p:nvPr/>
        </p:nvSpPr>
        <p:spPr>
          <a:xfrm>
            <a:off x="1768832" y="2177625"/>
            <a:ext cx="6985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mul</a:t>
            </a:r>
            <a:r>
              <a:rPr sz="1200" spc="-50" dirty="0">
                <a:latin typeface="Arial MT"/>
                <a:cs typeface="Arial MT"/>
              </a:rPr>
              <a:t> </a:t>
            </a:r>
            <a:r>
              <a:rPr sz="1200" dirty="0">
                <a:latin typeface="Arial MT"/>
                <a:cs typeface="Arial MT"/>
              </a:rPr>
              <a:t>+</a:t>
            </a:r>
            <a:r>
              <a:rPr sz="1200" spc="-45" dirty="0">
                <a:latin typeface="Arial MT"/>
                <a:cs typeface="Arial MT"/>
              </a:rPr>
              <a:t> </a:t>
            </a:r>
            <a:r>
              <a:rPr sz="1200" spc="-5" dirty="0">
                <a:latin typeface="Arial MT"/>
                <a:cs typeface="Arial MT"/>
              </a:rPr>
              <a:t>add</a:t>
            </a:r>
            <a:endParaRPr sz="1200">
              <a:latin typeface="Arial MT"/>
              <a:cs typeface="Arial MT"/>
            </a:endParaRPr>
          </a:p>
        </p:txBody>
      </p:sp>
      <p:grpSp>
        <p:nvGrpSpPr>
          <p:cNvPr id="146" name="object 50">
            <a:extLst>
              <a:ext uri="{FF2B5EF4-FFF2-40B4-BE49-F238E27FC236}">
                <a16:creationId xmlns:a16="http://schemas.microsoft.com/office/drawing/2014/main" id="{3D91DB9F-21B3-4C8F-8FB4-F70688F302BF}"/>
              </a:ext>
            </a:extLst>
          </p:cNvPr>
          <p:cNvGrpSpPr/>
          <p:nvPr/>
        </p:nvGrpSpPr>
        <p:grpSpPr>
          <a:xfrm>
            <a:off x="932718" y="2039334"/>
            <a:ext cx="1201420" cy="2936240"/>
            <a:chOff x="897000" y="1110647"/>
            <a:chExt cx="1201420" cy="2936240"/>
          </a:xfrm>
        </p:grpSpPr>
        <p:sp>
          <p:nvSpPr>
            <p:cNvPr id="147" name="object 51">
              <a:extLst>
                <a:ext uri="{FF2B5EF4-FFF2-40B4-BE49-F238E27FC236}">
                  <a16:creationId xmlns:a16="http://schemas.microsoft.com/office/drawing/2014/main" id="{15638CC6-F7C2-4AD9-8B2F-C40D2752874D}"/>
                </a:ext>
              </a:extLst>
            </p:cNvPr>
            <p:cNvSpPr/>
            <p:nvPr/>
          </p:nvSpPr>
          <p:spPr>
            <a:xfrm>
              <a:off x="901762" y="376212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48" name="object 52">
              <a:extLst>
                <a:ext uri="{FF2B5EF4-FFF2-40B4-BE49-F238E27FC236}">
                  <a16:creationId xmlns:a16="http://schemas.microsoft.com/office/drawing/2014/main" id="{A76173FA-52E8-4B1A-93EB-6CAF7A84E8F9}"/>
                </a:ext>
              </a:extLst>
            </p:cNvPr>
            <p:cNvSpPr/>
            <p:nvPr/>
          </p:nvSpPr>
          <p:spPr>
            <a:xfrm>
              <a:off x="901762" y="376212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9" name="object 53">
              <a:extLst>
                <a:ext uri="{FF2B5EF4-FFF2-40B4-BE49-F238E27FC236}">
                  <a16:creationId xmlns:a16="http://schemas.microsoft.com/office/drawing/2014/main" id="{715C6D0B-4AB8-40E0-9210-EAEB6A1D71B6}"/>
                </a:ext>
              </a:extLst>
            </p:cNvPr>
            <p:cNvSpPr/>
            <p:nvPr/>
          </p:nvSpPr>
          <p:spPr>
            <a:xfrm>
              <a:off x="2077343" y="1158632"/>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50" name="object 54">
              <a:extLst>
                <a:ext uri="{FF2B5EF4-FFF2-40B4-BE49-F238E27FC236}">
                  <a16:creationId xmlns:a16="http://schemas.microsoft.com/office/drawing/2014/main" id="{46E02B1C-E9ED-4583-86A0-774ED3BB22F7}"/>
                </a:ext>
              </a:extLst>
            </p:cNvPr>
            <p:cNvSpPr/>
            <p:nvPr/>
          </p:nvSpPr>
          <p:spPr>
            <a:xfrm>
              <a:off x="2061611" y="1115409"/>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51" name="object 55">
              <a:extLst>
                <a:ext uri="{FF2B5EF4-FFF2-40B4-BE49-F238E27FC236}">
                  <a16:creationId xmlns:a16="http://schemas.microsoft.com/office/drawing/2014/main" id="{375089BE-B7F1-471B-800C-15C6600CAF36}"/>
                </a:ext>
              </a:extLst>
            </p:cNvPr>
            <p:cNvSpPr/>
            <p:nvPr/>
          </p:nvSpPr>
          <p:spPr>
            <a:xfrm>
              <a:off x="2061611" y="1115409"/>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52" name="object 56">
            <a:extLst>
              <a:ext uri="{FF2B5EF4-FFF2-40B4-BE49-F238E27FC236}">
                <a16:creationId xmlns:a16="http://schemas.microsoft.com/office/drawing/2014/main" id="{77C9A0C6-D886-46CF-AC85-95F9E580299F}"/>
              </a:ext>
            </a:extLst>
          </p:cNvPr>
          <p:cNvSpPr txBox="1"/>
          <p:nvPr/>
        </p:nvSpPr>
        <p:spPr>
          <a:xfrm>
            <a:off x="3014691" y="1891791"/>
            <a:ext cx="2391339" cy="443711"/>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Outputs:</a:t>
            </a:r>
            <a:endParaRPr sz="1400">
              <a:latin typeface="Arial"/>
              <a:cs typeface="Arial"/>
            </a:endParaRPr>
          </a:p>
          <a:p>
            <a:pPr marL="12700">
              <a:lnSpc>
                <a:spcPct val="100000"/>
              </a:lnSpc>
            </a:pPr>
            <a:r>
              <a:rPr sz="1400" dirty="0">
                <a:latin typeface="Arial MT"/>
                <a:cs typeface="Arial MT"/>
              </a:rPr>
              <a:t>context</a:t>
            </a:r>
            <a:r>
              <a:rPr sz="1400" spc="-30" dirty="0">
                <a:latin typeface="Arial MT"/>
                <a:cs typeface="Arial MT"/>
              </a:rPr>
              <a:t> </a:t>
            </a:r>
            <a:r>
              <a:rPr sz="1400" dirty="0">
                <a:latin typeface="Arial MT"/>
                <a:cs typeface="Arial MT"/>
              </a:rPr>
              <a:t>vector:</a:t>
            </a:r>
            <a:r>
              <a:rPr sz="1400" spc="-25" dirty="0">
                <a:latin typeface="Arial MT"/>
                <a:cs typeface="Arial MT"/>
              </a:rPr>
              <a:t> </a:t>
            </a:r>
            <a:r>
              <a:rPr sz="1400" b="1" dirty="0">
                <a:latin typeface="Arial"/>
                <a:cs typeface="Arial"/>
              </a:rPr>
              <a:t>c</a:t>
            </a:r>
            <a:r>
              <a:rPr sz="1400" b="1" spc="-25" dirty="0">
                <a:latin typeface="Arial"/>
                <a:cs typeface="Arial"/>
              </a:rPr>
              <a:t> </a:t>
            </a:r>
            <a:r>
              <a:rPr sz="1400" dirty="0">
                <a:latin typeface="Arial MT"/>
                <a:cs typeface="Arial MT"/>
              </a:rPr>
              <a:t>(shape:</a:t>
            </a:r>
            <a:r>
              <a:rPr sz="1400" spc="-30" dirty="0">
                <a:latin typeface="Arial MT"/>
                <a:cs typeface="Arial MT"/>
              </a:rPr>
              <a:t> </a:t>
            </a:r>
            <a:r>
              <a:rPr sz="1400" spc="-5" dirty="0">
                <a:latin typeface="Arial MT"/>
                <a:cs typeface="Arial MT"/>
              </a:rPr>
              <a:t>D)</a:t>
            </a:r>
            <a:endParaRPr sz="1400">
              <a:latin typeface="Arial MT"/>
              <a:cs typeface="Arial MT"/>
            </a:endParaRPr>
          </a:p>
        </p:txBody>
      </p:sp>
      <p:sp>
        <p:nvSpPr>
          <p:cNvPr id="153" name="object 57">
            <a:extLst>
              <a:ext uri="{FF2B5EF4-FFF2-40B4-BE49-F238E27FC236}">
                <a16:creationId xmlns:a16="http://schemas.microsoft.com/office/drawing/2014/main" id="{C312FE58-EA77-48F3-9BBA-DD9F4A9AE7E8}"/>
              </a:ext>
            </a:extLst>
          </p:cNvPr>
          <p:cNvSpPr txBox="1"/>
          <p:nvPr/>
        </p:nvSpPr>
        <p:spPr>
          <a:xfrm>
            <a:off x="3119851" y="2897329"/>
            <a:ext cx="1108435" cy="228268"/>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Operations:</a:t>
            </a:r>
            <a:endParaRPr sz="1400" dirty="0">
              <a:latin typeface="Arial"/>
              <a:cs typeface="Arial"/>
            </a:endParaRPr>
          </a:p>
        </p:txBody>
      </p:sp>
      <p:sp>
        <p:nvSpPr>
          <p:cNvPr id="154" name="object 58">
            <a:extLst>
              <a:ext uri="{FF2B5EF4-FFF2-40B4-BE49-F238E27FC236}">
                <a16:creationId xmlns:a16="http://schemas.microsoft.com/office/drawing/2014/main" id="{E99E4532-7782-4FD7-9CFF-31B2E5017CA7}"/>
              </a:ext>
            </a:extLst>
          </p:cNvPr>
          <p:cNvSpPr txBox="1"/>
          <p:nvPr/>
        </p:nvSpPr>
        <p:spPr>
          <a:xfrm>
            <a:off x="3095719" y="3151286"/>
            <a:ext cx="2004602" cy="221856"/>
          </a:xfrm>
          <a:prstGeom prst="rect">
            <a:avLst/>
          </a:prstGeom>
          <a:ln w="19049">
            <a:solidFill>
              <a:srgbClr val="FF0000"/>
            </a:solidFill>
          </a:ln>
        </p:spPr>
        <p:txBody>
          <a:bodyPr vert="horz" wrap="square" lIns="0" tIns="6350" rIns="0" bIns="0" rtlCol="0">
            <a:spAutoFit/>
          </a:bodyPr>
          <a:lstStyle/>
          <a:p>
            <a:pPr marL="29845">
              <a:lnSpc>
                <a:spcPct val="100000"/>
              </a:lnSpc>
              <a:spcBef>
                <a:spcPts val="50"/>
              </a:spcBef>
            </a:pPr>
            <a:r>
              <a:rPr sz="1400" spc="-5" dirty="0">
                <a:latin typeface="Arial MT"/>
                <a:cs typeface="Arial MT"/>
              </a:rPr>
              <a:t>Alignment:</a:t>
            </a:r>
            <a:r>
              <a:rPr sz="1400" spc="-20" dirty="0">
                <a:latin typeface="Arial MT"/>
                <a:cs typeface="Arial MT"/>
              </a:rPr>
              <a:t> </a:t>
            </a:r>
            <a:r>
              <a:rPr sz="1400" spc="10" dirty="0">
                <a:latin typeface="Arial MT"/>
                <a:cs typeface="Arial MT"/>
              </a:rPr>
              <a:t>e</a:t>
            </a:r>
            <a:r>
              <a:rPr sz="1400" spc="15" baseline="-31250" dirty="0">
                <a:latin typeface="Arial MT"/>
                <a:cs typeface="Arial MT"/>
              </a:rPr>
              <a:t>i</a:t>
            </a:r>
            <a:r>
              <a:rPr sz="1400" spc="150" baseline="-31250" dirty="0">
                <a:latin typeface="Arial MT"/>
                <a:cs typeface="Arial MT"/>
              </a:rPr>
              <a:t> </a:t>
            </a:r>
            <a:r>
              <a:rPr sz="1400" dirty="0">
                <a:latin typeface="Arial MT"/>
                <a:cs typeface="Arial MT"/>
              </a:rPr>
              <a:t>=</a:t>
            </a:r>
            <a:r>
              <a:rPr sz="1400" spc="-15" dirty="0">
                <a:latin typeface="Arial MT"/>
                <a:cs typeface="Arial MT"/>
              </a:rPr>
              <a:t> </a:t>
            </a:r>
            <a:r>
              <a:rPr sz="1400" dirty="0">
                <a:latin typeface="Arial MT"/>
                <a:cs typeface="Arial MT"/>
              </a:rPr>
              <a:t>h</a:t>
            </a:r>
            <a:r>
              <a:rPr sz="1400" spc="-15" dirty="0">
                <a:latin typeface="Arial MT"/>
                <a:cs typeface="Arial MT"/>
              </a:rPr>
              <a:t> </a:t>
            </a:r>
            <a:r>
              <a:rPr sz="1400" spc="10" dirty="0">
                <a:latin typeface="Gadugi"/>
                <a:cs typeface="Gadugi"/>
              </a:rPr>
              <a:t>ᐧ</a:t>
            </a:r>
            <a:r>
              <a:rPr sz="1400" spc="-10" dirty="0">
                <a:latin typeface="Gadugi"/>
                <a:cs typeface="Gadugi"/>
              </a:rPr>
              <a:t> </a:t>
            </a:r>
            <a:r>
              <a:rPr sz="1400" dirty="0">
                <a:latin typeface="Arial MT"/>
                <a:cs typeface="Arial MT"/>
              </a:rPr>
              <a:t>x</a:t>
            </a:r>
            <a:r>
              <a:rPr sz="1400" baseline="-31250" dirty="0">
                <a:latin typeface="Arial MT"/>
                <a:cs typeface="Arial MT"/>
              </a:rPr>
              <a:t>i</a:t>
            </a:r>
            <a:r>
              <a:rPr sz="1400" spc="150" baseline="-31250" dirty="0">
                <a:latin typeface="Arial MT"/>
                <a:cs typeface="Arial MT"/>
              </a:rPr>
              <a:t> </a:t>
            </a:r>
            <a:r>
              <a:rPr sz="1400" dirty="0">
                <a:latin typeface="Arial MT"/>
                <a:cs typeface="Arial MT"/>
              </a:rPr>
              <a:t>/</a:t>
            </a:r>
            <a:r>
              <a:rPr sz="1400" spc="-20" dirty="0">
                <a:latin typeface="Arial MT"/>
                <a:cs typeface="Arial MT"/>
              </a:rPr>
              <a:t> </a:t>
            </a:r>
            <a:r>
              <a:rPr sz="1400" spc="-5" dirty="0">
                <a:latin typeface="Arial MT"/>
                <a:cs typeface="Arial MT"/>
              </a:rPr>
              <a:t>√D</a:t>
            </a:r>
            <a:endParaRPr sz="1400">
              <a:latin typeface="Arial MT"/>
              <a:cs typeface="Arial MT"/>
            </a:endParaRPr>
          </a:p>
        </p:txBody>
      </p:sp>
      <p:sp>
        <p:nvSpPr>
          <p:cNvPr id="155" name="object 59">
            <a:extLst>
              <a:ext uri="{FF2B5EF4-FFF2-40B4-BE49-F238E27FC236}">
                <a16:creationId xmlns:a16="http://schemas.microsoft.com/office/drawing/2014/main" id="{16BC3D3D-5398-4B25-952B-5468FB1C77B2}"/>
              </a:ext>
            </a:extLst>
          </p:cNvPr>
          <p:cNvSpPr txBox="1"/>
          <p:nvPr/>
        </p:nvSpPr>
        <p:spPr>
          <a:xfrm>
            <a:off x="3088785" y="3380670"/>
            <a:ext cx="2194462" cy="443711"/>
          </a:xfrm>
          <a:prstGeom prst="rect">
            <a:avLst/>
          </a:prstGeom>
        </p:spPr>
        <p:txBody>
          <a:bodyPr vert="horz" wrap="square" lIns="0" tIns="12700" rIns="0" bIns="0" rtlCol="0">
            <a:spAutoFit/>
          </a:bodyPr>
          <a:lstStyle/>
          <a:p>
            <a:pPr marL="38100" marR="30480">
              <a:lnSpc>
                <a:spcPct val="100000"/>
              </a:lnSpc>
              <a:spcBef>
                <a:spcPts val="100"/>
              </a:spcBef>
            </a:pPr>
            <a:r>
              <a:rPr sz="1400" spc="-5" dirty="0">
                <a:latin typeface="Arial MT"/>
                <a:cs typeface="Arial MT"/>
              </a:rPr>
              <a:t>Attention:</a:t>
            </a:r>
            <a:r>
              <a:rPr sz="1400" spc="-15" dirty="0">
                <a:latin typeface="Arial MT"/>
                <a:cs typeface="Arial MT"/>
              </a:rPr>
              <a:t> </a:t>
            </a:r>
            <a:r>
              <a:rPr sz="1400" b="1" dirty="0">
                <a:latin typeface="Arial"/>
                <a:cs typeface="Arial"/>
              </a:rPr>
              <a:t>a</a:t>
            </a:r>
            <a:r>
              <a:rPr sz="1400" b="1" spc="-35" dirty="0">
                <a:latin typeface="Arial"/>
                <a:cs typeface="Arial"/>
              </a:rPr>
              <a:t> </a:t>
            </a:r>
            <a:r>
              <a:rPr sz="1400" dirty="0">
                <a:latin typeface="Arial MT"/>
                <a:cs typeface="Arial MT"/>
              </a:rPr>
              <a:t>=</a:t>
            </a:r>
            <a:r>
              <a:rPr sz="1400" spc="-35" dirty="0">
                <a:latin typeface="Arial MT"/>
                <a:cs typeface="Arial MT"/>
              </a:rPr>
              <a:t> </a:t>
            </a:r>
            <a:r>
              <a:rPr sz="1400" dirty="0">
                <a:latin typeface="Arial MT"/>
                <a:cs typeface="Arial MT"/>
              </a:rPr>
              <a:t>softmax(</a:t>
            </a:r>
            <a:r>
              <a:rPr sz="1400" b="1" dirty="0">
                <a:latin typeface="Arial"/>
                <a:cs typeface="Arial"/>
              </a:rPr>
              <a:t>e</a:t>
            </a:r>
            <a:r>
              <a:rPr sz="1400" dirty="0">
                <a:latin typeface="Arial MT"/>
                <a:cs typeface="Arial MT"/>
              </a:rPr>
              <a:t>) </a:t>
            </a:r>
            <a:r>
              <a:rPr sz="1400" spc="-315" dirty="0">
                <a:latin typeface="Arial MT"/>
                <a:cs typeface="Arial MT"/>
              </a:rPr>
              <a:t> </a:t>
            </a:r>
            <a:r>
              <a:rPr sz="1400" spc="-5" dirty="0">
                <a:latin typeface="Arial MT"/>
                <a:cs typeface="Arial MT"/>
              </a:rPr>
              <a:t>Output:</a:t>
            </a:r>
            <a:r>
              <a:rPr sz="1400" dirty="0">
                <a:latin typeface="Arial MT"/>
                <a:cs typeface="Arial MT"/>
              </a:rPr>
              <a:t> </a:t>
            </a:r>
            <a:r>
              <a:rPr sz="1400" b="1" dirty="0">
                <a:latin typeface="Arial"/>
                <a:cs typeface="Arial"/>
              </a:rPr>
              <a:t>c</a:t>
            </a:r>
            <a:r>
              <a:rPr sz="1400" b="1" spc="-10" dirty="0">
                <a:latin typeface="Arial"/>
                <a:cs typeface="Arial"/>
              </a:rPr>
              <a:t> </a:t>
            </a:r>
            <a:r>
              <a:rPr sz="1400" dirty="0">
                <a:latin typeface="Arial MT"/>
                <a:cs typeface="Arial MT"/>
              </a:rPr>
              <a:t>=</a:t>
            </a:r>
            <a:r>
              <a:rPr sz="1400" spc="-10" dirty="0">
                <a:latin typeface="Arial MT"/>
                <a:cs typeface="Arial MT"/>
              </a:rPr>
              <a:t> </a:t>
            </a:r>
            <a:r>
              <a:rPr sz="1400" dirty="0">
                <a:latin typeface="Arial MT"/>
                <a:cs typeface="Arial MT"/>
              </a:rPr>
              <a:t>∑</a:t>
            </a:r>
            <a:r>
              <a:rPr sz="1400" baseline="-31250" dirty="0">
                <a:latin typeface="Arial MT"/>
                <a:cs typeface="Arial MT"/>
              </a:rPr>
              <a:t>i</a:t>
            </a:r>
            <a:r>
              <a:rPr sz="1400" spc="157" baseline="-31250" dirty="0">
                <a:latin typeface="Arial MT"/>
                <a:cs typeface="Arial MT"/>
              </a:rPr>
              <a:t> </a:t>
            </a:r>
            <a:r>
              <a:rPr sz="1400" dirty="0">
                <a:latin typeface="Arial MT"/>
                <a:cs typeface="Arial MT"/>
              </a:rPr>
              <a:t>a</a:t>
            </a:r>
            <a:r>
              <a:rPr sz="1400" baseline="-31250" dirty="0">
                <a:latin typeface="Arial MT"/>
                <a:cs typeface="Arial MT"/>
              </a:rPr>
              <a:t>i</a:t>
            </a:r>
            <a:r>
              <a:rPr sz="1400" spc="-15" baseline="-31250" dirty="0">
                <a:latin typeface="Arial MT"/>
                <a:cs typeface="Arial MT"/>
              </a:rPr>
              <a:t> </a:t>
            </a:r>
            <a:r>
              <a:rPr sz="1400" dirty="0">
                <a:latin typeface="Arial MT"/>
                <a:cs typeface="Arial MT"/>
              </a:rPr>
              <a:t>x</a:t>
            </a:r>
            <a:r>
              <a:rPr sz="1400" baseline="-31250" dirty="0">
                <a:latin typeface="Arial MT"/>
                <a:cs typeface="Arial MT"/>
              </a:rPr>
              <a:t>i</a:t>
            </a:r>
          </a:p>
        </p:txBody>
      </p:sp>
      <p:sp>
        <p:nvSpPr>
          <p:cNvPr id="156" name="object 60">
            <a:extLst>
              <a:ext uri="{FF2B5EF4-FFF2-40B4-BE49-F238E27FC236}">
                <a16:creationId xmlns:a16="http://schemas.microsoft.com/office/drawing/2014/main" id="{0D155E78-0AD2-4CFF-AD7F-B0BDFCD8068D}"/>
              </a:ext>
            </a:extLst>
          </p:cNvPr>
          <p:cNvSpPr txBox="1"/>
          <p:nvPr/>
        </p:nvSpPr>
        <p:spPr>
          <a:xfrm>
            <a:off x="937480" y="4690812"/>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157" name="object 61">
            <a:extLst>
              <a:ext uri="{FF2B5EF4-FFF2-40B4-BE49-F238E27FC236}">
                <a16:creationId xmlns:a16="http://schemas.microsoft.com/office/drawing/2014/main" id="{B06F9791-DE67-4D2B-90A9-BD416B51EE61}"/>
              </a:ext>
            </a:extLst>
          </p:cNvPr>
          <p:cNvGrpSpPr/>
          <p:nvPr/>
        </p:nvGrpSpPr>
        <p:grpSpPr>
          <a:xfrm>
            <a:off x="932718" y="4376024"/>
            <a:ext cx="330835" cy="289560"/>
            <a:chOff x="897000" y="3447337"/>
            <a:chExt cx="330835" cy="289560"/>
          </a:xfrm>
        </p:grpSpPr>
        <p:sp>
          <p:nvSpPr>
            <p:cNvPr id="158" name="object 62">
              <a:extLst>
                <a:ext uri="{FF2B5EF4-FFF2-40B4-BE49-F238E27FC236}">
                  <a16:creationId xmlns:a16="http://schemas.microsoft.com/office/drawing/2014/main" id="{CCB9C2EE-98DF-4DAF-8432-B05F1D14535B}"/>
                </a:ext>
              </a:extLst>
            </p:cNvPr>
            <p:cNvSpPr/>
            <p:nvPr/>
          </p:nvSpPr>
          <p:spPr>
            <a:xfrm>
              <a:off x="901762"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59" name="object 63">
              <a:extLst>
                <a:ext uri="{FF2B5EF4-FFF2-40B4-BE49-F238E27FC236}">
                  <a16:creationId xmlns:a16="http://schemas.microsoft.com/office/drawing/2014/main" id="{1CFA7D24-9BEC-4BB9-86BC-3628B0F4AE10}"/>
                </a:ext>
              </a:extLst>
            </p:cNvPr>
            <p:cNvSpPr/>
            <p:nvPr/>
          </p:nvSpPr>
          <p:spPr>
            <a:xfrm>
              <a:off x="901762"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0" name="object 64">
            <a:extLst>
              <a:ext uri="{FF2B5EF4-FFF2-40B4-BE49-F238E27FC236}">
                <a16:creationId xmlns:a16="http://schemas.microsoft.com/office/drawing/2014/main" id="{A97D46EB-12C1-4871-978C-CF1E7FC3DC4D}"/>
              </a:ext>
            </a:extLst>
          </p:cNvPr>
          <p:cNvSpPr txBox="1"/>
          <p:nvPr/>
        </p:nvSpPr>
        <p:spPr>
          <a:xfrm>
            <a:off x="937480" y="4380787"/>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161" name="object 65">
            <a:extLst>
              <a:ext uri="{FF2B5EF4-FFF2-40B4-BE49-F238E27FC236}">
                <a16:creationId xmlns:a16="http://schemas.microsoft.com/office/drawing/2014/main" id="{30372D7C-C1B6-46C1-A9B0-4FD02DA34820}"/>
              </a:ext>
            </a:extLst>
          </p:cNvPr>
          <p:cNvGrpSpPr/>
          <p:nvPr/>
        </p:nvGrpSpPr>
        <p:grpSpPr>
          <a:xfrm>
            <a:off x="932718" y="4065999"/>
            <a:ext cx="330835" cy="289560"/>
            <a:chOff x="897000" y="3137312"/>
            <a:chExt cx="330835" cy="289560"/>
          </a:xfrm>
        </p:grpSpPr>
        <p:sp>
          <p:nvSpPr>
            <p:cNvPr id="162" name="object 66">
              <a:extLst>
                <a:ext uri="{FF2B5EF4-FFF2-40B4-BE49-F238E27FC236}">
                  <a16:creationId xmlns:a16="http://schemas.microsoft.com/office/drawing/2014/main" id="{8450F4AB-8A32-43D1-A746-39A65ED769BA}"/>
                </a:ext>
              </a:extLst>
            </p:cNvPr>
            <p:cNvSpPr/>
            <p:nvPr/>
          </p:nvSpPr>
          <p:spPr>
            <a:xfrm>
              <a:off x="901762"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63" name="object 67">
              <a:extLst>
                <a:ext uri="{FF2B5EF4-FFF2-40B4-BE49-F238E27FC236}">
                  <a16:creationId xmlns:a16="http://schemas.microsoft.com/office/drawing/2014/main" id="{E0798E32-22E6-4274-8926-509D19564C8E}"/>
                </a:ext>
              </a:extLst>
            </p:cNvPr>
            <p:cNvSpPr/>
            <p:nvPr/>
          </p:nvSpPr>
          <p:spPr>
            <a:xfrm>
              <a:off x="901762"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4" name="object 68">
            <a:extLst>
              <a:ext uri="{FF2B5EF4-FFF2-40B4-BE49-F238E27FC236}">
                <a16:creationId xmlns:a16="http://schemas.microsoft.com/office/drawing/2014/main" id="{6C6A58D8-0422-46E1-A528-DE1FDED274A2}"/>
              </a:ext>
            </a:extLst>
          </p:cNvPr>
          <p:cNvSpPr txBox="1"/>
          <p:nvPr/>
        </p:nvSpPr>
        <p:spPr>
          <a:xfrm>
            <a:off x="937480" y="4070762"/>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grpSp>
        <p:nvGrpSpPr>
          <p:cNvPr id="165" name="object 69">
            <a:extLst>
              <a:ext uri="{FF2B5EF4-FFF2-40B4-BE49-F238E27FC236}">
                <a16:creationId xmlns:a16="http://schemas.microsoft.com/office/drawing/2014/main" id="{92C837B4-5632-4F85-9378-FD1987099E67}"/>
              </a:ext>
            </a:extLst>
          </p:cNvPr>
          <p:cNvGrpSpPr/>
          <p:nvPr/>
        </p:nvGrpSpPr>
        <p:grpSpPr>
          <a:xfrm>
            <a:off x="1629996" y="4678374"/>
            <a:ext cx="330835" cy="289560"/>
            <a:chOff x="1594278" y="3749687"/>
            <a:chExt cx="330835" cy="289560"/>
          </a:xfrm>
        </p:grpSpPr>
        <p:sp>
          <p:nvSpPr>
            <p:cNvPr id="166" name="object 70">
              <a:extLst>
                <a:ext uri="{FF2B5EF4-FFF2-40B4-BE49-F238E27FC236}">
                  <a16:creationId xmlns:a16="http://schemas.microsoft.com/office/drawing/2014/main" id="{C04E8943-9FED-4015-9596-E3B2A03835E6}"/>
                </a:ext>
              </a:extLst>
            </p:cNvPr>
            <p:cNvSpPr/>
            <p:nvPr/>
          </p:nvSpPr>
          <p:spPr>
            <a:xfrm>
              <a:off x="1599040"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67" name="object 71">
              <a:extLst>
                <a:ext uri="{FF2B5EF4-FFF2-40B4-BE49-F238E27FC236}">
                  <a16:creationId xmlns:a16="http://schemas.microsoft.com/office/drawing/2014/main" id="{946CDB1D-30FE-442C-A72E-B00FD693B957}"/>
                </a:ext>
              </a:extLst>
            </p:cNvPr>
            <p:cNvSpPr/>
            <p:nvPr/>
          </p:nvSpPr>
          <p:spPr>
            <a:xfrm>
              <a:off x="1599040"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8" name="object 72">
            <a:extLst>
              <a:ext uri="{FF2B5EF4-FFF2-40B4-BE49-F238E27FC236}">
                <a16:creationId xmlns:a16="http://schemas.microsoft.com/office/drawing/2014/main" id="{5CF5FF00-361C-4597-BD28-773E4C6EEA86}"/>
              </a:ext>
            </a:extLst>
          </p:cNvPr>
          <p:cNvSpPr txBox="1"/>
          <p:nvPr/>
        </p:nvSpPr>
        <p:spPr>
          <a:xfrm>
            <a:off x="1634758" y="4683136"/>
            <a:ext cx="321310" cy="28003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e</a:t>
            </a:r>
            <a:r>
              <a:rPr sz="1050" spc="7" baseline="-31746" dirty="0">
                <a:latin typeface="Arial MT"/>
                <a:cs typeface="Arial MT"/>
              </a:rPr>
              <a:t>2</a:t>
            </a:r>
            <a:endParaRPr sz="1050" baseline="-31746">
              <a:latin typeface="Arial MT"/>
              <a:cs typeface="Arial MT"/>
            </a:endParaRPr>
          </a:p>
        </p:txBody>
      </p:sp>
      <p:grpSp>
        <p:nvGrpSpPr>
          <p:cNvPr id="169" name="object 73">
            <a:extLst>
              <a:ext uri="{FF2B5EF4-FFF2-40B4-BE49-F238E27FC236}">
                <a16:creationId xmlns:a16="http://schemas.microsoft.com/office/drawing/2014/main" id="{9A5FA990-EDB5-4B15-8F08-937F9231580B}"/>
              </a:ext>
            </a:extLst>
          </p:cNvPr>
          <p:cNvGrpSpPr/>
          <p:nvPr/>
        </p:nvGrpSpPr>
        <p:grpSpPr>
          <a:xfrm>
            <a:off x="1629996" y="4368349"/>
            <a:ext cx="330835" cy="289560"/>
            <a:chOff x="1594278" y="3439662"/>
            <a:chExt cx="330835" cy="289560"/>
          </a:xfrm>
        </p:grpSpPr>
        <p:sp>
          <p:nvSpPr>
            <p:cNvPr id="170" name="object 74">
              <a:extLst>
                <a:ext uri="{FF2B5EF4-FFF2-40B4-BE49-F238E27FC236}">
                  <a16:creationId xmlns:a16="http://schemas.microsoft.com/office/drawing/2014/main" id="{5E256AF8-6D9A-40B6-AA4E-F1E4E184CE85}"/>
                </a:ext>
              </a:extLst>
            </p:cNvPr>
            <p:cNvSpPr/>
            <p:nvPr/>
          </p:nvSpPr>
          <p:spPr>
            <a:xfrm>
              <a:off x="1599040" y="34444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71" name="object 75">
              <a:extLst>
                <a:ext uri="{FF2B5EF4-FFF2-40B4-BE49-F238E27FC236}">
                  <a16:creationId xmlns:a16="http://schemas.microsoft.com/office/drawing/2014/main" id="{476D4306-CD8E-40F6-9D16-52CEB3A8A807}"/>
                </a:ext>
              </a:extLst>
            </p:cNvPr>
            <p:cNvSpPr/>
            <p:nvPr/>
          </p:nvSpPr>
          <p:spPr>
            <a:xfrm>
              <a:off x="1599040" y="34444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72" name="object 76">
            <a:extLst>
              <a:ext uri="{FF2B5EF4-FFF2-40B4-BE49-F238E27FC236}">
                <a16:creationId xmlns:a16="http://schemas.microsoft.com/office/drawing/2014/main" id="{30CF44E8-F98B-4807-B17E-459EF6E8FA1F}"/>
              </a:ext>
            </a:extLst>
          </p:cNvPr>
          <p:cNvSpPr txBox="1"/>
          <p:nvPr/>
        </p:nvSpPr>
        <p:spPr>
          <a:xfrm>
            <a:off x="1634758" y="4373112"/>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e</a:t>
            </a:r>
            <a:r>
              <a:rPr sz="1050" spc="7" baseline="-31746" dirty="0">
                <a:latin typeface="Arial MT"/>
                <a:cs typeface="Arial MT"/>
              </a:rPr>
              <a:t>1</a:t>
            </a:r>
            <a:endParaRPr sz="1050" baseline="-31746">
              <a:latin typeface="Arial MT"/>
              <a:cs typeface="Arial MT"/>
            </a:endParaRPr>
          </a:p>
        </p:txBody>
      </p:sp>
      <p:grpSp>
        <p:nvGrpSpPr>
          <p:cNvPr id="173" name="object 77">
            <a:extLst>
              <a:ext uri="{FF2B5EF4-FFF2-40B4-BE49-F238E27FC236}">
                <a16:creationId xmlns:a16="http://schemas.microsoft.com/office/drawing/2014/main" id="{E60843D2-81BD-46D0-9B69-EDE88ECB6E67}"/>
              </a:ext>
            </a:extLst>
          </p:cNvPr>
          <p:cNvGrpSpPr/>
          <p:nvPr/>
        </p:nvGrpSpPr>
        <p:grpSpPr>
          <a:xfrm>
            <a:off x="1629996" y="4058324"/>
            <a:ext cx="330835" cy="289560"/>
            <a:chOff x="1594278" y="3129637"/>
            <a:chExt cx="330835" cy="289560"/>
          </a:xfrm>
        </p:grpSpPr>
        <p:sp>
          <p:nvSpPr>
            <p:cNvPr id="174" name="object 78">
              <a:extLst>
                <a:ext uri="{FF2B5EF4-FFF2-40B4-BE49-F238E27FC236}">
                  <a16:creationId xmlns:a16="http://schemas.microsoft.com/office/drawing/2014/main" id="{E0576C75-A5F0-46AE-8400-E65F6F7FEC0D}"/>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75" name="object 79">
              <a:extLst>
                <a:ext uri="{FF2B5EF4-FFF2-40B4-BE49-F238E27FC236}">
                  <a16:creationId xmlns:a16="http://schemas.microsoft.com/office/drawing/2014/main" id="{FFB35348-B4EF-4E05-86A8-90E94A9ADFA0}"/>
                </a:ext>
              </a:extLst>
            </p:cNvPr>
            <p:cNvSpPr/>
            <p:nvPr/>
          </p:nvSpPr>
          <p:spPr>
            <a:xfrm>
              <a:off x="1599040" y="31343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76" name="object 80">
            <a:extLst>
              <a:ext uri="{FF2B5EF4-FFF2-40B4-BE49-F238E27FC236}">
                <a16:creationId xmlns:a16="http://schemas.microsoft.com/office/drawing/2014/main" id="{DB476E85-9726-46B2-9B04-B732FEC3C7C9}"/>
              </a:ext>
            </a:extLst>
          </p:cNvPr>
          <p:cNvSpPr txBox="1"/>
          <p:nvPr/>
        </p:nvSpPr>
        <p:spPr>
          <a:xfrm>
            <a:off x="1634758" y="4063086"/>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e</a:t>
            </a:r>
            <a:r>
              <a:rPr sz="1050" spc="7" baseline="-31746" dirty="0">
                <a:latin typeface="Arial MT"/>
                <a:cs typeface="Arial MT"/>
              </a:rPr>
              <a:t>0</a:t>
            </a:r>
            <a:endParaRPr sz="1050" baseline="-31746">
              <a:latin typeface="Arial MT"/>
              <a:cs typeface="Arial MT"/>
            </a:endParaRPr>
          </a:p>
        </p:txBody>
      </p:sp>
      <p:grpSp>
        <p:nvGrpSpPr>
          <p:cNvPr id="177" name="object 81">
            <a:extLst>
              <a:ext uri="{FF2B5EF4-FFF2-40B4-BE49-F238E27FC236}">
                <a16:creationId xmlns:a16="http://schemas.microsoft.com/office/drawing/2014/main" id="{C112919C-DCAD-4198-8BA3-A0F637457764}"/>
              </a:ext>
            </a:extLst>
          </p:cNvPr>
          <p:cNvGrpSpPr/>
          <p:nvPr/>
        </p:nvGrpSpPr>
        <p:grpSpPr>
          <a:xfrm>
            <a:off x="1632546" y="3195749"/>
            <a:ext cx="330835" cy="289560"/>
            <a:chOff x="1596828" y="2267062"/>
            <a:chExt cx="330835" cy="289560"/>
          </a:xfrm>
        </p:grpSpPr>
        <p:sp>
          <p:nvSpPr>
            <p:cNvPr id="178" name="object 82">
              <a:extLst>
                <a:ext uri="{FF2B5EF4-FFF2-40B4-BE49-F238E27FC236}">
                  <a16:creationId xmlns:a16="http://schemas.microsoft.com/office/drawing/2014/main" id="{ECFAFEFF-DDD1-4A41-BE88-D3C3883091F5}"/>
                </a:ext>
              </a:extLst>
            </p:cNvPr>
            <p:cNvSpPr/>
            <p:nvPr/>
          </p:nvSpPr>
          <p:spPr>
            <a:xfrm>
              <a:off x="1601591"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79" name="object 83">
              <a:extLst>
                <a:ext uri="{FF2B5EF4-FFF2-40B4-BE49-F238E27FC236}">
                  <a16:creationId xmlns:a16="http://schemas.microsoft.com/office/drawing/2014/main" id="{24DFD276-601A-440F-8591-88355D7AA3AB}"/>
                </a:ext>
              </a:extLst>
            </p:cNvPr>
            <p:cNvSpPr/>
            <p:nvPr/>
          </p:nvSpPr>
          <p:spPr>
            <a:xfrm>
              <a:off x="1601591"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0" name="object 84">
            <a:extLst>
              <a:ext uri="{FF2B5EF4-FFF2-40B4-BE49-F238E27FC236}">
                <a16:creationId xmlns:a16="http://schemas.microsoft.com/office/drawing/2014/main" id="{53F230B0-3E2A-476C-B4F6-AAF228CC3B1F}"/>
              </a:ext>
            </a:extLst>
          </p:cNvPr>
          <p:cNvSpPr txBox="1"/>
          <p:nvPr/>
        </p:nvSpPr>
        <p:spPr>
          <a:xfrm>
            <a:off x="1637309" y="3200511"/>
            <a:ext cx="321310" cy="28003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a</a:t>
            </a:r>
            <a:r>
              <a:rPr sz="1050" spc="7" baseline="-31746" dirty="0">
                <a:latin typeface="Arial MT"/>
                <a:cs typeface="Arial MT"/>
              </a:rPr>
              <a:t>2</a:t>
            </a:r>
            <a:endParaRPr sz="1050" baseline="-31746">
              <a:latin typeface="Arial MT"/>
              <a:cs typeface="Arial MT"/>
            </a:endParaRPr>
          </a:p>
        </p:txBody>
      </p:sp>
      <p:grpSp>
        <p:nvGrpSpPr>
          <p:cNvPr id="181" name="object 85">
            <a:extLst>
              <a:ext uri="{FF2B5EF4-FFF2-40B4-BE49-F238E27FC236}">
                <a16:creationId xmlns:a16="http://schemas.microsoft.com/office/drawing/2014/main" id="{D7AA2514-95B0-4111-B045-54434EEFF9EE}"/>
              </a:ext>
            </a:extLst>
          </p:cNvPr>
          <p:cNvGrpSpPr/>
          <p:nvPr/>
        </p:nvGrpSpPr>
        <p:grpSpPr>
          <a:xfrm>
            <a:off x="1632546" y="2885724"/>
            <a:ext cx="330835" cy="289560"/>
            <a:chOff x="1596828" y="1957037"/>
            <a:chExt cx="330835" cy="289560"/>
          </a:xfrm>
        </p:grpSpPr>
        <p:sp>
          <p:nvSpPr>
            <p:cNvPr id="182" name="object 86">
              <a:extLst>
                <a:ext uri="{FF2B5EF4-FFF2-40B4-BE49-F238E27FC236}">
                  <a16:creationId xmlns:a16="http://schemas.microsoft.com/office/drawing/2014/main" id="{A11E8DD4-DD1D-47F6-89B4-5BB052E0E09C}"/>
                </a:ext>
              </a:extLst>
            </p:cNvPr>
            <p:cNvSpPr/>
            <p:nvPr/>
          </p:nvSpPr>
          <p:spPr>
            <a:xfrm>
              <a:off x="1601591"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83" name="object 87">
              <a:extLst>
                <a:ext uri="{FF2B5EF4-FFF2-40B4-BE49-F238E27FC236}">
                  <a16:creationId xmlns:a16="http://schemas.microsoft.com/office/drawing/2014/main" id="{770B4A22-7333-438A-9B74-454FF24933F5}"/>
                </a:ext>
              </a:extLst>
            </p:cNvPr>
            <p:cNvSpPr/>
            <p:nvPr/>
          </p:nvSpPr>
          <p:spPr>
            <a:xfrm>
              <a:off x="1601591"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4" name="object 88">
            <a:extLst>
              <a:ext uri="{FF2B5EF4-FFF2-40B4-BE49-F238E27FC236}">
                <a16:creationId xmlns:a16="http://schemas.microsoft.com/office/drawing/2014/main" id="{3FF2D7DA-3AC7-4F22-A7A5-38133BB684B3}"/>
              </a:ext>
            </a:extLst>
          </p:cNvPr>
          <p:cNvSpPr txBox="1"/>
          <p:nvPr/>
        </p:nvSpPr>
        <p:spPr>
          <a:xfrm>
            <a:off x="1637309" y="2890487"/>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a</a:t>
            </a:r>
            <a:r>
              <a:rPr sz="1050" spc="7" baseline="-31746" dirty="0">
                <a:latin typeface="Arial MT"/>
                <a:cs typeface="Arial MT"/>
              </a:rPr>
              <a:t>1</a:t>
            </a:r>
            <a:endParaRPr sz="1050" baseline="-31746">
              <a:latin typeface="Arial MT"/>
              <a:cs typeface="Arial MT"/>
            </a:endParaRPr>
          </a:p>
        </p:txBody>
      </p:sp>
      <p:grpSp>
        <p:nvGrpSpPr>
          <p:cNvPr id="185" name="object 89">
            <a:extLst>
              <a:ext uri="{FF2B5EF4-FFF2-40B4-BE49-F238E27FC236}">
                <a16:creationId xmlns:a16="http://schemas.microsoft.com/office/drawing/2014/main" id="{CB00E431-22A1-4585-A38D-E028E2DE31AE}"/>
              </a:ext>
            </a:extLst>
          </p:cNvPr>
          <p:cNvGrpSpPr/>
          <p:nvPr/>
        </p:nvGrpSpPr>
        <p:grpSpPr>
          <a:xfrm>
            <a:off x="1632546" y="2575699"/>
            <a:ext cx="330835" cy="289560"/>
            <a:chOff x="1596828" y="1647012"/>
            <a:chExt cx="330835" cy="289560"/>
          </a:xfrm>
        </p:grpSpPr>
        <p:sp>
          <p:nvSpPr>
            <p:cNvPr id="186" name="object 90">
              <a:extLst>
                <a:ext uri="{FF2B5EF4-FFF2-40B4-BE49-F238E27FC236}">
                  <a16:creationId xmlns:a16="http://schemas.microsoft.com/office/drawing/2014/main" id="{084CC9F3-530F-4BB3-A4E2-4BFA60C67884}"/>
                </a:ext>
              </a:extLst>
            </p:cNvPr>
            <p:cNvSpPr/>
            <p:nvPr/>
          </p:nvSpPr>
          <p:spPr>
            <a:xfrm>
              <a:off x="1601591"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87" name="object 91">
              <a:extLst>
                <a:ext uri="{FF2B5EF4-FFF2-40B4-BE49-F238E27FC236}">
                  <a16:creationId xmlns:a16="http://schemas.microsoft.com/office/drawing/2014/main" id="{28C8A1CE-026C-4096-BDF5-F8B413AAF5A5}"/>
                </a:ext>
              </a:extLst>
            </p:cNvPr>
            <p:cNvSpPr/>
            <p:nvPr/>
          </p:nvSpPr>
          <p:spPr>
            <a:xfrm>
              <a:off x="1601591"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8" name="object 92">
            <a:extLst>
              <a:ext uri="{FF2B5EF4-FFF2-40B4-BE49-F238E27FC236}">
                <a16:creationId xmlns:a16="http://schemas.microsoft.com/office/drawing/2014/main" id="{62C1DE26-01D7-414C-AE88-9C8CCBC667FA}"/>
              </a:ext>
            </a:extLst>
          </p:cNvPr>
          <p:cNvSpPr txBox="1"/>
          <p:nvPr/>
        </p:nvSpPr>
        <p:spPr>
          <a:xfrm>
            <a:off x="1637309" y="2580461"/>
            <a:ext cx="321310" cy="31051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a</a:t>
            </a:r>
            <a:r>
              <a:rPr sz="1050" spc="7" baseline="-31746" dirty="0">
                <a:latin typeface="Arial MT"/>
                <a:cs typeface="Arial MT"/>
              </a:rPr>
              <a:t>0</a:t>
            </a:r>
            <a:endParaRPr sz="1050" baseline="-31746">
              <a:latin typeface="Arial MT"/>
              <a:cs typeface="Arial MT"/>
            </a:endParaRPr>
          </a:p>
        </p:txBody>
      </p:sp>
      <p:sp>
        <p:nvSpPr>
          <p:cNvPr id="189" name="object 94">
            <a:extLst>
              <a:ext uri="{FF2B5EF4-FFF2-40B4-BE49-F238E27FC236}">
                <a16:creationId xmlns:a16="http://schemas.microsoft.com/office/drawing/2014/main" id="{F621C484-ACE2-4FFA-BF99-9BA320802D81}"/>
              </a:ext>
            </a:extLst>
          </p:cNvPr>
          <p:cNvSpPr txBox="1"/>
          <p:nvPr/>
        </p:nvSpPr>
        <p:spPr>
          <a:xfrm>
            <a:off x="3014692" y="5021127"/>
            <a:ext cx="2636234" cy="610424"/>
          </a:xfrm>
          <a:prstGeom prst="rect">
            <a:avLst/>
          </a:prstGeom>
        </p:spPr>
        <p:txBody>
          <a:bodyPr vert="horz" wrap="square" lIns="0" tIns="0" rIns="0" bIns="0" rtlCol="0">
            <a:spAutoFit/>
          </a:bodyPr>
          <a:lstStyle/>
          <a:p>
            <a:pPr marL="12700">
              <a:lnSpc>
                <a:spcPts val="1425"/>
              </a:lnSpc>
            </a:pPr>
            <a:r>
              <a:rPr sz="1400" b="1" spc="-5" dirty="0">
                <a:latin typeface="Arial"/>
                <a:cs typeface="Arial"/>
              </a:rPr>
              <a:t>Inputs</a:t>
            </a:r>
            <a:r>
              <a:rPr sz="1400" spc="-5" dirty="0">
                <a:latin typeface="Arial MT"/>
                <a:cs typeface="Arial MT"/>
              </a:rPr>
              <a:t>:</a:t>
            </a:r>
            <a:endParaRPr sz="1400">
              <a:latin typeface="Arial MT"/>
              <a:cs typeface="Arial MT"/>
            </a:endParaRPr>
          </a:p>
          <a:p>
            <a:pPr marL="12700" marR="5080">
              <a:lnSpc>
                <a:spcPct val="100000"/>
              </a:lnSpc>
            </a:pPr>
            <a:r>
              <a:rPr sz="1400" spc="-5" dirty="0">
                <a:latin typeface="Arial MT"/>
                <a:cs typeface="Arial MT"/>
              </a:rPr>
              <a:t>Input</a:t>
            </a:r>
            <a:r>
              <a:rPr sz="1400" spc="-25" dirty="0">
                <a:latin typeface="Arial MT"/>
                <a:cs typeface="Arial MT"/>
              </a:rPr>
              <a:t> </a:t>
            </a:r>
            <a:r>
              <a:rPr sz="1400" dirty="0">
                <a:latin typeface="Arial MT"/>
                <a:cs typeface="Arial MT"/>
              </a:rPr>
              <a:t>vectors:</a:t>
            </a:r>
            <a:r>
              <a:rPr sz="1400" spc="-5" dirty="0">
                <a:latin typeface="Arial MT"/>
                <a:cs typeface="Arial MT"/>
              </a:rPr>
              <a:t> </a:t>
            </a:r>
            <a:r>
              <a:rPr sz="1400" b="1" dirty="0">
                <a:latin typeface="Arial"/>
                <a:cs typeface="Arial"/>
              </a:rPr>
              <a:t>x</a:t>
            </a:r>
            <a:r>
              <a:rPr sz="1400" b="1" spc="-20" dirty="0">
                <a:latin typeface="Arial"/>
                <a:cs typeface="Arial"/>
              </a:rPr>
              <a:t> </a:t>
            </a:r>
            <a:r>
              <a:rPr sz="1400" dirty="0">
                <a:latin typeface="Arial MT"/>
                <a:cs typeface="Arial MT"/>
              </a:rPr>
              <a:t>(shape:</a:t>
            </a:r>
            <a:r>
              <a:rPr sz="1400" spc="-20" dirty="0">
                <a:latin typeface="Arial MT"/>
                <a:cs typeface="Arial MT"/>
              </a:rPr>
              <a:t> </a:t>
            </a:r>
            <a:r>
              <a:rPr sz="1400" dirty="0">
                <a:latin typeface="Arial MT"/>
                <a:cs typeface="Arial MT"/>
              </a:rPr>
              <a:t>N</a:t>
            </a:r>
            <a:r>
              <a:rPr sz="1400" spc="-20"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Query</a:t>
            </a:r>
            <a:r>
              <a:rPr sz="1400" dirty="0">
                <a:latin typeface="Arial MT"/>
                <a:cs typeface="Arial MT"/>
              </a:rPr>
              <a:t>:</a:t>
            </a:r>
            <a:r>
              <a:rPr sz="1400" spc="10" dirty="0">
                <a:latin typeface="Arial MT"/>
                <a:cs typeface="Arial MT"/>
              </a:rPr>
              <a:t> </a:t>
            </a:r>
            <a:r>
              <a:rPr sz="1400" b="1" dirty="0">
                <a:latin typeface="Arial"/>
                <a:cs typeface="Arial"/>
              </a:rPr>
              <a:t>h</a:t>
            </a:r>
            <a:r>
              <a:rPr sz="1400" b="1" spc="-114" dirty="0">
                <a:latin typeface="Arial"/>
                <a:cs typeface="Arial"/>
              </a:rPr>
              <a:t> </a:t>
            </a:r>
            <a:r>
              <a:rPr sz="1400" dirty="0">
                <a:latin typeface="Arial MT"/>
                <a:cs typeface="Arial MT"/>
              </a:rPr>
              <a:t>(shape:</a:t>
            </a:r>
            <a:r>
              <a:rPr sz="1400" spc="-5" dirty="0">
                <a:latin typeface="Arial MT"/>
                <a:cs typeface="Arial MT"/>
              </a:rPr>
              <a:t> D)</a:t>
            </a:r>
            <a:endParaRPr sz="1400">
              <a:latin typeface="Arial MT"/>
              <a:cs typeface="Arial MT"/>
            </a:endParaRPr>
          </a:p>
        </p:txBody>
      </p:sp>
      <p:sp>
        <p:nvSpPr>
          <p:cNvPr id="190" name="object 95">
            <a:extLst>
              <a:ext uri="{FF2B5EF4-FFF2-40B4-BE49-F238E27FC236}">
                <a16:creationId xmlns:a16="http://schemas.microsoft.com/office/drawing/2014/main" id="{AB742772-469B-4CEF-A4EA-A7A2296FB17F}"/>
              </a:ext>
            </a:extLst>
          </p:cNvPr>
          <p:cNvSpPr txBox="1"/>
          <p:nvPr/>
        </p:nvSpPr>
        <p:spPr>
          <a:xfrm>
            <a:off x="1742727" y="5224712"/>
            <a:ext cx="110489" cy="196215"/>
          </a:xfrm>
          <a:prstGeom prst="rect">
            <a:avLst/>
          </a:prstGeom>
        </p:spPr>
        <p:txBody>
          <a:bodyPr vert="horz" wrap="square" lIns="0" tIns="0" rIns="0" bIns="0" rtlCol="0">
            <a:spAutoFit/>
          </a:bodyPr>
          <a:lstStyle/>
          <a:p>
            <a:pPr marL="12700">
              <a:lnSpc>
                <a:spcPts val="1425"/>
              </a:lnSpc>
            </a:pPr>
            <a:r>
              <a:rPr sz="1200" dirty="0">
                <a:latin typeface="Arial MT"/>
                <a:cs typeface="Arial MT"/>
              </a:rPr>
              <a:t>h</a:t>
            </a:r>
            <a:endParaRPr sz="1200">
              <a:latin typeface="Arial MT"/>
              <a:cs typeface="Arial MT"/>
            </a:endParaRPr>
          </a:p>
        </p:txBody>
      </p:sp>
      <p:sp>
        <p:nvSpPr>
          <p:cNvPr id="191" name="object 93">
            <a:extLst>
              <a:ext uri="{FF2B5EF4-FFF2-40B4-BE49-F238E27FC236}">
                <a16:creationId xmlns:a16="http://schemas.microsoft.com/office/drawing/2014/main" id="{BB79765E-5E29-472A-9C00-C241D1DD68BD}"/>
              </a:ext>
            </a:extLst>
          </p:cNvPr>
          <p:cNvSpPr txBox="1"/>
          <p:nvPr/>
        </p:nvSpPr>
        <p:spPr>
          <a:xfrm>
            <a:off x="460173" y="3865017"/>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sp>
        <p:nvSpPr>
          <p:cNvPr id="3" name="矩形 2"/>
          <p:cNvSpPr/>
          <p:nvPr/>
        </p:nvSpPr>
        <p:spPr>
          <a:xfrm>
            <a:off x="5684118" y="1423354"/>
            <a:ext cx="2313454" cy="369332"/>
          </a:xfrm>
          <a:prstGeom prst="rect">
            <a:avLst/>
          </a:prstGeom>
        </p:spPr>
        <p:txBody>
          <a:bodyPr wrap="none">
            <a:spAutoFit/>
          </a:bodyPr>
          <a:lstStyle/>
          <a:p>
            <a:r>
              <a:rPr lang="en-US" altLang="zh-CN" b="1" dirty="0" smtClean="0"/>
              <a:t>Scaled </a:t>
            </a:r>
            <a:r>
              <a:rPr lang="en-US" altLang="zh-CN" b="1" dirty="0"/>
              <a:t>Dot Product</a:t>
            </a:r>
          </a:p>
        </p:txBody>
      </p:sp>
      <p:sp>
        <p:nvSpPr>
          <p:cNvPr id="4" name="矩形 3"/>
          <p:cNvSpPr/>
          <p:nvPr/>
        </p:nvSpPr>
        <p:spPr>
          <a:xfrm>
            <a:off x="1411232" y="918307"/>
            <a:ext cx="7678120" cy="523220"/>
          </a:xfrm>
          <a:prstGeom prst="rect">
            <a:avLst/>
          </a:prstGeom>
        </p:spPr>
        <p:txBody>
          <a:bodyPr wrap="square">
            <a:spAutoFit/>
          </a:bodyPr>
          <a:lstStyle/>
          <a:p>
            <a:pPr marL="285750" indent="-285750">
              <a:buFont typeface="Arial" panose="020B0604020202020204" pitchFamily="34" charset="0"/>
              <a:buChar char="•"/>
            </a:pPr>
            <a:r>
              <a:rPr lang="zh-CN" altLang="en-US" sz="1400" dirty="0">
                <a:solidFill>
                  <a:srgbClr val="121212"/>
                </a:solidFill>
                <a:latin typeface="-apple-system"/>
              </a:rPr>
              <a:t>对</a:t>
            </a:r>
            <a:r>
              <a:rPr lang="en-US" altLang="zh-CN" sz="1400" dirty="0">
                <a:solidFill>
                  <a:srgbClr val="121212"/>
                </a:solidFill>
                <a:latin typeface="-apple-system"/>
              </a:rPr>
              <a:t>product</a:t>
            </a:r>
            <a:r>
              <a:rPr lang="zh-CN" altLang="en-US" sz="1400" dirty="0">
                <a:solidFill>
                  <a:srgbClr val="121212"/>
                </a:solidFill>
                <a:latin typeface="-apple-system"/>
              </a:rPr>
              <a:t>值进行缩放</a:t>
            </a:r>
          </a:p>
          <a:p>
            <a:pPr marL="285750" indent="-285750">
              <a:buFont typeface="Arial" panose="020B0604020202020204" pitchFamily="34" charset="0"/>
              <a:buChar char="•"/>
            </a:pPr>
            <a:r>
              <a:rPr lang="zh-CN" altLang="en-US" sz="1400" dirty="0">
                <a:solidFill>
                  <a:srgbClr val="121212"/>
                </a:solidFill>
                <a:latin typeface="-apple-system"/>
              </a:rPr>
              <a:t>因为向量维度</a:t>
            </a:r>
            <a:r>
              <a:rPr lang="en-US" altLang="zh-CN" sz="1400" dirty="0">
                <a:solidFill>
                  <a:srgbClr val="121212"/>
                </a:solidFill>
                <a:latin typeface="-apple-system"/>
              </a:rPr>
              <a:t>d</a:t>
            </a:r>
            <a:r>
              <a:rPr lang="zh-CN" altLang="en-US" sz="1400" dirty="0">
                <a:solidFill>
                  <a:srgbClr val="121212"/>
                </a:solidFill>
                <a:latin typeface="-apple-system"/>
              </a:rPr>
              <a:t>越大，</a:t>
            </a:r>
            <a:r>
              <a:rPr lang="en-US" altLang="zh-CN" sz="1400" dirty="0">
                <a:solidFill>
                  <a:srgbClr val="121212"/>
                </a:solidFill>
                <a:latin typeface="-apple-system"/>
              </a:rPr>
              <a:t>product</a:t>
            </a:r>
            <a:r>
              <a:rPr lang="zh-CN" altLang="en-US" sz="1400" dirty="0">
                <a:solidFill>
                  <a:srgbClr val="121212"/>
                </a:solidFill>
                <a:latin typeface="-apple-system"/>
              </a:rPr>
              <a:t>值倾向越大，</a:t>
            </a:r>
            <a:r>
              <a:rPr lang="en-US" altLang="zh-CN" sz="1400" dirty="0" err="1">
                <a:solidFill>
                  <a:srgbClr val="121212"/>
                </a:solidFill>
                <a:latin typeface="-apple-system"/>
              </a:rPr>
              <a:t>softmax</a:t>
            </a:r>
            <a:r>
              <a:rPr lang="zh-CN" altLang="en-US" sz="1400" dirty="0">
                <a:solidFill>
                  <a:srgbClr val="121212"/>
                </a:solidFill>
                <a:latin typeface="-apple-system"/>
              </a:rPr>
              <a:t>后的值很大，导致梯度很小，更新慢</a:t>
            </a:r>
            <a:endParaRPr lang="zh-CN" altLang="en-US" sz="1400" b="0" i="0" dirty="0">
              <a:solidFill>
                <a:srgbClr val="121212"/>
              </a:solidFill>
              <a:effectLst/>
              <a:latin typeface="-apple-system"/>
            </a:endParaRPr>
          </a:p>
        </p:txBody>
      </p:sp>
    </p:spTree>
    <p:extLst>
      <p:ext uri="{BB962C8B-B14F-4D97-AF65-F5344CB8AC3E}">
        <p14:creationId xmlns:p14="http://schemas.microsoft.com/office/powerpoint/2010/main" val="2469198997"/>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E10B7-23DB-4BCF-9A47-D5D5C89F7B81}"/>
              </a:ext>
            </a:extLst>
          </p:cNvPr>
          <p:cNvSpPr>
            <a:spLocks noGrp="1"/>
          </p:cNvSpPr>
          <p:nvPr>
            <p:ph type="title"/>
          </p:nvPr>
        </p:nvSpPr>
        <p:spPr/>
        <p:txBody>
          <a:bodyPr/>
          <a:lstStyle/>
          <a:p>
            <a:r>
              <a:rPr lang="en-US" altLang="zh-CN" spc="-5" dirty="0"/>
              <a:t>General</a:t>
            </a:r>
            <a:r>
              <a:rPr lang="en-US" altLang="zh-CN" spc="-55" dirty="0"/>
              <a:t> </a:t>
            </a:r>
            <a:r>
              <a:rPr lang="en-US" altLang="zh-CN" spc="-5" dirty="0"/>
              <a:t>attention</a:t>
            </a:r>
            <a:r>
              <a:rPr lang="en-US" altLang="zh-CN" spc="-45" dirty="0"/>
              <a:t> </a:t>
            </a:r>
            <a:r>
              <a:rPr lang="en-US" altLang="zh-CN" spc="-5" dirty="0"/>
              <a:t>layer</a:t>
            </a:r>
            <a:endParaRPr lang="zh-CN" altLang="en-US" dirty="0"/>
          </a:p>
        </p:txBody>
      </p:sp>
      <p:sp>
        <p:nvSpPr>
          <p:cNvPr id="4" name="object 2">
            <a:extLst>
              <a:ext uri="{FF2B5EF4-FFF2-40B4-BE49-F238E27FC236}">
                <a16:creationId xmlns:a16="http://schemas.microsoft.com/office/drawing/2014/main" id="{1EA4CA7F-121C-4B8F-9CC5-6929BF9AF292}"/>
              </a:ext>
            </a:extLst>
          </p:cNvPr>
          <p:cNvSpPr txBox="1"/>
          <p:nvPr/>
        </p:nvSpPr>
        <p:spPr>
          <a:xfrm>
            <a:off x="5923192" y="1742556"/>
            <a:ext cx="3155497" cy="25904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MT"/>
                <a:cs typeface="Arial MT"/>
              </a:rPr>
              <a:t>Multiple</a:t>
            </a:r>
            <a:r>
              <a:rPr sz="1600" spc="-45" dirty="0">
                <a:solidFill>
                  <a:srgbClr val="FF0000"/>
                </a:solidFill>
                <a:latin typeface="Arial MT"/>
                <a:cs typeface="Arial MT"/>
              </a:rPr>
              <a:t> </a:t>
            </a:r>
            <a:r>
              <a:rPr lang="en-US" altLang="zh-CN" sz="1600" spc="-5" dirty="0">
                <a:solidFill>
                  <a:srgbClr val="FF0000"/>
                </a:solidFill>
                <a:latin typeface="Arial MT"/>
                <a:cs typeface="Arial MT"/>
              </a:rPr>
              <a:t>context</a:t>
            </a:r>
            <a:r>
              <a:rPr lang="zh-CN" altLang="en-US" sz="1600" spc="-45" dirty="0">
                <a:solidFill>
                  <a:srgbClr val="FF0000"/>
                </a:solidFill>
                <a:latin typeface="Arial MT"/>
                <a:cs typeface="Arial MT"/>
              </a:rPr>
              <a:t> </a:t>
            </a:r>
            <a:r>
              <a:rPr sz="1600" dirty="0">
                <a:solidFill>
                  <a:srgbClr val="FF0000"/>
                </a:solidFill>
                <a:latin typeface="Arial MT"/>
                <a:cs typeface="Arial MT"/>
              </a:rPr>
              <a:t>vectors</a:t>
            </a:r>
            <a:endParaRPr sz="1600" dirty="0">
              <a:latin typeface="Arial MT"/>
              <a:cs typeface="Arial MT"/>
            </a:endParaRPr>
          </a:p>
        </p:txBody>
      </p:sp>
      <p:sp>
        <p:nvSpPr>
          <p:cNvPr id="5" name="object 3">
            <a:extLst>
              <a:ext uri="{FF2B5EF4-FFF2-40B4-BE49-F238E27FC236}">
                <a16:creationId xmlns:a16="http://schemas.microsoft.com/office/drawing/2014/main" id="{B1C97939-92B9-4C6C-B65F-4719D1B547E8}"/>
              </a:ext>
            </a:extLst>
          </p:cNvPr>
          <p:cNvSpPr txBox="1"/>
          <p:nvPr/>
        </p:nvSpPr>
        <p:spPr>
          <a:xfrm>
            <a:off x="6004182" y="2017824"/>
            <a:ext cx="3167706" cy="505267"/>
          </a:xfrm>
          <a:prstGeom prst="rect">
            <a:avLst/>
          </a:prstGeom>
        </p:spPr>
        <p:txBody>
          <a:bodyPr vert="horz" wrap="square" lIns="0" tIns="12700" rIns="0" bIns="0" rtlCol="0">
            <a:spAutoFit/>
          </a:bodyPr>
          <a:lstStyle/>
          <a:p>
            <a:pPr marL="291465" marR="5080" indent="-279400">
              <a:lnSpc>
                <a:spcPct val="100000"/>
              </a:lnSpc>
              <a:spcBef>
                <a:spcPts val="100"/>
              </a:spcBef>
              <a:tabLst>
                <a:tab pos="291465" algn="l"/>
              </a:tabLst>
            </a:pPr>
            <a:r>
              <a:rPr sz="1600" dirty="0">
                <a:solidFill>
                  <a:srgbClr val="FF0000"/>
                </a:solidFill>
                <a:latin typeface="Arial MT"/>
                <a:cs typeface="Arial MT"/>
              </a:rPr>
              <a:t>-	</a:t>
            </a:r>
            <a:r>
              <a:rPr sz="1600" spc="-5" dirty="0">
                <a:solidFill>
                  <a:srgbClr val="FF0000"/>
                </a:solidFill>
                <a:latin typeface="Arial MT"/>
                <a:cs typeface="Arial MT"/>
              </a:rPr>
              <a:t>each</a:t>
            </a:r>
            <a:r>
              <a:rPr sz="1600" spc="-25" dirty="0">
                <a:solidFill>
                  <a:srgbClr val="FF0000"/>
                </a:solidFill>
                <a:latin typeface="Arial MT"/>
                <a:cs typeface="Arial MT"/>
              </a:rPr>
              <a:t> </a:t>
            </a:r>
            <a:r>
              <a:rPr sz="1600" spc="-5" dirty="0">
                <a:solidFill>
                  <a:srgbClr val="FF0000"/>
                </a:solidFill>
                <a:latin typeface="Arial MT"/>
                <a:cs typeface="Arial MT"/>
              </a:rPr>
              <a:t>query</a:t>
            </a:r>
            <a:r>
              <a:rPr sz="1600" spc="-20" dirty="0">
                <a:solidFill>
                  <a:srgbClr val="FF0000"/>
                </a:solidFill>
                <a:latin typeface="Arial MT"/>
                <a:cs typeface="Arial MT"/>
              </a:rPr>
              <a:t> </a:t>
            </a:r>
            <a:r>
              <a:rPr sz="1600" dirty="0">
                <a:solidFill>
                  <a:srgbClr val="FF0000"/>
                </a:solidFill>
                <a:latin typeface="Arial MT"/>
                <a:cs typeface="Arial MT"/>
              </a:rPr>
              <a:t>creates</a:t>
            </a:r>
            <a:r>
              <a:rPr sz="1600" spc="-20" dirty="0">
                <a:solidFill>
                  <a:srgbClr val="FF0000"/>
                </a:solidFill>
                <a:latin typeface="Arial MT"/>
                <a:cs typeface="Arial MT"/>
              </a:rPr>
              <a:t> </a:t>
            </a:r>
            <a:r>
              <a:rPr sz="1600" dirty="0">
                <a:solidFill>
                  <a:srgbClr val="FF0000"/>
                </a:solidFill>
                <a:latin typeface="Arial MT"/>
                <a:cs typeface="Arial MT"/>
              </a:rPr>
              <a:t>a</a:t>
            </a:r>
            <a:r>
              <a:rPr sz="1600" spc="-20" dirty="0">
                <a:solidFill>
                  <a:srgbClr val="FF0000"/>
                </a:solidFill>
                <a:latin typeface="Arial MT"/>
                <a:cs typeface="Arial MT"/>
              </a:rPr>
              <a:t> </a:t>
            </a:r>
            <a:r>
              <a:rPr sz="1600" spc="-5" dirty="0">
                <a:solidFill>
                  <a:srgbClr val="FF0000"/>
                </a:solidFill>
                <a:latin typeface="Arial MT"/>
                <a:cs typeface="Arial MT"/>
              </a:rPr>
              <a:t>new</a:t>
            </a:r>
            <a:r>
              <a:rPr sz="1600" spc="-20" dirty="0">
                <a:solidFill>
                  <a:srgbClr val="FF0000"/>
                </a:solidFill>
                <a:latin typeface="Arial MT"/>
                <a:cs typeface="Arial MT"/>
              </a:rPr>
              <a:t> </a:t>
            </a:r>
            <a:r>
              <a:rPr sz="1600" spc="-5" dirty="0">
                <a:solidFill>
                  <a:srgbClr val="FF0000"/>
                </a:solidFill>
                <a:latin typeface="Arial MT"/>
                <a:cs typeface="Arial MT"/>
              </a:rPr>
              <a:t>output </a:t>
            </a:r>
            <a:r>
              <a:rPr sz="1600" spc="-320" dirty="0">
                <a:solidFill>
                  <a:srgbClr val="FF0000"/>
                </a:solidFill>
                <a:latin typeface="Arial MT"/>
                <a:cs typeface="Arial MT"/>
              </a:rPr>
              <a:t> </a:t>
            </a:r>
            <a:r>
              <a:rPr sz="1600" dirty="0">
                <a:solidFill>
                  <a:srgbClr val="FF0000"/>
                </a:solidFill>
                <a:latin typeface="Arial MT"/>
                <a:cs typeface="Arial MT"/>
              </a:rPr>
              <a:t>context</a:t>
            </a:r>
            <a:r>
              <a:rPr sz="1600" spc="-10" dirty="0">
                <a:solidFill>
                  <a:srgbClr val="FF0000"/>
                </a:solidFill>
                <a:latin typeface="Arial MT"/>
                <a:cs typeface="Arial MT"/>
              </a:rPr>
              <a:t> </a:t>
            </a:r>
            <a:r>
              <a:rPr sz="1600" dirty="0">
                <a:solidFill>
                  <a:srgbClr val="FF0000"/>
                </a:solidFill>
                <a:latin typeface="Arial MT"/>
                <a:cs typeface="Arial MT"/>
              </a:rPr>
              <a:t>vector</a:t>
            </a:r>
            <a:endParaRPr sz="1600" dirty="0">
              <a:latin typeface="Arial MT"/>
              <a:cs typeface="Arial MT"/>
            </a:endParaRPr>
          </a:p>
        </p:txBody>
      </p:sp>
      <p:sp>
        <p:nvSpPr>
          <p:cNvPr id="6" name="object 4">
            <a:extLst>
              <a:ext uri="{FF2B5EF4-FFF2-40B4-BE49-F238E27FC236}">
                <a16:creationId xmlns:a16="http://schemas.microsoft.com/office/drawing/2014/main" id="{3D5028FD-B9D5-4641-9B65-5F8DFF9580DD}"/>
              </a:ext>
            </a:extLst>
          </p:cNvPr>
          <p:cNvSpPr txBox="1"/>
          <p:nvPr/>
        </p:nvSpPr>
        <p:spPr>
          <a:xfrm>
            <a:off x="1849641" y="2307905"/>
            <a:ext cx="1019810" cy="211454"/>
          </a:xfrm>
          <a:prstGeom prst="rect">
            <a:avLst/>
          </a:prstGeom>
          <a:ln w="9524">
            <a:solidFill>
              <a:srgbClr val="000000"/>
            </a:solidFill>
          </a:ln>
        </p:spPr>
        <p:txBody>
          <a:bodyPr vert="horz" wrap="square" lIns="0" tIns="48260" rIns="0" bIns="0" rtlCol="0">
            <a:spAutoFit/>
          </a:bodyPr>
          <a:lstStyle/>
          <a:p>
            <a:pPr marL="174625">
              <a:lnSpc>
                <a:spcPct val="100000"/>
              </a:lnSpc>
              <a:spcBef>
                <a:spcPts val="380"/>
              </a:spcBef>
            </a:pPr>
            <a:r>
              <a:rPr sz="700" dirty="0">
                <a:latin typeface="Arial MT"/>
                <a:cs typeface="Arial MT"/>
              </a:rPr>
              <a:t>mul(→)</a:t>
            </a:r>
            <a:r>
              <a:rPr sz="700" spc="-30" dirty="0">
                <a:latin typeface="Arial MT"/>
                <a:cs typeface="Arial MT"/>
              </a:rPr>
              <a:t> </a:t>
            </a:r>
            <a:r>
              <a:rPr sz="700" dirty="0">
                <a:latin typeface="Arial MT"/>
                <a:cs typeface="Arial MT"/>
              </a:rPr>
              <a:t>+</a:t>
            </a:r>
            <a:r>
              <a:rPr sz="700" spc="-25" dirty="0">
                <a:latin typeface="Arial MT"/>
                <a:cs typeface="Arial MT"/>
              </a:rPr>
              <a:t> </a:t>
            </a:r>
            <a:r>
              <a:rPr sz="700" spc="-5" dirty="0">
                <a:latin typeface="Arial MT"/>
                <a:cs typeface="Arial MT"/>
              </a:rPr>
              <a:t>add</a:t>
            </a:r>
            <a:r>
              <a:rPr sz="700" spc="-25" dirty="0">
                <a:latin typeface="Arial MT"/>
                <a:cs typeface="Arial MT"/>
              </a:rPr>
              <a:t> </a:t>
            </a:r>
            <a:r>
              <a:rPr sz="700" spc="-120" dirty="0">
                <a:latin typeface="Arial MT"/>
                <a:cs typeface="Arial MT"/>
              </a:rPr>
              <a:t>(↑)</a:t>
            </a:r>
            <a:endParaRPr sz="700">
              <a:latin typeface="Arial MT"/>
              <a:cs typeface="Arial MT"/>
            </a:endParaRPr>
          </a:p>
        </p:txBody>
      </p:sp>
      <p:sp>
        <p:nvSpPr>
          <p:cNvPr id="7" name="object 5">
            <a:extLst>
              <a:ext uri="{FF2B5EF4-FFF2-40B4-BE49-F238E27FC236}">
                <a16:creationId xmlns:a16="http://schemas.microsoft.com/office/drawing/2014/main" id="{64AA8A16-CE02-4C20-A7E7-AD4E2A63AB27}"/>
              </a:ext>
            </a:extLst>
          </p:cNvPr>
          <p:cNvSpPr txBox="1"/>
          <p:nvPr/>
        </p:nvSpPr>
        <p:spPr>
          <a:xfrm>
            <a:off x="6359667" y="5499803"/>
            <a:ext cx="2123476" cy="25904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0000"/>
                </a:solidFill>
                <a:latin typeface="Arial MT"/>
                <a:cs typeface="Arial MT"/>
              </a:rPr>
              <a:t>Multiple</a:t>
            </a:r>
            <a:r>
              <a:rPr sz="1600" spc="-45" dirty="0">
                <a:solidFill>
                  <a:srgbClr val="FF0000"/>
                </a:solidFill>
                <a:latin typeface="Arial MT"/>
                <a:cs typeface="Arial MT"/>
              </a:rPr>
              <a:t> </a:t>
            </a:r>
            <a:r>
              <a:rPr sz="1600" spc="-5" dirty="0">
                <a:solidFill>
                  <a:srgbClr val="FF0000"/>
                </a:solidFill>
                <a:latin typeface="Arial MT"/>
                <a:cs typeface="Arial MT"/>
              </a:rPr>
              <a:t>query</a:t>
            </a:r>
            <a:r>
              <a:rPr sz="1600" spc="-45" dirty="0">
                <a:solidFill>
                  <a:srgbClr val="FF0000"/>
                </a:solidFill>
                <a:latin typeface="Arial MT"/>
                <a:cs typeface="Arial MT"/>
              </a:rPr>
              <a:t> </a:t>
            </a:r>
            <a:r>
              <a:rPr sz="1600" dirty="0">
                <a:solidFill>
                  <a:srgbClr val="FF0000"/>
                </a:solidFill>
                <a:latin typeface="Arial MT"/>
                <a:cs typeface="Arial MT"/>
              </a:rPr>
              <a:t>vectors</a:t>
            </a:r>
            <a:endParaRPr sz="1600" dirty="0">
              <a:latin typeface="Arial MT"/>
              <a:cs typeface="Arial MT"/>
            </a:endParaRPr>
          </a:p>
        </p:txBody>
      </p:sp>
      <p:sp>
        <p:nvSpPr>
          <p:cNvPr id="8" name="object 7">
            <a:extLst>
              <a:ext uri="{FF2B5EF4-FFF2-40B4-BE49-F238E27FC236}">
                <a16:creationId xmlns:a16="http://schemas.microsoft.com/office/drawing/2014/main" id="{A162DA28-4D34-4D4D-8B6B-B25A0DCDC9EE}"/>
              </a:ext>
            </a:extLst>
          </p:cNvPr>
          <p:cNvSpPr txBox="1"/>
          <p:nvPr/>
        </p:nvSpPr>
        <p:spPr>
          <a:xfrm>
            <a:off x="2891457" y="4330477"/>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grpSp>
        <p:nvGrpSpPr>
          <p:cNvPr id="9" name="object 8">
            <a:extLst>
              <a:ext uri="{FF2B5EF4-FFF2-40B4-BE49-F238E27FC236}">
                <a16:creationId xmlns:a16="http://schemas.microsoft.com/office/drawing/2014/main" id="{2E15361F-5873-4A27-81EB-11DE2E1A2CAC}"/>
              </a:ext>
            </a:extLst>
          </p:cNvPr>
          <p:cNvGrpSpPr/>
          <p:nvPr/>
        </p:nvGrpSpPr>
        <p:grpSpPr>
          <a:xfrm>
            <a:off x="1842995" y="4188579"/>
            <a:ext cx="333375" cy="1402080"/>
            <a:chOff x="1594278" y="3134399"/>
            <a:chExt cx="333375" cy="1402080"/>
          </a:xfrm>
        </p:grpSpPr>
        <p:sp>
          <p:nvSpPr>
            <p:cNvPr id="10" name="object 9">
              <a:extLst>
                <a:ext uri="{FF2B5EF4-FFF2-40B4-BE49-F238E27FC236}">
                  <a16:creationId xmlns:a16="http://schemas.microsoft.com/office/drawing/2014/main" id="{FD7D582C-1BF2-48CA-B3DF-99DB54CD08A9}"/>
                </a:ext>
              </a:extLst>
            </p:cNvPr>
            <p:cNvSpPr/>
            <p:nvPr/>
          </p:nvSpPr>
          <p:spPr>
            <a:xfrm>
              <a:off x="1599040"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1" name="object 10">
              <a:extLst>
                <a:ext uri="{FF2B5EF4-FFF2-40B4-BE49-F238E27FC236}">
                  <a16:creationId xmlns:a16="http://schemas.microsoft.com/office/drawing/2014/main" id="{00C1EA95-3745-4BAA-95A4-4DD817EE7E99}"/>
                </a:ext>
              </a:extLst>
            </p:cNvPr>
            <p:cNvSpPr/>
            <p:nvPr/>
          </p:nvSpPr>
          <p:spPr>
            <a:xfrm>
              <a:off x="1599040"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1">
              <a:extLst>
                <a:ext uri="{FF2B5EF4-FFF2-40B4-BE49-F238E27FC236}">
                  <a16:creationId xmlns:a16="http://schemas.microsoft.com/office/drawing/2014/main" id="{B334689F-86CC-4703-9902-B6B83F2E23AF}"/>
                </a:ext>
              </a:extLst>
            </p:cNvPr>
            <p:cNvSpPr/>
            <p:nvPr/>
          </p:nvSpPr>
          <p:spPr>
            <a:xfrm>
              <a:off x="1599040" y="3444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3" name="object 12">
              <a:extLst>
                <a:ext uri="{FF2B5EF4-FFF2-40B4-BE49-F238E27FC236}">
                  <a16:creationId xmlns:a16="http://schemas.microsoft.com/office/drawing/2014/main" id="{0FE17F51-9DA2-4D94-833A-EEDDA4236458}"/>
                </a:ext>
              </a:extLst>
            </p:cNvPr>
            <p:cNvSpPr/>
            <p:nvPr/>
          </p:nvSpPr>
          <p:spPr>
            <a:xfrm>
              <a:off x="1599040" y="3444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3">
              <a:extLst>
                <a:ext uri="{FF2B5EF4-FFF2-40B4-BE49-F238E27FC236}">
                  <a16:creationId xmlns:a16="http://schemas.microsoft.com/office/drawing/2014/main" id="{F5ADEBB1-A433-4587-B68C-5724B46E1229}"/>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5" name="object 14">
              <a:extLst>
                <a:ext uri="{FF2B5EF4-FFF2-40B4-BE49-F238E27FC236}">
                  <a16:creationId xmlns:a16="http://schemas.microsoft.com/office/drawing/2014/main" id="{315FA9BB-D10C-4D46-A2D3-69FB43CD0B03}"/>
                </a:ext>
              </a:extLst>
            </p:cNvPr>
            <p:cNvSpPr/>
            <p:nvPr/>
          </p:nvSpPr>
          <p:spPr>
            <a:xfrm>
              <a:off x="1601587"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6" name="object 15">
              <a:extLst>
                <a:ext uri="{FF2B5EF4-FFF2-40B4-BE49-F238E27FC236}">
                  <a16:creationId xmlns:a16="http://schemas.microsoft.com/office/drawing/2014/main" id="{0A7FC46B-9235-426F-B760-613B17EB85D8}"/>
                </a:ext>
              </a:extLst>
            </p:cNvPr>
            <p:cNvSpPr/>
            <p:nvPr/>
          </p:nvSpPr>
          <p:spPr>
            <a:xfrm>
              <a:off x="1601587"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4AD89396-FB1B-4BB4-A1F1-1859954B376F}"/>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8" name="object 17">
              <a:extLst>
                <a:ext uri="{FF2B5EF4-FFF2-40B4-BE49-F238E27FC236}">
                  <a16:creationId xmlns:a16="http://schemas.microsoft.com/office/drawing/2014/main" id="{1C3AA778-7A10-45FF-B04C-BD8FCC5F58B7}"/>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9" name="object 18">
              <a:extLst>
                <a:ext uri="{FF2B5EF4-FFF2-40B4-BE49-F238E27FC236}">
                  <a16:creationId xmlns:a16="http://schemas.microsoft.com/office/drawing/2014/main" id="{A21BF047-C1D5-47F6-9436-E25046A3A0B4}"/>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20" name="object 19">
            <a:extLst>
              <a:ext uri="{FF2B5EF4-FFF2-40B4-BE49-F238E27FC236}">
                <a16:creationId xmlns:a16="http://schemas.microsoft.com/office/drawing/2014/main" id="{BE8CF408-0E47-4243-A06D-B69C0A751390}"/>
              </a:ext>
            </a:extLst>
          </p:cNvPr>
          <p:cNvGrpSpPr/>
          <p:nvPr/>
        </p:nvGrpSpPr>
        <p:grpSpPr>
          <a:xfrm>
            <a:off x="897651" y="2825409"/>
            <a:ext cx="946785" cy="2150745"/>
            <a:chOff x="648934" y="1771229"/>
            <a:chExt cx="946785" cy="2150745"/>
          </a:xfrm>
        </p:grpSpPr>
        <p:sp>
          <p:nvSpPr>
            <p:cNvPr id="21" name="object 20">
              <a:extLst>
                <a:ext uri="{FF2B5EF4-FFF2-40B4-BE49-F238E27FC236}">
                  <a16:creationId xmlns:a16="http://schemas.microsoft.com/office/drawing/2014/main" id="{134360B3-1F88-4F73-B892-631830237799}"/>
                </a:ext>
              </a:extLst>
            </p:cNvPr>
            <p:cNvSpPr/>
            <p:nvPr/>
          </p:nvSpPr>
          <p:spPr>
            <a:xfrm>
              <a:off x="817124" y="2411574"/>
              <a:ext cx="727710" cy="870585"/>
            </a:xfrm>
            <a:custGeom>
              <a:avLst/>
              <a:gdLst/>
              <a:ahLst/>
              <a:cxnLst/>
              <a:rect l="l" t="t" r="r" b="b"/>
              <a:pathLst>
                <a:path w="727710" h="870585">
                  <a:moveTo>
                    <a:pt x="84638" y="870299"/>
                  </a:moveTo>
                  <a:lnTo>
                    <a:pt x="0" y="870299"/>
                  </a:lnTo>
                  <a:lnTo>
                    <a:pt x="0" y="0"/>
                  </a:lnTo>
                  <a:lnTo>
                    <a:pt x="727388" y="0"/>
                  </a:lnTo>
                </a:path>
              </a:pathLst>
            </a:custGeom>
            <a:ln w="9524">
              <a:solidFill>
                <a:srgbClr val="222222"/>
              </a:solidFill>
            </a:ln>
          </p:spPr>
          <p:txBody>
            <a:bodyPr wrap="square" lIns="0" tIns="0" rIns="0" bIns="0" rtlCol="0"/>
            <a:lstStyle/>
            <a:p>
              <a:endParaRPr/>
            </a:p>
          </p:txBody>
        </p:sp>
        <p:sp>
          <p:nvSpPr>
            <p:cNvPr id="22" name="object 21">
              <a:extLst>
                <a:ext uri="{FF2B5EF4-FFF2-40B4-BE49-F238E27FC236}">
                  <a16:creationId xmlns:a16="http://schemas.microsoft.com/office/drawing/2014/main" id="{54AA07F1-07A4-4A16-A596-58B645BAF945}"/>
                </a:ext>
              </a:extLst>
            </p:cNvPr>
            <p:cNvSpPr/>
            <p:nvPr/>
          </p:nvSpPr>
          <p:spPr>
            <a:xfrm>
              <a:off x="1544513" y="23958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3" name="object 22">
              <a:extLst>
                <a:ext uri="{FF2B5EF4-FFF2-40B4-BE49-F238E27FC236}">
                  <a16:creationId xmlns:a16="http://schemas.microsoft.com/office/drawing/2014/main" id="{8B38829F-0E45-4DF3-863B-59E06E8846C2}"/>
                </a:ext>
              </a:extLst>
            </p:cNvPr>
            <p:cNvSpPr/>
            <p:nvPr/>
          </p:nvSpPr>
          <p:spPr>
            <a:xfrm>
              <a:off x="1544513" y="23958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4" name="object 23">
              <a:extLst>
                <a:ext uri="{FF2B5EF4-FFF2-40B4-BE49-F238E27FC236}">
                  <a16:creationId xmlns:a16="http://schemas.microsoft.com/office/drawing/2014/main" id="{90F497C5-F73F-4F11-892C-AFCE27EDD69B}"/>
                </a:ext>
              </a:extLst>
            </p:cNvPr>
            <p:cNvSpPr/>
            <p:nvPr/>
          </p:nvSpPr>
          <p:spPr>
            <a:xfrm>
              <a:off x="1222763" y="328201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25" name="object 24">
              <a:extLst>
                <a:ext uri="{FF2B5EF4-FFF2-40B4-BE49-F238E27FC236}">
                  <a16:creationId xmlns:a16="http://schemas.microsoft.com/office/drawing/2014/main" id="{BE48BBF6-F7A7-485E-9E13-8119A8D69560}"/>
                </a:ext>
              </a:extLst>
            </p:cNvPr>
            <p:cNvSpPr/>
            <p:nvPr/>
          </p:nvSpPr>
          <p:spPr>
            <a:xfrm>
              <a:off x="1525243" y="326552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6" name="object 25">
              <a:extLst>
                <a:ext uri="{FF2B5EF4-FFF2-40B4-BE49-F238E27FC236}">
                  <a16:creationId xmlns:a16="http://schemas.microsoft.com/office/drawing/2014/main" id="{E5B522CC-5260-4296-8284-FFCCD91AEC3E}"/>
                </a:ext>
              </a:extLst>
            </p:cNvPr>
            <p:cNvSpPr/>
            <p:nvPr/>
          </p:nvSpPr>
          <p:spPr>
            <a:xfrm>
              <a:off x="1525243" y="326552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27" name="object 26">
              <a:extLst>
                <a:ext uri="{FF2B5EF4-FFF2-40B4-BE49-F238E27FC236}">
                  <a16:creationId xmlns:a16="http://schemas.microsoft.com/office/drawing/2014/main" id="{B0B2A08B-7E3F-4FDD-A309-7ADDC8FC5C1F}"/>
                </a:ext>
              </a:extLst>
            </p:cNvPr>
            <p:cNvSpPr/>
            <p:nvPr/>
          </p:nvSpPr>
          <p:spPr>
            <a:xfrm>
              <a:off x="1222763" y="358436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28" name="object 27">
              <a:extLst>
                <a:ext uri="{FF2B5EF4-FFF2-40B4-BE49-F238E27FC236}">
                  <a16:creationId xmlns:a16="http://schemas.microsoft.com/office/drawing/2014/main" id="{FDE8DC7A-6A67-432A-9188-B48A25F4EBAD}"/>
                </a:ext>
              </a:extLst>
            </p:cNvPr>
            <p:cNvSpPr/>
            <p:nvPr/>
          </p:nvSpPr>
          <p:spPr>
            <a:xfrm>
              <a:off x="1525243" y="35678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9" name="object 28">
              <a:extLst>
                <a:ext uri="{FF2B5EF4-FFF2-40B4-BE49-F238E27FC236}">
                  <a16:creationId xmlns:a16="http://schemas.microsoft.com/office/drawing/2014/main" id="{C14D1B7E-EEA6-421D-A8C2-6E1B248C02EE}"/>
                </a:ext>
              </a:extLst>
            </p:cNvPr>
            <p:cNvSpPr/>
            <p:nvPr/>
          </p:nvSpPr>
          <p:spPr>
            <a:xfrm>
              <a:off x="1525243" y="35678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30" name="object 29">
              <a:extLst>
                <a:ext uri="{FF2B5EF4-FFF2-40B4-BE49-F238E27FC236}">
                  <a16:creationId xmlns:a16="http://schemas.microsoft.com/office/drawing/2014/main" id="{5C0F0C4B-7D7D-4CEE-B0D2-725922367B9C}"/>
                </a:ext>
              </a:extLst>
            </p:cNvPr>
            <p:cNvSpPr/>
            <p:nvPr/>
          </p:nvSpPr>
          <p:spPr>
            <a:xfrm>
              <a:off x="742848" y="2088907"/>
              <a:ext cx="804545" cy="1503045"/>
            </a:xfrm>
            <a:custGeom>
              <a:avLst/>
              <a:gdLst/>
              <a:ahLst/>
              <a:cxnLst/>
              <a:rect l="l" t="t" r="r" b="b"/>
              <a:pathLst>
                <a:path w="804544" h="1503045">
                  <a:moveTo>
                    <a:pt x="158914" y="1502992"/>
                  </a:moveTo>
                  <a:lnTo>
                    <a:pt x="0" y="1502992"/>
                  </a:lnTo>
                  <a:lnTo>
                    <a:pt x="0" y="0"/>
                  </a:lnTo>
                  <a:lnTo>
                    <a:pt x="804402" y="0"/>
                  </a:lnTo>
                </a:path>
              </a:pathLst>
            </a:custGeom>
            <a:ln w="9524">
              <a:solidFill>
                <a:srgbClr val="222222"/>
              </a:solidFill>
            </a:ln>
          </p:spPr>
          <p:txBody>
            <a:bodyPr wrap="square" lIns="0" tIns="0" rIns="0" bIns="0" rtlCol="0"/>
            <a:lstStyle/>
            <a:p>
              <a:endParaRPr/>
            </a:p>
          </p:txBody>
        </p:sp>
        <p:sp>
          <p:nvSpPr>
            <p:cNvPr id="31" name="object 30">
              <a:extLst>
                <a:ext uri="{FF2B5EF4-FFF2-40B4-BE49-F238E27FC236}">
                  <a16:creationId xmlns:a16="http://schemas.microsoft.com/office/drawing/2014/main" id="{A53D1442-2183-4342-87D0-40EEE626AA3B}"/>
                </a:ext>
              </a:extLst>
            </p:cNvPr>
            <p:cNvSpPr/>
            <p:nvPr/>
          </p:nvSpPr>
          <p:spPr>
            <a:xfrm>
              <a:off x="1546671" y="2073185"/>
              <a:ext cx="43815" cy="31750"/>
            </a:xfrm>
            <a:custGeom>
              <a:avLst/>
              <a:gdLst/>
              <a:ahLst/>
              <a:cxnLst/>
              <a:rect l="l" t="t" r="r" b="b"/>
              <a:pathLst>
                <a:path w="43815" h="31750">
                  <a:moveTo>
                    <a:pt x="1160" y="31443"/>
                  </a:moveTo>
                  <a:lnTo>
                    <a:pt x="0" y="0"/>
                  </a:lnTo>
                  <a:lnTo>
                    <a:pt x="43776" y="14128"/>
                  </a:lnTo>
                  <a:lnTo>
                    <a:pt x="1160" y="31443"/>
                  </a:lnTo>
                  <a:close/>
                </a:path>
              </a:pathLst>
            </a:custGeom>
            <a:solidFill>
              <a:srgbClr val="222222"/>
            </a:solidFill>
          </p:spPr>
          <p:txBody>
            <a:bodyPr wrap="square" lIns="0" tIns="0" rIns="0" bIns="0" rtlCol="0"/>
            <a:lstStyle/>
            <a:p>
              <a:endParaRPr/>
            </a:p>
          </p:txBody>
        </p:sp>
        <p:sp>
          <p:nvSpPr>
            <p:cNvPr id="32" name="object 31">
              <a:extLst>
                <a:ext uri="{FF2B5EF4-FFF2-40B4-BE49-F238E27FC236}">
                  <a16:creationId xmlns:a16="http://schemas.microsoft.com/office/drawing/2014/main" id="{6D4A08BB-F59F-48E6-BF00-03A6B4FF006C}"/>
                </a:ext>
              </a:extLst>
            </p:cNvPr>
            <p:cNvSpPr/>
            <p:nvPr/>
          </p:nvSpPr>
          <p:spPr>
            <a:xfrm>
              <a:off x="1546671" y="2073185"/>
              <a:ext cx="43815" cy="31750"/>
            </a:xfrm>
            <a:custGeom>
              <a:avLst/>
              <a:gdLst/>
              <a:ahLst/>
              <a:cxnLst/>
              <a:rect l="l" t="t" r="r" b="b"/>
              <a:pathLst>
                <a:path w="43815" h="31750">
                  <a:moveTo>
                    <a:pt x="1160" y="31443"/>
                  </a:moveTo>
                  <a:lnTo>
                    <a:pt x="43776" y="14128"/>
                  </a:lnTo>
                  <a:lnTo>
                    <a:pt x="0" y="0"/>
                  </a:lnTo>
                  <a:lnTo>
                    <a:pt x="1160" y="31443"/>
                  </a:lnTo>
                  <a:close/>
                </a:path>
              </a:pathLst>
            </a:custGeom>
            <a:ln w="9524">
              <a:solidFill>
                <a:srgbClr val="222222"/>
              </a:solidFill>
            </a:ln>
          </p:spPr>
          <p:txBody>
            <a:bodyPr wrap="square" lIns="0" tIns="0" rIns="0" bIns="0" rtlCol="0"/>
            <a:lstStyle/>
            <a:p>
              <a:endParaRPr/>
            </a:p>
          </p:txBody>
        </p:sp>
        <p:sp>
          <p:nvSpPr>
            <p:cNvPr id="33" name="object 32">
              <a:extLst>
                <a:ext uri="{FF2B5EF4-FFF2-40B4-BE49-F238E27FC236}">
                  <a16:creationId xmlns:a16="http://schemas.microsoft.com/office/drawing/2014/main" id="{5D6D89E3-EFBB-496C-B03A-3DEA3BDF2252}"/>
                </a:ext>
              </a:extLst>
            </p:cNvPr>
            <p:cNvSpPr/>
            <p:nvPr/>
          </p:nvSpPr>
          <p:spPr>
            <a:xfrm>
              <a:off x="1222763" y="3902068"/>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34" name="object 33">
              <a:extLst>
                <a:ext uri="{FF2B5EF4-FFF2-40B4-BE49-F238E27FC236}">
                  <a16:creationId xmlns:a16="http://schemas.microsoft.com/office/drawing/2014/main" id="{22D0C16E-E89A-4412-9115-C90DEAE1EF84}"/>
                </a:ext>
              </a:extLst>
            </p:cNvPr>
            <p:cNvSpPr/>
            <p:nvPr/>
          </p:nvSpPr>
          <p:spPr>
            <a:xfrm>
              <a:off x="1525243" y="38855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35" name="object 34">
              <a:extLst>
                <a:ext uri="{FF2B5EF4-FFF2-40B4-BE49-F238E27FC236}">
                  <a16:creationId xmlns:a16="http://schemas.microsoft.com/office/drawing/2014/main" id="{61D3AB5D-6A1B-4BF5-9882-17FDCD962F02}"/>
                </a:ext>
              </a:extLst>
            </p:cNvPr>
            <p:cNvSpPr/>
            <p:nvPr/>
          </p:nvSpPr>
          <p:spPr>
            <a:xfrm>
              <a:off x="1525243" y="38855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36" name="object 35">
              <a:extLst>
                <a:ext uri="{FF2B5EF4-FFF2-40B4-BE49-F238E27FC236}">
                  <a16:creationId xmlns:a16="http://schemas.microsoft.com/office/drawing/2014/main" id="{3790F994-4C2D-40B5-B460-363907A2BE92}"/>
                </a:ext>
              </a:extLst>
            </p:cNvPr>
            <p:cNvSpPr/>
            <p:nvPr/>
          </p:nvSpPr>
          <p:spPr>
            <a:xfrm>
              <a:off x="653697" y="1791724"/>
              <a:ext cx="890905" cy="2110740"/>
            </a:xfrm>
            <a:custGeom>
              <a:avLst/>
              <a:gdLst/>
              <a:ahLst/>
              <a:cxnLst/>
              <a:rect l="l" t="t" r="r" b="b"/>
              <a:pathLst>
                <a:path w="890905" h="2110740">
                  <a:moveTo>
                    <a:pt x="248065" y="2110199"/>
                  </a:moveTo>
                  <a:lnTo>
                    <a:pt x="0" y="2110199"/>
                  </a:lnTo>
                  <a:lnTo>
                    <a:pt x="0" y="0"/>
                  </a:lnTo>
                  <a:lnTo>
                    <a:pt x="890815" y="0"/>
                  </a:lnTo>
                </a:path>
              </a:pathLst>
            </a:custGeom>
            <a:ln w="9524">
              <a:solidFill>
                <a:srgbClr val="222222"/>
              </a:solidFill>
            </a:ln>
          </p:spPr>
          <p:txBody>
            <a:bodyPr wrap="square" lIns="0" tIns="0" rIns="0" bIns="0" rtlCol="0"/>
            <a:lstStyle/>
            <a:p>
              <a:endParaRPr/>
            </a:p>
          </p:txBody>
        </p:sp>
        <p:sp>
          <p:nvSpPr>
            <p:cNvPr id="37" name="object 36">
              <a:extLst>
                <a:ext uri="{FF2B5EF4-FFF2-40B4-BE49-F238E27FC236}">
                  <a16:creationId xmlns:a16="http://schemas.microsoft.com/office/drawing/2014/main" id="{B6496C87-48FC-4AF9-9107-0F9B1F076DB8}"/>
                </a:ext>
              </a:extLst>
            </p:cNvPr>
            <p:cNvSpPr/>
            <p:nvPr/>
          </p:nvSpPr>
          <p:spPr>
            <a:xfrm>
              <a:off x="1544513" y="17759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8" name="object 37">
              <a:extLst>
                <a:ext uri="{FF2B5EF4-FFF2-40B4-BE49-F238E27FC236}">
                  <a16:creationId xmlns:a16="http://schemas.microsoft.com/office/drawing/2014/main" id="{20BF7E0A-598D-4CD9-9887-F7DE220196A8}"/>
                </a:ext>
              </a:extLst>
            </p:cNvPr>
            <p:cNvSpPr/>
            <p:nvPr/>
          </p:nvSpPr>
          <p:spPr>
            <a:xfrm>
              <a:off x="1544513" y="17759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sp>
        <p:nvSpPr>
          <p:cNvPr id="39" name="object 38">
            <a:extLst>
              <a:ext uri="{FF2B5EF4-FFF2-40B4-BE49-F238E27FC236}">
                <a16:creationId xmlns:a16="http://schemas.microsoft.com/office/drawing/2014/main" id="{1F2D645A-C3FE-429E-9199-17C8F66AEC78}"/>
              </a:ext>
            </a:extLst>
          </p:cNvPr>
          <p:cNvSpPr txBox="1"/>
          <p:nvPr/>
        </p:nvSpPr>
        <p:spPr>
          <a:xfrm>
            <a:off x="2886357" y="2921409"/>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sp>
        <p:nvSpPr>
          <p:cNvPr id="40" name="object 39">
            <a:extLst>
              <a:ext uri="{FF2B5EF4-FFF2-40B4-BE49-F238E27FC236}">
                <a16:creationId xmlns:a16="http://schemas.microsoft.com/office/drawing/2014/main" id="{E92601BF-F6F9-42C4-89B2-EF3640FB62CE}"/>
              </a:ext>
            </a:extLst>
          </p:cNvPr>
          <p:cNvSpPr/>
          <p:nvPr/>
        </p:nvSpPr>
        <p:spPr>
          <a:xfrm>
            <a:off x="2010555" y="4056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1" name="object 40">
            <a:extLst>
              <a:ext uri="{FF2B5EF4-FFF2-40B4-BE49-F238E27FC236}">
                <a16:creationId xmlns:a16="http://schemas.microsoft.com/office/drawing/2014/main" id="{824B8CD2-4BE9-4F3A-9041-235FC7EBCC93}"/>
              </a:ext>
            </a:extLst>
          </p:cNvPr>
          <p:cNvGrpSpPr/>
          <p:nvPr/>
        </p:nvGrpSpPr>
        <p:grpSpPr>
          <a:xfrm>
            <a:off x="1990061" y="4008965"/>
            <a:ext cx="41275" cy="53340"/>
            <a:chOff x="1741344" y="2954785"/>
            <a:chExt cx="41275" cy="53340"/>
          </a:xfrm>
        </p:grpSpPr>
        <p:sp>
          <p:nvSpPr>
            <p:cNvPr id="42" name="object 41">
              <a:extLst>
                <a:ext uri="{FF2B5EF4-FFF2-40B4-BE49-F238E27FC236}">
                  <a16:creationId xmlns:a16="http://schemas.microsoft.com/office/drawing/2014/main" id="{0D6B3EF2-4A9E-4CC8-A173-02C3863BB4F1}"/>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3" name="object 42">
              <a:extLst>
                <a:ext uri="{FF2B5EF4-FFF2-40B4-BE49-F238E27FC236}">
                  <a16:creationId xmlns:a16="http://schemas.microsoft.com/office/drawing/2014/main" id="{33F2A03E-7B33-4C24-AE2F-2EB824A394BE}"/>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4" name="object 43">
            <a:extLst>
              <a:ext uri="{FF2B5EF4-FFF2-40B4-BE49-F238E27FC236}">
                <a16:creationId xmlns:a16="http://schemas.microsoft.com/office/drawing/2014/main" id="{EA55731E-8F59-4E0B-AC43-2F679E7CC0EC}"/>
              </a:ext>
            </a:extLst>
          </p:cNvPr>
          <p:cNvSpPr txBox="1"/>
          <p:nvPr/>
        </p:nvSpPr>
        <p:spPr>
          <a:xfrm>
            <a:off x="3235281" y="5042748"/>
            <a:ext cx="619603" cy="228268"/>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r>
              <a:rPr sz="1400" b="1" spc="5" dirty="0">
                <a:latin typeface="Arial"/>
                <a:cs typeface="Arial"/>
              </a:rPr>
              <a:t>s</a:t>
            </a:r>
            <a:r>
              <a:rPr sz="1400" dirty="0">
                <a:latin typeface="Arial MT"/>
                <a:cs typeface="Arial MT"/>
              </a:rPr>
              <a:t>:</a:t>
            </a:r>
          </a:p>
        </p:txBody>
      </p:sp>
      <p:sp>
        <p:nvSpPr>
          <p:cNvPr id="45" name="object 44">
            <a:extLst>
              <a:ext uri="{FF2B5EF4-FFF2-40B4-BE49-F238E27FC236}">
                <a16:creationId xmlns:a16="http://schemas.microsoft.com/office/drawing/2014/main" id="{42C04705-C773-42E6-9C28-12C8FB9A2EAC}"/>
              </a:ext>
            </a:extLst>
          </p:cNvPr>
          <p:cNvSpPr txBox="1"/>
          <p:nvPr/>
        </p:nvSpPr>
        <p:spPr>
          <a:xfrm>
            <a:off x="1849641" y="3792754"/>
            <a:ext cx="1019810" cy="211454"/>
          </a:xfrm>
          <a:prstGeom prst="rect">
            <a:avLst/>
          </a:prstGeom>
          <a:ln w="9524">
            <a:solidFill>
              <a:srgbClr val="000000"/>
            </a:solidFill>
          </a:ln>
        </p:spPr>
        <p:txBody>
          <a:bodyPr vert="horz" wrap="square" lIns="0" tIns="7620" rIns="0" bIns="0" rtlCol="0">
            <a:spAutoFit/>
          </a:bodyPr>
          <a:lstStyle/>
          <a:p>
            <a:pPr marL="132715">
              <a:lnSpc>
                <a:spcPct val="100000"/>
              </a:lnSpc>
              <a:spcBef>
                <a:spcPts val="60"/>
              </a:spcBef>
            </a:pPr>
            <a:r>
              <a:rPr sz="1200" dirty="0">
                <a:latin typeface="Arial MT"/>
                <a:cs typeface="Arial MT"/>
              </a:rPr>
              <a:t>softmax</a:t>
            </a:r>
            <a:r>
              <a:rPr sz="1200" spc="-55" dirty="0">
                <a:latin typeface="Arial MT"/>
                <a:cs typeface="Arial MT"/>
              </a:rPr>
              <a:t> </a:t>
            </a:r>
            <a:r>
              <a:rPr sz="1200" spc="-200" dirty="0">
                <a:latin typeface="Arial MT"/>
                <a:cs typeface="Arial MT"/>
              </a:rPr>
              <a:t>(↑)</a:t>
            </a:r>
            <a:endParaRPr sz="1200">
              <a:latin typeface="Arial MT"/>
              <a:cs typeface="Arial MT"/>
            </a:endParaRPr>
          </a:p>
        </p:txBody>
      </p:sp>
      <p:sp>
        <p:nvSpPr>
          <p:cNvPr id="46" name="object 45">
            <a:extLst>
              <a:ext uri="{FF2B5EF4-FFF2-40B4-BE49-F238E27FC236}">
                <a16:creationId xmlns:a16="http://schemas.microsoft.com/office/drawing/2014/main" id="{7DB9EB2F-AE88-4A12-B76A-9527394A9158}"/>
              </a:ext>
            </a:extLst>
          </p:cNvPr>
          <p:cNvSpPr/>
          <p:nvPr/>
        </p:nvSpPr>
        <p:spPr>
          <a:xfrm>
            <a:off x="2010555" y="3675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7" name="object 46">
            <a:extLst>
              <a:ext uri="{FF2B5EF4-FFF2-40B4-BE49-F238E27FC236}">
                <a16:creationId xmlns:a16="http://schemas.microsoft.com/office/drawing/2014/main" id="{74883E0B-4B47-4DF9-878F-6A225EDB7E5C}"/>
              </a:ext>
            </a:extLst>
          </p:cNvPr>
          <p:cNvGrpSpPr/>
          <p:nvPr/>
        </p:nvGrpSpPr>
        <p:grpSpPr>
          <a:xfrm>
            <a:off x="1145717" y="3627965"/>
            <a:ext cx="885825" cy="1473200"/>
            <a:chOff x="897000" y="2573785"/>
            <a:chExt cx="885825" cy="1473200"/>
          </a:xfrm>
        </p:grpSpPr>
        <p:sp>
          <p:nvSpPr>
            <p:cNvPr id="48" name="object 47">
              <a:extLst>
                <a:ext uri="{FF2B5EF4-FFF2-40B4-BE49-F238E27FC236}">
                  <a16:creationId xmlns:a16="http://schemas.microsoft.com/office/drawing/2014/main" id="{B4C3A422-956E-4C4B-8593-FF62AD509B1E}"/>
                </a:ext>
              </a:extLst>
            </p:cNvPr>
            <p:cNvSpPr/>
            <p:nvPr/>
          </p:nvSpPr>
          <p:spPr>
            <a:xfrm>
              <a:off x="901762" y="37621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49" name="object 48">
              <a:extLst>
                <a:ext uri="{FF2B5EF4-FFF2-40B4-BE49-F238E27FC236}">
                  <a16:creationId xmlns:a16="http://schemas.microsoft.com/office/drawing/2014/main" id="{E8B86C5D-1B5E-4729-83F3-B87A23F138AC}"/>
                </a:ext>
              </a:extLst>
            </p:cNvPr>
            <p:cNvSpPr/>
            <p:nvPr/>
          </p:nvSpPr>
          <p:spPr>
            <a:xfrm>
              <a:off x="901762" y="37621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0" name="object 49">
              <a:extLst>
                <a:ext uri="{FF2B5EF4-FFF2-40B4-BE49-F238E27FC236}">
                  <a16:creationId xmlns:a16="http://schemas.microsoft.com/office/drawing/2014/main" id="{E85B718D-49BB-42E2-BF7C-F51452834402}"/>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51" name="object 50">
              <a:extLst>
                <a:ext uri="{FF2B5EF4-FFF2-40B4-BE49-F238E27FC236}">
                  <a16:creationId xmlns:a16="http://schemas.microsoft.com/office/drawing/2014/main" id="{A9C5F2F6-D781-48CC-9E9C-74E8C2F0C647}"/>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52" name="object 51">
            <a:extLst>
              <a:ext uri="{FF2B5EF4-FFF2-40B4-BE49-F238E27FC236}">
                <a16:creationId xmlns:a16="http://schemas.microsoft.com/office/drawing/2014/main" id="{667A627E-3F10-460F-B1A6-F2E104AEDAA9}"/>
              </a:ext>
            </a:extLst>
          </p:cNvPr>
          <p:cNvGrpSpPr/>
          <p:nvPr/>
        </p:nvGrpSpPr>
        <p:grpSpPr>
          <a:xfrm>
            <a:off x="2193804" y="1867317"/>
            <a:ext cx="680085" cy="289560"/>
            <a:chOff x="1945087" y="813137"/>
            <a:chExt cx="680085" cy="289560"/>
          </a:xfrm>
        </p:grpSpPr>
        <p:sp>
          <p:nvSpPr>
            <p:cNvPr id="53" name="object 52">
              <a:extLst>
                <a:ext uri="{FF2B5EF4-FFF2-40B4-BE49-F238E27FC236}">
                  <a16:creationId xmlns:a16="http://schemas.microsoft.com/office/drawing/2014/main" id="{B75E467C-31CE-437B-B2CD-EA1F229E313D}"/>
                </a:ext>
              </a:extLst>
            </p:cNvPr>
            <p:cNvSpPr/>
            <p:nvPr/>
          </p:nvSpPr>
          <p:spPr>
            <a:xfrm>
              <a:off x="194984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4" name="object 53">
              <a:extLst>
                <a:ext uri="{FF2B5EF4-FFF2-40B4-BE49-F238E27FC236}">
                  <a16:creationId xmlns:a16="http://schemas.microsoft.com/office/drawing/2014/main" id="{F33A3D42-E833-4348-9189-0F5F241A908A}"/>
                </a:ext>
              </a:extLst>
            </p:cNvPr>
            <p:cNvSpPr/>
            <p:nvPr/>
          </p:nvSpPr>
          <p:spPr>
            <a:xfrm>
              <a:off x="194984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5" name="object 54">
              <a:extLst>
                <a:ext uri="{FF2B5EF4-FFF2-40B4-BE49-F238E27FC236}">
                  <a16:creationId xmlns:a16="http://schemas.microsoft.com/office/drawing/2014/main" id="{9019FAF9-18A5-4D9D-846D-490B0E82B851}"/>
                </a:ext>
              </a:extLst>
            </p:cNvPr>
            <p:cNvSpPr/>
            <p:nvPr/>
          </p:nvSpPr>
          <p:spPr>
            <a:xfrm>
              <a:off x="22992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6" name="object 55">
              <a:extLst>
                <a:ext uri="{FF2B5EF4-FFF2-40B4-BE49-F238E27FC236}">
                  <a16:creationId xmlns:a16="http://schemas.microsoft.com/office/drawing/2014/main" id="{E275EE06-53EE-4D56-9555-76DC6AB129C9}"/>
                </a:ext>
              </a:extLst>
            </p:cNvPr>
            <p:cNvSpPr/>
            <p:nvPr/>
          </p:nvSpPr>
          <p:spPr>
            <a:xfrm>
              <a:off x="22992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7" name="object 56">
            <a:extLst>
              <a:ext uri="{FF2B5EF4-FFF2-40B4-BE49-F238E27FC236}">
                <a16:creationId xmlns:a16="http://schemas.microsoft.com/office/drawing/2014/main" id="{85E07E94-57B8-412A-99D4-5B5D11955B4F}"/>
              </a:ext>
            </a:extLst>
          </p:cNvPr>
          <p:cNvSpPr txBox="1"/>
          <p:nvPr/>
        </p:nvSpPr>
        <p:spPr>
          <a:xfrm>
            <a:off x="2198566" y="1872079"/>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58" name="object 57">
            <a:extLst>
              <a:ext uri="{FF2B5EF4-FFF2-40B4-BE49-F238E27FC236}">
                <a16:creationId xmlns:a16="http://schemas.microsoft.com/office/drawing/2014/main" id="{51FCD967-1F92-41C8-806D-BFC79487B489}"/>
              </a:ext>
            </a:extLst>
          </p:cNvPr>
          <p:cNvSpPr txBox="1"/>
          <p:nvPr/>
        </p:nvSpPr>
        <p:spPr>
          <a:xfrm>
            <a:off x="3184244" y="1923846"/>
            <a:ext cx="778437" cy="228268"/>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Outputs:</a:t>
            </a:r>
            <a:endParaRPr sz="1400" dirty="0">
              <a:latin typeface="Arial"/>
              <a:cs typeface="Arial"/>
            </a:endParaRPr>
          </a:p>
        </p:txBody>
      </p:sp>
      <p:sp>
        <p:nvSpPr>
          <p:cNvPr id="59" name="object 58">
            <a:extLst>
              <a:ext uri="{FF2B5EF4-FFF2-40B4-BE49-F238E27FC236}">
                <a16:creationId xmlns:a16="http://schemas.microsoft.com/office/drawing/2014/main" id="{3D21E43A-AF47-41B4-853A-CE13C304F512}"/>
              </a:ext>
            </a:extLst>
          </p:cNvPr>
          <p:cNvSpPr txBox="1"/>
          <p:nvPr/>
        </p:nvSpPr>
        <p:spPr>
          <a:xfrm>
            <a:off x="3199316" y="2219804"/>
            <a:ext cx="2356290" cy="179536"/>
          </a:xfrm>
          <a:prstGeom prst="rect">
            <a:avLst/>
          </a:prstGeom>
          <a:ln w="19049">
            <a:solidFill>
              <a:srgbClr val="FF0000"/>
            </a:solidFill>
          </a:ln>
        </p:spPr>
        <p:txBody>
          <a:bodyPr vert="horz" wrap="square" lIns="0" tIns="0" rIns="0" bIns="0" rtlCol="0">
            <a:spAutoFit/>
          </a:bodyPr>
          <a:lstStyle/>
          <a:p>
            <a:pPr marL="40640">
              <a:lnSpc>
                <a:spcPts val="1385"/>
              </a:lnSpc>
            </a:pPr>
            <a:r>
              <a:rPr sz="1400" dirty="0">
                <a:latin typeface="Arial MT"/>
                <a:cs typeface="Arial MT"/>
              </a:rPr>
              <a:t>context</a:t>
            </a:r>
            <a:r>
              <a:rPr sz="1400" spc="-30" dirty="0">
                <a:latin typeface="Arial MT"/>
                <a:cs typeface="Arial MT"/>
              </a:rPr>
              <a:t> </a:t>
            </a:r>
            <a:r>
              <a:rPr sz="1400" dirty="0">
                <a:latin typeface="Arial MT"/>
                <a:cs typeface="Arial MT"/>
              </a:rPr>
              <a:t>vectors:</a:t>
            </a:r>
            <a:r>
              <a:rPr sz="1400" spc="-25" dirty="0">
                <a:latin typeface="Arial MT"/>
                <a:cs typeface="Arial MT"/>
              </a:rPr>
              <a:t> </a:t>
            </a:r>
            <a:r>
              <a:rPr sz="1400" b="1" dirty="0">
                <a:latin typeface="Arial"/>
                <a:cs typeface="Arial"/>
              </a:rPr>
              <a:t>y</a:t>
            </a:r>
            <a:r>
              <a:rPr sz="1400" b="1" spc="-25" dirty="0">
                <a:latin typeface="Arial"/>
                <a:cs typeface="Arial"/>
              </a:rPr>
              <a:t> </a:t>
            </a:r>
            <a:r>
              <a:rPr sz="1400" dirty="0">
                <a:latin typeface="Arial MT"/>
                <a:cs typeface="Arial MT"/>
              </a:rPr>
              <a:t>(shape:</a:t>
            </a:r>
            <a:r>
              <a:rPr sz="1400" spc="-30" dirty="0">
                <a:latin typeface="Arial MT"/>
                <a:cs typeface="Arial MT"/>
              </a:rPr>
              <a:t> </a:t>
            </a:r>
            <a:r>
              <a:rPr sz="1400" spc="-5" dirty="0">
                <a:latin typeface="Arial MT"/>
                <a:cs typeface="Arial MT"/>
              </a:rPr>
              <a:t>D)</a:t>
            </a:r>
            <a:endParaRPr sz="1400" dirty="0">
              <a:latin typeface="Arial MT"/>
              <a:cs typeface="Arial MT"/>
            </a:endParaRPr>
          </a:p>
        </p:txBody>
      </p:sp>
      <p:sp>
        <p:nvSpPr>
          <p:cNvPr id="60" name="object 59">
            <a:extLst>
              <a:ext uri="{FF2B5EF4-FFF2-40B4-BE49-F238E27FC236}">
                <a16:creationId xmlns:a16="http://schemas.microsoft.com/office/drawing/2014/main" id="{1F6C8A85-529A-4D84-8CB5-BA7E8C0EA9E1}"/>
              </a:ext>
            </a:extLst>
          </p:cNvPr>
          <p:cNvSpPr txBox="1"/>
          <p:nvPr/>
        </p:nvSpPr>
        <p:spPr>
          <a:xfrm>
            <a:off x="3184244" y="2716995"/>
            <a:ext cx="2140515" cy="874598"/>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Operations:</a:t>
            </a:r>
            <a:endParaRPr sz="1400" dirty="0">
              <a:latin typeface="Arial"/>
              <a:cs typeface="Arial"/>
            </a:endParaRPr>
          </a:p>
          <a:p>
            <a:pPr marL="38100" marR="30480">
              <a:lnSpc>
                <a:spcPct val="100000"/>
              </a:lnSpc>
            </a:pPr>
            <a:r>
              <a:rPr sz="1400" spc="-5" dirty="0">
                <a:latin typeface="Arial MT"/>
                <a:cs typeface="Arial MT"/>
              </a:rPr>
              <a:t>Alignment:</a:t>
            </a:r>
            <a:r>
              <a:rPr sz="1400" spc="-20" dirty="0">
                <a:latin typeface="Arial MT"/>
                <a:cs typeface="Arial MT"/>
              </a:rPr>
              <a:t> </a:t>
            </a:r>
            <a:r>
              <a:rPr sz="1400" dirty="0">
                <a:latin typeface="Arial MT"/>
                <a:cs typeface="Arial MT"/>
              </a:rPr>
              <a:t>e</a:t>
            </a:r>
            <a:r>
              <a:rPr sz="1400" baseline="-31250" dirty="0">
                <a:latin typeface="Arial MT"/>
                <a:cs typeface="Arial MT"/>
              </a:rPr>
              <a:t>i,j</a:t>
            </a:r>
            <a:r>
              <a:rPr sz="1400" spc="142" baseline="-31250" dirty="0">
                <a:latin typeface="Arial MT"/>
                <a:cs typeface="Arial MT"/>
              </a:rPr>
              <a:t> </a:t>
            </a:r>
            <a:r>
              <a:rPr sz="1400" dirty="0">
                <a:latin typeface="Arial MT"/>
                <a:cs typeface="Arial MT"/>
              </a:rPr>
              <a:t>=</a:t>
            </a:r>
            <a:r>
              <a:rPr sz="1400" spc="-15" dirty="0">
                <a:latin typeface="Arial MT"/>
                <a:cs typeface="Arial MT"/>
              </a:rPr>
              <a:t> </a:t>
            </a:r>
            <a:r>
              <a:rPr sz="1400" dirty="0">
                <a:latin typeface="Arial MT"/>
                <a:cs typeface="Arial MT"/>
              </a:rPr>
              <a:t>q</a:t>
            </a:r>
            <a:r>
              <a:rPr sz="1400" baseline="-31250" dirty="0">
                <a:latin typeface="Arial MT"/>
                <a:cs typeface="Arial MT"/>
              </a:rPr>
              <a:t>j</a:t>
            </a:r>
            <a:r>
              <a:rPr sz="1400" spc="142" baseline="-31250" dirty="0">
                <a:latin typeface="Arial MT"/>
                <a:cs typeface="Arial MT"/>
              </a:rPr>
              <a:t> </a:t>
            </a:r>
            <a:r>
              <a:rPr sz="1400" spc="10" dirty="0">
                <a:latin typeface="Gadugi"/>
                <a:cs typeface="Gadugi"/>
              </a:rPr>
              <a:t>ᐧ</a:t>
            </a:r>
            <a:r>
              <a:rPr sz="1400" spc="-10" dirty="0">
                <a:latin typeface="Gadugi"/>
                <a:cs typeface="Gadugi"/>
              </a:rPr>
              <a:t> </a:t>
            </a:r>
            <a:r>
              <a:rPr sz="1400" dirty="0">
                <a:latin typeface="Arial MT"/>
                <a:cs typeface="Arial MT"/>
              </a:rPr>
              <a:t>x</a:t>
            </a:r>
            <a:r>
              <a:rPr sz="1400" baseline="-31250" dirty="0">
                <a:latin typeface="Arial MT"/>
                <a:cs typeface="Arial MT"/>
              </a:rPr>
              <a:t>i</a:t>
            </a:r>
            <a:r>
              <a:rPr sz="1400" spc="150" baseline="-31250" dirty="0">
                <a:latin typeface="Arial MT"/>
                <a:cs typeface="Arial MT"/>
              </a:rPr>
              <a:t> </a:t>
            </a:r>
            <a:r>
              <a:rPr sz="1400" dirty="0">
                <a:latin typeface="Arial MT"/>
                <a:cs typeface="Arial MT"/>
              </a:rPr>
              <a:t>/</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Attention: </a:t>
            </a:r>
            <a:r>
              <a:rPr sz="1400" b="1" dirty="0">
                <a:latin typeface="Arial"/>
                <a:cs typeface="Arial"/>
              </a:rPr>
              <a:t>a </a:t>
            </a:r>
            <a:r>
              <a:rPr sz="1400" dirty="0">
                <a:latin typeface="Arial MT"/>
                <a:cs typeface="Arial MT"/>
              </a:rPr>
              <a:t>= softmax(</a:t>
            </a:r>
            <a:r>
              <a:rPr sz="1400" b="1" dirty="0">
                <a:latin typeface="Arial"/>
                <a:cs typeface="Arial"/>
              </a:rPr>
              <a:t>e</a:t>
            </a:r>
            <a:r>
              <a:rPr sz="1400" dirty="0">
                <a:latin typeface="Arial MT"/>
                <a:cs typeface="Arial MT"/>
              </a:rPr>
              <a:t>) </a:t>
            </a:r>
            <a:r>
              <a:rPr sz="1400" spc="5" dirty="0">
                <a:latin typeface="Arial MT"/>
                <a:cs typeface="Arial MT"/>
              </a:rPr>
              <a:t> </a:t>
            </a:r>
            <a:r>
              <a:rPr sz="1400" spc="-5" dirty="0">
                <a:latin typeface="Arial MT"/>
                <a:cs typeface="Arial MT"/>
              </a:rPr>
              <a:t>Output:</a:t>
            </a:r>
            <a:r>
              <a:rPr sz="1400" spc="-10" dirty="0">
                <a:latin typeface="Arial MT"/>
                <a:cs typeface="Arial MT"/>
              </a:rPr>
              <a:t> </a:t>
            </a:r>
            <a:r>
              <a:rPr sz="1400" spc="5" dirty="0">
                <a:latin typeface="Arial MT"/>
                <a:cs typeface="Arial MT"/>
              </a:rPr>
              <a:t>y</a:t>
            </a:r>
            <a:r>
              <a:rPr sz="1400" spc="7" baseline="-31250" dirty="0">
                <a:latin typeface="Arial MT"/>
                <a:cs typeface="Arial MT"/>
              </a:rPr>
              <a:t>j</a:t>
            </a:r>
            <a:r>
              <a:rPr sz="1400" spc="150" baseline="-31250"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a:t>
            </a:r>
            <a:r>
              <a:rPr sz="1400" baseline="-31250" dirty="0">
                <a:latin typeface="Arial MT"/>
                <a:cs typeface="Arial MT"/>
              </a:rPr>
              <a:t>i</a:t>
            </a:r>
            <a:r>
              <a:rPr sz="1400" spc="157" baseline="-31250" dirty="0">
                <a:latin typeface="Arial MT"/>
                <a:cs typeface="Arial MT"/>
              </a:rPr>
              <a:t> </a:t>
            </a:r>
            <a:r>
              <a:rPr sz="1400" spc="-5" dirty="0">
                <a:latin typeface="Arial MT"/>
                <a:cs typeface="Arial MT"/>
              </a:rPr>
              <a:t>a</a:t>
            </a:r>
            <a:r>
              <a:rPr sz="1400" spc="-7" baseline="-31250" dirty="0">
                <a:latin typeface="Arial MT"/>
                <a:cs typeface="Arial MT"/>
              </a:rPr>
              <a:t>i,j </a:t>
            </a:r>
            <a:r>
              <a:rPr sz="1400" dirty="0">
                <a:latin typeface="Arial MT"/>
                <a:cs typeface="Arial MT"/>
              </a:rPr>
              <a:t>x</a:t>
            </a:r>
            <a:r>
              <a:rPr sz="1400" baseline="-31250" dirty="0">
                <a:latin typeface="Arial MT"/>
                <a:cs typeface="Arial MT"/>
              </a:rPr>
              <a:t>i</a:t>
            </a:r>
          </a:p>
        </p:txBody>
      </p:sp>
      <p:sp>
        <p:nvSpPr>
          <p:cNvPr id="61" name="object 60">
            <a:extLst>
              <a:ext uri="{FF2B5EF4-FFF2-40B4-BE49-F238E27FC236}">
                <a16:creationId xmlns:a16="http://schemas.microsoft.com/office/drawing/2014/main" id="{5AAA114C-C62D-4144-AB84-9DA6BC8E598F}"/>
              </a:ext>
            </a:extLst>
          </p:cNvPr>
          <p:cNvSpPr/>
          <p:nvPr/>
        </p:nvSpPr>
        <p:spPr>
          <a:xfrm>
            <a:off x="3235281" y="5547188"/>
            <a:ext cx="2138266" cy="229235"/>
          </a:xfrm>
          <a:custGeom>
            <a:avLst/>
            <a:gdLst/>
            <a:ahLst/>
            <a:cxnLst/>
            <a:rect l="l" t="t" r="r" b="b"/>
            <a:pathLst>
              <a:path w="1812289" h="229235">
                <a:moveTo>
                  <a:pt x="0" y="0"/>
                </a:moveTo>
                <a:lnTo>
                  <a:pt x="1811999" y="0"/>
                </a:lnTo>
                <a:lnTo>
                  <a:pt x="1811999" y="229199"/>
                </a:lnTo>
                <a:lnTo>
                  <a:pt x="0" y="229199"/>
                </a:lnTo>
                <a:lnTo>
                  <a:pt x="0" y="0"/>
                </a:lnTo>
                <a:close/>
              </a:path>
            </a:pathLst>
          </a:custGeom>
          <a:ln w="19049">
            <a:solidFill>
              <a:srgbClr val="FF0000"/>
            </a:solidFill>
          </a:ln>
        </p:spPr>
        <p:txBody>
          <a:bodyPr wrap="square" lIns="0" tIns="0" rIns="0" bIns="0" rtlCol="0"/>
          <a:lstStyle/>
          <a:p>
            <a:endParaRPr sz="1400"/>
          </a:p>
        </p:txBody>
      </p:sp>
      <p:sp>
        <p:nvSpPr>
          <p:cNvPr id="62" name="object 61">
            <a:extLst>
              <a:ext uri="{FF2B5EF4-FFF2-40B4-BE49-F238E27FC236}">
                <a16:creationId xmlns:a16="http://schemas.microsoft.com/office/drawing/2014/main" id="{7B4CCA22-B868-4A15-A0D7-7668D4C2924D}"/>
              </a:ext>
            </a:extLst>
          </p:cNvPr>
          <p:cNvSpPr txBox="1"/>
          <p:nvPr/>
        </p:nvSpPr>
        <p:spPr>
          <a:xfrm>
            <a:off x="1150479" y="4816305"/>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63" name="object 62">
            <a:extLst>
              <a:ext uri="{FF2B5EF4-FFF2-40B4-BE49-F238E27FC236}">
                <a16:creationId xmlns:a16="http://schemas.microsoft.com/office/drawing/2014/main" id="{9310E586-8424-4579-98C4-474AC93D09EC}"/>
              </a:ext>
            </a:extLst>
          </p:cNvPr>
          <p:cNvGrpSpPr/>
          <p:nvPr/>
        </p:nvGrpSpPr>
        <p:grpSpPr>
          <a:xfrm>
            <a:off x="1145717" y="4501517"/>
            <a:ext cx="330835" cy="289560"/>
            <a:chOff x="897000" y="3447337"/>
            <a:chExt cx="330835" cy="289560"/>
          </a:xfrm>
        </p:grpSpPr>
        <p:sp>
          <p:nvSpPr>
            <p:cNvPr id="64" name="object 63">
              <a:extLst>
                <a:ext uri="{FF2B5EF4-FFF2-40B4-BE49-F238E27FC236}">
                  <a16:creationId xmlns:a16="http://schemas.microsoft.com/office/drawing/2014/main" id="{3B5C526C-EE7C-4E9E-908E-82A6D4B4DA15}"/>
                </a:ext>
              </a:extLst>
            </p:cNvPr>
            <p:cNvSpPr/>
            <p:nvPr/>
          </p:nvSpPr>
          <p:spPr>
            <a:xfrm>
              <a:off x="901762"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5" name="object 64">
              <a:extLst>
                <a:ext uri="{FF2B5EF4-FFF2-40B4-BE49-F238E27FC236}">
                  <a16:creationId xmlns:a16="http://schemas.microsoft.com/office/drawing/2014/main" id="{F1D51C5E-4F0E-46FC-8DE8-3B17B55406B5}"/>
                </a:ext>
              </a:extLst>
            </p:cNvPr>
            <p:cNvSpPr/>
            <p:nvPr/>
          </p:nvSpPr>
          <p:spPr>
            <a:xfrm>
              <a:off x="901762"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6" name="object 65">
            <a:extLst>
              <a:ext uri="{FF2B5EF4-FFF2-40B4-BE49-F238E27FC236}">
                <a16:creationId xmlns:a16="http://schemas.microsoft.com/office/drawing/2014/main" id="{5E5C802E-3608-432E-90A9-24DD39916679}"/>
              </a:ext>
            </a:extLst>
          </p:cNvPr>
          <p:cNvSpPr txBox="1"/>
          <p:nvPr/>
        </p:nvSpPr>
        <p:spPr>
          <a:xfrm>
            <a:off x="1150479" y="450628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67" name="object 66">
            <a:extLst>
              <a:ext uri="{FF2B5EF4-FFF2-40B4-BE49-F238E27FC236}">
                <a16:creationId xmlns:a16="http://schemas.microsoft.com/office/drawing/2014/main" id="{C395C91F-C2D6-4738-A0C0-CDBB5E101426}"/>
              </a:ext>
            </a:extLst>
          </p:cNvPr>
          <p:cNvGrpSpPr/>
          <p:nvPr/>
        </p:nvGrpSpPr>
        <p:grpSpPr>
          <a:xfrm>
            <a:off x="1145717" y="4191492"/>
            <a:ext cx="330835" cy="289560"/>
            <a:chOff x="897000" y="3137312"/>
            <a:chExt cx="330835" cy="289560"/>
          </a:xfrm>
        </p:grpSpPr>
        <p:sp>
          <p:nvSpPr>
            <p:cNvPr id="68" name="object 67">
              <a:extLst>
                <a:ext uri="{FF2B5EF4-FFF2-40B4-BE49-F238E27FC236}">
                  <a16:creationId xmlns:a16="http://schemas.microsoft.com/office/drawing/2014/main" id="{15767871-DC6A-49DE-91A9-1F19B07B6C66}"/>
                </a:ext>
              </a:extLst>
            </p:cNvPr>
            <p:cNvSpPr/>
            <p:nvPr/>
          </p:nvSpPr>
          <p:spPr>
            <a:xfrm>
              <a:off x="901762"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9" name="object 68">
              <a:extLst>
                <a:ext uri="{FF2B5EF4-FFF2-40B4-BE49-F238E27FC236}">
                  <a16:creationId xmlns:a16="http://schemas.microsoft.com/office/drawing/2014/main" id="{D0725137-D8B3-4263-862D-80492B411962}"/>
                </a:ext>
              </a:extLst>
            </p:cNvPr>
            <p:cNvSpPr/>
            <p:nvPr/>
          </p:nvSpPr>
          <p:spPr>
            <a:xfrm>
              <a:off x="901762"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0" name="object 69">
            <a:extLst>
              <a:ext uri="{FF2B5EF4-FFF2-40B4-BE49-F238E27FC236}">
                <a16:creationId xmlns:a16="http://schemas.microsoft.com/office/drawing/2014/main" id="{9A08E715-ED42-4C62-A111-5D7C0FC7EE48}"/>
              </a:ext>
            </a:extLst>
          </p:cNvPr>
          <p:cNvSpPr txBox="1"/>
          <p:nvPr/>
        </p:nvSpPr>
        <p:spPr>
          <a:xfrm>
            <a:off x="1150479" y="419625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71" name="object 70">
            <a:extLst>
              <a:ext uri="{FF2B5EF4-FFF2-40B4-BE49-F238E27FC236}">
                <a16:creationId xmlns:a16="http://schemas.microsoft.com/office/drawing/2014/main" id="{27F77717-A098-4FF3-8EBB-E8CFB80414E8}"/>
              </a:ext>
            </a:extLst>
          </p:cNvPr>
          <p:cNvSpPr/>
          <p:nvPr/>
        </p:nvSpPr>
        <p:spPr>
          <a:xfrm>
            <a:off x="1847757" y="418857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nvGrpSpPr>
          <p:cNvPr id="72" name="object 71">
            <a:extLst>
              <a:ext uri="{FF2B5EF4-FFF2-40B4-BE49-F238E27FC236}">
                <a16:creationId xmlns:a16="http://schemas.microsoft.com/office/drawing/2014/main" id="{4F6142FF-C0FB-4A2E-99B9-A46636285F12}"/>
              </a:ext>
            </a:extLst>
          </p:cNvPr>
          <p:cNvGrpSpPr/>
          <p:nvPr/>
        </p:nvGrpSpPr>
        <p:grpSpPr>
          <a:xfrm>
            <a:off x="1845545" y="3321242"/>
            <a:ext cx="330835" cy="289560"/>
            <a:chOff x="1596828" y="2267062"/>
            <a:chExt cx="330835" cy="289560"/>
          </a:xfrm>
        </p:grpSpPr>
        <p:sp>
          <p:nvSpPr>
            <p:cNvPr id="73" name="object 72">
              <a:extLst>
                <a:ext uri="{FF2B5EF4-FFF2-40B4-BE49-F238E27FC236}">
                  <a16:creationId xmlns:a16="http://schemas.microsoft.com/office/drawing/2014/main" id="{BC22C80A-D459-4ACB-8BA0-4D2C2A037482}"/>
                </a:ext>
              </a:extLst>
            </p:cNvPr>
            <p:cNvSpPr/>
            <p:nvPr/>
          </p:nvSpPr>
          <p:spPr>
            <a:xfrm>
              <a:off x="1601591"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4" name="object 73">
              <a:extLst>
                <a:ext uri="{FF2B5EF4-FFF2-40B4-BE49-F238E27FC236}">
                  <a16:creationId xmlns:a16="http://schemas.microsoft.com/office/drawing/2014/main" id="{A1C0DE95-7D6C-4F2F-8686-2BE7C5951AB9}"/>
                </a:ext>
              </a:extLst>
            </p:cNvPr>
            <p:cNvSpPr/>
            <p:nvPr/>
          </p:nvSpPr>
          <p:spPr>
            <a:xfrm>
              <a:off x="1601591"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5" name="object 74">
            <a:extLst>
              <a:ext uri="{FF2B5EF4-FFF2-40B4-BE49-F238E27FC236}">
                <a16:creationId xmlns:a16="http://schemas.microsoft.com/office/drawing/2014/main" id="{9066A5E5-FF17-45D7-9066-1609263E455F}"/>
              </a:ext>
            </a:extLst>
          </p:cNvPr>
          <p:cNvSpPr txBox="1"/>
          <p:nvPr/>
        </p:nvSpPr>
        <p:spPr>
          <a:xfrm>
            <a:off x="1824908" y="3429546"/>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2,0</a:t>
            </a:r>
            <a:endParaRPr sz="450">
              <a:latin typeface="Arial MT"/>
              <a:cs typeface="Arial MT"/>
            </a:endParaRPr>
          </a:p>
        </p:txBody>
      </p:sp>
      <p:grpSp>
        <p:nvGrpSpPr>
          <p:cNvPr id="76" name="object 75">
            <a:extLst>
              <a:ext uri="{FF2B5EF4-FFF2-40B4-BE49-F238E27FC236}">
                <a16:creationId xmlns:a16="http://schemas.microsoft.com/office/drawing/2014/main" id="{BD08B2E9-04D4-425E-B86F-4E88B16D9AB3}"/>
              </a:ext>
            </a:extLst>
          </p:cNvPr>
          <p:cNvGrpSpPr/>
          <p:nvPr/>
        </p:nvGrpSpPr>
        <p:grpSpPr>
          <a:xfrm>
            <a:off x="1845545" y="3011217"/>
            <a:ext cx="330835" cy="289560"/>
            <a:chOff x="1596828" y="1957037"/>
            <a:chExt cx="330835" cy="289560"/>
          </a:xfrm>
        </p:grpSpPr>
        <p:sp>
          <p:nvSpPr>
            <p:cNvPr id="77" name="object 76">
              <a:extLst>
                <a:ext uri="{FF2B5EF4-FFF2-40B4-BE49-F238E27FC236}">
                  <a16:creationId xmlns:a16="http://schemas.microsoft.com/office/drawing/2014/main" id="{CDF96876-5724-4092-8F8D-85E547A89C7C}"/>
                </a:ext>
              </a:extLst>
            </p:cNvPr>
            <p:cNvSpPr/>
            <p:nvPr/>
          </p:nvSpPr>
          <p:spPr>
            <a:xfrm>
              <a:off x="1601591"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8" name="object 77">
              <a:extLst>
                <a:ext uri="{FF2B5EF4-FFF2-40B4-BE49-F238E27FC236}">
                  <a16:creationId xmlns:a16="http://schemas.microsoft.com/office/drawing/2014/main" id="{977D9B36-835E-4655-A75C-FA0A91E310C8}"/>
                </a:ext>
              </a:extLst>
            </p:cNvPr>
            <p:cNvSpPr/>
            <p:nvPr/>
          </p:nvSpPr>
          <p:spPr>
            <a:xfrm>
              <a:off x="1601591"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9" name="object 78">
            <a:extLst>
              <a:ext uri="{FF2B5EF4-FFF2-40B4-BE49-F238E27FC236}">
                <a16:creationId xmlns:a16="http://schemas.microsoft.com/office/drawing/2014/main" id="{71E55D3B-4EF1-4EAA-9B5D-73145C1F135C}"/>
              </a:ext>
            </a:extLst>
          </p:cNvPr>
          <p:cNvSpPr txBox="1"/>
          <p:nvPr/>
        </p:nvSpPr>
        <p:spPr>
          <a:xfrm>
            <a:off x="1824908" y="3119521"/>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1,0</a:t>
            </a:r>
            <a:endParaRPr sz="450">
              <a:latin typeface="Arial MT"/>
              <a:cs typeface="Arial MT"/>
            </a:endParaRPr>
          </a:p>
        </p:txBody>
      </p:sp>
      <p:grpSp>
        <p:nvGrpSpPr>
          <p:cNvPr id="80" name="object 79">
            <a:extLst>
              <a:ext uri="{FF2B5EF4-FFF2-40B4-BE49-F238E27FC236}">
                <a16:creationId xmlns:a16="http://schemas.microsoft.com/office/drawing/2014/main" id="{F8FE45B1-FD9C-4437-A44F-D5C19EE120CC}"/>
              </a:ext>
            </a:extLst>
          </p:cNvPr>
          <p:cNvGrpSpPr/>
          <p:nvPr/>
        </p:nvGrpSpPr>
        <p:grpSpPr>
          <a:xfrm>
            <a:off x="1845545" y="2701192"/>
            <a:ext cx="330835" cy="289560"/>
            <a:chOff x="1596828" y="1647012"/>
            <a:chExt cx="330835" cy="289560"/>
          </a:xfrm>
        </p:grpSpPr>
        <p:sp>
          <p:nvSpPr>
            <p:cNvPr id="81" name="object 80">
              <a:extLst>
                <a:ext uri="{FF2B5EF4-FFF2-40B4-BE49-F238E27FC236}">
                  <a16:creationId xmlns:a16="http://schemas.microsoft.com/office/drawing/2014/main" id="{8287CE04-4934-44B6-B525-73640C151071}"/>
                </a:ext>
              </a:extLst>
            </p:cNvPr>
            <p:cNvSpPr/>
            <p:nvPr/>
          </p:nvSpPr>
          <p:spPr>
            <a:xfrm>
              <a:off x="1601591"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2" name="object 81">
              <a:extLst>
                <a:ext uri="{FF2B5EF4-FFF2-40B4-BE49-F238E27FC236}">
                  <a16:creationId xmlns:a16="http://schemas.microsoft.com/office/drawing/2014/main" id="{D46D6A4B-521D-425B-A0A5-953136DBBAF7}"/>
                </a:ext>
              </a:extLst>
            </p:cNvPr>
            <p:cNvSpPr/>
            <p:nvPr/>
          </p:nvSpPr>
          <p:spPr>
            <a:xfrm>
              <a:off x="1601591"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3" name="object 82">
            <a:extLst>
              <a:ext uri="{FF2B5EF4-FFF2-40B4-BE49-F238E27FC236}">
                <a16:creationId xmlns:a16="http://schemas.microsoft.com/office/drawing/2014/main" id="{F96762BA-795E-4BCB-8B15-492436BEBFAA}"/>
              </a:ext>
            </a:extLst>
          </p:cNvPr>
          <p:cNvSpPr txBox="1"/>
          <p:nvPr/>
        </p:nvSpPr>
        <p:spPr>
          <a:xfrm>
            <a:off x="1824908" y="2809496"/>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0,0</a:t>
            </a:r>
            <a:endParaRPr sz="450">
              <a:latin typeface="Arial MT"/>
              <a:cs typeface="Arial MT"/>
            </a:endParaRPr>
          </a:p>
        </p:txBody>
      </p:sp>
      <p:graphicFrame>
        <p:nvGraphicFramePr>
          <p:cNvPr id="84" name="object 83">
            <a:extLst>
              <a:ext uri="{FF2B5EF4-FFF2-40B4-BE49-F238E27FC236}">
                <a16:creationId xmlns:a16="http://schemas.microsoft.com/office/drawing/2014/main" id="{B2953CB6-451A-4374-BFC5-AF0A763760FC}"/>
              </a:ext>
            </a:extLst>
          </p:cNvPr>
          <p:cNvGraphicFramePr>
            <a:graphicFrameLocks noGrp="1"/>
          </p:cNvGraphicFramePr>
          <p:nvPr>
            <p:extLst>
              <p:ext uri="{D42A27DB-BD31-4B8C-83A1-F6EECF244321}">
                <p14:modId xmlns:p14="http://schemas.microsoft.com/office/powerpoint/2010/main" val="3131918068"/>
              </p:ext>
            </p:extLst>
          </p:nvPr>
        </p:nvGraphicFramePr>
        <p:xfrm>
          <a:off x="1842995" y="4183817"/>
          <a:ext cx="1021080" cy="899648"/>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0000"/>
                    </a:ext>
                  </a:extLst>
                </a:gridCol>
                <a:gridCol w="333375">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tblGrid>
              <a:tr h="294812">
                <a:tc>
                  <a:txBody>
                    <a:bodyPr/>
                    <a:lstStyle/>
                    <a:p>
                      <a:pPr>
                        <a:lnSpc>
                          <a:spcPct val="100000"/>
                        </a:lnSpc>
                        <a:spcBef>
                          <a:spcPts val="50"/>
                        </a:spcBef>
                      </a:pPr>
                      <a:endParaRPr sz="750" dirty="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0,0</a:t>
                      </a:r>
                    </a:p>
                  </a:txBody>
                  <a:tcPr marL="0" marR="0" marT="6350" marB="0">
                    <a:lnR w="9525">
                      <a:solidFill>
                        <a:srgbClr val="666666"/>
                      </a:solidFill>
                      <a:prstDash val="solid"/>
                    </a:lnR>
                  </a:tcPr>
                </a:tc>
                <a:tc>
                  <a:txBody>
                    <a:bodyPr/>
                    <a:lstStyle/>
                    <a:p>
                      <a:pPr>
                        <a:lnSpc>
                          <a:spcPct val="100000"/>
                        </a:lnSpc>
                        <a:spcBef>
                          <a:spcPts val="50"/>
                        </a:spcBef>
                      </a:pPr>
                      <a:endParaRPr sz="75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0,1</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spcBef>
                          <a:spcPts val="50"/>
                        </a:spcBef>
                      </a:pPr>
                      <a:endParaRPr sz="75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0,2</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0"/>
                  </a:ext>
                </a:extLst>
              </a:tr>
              <a:tr h="310024">
                <a:tc>
                  <a:txBody>
                    <a:bodyPr/>
                    <a:lstStyle/>
                    <a:p>
                      <a:pPr>
                        <a:lnSpc>
                          <a:spcPct val="100000"/>
                        </a:lnSpc>
                      </a:pPr>
                      <a:endParaRPr sz="90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1,0</a:t>
                      </a:r>
                      <a:endParaRPr sz="450">
                        <a:latin typeface="Arial MT"/>
                        <a:cs typeface="Arial MT"/>
                      </a:endParaRPr>
                    </a:p>
                  </a:txBody>
                  <a:tcPr marL="0" marR="0" marT="0" marB="0">
                    <a:lnR w="9525">
                      <a:solidFill>
                        <a:srgbClr val="666666"/>
                      </a:solidFill>
                      <a:prstDash val="solid"/>
                    </a:lnR>
                  </a:tcPr>
                </a:tc>
                <a:tc>
                  <a:txBody>
                    <a:bodyPr/>
                    <a:lstStyle/>
                    <a:p>
                      <a:pPr>
                        <a:lnSpc>
                          <a:spcPct val="100000"/>
                        </a:lnSpc>
                      </a:pPr>
                      <a:endParaRPr sz="90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1,1</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pPr>
                      <a:endParaRPr sz="90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1,2</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1"/>
                  </a:ext>
                </a:extLst>
              </a:tr>
              <a:tr h="294812">
                <a:tc>
                  <a:txBody>
                    <a:bodyPr/>
                    <a:lstStyle/>
                    <a:p>
                      <a:pPr>
                        <a:lnSpc>
                          <a:spcPct val="100000"/>
                        </a:lnSpc>
                      </a:pPr>
                      <a:endParaRPr sz="90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2,0</a:t>
                      </a:r>
                      <a:endParaRPr sz="450">
                        <a:latin typeface="Arial MT"/>
                        <a:cs typeface="Arial MT"/>
                      </a:endParaRPr>
                    </a:p>
                  </a:txBody>
                  <a:tcPr marL="0" marR="0" marT="0" marB="0">
                    <a:lnR w="9525">
                      <a:solidFill>
                        <a:srgbClr val="666666"/>
                      </a:solidFill>
                      <a:prstDash val="solid"/>
                    </a:lnR>
                  </a:tcPr>
                </a:tc>
                <a:tc>
                  <a:txBody>
                    <a:bodyPr/>
                    <a:lstStyle/>
                    <a:p>
                      <a:pPr>
                        <a:lnSpc>
                          <a:spcPct val="100000"/>
                        </a:lnSpc>
                      </a:pPr>
                      <a:endParaRPr sz="900" dirty="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2,1</a:t>
                      </a: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pPr>
                      <a:endParaRPr sz="900" dirty="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2,2</a:t>
                      </a: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2"/>
                  </a:ext>
                </a:extLst>
              </a:tr>
            </a:tbl>
          </a:graphicData>
        </a:graphic>
      </p:graphicFrame>
      <p:sp>
        <p:nvSpPr>
          <p:cNvPr id="85" name="object 84">
            <a:extLst>
              <a:ext uri="{FF2B5EF4-FFF2-40B4-BE49-F238E27FC236}">
                <a16:creationId xmlns:a16="http://schemas.microsoft.com/office/drawing/2014/main" id="{AA2D4BF8-45FD-41E3-BC7D-D6284DA7D643}"/>
              </a:ext>
            </a:extLst>
          </p:cNvPr>
          <p:cNvSpPr/>
          <p:nvPr/>
        </p:nvSpPr>
        <p:spPr>
          <a:xfrm>
            <a:off x="2202201" y="332600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6" name="object 85">
            <a:extLst>
              <a:ext uri="{FF2B5EF4-FFF2-40B4-BE49-F238E27FC236}">
                <a16:creationId xmlns:a16="http://schemas.microsoft.com/office/drawing/2014/main" id="{7E0BDEE6-E454-4642-9342-D8AF8CC1B685}"/>
              </a:ext>
            </a:extLst>
          </p:cNvPr>
          <p:cNvSpPr txBox="1"/>
          <p:nvPr/>
        </p:nvSpPr>
        <p:spPr>
          <a:xfrm>
            <a:off x="2206963" y="3315554"/>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2,1</a:t>
            </a:r>
            <a:endParaRPr sz="450">
              <a:latin typeface="Arial MT"/>
              <a:cs typeface="Arial MT"/>
            </a:endParaRPr>
          </a:p>
        </p:txBody>
      </p:sp>
      <p:sp>
        <p:nvSpPr>
          <p:cNvPr id="87" name="object 86">
            <a:extLst>
              <a:ext uri="{FF2B5EF4-FFF2-40B4-BE49-F238E27FC236}">
                <a16:creationId xmlns:a16="http://schemas.microsoft.com/office/drawing/2014/main" id="{47C2F782-5E11-4DA5-801D-0011D6C53CFA}"/>
              </a:ext>
            </a:extLst>
          </p:cNvPr>
          <p:cNvSpPr/>
          <p:nvPr/>
        </p:nvSpPr>
        <p:spPr>
          <a:xfrm>
            <a:off x="2202201" y="301598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8" name="object 87">
            <a:extLst>
              <a:ext uri="{FF2B5EF4-FFF2-40B4-BE49-F238E27FC236}">
                <a16:creationId xmlns:a16="http://schemas.microsoft.com/office/drawing/2014/main" id="{41C89CB4-13EE-497E-A863-11DE69C98DEE}"/>
              </a:ext>
            </a:extLst>
          </p:cNvPr>
          <p:cNvSpPr txBox="1"/>
          <p:nvPr/>
        </p:nvSpPr>
        <p:spPr>
          <a:xfrm>
            <a:off x="2206963" y="3005530"/>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1,1</a:t>
            </a:r>
            <a:endParaRPr sz="450">
              <a:latin typeface="Arial MT"/>
              <a:cs typeface="Arial MT"/>
            </a:endParaRPr>
          </a:p>
        </p:txBody>
      </p:sp>
      <p:sp>
        <p:nvSpPr>
          <p:cNvPr id="89" name="object 88">
            <a:extLst>
              <a:ext uri="{FF2B5EF4-FFF2-40B4-BE49-F238E27FC236}">
                <a16:creationId xmlns:a16="http://schemas.microsoft.com/office/drawing/2014/main" id="{80F81CAC-C39F-419E-9B8B-B45C577D49A5}"/>
              </a:ext>
            </a:extLst>
          </p:cNvPr>
          <p:cNvSpPr/>
          <p:nvPr/>
        </p:nvSpPr>
        <p:spPr>
          <a:xfrm>
            <a:off x="2202201" y="270595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0" name="object 89">
            <a:extLst>
              <a:ext uri="{FF2B5EF4-FFF2-40B4-BE49-F238E27FC236}">
                <a16:creationId xmlns:a16="http://schemas.microsoft.com/office/drawing/2014/main" id="{F62C70CF-45B6-4BA2-B03A-AF0D26365890}"/>
              </a:ext>
            </a:extLst>
          </p:cNvPr>
          <p:cNvSpPr txBox="1"/>
          <p:nvPr/>
        </p:nvSpPr>
        <p:spPr>
          <a:xfrm>
            <a:off x="2206963" y="2710717"/>
            <a:ext cx="324485" cy="285750"/>
          </a:xfrm>
          <a:prstGeom prst="rect">
            <a:avLst/>
          </a:prstGeom>
          <a:solidFill>
            <a:srgbClr val="FF9900"/>
          </a:solidFill>
        </p:spPr>
        <p:txBody>
          <a:bodyPr vert="horz" wrap="square" lIns="0" tIns="111125" rIns="0" bIns="0" rtlCol="0">
            <a:spAutoFit/>
          </a:bodyPr>
          <a:lstStyle/>
          <a:p>
            <a:pPr marL="89535">
              <a:lnSpc>
                <a:spcPct val="100000"/>
              </a:lnSpc>
              <a:spcBef>
                <a:spcPts val="875"/>
              </a:spcBef>
            </a:pPr>
            <a:r>
              <a:rPr sz="1050" baseline="19841" dirty="0">
                <a:latin typeface="Arial MT"/>
                <a:cs typeface="Arial MT"/>
              </a:rPr>
              <a:t>a</a:t>
            </a:r>
            <a:r>
              <a:rPr sz="450" dirty="0">
                <a:latin typeface="Arial MT"/>
                <a:cs typeface="Arial MT"/>
              </a:rPr>
              <a:t>0,1</a:t>
            </a:r>
            <a:endParaRPr sz="450">
              <a:latin typeface="Arial MT"/>
              <a:cs typeface="Arial MT"/>
            </a:endParaRPr>
          </a:p>
        </p:txBody>
      </p:sp>
      <p:sp>
        <p:nvSpPr>
          <p:cNvPr id="91" name="object 90">
            <a:extLst>
              <a:ext uri="{FF2B5EF4-FFF2-40B4-BE49-F238E27FC236}">
                <a16:creationId xmlns:a16="http://schemas.microsoft.com/office/drawing/2014/main" id="{34471F4A-94CF-4914-B373-102F6AD31B8C}"/>
              </a:ext>
            </a:extLst>
          </p:cNvPr>
          <p:cNvSpPr/>
          <p:nvPr/>
        </p:nvSpPr>
        <p:spPr>
          <a:xfrm>
            <a:off x="2548022" y="332600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2" name="object 91">
            <a:extLst>
              <a:ext uri="{FF2B5EF4-FFF2-40B4-BE49-F238E27FC236}">
                <a16:creationId xmlns:a16="http://schemas.microsoft.com/office/drawing/2014/main" id="{48F0291A-BC8D-4194-AFC4-193BC8F1AD58}"/>
              </a:ext>
            </a:extLst>
          </p:cNvPr>
          <p:cNvSpPr txBox="1"/>
          <p:nvPr/>
        </p:nvSpPr>
        <p:spPr>
          <a:xfrm>
            <a:off x="2540374" y="3315554"/>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2,2</a:t>
            </a:r>
            <a:endParaRPr sz="450">
              <a:latin typeface="Arial MT"/>
              <a:cs typeface="Arial MT"/>
            </a:endParaRPr>
          </a:p>
        </p:txBody>
      </p:sp>
      <p:sp>
        <p:nvSpPr>
          <p:cNvPr id="93" name="object 92">
            <a:extLst>
              <a:ext uri="{FF2B5EF4-FFF2-40B4-BE49-F238E27FC236}">
                <a16:creationId xmlns:a16="http://schemas.microsoft.com/office/drawing/2014/main" id="{B827F644-E416-4291-AED9-5D8414F7921A}"/>
              </a:ext>
            </a:extLst>
          </p:cNvPr>
          <p:cNvSpPr/>
          <p:nvPr/>
        </p:nvSpPr>
        <p:spPr>
          <a:xfrm>
            <a:off x="2548022" y="301598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4" name="object 93">
            <a:extLst>
              <a:ext uri="{FF2B5EF4-FFF2-40B4-BE49-F238E27FC236}">
                <a16:creationId xmlns:a16="http://schemas.microsoft.com/office/drawing/2014/main" id="{E04970F8-74D4-46F9-9521-B45CBF055942}"/>
              </a:ext>
            </a:extLst>
          </p:cNvPr>
          <p:cNvSpPr txBox="1"/>
          <p:nvPr/>
        </p:nvSpPr>
        <p:spPr>
          <a:xfrm>
            <a:off x="2540374" y="3005530"/>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1,2</a:t>
            </a:r>
            <a:endParaRPr sz="450">
              <a:latin typeface="Arial MT"/>
              <a:cs typeface="Arial MT"/>
            </a:endParaRPr>
          </a:p>
        </p:txBody>
      </p:sp>
      <p:sp>
        <p:nvSpPr>
          <p:cNvPr id="95" name="object 94">
            <a:extLst>
              <a:ext uri="{FF2B5EF4-FFF2-40B4-BE49-F238E27FC236}">
                <a16:creationId xmlns:a16="http://schemas.microsoft.com/office/drawing/2014/main" id="{8A969B7C-9EC0-441E-991E-CD15DB6B333D}"/>
              </a:ext>
            </a:extLst>
          </p:cNvPr>
          <p:cNvSpPr/>
          <p:nvPr/>
        </p:nvSpPr>
        <p:spPr>
          <a:xfrm>
            <a:off x="2548022" y="270595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6" name="object 95">
            <a:extLst>
              <a:ext uri="{FF2B5EF4-FFF2-40B4-BE49-F238E27FC236}">
                <a16:creationId xmlns:a16="http://schemas.microsoft.com/office/drawing/2014/main" id="{59BD8B51-7924-4165-84B9-E23B255138A4}"/>
              </a:ext>
            </a:extLst>
          </p:cNvPr>
          <p:cNvSpPr txBox="1"/>
          <p:nvPr/>
        </p:nvSpPr>
        <p:spPr>
          <a:xfrm>
            <a:off x="2540374" y="2710717"/>
            <a:ext cx="324485" cy="285750"/>
          </a:xfrm>
          <a:prstGeom prst="rect">
            <a:avLst/>
          </a:prstGeom>
          <a:solidFill>
            <a:srgbClr val="FF9900"/>
          </a:solidFill>
        </p:spPr>
        <p:txBody>
          <a:bodyPr vert="horz" wrap="square" lIns="0" tIns="111125" rIns="0" bIns="0" rtlCol="0">
            <a:spAutoFit/>
          </a:bodyPr>
          <a:lstStyle/>
          <a:p>
            <a:pPr marL="102235">
              <a:lnSpc>
                <a:spcPct val="100000"/>
              </a:lnSpc>
              <a:spcBef>
                <a:spcPts val="875"/>
              </a:spcBef>
            </a:pPr>
            <a:r>
              <a:rPr sz="1050" baseline="19841" dirty="0">
                <a:latin typeface="Arial MT"/>
                <a:cs typeface="Arial MT"/>
              </a:rPr>
              <a:t>a</a:t>
            </a:r>
            <a:r>
              <a:rPr sz="450" dirty="0">
                <a:latin typeface="Arial MT"/>
                <a:cs typeface="Arial MT"/>
              </a:rPr>
              <a:t>0,2</a:t>
            </a:r>
          </a:p>
        </p:txBody>
      </p:sp>
      <p:sp>
        <p:nvSpPr>
          <p:cNvPr id="97" name="object 96">
            <a:extLst>
              <a:ext uri="{FF2B5EF4-FFF2-40B4-BE49-F238E27FC236}">
                <a16:creationId xmlns:a16="http://schemas.microsoft.com/office/drawing/2014/main" id="{89FEDE05-7BCB-4DF2-8191-8378353C4398}"/>
              </a:ext>
            </a:extLst>
          </p:cNvPr>
          <p:cNvSpPr/>
          <p:nvPr/>
        </p:nvSpPr>
        <p:spPr>
          <a:xfrm>
            <a:off x="2364812" y="4056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98" name="object 97">
            <a:extLst>
              <a:ext uri="{FF2B5EF4-FFF2-40B4-BE49-F238E27FC236}">
                <a16:creationId xmlns:a16="http://schemas.microsoft.com/office/drawing/2014/main" id="{65AE0687-C86E-471A-955E-C443FF938446}"/>
              </a:ext>
            </a:extLst>
          </p:cNvPr>
          <p:cNvSpPr/>
          <p:nvPr/>
        </p:nvSpPr>
        <p:spPr>
          <a:xfrm>
            <a:off x="2364812" y="3675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99" name="object 98">
            <a:extLst>
              <a:ext uri="{FF2B5EF4-FFF2-40B4-BE49-F238E27FC236}">
                <a16:creationId xmlns:a16="http://schemas.microsoft.com/office/drawing/2014/main" id="{E2A9396E-47FE-46B2-B8E5-DFFE0355D8F7}"/>
              </a:ext>
            </a:extLst>
          </p:cNvPr>
          <p:cNvSpPr/>
          <p:nvPr/>
        </p:nvSpPr>
        <p:spPr>
          <a:xfrm>
            <a:off x="2701439" y="4056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00" name="object 99">
            <a:extLst>
              <a:ext uri="{FF2B5EF4-FFF2-40B4-BE49-F238E27FC236}">
                <a16:creationId xmlns:a16="http://schemas.microsoft.com/office/drawing/2014/main" id="{73C10E8A-01DF-496D-871B-2D3BF7E3F1EE}"/>
              </a:ext>
            </a:extLst>
          </p:cNvPr>
          <p:cNvSpPr/>
          <p:nvPr/>
        </p:nvSpPr>
        <p:spPr>
          <a:xfrm>
            <a:off x="2701439" y="3675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aphicFrame>
        <p:nvGraphicFramePr>
          <p:cNvPr id="101" name="object 100">
            <a:extLst>
              <a:ext uri="{FF2B5EF4-FFF2-40B4-BE49-F238E27FC236}">
                <a16:creationId xmlns:a16="http://schemas.microsoft.com/office/drawing/2014/main" id="{94B4B769-DF70-4546-877D-6BAA13392FFC}"/>
              </a:ext>
            </a:extLst>
          </p:cNvPr>
          <p:cNvGraphicFramePr>
            <a:graphicFrameLocks noGrp="1"/>
          </p:cNvGraphicFramePr>
          <p:nvPr>
            <p:extLst>
              <p:ext uri="{D42A27DB-BD31-4B8C-83A1-F6EECF244321}">
                <p14:modId xmlns:p14="http://schemas.microsoft.com/office/powerpoint/2010/main" val="2573770340"/>
              </p:ext>
            </p:extLst>
          </p:nvPr>
        </p:nvGraphicFramePr>
        <p:xfrm>
          <a:off x="2200211" y="5149516"/>
          <a:ext cx="664209" cy="437524"/>
        </p:xfrm>
        <a:graphic>
          <a:graphicData uri="http://schemas.openxmlformats.org/drawingml/2006/table">
            <a:tbl>
              <a:tblPr firstRow="1" bandRow="1">
                <a:tableStyleId>{2D5ABB26-0587-4C30-8999-92F81FD0307C}</a:tableStyleId>
              </a:tblPr>
              <a:tblGrid>
                <a:gridCol w="160020">
                  <a:extLst>
                    <a:ext uri="{9D8B030D-6E8A-4147-A177-3AD203B41FA5}">
                      <a16:colId xmlns:a16="http://schemas.microsoft.com/office/drawing/2014/main" val="20000"/>
                    </a:ext>
                  </a:extLst>
                </a:gridCol>
                <a:gridCol w="17208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gridCol w="160654">
                  <a:extLst>
                    <a:ext uri="{9D8B030D-6E8A-4147-A177-3AD203B41FA5}">
                      <a16:colId xmlns:a16="http://schemas.microsoft.com/office/drawing/2014/main" val="20003"/>
                    </a:ext>
                  </a:extLst>
                </a:gridCol>
              </a:tblGrid>
              <a:tr h="157925">
                <a:tc>
                  <a:txBody>
                    <a:bodyPr/>
                    <a:lstStyle/>
                    <a:p>
                      <a:pPr>
                        <a:lnSpc>
                          <a:spcPct val="100000"/>
                        </a:lnSpc>
                      </a:pPr>
                      <a:endParaRPr sz="9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gridSpan="2">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R w="12700">
                      <a:solidFill>
                        <a:srgbClr val="222222"/>
                      </a:solidFill>
                      <a:prstDash val="solid"/>
                    </a:lnR>
                    <a:lnB w="12700">
                      <a:solidFill>
                        <a:srgbClr val="666666"/>
                      </a:solidFill>
                      <a:prstDash val="solid"/>
                    </a:lnB>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B w="9525">
                      <a:solidFill>
                        <a:srgbClr val="666666"/>
                      </a:solidFill>
                      <a:prstDash val="solid"/>
                    </a:lnB>
                  </a:tcPr>
                </a:tc>
                <a:extLst>
                  <a:ext uri="{0D108BD9-81ED-4DB2-BD59-A6C34878D82A}">
                    <a16:rowId xmlns:a16="http://schemas.microsoft.com/office/drawing/2014/main" val="10000"/>
                  </a:ext>
                </a:extLst>
              </a:tr>
              <a:tr h="279599">
                <a:tc gridSpan="2">
                  <a:txBody>
                    <a:bodyPr/>
                    <a:lstStyle/>
                    <a:p>
                      <a:pPr marL="95250">
                        <a:lnSpc>
                          <a:spcPct val="100000"/>
                        </a:lnSpc>
                        <a:spcBef>
                          <a:spcPts val="395"/>
                        </a:spcBef>
                      </a:pPr>
                      <a:r>
                        <a:rPr sz="1100" spc="5" dirty="0">
                          <a:latin typeface="Arial MT"/>
                          <a:cs typeface="Arial MT"/>
                        </a:rPr>
                        <a:t>q</a:t>
                      </a:r>
                      <a:r>
                        <a:rPr sz="1050" spc="7" baseline="-31746" dirty="0">
                          <a:latin typeface="Arial MT"/>
                          <a:cs typeface="Arial MT"/>
                        </a:rPr>
                        <a:t>1</a:t>
                      </a:r>
                      <a:endParaRPr sz="1050" baseline="-31746">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tc gridSpan="2">
                  <a:txBody>
                    <a:bodyPr/>
                    <a:lstStyle/>
                    <a:p>
                      <a:pPr marL="107314">
                        <a:lnSpc>
                          <a:spcPct val="100000"/>
                        </a:lnSpc>
                        <a:spcBef>
                          <a:spcPts val="395"/>
                        </a:spcBef>
                      </a:pPr>
                      <a:r>
                        <a:rPr sz="1100" spc="5" dirty="0">
                          <a:latin typeface="Arial MT"/>
                          <a:cs typeface="Arial MT"/>
                        </a:rPr>
                        <a:t>q</a:t>
                      </a:r>
                      <a:r>
                        <a:rPr sz="1050" spc="7" baseline="-31746" dirty="0">
                          <a:latin typeface="Arial MT"/>
                          <a:cs typeface="Arial MT"/>
                        </a:rPr>
                        <a:t>2</a:t>
                      </a:r>
                      <a:endParaRPr sz="1050" baseline="-31746" dirty="0">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102" name="object 101">
            <a:extLst>
              <a:ext uri="{FF2B5EF4-FFF2-40B4-BE49-F238E27FC236}">
                <a16:creationId xmlns:a16="http://schemas.microsoft.com/office/drawing/2014/main" id="{0429B8AF-E238-4A73-A3CC-004A4D0FDD09}"/>
              </a:ext>
            </a:extLst>
          </p:cNvPr>
          <p:cNvGrpSpPr/>
          <p:nvPr/>
        </p:nvGrpSpPr>
        <p:grpSpPr>
          <a:xfrm>
            <a:off x="2337973" y="2540990"/>
            <a:ext cx="384175" cy="2618740"/>
            <a:chOff x="2089256" y="1486810"/>
            <a:chExt cx="384175" cy="2618740"/>
          </a:xfrm>
        </p:grpSpPr>
        <p:sp>
          <p:nvSpPr>
            <p:cNvPr id="103" name="object 102">
              <a:extLst>
                <a:ext uri="{FF2B5EF4-FFF2-40B4-BE49-F238E27FC236}">
                  <a16:creationId xmlns:a16="http://schemas.microsoft.com/office/drawing/2014/main" id="{6DE533D7-A27C-44E7-BF29-3337A869F036}"/>
                </a:ext>
              </a:extLst>
            </p:cNvPr>
            <p:cNvSpPr/>
            <p:nvPr/>
          </p:nvSpPr>
          <p:spPr>
            <a:xfrm>
              <a:off x="2100363" y="2959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04" name="object 103">
              <a:extLst>
                <a:ext uri="{FF2B5EF4-FFF2-40B4-BE49-F238E27FC236}">
                  <a16:creationId xmlns:a16="http://schemas.microsoft.com/office/drawing/2014/main" id="{2A942F91-C9A6-4A58-80F1-26A333D15FCC}"/>
                </a:ext>
              </a:extLst>
            </p:cNvPr>
            <p:cNvSpPr/>
            <p:nvPr/>
          </p:nvSpPr>
          <p:spPr>
            <a:xfrm>
              <a:off x="2100363" y="2959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05" name="object 104">
              <a:extLst>
                <a:ext uri="{FF2B5EF4-FFF2-40B4-BE49-F238E27FC236}">
                  <a16:creationId xmlns:a16="http://schemas.microsoft.com/office/drawing/2014/main" id="{702D6EFF-7357-4B2C-B892-0AD0E49788BD}"/>
                </a:ext>
              </a:extLst>
            </p:cNvPr>
            <p:cNvSpPr/>
            <p:nvPr/>
          </p:nvSpPr>
          <p:spPr>
            <a:xfrm>
              <a:off x="2100363" y="2578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06" name="object 105">
              <a:extLst>
                <a:ext uri="{FF2B5EF4-FFF2-40B4-BE49-F238E27FC236}">
                  <a16:creationId xmlns:a16="http://schemas.microsoft.com/office/drawing/2014/main" id="{46C7EBE9-E18D-4844-8830-96870721B8EF}"/>
                </a:ext>
              </a:extLst>
            </p:cNvPr>
            <p:cNvSpPr/>
            <p:nvPr/>
          </p:nvSpPr>
          <p:spPr>
            <a:xfrm>
              <a:off x="2100363" y="2578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07" name="object 106">
              <a:extLst>
                <a:ext uri="{FF2B5EF4-FFF2-40B4-BE49-F238E27FC236}">
                  <a16:creationId xmlns:a16="http://schemas.microsoft.com/office/drawing/2014/main" id="{BE79C484-3612-4553-AE73-0E68351C2E4A}"/>
                </a:ext>
              </a:extLst>
            </p:cNvPr>
            <p:cNvSpPr/>
            <p:nvPr/>
          </p:nvSpPr>
          <p:spPr>
            <a:xfrm>
              <a:off x="2436990"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08" name="object 107">
              <a:extLst>
                <a:ext uri="{FF2B5EF4-FFF2-40B4-BE49-F238E27FC236}">
                  <a16:creationId xmlns:a16="http://schemas.microsoft.com/office/drawing/2014/main" id="{477D069D-F762-4680-AD9B-DB9E97CC4B8E}"/>
                </a:ext>
              </a:extLst>
            </p:cNvPr>
            <p:cNvSpPr/>
            <p:nvPr/>
          </p:nvSpPr>
          <p:spPr>
            <a:xfrm>
              <a:off x="2436990"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09" name="object 108">
              <a:extLst>
                <a:ext uri="{FF2B5EF4-FFF2-40B4-BE49-F238E27FC236}">
                  <a16:creationId xmlns:a16="http://schemas.microsoft.com/office/drawing/2014/main" id="{3CFDE584-120B-40CE-9E04-F8FD90303EF1}"/>
                </a:ext>
              </a:extLst>
            </p:cNvPr>
            <p:cNvSpPr/>
            <p:nvPr/>
          </p:nvSpPr>
          <p:spPr>
            <a:xfrm>
              <a:off x="2436990"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10" name="object 109">
              <a:extLst>
                <a:ext uri="{FF2B5EF4-FFF2-40B4-BE49-F238E27FC236}">
                  <a16:creationId xmlns:a16="http://schemas.microsoft.com/office/drawing/2014/main" id="{54DEB073-711C-46FD-8A7E-FC47AFF2966B}"/>
                </a:ext>
              </a:extLst>
            </p:cNvPr>
            <p:cNvSpPr/>
            <p:nvPr/>
          </p:nvSpPr>
          <p:spPr>
            <a:xfrm>
              <a:off x="2436990"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1" name="object 110">
              <a:extLst>
                <a:ext uri="{FF2B5EF4-FFF2-40B4-BE49-F238E27FC236}">
                  <a16:creationId xmlns:a16="http://schemas.microsoft.com/office/drawing/2014/main" id="{D54AE11C-5804-4E7D-BEF2-0D7D6AD001AF}"/>
                </a:ext>
              </a:extLst>
            </p:cNvPr>
            <p:cNvSpPr/>
            <p:nvPr/>
          </p:nvSpPr>
          <p:spPr>
            <a:xfrm>
              <a:off x="2113002"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12" name="object 111">
              <a:extLst>
                <a:ext uri="{FF2B5EF4-FFF2-40B4-BE49-F238E27FC236}">
                  <a16:creationId xmlns:a16="http://schemas.microsoft.com/office/drawing/2014/main" id="{A6DBEECF-894C-473B-BCB1-56814092E4FF}"/>
                </a:ext>
              </a:extLst>
            </p:cNvPr>
            <p:cNvSpPr/>
            <p:nvPr/>
          </p:nvSpPr>
          <p:spPr>
            <a:xfrm>
              <a:off x="2097270"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3" name="object 112">
              <a:extLst>
                <a:ext uri="{FF2B5EF4-FFF2-40B4-BE49-F238E27FC236}">
                  <a16:creationId xmlns:a16="http://schemas.microsoft.com/office/drawing/2014/main" id="{6BFA0B3E-4DC4-4820-89FA-1CB37708D7A8}"/>
                </a:ext>
              </a:extLst>
            </p:cNvPr>
            <p:cNvSpPr/>
            <p:nvPr/>
          </p:nvSpPr>
          <p:spPr>
            <a:xfrm>
              <a:off x="2097270"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4" name="object 113">
              <a:extLst>
                <a:ext uri="{FF2B5EF4-FFF2-40B4-BE49-F238E27FC236}">
                  <a16:creationId xmlns:a16="http://schemas.microsoft.com/office/drawing/2014/main" id="{EE2B8243-FF8E-4346-81A7-571D89129BD3}"/>
                </a:ext>
              </a:extLst>
            </p:cNvPr>
            <p:cNvSpPr/>
            <p:nvPr/>
          </p:nvSpPr>
          <p:spPr>
            <a:xfrm>
              <a:off x="2449629"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15" name="object 114">
              <a:extLst>
                <a:ext uri="{FF2B5EF4-FFF2-40B4-BE49-F238E27FC236}">
                  <a16:creationId xmlns:a16="http://schemas.microsoft.com/office/drawing/2014/main" id="{998E8CBF-1486-4C5D-95E9-9203D76E0903}"/>
                </a:ext>
              </a:extLst>
            </p:cNvPr>
            <p:cNvSpPr/>
            <p:nvPr/>
          </p:nvSpPr>
          <p:spPr>
            <a:xfrm>
              <a:off x="2433897"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6" name="object 115">
              <a:extLst>
                <a:ext uri="{FF2B5EF4-FFF2-40B4-BE49-F238E27FC236}">
                  <a16:creationId xmlns:a16="http://schemas.microsoft.com/office/drawing/2014/main" id="{C4128526-8931-4079-93B3-97E0B2218F69}"/>
                </a:ext>
              </a:extLst>
            </p:cNvPr>
            <p:cNvSpPr/>
            <p:nvPr/>
          </p:nvSpPr>
          <p:spPr>
            <a:xfrm>
              <a:off x="2433897"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7" name="object 116">
              <a:extLst>
                <a:ext uri="{FF2B5EF4-FFF2-40B4-BE49-F238E27FC236}">
                  <a16:creationId xmlns:a16="http://schemas.microsoft.com/office/drawing/2014/main" id="{8E45BBA0-7C8E-450A-AE29-D3999F6D55BD}"/>
                </a:ext>
              </a:extLst>
            </p:cNvPr>
            <p:cNvSpPr/>
            <p:nvPr/>
          </p:nvSpPr>
          <p:spPr>
            <a:xfrm>
              <a:off x="2094019" y="405689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18" name="object 117">
              <a:extLst>
                <a:ext uri="{FF2B5EF4-FFF2-40B4-BE49-F238E27FC236}">
                  <a16:creationId xmlns:a16="http://schemas.microsoft.com/office/drawing/2014/main" id="{E069A88F-D47C-4CAC-9106-CF071D723DB5}"/>
                </a:ext>
              </a:extLst>
            </p:cNvPr>
            <p:cNvSpPr/>
            <p:nvPr/>
          </p:nvSpPr>
          <p:spPr>
            <a:xfrm>
              <a:off x="2094019" y="405689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119" name="object 118">
            <a:extLst>
              <a:ext uri="{FF2B5EF4-FFF2-40B4-BE49-F238E27FC236}">
                <a16:creationId xmlns:a16="http://schemas.microsoft.com/office/drawing/2014/main" id="{82B9C4CB-1C64-4E32-86C7-F68C0BE9FCF8}"/>
              </a:ext>
            </a:extLst>
          </p:cNvPr>
          <p:cNvGrpSpPr/>
          <p:nvPr/>
        </p:nvGrpSpPr>
        <p:grpSpPr>
          <a:xfrm>
            <a:off x="1987500" y="2540990"/>
            <a:ext cx="735965" cy="2618740"/>
            <a:chOff x="1738783" y="1486810"/>
            <a:chExt cx="735965" cy="2618740"/>
          </a:xfrm>
        </p:grpSpPr>
        <p:sp>
          <p:nvSpPr>
            <p:cNvPr id="120" name="object 119">
              <a:extLst>
                <a:ext uri="{FF2B5EF4-FFF2-40B4-BE49-F238E27FC236}">
                  <a16:creationId xmlns:a16="http://schemas.microsoft.com/office/drawing/2014/main" id="{95DCB2FF-2CC0-4A9D-90E0-FA1DCA9FEC2E}"/>
                </a:ext>
              </a:extLst>
            </p:cNvPr>
            <p:cNvSpPr/>
            <p:nvPr/>
          </p:nvSpPr>
          <p:spPr>
            <a:xfrm>
              <a:off x="2438036" y="405687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1" name="object 120">
              <a:extLst>
                <a:ext uri="{FF2B5EF4-FFF2-40B4-BE49-F238E27FC236}">
                  <a16:creationId xmlns:a16="http://schemas.microsoft.com/office/drawing/2014/main" id="{A1B24761-C4DD-47B6-AF5B-DB34269074E2}"/>
                </a:ext>
              </a:extLst>
            </p:cNvPr>
            <p:cNvSpPr/>
            <p:nvPr/>
          </p:nvSpPr>
          <p:spPr>
            <a:xfrm>
              <a:off x="2438036" y="405687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22" name="object 121">
              <a:extLst>
                <a:ext uri="{FF2B5EF4-FFF2-40B4-BE49-F238E27FC236}">
                  <a16:creationId xmlns:a16="http://schemas.microsoft.com/office/drawing/2014/main" id="{1F89FF6D-3B68-4EE7-BB8C-ED32B64E914F}"/>
                </a:ext>
              </a:extLst>
            </p:cNvPr>
            <p:cNvSpPr/>
            <p:nvPr/>
          </p:nvSpPr>
          <p:spPr>
            <a:xfrm>
              <a:off x="1759277"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3" name="object 122">
              <a:extLst>
                <a:ext uri="{FF2B5EF4-FFF2-40B4-BE49-F238E27FC236}">
                  <a16:creationId xmlns:a16="http://schemas.microsoft.com/office/drawing/2014/main" id="{E3C8F297-1EE9-4C23-8FBE-04ECBD7B21CC}"/>
                </a:ext>
              </a:extLst>
            </p:cNvPr>
            <p:cNvSpPr/>
            <p:nvPr/>
          </p:nvSpPr>
          <p:spPr>
            <a:xfrm>
              <a:off x="1743545"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24" name="object 123">
              <a:extLst>
                <a:ext uri="{FF2B5EF4-FFF2-40B4-BE49-F238E27FC236}">
                  <a16:creationId xmlns:a16="http://schemas.microsoft.com/office/drawing/2014/main" id="{A8E4FC8F-BBCD-4513-A217-D36A2E946FF3}"/>
                </a:ext>
              </a:extLst>
            </p:cNvPr>
            <p:cNvSpPr/>
            <p:nvPr/>
          </p:nvSpPr>
          <p:spPr>
            <a:xfrm>
              <a:off x="1743545"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125" name="object 124">
            <a:extLst>
              <a:ext uri="{FF2B5EF4-FFF2-40B4-BE49-F238E27FC236}">
                <a16:creationId xmlns:a16="http://schemas.microsoft.com/office/drawing/2014/main" id="{9FD777F8-4529-4646-8C22-AD26DB0D97BC}"/>
              </a:ext>
            </a:extLst>
          </p:cNvPr>
          <p:cNvGrpSpPr/>
          <p:nvPr/>
        </p:nvGrpSpPr>
        <p:grpSpPr>
          <a:xfrm>
            <a:off x="1844354" y="1867317"/>
            <a:ext cx="330835" cy="289560"/>
            <a:chOff x="1595637" y="813137"/>
            <a:chExt cx="330835" cy="289560"/>
          </a:xfrm>
        </p:grpSpPr>
        <p:sp>
          <p:nvSpPr>
            <p:cNvPr id="126" name="object 125">
              <a:extLst>
                <a:ext uri="{FF2B5EF4-FFF2-40B4-BE49-F238E27FC236}">
                  <a16:creationId xmlns:a16="http://schemas.microsoft.com/office/drawing/2014/main" id="{985F2102-3BC5-4B02-B253-6DC7517CDFCD}"/>
                </a:ext>
              </a:extLst>
            </p:cNvPr>
            <p:cNvSpPr/>
            <p:nvPr/>
          </p:nvSpPr>
          <p:spPr>
            <a:xfrm>
              <a:off x="16003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27" name="object 126">
              <a:extLst>
                <a:ext uri="{FF2B5EF4-FFF2-40B4-BE49-F238E27FC236}">
                  <a16:creationId xmlns:a16="http://schemas.microsoft.com/office/drawing/2014/main" id="{11B73E72-C33E-47FA-82C4-5D1489BF328C}"/>
                </a:ext>
              </a:extLst>
            </p:cNvPr>
            <p:cNvSpPr/>
            <p:nvPr/>
          </p:nvSpPr>
          <p:spPr>
            <a:xfrm>
              <a:off x="16003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28" name="object 127">
            <a:extLst>
              <a:ext uri="{FF2B5EF4-FFF2-40B4-BE49-F238E27FC236}">
                <a16:creationId xmlns:a16="http://schemas.microsoft.com/office/drawing/2014/main" id="{20ECE3A5-4E21-418C-8876-F22D237B4DF3}"/>
              </a:ext>
            </a:extLst>
          </p:cNvPr>
          <p:cNvSpPr txBox="1"/>
          <p:nvPr/>
        </p:nvSpPr>
        <p:spPr>
          <a:xfrm>
            <a:off x="1849116" y="1872079"/>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129" name="object 128">
            <a:extLst>
              <a:ext uri="{FF2B5EF4-FFF2-40B4-BE49-F238E27FC236}">
                <a16:creationId xmlns:a16="http://schemas.microsoft.com/office/drawing/2014/main" id="{092748F0-1EC2-4C89-B28E-B354C26C9C45}"/>
              </a:ext>
            </a:extLst>
          </p:cNvPr>
          <p:cNvGrpSpPr/>
          <p:nvPr/>
        </p:nvGrpSpPr>
        <p:grpSpPr>
          <a:xfrm>
            <a:off x="1987500" y="2159990"/>
            <a:ext cx="731520" cy="156845"/>
            <a:chOff x="1738783" y="1105810"/>
            <a:chExt cx="731520" cy="156845"/>
          </a:xfrm>
        </p:grpSpPr>
        <p:sp>
          <p:nvSpPr>
            <p:cNvPr id="130" name="object 129">
              <a:extLst>
                <a:ext uri="{FF2B5EF4-FFF2-40B4-BE49-F238E27FC236}">
                  <a16:creationId xmlns:a16="http://schemas.microsoft.com/office/drawing/2014/main" id="{F18DE53A-4B2F-47C9-A911-E332C4F560E7}"/>
                </a:ext>
              </a:extLst>
            </p:cNvPr>
            <p:cNvSpPr/>
            <p:nvPr/>
          </p:nvSpPr>
          <p:spPr>
            <a:xfrm>
              <a:off x="2113002"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1" name="object 130">
              <a:extLst>
                <a:ext uri="{FF2B5EF4-FFF2-40B4-BE49-F238E27FC236}">
                  <a16:creationId xmlns:a16="http://schemas.microsoft.com/office/drawing/2014/main" id="{E0305559-9652-4AF8-9A4E-0D67CA6BA218}"/>
                </a:ext>
              </a:extLst>
            </p:cNvPr>
            <p:cNvSpPr/>
            <p:nvPr/>
          </p:nvSpPr>
          <p:spPr>
            <a:xfrm>
              <a:off x="2097270"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2" name="object 131">
              <a:extLst>
                <a:ext uri="{FF2B5EF4-FFF2-40B4-BE49-F238E27FC236}">
                  <a16:creationId xmlns:a16="http://schemas.microsoft.com/office/drawing/2014/main" id="{FC375417-35F0-4718-AEF8-E1182C4D1D83}"/>
                </a:ext>
              </a:extLst>
            </p:cNvPr>
            <p:cNvSpPr/>
            <p:nvPr/>
          </p:nvSpPr>
          <p:spPr>
            <a:xfrm>
              <a:off x="2097270"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3" name="object 132">
              <a:extLst>
                <a:ext uri="{FF2B5EF4-FFF2-40B4-BE49-F238E27FC236}">
                  <a16:creationId xmlns:a16="http://schemas.microsoft.com/office/drawing/2014/main" id="{44C9C54A-181D-4894-9789-82B91E3766D7}"/>
                </a:ext>
              </a:extLst>
            </p:cNvPr>
            <p:cNvSpPr/>
            <p:nvPr/>
          </p:nvSpPr>
          <p:spPr>
            <a:xfrm>
              <a:off x="2449629"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4" name="object 133">
              <a:extLst>
                <a:ext uri="{FF2B5EF4-FFF2-40B4-BE49-F238E27FC236}">
                  <a16:creationId xmlns:a16="http://schemas.microsoft.com/office/drawing/2014/main" id="{DD46321C-0CC4-4BBF-8828-0B2F641FAC16}"/>
                </a:ext>
              </a:extLst>
            </p:cNvPr>
            <p:cNvSpPr/>
            <p:nvPr/>
          </p:nvSpPr>
          <p:spPr>
            <a:xfrm>
              <a:off x="2433897"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5" name="object 134">
              <a:extLst>
                <a:ext uri="{FF2B5EF4-FFF2-40B4-BE49-F238E27FC236}">
                  <a16:creationId xmlns:a16="http://schemas.microsoft.com/office/drawing/2014/main" id="{DD753D75-4345-435E-9859-C6FFF3358147}"/>
                </a:ext>
              </a:extLst>
            </p:cNvPr>
            <p:cNvSpPr/>
            <p:nvPr/>
          </p:nvSpPr>
          <p:spPr>
            <a:xfrm>
              <a:off x="2433897"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6" name="object 135">
              <a:extLst>
                <a:ext uri="{FF2B5EF4-FFF2-40B4-BE49-F238E27FC236}">
                  <a16:creationId xmlns:a16="http://schemas.microsoft.com/office/drawing/2014/main" id="{84B5B7D5-84CA-4241-967F-451759713A74}"/>
                </a:ext>
              </a:extLst>
            </p:cNvPr>
            <p:cNvSpPr/>
            <p:nvPr/>
          </p:nvSpPr>
          <p:spPr>
            <a:xfrm>
              <a:off x="1759277"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7" name="object 136">
              <a:extLst>
                <a:ext uri="{FF2B5EF4-FFF2-40B4-BE49-F238E27FC236}">
                  <a16:creationId xmlns:a16="http://schemas.microsoft.com/office/drawing/2014/main" id="{62565556-7BFA-46DE-867F-6FE6AF31E14E}"/>
                </a:ext>
              </a:extLst>
            </p:cNvPr>
            <p:cNvSpPr/>
            <p:nvPr/>
          </p:nvSpPr>
          <p:spPr>
            <a:xfrm>
              <a:off x="1743545"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8" name="object 137">
              <a:extLst>
                <a:ext uri="{FF2B5EF4-FFF2-40B4-BE49-F238E27FC236}">
                  <a16:creationId xmlns:a16="http://schemas.microsoft.com/office/drawing/2014/main" id="{38D4A44C-E4AD-42D9-9D9B-BE13EE45E7AD}"/>
                </a:ext>
              </a:extLst>
            </p:cNvPr>
            <p:cNvSpPr/>
            <p:nvPr/>
          </p:nvSpPr>
          <p:spPr>
            <a:xfrm>
              <a:off x="1743545"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39" name="object 138">
            <a:extLst>
              <a:ext uri="{FF2B5EF4-FFF2-40B4-BE49-F238E27FC236}">
                <a16:creationId xmlns:a16="http://schemas.microsoft.com/office/drawing/2014/main" id="{5E7153FF-9D65-4806-88EA-30AB8029DD3C}"/>
              </a:ext>
            </a:extLst>
          </p:cNvPr>
          <p:cNvSpPr txBox="1"/>
          <p:nvPr/>
        </p:nvSpPr>
        <p:spPr>
          <a:xfrm>
            <a:off x="673172" y="3990510"/>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sp>
        <p:nvSpPr>
          <p:cNvPr id="140" name="object 139">
            <a:extLst>
              <a:ext uri="{FF2B5EF4-FFF2-40B4-BE49-F238E27FC236}">
                <a16:creationId xmlns:a16="http://schemas.microsoft.com/office/drawing/2014/main" id="{816E3DD9-DB6C-4A0D-9BD1-66844B2F8492}"/>
              </a:ext>
            </a:extLst>
          </p:cNvPr>
          <p:cNvSpPr txBox="1"/>
          <p:nvPr/>
        </p:nvSpPr>
        <p:spPr>
          <a:xfrm>
            <a:off x="3239592" y="5329500"/>
            <a:ext cx="2467922" cy="435376"/>
          </a:xfrm>
          <a:prstGeom prst="rect">
            <a:avLst/>
          </a:prstGeom>
        </p:spPr>
        <p:txBody>
          <a:bodyPr vert="horz" wrap="square" lIns="0" tIns="4445" rIns="0" bIns="0" rtlCol="0">
            <a:spAutoFit/>
          </a:bodyPr>
          <a:lstStyle/>
          <a:p>
            <a:pPr marL="12700" marR="5080">
              <a:spcBef>
                <a:spcPts val="35"/>
              </a:spcBef>
            </a:pPr>
            <a:r>
              <a:rPr sz="1400" spc="-5" dirty="0">
                <a:latin typeface="Arial MT"/>
                <a:cs typeface="Arial MT"/>
              </a:rPr>
              <a:t>Input</a:t>
            </a:r>
            <a:r>
              <a:rPr sz="1400" spc="-25" dirty="0">
                <a:latin typeface="Arial MT"/>
                <a:cs typeface="Arial MT"/>
              </a:rPr>
              <a:t> </a:t>
            </a:r>
            <a:r>
              <a:rPr sz="1400" dirty="0">
                <a:latin typeface="Arial MT"/>
                <a:cs typeface="Arial MT"/>
              </a:rPr>
              <a:t>vectors:</a:t>
            </a:r>
            <a:r>
              <a:rPr sz="1400" spc="-5" dirty="0">
                <a:latin typeface="Arial MT"/>
                <a:cs typeface="Arial MT"/>
              </a:rPr>
              <a:t> </a:t>
            </a:r>
            <a:r>
              <a:rPr sz="1400" b="1" dirty="0">
                <a:latin typeface="Arial"/>
                <a:cs typeface="Arial"/>
              </a:rPr>
              <a:t>x</a:t>
            </a:r>
            <a:r>
              <a:rPr sz="1400" b="1" spc="-20" dirty="0">
                <a:latin typeface="Arial"/>
                <a:cs typeface="Arial"/>
              </a:rPr>
              <a:t> </a:t>
            </a:r>
            <a:r>
              <a:rPr sz="1400" dirty="0">
                <a:latin typeface="Arial MT"/>
                <a:cs typeface="Arial MT"/>
              </a:rPr>
              <a:t>(shape:</a:t>
            </a:r>
            <a:r>
              <a:rPr sz="1400" spc="-20" dirty="0">
                <a:latin typeface="Arial MT"/>
                <a:cs typeface="Arial MT"/>
              </a:rPr>
              <a:t> </a:t>
            </a:r>
            <a:r>
              <a:rPr sz="1400" dirty="0">
                <a:latin typeface="Arial MT"/>
                <a:cs typeface="Arial MT"/>
              </a:rPr>
              <a:t>N</a:t>
            </a:r>
            <a:r>
              <a:rPr sz="1400" spc="-20"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Queries</a:t>
            </a:r>
            <a:r>
              <a:rPr sz="1400" dirty="0">
                <a:latin typeface="Arial MT"/>
                <a:cs typeface="Arial MT"/>
              </a:rPr>
              <a:t>:</a:t>
            </a:r>
            <a:r>
              <a:rPr sz="1400" spc="10" dirty="0">
                <a:latin typeface="Arial MT"/>
                <a:cs typeface="Arial MT"/>
              </a:rPr>
              <a:t> </a:t>
            </a:r>
            <a:r>
              <a:rPr sz="1400" b="1" dirty="0">
                <a:latin typeface="Arial"/>
                <a:cs typeface="Arial"/>
              </a:rPr>
              <a:t>q</a:t>
            </a:r>
            <a:r>
              <a:rPr sz="1400" b="1" spc="-114" dirty="0">
                <a:latin typeface="Arial"/>
                <a:cs typeface="Arial"/>
              </a:rPr>
              <a:t> </a:t>
            </a:r>
            <a:r>
              <a:rPr sz="1400" dirty="0">
                <a:latin typeface="Arial MT"/>
                <a:cs typeface="Arial MT"/>
              </a:rPr>
              <a:t>(shape:</a:t>
            </a:r>
            <a:r>
              <a:rPr sz="1400" spc="-5" dirty="0">
                <a:latin typeface="Arial MT"/>
                <a:cs typeface="Arial MT"/>
              </a:rPr>
              <a:t> </a:t>
            </a:r>
            <a:r>
              <a:rPr sz="1400" dirty="0">
                <a:latin typeface="Arial MT"/>
                <a:cs typeface="Arial MT"/>
              </a:rPr>
              <a:t>M</a:t>
            </a:r>
            <a:r>
              <a:rPr sz="1400" spc="-5" dirty="0">
                <a:latin typeface="Arial MT"/>
                <a:cs typeface="Arial MT"/>
              </a:rPr>
              <a:t> </a:t>
            </a:r>
            <a:r>
              <a:rPr sz="1400" dirty="0">
                <a:latin typeface="Arial MT"/>
                <a:cs typeface="Arial MT"/>
              </a:rPr>
              <a:t>x</a:t>
            </a:r>
            <a:r>
              <a:rPr sz="1400" spc="-5" dirty="0">
                <a:latin typeface="Arial MT"/>
                <a:cs typeface="Arial MT"/>
              </a:rPr>
              <a:t> D)</a:t>
            </a:r>
            <a:endParaRPr sz="1400" dirty="0">
              <a:latin typeface="Arial MT"/>
              <a:cs typeface="Arial MT"/>
            </a:endParaRPr>
          </a:p>
        </p:txBody>
      </p:sp>
      <p:sp>
        <p:nvSpPr>
          <p:cNvPr id="141" name="object 140">
            <a:extLst>
              <a:ext uri="{FF2B5EF4-FFF2-40B4-BE49-F238E27FC236}">
                <a16:creationId xmlns:a16="http://schemas.microsoft.com/office/drawing/2014/main" id="{2FF4D416-3AB3-4571-A728-7CB9C2D13EAD}"/>
              </a:ext>
            </a:extLst>
          </p:cNvPr>
          <p:cNvSpPr txBox="1"/>
          <p:nvPr/>
        </p:nvSpPr>
        <p:spPr>
          <a:xfrm>
            <a:off x="1933419" y="5357130"/>
            <a:ext cx="154940" cy="224154"/>
          </a:xfrm>
          <a:prstGeom prst="rect">
            <a:avLst/>
          </a:prstGeom>
        </p:spPr>
        <p:txBody>
          <a:bodyPr vert="horz" wrap="square" lIns="0" tIns="0" rIns="0" bIns="0" rtlCol="0">
            <a:spAutoFit/>
          </a:bodyPr>
          <a:lstStyle/>
          <a:p>
            <a:pPr marL="12700">
              <a:lnSpc>
                <a:spcPts val="1315"/>
              </a:lnSpc>
            </a:pPr>
            <a:r>
              <a:rPr sz="1100" spc="-5" dirty="0">
                <a:latin typeface="Arial MT"/>
                <a:cs typeface="Arial MT"/>
              </a:rPr>
              <a:t>q</a:t>
            </a:r>
            <a:r>
              <a:rPr sz="1050" spc="22" baseline="-31746" dirty="0">
                <a:latin typeface="Arial MT"/>
                <a:cs typeface="Arial MT"/>
              </a:rPr>
              <a:t>0</a:t>
            </a:r>
            <a:endParaRPr sz="1050" baseline="-31746">
              <a:latin typeface="Arial MT"/>
              <a:cs typeface="Arial MT"/>
            </a:endParaRPr>
          </a:p>
        </p:txBody>
      </p:sp>
    </p:spTree>
    <p:extLst>
      <p:ext uri="{BB962C8B-B14F-4D97-AF65-F5344CB8AC3E}">
        <p14:creationId xmlns:p14="http://schemas.microsoft.com/office/powerpoint/2010/main" val="1754104549"/>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E2E20-AAF1-4635-8BA2-FD8D810EA687}"/>
              </a:ext>
            </a:extLst>
          </p:cNvPr>
          <p:cNvSpPr>
            <a:spLocks noGrp="1"/>
          </p:cNvSpPr>
          <p:nvPr>
            <p:ph type="title"/>
          </p:nvPr>
        </p:nvSpPr>
        <p:spPr/>
        <p:txBody>
          <a:bodyPr/>
          <a:lstStyle/>
          <a:p>
            <a:r>
              <a:rPr lang="en-US" altLang="zh-CN" spc="-5" dirty="0"/>
              <a:t>Last</a:t>
            </a:r>
            <a:r>
              <a:rPr lang="en-US" altLang="zh-CN" spc="-75" dirty="0"/>
              <a:t> </a:t>
            </a:r>
            <a:r>
              <a:rPr lang="en-US" altLang="zh-CN" spc="-25" dirty="0"/>
              <a:t>Time: </a:t>
            </a:r>
            <a:r>
              <a:rPr lang="en-US" altLang="zh-CN" spc="-5" dirty="0"/>
              <a:t>Recurrent</a:t>
            </a:r>
            <a:r>
              <a:rPr lang="en-US" altLang="zh-CN" spc="-25" dirty="0"/>
              <a:t> </a:t>
            </a:r>
            <a:r>
              <a:rPr lang="en-US" altLang="zh-CN" spc="-5" dirty="0"/>
              <a:t>Neural</a:t>
            </a:r>
            <a:r>
              <a:rPr lang="en-US" altLang="zh-CN" spc="-25" dirty="0"/>
              <a:t> </a:t>
            </a:r>
            <a:r>
              <a:rPr lang="en-US" altLang="zh-CN" spc="-5" dirty="0"/>
              <a:t>Networks</a:t>
            </a:r>
            <a:endParaRPr lang="zh-CN" altLang="en-US" dirty="0"/>
          </a:p>
        </p:txBody>
      </p:sp>
      <p:pic>
        <p:nvPicPr>
          <p:cNvPr id="5" name="object 3">
            <a:extLst>
              <a:ext uri="{FF2B5EF4-FFF2-40B4-BE49-F238E27FC236}">
                <a16:creationId xmlns:a16="http://schemas.microsoft.com/office/drawing/2014/main" id="{1E9FFC75-8221-4C9D-A333-2B354258ED8F}"/>
              </a:ext>
            </a:extLst>
          </p:cNvPr>
          <p:cNvPicPr/>
          <p:nvPr/>
        </p:nvPicPr>
        <p:blipFill>
          <a:blip r:embed="rId3" cstate="print"/>
          <a:stretch>
            <a:fillRect/>
          </a:stretch>
        </p:blipFill>
        <p:spPr>
          <a:xfrm>
            <a:off x="229631" y="2435863"/>
            <a:ext cx="8684738" cy="2676673"/>
          </a:xfrm>
          <a:prstGeom prst="rect">
            <a:avLst/>
          </a:prstGeom>
        </p:spPr>
      </p:pic>
      <p:grpSp>
        <p:nvGrpSpPr>
          <p:cNvPr id="20" name="组合 19"/>
          <p:cNvGrpSpPr/>
          <p:nvPr/>
        </p:nvGrpSpPr>
        <p:grpSpPr>
          <a:xfrm>
            <a:off x="1015347" y="1535785"/>
            <a:ext cx="2537717" cy="845743"/>
            <a:chOff x="1015347" y="1535785"/>
            <a:chExt cx="2537717" cy="845743"/>
          </a:xfrm>
        </p:grpSpPr>
        <p:sp>
          <p:nvSpPr>
            <p:cNvPr id="6" name="文本框 5"/>
            <p:cNvSpPr txBox="1"/>
            <p:nvPr/>
          </p:nvSpPr>
          <p:spPr>
            <a:xfrm>
              <a:off x="1015347" y="1535785"/>
              <a:ext cx="2537717" cy="523220"/>
            </a:xfrm>
            <a:prstGeom prst="rect">
              <a:avLst/>
            </a:prstGeom>
            <a:noFill/>
          </p:spPr>
          <p:txBody>
            <a:bodyPr wrap="square" rtlCol="0">
              <a:spAutoFit/>
            </a:bodyPr>
            <a:lstStyle/>
            <a:p>
              <a:pPr algn="ctr"/>
              <a:r>
                <a:rPr lang="en-US" altLang="zh-CN" sz="1400" dirty="0" smtClean="0">
                  <a:solidFill>
                    <a:srgbClr val="7030A0"/>
                  </a:solidFill>
                </a:rPr>
                <a:t>e.g. </a:t>
              </a:r>
              <a:r>
                <a:rPr lang="en-US" altLang="zh-CN" sz="1400" b="1" dirty="0" smtClean="0">
                  <a:solidFill>
                    <a:srgbClr val="7030A0"/>
                  </a:solidFill>
                </a:rPr>
                <a:t>Image Captioning</a:t>
              </a:r>
            </a:p>
            <a:p>
              <a:pPr algn="ctr"/>
              <a:r>
                <a:rPr lang="en-US" altLang="zh-CN" sz="1400" dirty="0" smtClean="0">
                  <a:solidFill>
                    <a:srgbClr val="7030A0"/>
                  </a:solidFill>
                </a:rPr>
                <a:t>Image -&gt; sequence of words</a:t>
              </a:r>
              <a:endParaRPr lang="zh-CN" altLang="en-US" sz="1400" dirty="0">
                <a:solidFill>
                  <a:srgbClr val="7030A0"/>
                </a:solidFill>
              </a:endParaRPr>
            </a:p>
          </p:txBody>
        </p:sp>
        <p:sp>
          <p:nvSpPr>
            <p:cNvPr id="11" name="右箭头 10"/>
            <p:cNvSpPr/>
            <p:nvPr/>
          </p:nvSpPr>
          <p:spPr>
            <a:xfrm rot="5400000">
              <a:off x="2169430" y="2153144"/>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4474624" y="1143537"/>
            <a:ext cx="3619469" cy="1237991"/>
            <a:chOff x="4474624" y="1143537"/>
            <a:chExt cx="3619469" cy="1237991"/>
          </a:xfrm>
        </p:grpSpPr>
        <p:sp>
          <p:nvSpPr>
            <p:cNvPr id="9" name="文本框 8"/>
            <p:cNvSpPr txBox="1"/>
            <p:nvPr/>
          </p:nvSpPr>
          <p:spPr>
            <a:xfrm>
              <a:off x="4474624" y="1143537"/>
              <a:ext cx="3619469" cy="954107"/>
            </a:xfrm>
            <a:prstGeom prst="rect">
              <a:avLst/>
            </a:prstGeom>
            <a:noFill/>
          </p:spPr>
          <p:txBody>
            <a:bodyPr wrap="square" rtlCol="0">
              <a:spAutoFit/>
            </a:bodyPr>
            <a:lstStyle/>
            <a:p>
              <a:pPr algn="ctr"/>
              <a:r>
                <a:rPr lang="en-US" altLang="zh-CN" sz="1400" dirty="0" smtClean="0">
                  <a:solidFill>
                    <a:srgbClr val="7030A0"/>
                  </a:solidFill>
                </a:rPr>
                <a:t>e.g. </a:t>
              </a:r>
              <a:r>
                <a:rPr lang="en-US" altLang="zh-CN" sz="1400" b="1" dirty="0" smtClean="0">
                  <a:solidFill>
                    <a:srgbClr val="7030A0"/>
                  </a:solidFill>
                </a:rPr>
                <a:t>Machine Translation</a:t>
              </a:r>
            </a:p>
            <a:p>
              <a:pPr algn="ctr"/>
              <a:r>
                <a:rPr lang="en-US" altLang="zh-CN" sz="1400" dirty="0" smtClean="0">
                  <a:solidFill>
                    <a:srgbClr val="7030A0"/>
                  </a:solidFill>
                </a:rPr>
                <a:t>sequence of words </a:t>
              </a:r>
              <a:r>
                <a:rPr lang="en-US" altLang="zh-CN" sz="1400" dirty="0" smtClean="0">
                  <a:solidFill>
                    <a:srgbClr val="7030A0"/>
                  </a:solidFill>
                  <a:sym typeface="Wingdings" panose="05000000000000000000" pitchFamily="2" charset="2"/>
                </a:rPr>
                <a:t> </a:t>
              </a:r>
              <a:r>
                <a:rPr lang="en-US" altLang="zh-CN" sz="1400" dirty="0">
                  <a:solidFill>
                    <a:srgbClr val="7030A0"/>
                  </a:solidFill>
                </a:rPr>
                <a:t>sequence of words </a:t>
              </a:r>
              <a:endParaRPr lang="en-US" altLang="zh-CN" sz="1400" dirty="0" smtClean="0">
                <a:solidFill>
                  <a:srgbClr val="7030A0"/>
                </a:solidFill>
              </a:endParaRPr>
            </a:p>
            <a:p>
              <a:pPr algn="ctr"/>
              <a:endParaRPr lang="en-US" altLang="zh-CN" sz="1400" dirty="0">
                <a:solidFill>
                  <a:srgbClr val="7030A0"/>
                </a:solidFill>
              </a:endParaRPr>
            </a:p>
            <a:p>
              <a:pPr algn="ctr"/>
              <a:r>
                <a:rPr lang="en-US" altLang="zh-CN" sz="1400" dirty="0" smtClean="0">
                  <a:solidFill>
                    <a:srgbClr val="7030A0"/>
                  </a:solidFill>
                </a:rPr>
                <a:t>Input or output: Variable in length</a:t>
              </a:r>
              <a:endParaRPr lang="zh-CN" altLang="en-US" sz="1400" dirty="0">
                <a:solidFill>
                  <a:srgbClr val="7030A0"/>
                </a:solidFill>
              </a:endParaRPr>
            </a:p>
          </p:txBody>
        </p:sp>
        <p:sp>
          <p:nvSpPr>
            <p:cNvPr id="12" name="右箭头 11"/>
            <p:cNvSpPr/>
            <p:nvPr/>
          </p:nvSpPr>
          <p:spPr>
            <a:xfrm rot="5400000">
              <a:off x="6055974" y="2153144"/>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0" y="5195173"/>
            <a:ext cx="1520576" cy="1399041"/>
            <a:chOff x="0" y="5195173"/>
            <a:chExt cx="1520576" cy="1399041"/>
          </a:xfrm>
        </p:grpSpPr>
        <p:sp>
          <p:nvSpPr>
            <p:cNvPr id="4" name="文本框 3"/>
            <p:cNvSpPr txBox="1"/>
            <p:nvPr/>
          </p:nvSpPr>
          <p:spPr>
            <a:xfrm>
              <a:off x="0" y="5424663"/>
              <a:ext cx="1520576" cy="1169551"/>
            </a:xfrm>
            <a:prstGeom prst="rect">
              <a:avLst/>
            </a:prstGeom>
            <a:noFill/>
          </p:spPr>
          <p:txBody>
            <a:bodyPr wrap="square" rtlCol="0">
              <a:spAutoFit/>
            </a:bodyPr>
            <a:lstStyle/>
            <a:p>
              <a:pPr algn="ctr"/>
              <a:r>
                <a:rPr lang="en-US" altLang="zh-CN" sz="1400" dirty="0" smtClean="0">
                  <a:solidFill>
                    <a:srgbClr val="7030A0"/>
                  </a:solidFill>
                </a:rPr>
                <a:t>Vanilla </a:t>
              </a:r>
            </a:p>
            <a:p>
              <a:pPr algn="ctr"/>
              <a:r>
                <a:rPr lang="en-US" altLang="zh-CN" sz="1400" dirty="0" smtClean="0">
                  <a:solidFill>
                    <a:srgbClr val="7030A0"/>
                  </a:solidFill>
                </a:rPr>
                <a:t>Neural Networks</a:t>
              </a:r>
            </a:p>
            <a:p>
              <a:pPr algn="ctr"/>
              <a:endParaRPr lang="en-US" altLang="zh-CN" sz="1400" dirty="0">
                <a:solidFill>
                  <a:srgbClr val="7030A0"/>
                </a:solidFill>
              </a:endParaRPr>
            </a:p>
            <a:p>
              <a:pPr algn="ctr"/>
              <a:r>
                <a:rPr lang="en-US" altLang="zh-CN" sz="1400" dirty="0" smtClean="0">
                  <a:solidFill>
                    <a:srgbClr val="7030A0"/>
                  </a:solidFill>
                </a:rPr>
                <a:t>e.g. </a:t>
              </a:r>
              <a:r>
                <a:rPr lang="en-US" altLang="zh-CN" sz="1400" b="1" dirty="0" smtClean="0">
                  <a:solidFill>
                    <a:srgbClr val="7030A0"/>
                  </a:solidFill>
                </a:rPr>
                <a:t>image classification</a:t>
              </a:r>
              <a:endParaRPr lang="zh-CN" altLang="en-US" sz="1400" b="1" dirty="0">
                <a:solidFill>
                  <a:srgbClr val="7030A0"/>
                </a:solidFill>
              </a:endParaRPr>
            </a:p>
          </p:txBody>
        </p:sp>
        <p:sp>
          <p:nvSpPr>
            <p:cNvPr id="13" name="右箭头 12"/>
            <p:cNvSpPr/>
            <p:nvPr/>
          </p:nvSpPr>
          <p:spPr>
            <a:xfrm rot="16200000">
              <a:off x="645513" y="5196338"/>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644290" y="5195174"/>
            <a:ext cx="2940123" cy="937331"/>
            <a:chOff x="2644290" y="5195174"/>
            <a:chExt cx="2940123" cy="937331"/>
          </a:xfrm>
        </p:grpSpPr>
        <p:sp>
          <p:nvSpPr>
            <p:cNvPr id="7" name="文本框 6"/>
            <p:cNvSpPr txBox="1"/>
            <p:nvPr/>
          </p:nvSpPr>
          <p:spPr>
            <a:xfrm>
              <a:off x="2644290" y="5393841"/>
              <a:ext cx="2940123" cy="738664"/>
            </a:xfrm>
            <a:prstGeom prst="rect">
              <a:avLst/>
            </a:prstGeom>
            <a:noFill/>
          </p:spPr>
          <p:txBody>
            <a:bodyPr wrap="square" rtlCol="0">
              <a:spAutoFit/>
            </a:bodyPr>
            <a:lstStyle/>
            <a:p>
              <a:pPr algn="ctr"/>
              <a:r>
                <a:rPr lang="en-US" altLang="zh-CN" sz="1400" dirty="0" smtClean="0">
                  <a:solidFill>
                    <a:srgbClr val="7030A0"/>
                  </a:solidFill>
                </a:rPr>
                <a:t>e.g. </a:t>
              </a:r>
              <a:r>
                <a:rPr lang="en-US" altLang="zh-CN" sz="1400" b="1" dirty="0" smtClean="0">
                  <a:solidFill>
                    <a:srgbClr val="7030A0"/>
                  </a:solidFill>
                </a:rPr>
                <a:t>Sentiment classification</a:t>
              </a:r>
            </a:p>
            <a:p>
              <a:pPr algn="ctr"/>
              <a:r>
                <a:rPr lang="en-US" altLang="zh-CN" sz="1400" dirty="0" smtClean="0">
                  <a:solidFill>
                    <a:srgbClr val="7030A0"/>
                  </a:solidFill>
                </a:rPr>
                <a:t>sequence of words </a:t>
              </a:r>
              <a:r>
                <a:rPr lang="en-US" altLang="zh-CN" sz="1400" dirty="0" smtClean="0">
                  <a:solidFill>
                    <a:srgbClr val="7030A0"/>
                  </a:solidFill>
                  <a:sym typeface="Wingdings" panose="05000000000000000000" pitchFamily="2" charset="2"/>
                </a:rPr>
                <a:t> sentiment</a:t>
              </a:r>
            </a:p>
            <a:p>
              <a:pPr algn="ctr"/>
              <a:r>
                <a:rPr lang="en-US" altLang="zh-CN" sz="1400" dirty="0" smtClean="0">
                  <a:solidFill>
                    <a:srgbClr val="7030A0"/>
                  </a:solidFill>
                  <a:sym typeface="Wingdings" panose="05000000000000000000" pitchFamily="2" charset="2"/>
                </a:rPr>
                <a:t>e.g. </a:t>
              </a:r>
              <a:r>
                <a:rPr lang="en-US" altLang="zh-CN" sz="1400" b="1" dirty="0" smtClean="0">
                  <a:solidFill>
                    <a:srgbClr val="7030A0"/>
                  </a:solidFill>
                  <a:sym typeface="Wingdings" panose="05000000000000000000" pitchFamily="2" charset="2"/>
                </a:rPr>
                <a:t>Video action classification</a:t>
              </a:r>
              <a:endParaRPr lang="zh-CN" altLang="en-US" sz="1400" b="1" dirty="0">
                <a:solidFill>
                  <a:srgbClr val="7030A0"/>
                </a:solidFill>
              </a:endParaRPr>
            </a:p>
          </p:txBody>
        </p:sp>
        <p:sp>
          <p:nvSpPr>
            <p:cNvPr id="14" name="右箭头 13"/>
            <p:cNvSpPr/>
            <p:nvPr/>
          </p:nvSpPr>
          <p:spPr>
            <a:xfrm rot="16200000">
              <a:off x="3866012" y="5196339"/>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971911" y="5195174"/>
            <a:ext cx="2264555" cy="752770"/>
            <a:chOff x="6971911" y="5195174"/>
            <a:chExt cx="2264555" cy="752770"/>
          </a:xfrm>
        </p:grpSpPr>
        <p:sp>
          <p:nvSpPr>
            <p:cNvPr id="8" name="文本框 7"/>
            <p:cNvSpPr txBox="1"/>
            <p:nvPr/>
          </p:nvSpPr>
          <p:spPr>
            <a:xfrm>
              <a:off x="6971911" y="5424724"/>
              <a:ext cx="2264555" cy="523220"/>
            </a:xfrm>
            <a:prstGeom prst="rect">
              <a:avLst/>
            </a:prstGeom>
            <a:noFill/>
          </p:spPr>
          <p:txBody>
            <a:bodyPr wrap="square" rtlCol="0">
              <a:spAutoFit/>
            </a:bodyPr>
            <a:lstStyle/>
            <a:p>
              <a:pPr algn="ctr"/>
              <a:r>
                <a:rPr lang="en-US" altLang="zh-CN" sz="1400" dirty="0" smtClean="0">
                  <a:solidFill>
                    <a:srgbClr val="7030A0"/>
                  </a:solidFill>
                </a:rPr>
                <a:t>e.g. </a:t>
              </a:r>
              <a:r>
                <a:rPr lang="en-US" altLang="zh-CN" sz="1400" b="1" dirty="0" smtClean="0">
                  <a:solidFill>
                    <a:srgbClr val="7030A0"/>
                  </a:solidFill>
                </a:rPr>
                <a:t>Video classification on frame level</a:t>
              </a:r>
              <a:endParaRPr lang="zh-CN" altLang="en-US" sz="1400" b="1" dirty="0">
                <a:solidFill>
                  <a:srgbClr val="7030A0"/>
                </a:solidFill>
              </a:endParaRPr>
            </a:p>
          </p:txBody>
        </p:sp>
        <p:sp>
          <p:nvSpPr>
            <p:cNvPr id="15" name="右箭头 14"/>
            <p:cNvSpPr/>
            <p:nvPr/>
          </p:nvSpPr>
          <p:spPr>
            <a:xfrm rot="16200000">
              <a:off x="8124344" y="5196339"/>
              <a:ext cx="229549" cy="227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18628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E10B7-23DB-4BCF-9A47-D5D5C89F7B81}"/>
              </a:ext>
            </a:extLst>
          </p:cNvPr>
          <p:cNvSpPr>
            <a:spLocks noGrp="1"/>
          </p:cNvSpPr>
          <p:nvPr>
            <p:ph type="title"/>
          </p:nvPr>
        </p:nvSpPr>
        <p:spPr/>
        <p:txBody>
          <a:bodyPr/>
          <a:lstStyle/>
          <a:p>
            <a:r>
              <a:rPr lang="en-US" altLang="zh-CN" spc="-5" dirty="0"/>
              <a:t>General</a:t>
            </a:r>
            <a:r>
              <a:rPr lang="en-US" altLang="zh-CN" spc="-55" dirty="0"/>
              <a:t> </a:t>
            </a:r>
            <a:r>
              <a:rPr lang="en-US" altLang="zh-CN" spc="-5" dirty="0"/>
              <a:t>attention</a:t>
            </a:r>
            <a:r>
              <a:rPr lang="en-US" altLang="zh-CN" spc="-45" dirty="0"/>
              <a:t> </a:t>
            </a:r>
            <a:r>
              <a:rPr lang="en-US" altLang="zh-CN" spc="-5" dirty="0"/>
              <a:t>layer</a:t>
            </a:r>
            <a:endParaRPr lang="zh-CN" altLang="en-US" dirty="0"/>
          </a:p>
        </p:txBody>
      </p:sp>
      <p:sp>
        <p:nvSpPr>
          <p:cNvPr id="6" name="object 4">
            <a:extLst>
              <a:ext uri="{FF2B5EF4-FFF2-40B4-BE49-F238E27FC236}">
                <a16:creationId xmlns:a16="http://schemas.microsoft.com/office/drawing/2014/main" id="{3D5028FD-B9D5-4641-9B65-5F8DFF9580DD}"/>
              </a:ext>
            </a:extLst>
          </p:cNvPr>
          <p:cNvSpPr txBox="1"/>
          <p:nvPr/>
        </p:nvSpPr>
        <p:spPr>
          <a:xfrm>
            <a:off x="1849641" y="2307905"/>
            <a:ext cx="1019810" cy="211454"/>
          </a:xfrm>
          <a:prstGeom prst="rect">
            <a:avLst/>
          </a:prstGeom>
          <a:ln w="9524">
            <a:solidFill>
              <a:srgbClr val="000000"/>
            </a:solidFill>
          </a:ln>
        </p:spPr>
        <p:txBody>
          <a:bodyPr vert="horz" wrap="square" lIns="0" tIns="48260" rIns="0" bIns="0" rtlCol="0">
            <a:spAutoFit/>
          </a:bodyPr>
          <a:lstStyle/>
          <a:p>
            <a:pPr marL="174625">
              <a:lnSpc>
                <a:spcPct val="100000"/>
              </a:lnSpc>
              <a:spcBef>
                <a:spcPts val="380"/>
              </a:spcBef>
            </a:pPr>
            <a:r>
              <a:rPr sz="700" dirty="0">
                <a:latin typeface="Arial MT"/>
                <a:cs typeface="Arial MT"/>
              </a:rPr>
              <a:t>mul(→)</a:t>
            </a:r>
            <a:r>
              <a:rPr sz="700" spc="-30" dirty="0">
                <a:latin typeface="Arial MT"/>
                <a:cs typeface="Arial MT"/>
              </a:rPr>
              <a:t> </a:t>
            </a:r>
            <a:r>
              <a:rPr sz="700" dirty="0">
                <a:latin typeface="Arial MT"/>
                <a:cs typeface="Arial MT"/>
              </a:rPr>
              <a:t>+</a:t>
            </a:r>
            <a:r>
              <a:rPr sz="700" spc="-25" dirty="0">
                <a:latin typeface="Arial MT"/>
                <a:cs typeface="Arial MT"/>
              </a:rPr>
              <a:t> </a:t>
            </a:r>
            <a:r>
              <a:rPr sz="700" spc="-5" dirty="0">
                <a:latin typeface="Arial MT"/>
                <a:cs typeface="Arial MT"/>
              </a:rPr>
              <a:t>add</a:t>
            </a:r>
            <a:r>
              <a:rPr sz="700" spc="-25" dirty="0">
                <a:latin typeface="Arial MT"/>
                <a:cs typeface="Arial MT"/>
              </a:rPr>
              <a:t> </a:t>
            </a:r>
            <a:r>
              <a:rPr sz="700" spc="-120" dirty="0">
                <a:latin typeface="Arial MT"/>
                <a:cs typeface="Arial MT"/>
              </a:rPr>
              <a:t>(↑)</a:t>
            </a:r>
            <a:endParaRPr sz="700">
              <a:latin typeface="Arial MT"/>
              <a:cs typeface="Arial MT"/>
            </a:endParaRPr>
          </a:p>
        </p:txBody>
      </p:sp>
      <p:sp>
        <p:nvSpPr>
          <p:cNvPr id="8" name="object 7">
            <a:extLst>
              <a:ext uri="{FF2B5EF4-FFF2-40B4-BE49-F238E27FC236}">
                <a16:creationId xmlns:a16="http://schemas.microsoft.com/office/drawing/2014/main" id="{A162DA28-4D34-4D4D-8B6B-B25A0DCDC9EE}"/>
              </a:ext>
            </a:extLst>
          </p:cNvPr>
          <p:cNvSpPr txBox="1"/>
          <p:nvPr/>
        </p:nvSpPr>
        <p:spPr>
          <a:xfrm>
            <a:off x="2891457" y="4330477"/>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grpSp>
        <p:nvGrpSpPr>
          <p:cNvPr id="9" name="object 8">
            <a:extLst>
              <a:ext uri="{FF2B5EF4-FFF2-40B4-BE49-F238E27FC236}">
                <a16:creationId xmlns:a16="http://schemas.microsoft.com/office/drawing/2014/main" id="{2E15361F-5873-4A27-81EB-11DE2E1A2CAC}"/>
              </a:ext>
            </a:extLst>
          </p:cNvPr>
          <p:cNvGrpSpPr/>
          <p:nvPr/>
        </p:nvGrpSpPr>
        <p:grpSpPr>
          <a:xfrm>
            <a:off x="1842995" y="4188579"/>
            <a:ext cx="333375" cy="1402080"/>
            <a:chOff x="1594278" y="3134399"/>
            <a:chExt cx="333375" cy="1402080"/>
          </a:xfrm>
        </p:grpSpPr>
        <p:sp>
          <p:nvSpPr>
            <p:cNvPr id="10" name="object 9">
              <a:extLst>
                <a:ext uri="{FF2B5EF4-FFF2-40B4-BE49-F238E27FC236}">
                  <a16:creationId xmlns:a16="http://schemas.microsoft.com/office/drawing/2014/main" id="{FD7D582C-1BF2-48CA-B3DF-99DB54CD08A9}"/>
                </a:ext>
              </a:extLst>
            </p:cNvPr>
            <p:cNvSpPr/>
            <p:nvPr/>
          </p:nvSpPr>
          <p:spPr>
            <a:xfrm>
              <a:off x="1599040"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1" name="object 10">
              <a:extLst>
                <a:ext uri="{FF2B5EF4-FFF2-40B4-BE49-F238E27FC236}">
                  <a16:creationId xmlns:a16="http://schemas.microsoft.com/office/drawing/2014/main" id="{00C1EA95-3745-4BAA-95A4-4DD817EE7E99}"/>
                </a:ext>
              </a:extLst>
            </p:cNvPr>
            <p:cNvSpPr/>
            <p:nvPr/>
          </p:nvSpPr>
          <p:spPr>
            <a:xfrm>
              <a:off x="1599040"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1">
              <a:extLst>
                <a:ext uri="{FF2B5EF4-FFF2-40B4-BE49-F238E27FC236}">
                  <a16:creationId xmlns:a16="http://schemas.microsoft.com/office/drawing/2014/main" id="{B334689F-86CC-4703-9902-B6B83F2E23AF}"/>
                </a:ext>
              </a:extLst>
            </p:cNvPr>
            <p:cNvSpPr/>
            <p:nvPr/>
          </p:nvSpPr>
          <p:spPr>
            <a:xfrm>
              <a:off x="1599040" y="3444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3" name="object 12">
              <a:extLst>
                <a:ext uri="{FF2B5EF4-FFF2-40B4-BE49-F238E27FC236}">
                  <a16:creationId xmlns:a16="http://schemas.microsoft.com/office/drawing/2014/main" id="{0FE17F51-9DA2-4D94-833A-EEDDA4236458}"/>
                </a:ext>
              </a:extLst>
            </p:cNvPr>
            <p:cNvSpPr/>
            <p:nvPr/>
          </p:nvSpPr>
          <p:spPr>
            <a:xfrm>
              <a:off x="1599040" y="3444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3">
              <a:extLst>
                <a:ext uri="{FF2B5EF4-FFF2-40B4-BE49-F238E27FC236}">
                  <a16:creationId xmlns:a16="http://schemas.microsoft.com/office/drawing/2014/main" id="{F5ADEBB1-A433-4587-B68C-5724B46E1229}"/>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5" name="object 14">
              <a:extLst>
                <a:ext uri="{FF2B5EF4-FFF2-40B4-BE49-F238E27FC236}">
                  <a16:creationId xmlns:a16="http://schemas.microsoft.com/office/drawing/2014/main" id="{315FA9BB-D10C-4D46-A2D3-69FB43CD0B03}"/>
                </a:ext>
              </a:extLst>
            </p:cNvPr>
            <p:cNvSpPr/>
            <p:nvPr/>
          </p:nvSpPr>
          <p:spPr>
            <a:xfrm>
              <a:off x="1601587"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6" name="object 15">
              <a:extLst>
                <a:ext uri="{FF2B5EF4-FFF2-40B4-BE49-F238E27FC236}">
                  <a16:creationId xmlns:a16="http://schemas.microsoft.com/office/drawing/2014/main" id="{0A7FC46B-9235-426F-B760-613B17EB85D8}"/>
                </a:ext>
              </a:extLst>
            </p:cNvPr>
            <p:cNvSpPr/>
            <p:nvPr/>
          </p:nvSpPr>
          <p:spPr>
            <a:xfrm>
              <a:off x="1601587"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4AD89396-FB1B-4BB4-A1F1-1859954B376F}"/>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8" name="object 17">
              <a:extLst>
                <a:ext uri="{FF2B5EF4-FFF2-40B4-BE49-F238E27FC236}">
                  <a16:creationId xmlns:a16="http://schemas.microsoft.com/office/drawing/2014/main" id="{1C3AA778-7A10-45FF-B04C-BD8FCC5F58B7}"/>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9" name="object 18">
              <a:extLst>
                <a:ext uri="{FF2B5EF4-FFF2-40B4-BE49-F238E27FC236}">
                  <a16:creationId xmlns:a16="http://schemas.microsoft.com/office/drawing/2014/main" id="{A21BF047-C1D5-47F6-9436-E25046A3A0B4}"/>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20" name="object 19">
            <a:extLst>
              <a:ext uri="{FF2B5EF4-FFF2-40B4-BE49-F238E27FC236}">
                <a16:creationId xmlns:a16="http://schemas.microsoft.com/office/drawing/2014/main" id="{BE8CF408-0E47-4243-A06D-B69C0A751390}"/>
              </a:ext>
            </a:extLst>
          </p:cNvPr>
          <p:cNvGrpSpPr/>
          <p:nvPr/>
        </p:nvGrpSpPr>
        <p:grpSpPr>
          <a:xfrm>
            <a:off x="897651" y="2825409"/>
            <a:ext cx="946785" cy="2150745"/>
            <a:chOff x="648934" y="1771229"/>
            <a:chExt cx="946785" cy="2150745"/>
          </a:xfrm>
        </p:grpSpPr>
        <p:sp>
          <p:nvSpPr>
            <p:cNvPr id="21" name="object 20">
              <a:extLst>
                <a:ext uri="{FF2B5EF4-FFF2-40B4-BE49-F238E27FC236}">
                  <a16:creationId xmlns:a16="http://schemas.microsoft.com/office/drawing/2014/main" id="{134360B3-1F88-4F73-B892-631830237799}"/>
                </a:ext>
              </a:extLst>
            </p:cNvPr>
            <p:cNvSpPr/>
            <p:nvPr/>
          </p:nvSpPr>
          <p:spPr>
            <a:xfrm>
              <a:off x="817124" y="2411574"/>
              <a:ext cx="727710" cy="870585"/>
            </a:xfrm>
            <a:custGeom>
              <a:avLst/>
              <a:gdLst/>
              <a:ahLst/>
              <a:cxnLst/>
              <a:rect l="l" t="t" r="r" b="b"/>
              <a:pathLst>
                <a:path w="727710" h="870585">
                  <a:moveTo>
                    <a:pt x="84638" y="870299"/>
                  </a:moveTo>
                  <a:lnTo>
                    <a:pt x="0" y="870299"/>
                  </a:lnTo>
                  <a:lnTo>
                    <a:pt x="0" y="0"/>
                  </a:lnTo>
                  <a:lnTo>
                    <a:pt x="727388" y="0"/>
                  </a:lnTo>
                </a:path>
              </a:pathLst>
            </a:custGeom>
            <a:ln w="9524">
              <a:solidFill>
                <a:srgbClr val="222222"/>
              </a:solidFill>
            </a:ln>
          </p:spPr>
          <p:txBody>
            <a:bodyPr wrap="square" lIns="0" tIns="0" rIns="0" bIns="0" rtlCol="0"/>
            <a:lstStyle/>
            <a:p>
              <a:endParaRPr/>
            </a:p>
          </p:txBody>
        </p:sp>
        <p:sp>
          <p:nvSpPr>
            <p:cNvPr id="22" name="object 21">
              <a:extLst>
                <a:ext uri="{FF2B5EF4-FFF2-40B4-BE49-F238E27FC236}">
                  <a16:creationId xmlns:a16="http://schemas.microsoft.com/office/drawing/2014/main" id="{54AA07F1-07A4-4A16-A596-58B645BAF945}"/>
                </a:ext>
              </a:extLst>
            </p:cNvPr>
            <p:cNvSpPr/>
            <p:nvPr/>
          </p:nvSpPr>
          <p:spPr>
            <a:xfrm>
              <a:off x="1544513" y="23958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3" name="object 22">
              <a:extLst>
                <a:ext uri="{FF2B5EF4-FFF2-40B4-BE49-F238E27FC236}">
                  <a16:creationId xmlns:a16="http://schemas.microsoft.com/office/drawing/2014/main" id="{8B38829F-0E45-4DF3-863B-59E06E8846C2}"/>
                </a:ext>
              </a:extLst>
            </p:cNvPr>
            <p:cNvSpPr/>
            <p:nvPr/>
          </p:nvSpPr>
          <p:spPr>
            <a:xfrm>
              <a:off x="1544513" y="23958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4" name="object 23">
              <a:extLst>
                <a:ext uri="{FF2B5EF4-FFF2-40B4-BE49-F238E27FC236}">
                  <a16:creationId xmlns:a16="http://schemas.microsoft.com/office/drawing/2014/main" id="{90F497C5-F73F-4F11-892C-AFCE27EDD69B}"/>
                </a:ext>
              </a:extLst>
            </p:cNvPr>
            <p:cNvSpPr/>
            <p:nvPr/>
          </p:nvSpPr>
          <p:spPr>
            <a:xfrm>
              <a:off x="1222763" y="328201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25" name="object 24">
              <a:extLst>
                <a:ext uri="{FF2B5EF4-FFF2-40B4-BE49-F238E27FC236}">
                  <a16:creationId xmlns:a16="http://schemas.microsoft.com/office/drawing/2014/main" id="{BE48BBF6-F7A7-485E-9E13-8119A8D69560}"/>
                </a:ext>
              </a:extLst>
            </p:cNvPr>
            <p:cNvSpPr/>
            <p:nvPr/>
          </p:nvSpPr>
          <p:spPr>
            <a:xfrm>
              <a:off x="1525243" y="326552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6" name="object 25">
              <a:extLst>
                <a:ext uri="{FF2B5EF4-FFF2-40B4-BE49-F238E27FC236}">
                  <a16:creationId xmlns:a16="http://schemas.microsoft.com/office/drawing/2014/main" id="{E5B522CC-5260-4296-8284-FFCCD91AEC3E}"/>
                </a:ext>
              </a:extLst>
            </p:cNvPr>
            <p:cNvSpPr/>
            <p:nvPr/>
          </p:nvSpPr>
          <p:spPr>
            <a:xfrm>
              <a:off x="1525243" y="326552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27" name="object 26">
              <a:extLst>
                <a:ext uri="{FF2B5EF4-FFF2-40B4-BE49-F238E27FC236}">
                  <a16:creationId xmlns:a16="http://schemas.microsoft.com/office/drawing/2014/main" id="{B0B2A08B-7E3F-4FDD-A309-7ADDC8FC5C1F}"/>
                </a:ext>
              </a:extLst>
            </p:cNvPr>
            <p:cNvSpPr/>
            <p:nvPr/>
          </p:nvSpPr>
          <p:spPr>
            <a:xfrm>
              <a:off x="1222763" y="3584369"/>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28" name="object 27">
              <a:extLst>
                <a:ext uri="{FF2B5EF4-FFF2-40B4-BE49-F238E27FC236}">
                  <a16:creationId xmlns:a16="http://schemas.microsoft.com/office/drawing/2014/main" id="{FDE8DC7A-6A67-432A-9188-B48A25F4EBAD}"/>
                </a:ext>
              </a:extLst>
            </p:cNvPr>
            <p:cNvSpPr/>
            <p:nvPr/>
          </p:nvSpPr>
          <p:spPr>
            <a:xfrm>
              <a:off x="1525243" y="35678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29" name="object 28">
              <a:extLst>
                <a:ext uri="{FF2B5EF4-FFF2-40B4-BE49-F238E27FC236}">
                  <a16:creationId xmlns:a16="http://schemas.microsoft.com/office/drawing/2014/main" id="{C14D1B7E-EEA6-421D-A8C2-6E1B248C02EE}"/>
                </a:ext>
              </a:extLst>
            </p:cNvPr>
            <p:cNvSpPr/>
            <p:nvPr/>
          </p:nvSpPr>
          <p:spPr>
            <a:xfrm>
              <a:off x="1525243" y="35678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30" name="object 29">
              <a:extLst>
                <a:ext uri="{FF2B5EF4-FFF2-40B4-BE49-F238E27FC236}">
                  <a16:creationId xmlns:a16="http://schemas.microsoft.com/office/drawing/2014/main" id="{5C0F0C4B-7D7D-4CEE-B0D2-725922367B9C}"/>
                </a:ext>
              </a:extLst>
            </p:cNvPr>
            <p:cNvSpPr/>
            <p:nvPr/>
          </p:nvSpPr>
          <p:spPr>
            <a:xfrm>
              <a:off x="742848" y="2088907"/>
              <a:ext cx="804545" cy="1503045"/>
            </a:xfrm>
            <a:custGeom>
              <a:avLst/>
              <a:gdLst/>
              <a:ahLst/>
              <a:cxnLst/>
              <a:rect l="l" t="t" r="r" b="b"/>
              <a:pathLst>
                <a:path w="804544" h="1503045">
                  <a:moveTo>
                    <a:pt x="158914" y="1502992"/>
                  </a:moveTo>
                  <a:lnTo>
                    <a:pt x="0" y="1502992"/>
                  </a:lnTo>
                  <a:lnTo>
                    <a:pt x="0" y="0"/>
                  </a:lnTo>
                  <a:lnTo>
                    <a:pt x="804402" y="0"/>
                  </a:lnTo>
                </a:path>
              </a:pathLst>
            </a:custGeom>
            <a:ln w="9524">
              <a:solidFill>
                <a:srgbClr val="222222"/>
              </a:solidFill>
            </a:ln>
          </p:spPr>
          <p:txBody>
            <a:bodyPr wrap="square" lIns="0" tIns="0" rIns="0" bIns="0" rtlCol="0"/>
            <a:lstStyle/>
            <a:p>
              <a:endParaRPr/>
            </a:p>
          </p:txBody>
        </p:sp>
        <p:sp>
          <p:nvSpPr>
            <p:cNvPr id="31" name="object 30">
              <a:extLst>
                <a:ext uri="{FF2B5EF4-FFF2-40B4-BE49-F238E27FC236}">
                  <a16:creationId xmlns:a16="http://schemas.microsoft.com/office/drawing/2014/main" id="{A53D1442-2183-4342-87D0-40EEE626AA3B}"/>
                </a:ext>
              </a:extLst>
            </p:cNvPr>
            <p:cNvSpPr/>
            <p:nvPr/>
          </p:nvSpPr>
          <p:spPr>
            <a:xfrm>
              <a:off x="1546671" y="2073185"/>
              <a:ext cx="43815" cy="31750"/>
            </a:xfrm>
            <a:custGeom>
              <a:avLst/>
              <a:gdLst/>
              <a:ahLst/>
              <a:cxnLst/>
              <a:rect l="l" t="t" r="r" b="b"/>
              <a:pathLst>
                <a:path w="43815" h="31750">
                  <a:moveTo>
                    <a:pt x="1160" y="31443"/>
                  </a:moveTo>
                  <a:lnTo>
                    <a:pt x="0" y="0"/>
                  </a:lnTo>
                  <a:lnTo>
                    <a:pt x="43776" y="14128"/>
                  </a:lnTo>
                  <a:lnTo>
                    <a:pt x="1160" y="31443"/>
                  </a:lnTo>
                  <a:close/>
                </a:path>
              </a:pathLst>
            </a:custGeom>
            <a:solidFill>
              <a:srgbClr val="222222"/>
            </a:solidFill>
          </p:spPr>
          <p:txBody>
            <a:bodyPr wrap="square" lIns="0" tIns="0" rIns="0" bIns="0" rtlCol="0"/>
            <a:lstStyle/>
            <a:p>
              <a:endParaRPr/>
            </a:p>
          </p:txBody>
        </p:sp>
        <p:sp>
          <p:nvSpPr>
            <p:cNvPr id="32" name="object 31">
              <a:extLst>
                <a:ext uri="{FF2B5EF4-FFF2-40B4-BE49-F238E27FC236}">
                  <a16:creationId xmlns:a16="http://schemas.microsoft.com/office/drawing/2014/main" id="{6D4A08BB-F59F-48E6-BF00-03A6B4FF006C}"/>
                </a:ext>
              </a:extLst>
            </p:cNvPr>
            <p:cNvSpPr/>
            <p:nvPr/>
          </p:nvSpPr>
          <p:spPr>
            <a:xfrm>
              <a:off x="1546671" y="2073185"/>
              <a:ext cx="43815" cy="31750"/>
            </a:xfrm>
            <a:custGeom>
              <a:avLst/>
              <a:gdLst/>
              <a:ahLst/>
              <a:cxnLst/>
              <a:rect l="l" t="t" r="r" b="b"/>
              <a:pathLst>
                <a:path w="43815" h="31750">
                  <a:moveTo>
                    <a:pt x="1160" y="31443"/>
                  </a:moveTo>
                  <a:lnTo>
                    <a:pt x="43776" y="14128"/>
                  </a:lnTo>
                  <a:lnTo>
                    <a:pt x="0" y="0"/>
                  </a:lnTo>
                  <a:lnTo>
                    <a:pt x="1160" y="31443"/>
                  </a:lnTo>
                  <a:close/>
                </a:path>
              </a:pathLst>
            </a:custGeom>
            <a:ln w="9524">
              <a:solidFill>
                <a:srgbClr val="222222"/>
              </a:solidFill>
            </a:ln>
          </p:spPr>
          <p:txBody>
            <a:bodyPr wrap="square" lIns="0" tIns="0" rIns="0" bIns="0" rtlCol="0"/>
            <a:lstStyle/>
            <a:p>
              <a:endParaRPr/>
            </a:p>
          </p:txBody>
        </p:sp>
        <p:sp>
          <p:nvSpPr>
            <p:cNvPr id="33" name="object 32">
              <a:extLst>
                <a:ext uri="{FF2B5EF4-FFF2-40B4-BE49-F238E27FC236}">
                  <a16:creationId xmlns:a16="http://schemas.microsoft.com/office/drawing/2014/main" id="{5D6D89E3-EFBB-496C-B03A-3DEA3BDF2252}"/>
                </a:ext>
              </a:extLst>
            </p:cNvPr>
            <p:cNvSpPr/>
            <p:nvPr/>
          </p:nvSpPr>
          <p:spPr>
            <a:xfrm>
              <a:off x="1222763" y="3902068"/>
              <a:ext cx="307340" cy="0"/>
            </a:xfrm>
            <a:custGeom>
              <a:avLst/>
              <a:gdLst/>
              <a:ahLst/>
              <a:cxnLst/>
              <a:rect l="l" t="t" r="r" b="b"/>
              <a:pathLst>
                <a:path w="307340">
                  <a:moveTo>
                    <a:pt x="0" y="0"/>
                  </a:moveTo>
                  <a:lnTo>
                    <a:pt x="307322" y="0"/>
                  </a:lnTo>
                </a:path>
              </a:pathLst>
            </a:custGeom>
            <a:ln w="11039">
              <a:solidFill>
                <a:srgbClr val="222222"/>
              </a:solidFill>
            </a:ln>
          </p:spPr>
          <p:txBody>
            <a:bodyPr wrap="square" lIns="0" tIns="0" rIns="0" bIns="0" rtlCol="0"/>
            <a:lstStyle/>
            <a:p>
              <a:endParaRPr/>
            </a:p>
          </p:txBody>
        </p:sp>
        <p:sp>
          <p:nvSpPr>
            <p:cNvPr id="34" name="object 33">
              <a:extLst>
                <a:ext uri="{FF2B5EF4-FFF2-40B4-BE49-F238E27FC236}">
                  <a16:creationId xmlns:a16="http://schemas.microsoft.com/office/drawing/2014/main" id="{22D0C16E-E89A-4412-9115-C90DEAE1EF84}"/>
                </a:ext>
              </a:extLst>
            </p:cNvPr>
            <p:cNvSpPr/>
            <p:nvPr/>
          </p:nvSpPr>
          <p:spPr>
            <a:xfrm>
              <a:off x="1525243" y="3885579"/>
              <a:ext cx="43815" cy="31750"/>
            </a:xfrm>
            <a:custGeom>
              <a:avLst/>
              <a:gdLst/>
              <a:ahLst/>
              <a:cxnLst/>
              <a:rect l="l" t="t" r="r" b="b"/>
              <a:pathLst>
                <a:path w="43815" h="31750">
                  <a:moveTo>
                    <a:pt x="157" y="31464"/>
                  </a:moveTo>
                  <a:lnTo>
                    <a:pt x="0" y="0"/>
                  </a:lnTo>
                  <a:lnTo>
                    <a:pt x="43303" y="15515"/>
                  </a:lnTo>
                  <a:lnTo>
                    <a:pt x="157" y="31464"/>
                  </a:lnTo>
                  <a:close/>
                </a:path>
              </a:pathLst>
            </a:custGeom>
            <a:solidFill>
              <a:srgbClr val="222222"/>
            </a:solidFill>
          </p:spPr>
          <p:txBody>
            <a:bodyPr wrap="square" lIns="0" tIns="0" rIns="0" bIns="0" rtlCol="0"/>
            <a:lstStyle/>
            <a:p>
              <a:endParaRPr/>
            </a:p>
          </p:txBody>
        </p:sp>
        <p:sp>
          <p:nvSpPr>
            <p:cNvPr id="35" name="object 34">
              <a:extLst>
                <a:ext uri="{FF2B5EF4-FFF2-40B4-BE49-F238E27FC236}">
                  <a16:creationId xmlns:a16="http://schemas.microsoft.com/office/drawing/2014/main" id="{61D3AB5D-6A1B-4BF5-9882-17FDCD962F02}"/>
                </a:ext>
              </a:extLst>
            </p:cNvPr>
            <p:cNvSpPr/>
            <p:nvPr/>
          </p:nvSpPr>
          <p:spPr>
            <a:xfrm>
              <a:off x="1525243" y="3885579"/>
              <a:ext cx="43815" cy="31750"/>
            </a:xfrm>
            <a:custGeom>
              <a:avLst/>
              <a:gdLst/>
              <a:ahLst/>
              <a:cxnLst/>
              <a:rect l="l" t="t" r="r" b="b"/>
              <a:pathLst>
                <a:path w="43815" h="31750">
                  <a:moveTo>
                    <a:pt x="157" y="31464"/>
                  </a:moveTo>
                  <a:lnTo>
                    <a:pt x="43303" y="15515"/>
                  </a:lnTo>
                  <a:lnTo>
                    <a:pt x="0" y="0"/>
                  </a:lnTo>
                  <a:lnTo>
                    <a:pt x="157" y="31464"/>
                  </a:lnTo>
                  <a:close/>
                </a:path>
              </a:pathLst>
            </a:custGeom>
            <a:ln w="9524">
              <a:solidFill>
                <a:srgbClr val="222222"/>
              </a:solidFill>
            </a:ln>
          </p:spPr>
          <p:txBody>
            <a:bodyPr wrap="square" lIns="0" tIns="0" rIns="0" bIns="0" rtlCol="0"/>
            <a:lstStyle/>
            <a:p>
              <a:endParaRPr/>
            </a:p>
          </p:txBody>
        </p:sp>
        <p:sp>
          <p:nvSpPr>
            <p:cNvPr id="36" name="object 35">
              <a:extLst>
                <a:ext uri="{FF2B5EF4-FFF2-40B4-BE49-F238E27FC236}">
                  <a16:creationId xmlns:a16="http://schemas.microsoft.com/office/drawing/2014/main" id="{3790F994-4C2D-40B5-B460-363907A2BE92}"/>
                </a:ext>
              </a:extLst>
            </p:cNvPr>
            <p:cNvSpPr/>
            <p:nvPr/>
          </p:nvSpPr>
          <p:spPr>
            <a:xfrm>
              <a:off x="653697" y="1791724"/>
              <a:ext cx="890905" cy="2110740"/>
            </a:xfrm>
            <a:custGeom>
              <a:avLst/>
              <a:gdLst/>
              <a:ahLst/>
              <a:cxnLst/>
              <a:rect l="l" t="t" r="r" b="b"/>
              <a:pathLst>
                <a:path w="890905" h="2110740">
                  <a:moveTo>
                    <a:pt x="248065" y="2110199"/>
                  </a:moveTo>
                  <a:lnTo>
                    <a:pt x="0" y="2110199"/>
                  </a:lnTo>
                  <a:lnTo>
                    <a:pt x="0" y="0"/>
                  </a:lnTo>
                  <a:lnTo>
                    <a:pt x="890815" y="0"/>
                  </a:lnTo>
                </a:path>
              </a:pathLst>
            </a:custGeom>
            <a:ln w="9524">
              <a:solidFill>
                <a:srgbClr val="222222"/>
              </a:solidFill>
            </a:ln>
          </p:spPr>
          <p:txBody>
            <a:bodyPr wrap="square" lIns="0" tIns="0" rIns="0" bIns="0" rtlCol="0"/>
            <a:lstStyle/>
            <a:p>
              <a:endParaRPr/>
            </a:p>
          </p:txBody>
        </p:sp>
        <p:sp>
          <p:nvSpPr>
            <p:cNvPr id="37" name="object 36">
              <a:extLst>
                <a:ext uri="{FF2B5EF4-FFF2-40B4-BE49-F238E27FC236}">
                  <a16:creationId xmlns:a16="http://schemas.microsoft.com/office/drawing/2014/main" id="{B6496C87-48FC-4AF9-9107-0F9B1F076DB8}"/>
                </a:ext>
              </a:extLst>
            </p:cNvPr>
            <p:cNvSpPr/>
            <p:nvPr/>
          </p:nvSpPr>
          <p:spPr>
            <a:xfrm>
              <a:off x="1544513" y="17759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8" name="object 37">
              <a:extLst>
                <a:ext uri="{FF2B5EF4-FFF2-40B4-BE49-F238E27FC236}">
                  <a16:creationId xmlns:a16="http://schemas.microsoft.com/office/drawing/2014/main" id="{20BF7E0A-598D-4CD9-9887-F7DE220196A8}"/>
                </a:ext>
              </a:extLst>
            </p:cNvPr>
            <p:cNvSpPr/>
            <p:nvPr/>
          </p:nvSpPr>
          <p:spPr>
            <a:xfrm>
              <a:off x="1544513" y="17759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sp>
        <p:nvSpPr>
          <p:cNvPr id="39" name="object 38">
            <a:extLst>
              <a:ext uri="{FF2B5EF4-FFF2-40B4-BE49-F238E27FC236}">
                <a16:creationId xmlns:a16="http://schemas.microsoft.com/office/drawing/2014/main" id="{1F2D645A-C3FE-429E-9199-17C8F66AEC78}"/>
              </a:ext>
            </a:extLst>
          </p:cNvPr>
          <p:cNvSpPr txBox="1"/>
          <p:nvPr/>
        </p:nvSpPr>
        <p:spPr>
          <a:xfrm>
            <a:off x="2886357" y="2921409"/>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sp>
        <p:nvSpPr>
          <p:cNvPr id="40" name="object 39">
            <a:extLst>
              <a:ext uri="{FF2B5EF4-FFF2-40B4-BE49-F238E27FC236}">
                <a16:creationId xmlns:a16="http://schemas.microsoft.com/office/drawing/2014/main" id="{E92601BF-F6F9-42C4-89B2-EF3640FB62CE}"/>
              </a:ext>
            </a:extLst>
          </p:cNvPr>
          <p:cNvSpPr/>
          <p:nvPr/>
        </p:nvSpPr>
        <p:spPr>
          <a:xfrm>
            <a:off x="2010555" y="4056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1" name="object 40">
            <a:extLst>
              <a:ext uri="{FF2B5EF4-FFF2-40B4-BE49-F238E27FC236}">
                <a16:creationId xmlns:a16="http://schemas.microsoft.com/office/drawing/2014/main" id="{824B8CD2-4BE9-4F3A-9041-235FC7EBCC93}"/>
              </a:ext>
            </a:extLst>
          </p:cNvPr>
          <p:cNvGrpSpPr/>
          <p:nvPr/>
        </p:nvGrpSpPr>
        <p:grpSpPr>
          <a:xfrm>
            <a:off x="1990061" y="4008965"/>
            <a:ext cx="41275" cy="53340"/>
            <a:chOff x="1741344" y="2954785"/>
            <a:chExt cx="41275" cy="53340"/>
          </a:xfrm>
        </p:grpSpPr>
        <p:sp>
          <p:nvSpPr>
            <p:cNvPr id="42" name="object 41">
              <a:extLst>
                <a:ext uri="{FF2B5EF4-FFF2-40B4-BE49-F238E27FC236}">
                  <a16:creationId xmlns:a16="http://schemas.microsoft.com/office/drawing/2014/main" id="{0D6B3EF2-4A9E-4CC8-A173-02C3863BB4F1}"/>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3" name="object 42">
              <a:extLst>
                <a:ext uri="{FF2B5EF4-FFF2-40B4-BE49-F238E27FC236}">
                  <a16:creationId xmlns:a16="http://schemas.microsoft.com/office/drawing/2014/main" id="{33F2A03E-7B33-4C24-AE2F-2EB824A394BE}"/>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4" name="object 43">
            <a:extLst>
              <a:ext uri="{FF2B5EF4-FFF2-40B4-BE49-F238E27FC236}">
                <a16:creationId xmlns:a16="http://schemas.microsoft.com/office/drawing/2014/main" id="{EA55731E-8F59-4E0B-AC43-2F679E7CC0EC}"/>
              </a:ext>
            </a:extLst>
          </p:cNvPr>
          <p:cNvSpPr txBox="1"/>
          <p:nvPr/>
        </p:nvSpPr>
        <p:spPr>
          <a:xfrm>
            <a:off x="3235281" y="5042748"/>
            <a:ext cx="619603" cy="228268"/>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r>
              <a:rPr sz="1400" b="1" spc="5" dirty="0">
                <a:latin typeface="Arial"/>
                <a:cs typeface="Arial"/>
              </a:rPr>
              <a:t>s</a:t>
            </a:r>
            <a:r>
              <a:rPr sz="1400" dirty="0">
                <a:latin typeface="Arial MT"/>
                <a:cs typeface="Arial MT"/>
              </a:rPr>
              <a:t>:</a:t>
            </a:r>
          </a:p>
        </p:txBody>
      </p:sp>
      <p:sp>
        <p:nvSpPr>
          <p:cNvPr id="45" name="object 44">
            <a:extLst>
              <a:ext uri="{FF2B5EF4-FFF2-40B4-BE49-F238E27FC236}">
                <a16:creationId xmlns:a16="http://schemas.microsoft.com/office/drawing/2014/main" id="{42C04705-C773-42E6-9C28-12C8FB9A2EAC}"/>
              </a:ext>
            </a:extLst>
          </p:cNvPr>
          <p:cNvSpPr txBox="1"/>
          <p:nvPr/>
        </p:nvSpPr>
        <p:spPr>
          <a:xfrm>
            <a:off x="1849641" y="3792754"/>
            <a:ext cx="1019810" cy="211454"/>
          </a:xfrm>
          <a:prstGeom prst="rect">
            <a:avLst/>
          </a:prstGeom>
          <a:ln w="9524">
            <a:solidFill>
              <a:srgbClr val="000000"/>
            </a:solidFill>
          </a:ln>
        </p:spPr>
        <p:txBody>
          <a:bodyPr vert="horz" wrap="square" lIns="0" tIns="7620" rIns="0" bIns="0" rtlCol="0">
            <a:spAutoFit/>
          </a:bodyPr>
          <a:lstStyle/>
          <a:p>
            <a:pPr marL="132715">
              <a:lnSpc>
                <a:spcPct val="100000"/>
              </a:lnSpc>
              <a:spcBef>
                <a:spcPts val="60"/>
              </a:spcBef>
            </a:pPr>
            <a:r>
              <a:rPr sz="1200" dirty="0">
                <a:latin typeface="Arial MT"/>
                <a:cs typeface="Arial MT"/>
              </a:rPr>
              <a:t>softmax</a:t>
            </a:r>
            <a:r>
              <a:rPr sz="1200" spc="-55" dirty="0">
                <a:latin typeface="Arial MT"/>
                <a:cs typeface="Arial MT"/>
              </a:rPr>
              <a:t> </a:t>
            </a:r>
            <a:r>
              <a:rPr sz="1200" spc="-200" dirty="0">
                <a:latin typeface="Arial MT"/>
                <a:cs typeface="Arial MT"/>
              </a:rPr>
              <a:t>(↑)</a:t>
            </a:r>
            <a:endParaRPr sz="1200">
              <a:latin typeface="Arial MT"/>
              <a:cs typeface="Arial MT"/>
            </a:endParaRPr>
          </a:p>
        </p:txBody>
      </p:sp>
      <p:sp>
        <p:nvSpPr>
          <p:cNvPr id="46" name="object 45">
            <a:extLst>
              <a:ext uri="{FF2B5EF4-FFF2-40B4-BE49-F238E27FC236}">
                <a16:creationId xmlns:a16="http://schemas.microsoft.com/office/drawing/2014/main" id="{7DB9EB2F-AE88-4A12-B76A-9527394A9158}"/>
              </a:ext>
            </a:extLst>
          </p:cNvPr>
          <p:cNvSpPr/>
          <p:nvPr/>
        </p:nvSpPr>
        <p:spPr>
          <a:xfrm>
            <a:off x="2010555" y="3675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7" name="object 46">
            <a:extLst>
              <a:ext uri="{FF2B5EF4-FFF2-40B4-BE49-F238E27FC236}">
                <a16:creationId xmlns:a16="http://schemas.microsoft.com/office/drawing/2014/main" id="{74883E0B-4B47-4DF9-878F-6A225EDB7E5C}"/>
              </a:ext>
            </a:extLst>
          </p:cNvPr>
          <p:cNvGrpSpPr/>
          <p:nvPr/>
        </p:nvGrpSpPr>
        <p:grpSpPr>
          <a:xfrm>
            <a:off x="1145717" y="3627965"/>
            <a:ext cx="885825" cy="1473200"/>
            <a:chOff x="897000" y="2573785"/>
            <a:chExt cx="885825" cy="1473200"/>
          </a:xfrm>
        </p:grpSpPr>
        <p:sp>
          <p:nvSpPr>
            <p:cNvPr id="48" name="object 47">
              <a:extLst>
                <a:ext uri="{FF2B5EF4-FFF2-40B4-BE49-F238E27FC236}">
                  <a16:creationId xmlns:a16="http://schemas.microsoft.com/office/drawing/2014/main" id="{B4C3A422-956E-4C4B-8593-FF62AD509B1E}"/>
                </a:ext>
              </a:extLst>
            </p:cNvPr>
            <p:cNvSpPr/>
            <p:nvPr/>
          </p:nvSpPr>
          <p:spPr>
            <a:xfrm>
              <a:off x="901762" y="37621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49" name="object 48">
              <a:extLst>
                <a:ext uri="{FF2B5EF4-FFF2-40B4-BE49-F238E27FC236}">
                  <a16:creationId xmlns:a16="http://schemas.microsoft.com/office/drawing/2014/main" id="{E8B86C5D-1B5E-4729-83F3-B87A23F138AC}"/>
                </a:ext>
              </a:extLst>
            </p:cNvPr>
            <p:cNvSpPr/>
            <p:nvPr/>
          </p:nvSpPr>
          <p:spPr>
            <a:xfrm>
              <a:off x="901762" y="37621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0" name="object 49">
              <a:extLst>
                <a:ext uri="{FF2B5EF4-FFF2-40B4-BE49-F238E27FC236}">
                  <a16:creationId xmlns:a16="http://schemas.microsoft.com/office/drawing/2014/main" id="{E85B718D-49BB-42E2-BF7C-F51452834402}"/>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51" name="object 50">
              <a:extLst>
                <a:ext uri="{FF2B5EF4-FFF2-40B4-BE49-F238E27FC236}">
                  <a16:creationId xmlns:a16="http://schemas.microsoft.com/office/drawing/2014/main" id="{A9C5F2F6-D781-48CC-9E9C-74E8C2F0C647}"/>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52" name="object 51">
            <a:extLst>
              <a:ext uri="{FF2B5EF4-FFF2-40B4-BE49-F238E27FC236}">
                <a16:creationId xmlns:a16="http://schemas.microsoft.com/office/drawing/2014/main" id="{667A627E-3F10-460F-B1A6-F2E104AEDAA9}"/>
              </a:ext>
            </a:extLst>
          </p:cNvPr>
          <p:cNvGrpSpPr/>
          <p:nvPr/>
        </p:nvGrpSpPr>
        <p:grpSpPr>
          <a:xfrm>
            <a:off x="2193804" y="1867317"/>
            <a:ext cx="680085" cy="289560"/>
            <a:chOff x="1945087" y="813137"/>
            <a:chExt cx="680085" cy="289560"/>
          </a:xfrm>
        </p:grpSpPr>
        <p:sp>
          <p:nvSpPr>
            <p:cNvPr id="53" name="object 52">
              <a:extLst>
                <a:ext uri="{FF2B5EF4-FFF2-40B4-BE49-F238E27FC236}">
                  <a16:creationId xmlns:a16="http://schemas.microsoft.com/office/drawing/2014/main" id="{B75E467C-31CE-437B-B2CD-EA1F229E313D}"/>
                </a:ext>
              </a:extLst>
            </p:cNvPr>
            <p:cNvSpPr/>
            <p:nvPr/>
          </p:nvSpPr>
          <p:spPr>
            <a:xfrm>
              <a:off x="194984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4" name="object 53">
              <a:extLst>
                <a:ext uri="{FF2B5EF4-FFF2-40B4-BE49-F238E27FC236}">
                  <a16:creationId xmlns:a16="http://schemas.microsoft.com/office/drawing/2014/main" id="{F33A3D42-E833-4348-9189-0F5F241A908A}"/>
                </a:ext>
              </a:extLst>
            </p:cNvPr>
            <p:cNvSpPr/>
            <p:nvPr/>
          </p:nvSpPr>
          <p:spPr>
            <a:xfrm>
              <a:off x="194984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5" name="object 54">
              <a:extLst>
                <a:ext uri="{FF2B5EF4-FFF2-40B4-BE49-F238E27FC236}">
                  <a16:creationId xmlns:a16="http://schemas.microsoft.com/office/drawing/2014/main" id="{9019FAF9-18A5-4D9D-846D-490B0E82B851}"/>
                </a:ext>
              </a:extLst>
            </p:cNvPr>
            <p:cNvSpPr/>
            <p:nvPr/>
          </p:nvSpPr>
          <p:spPr>
            <a:xfrm>
              <a:off x="22992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6" name="object 55">
              <a:extLst>
                <a:ext uri="{FF2B5EF4-FFF2-40B4-BE49-F238E27FC236}">
                  <a16:creationId xmlns:a16="http://schemas.microsoft.com/office/drawing/2014/main" id="{E275EE06-53EE-4D56-9555-76DC6AB129C9}"/>
                </a:ext>
              </a:extLst>
            </p:cNvPr>
            <p:cNvSpPr/>
            <p:nvPr/>
          </p:nvSpPr>
          <p:spPr>
            <a:xfrm>
              <a:off x="22992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7" name="object 56">
            <a:extLst>
              <a:ext uri="{FF2B5EF4-FFF2-40B4-BE49-F238E27FC236}">
                <a16:creationId xmlns:a16="http://schemas.microsoft.com/office/drawing/2014/main" id="{85E07E94-57B8-412A-99D4-5B5D11955B4F}"/>
              </a:ext>
            </a:extLst>
          </p:cNvPr>
          <p:cNvSpPr txBox="1"/>
          <p:nvPr/>
        </p:nvSpPr>
        <p:spPr>
          <a:xfrm>
            <a:off x="2198566" y="1872079"/>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58" name="object 57">
            <a:extLst>
              <a:ext uri="{FF2B5EF4-FFF2-40B4-BE49-F238E27FC236}">
                <a16:creationId xmlns:a16="http://schemas.microsoft.com/office/drawing/2014/main" id="{51FCD967-1F92-41C8-806D-BFC79487B489}"/>
              </a:ext>
            </a:extLst>
          </p:cNvPr>
          <p:cNvSpPr txBox="1"/>
          <p:nvPr/>
        </p:nvSpPr>
        <p:spPr>
          <a:xfrm>
            <a:off x="3184244" y="1923846"/>
            <a:ext cx="778437" cy="228268"/>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Outputs:</a:t>
            </a:r>
            <a:endParaRPr sz="1400" dirty="0">
              <a:latin typeface="Arial"/>
              <a:cs typeface="Arial"/>
            </a:endParaRPr>
          </a:p>
        </p:txBody>
      </p:sp>
      <p:sp>
        <p:nvSpPr>
          <p:cNvPr id="59" name="object 58">
            <a:extLst>
              <a:ext uri="{FF2B5EF4-FFF2-40B4-BE49-F238E27FC236}">
                <a16:creationId xmlns:a16="http://schemas.microsoft.com/office/drawing/2014/main" id="{3D21E43A-AF47-41B4-853A-CE13C304F512}"/>
              </a:ext>
            </a:extLst>
          </p:cNvPr>
          <p:cNvSpPr txBox="1"/>
          <p:nvPr/>
        </p:nvSpPr>
        <p:spPr>
          <a:xfrm>
            <a:off x="3199316" y="2219804"/>
            <a:ext cx="2356290" cy="179536"/>
          </a:xfrm>
          <a:prstGeom prst="rect">
            <a:avLst/>
          </a:prstGeom>
          <a:ln w="19049">
            <a:noFill/>
          </a:ln>
        </p:spPr>
        <p:txBody>
          <a:bodyPr vert="horz" wrap="square" lIns="0" tIns="0" rIns="0" bIns="0" rtlCol="0">
            <a:spAutoFit/>
          </a:bodyPr>
          <a:lstStyle/>
          <a:p>
            <a:pPr marL="40640">
              <a:lnSpc>
                <a:spcPts val="1385"/>
              </a:lnSpc>
            </a:pPr>
            <a:r>
              <a:rPr sz="1400" dirty="0">
                <a:latin typeface="Arial MT"/>
                <a:cs typeface="Arial MT"/>
              </a:rPr>
              <a:t>context</a:t>
            </a:r>
            <a:r>
              <a:rPr sz="1400" spc="-30" dirty="0">
                <a:latin typeface="Arial MT"/>
                <a:cs typeface="Arial MT"/>
              </a:rPr>
              <a:t> </a:t>
            </a:r>
            <a:r>
              <a:rPr sz="1400" dirty="0">
                <a:latin typeface="Arial MT"/>
                <a:cs typeface="Arial MT"/>
              </a:rPr>
              <a:t>vectors:</a:t>
            </a:r>
            <a:r>
              <a:rPr sz="1400" spc="-25" dirty="0">
                <a:latin typeface="Arial MT"/>
                <a:cs typeface="Arial MT"/>
              </a:rPr>
              <a:t> </a:t>
            </a:r>
            <a:r>
              <a:rPr sz="1400" b="1" dirty="0">
                <a:latin typeface="Arial"/>
                <a:cs typeface="Arial"/>
              </a:rPr>
              <a:t>y</a:t>
            </a:r>
            <a:r>
              <a:rPr sz="1400" b="1" spc="-25" dirty="0">
                <a:latin typeface="Arial"/>
                <a:cs typeface="Arial"/>
              </a:rPr>
              <a:t> </a:t>
            </a:r>
            <a:r>
              <a:rPr sz="1400" dirty="0">
                <a:latin typeface="Arial MT"/>
                <a:cs typeface="Arial MT"/>
              </a:rPr>
              <a:t>(shape:</a:t>
            </a:r>
            <a:r>
              <a:rPr sz="1400" spc="-30" dirty="0">
                <a:latin typeface="Arial MT"/>
                <a:cs typeface="Arial MT"/>
              </a:rPr>
              <a:t> </a:t>
            </a:r>
            <a:r>
              <a:rPr sz="1400" spc="-5" dirty="0">
                <a:latin typeface="Arial MT"/>
                <a:cs typeface="Arial MT"/>
              </a:rPr>
              <a:t>D)</a:t>
            </a:r>
            <a:endParaRPr sz="1400" dirty="0">
              <a:latin typeface="Arial MT"/>
              <a:cs typeface="Arial MT"/>
            </a:endParaRPr>
          </a:p>
        </p:txBody>
      </p:sp>
      <p:sp>
        <p:nvSpPr>
          <p:cNvPr id="60" name="object 59">
            <a:extLst>
              <a:ext uri="{FF2B5EF4-FFF2-40B4-BE49-F238E27FC236}">
                <a16:creationId xmlns:a16="http://schemas.microsoft.com/office/drawing/2014/main" id="{1F6C8A85-529A-4D84-8CB5-BA7E8C0EA9E1}"/>
              </a:ext>
            </a:extLst>
          </p:cNvPr>
          <p:cNvSpPr txBox="1"/>
          <p:nvPr/>
        </p:nvSpPr>
        <p:spPr>
          <a:xfrm>
            <a:off x="3184244" y="2716995"/>
            <a:ext cx="2140515" cy="874598"/>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Operations:</a:t>
            </a:r>
            <a:endParaRPr sz="1400" dirty="0">
              <a:latin typeface="Arial"/>
              <a:cs typeface="Arial"/>
            </a:endParaRPr>
          </a:p>
          <a:p>
            <a:pPr marL="38100" marR="30480">
              <a:lnSpc>
                <a:spcPct val="100000"/>
              </a:lnSpc>
            </a:pPr>
            <a:r>
              <a:rPr sz="1400" spc="-5" dirty="0">
                <a:latin typeface="Arial MT"/>
                <a:cs typeface="Arial MT"/>
              </a:rPr>
              <a:t>Alignment:</a:t>
            </a:r>
            <a:r>
              <a:rPr sz="1400" spc="-20" dirty="0">
                <a:latin typeface="Arial MT"/>
                <a:cs typeface="Arial MT"/>
              </a:rPr>
              <a:t> </a:t>
            </a:r>
            <a:r>
              <a:rPr sz="1400" dirty="0">
                <a:latin typeface="Arial MT"/>
                <a:cs typeface="Arial MT"/>
              </a:rPr>
              <a:t>e</a:t>
            </a:r>
            <a:r>
              <a:rPr sz="1400" baseline="-31250" dirty="0">
                <a:latin typeface="Arial MT"/>
                <a:cs typeface="Arial MT"/>
              </a:rPr>
              <a:t>i,j</a:t>
            </a:r>
            <a:r>
              <a:rPr sz="1400" spc="142" baseline="-31250" dirty="0">
                <a:latin typeface="Arial MT"/>
                <a:cs typeface="Arial MT"/>
              </a:rPr>
              <a:t> </a:t>
            </a:r>
            <a:r>
              <a:rPr sz="1400" dirty="0">
                <a:latin typeface="Arial MT"/>
                <a:cs typeface="Arial MT"/>
              </a:rPr>
              <a:t>=</a:t>
            </a:r>
            <a:r>
              <a:rPr sz="1400" spc="-15" dirty="0">
                <a:latin typeface="Arial MT"/>
                <a:cs typeface="Arial MT"/>
              </a:rPr>
              <a:t> </a:t>
            </a:r>
            <a:r>
              <a:rPr sz="1400" dirty="0">
                <a:latin typeface="Arial MT"/>
                <a:cs typeface="Arial MT"/>
              </a:rPr>
              <a:t>q</a:t>
            </a:r>
            <a:r>
              <a:rPr sz="1400" baseline="-31250" dirty="0">
                <a:latin typeface="Arial MT"/>
                <a:cs typeface="Arial MT"/>
              </a:rPr>
              <a:t>j</a:t>
            </a:r>
            <a:r>
              <a:rPr sz="1400" spc="142" baseline="-31250" dirty="0">
                <a:latin typeface="Arial MT"/>
                <a:cs typeface="Arial MT"/>
              </a:rPr>
              <a:t> </a:t>
            </a:r>
            <a:r>
              <a:rPr sz="1400" spc="10" dirty="0">
                <a:latin typeface="Gadugi"/>
                <a:cs typeface="Gadugi"/>
              </a:rPr>
              <a:t>ᐧ</a:t>
            </a:r>
            <a:r>
              <a:rPr sz="1400" spc="-10" dirty="0">
                <a:latin typeface="Gadugi"/>
                <a:cs typeface="Gadugi"/>
              </a:rPr>
              <a:t> </a:t>
            </a:r>
            <a:r>
              <a:rPr sz="1400" dirty="0">
                <a:latin typeface="Arial MT"/>
                <a:cs typeface="Arial MT"/>
              </a:rPr>
              <a:t>x</a:t>
            </a:r>
            <a:r>
              <a:rPr sz="1400" baseline="-31250" dirty="0">
                <a:latin typeface="Arial MT"/>
                <a:cs typeface="Arial MT"/>
              </a:rPr>
              <a:t>i</a:t>
            </a:r>
            <a:r>
              <a:rPr sz="1400" spc="150" baseline="-31250" dirty="0">
                <a:latin typeface="Arial MT"/>
                <a:cs typeface="Arial MT"/>
              </a:rPr>
              <a:t> </a:t>
            </a:r>
            <a:r>
              <a:rPr sz="1400" dirty="0">
                <a:latin typeface="Arial MT"/>
                <a:cs typeface="Arial MT"/>
              </a:rPr>
              <a:t>/</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Attention: </a:t>
            </a:r>
            <a:r>
              <a:rPr sz="1400" b="1" dirty="0">
                <a:latin typeface="Arial"/>
                <a:cs typeface="Arial"/>
              </a:rPr>
              <a:t>a </a:t>
            </a:r>
            <a:r>
              <a:rPr sz="1400" dirty="0">
                <a:latin typeface="Arial MT"/>
                <a:cs typeface="Arial MT"/>
              </a:rPr>
              <a:t>= softmax(</a:t>
            </a:r>
            <a:r>
              <a:rPr sz="1400" b="1" dirty="0">
                <a:latin typeface="Arial"/>
                <a:cs typeface="Arial"/>
              </a:rPr>
              <a:t>e</a:t>
            </a:r>
            <a:r>
              <a:rPr sz="1400" dirty="0">
                <a:latin typeface="Arial MT"/>
                <a:cs typeface="Arial MT"/>
              </a:rPr>
              <a:t>) </a:t>
            </a:r>
            <a:r>
              <a:rPr sz="1400" spc="5" dirty="0">
                <a:latin typeface="Arial MT"/>
                <a:cs typeface="Arial MT"/>
              </a:rPr>
              <a:t> </a:t>
            </a:r>
            <a:r>
              <a:rPr sz="1400" spc="-5" dirty="0">
                <a:latin typeface="Arial MT"/>
                <a:cs typeface="Arial MT"/>
              </a:rPr>
              <a:t>Output:</a:t>
            </a:r>
            <a:r>
              <a:rPr sz="1400" spc="-10" dirty="0">
                <a:latin typeface="Arial MT"/>
                <a:cs typeface="Arial MT"/>
              </a:rPr>
              <a:t> </a:t>
            </a:r>
            <a:r>
              <a:rPr sz="1400" spc="5" dirty="0">
                <a:latin typeface="Arial MT"/>
                <a:cs typeface="Arial MT"/>
              </a:rPr>
              <a:t>y</a:t>
            </a:r>
            <a:r>
              <a:rPr sz="1400" spc="7" baseline="-31250" dirty="0">
                <a:latin typeface="Arial MT"/>
                <a:cs typeface="Arial MT"/>
              </a:rPr>
              <a:t>j</a:t>
            </a:r>
            <a:r>
              <a:rPr sz="1400" spc="150" baseline="-31250"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a:t>
            </a:r>
            <a:r>
              <a:rPr sz="1400" baseline="-31250" dirty="0">
                <a:latin typeface="Arial MT"/>
                <a:cs typeface="Arial MT"/>
              </a:rPr>
              <a:t>i</a:t>
            </a:r>
            <a:r>
              <a:rPr sz="1400" spc="157" baseline="-31250" dirty="0">
                <a:latin typeface="Arial MT"/>
                <a:cs typeface="Arial MT"/>
              </a:rPr>
              <a:t> </a:t>
            </a:r>
            <a:r>
              <a:rPr sz="1400" spc="-5" dirty="0">
                <a:latin typeface="Arial MT"/>
                <a:cs typeface="Arial MT"/>
              </a:rPr>
              <a:t>a</a:t>
            </a:r>
            <a:r>
              <a:rPr sz="1400" spc="-7" baseline="-31250" dirty="0">
                <a:latin typeface="Arial MT"/>
                <a:cs typeface="Arial MT"/>
              </a:rPr>
              <a:t>i,j </a:t>
            </a:r>
            <a:r>
              <a:rPr sz="1400" dirty="0">
                <a:latin typeface="Arial MT"/>
                <a:cs typeface="Arial MT"/>
              </a:rPr>
              <a:t>x</a:t>
            </a:r>
            <a:r>
              <a:rPr sz="1400" baseline="-31250" dirty="0">
                <a:latin typeface="Arial MT"/>
                <a:cs typeface="Arial MT"/>
              </a:rPr>
              <a:t>i</a:t>
            </a:r>
          </a:p>
        </p:txBody>
      </p:sp>
      <p:sp>
        <p:nvSpPr>
          <p:cNvPr id="61" name="object 60">
            <a:extLst>
              <a:ext uri="{FF2B5EF4-FFF2-40B4-BE49-F238E27FC236}">
                <a16:creationId xmlns:a16="http://schemas.microsoft.com/office/drawing/2014/main" id="{5AAA114C-C62D-4144-AB84-9DA6BC8E598F}"/>
              </a:ext>
            </a:extLst>
          </p:cNvPr>
          <p:cNvSpPr/>
          <p:nvPr/>
        </p:nvSpPr>
        <p:spPr>
          <a:xfrm>
            <a:off x="3235281" y="5547188"/>
            <a:ext cx="2138266" cy="229235"/>
          </a:xfrm>
          <a:custGeom>
            <a:avLst/>
            <a:gdLst/>
            <a:ahLst/>
            <a:cxnLst/>
            <a:rect l="l" t="t" r="r" b="b"/>
            <a:pathLst>
              <a:path w="1812289" h="229235">
                <a:moveTo>
                  <a:pt x="0" y="0"/>
                </a:moveTo>
                <a:lnTo>
                  <a:pt x="1811999" y="0"/>
                </a:lnTo>
                <a:lnTo>
                  <a:pt x="1811999" y="229199"/>
                </a:lnTo>
                <a:lnTo>
                  <a:pt x="0" y="229199"/>
                </a:lnTo>
                <a:lnTo>
                  <a:pt x="0" y="0"/>
                </a:lnTo>
                <a:close/>
              </a:path>
            </a:pathLst>
          </a:custGeom>
          <a:ln w="19049">
            <a:noFill/>
          </a:ln>
        </p:spPr>
        <p:txBody>
          <a:bodyPr wrap="square" lIns="0" tIns="0" rIns="0" bIns="0" rtlCol="0"/>
          <a:lstStyle/>
          <a:p>
            <a:endParaRPr sz="1400"/>
          </a:p>
        </p:txBody>
      </p:sp>
      <p:sp>
        <p:nvSpPr>
          <p:cNvPr id="62" name="object 61">
            <a:extLst>
              <a:ext uri="{FF2B5EF4-FFF2-40B4-BE49-F238E27FC236}">
                <a16:creationId xmlns:a16="http://schemas.microsoft.com/office/drawing/2014/main" id="{7B4CCA22-B868-4A15-A0D7-7668D4C2924D}"/>
              </a:ext>
            </a:extLst>
          </p:cNvPr>
          <p:cNvSpPr txBox="1"/>
          <p:nvPr/>
        </p:nvSpPr>
        <p:spPr>
          <a:xfrm>
            <a:off x="1150479" y="4816305"/>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63" name="object 62">
            <a:extLst>
              <a:ext uri="{FF2B5EF4-FFF2-40B4-BE49-F238E27FC236}">
                <a16:creationId xmlns:a16="http://schemas.microsoft.com/office/drawing/2014/main" id="{9310E586-8424-4579-98C4-474AC93D09EC}"/>
              </a:ext>
            </a:extLst>
          </p:cNvPr>
          <p:cNvGrpSpPr/>
          <p:nvPr/>
        </p:nvGrpSpPr>
        <p:grpSpPr>
          <a:xfrm>
            <a:off x="1145717" y="4501517"/>
            <a:ext cx="330835" cy="289560"/>
            <a:chOff x="897000" y="3447337"/>
            <a:chExt cx="330835" cy="289560"/>
          </a:xfrm>
        </p:grpSpPr>
        <p:sp>
          <p:nvSpPr>
            <p:cNvPr id="64" name="object 63">
              <a:extLst>
                <a:ext uri="{FF2B5EF4-FFF2-40B4-BE49-F238E27FC236}">
                  <a16:creationId xmlns:a16="http://schemas.microsoft.com/office/drawing/2014/main" id="{3B5C526C-EE7C-4E9E-908E-82A6D4B4DA15}"/>
                </a:ext>
              </a:extLst>
            </p:cNvPr>
            <p:cNvSpPr/>
            <p:nvPr/>
          </p:nvSpPr>
          <p:spPr>
            <a:xfrm>
              <a:off x="901762"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5" name="object 64">
              <a:extLst>
                <a:ext uri="{FF2B5EF4-FFF2-40B4-BE49-F238E27FC236}">
                  <a16:creationId xmlns:a16="http://schemas.microsoft.com/office/drawing/2014/main" id="{F1D51C5E-4F0E-46FC-8DE8-3B17B55406B5}"/>
                </a:ext>
              </a:extLst>
            </p:cNvPr>
            <p:cNvSpPr/>
            <p:nvPr/>
          </p:nvSpPr>
          <p:spPr>
            <a:xfrm>
              <a:off x="901762"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6" name="object 65">
            <a:extLst>
              <a:ext uri="{FF2B5EF4-FFF2-40B4-BE49-F238E27FC236}">
                <a16:creationId xmlns:a16="http://schemas.microsoft.com/office/drawing/2014/main" id="{5E5C802E-3608-432E-90A9-24DD39916679}"/>
              </a:ext>
            </a:extLst>
          </p:cNvPr>
          <p:cNvSpPr txBox="1"/>
          <p:nvPr/>
        </p:nvSpPr>
        <p:spPr>
          <a:xfrm>
            <a:off x="1150479" y="450628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67" name="object 66">
            <a:extLst>
              <a:ext uri="{FF2B5EF4-FFF2-40B4-BE49-F238E27FC236}">
                <a16:creationId xmlns:a16="http://schemas.microsoft.com/office/drawing/2014/main" id="{C395C91F-C2D6-4738-A0C0-CDBB5E101426}"/>
              </a:ext>
            </a:extLst>
          </p:cNvPr>
          <p:cNvGrpSpPr/>
          <p:nvPr/>
        </p:nvGrpSpPr>
        <p:grpSpPr>
          <a:xfrm>
            <a:off x="1145717" y="4191492"/>
            <a:ext cx="330835" cy="289560"/>
            <a:chOff x="897000" y="3137312"/>
            <a:chExt cx="330835" cy="289560"/>
          </a:xfrm>
        </p:grpSpPr>
        <p:sp>
          <p:nvSpPr>
            <p:cNvPr id="68" name="object 67">
              <a:extLst>
                <a:ext uri="{FF2B5EF4-FFF2-40B4-BE49-F238E27FC236}">
                  <a16:creationId xmlns:a16="http://schemas.microsoft.com/office/drawing/2014/main" id="{15767871-DC6A-49DE-91A9-1F19B07B6C66}"/>
                </a:ext>
              </a:extLst>
            </p:cNvPr>
            <p:cNvSpPr/>
            <p:nvPr/>
          </p:nvSpPr>
          <p:spPr>
            <a:xfrm>
              <a:off x="901762"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9" name="object 68">
              <a:extLst>
                <a:ext uri="{FF2B5EF4-FFF2-40B4-BE49-F238E27FC236}">
                  <a16:creationId xmlns:a16="http://schemas.microsoft.com/office/drawing/2014/main" id="{D0725137-D8B3-4263-862D-80492B411962}"/>
                </a:ext>
              </a:extLst>
            </p:cNvPr>
            <p:cNvSpPr/>
            <p:nvPr/>
          </p:nvSpPr>
          <p:spPr>
            <a:xfrm>
              <a:off x="901762"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0" name="object 69">
            <a:extLst>
              <a:ext uri="{FF2B5EF4-FFF2-40B4-BE49-F238E27FC236}">
                <a16:creationId xmlns:a16="http://schemas.microsoft.com/office/drawing/2014/main" id="{9A08E715-ED42-4C62-A111-5D7C0FC7EE48}"/>
              </a:ext>
            </a:extLst>
          </p:cNvPr>
          <p:cNvSpPr txBox="1"/>
          <p:nvPr/>
        </p:nvSpPr>
        <p:spPr>
          <a:xfrm>
            <a:off x="1150479" y="419625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71" name="object 70">
            <a:extLst>
              <a:ext uri="{FF2B5EF4-FFF2-40B4-BE49-F238E27FC236}">
                <a16:creationId xmlns:a16="http://schemas.microsoft.com/office/drawing/2014/main" id="{27F77717-A098-4FF3-8EBB-E8CFB80414E8}"/>
              </a:ext>
            </a:extLst>
          </p:cNvPr>
          <p:cNvSpPr/>
          <p:nvPr/>
        </p:nvSpPr>
        <p:spPr>
          <a:xfrm>
            <a:off x="1847757" y="418857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nvGrpSpPr>
          <p:cNvPr id="72" name="object 71">
            <a:extLst>
              <a:ext uri="{FF2B5EF4-FFF2-40B4-BE49-F238E27FC236}">
                <a16:creationId xmlns:a16="http://schemas.microsoft.com/office/drawing/2014/main" id="{4F6142FF-C0FB-4A2E-99B9-A46636285F12}"/>
              </a:ext>
            </a:extLst>
          </p:cNvPr>
          <p:cNvGrpSpPr/>
          <p:nvPr/>
        </p:nvGrpSpPr>
        <p:grpSpPr>
          <a:xfrm>
            <a:off x="1845545" y="3321242"/>
            <a:ext cx="330835" cy="289560"/>
            <a:chOff x="1596828" y="2267062"/>
            <a:chExt cx="330835" cy="289560"/>
          </a:xfrm>
        </p:grpSpPr>
        <p:sp>
          <p:nvSpPr>
            <p:cNvPr id="73" name="object 72">
              <a:extLst>
                <a:ext uri="{FF2B5EF4-FFF2-40B4-BE49-F238E27FC236}">
                  <a16:creationId xmlns:a16="http://schemas.microsoft.com/office/drawing/2014/main" id="{BC22C80A-D459-4ACB-8BA0-4D2C2A037482}"/>
                </a:ext>
              </a:extLst>
            </p:cNvPr>
            <p:cNvSpPr/>
            <p:nvPr/>
          </p:nvSpPr>
          <p:spPr>
            <a:xfrm>
              <a:off x="1601591"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4" name="object 73">
              <a:extLst>
                <a:ext uri="{FF2B5EF4-FFF2-40B4-BE49-F238E27FC236}">
                  <a16:creationId xmlns:a16="http://schemas.microsoft.com/office/drawing/2014/main" id="{A1C0DE95-7D6C-4F2F-8686-2BE7C5951AB9}"/>
                </a:ext>
              </a:extLst>
            </p:cNvPr>
            <p:cNvSpPr/>
            <p:nvPr/>
          </p:nvSpPr>
          <p:spPr>
            <a:xfrm>
              <a:off x="1601591"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5" name="object 74">
            <a:extLst>
              <a:ext uri="{FF2B5EF4-FFF2-40B4-BE49-F238E27FC236}">
                <a16:creationId xmlns:a16="http://schemas.microsoft.com/office/drawing/2014/main" id="{9066A5E5-FF17-45D7-9066-1609263E455F}"/>
              </a:ext>
            </a:extLst>
          </p:cNvPr>
          <p:cNvSpPr txBox="1"/>
          <p:nvPr/>
        </p:nvSpPr>
        <p:spPr>
          <a:xfrm>
            <a:off x="1824908" y="3429546"/>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2,0</a:t>
            </a:r>
            <a:endParaRPr sz="450">
              <a:latin typeface="Arial MT"/>
              <a:cs typeface="Arial MT"/>
            </a:endParaRPr>
          </a:p>
        </p:txBody>
      </p:sp>
      <p:grpSp>
        <p:nvGrpSpPr>
          <p:cNvPr id="76" name="object 75">
            <a:extLst>
              <a:ext uri="{FF2B5EF4-FFF2-40B4-BE49-F238E27FC236}">
                <a16:creationId xmlns:a16="http://schemas.microsoft.com/office/drawing/2014/main" id="{BD08B2E9-04D4-425E-B86F-4E88B16D9AB3}"/>
              </a:ext>
            </a:extLst>
          </p:cNvPr>
          <p:cNvGrpSpPr/>
          <p:nvPr/>
        </p:nvGrpSpPr>
        <p:grpSpPr>
          <a:xfrm>
            <a:off x="1845545" y="3011217"/>
            <a:ext cx="330835" cy="289560"/>
            <a:chOff x="1596828" y="1957037"/>
            <a:chExt cx="330835" cy="289560"/>
          </a:xfrm>
        </p:grpSpPr>
        <p:sp>
          <p:nvSpPr>
            <p:cNvPr id="77" name="object 76">
              <a:extLst>
                <a:ext uri="{FF2B5EF4-FFF2-40B4-BE49-F238E27FC236}">
                  <a16:creationId xmlns:a16="http://schemas.microsoft.com/office/drawing/2014/main" id="{CDF96876-5724-4092-8F8D-85E547A89C7C}"/>
                </a:ext>
              </a:extLst>
            </p:cNvPr>
            <p:cNvSpPr/>
            <p:nvPr/>
          </p:nvSpPr>
          <p:spPr>
            <a:xfrm>
              <a:off x="1601591"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8" name="object 77">
              <a:extLst>
                <a:ext uri="{FF2B5EF4-FFF2-40B4-BE49-F238E27FC236}">
                  <a16:creationId xmlns:a16="http://schemas.microsoft.com/office/drawing/2014/main" id="{977D9B36-835E-4655-A75C-FA0A91E310C8}"/>
                </a:ext>
              </a:extLst>
            </p:cNvPr>
            <p:cNvSpPr/>
            <p:nvPr/>
          </p:nvSpPr>
          <p:spPr>
            <a:xfrm>
              <a:off x="1601591"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9" name="object 78">
            <a:extLst>
              <a:ext uri="{FF2B5EF4-FFF2-40B4-BE49-F238E27FC236}">
                <a16:creationId xmlns:a16="http://schemas.microsoft.com/office/drawing/2014/main" id="{71E55D3B-4EF1-4EAA-9B5D-73145C1F135C}"/>
              </a:ext>
            </a:extLst>
          </p:cNvPr>
          <p:cNvSpPr txBox="1"/>
          <p:nvPr/>
        </p:nvSpPr>
        <p:spPr>
          <a:xfrm>
            <a:off x="1824908" y="3119521"/>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1,0</a:t>
            </a:r>
            <a:endParaRPr sz="450">
              <a:latin typeface="Arial MT"/>
              <a:cs typeface="Arial MT"/>
            </a:endParaRPr>
          </a:p>
        </p:txBody>
      </p:sp>
      <p:grpSp>
        <p:nvGrpSpPr>
          <p:cNvPr id="80" name="object 79">
            <a:extLst>
              <a:ext uri="{FF2B5EF4-FFF2-40B4-BE49-F238E27FC236}">
                <a16:creationId xmlns:a16="http://schemas.microsoft.com/office/drawing/2014/main" id="{F8FE45B1-FD9C-4437-A44F-D5C19EE120CC}"/>
              </a:ext>
            </a:extLst>
          </p:cNvPr>
          <p:cNvGrpSpPr/>
          <p:nvPr/>
        </p:nvGrpSpPr>
        <p:grpSpPr>
          <a:xfrm>
            <a:off x="1845545" y="2701192"/>
            <a:ext cx="330835" cy="289560"/>
            <a:chOff x="1596828" y="1647012"/>
            <a:chExt cx="330835" cy="289560"/>
          </a:xfrm>
        </p:grpSpPr>
        <p:sp>
          <p:nvSpPr>
            <p:cNvPr id="81" name="object 80">
              <a:extLst>
                <a:ext uri="{FF2B5EF4-FFF2-40B4-BE49-F238E27FC236}">
                  <a16:creationId xmlns:a16="http://schemas.microsoft.com/office/drawing/2014/main" id="{8287CE04-4934-44B6-B525-73640C151071}"/>
                </a:ext>
              </a:extLst>
            </p:cNvPr>
            <p:cNvSpPr/>
            <p:nvPr/>
          </p:nvSpPr>
          <p:spPr>
            <a:xfrm>
              <a:off x="1601591"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2" name="object 81">
              <a:extLst>
                <a:ext uri="{FF2B5EF4-FFF2-40B4-BE49-F238E27FC236}">
                  <a16:creationId xmlns:a16="http://schemas.microsoft.com/office/drawing/2014/main" id="{D46D6A4B-521D-425B-A0A5-953136DBBAF7}"/>
                </a:ext>
              </a:extLst>
            </p:cNvPr>
            <p:cNvSpPr/>
            <p:nvPr/>
          </p:nvSpPr>
          <p:spPr>
            <a:xfrm>
              <a:off x="1601591"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3" name="object 82">
            <a:extLst>
              <a:ext uri="{FF2B5EF4-FFF2-40B4-BE49-F238E27FC236}">
                <a16:creationId xmlns:a16="http://schemas.microsoft.com/office/drawing/2014/main" id="{F96762BA-795E-4BCB-8B15-492436BEBFAA}"/>
              </a:ext>
            </a:extLst>
          </p:cNvPr>
          <p:cNvSpPr txBox="1"/>
          <p:nvPr/>
        </p:nvSpPr>
        <p:spPr>
          <a:xfrm>
            <a:off x="1824908" y="2809496"/>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0,0</a:t>
            </a:r>
            <a:endParaRPr sz="450">
              <a:latin typeface="Arial MT"/>
              <a:cs typeface="Arial MT"/>
            </a:endParaRPr>
          </a:p>
        </p:txBody>
      </p:sp>
      <p:graphicFrame>
        <p:nvGraphicFramePr>
          <p:cNvPr id="84" name="object 83">
            <a:extLst>
              <a:ext uri="{FF2B5EF4-FFF2-40B4-BE49-F238E27FC236}">
                <a16:creationId xmlns:a16="http://schemas.microsoft.com/office/drawing/2014/main" id="{B2953CB6-451A-4374-BFC5-AF0A763760FC}"/>
              </a:ext>
            </a:extLst>
          </p:cNvPr>
          <p:cNvGraphicFramePr>
            <a:graphicFrameLocks noGrp="1"/>
          </p:cNvGraphicFramePr>
          <p:nvPr>
            <p:extLst>
              <p:ext uri="{D42A27DB-BD31-4B8C-83A1-F6EECF244321}">
                <p14:modId xmlns:p14="http://schemas.microsoft.com/office/powerpoint/2010/main" val="3131918068"/>
              </p:ext>
            </p:extLst>
          </p:nvPr>
        </p:nvGraphicFramePr>
        <p:xfrm>
          <a:off x="1842995" y="4183817"/>
          <a:ext cx="1021080" cy="899648"/>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0000"/>
                    </a:ext>
                  </a:extLst>
                </a:gridCol>
                <a:gridCol w="333375">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tblGrid>
              <a:tr h="294812">
                <a:tc>
                  <a:txBody>
                    <a:bodyPr/>
                    <a:lstStyle/>
                    <a:p>
                      <a:pPr>
                        <a:lnSpc>
                          <a:spcPct val="100000"/>
                        </a:lnSpc>
                        <a:spcBef>
                          <a:spcPts val="50"/>
                        </a:spcBef>
                      </a:pPr>
                      <a:endParaRPr sz="750" dirty="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0,0</a:t>
                      </a:r>
                    </a:p>
                  </a:txBody>
                  <a:tcPr marL="0" marR="0" marT="6350" marB="0">
                    <a:lnR w="9525">
                      <a:solidFill>
                        <a:srgbClr val="666666"/>
                      </a:solidFill>
                      <a:prstDash val="solid"/>
                    </a:lnR>
                  </a:tcPr>
                </a:tc>
                <a:tc>
                  <a:txBody>
                    <a:bodyPr/>
                    <a:lstStyle/>
                    <a:p>
                      <a:pPr>
                        <a:lnSpc>
                          <a:spcPct val="100000"/>
                        </a:lnSpc>
                        <a:spcBef>
                          <a:spcPts val="50"/>
                        </a:spcBef>
                      </a:pPr>
                      <a:endParaRPr sz="75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0,1</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spcBef>
                          <a:spcPts val="50"/>
                        </a:spcBef>
                      </a:pPr>
                      <a:endParaRPr sz="75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0,2</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0"/>
                  </a:ext>
                </a:extLst>
              </a:tr>
              <a:tr h="310024">
                <a:tc>
                  <a:txBody>
                    <a:bodyPr/>
                    <a:lstStyle/>
                    <a:p>
                      <a:pPr>
                        <a:lnSpc>
                          <a:spcPct val="100000"/>
                        </a:lnSpc>
                      </a:pPr>
                      <a:endParaRPr sz="90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1,0</a:t>
                      </a:r>
                      <a:endParaRPr sz="450">
                        <a:latin typeface="Arial MT"/>
                        <a:cs typeface="Arial MT"/>
                      </a:endParaRPr>
                    </a:p>
                  </a:txBody>
                  <a:tcPr marL="0" marR="0" marT="0" marB="0">
                    <a:lnR w="9525">
                      <a:solidFill>
                        <a:srgbClr val="666666"/>
                      </a:solidFill>
                      <a:prstDash val="solid"/>
                    </a:lnR>
                  </a:tcPr>
                </a:tc>
                <a:tc>
                  <a:txBody>
                    <a:bodyPr/>
                    <a:lstStyle/>
                    <a:p>
                      <a:pPr>
                        <a:lnSpc>
                          <a:spcPct val="100000"/>
                        </a:lnSpc>
                      </a:pPr>
                      <a:endParaRPr sz="90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1,1</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pPr>
                      <a:endParaRPr sz="90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1,2</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1"/>
                  </a:ext>
                </a:extLst>
              </a:tr>
              <a:tr h="294812">
                <a:tc>
                  <a:txBody>
                    <a:bodyPr/>
                    <a:lstStyle/>
                    <a:p>
                      <a:pPr>
                        <a:lnSpc>
                          <a:spcPct val="100000"/>
                        </a:lnSpc>
                      </a:pPr>
                      <a:endParaRPr sz="90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2,0</a:t>
                      </a:r>
                      <a:endParaRPr sz="450">
                        <a:latin typeface="Arial MT"/>
                        <a:cs typeface="Arial MT"/>
                      </a:endParaRPr>
                    </a:p>
                  </a:txBody>
                  <a:tcPr marL="0" marR="0" marT="0" marB="0">
                    <a:lnR w="9525">
                      <a:solidFill>
                        <a:srgbClr val="666666"/>
                      </a:solidFill>
                      <a:prstDash val="solid"/>
                    </a:lnR>
                  </a:tcPr>
                </a:tc>
                <a:tc>
                  <a:txBody>
                    <a:bodyPr/>
                    <a:lstStyle/>
                    <a:p>
                      <a:pPr>
                        <a:lnSpc>
                          <a:spcPct val="100000"/>
                        </a:lnSpc>
                      </a:pPr>
                      <a:endParaRPr sz="900" dirty="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2,1</a:t>
                      </a: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pPr>
                      <a:endParaRPr sz="900" dirty="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2,2</a:t>
                      </a: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2"/>
                  </a:ext>
                </a:extLst>
              </a:tr>
            </a:tbl>
          </a:graphicData>
        </a:graphic>
      </p:graphicFrame>
      <p:sp>
        <p:nvSpPr>
          <p:cNvPr id="85" name="object 84">
            <a:extLst>
              <a:ext uri="{FF2B5EF4-FFF2-40B4-BE49-F238E27FC236}">
                <a16:creationId xmlns:a16="http://schemas.microsoft.com/office/drawing/2014/main" id="{AA2D4BF8-45FD-41E3-BC7D-D6284DA7D643}"/>
              </a:ext>
            </a:extLst>
          </p:cNvPr>
          <p:cNvSpPr/>
          <p:nvPr/>
        </p:nvSpPr>
        <p:spPr>
          <a:xfrm>
            <a:off x="2202201" y="332600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6" name="object 85">
            <a:extLst>
              <a:ext uri="{FF2B5EF4-FFF2-40B4-BE49-F238E27FC236}">
                <a16:creationId xmlns:a16="http://schemas.microsoft.com/office/drawing/2014/main" id="{7E0BDEE6-E454-4642-9342-D8AF8CC1B685}"/>
              </a:ext>
            </a:extLst>
          </p:cNvPr>
          <p:cNvSpPr txBox="1"/>
          <p:nvPr/>
        </p:nvSpPr>
        <p:spPr>
          <a:xfrm>
            <a:off x="2206963" y="3315554"/>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2,1</a:t>
            </a:r>
            <a:endParaRPr sz="450">
              <a:latin typeface="Arial MT"/>
              <a:cs typeface="Arial MT"/>
            </a:endParaRPr>
          </a:p>
        </p:txBody>
      </p:sp>
      <p:sp>
        <p:nvSpPr>
          <p:cNvPr id="87" name="object 86">
            <a:extLst>
              <a:ext uri="{FF2B5EF4-FFF2-40B4-BE49-F238E27FC236}">
                <a16:creationId xmlns:a16="http://schemas.microsoft.com/office/drawing/2014/main" id="{47C2F782-5E11-4DA5-801D-0011D6C53CFA}"/>
              </a:ext>
            </a:extLst>
          </p:cNvPr>
          <p:cNvSpPr/>
          <p:nvPr/>
        </p:nvSpPr>
        <p:spPr>
          <a:xfrm>
            <a:off x="2202201" y="301598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8" name="object 87">
            <a:extLst>
              <a:ext uri="{FF2B5EF4-FFF2-40B4-BE49-F238E27FC236}">
                <a16:creationId xmlns:a16="http://schemas.microsoft.com/office/drawing/2014/main" id="{41C89CB4-13EE-497E-A863-11DE69C98DEE}"/>
              </a:ext>
            </a:extLst>
          </p:cNvPr>
          <p:cNvSpPr txBox="1"/>
          <p:nvPr/>
        </p:nvSpPr>
        <p:spPr>
          <a:xfrm>
            <a:off x="2206963" y="3005530"/>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1,1</a:t>
            </a:r>
            <a:endParaRPr sz="450">
              <a:latin typeface="Arial MT"/>
              <a:cs typeface="Arial MT"/>
            </a:endParaRPr>
          </a:p>
        </p:txBody>
      </p:sp>
      <p:sp>
        <p:nvSpPr>
          <p:cNvPr id="89" name="object 88">
            <a:extLst>
              <a:ext uri="{FF2B5EF4-FFF2-40B4-BE49-F238E27FC236}">
                <a16:creationId xmlns:a16="http://schemas.microsoft.com/office/drawing/2014/main" id="{80F81CAC-C39F-419E-9B8B-B45C577D49A5}"/>
              </a:ext>
            </a:extLst>
          </p:cNvPr>
          <p:cNvSpPr/>
          <p:nvPr/>
        </p:nvSpPr>
        <p:spPr>
          <a:xfrm>
            <a:off x="2202201" y="270595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0" name="object 89">
            <a:extLst>
              <a:ext uri="{FF2B5EF4-FFF2-40B4-BE49-F238E27FC236}">
                <a16:creationId xmlns:a16="http://schemas.microsoft.com/office/drawing/2014/main" id="{F62C70CF-45B6-4BA2-B03A-AF0D26365890}"/>
              </a:ext>
            </a:extLst>
          </p:cNvPr>
          <p:cNvSpPr txBox="1"/>
          <p:nvPr/>
        </p:nvSpPr>
        <p:spPr>
          <a:xfrm>
            <a:off x="2206963" y="2710717"/>
            <a:ext cx="324485" cy="285750"/>
          </a:xfrm>
          <a:prstGeom prst="rect">
            <a:avLst/>
          </a:prstGeom>
          <a:solidFill>
            <a:srgbClr val="FF9900"/>
          </a:solidFill>
        </p:spPr>
        <p:txBody>
          <a:bodyPr vert="horz" wrap="square" lIns="0" tIns="111125" rIns="0" bIns="0" rtlCol="0">
            <a:spAutoFit/>
          </a:bodyPr>
          <a:lstStyle/>
          <a:p>
            <a:pPr marL="89535">
              <a:lnSpc>
                <a:spcPct val="100000"/>
              </a:lnSpc>
              <a:spcBef>
                <a:spcPts val="875"/>
              </a:spcBef>
            </a:pPr>
            <a:r>
              <a:rPr sz="1050" baseline="19841" dirty="0">
                <a:latin typeface="Arial MT"/>
                <a:cs typeface="Arial MT"/>
              </a:rPr>
              <a:t>a</a:t>
            </a:r>
            <a:r>
              <a:rPr sz="450" dirty="0">
                <a:latin typeface="Arial MT"/>
                <a:cs typeface="Arial MT"/>
              </a:rPr>
              <a:t>0,1</a:t>
            </a:r>
            <a:endParaRPr sz="450">
              <a:latin typeface="Arial MT"/>
              <a:cs typeface="Arial MT"/>
            </a:endParaRPr>
          </a:p>
        </p:txBody>
      </p:sp>
      <p:sp>
        <p:nvSpPr>
          <p:cNvPr id="91" name="object 90">
            <a:extLst>
              <a:ext uri="{FF2B5EF4-FFF2-40B4-BE49-F238E27FC236}">
                <a16:creationId xmlns:a16="http://schemas.microsoft.com/office/drawing/2014/main" id="{34471F4A-94CF-4914-B373-102F6AD31B8C}"/>
              </a:ext>
            </a:extLst>
          </p:cNvPr>
          <p:cNvSpPr/>
          <p:nvPr/>
        </p:nvSpPr>
        <p:spPr>
          <a:xfrm>
            <a:off x="2548022" y="332600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2" name="object 91">
            <a:extLst>
              <a:ext uri="{FF2B5EF4-FFF2-40B4-BE49-F238E27FC236}">
                <a16:creationId xmlns:a16="http://schemas.microsoft.com/office/drawing/2014/main" id="{48F0291A-BC8D-4194-AFC4-193BC8F1AD58}"/>
              </a:ext>
            </a:extLst>
          </p:cNvPr>
          <p:cNvSpPr txBox="1"/>
          <p:nvPr/>
        </p:nvSpPr>
        <p:spPr>
          <a:xfrm>
            <a:off x="2540374" y="3315554"/>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2,2</a:t>
            </a:r>
            <a:endParaRPr sz="450">
              <a:latin typeface="Arial MT"/>
              <a:cs typeface="Arial MT"/>
            </a:endParaRPr>
          </a:p>
        </p:txBody>
      </p:sp>
      <p:sp>
        <p:nvSpPr>
          <p:cNvPr id="93" name="object 92">
            <a:extLst>
              <a:ext uri="{FF2B5EF4-FFF2-40B4-BE49-F238E27FC236}">
                <a16:creationId xmlns:a16="http://schemas.microsoft.com/office/drawing/2014/main" id="{B827F644-E416-4291-AED9-5D8414F7921A}"/>
              </a:ext>
            </a:extLst>
          </p:cNvPr>
          <p:cNvSpPr/>
          <p:nvPr/>
        </p:nvSpPr>
        <p:spPr>
          <a:xfrm>
            <a:off x="2548022" y="301598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4" name="object 93">
            <a:extLst>
              <a:ext uri="{FF2B5EF4-FFF2-40B4-BE49-F238E27FC236}">
                <a16:creationId xmlns:a16="http://schemas.microsoft.com/office/drawing/2014/main" id="{E04970F8-74D4-46F9-9521-B45CBF055942}"/>
              </a:ext>
            </a:extLst>
          </p:cNvPr>
          <p:cNvSpPr txBox="1"/>
          <p:nvPr/>
        </p:nvSpPr>
        <p:spPr>
          <a:xfrm>
            <a:off x="2540374" y="3005530"/>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1,2</a:t>
            </a:r>
            <a:endParaRPr sz="450">
              <a:latin typeface="Arial MT"/>
              <a:cs typeface="Arial MT"/>
            </a:endParaRPr>
          </a:p>
        </p:txBody>
      </p:sp>
      <p:sp>
        <p:nvSpPr>
          <p:cNvPr id="95" name="object 94">
            <a:extLst>
              <a:ext uri="{FF2B5EF4-FFF2-40B4-BE49-F238E27FC236}">
                <a16:creationId xmlns:a16="http://schemas.microsoft.com/office/drawing/2014/main" id="{8A969B7C-9EC0-441E-991E-CD15DB6B333D}"/>
              </a:ext>
            </a:extLst>
          </p:cNvPr>
          <p:cNvSpPr/>
          <p:nvPr/>
        </p:nvSpPr>
        <p:spPr>
          <a:xfrm>
            <a:off x="2548022" y="270595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6" name="object 95">
            <a:extLst>
              <a:ext uri="{FF2B5EF4-FFF2-40B4-BE49-F238E27FC236}">
                <a16:creationId xmlns:a16="http://schemas.microsoft.com/office/drawing/2014/main" id="{59BD8B51-7924-4165-84B9-E23B255138A4}"/>
              </a:ext>
            </a:extLst>
          </p:cNvPr>
          <p:cNvSpPr txBox="1"/>
          <p:nvPr/>
        </p:nvSpPr>
        <p:spPr>
          <a:xfrm>
            <a:off x="2540374" y="2710717"/>
            <a:ext cx="324485" cy="285750"/>
          </a:xfrm>
          <a:prstGeom prst="rect">
            <a:avLst/>
          </a:prstGeom>
          <a:solidFill>
            <a:srgbClr val="FF9900"/>
          </a:solidFill>
        </p:spPr>
        <p:txBody>
          <a:bodyPr vert="horz" wrap="square" lIns="0" tIns="111125" rIns="0" bIns="0" rtlCol="0">
            <a:spAutoFit/>
          </a:bodyPr>
          <a:lstStyle/>
          <a:p>
            <a:pPr marL="102235">
              <a:lnSpc>
                <a:spcPct val="100000"/>
              </a:lnSpc>
              <a:spcBef>
                <a:spcPts val="875"/>
              </a:spcBef>
            </a:pPr>
            <a:r>
              <a:rPr sz="1050" baseline="19841" dirty="0">
                <a:latin typeface="Arial MT"/>
                <a:cs typeface="Arial MT"/>
              </a:rPr>
              <a:t>a</a:t>
            </a:r>
            <a:r>
              <a:rPr sz="450" dirty="0">
                <a:latin typeface="Arial MT"/>
                <a:cs typeface="Arial MT"/>
              </a:rPr>
              <a:t>0,2</a:t>
            </a:r>
          </a:p>
        </p:txBody>
      </p:sp>
      <p:sp>
        <p:nvSpPr>
          <p:cNvPr id="97" name="object 96">
            <a:extLst>
              <a:ext uri="{FF2B5EF4-FFF2-40B4-BE49-F238E27FC236}">
                <a16:creationId xmlns:a16="http://schemas.microsoft.com/office/drawing/2014/main" id="{89FEDE05-7BCB-4DF2-8191-8378353C4398}"/>
              </a:ext>
            </a:extLst>
          </p:cNvPr>
          <p:cNvSpPr/>
          <p:nvPr/>
        </p:nvSpPr>
        <p:spPr>
          <a:xfrm>
            <a:off x="2364812" y="4056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98" name="object 97">
            <a:extLst>
              <a:ext uri="{FF2B5EF4-FFF2-40B4-BE49-F238E27FC236}">
                <a16:creationId xmlns:a16="http://schemas.microsoft.com/office/drawing/2014/main" id="{65AE0687-C86E-471A-955E-C443FF938446}"/>
              </a:ext>
            </a:extLst>
          </p:cNvPr>
          <p:cNvSpPr/>
          <p:nvPr/>
        </p:nvSpPr>
        <p:spPr>
          <a:xfrm>
            <a:off x="2364812" y="3675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99" name="object 98">
            <a:extLst>
              <a:ext uri="{FF2B5EF4-FFF2-40B4-BE49-F238E27FC236}">
                <a16:creationId xmlns:a16="http://schemas.microsoft.com/office/drawing/2014/main" id="{E2A9396E-47FE-46B2-B8E5-DFFE0355D8F7}"/>
              </a:ext>
            </a:extLst>
          </p:cNvPr>
          <p:cNvSpPr/>
          <p:nvPr/>
        </p:nvSpPr>
        <p:spPr>
          <a:xfrm>
            <a:off x="2701439" y="4056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00" name="object 99">
            <a:extLst>
              <a:ext uri="{FF2B5EF4-FFF2-40B4-BE49-F238E27FC236}">
                <a16:creationId xmlns:a16="http://schemas.microsoft.com/office/drawing/2014/main" id="{73C10E8A-01DF-496D-871B-2D3BF7E3F1EE}"/>
              </a:ext>
            </a:extLst>
          </p:cNvPr>
          <p:cNvSpPr/>
          <p:nvPr/>
        </p:nvSpPr>
        <p:spPr>
          <a:xfrm>
            <a:off x="2701439" y="367595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aphicFrame>
        <p:nvGraphicFramePr>
          <p:cNvPr id="101" name="object 100">
            <a:extLst>
              <a:ext uri="{FF2B5EF4-FFF2-40B4-BE49-F238E27FC236}">
                <a16:creationId xmlns:a16="http://schemas.microsoft.com/office/drawing/2014/main" id="{94B4B769-DF70-4546-877D-6BAA13392FFC}"/>
              </a:ext>
            </a:extLst>
          </p:cNvPr>
          <p:cNvGraphicFramePr>
            <a:graphicFrameLocks noGrp="1"/>
          </p:cNvGraphicFramePr>
          <p:nvPr>
            <p:extLst>
              <p:ext uri="{D42A27DB-BD31-4B8C-83A1-F6EECF244321}">
                <p14:modId xmlns:p14="http://schemas.microsoft.com/office/powerpoint/2010/main" val="2573770340"/>
              </p:ext>
            </p:extLst>
          </p:nvPr>
        </p:nvGraphicFramePr>
        <p:xfrm>
          <a:off x="2200211" y="5149516"/>
          <a:ext cx="664209" cy="437524"/>
        </p:xfrm>
        <a:graphic>
          <a:graphicData uri="http://schemas.openxmlformats.org/drawingml/2006/table">
            <a:tbl>
              <a:tblPr firstRow="1" bandRow="1">
                <a:tableStyleId>{2D5ABB26-0587-4C30-8999-92F81FD0307C}</a:tableStyleId>
              </a:tblPr>
              <a:tblGrid>
                <a:gridCol w="160020">
                  <a:extLst>
                    <a:ext uri="{9D8B030D-6E8A-4147-A177-3AD203B41FA5}">
                      <a16:colId xmlns:a16="http://schemas.microsoft.com/office/drawing/2014/main" val="20000"/>
                    </a:ext>
                  </a:extLst>
                </a:gridCol>
                <a:gridCol w="17208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gridCol w="160654">
                  <a:extLst>
                    <a:ext uri="{9D8B030D-6E8A-4147-A177-3AD203B41FA5}">
                      <a16:colId xmlns:a16="http://schemas.microsoft.com/office/drawing/2014/main" val="20003"/>
                    </a:ext>
                  </a:extLst>
                </a:gridCol>
              </a:tblGrid>
              <a:tr h="157925">
                <a:tc>
                  <a:txBody>
                    <a:bodyPr/>
                    <a:lstStyle/>
                    <a:p>
                      <a:pPr>
                        <a:lnSpc>
                          <a:spcPct val="100000"/>
                        </a:lnSpc>
                      </a:pPr>
                      <a:endParaRPr sz="9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gridSpan="2">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R w="12700">
                      <a:solidFill>
                        <a:srgbClr val="222222"/>
                      </a:solidFill>
                      <a:prstDash val="solid"/>
                    </a:lnR>
                    <a:lnB w="12700">
                      <a:solidFill>
                        <a:srgbClr val="666666"/>
                      </a:solidFill>
                      <a:prstDash val="solid"/>
                    </a:lnB>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B w="9525">
                      <a:solidFill>
                        <a:srgbClr val="666666"/>
                      </a:solidFill>
                      <a:prstDash val="solid"/>
                    </a:lnB>
                  </a:tcPr>
                </a:tc>
                <a:extLst>
                  <a:ext uri="{0D108BD9-81ED-4DB2-BD59-A6C34878D82A}">
                    <a16:rowId xmlns:a16="http://schemas.microsoft.com/office/drawing/2014/main" val="10000"/>
                  </a:ext>
                </a:extLst>
              </a:tr>
              <a:tr h="279599">
                <a:tc gridSpan="2">
                  <a:txBody>
                    <a:bodyPr/>
                    <a:lstStyle/>
                    <a:p>
                      <a:pPr marL="95250">
                        <a:lnSpc>
                          <a:spcPct val="100000"/>
                        </a:lnSpc>
                        <a:spcBef>
                          <a:spcPts val="395"/>
                        </a:spcBef>
                      </a:pPr>
                      <a:r>
                        <a:rPr sz="1100" spc="5" dirty="0">
                          <a:latin typeface="Arial MT"/>
                          <a:cs typeface="Arial MT"/>
                        </a:rPr>
                        <a:t>q</a:t>
                      </a:r>
                      <a:r>
                        <a:rPr sz="1050" spc="7" baseline="-31746" dirty="0">
                          <a:latin typeface="Arial MT"/>
                          <a:cs typeface="Arial MT"/>
                        </a:rPr>
                        <a:t>1</a:t>
                      </a:r>
                      <a:endParaRPr sz="1050" baseline="-31746">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tc gridSpan="2">
                  <a:txBody>
                    <a:bodyPr/>
                    <a:lstStyle/>
                    <a:p>
                      <a:pPr marL="107314">
                        <a:lnSpc>
                          <a:spcPct val="100000"/>
                        </a:lnSpc>
                        <a:spcBef>
                          <a:spcPts val="395"/>
                        </a:spcBef>
                      </a:pPr>
                      <a:r>
                        <a:rPr sz="1100" spc="5" dirty="0">
                          <a:latin typeface="Arial MT"/>
                          <a:cs typeface="Arial MT"/>
                        </a:rPr>
                        <a:t>q</a:t>
                      </a:r>
                      <a:r>
                        <a:rPr sz="1050" spc="7" baseline="-31746" dirty="0">
                          <a:latin typeface="Arial MT"/>
                          <a:cs typeface="Arial MT"/>
                        </a:rPr>
                        <a:t>2</a:t>
                      </a:r>
                      <a:endParaRPr sz="1050" baseline="-31746" dirty="0">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102" name="object 101">
            <a:extLst>
              <a:ext uri="{FF2B5EF4-FFF2-40B4-BE49-F238E27FC236}">
                <a16:creationId xmlns:a16="http://schemas.microsoft.com/office/drawing/2014/main" id="{0429B8AF-E238-4A73-A3CC-004A4D0FDD09}"/>
              </a:ext>
            </a:extLst>
          </p:cNvPr>
          <p:cNvGrpSpPr/>
          <p:nvPr/>
        </p:nvGrpSpPr>
        <p:grpSpPr>
          <a:xfrm>
            <a:off x="2337973" y="2540990"/>
            <a:ext cx="384175" cy="2618740"/>
            <a:chOff x="2089256" y="1486810"/>
            <a:chExt cx="384175" cy="2618740"/>
          </a:xfrm>
        </p:grpSpPr>
        <p:sp>
          <p:nvSpPr>
            <p:cNvPr id="103" name="object 102">
              <a:extLst>
                <a:ext uri="{FF2B5EF4-FFF2-40B4-BE49-F238E27FC236}">
                  <a16:creationId xmlns:a16="http://schemas.microsoft.com/office/drawing/2014/main" id="{6DE533D7-A27C-44E7-BF29-3337A869F036}"/>
                </a:ext>
              </a:extLst>
            </p:cNvPr>
            <p:cNvSpPr/>
            <p:nvPr/>
          </p:nvSpPr>
          <p:spPr>
            <a:xfrm>
              <a:off x="2100363" y="2959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04" name="object 103">
              <a:extLst>
                <a:ext uri="{FF2B5EF4-FFF2-40B4-BE49-F238E27FC236}">
                  <a16:creationId xmlns:a16="http://schemas.microsoft.com/office/drawing/2014/main" id="{2A942F91-C9A6-4A58-80F1-26A333D15FCC}"/>
                </a:ext>
              </a:extLst>
            </p:cNvPr>
            <p:cNvSpPr/>
            <p:nvPr/>
          </p:nvSpPr>
          <p:spPr>
            <a:xfrm>
              <a:off x="2100363" y="2959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05" name="object 104">
              <a:extLst>
                <a:ext uri="{FF2B5EF4-FFF2-40B4-BE49-F238E27FC236}">
                  <a16:creationId xmlns:a16="http://schemas.microsoft.com/office/drawing/2014/main" id="{702D6EFF-7357-4B2C-B892-0AD0E49788BD}"/>
                </a:ext>
              </a:extLst>
            </p:cNvPr>
            <p:cNvSpPr/>
            <p:nvPr/>
          </p:nvSpPr>
          <p:spPr>
            <a:xfrm>
              <a:off x="2100363" y="2578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06" name="object 105">
              <a:extLst>
                <a:ext uri="{FF2B5EF4-FFF2-40B4-BE49-F238E27FC236}">
                  <a16:creationId xmlns:a16="http://schemas.microsoft.com/office/drawing/2014/main" id="{46C7EBE9-E18D-4844-8830-96870721B8EF}"/>
                </a:ext>
              </a:extLst>
            </p:cNvPr>
            <p:cNvSpPr/>
            <p:nvPr/>
          </p:nvSpPr>
          <p:spPr>
            <a:xfrm>
              <a:off x="2100363" y="2578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07" name="object 106">
              <a:extLst>
                <a:ext uri="{FF2B5EF4-FFF2-40B4-BE49-F238E27FC236}">
                  <a16:creationId xmlns:a16="http://schemas.microsoft.com/office/drawing/2014/main" id="{BE79C484-3612-4553-AE73-0E68351C2E4A}"/>
                </a:ext>
              </a:extLst>
            </p:cNvPr>
            <p:cNvSpPr/>
            <p:nvPr/>
          </p:nvSpPr>
          <p:spPr>
            <a:xfrm>
              <a:off x="2436990"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08" name="object 107">
              <a:extLst>
                <a:ext uri="{FF2B5EF4-FFF2-40B4-BE49-F238E27FC236}">
                  <a16:creationId xmlns:a16="http://schemas.microsoft.com/office/drawing/2014/main" id="{477D069D-F762-4680-AD9B-DB9E97CC4B8E}"/>
                </a:ext>
              </a:extLst>
            </p:cNvPr>
            <p:cNvSpPr/>
            <p:nvPr/>
          </p:nvSpPr>
          <p:spPr>
            <a:xfrm>
              <a:off x="2436990"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09" name="object 108">
              <a:extLst>
                <a:ext uri="{FF2B5EF4-FFF2-40B4-BE49-F238E27FC236}">
                  <a16:creationId xmlns:a16="http://schemas.microsoft.com/office/drawing/2014/main" id="{3CFDE584-120B-40CE-9E04-F8FD90303EF1}"/>
                </a:ext>
              </a:extLst>
            </p:cNvPr>
            <p:cNvSpPr/>
            <p:nvPr/>
          </p:nvSpPr>
          <p:spPr>
            <a:xfrm>
              <a:off x="2436990"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10" name="object 109">
              <a:extLst>
                <a:ext uri="{FF2B5EF4-FFF2-40B4-BE49-F238E27FC236}">
                  <a16:creationId xmlns:a16="http://schemas.microsoft.com/office/drawing/2014/main" id="{54DEB073-711C-46FD-8A7E-FC47AFF2966B}"/>
                </a:ext>
              </a:extLst>
            </p:cNvPr>
            <p:cNvSpPr/>
            <p:nvPr/>
          </p:nvSpPr>
          <p:spPr>
            <a:xfrm>
              <a:off x="2436990"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1" name="object 110">
              <a:extLst>
                <a:ext uri="{FF2B5EF4-FFF2-40B4-BE49-F238E27FC236}">
                  <a16:creationId xmlns:a16="http://schemas.microsoft.com/office/drawing/2014/main" id="{D54AE11C-5804-4E7D-BEF2-0D7D6AD001AF}"/>
                </a:ext>
              </a:extLst>
            </p:cNvPr>
            <p:cNvSpPr/>
            <p:nvPr/>
          </p:nvSpPr>
          <p:spPr>
            <a:xfrm>
              <a:off x="2113002"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12" name="object 111">
              <a:extLst>
                <a:ext uri="{FF2B5EF4-FFF2-40B4-BE49-F238E27FC236}">
                  <a16:creationId xmlns:a16="http://schemas.microsoft.com/office/drawing/2014/main" id="{A6DBEECF-894C-473B-BCB1-56814092E4FF}"/>
                </a:ext>
              </a:extLst>
            </p:cNvPr>
            <p:cNvSpPr/>
            <p:nvPr/>
          </p:nvSpPr>
          <p:spPr>
            <a:xfrm>
              <a:off x="2097270"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3" name="object 112">
              <a:extLst>
                <a:ext uri="{FF2B5EF4-FFF2-40B4-BE49-F238E27FC236}">
                  <a16:creationId xmlns:a16="http://schemas.microsoft.com/office/drawing/2014/main" id="{6BFA0B3E-4DC4-4820-89FA-1CB37708D7A8}"/>
                </a:ext>
              </a:extLst>
            </p:cNvPr>
            <p:cNvSpPr/>
            <p:nvPr/>
          </p:nvSpPr>
          <p:spPr>
            <a:xfrm>
              <a:off x="2097270"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4" name="object 113">
              <a:extLst>
                <a:ext uri="{FF2B5EF4-FFF2-40B4-BE49-F238E27FC236}">
                  <a16:creationId xmlns:a16="http://schemas.microsoft.com/office/drawing/2014/main" id="{EE2B8243-FF8E-4346-81A7-571D89129BD3}"/>
                </a:ext>
              </a:extLst>
            </p:cNvPr>
            <p:cNvSpPr/>
            <p:nvPr/>
          </p:nvSpPr>
          <p:spPr>
            <a:xfrm>
              <a:off x="2449629"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15" name="object 114">
              <a:extLst>
                <a:ext uri="{FF2B5EF4-FFF2-40B4-BE49-F238E27FC236}">
                  <a16:creationId xmlns:a16="http://schemas.microsoft.com/office/drawing/2014/main" id="{998E8CBF-1486-4C5D-95E9-9203D76E0903}"/>
                </a:ext>
              </a:extLst>
            </p:cNvPr>
            <p:cNvSpPr/>
            <p:nvPr/>
          </p:nvSpPr>
          <p:spPr>
            <a:xfrm>
              <a:off x="2433897"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6" name="object 115">
              <a:extLst>
                <a:ext uri="{FF2B5EF4-FFF2-40B4-BE49-F238E27FC236}">
                  <a16:creationId xmlns:a16="http://schemas.microsoft.com/office/drawing/2014/main" id="{C4128526-8931-4079-93B3-97E0B2218F69}"/>
                </a:ext>
              </a:extLst>
            </p:cNvPr>
            <p:cNvSpPr/>
            <p:nvPr/>
          </p:nvSpPr>
          <p:spPr>
            <a:xfrm>
              <a:off x="2433897"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7" name="object 116">
              <a:extLst>
                <a:ext uri="{FF2B5EF4-FFF2-40B4-BE49-F238E27FC236}">
                  <a16:creationId xmlns:a16="http://schemas.microsoft.com/office/drawing/2014/main" id="{8E45BBA0-7C8E-450A-AE29-D3999F6D55BD}"/>
                </a:ext>
              </a:extLst>
            </p:cNvPr>
            <p:cNvSpPr/>
            <p:nvPr/>
          </p:nvSpPr>
          <p:spPr>
            <a:xfrm>
              <a:off x="2094019" y="405689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18" name="object 117">
              <a:extLst>
                <a:ext uri="{FF2B5EF4-FFF2-40B4-BE49-F238E27FC236}">
                  <a16:creationId xmlns:a16="http://schemas.microsoft.com/office/drawing/2014/main" id="{E069A88F-D47C-4CAC-9106-CF071D723DB5}"/>
                </a:ext>
              </a:extLst>
            </p:cNvPr>
            <p:cNvSpPr/>
            <p:nvPr/>
          </p:nvSpPr>
          <p:spPr>
            <a:xfrm>
              <a:off x="2094019" y="405689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119" name="object 118">
            <a:extLst>
              <a:ext uri="{FF2B5EF4-FFF2-40B4-BE49-F238E27FC236}">
                <a16:creationId xmlns:a16="http://schemas.microsoft.com/office/drawing/2014/main" id="{82B9C4CB-1C64-4E32-86C7-F68C0BE9FCF8}"/>
              </a:ext>
            </a:extLst>
          </p:cNvPr>
          <p:cNvGrpSpPr/>
          <p:nvPr/>
        </p:nvGrpSpPr>
        <p:grpSpPr>
          <a:xfrm>
            <a:off x="1987500" y="2540990"/>
            <a:ext cx="735965" cy="2618740"/>
            <a:chOff x="1738783" y="1486810"/>
            <a:chExt cx="735965" cy="2618740"/>
          </a:xfrm>
        </p:grpSpPr>
        <p:sp>
          <p:nvSpPr>
            <p:cNvPr id="120" name="object 119">
              <a:extLst>
                <a:ext uri="{FF2B5EF4-FFF2-40B4-BE49-F238E27FC236}">
                  <a16:creationId xmlns:a16="http://schemas.microsoft.com/office/drawing/2014/main" id="{95DCB2FF-2CC0-4A9D-90E0-FA1DCA9FEC2E}"/>
                </a:ext>
              </a:extLst>
            </p:cNvPr>
            <p:cNvSpPr/>
            <p:nvPr/>
          </p:nvSpPr>
          <p:spPr>
            <a:xfrm>
              <a:off x="2438036" y="405687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1" name="object 120">
              <a:extLst>
                <a:ext uri="{FF2B5EF4-FFF2-40B4-BE49-F238E27FC236}">
                  <a16:creationId xmlns:a16="http://schemas.microsoft.com/office/drawing/2014/main" id="{A1B24761-C4DD-47B6-AF5B-DB34269074E2}"/>
                </a:ext>
              </a:extLst>
            </p:cNvPr>
            <p:cNvSpPr/>
            <p:nvPr/>
          </p:nvSpPr>
          <p:spPr>
            <a:xfrm>
              <a:off x="2438036" y="405687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22" name="object 121">
              <a:extLst>
                <a:ext uri="{FF2B5EF4-FFF2-40B4-BE49-F238E27FC236}">
                  <a16:creationId xmlns:a16="http://schemas.microsoft.com/office/drawing/2014/main" id="{1F89FF6D-3B68-4EE7-BB8C-ED32B64E914F}"/>
                </a:ext>
              </a:extLst>
            </p:cNvPr>
            <p:cNvSpPr/>
            <p:nvPr/>
          </p:nvSpPr>
          <p:spPr>
            <a:xfrm>
              <a:off x="1759277"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3" name="object 122">
              <a:extLst>
                <a:ext uri="{FF2B5EF4-FFF2-40B4-BE49-F238E27FC236}">
                  <a16:creationId xmlns:a16="http://schemas.microsoft.com/office/drawing/2014/main" id="{E3C8F297-1EE9-4C23-8FBE-04ECBD7B21CC}"/>
                </a:ext>
              </a:extLst>
            </p:cNvPr>
            <p:cNvSpPr/>
            <p:nvPr/>
          </p:nvSpPr>
          <p:spPr>
            <a:xfrm>
              <a:off x="1743545"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24" name="object 123">
              <a:extLst>
                <a:ext uri="{FF2B5EF4-FFF2-40B4-BE49-F238E27FC236}">
                  <a16:creationId xmlns:a16="http://schemas.microsoft.com/office/drawing/2014/main" id="{A8E4FC8F-BBCD-4513-A217-D36A2E946FF3}"/>
                </a:ext>
              </a:extLst>
            </p:cNvPr>
            <p:cNvSpPr/>
            <p:nvPr/>
          </p:nvSpPr>
          <p:spPr>
            <a:xfrm>
              <a:off x="1743545"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125" name="object 124">
            <a:extLst>
              <a:ext uri="{FF2B5EF4-FFF2-40B4-BE49-F238E27FC236}">
                <a16:creationId xmlns:a16="http://schemas.microsoft.com/office/drawing/2014/main" id="{9FD777F8-4529-4646-8C22-AD26DB0D97BC}"/>
              </a:ext>
            </a:extLst>
          </p:cNvPr>
          <p:cNvGrpSpPr/>
          <p:nvPr/>
        </p:nvGrpSpPr>
        <p:grpSpPr>
          <a:xfrm>
            <a:off x="1844354" y="1867317"/>
            <a:ext cx="330835" cy="289560"/>
            <a:chOff x="1595637" y="813137"/>
            <a:chExt cx="330835" cy="289560"/>
          </a:xfrm>
        </p:grpSpPr>
        <p:sp>
          <p:nvSpPr>
            <p:cNvPr id="126" name="object 125">
              <a:extLst>
                <a:ext uri="{FF2B5EF4-FFF2-40B4-BE49-F238E27FC236}">
                  <a16:creationId xmlns:a16="http://schemas.microsoft.com/office/drawing/2014/main" id="{985F2102-3BC5-4B02-B253-6DC7517CDFCD}"/>
                </a:ext>
              </a:extLst>
            </p:cNvPr>
            <p:cNvSpPr/>
            <p:nvPr/>
          </p:nvSpPr>
          <p:spPr>
            <a:xfrm>
              <a:off x="16003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27" name="object 126">
              <a:extLst>
                <a:ext uri="{FF2B5EF4-FFF2-40B4-BE49-F238E27FC236}">
                  <a16:creationId xmlns:a16="http://schemas.microsoft.com/office/drawing/2014/main" id="{11B73E72-C33E-47FA-82C4-5D1489BF328C}"/>
                </a:ext>
              </a:extLst>
            </p:cNvPr>
            <p:cNvSpPr/>
            <p:nvPr/>
          </p:nvSpPr>
          <p:spPr>
            <a:xfrm>
              <a:off x="16003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28" name="object 127">
            <a:extLst>
              <a:ext uri="{FF2B5EF4-FFF2-40B4-BE49-F238E27FC236}">
                <a16:creationId xmlns:a16="http://schemas.microsoft.com/office/drawing/2014/main" id="{20ECE3A5-4E21-418C-8876-F22D237B4DF3}"/>
              </a:ext>
            </a:extLst>
          </p:cNvPr>
          <p:cNvSpPr txBox="1"/>
          <p:nvPr/>
        </p:nvSpPr>
        <p:spPr>
          <a:xfrm>
            <a:off x="1849116" y="1872079"/>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129" name="object 128">
            <a:extLst>
              <a:ext uri="{FF2B5EF4-FFF2-40B4-BE49-F238E27FC236}">
                <a16:creationId xmlns:a16="http://schemas.microsoft.com/office/drawing/2014/main" id="{092748F0-1EC2-4C89-B28E-B354C26C9C45}"/>
              </a:ext>
            </a:extLst>
          </p:cNvPr>
          <p:cNvGrpSpPr/>
          <p:nvPr/>
        </p:nvGrpSpPr>
        <p:grpSpPr>
          <a:xfrm>
            <a:off x="1987500" y="2159990"/>
            <a:ext cx="731520" cy="156845"/>
            <a:chOff x="1738783" y="1105810"/>
            <a:chExt cx="731520" cy="156845"/>
          </a:xfrm>
        </p:grpSpPr>
        <p:sp>
          <p:nvSpPr>
            <p:cNvPr id="130" name="object 129">
              <a:extLst>
                <a:ext uri="{FF2B5EF4-FFF2-40B4-BE49-F238E27FC236}">
                  <a16:creationId xmlns:a16="http://schemas.microsoft.com/office/drawing/2014/main" id="{F18DE53A-4B2F-47C9-A911-E332C4F560E7}"/>
                </a:ext>
              </a:extLst>
            </p:cNvPr>
            <p:cNvSpPr/>
            <p:nvPr/>
          </p:nvSpPr>
          <p:spPr>
            <a:xfrm>
              <a:off x="2113002"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1" name="object 130">
              <a:extLst>
                <a:ext uri="{FF2B5EF4-FFF2-40B4-BE49-F238E27FC236}">
                  <a16:creationId xmlns:a16="http://schemas.microsoft.com/office/drawing/2014/main" id="{E0305559-9652-4AF8-9A4E-0D67CA6BA218}"/>
                </a:ext>
              </a:extLst>
            </p:cNvPr>
            <p:cNvSpPr/>
            <p:nvPr/>
          </p:nvSpPr>
          <p:spPr>
            <a:xfrm>
              <a:off x="2097270"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2" name="object 131">
              <a:extLst>
                <a:ext uri="{FF2B5EF4-FFF2-40B4-BE49-F238E27FC236}">
                  <a16:creationId xmlns:a16="http://schemas.microsoft.com/office/drawing/2014/main" id="{FC375417-35F0-4718-AEF8-E1182C4D1D83}"/>
                </a:ext>
              </a:extLst>
            </p:cNvPr>
            <p:cNvSpPr/>
            <p:nvPr/>
          </p:nvSpPr>
          <p:spPr>
            <a:xfrm>
              <a:off x="2097270"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3" name="object 132">
              <a:extLst>
                <a:ext uri="{FF2B5EF4-FFF2-40B4-BE49-F238E27FC236}">
                  <a16:creationId xmlns:a16="http://schemas.microsoft.com/office/drawing/2014/main" id="{44C9C54A-181D-4894-9789-82B91E3766D7}"/>
                </a:ext>
              </a:extLst>
            </p:cNvPr>
            <p:cNvSpPr/>
            <p:nvPr/>
          </p:nvSpPr>
          <p:spPr>
            <a:xfrm>
              <a:off x="2449629"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4" name="object 133">
              <a:extLst>
                <a:ext uri="{FF2B5EF4-FFF2-40B4-BE49-F238E27FC236}">
                  <a16:creationId xmlns:a16="http://schemas.microsoft.com/office/drawing/2014/main" id="{DD46321C-0CC4-4BBF-8828-0B2F641FAC16}"/>
                </a:ext>
              </a:extLst>
            </p:cNvPr>
            <p:cNvSpPr/>
            <p:nvPr/>
          </p:nvSpPr>
          <p:spPr>
            <a:xfrm>
              <a:off x="2433897"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5" name="object 134">
              <a:extLst>
                <a:ext uri="{FF2B5EF4-FFF2-40B4-BE49-F238E27FC236}">
                  <a16:creationId xmlns:a16="http://schemas.microsoft.com/office/drawing/2014/main" id="{DD753D75-4345-435E-9859-C6FFF3358147}"/>
                </a:ext>
              </a:extLst>
            </p:cNvPr>
            <p:cNvSpPr/>
            <p:nvPr/>
          </p:nvSpPr>
          <p:spPr>
            <a:xfrm>
              <a:off x="2433897"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6" name="object 135">
              <a:extLst>
                <a:ext uri="{FF2B5EF4-FFF2-40B4-BE49-F238E27FC236}">
                  <a16:creationId xmlns:a16="http://schemas.microsoft.com/office/drawing/2014/main" id="{84B5B7D5-84CA-4241-967F-451759713A74}"/>
                </a:ext>
              </a:extLst>
            </p:cNvPr>
            <p:cNvSpPr/>
            <p:nvPr/>
          </p:nvSpPr>
          <p:spPr>
            <a:xfrm>
              <a:off x="1759277"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7" name="object 136">
              <a:extLst>
                <a:ext uri="{FF2B5EF4-FFF2-40B4-BE49-F238E27FC236}">
                  <a16:creationId xmlns:a16="http://schemas.microsoft.com/office/drawing/2014/main" id="{62565556-7BFA-46DE-867F-6FE6AF31E14E}"/>
                </a:ext>
              </a:extLst>
            </p:cNvPr>
            <p:cNvSpPr/>
            <p:nvPr/>
          </p:nvSpPr>
          <p:spPr>
            <a:xfrm>
              <a:off x="1743545"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8" name="object 137">
              <a:extLst>
                <a:ext uri="{FF2B5EF4-FFF2-40B4-BE49-F238E27FC236}">
                  <a16:creationId xmlns:a16="http://schemas.microsoft.com/office/drawing/2014/main" id="{38D4A44C-E4AD-42D9-9D9B-BE13EE45E7AD}"/>
                </a:ext>
              </a:extLst>
            </p:cNvPr>
            <p:cNvSpPr/>
            <p:nvPr/>
          </p:nvSpPr>
          <p:spPr>
            <a:xfrm>
              <a:off x="1743545"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39" name="object 138">
            <a:extLst>
              <a:ext uri="{FF2B5EF4-FFF2-40B4-BE49-F238E27FC236}">
                <a16:creationId xmlns:a16="http://schemas.microsoft.com/office/drawing/2014/main" id="{5E7153FF-9D65-4806-88EA-30AB8029DD3C}"/>
              </a:ext>
            </a:extLst>
          </p:cNvPr>
          <p:cNvSpPr txBox="1"/>
          <p:nvPr/>
        </p:nvSpPr>
        <p:spPr>
          <a:xfrm>
            <a:off x="673172" y="3990510"/>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sp>
        <p:nvSpPr>
          <p:cNvPr id="140" name="object 139">
            <a:extLst>
              <a:ext uri="{FF2B5EF4-FFF2-40B4-BE49-F238E27FC236}">
                <a16:creationId xmlns:a16="http://schemas.microsoft.com/office/drawing/2014/main" id="{816E3DD9-DB6C-4A0D-9BD1-66844B2F8492}"/>
              </a:ext>
            </a:extLst>
          </p:cNvPr>
          <p:cNvSpPr txBox="1"/>
          <p:nvPr/>
        </p:nvSpPr>
        <p:spPr>
          <a:xfrm>
            <a:off x="3238500" y="5329500"/>
            <a:ext cx="2469014" cy="449000"/>
          </a:xfrm>
          <a:prstGeom prst="rect">
            <a:avLst/>
          </a:prstGeom>
        </p:spPr>
        <p:txBody>
          <a:bodyPr vert="horz" wrap="square" lIns="0" tIns="4445" rIns="0" bIns="0" rtlCol="0">
            <a:spAutoFit/>
          </a:bodyPr>
          <a:lstStyle/>
          <a:p>
            <a:pPr marL="12700" marR="5080">
              <a:spcBef>
                <a:spcPts val="35"/>
              </a:spcBef>
            </a:pPr>
            <a:r>
              <a:rPr sz="1400" spc="-5" dirty="0">
                <a:latin typeface="Arial MT"/>
                <a:cs typeface="Arial MT"/>
              </a:rPr>
              <a:t>Input</a:t>
            </a:r>
            <a:r>
              <a:rPr sz="1400" spc="-25" dirty="0">
                <a:latin typeface="Arial MT"/>
                <a:cs typeface="Arial MT"/>
              </a:rPr>
              <a:t> </a:t>
            </a:r>
            <a:r>
              <a:rPr sz="1400" dirty="0">
                <a:latin typeface="Arial MT"/>
                <a:cs typeface="Arial MT"/>
              </a:rPr>
              <a:t>vectors:</a:t>
            </a:r>
            <a:r>
              <a:rPr sz="1400" spc="-5" dirty="0">
                <a:latin typeface="Arial MT"/>
                <a:cs typeface="Arial MT"/>
              </a:rPr>
              <a:t> </a:t>
            </a:r>
            <a:r>
              <a:rPr sz="1400" b="1" dirty="0">
                <a:latin typeface="Arial"/>
                <a:cs typeface="Arial"/>
              </a:rPr>
              <a:t>x</a:t>
            </a:r>
            <a:r>
              <a:rPr sz="1400" b="1" spc="-20" dirty="0">
                <a:latin typeface="Arial"/>
                <a:cs typeface="Arial"/>
              </a:rPr>
              <a:t> </a:t>
            </a:r>
            <a:r>
              <a:rPr sz="1400" dirty="0">
                <a:latin typeface="Arial MT"/>
                <a:cs typeface="Arial MT"/>
              </a:rPr>
              <a:t>(shape:</a:t>
            </a:r>
            <a:r>
              <a:rPr sz="1400" spc="-20" dirty="0">
                <a:latin typeface="Arial MT"/>
                <a:cs typeface="Arial MT"/>
              </a:rPr>
              <a:t> </a:t>
            </a:r>
            <a:r>
              <a:rPr sz="1400" dirty="0">
                <a:latin typeface="Arial MT"/>
                <a:cs typeface="Arial MT"/>
              </a:rPr>
              <a:t>N</a:t>
            </a:r>
            <a:r>
              <a:rPr sz="1400" spc="-20"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Queries</a:t>
            </a:r>
            <a:r>
              <a:rPr sz="1400" dirty="0">
                <a:latin typeface="Arial MT"/>
                <a:cs typeface="Arial MT"/>
              </a:rPr>
              <a:t>:</a:t>
            </a:r>
            <a:r>
              <a:rPr sz="1400" spc="10" dirty="0">
                <a:latin typeface="Arial MT"/>
                <a:cs typeface="Arial MT"/>
              </a:rPr>
              <a:t> </a:t>
            </a:r>
            <a:r>
              <a:rPr sz="1400" b="1" dirty="0">
                <a:latin typeface="Arial"/>
                <a:cs typeface="Arial"/>
              </a:rPr>
              <a:t>q</a:t>
            </a:r>
            <a:r>
              <a:rPr sz="1400" b="1" spc="-114" dirty="0">
                <a:latin typeface="Arial"/>
                <a:cs typeface="Arial"/>
              </a:rPr>
              <a:t> </a:t>
            </a:r>
            <a:r>
              <a:rPr sz="1400" dirty="0">
                <a:latin typeface="Arial MT"/>
                <a:cs typeface="Arial MT"/>
              </a:rPr>
              <a:t>(shape:</a:t>
            </a:r>
            <a:r>
              <a:rPr sz="1400" spc="-5" dirty="0">
                <a:latin typeface="Arial MT"/>
                <a:cs typeface="Arial MT"/>
              </a:rPr>
              <a:t> </a:t>
            </a:r>
            <a:r>
              <a:rPr sz="1400" dirty="0">
                <a:latin typeface="Arial MT"/>
                <a:cs typeface="Arial MT"/>
              </a:rPr>
              <a:t>M</a:t>
            </a:r>
            <a:r>
              <a:rPr sz="1400" spc="-5" dirty="0">
                <a:latin typeface="Arial MT"/>
                <a:cs typeface="Arial MT"/>
              </a:rPr>
              <a:t> </a:t>
            </a:r>
            <a:r>
              <a:rPr sz="1400" dirty="0">
                <a:latin typeface="Arial MT"/>
                <a:cs typeface="Arial MT"/>
              </a:rPr>
              <a:t>x</a:t>
            </a:r>
            <a:r>
              <a:rPr sz="1400" spc="-5" dirty="0">
                <a:latin typeface="Arial MT"/>
                <a:cs typeface="Arial MT"/>
              </a:rPr>
              <a:t> D)</a:t>
            </a:r>
            <a:endParaRPr sz="1400" dirty="0">
              <a:latin typeface="Arial MT"/>
              <a:cs typeface="Arial MT"/>
            </a:endParaRPr>
          </a:p>
        </p:txBody>
      </p:sp>
      <p:sp>
        <p:nvSpPr>
          <p:cNvPr id="141" name="object 140">
            <a:extLst>
              <a:ext uri="{FF2B5EF4-FFF2-40B4-BE49-F238E27FC236}">
                <a16:creationId xmlns:a16="http://schemas.microsoft.com/office/drawing/2014/main" id="{2FF4D416-3AB3-4571-A728-7CB9C2D13EAD}"/>
              </a:ext>
            </a:extLst>
          </p:cNvPr>
          <p:cNvSpPr txBox="1"/>
          <p:nvPr/>
        </p:nvSpPr>
        <p:spPr>
          <a:xfrm>
            <a:off x="1933419" y="5357130"/>
            <a:ext cx="154940" cy="224154"/>
          </a:xfrm>
          <a:prstGeom prst="rect">
            <a:avLst/>
          </a:prstGeom>
        </p:spPr>
        <p:txBody>
          <a:bodyPr vert="horz" wrap="square" lIns="0" tIns="0" rIns="0" bIns="0" rtlCol="0">
            <a:spAutoFit/>
          </a:bodyPr>
          <a:lstStyle/>
          <a:p>
            <a:pPr marL="12700">
              <a:lnSpc>
                <a:spcPts val="1315"/>
              </a:lnSpc>
            </a:pPr>
            <a:r>
              <a:rPr sz="1100" spc="-5" dirty="0">
                <a:latin typeface="Arial MT"/>
                <a:cs typeface="Arial MT"/>
              </a:rPr>
              <a:t>q</a:t>
            </a:r>
            <a:r>
              <a:rPr sz="1050" spc="22" baseline="-31746" dirty="0">
                <a:latin typeface="Arial MT"/>
                <a:cs typeface="Arial MT"/>
              </a:rPr>
              <a:t>0</a:t>
            </a:r>
            <a:endParaRPr sz="1050" baseline="-31746">
              <a:latin typeface="Arial MT"/>
              <a:cs typeface="Arial MT"/>
            </a:endParaRPr>
          </a:p>
        </p:txBody>
      </p:sp>
      <p:sp>
        <p:nvSpPr>
          <p:cNvPr id="142" name="object 151">
            <a:extLst>
              <a:ext uri="{FF2B5EF4-FFF2-40B4-BE49-F238E27FC236}">
                <a16:creationId xmlns:a16="http://schemas.microsoft.com/office/drawing/2014/main" id="{B28A99E7-B540-4003-8F83-1565E4D824CF}"/>
              </a:ext>
            </a:extLst>
          </p:cNvPr>
          <p:cNvSpPr/>
          <p:nvPr/>
        </p:nvSpPr>
        <p:spPr>
          <a:xfrm>
            <a:off x="694679" y="4067062"/>
            <a:ext cx="2240915" cy="1110052"/>
          </a:xfrm>
          <a:custGeom>
            <a:avLst/>
            <a:gdLst/>
            <a:ahLst/>
            <a:cxnLst/>
            <a:rect l="l" t="t" r="r" b="b"/>
            <a:pathLst>
              <a:path w="2240915" h="1011554">
                <a:moveTo>
                  <a:pt x="0" y="0"/>
                </a:moveTo>
                <a:lnTo>
                  <a:pt x="2240399" y="0"/>
                </a:lnTo>
                <a:lnTo>
                  <a:pt x="2240399" y="1010999"/>
                </a:lnTo>
                <a:lnTo>
                  <a:pt x="0" y="1010999"/>
                </a:lnTo>
                <a:lnTo>
                  <a:pt x="0" y="0"/>
                </a:lnTo>
                <a:close/>
              </a:path>
            </a:pathLst>
          </a:custGeom>
          <a:ln w="19049">
            <a:solidFill>
              <a:srgbClr val="FF0000"/>
            </a:solidFill>
          </a:ln>
        </p:spPr>
        <p:txBody>
          <a:bodyPr wrap="square" lIns="0" tIns="0" rIns="0" bIns="0" rtlCol="0"/>
          <a:lstStyle/>
          <a:p>
            <a:endParaRPr/>
          </a:p>
        </p:txBody>
      </p:sp>
      <p:sp>
        <p:nvSpPr>
          <p:cNvPr id="143" name="object 43">
            <a:extLst>
              <a:ext uri="{FF2B5EF4-FFF2-40B4-BE49-F238E27FC236}">
                <a16:creationId xmlns:a16="http://schemas.microsoft.com/office/drawing/2014/main" id="{2070CCEB-C9BD-4B64-B22C-3AA02E7ECD49}"/>
              </a:ext>
            </a:extLst>
          </p:cNvPr>
          <p:cNvSpPr/>
          <p:nvPr/>
        </p:nvSpPr>
        <p:spPr>
          <a:xfrm>
            <a:off x="673172" y="2653460"/>
            <a:ext cx="2254885" cy="1011555"/>
          </a:xfrm>
          <a:custGeom>
            <a:avLst/>
            <a:gdLst/>
            <a:ahLst/>
            <a:cxnLst/>
            <a:rect l="l" t="t" r="r" b="b"/>
            <a:pathLst>
              <a:path w="2254885" h="1011555">
                <a:moveTo>
                  <a:pt x="0" y="0"/>
                </a:moveTo>
                <a:lnTo>
                  <a:pt x="2254499" y="0"/>
                </a:lnTo>
                <a:lnTo>
                  <a:pt x="2254499" y="1010999"/>
                </a:lnTo>
                <a:lnTo>
                  <a:pt x="0" y="1010999"/>
                </a:lnTo>
                <a:lnTo>
                  <a:pt x="0" y="0"/>
                </a:lnTo>
                <a:close/>
              </a:path>
            </a:pathLst>
          </a:custGeom>
          <a:ln w="19049">
            <a:solidFill>
              <a:srgbClr val="FF0000"/>
            </a:solidFill>
          </a:ln>
        </p:spPr>
        <p:txBody>
          <a:bodyPr wrap="square" lIns="0" tIns="0" rIns="0" bIns="0" rtlCol="0"/>
          <a:lstStyle/>
          <a:p>
            <a:endParaRPr/>
          </a:p>
        </p:txBody>
      </p:sp>
      <p:sp>
        <p:nvSpPr>
          <p:cNvPr id="144" name="object 2">
            <a:extLst>
              <a:ext uri="{FF2B5EF4-FFF2-40B4-BE49-F238E27FC236}">
                <a16:creationId xmlns:a16="http://schemas.microsoft.com/office/drawing/2014/main" id="{1EC602E4-7947-4DF4-B7DF-311E720A7116}"/>
              </a:ext>
            </a:extLst>
          </p:cNvPr>
          <p:cNvSpPr txBox="1"/>
          <p:nvPr/>
        </p:nvSpPr>
        <p:spPr>
          <a:xfrm>
            <a:off x="5401733" y="2627508"/>
            <a:ext cx="3383780" cy="751488"/>
          </a:xfrm>
          <a:prstGeom prst="rect">
            <a:avLst/>
          </a:prstGeom>
        </p:spPr>
        <p:txBody>
          <a:bodyPr vert="horz" wrap="square" lIns="0" tIns="12700" rIns="0" bIns="0" rtlCol="0">
            <a:spAutoFit/>
          </a:bodyPr>
          <a:lstStyle/>
          <a:p>
            <a:pPr marL="12700" marR="5080">
              <a:lnSpc>
                <a:spcPct val="100000"/>
              </a:lnSpc>
              <a:spcBef>
                <a:spcPts val="100"/>
              </a:spcBef>
            </a:pPr>
            <a:r>
              <a:rPr sz="1600" spc="-5" dirty="0">
                <a:solidFill>
                  <a:srgbClr val="FF0000"/>
                </a:solidFill>
                <a:latin typeface="Arial MT"/>
                <a:cs typeface="Arial MT"/>
              </a:rPr>
              <a:t>Notice that the </a:t>
            </a:r>
            <a:r>
              <a:rPr sz="1600" b="1" spc="-5" dirty="0">
                <a:solidFill>
                  <a:srgbClr val="FF0000"/>
                </a:solidFill>
                <a:latin typeface="Arial MT"/>
                <a:cs typeface="Arial MT"/>
              </a:rPr>
              <a:t>input </a:t>
            </a:r>
            <a:r>
              <a:rPr sz="1600" b="1" dirty="0">
                <a:solidFill>
                  <a:srgbClr val="FF0000"/>
                </a:solidFill>
                <a:latin typeface="Arial MT"/>
                <a:cs typeface="Arial MT"/>
              </a:rPr>
              <a:t>vectors </a:t>
            </a:r>
            <a:r>
              <a:rPr sz="1600" spc="-5" dirty="0">
                <a:solidFill>
                  <a:srgbClr val="FF0000"/>
                </a:solidFill>
                <a:latin typeface="Arial MT"/>
                <a:cs typeface="Arial MT"/>
              </a:rPr>
              <a:t>are used for </a:t>
            </a:r>
            <a:r>
              <a:rPr sz="1600" spc="-320" dirty="0">
                <a:solidFill>
                  <a:srgbClr val="FF0000"/>
                </a:solidFill>
                <a:latin typeface="Arial MT"/>
                <a:cs typeface="Arial MT"/>
              </a:rPr>
              <a:t> </a:t>
            </a:r>
            <a:r>
              <a:rPr sz="1600" spc="-5" dirty="0">
                <a:solidFill>
                  <a:srgbClr val="FF0000"/>
                </a:solidFill>
                <a:latin typeface="Arial MT"/>
                <a:cs typeface="Arial MT"/>
              </a:rPr>
              <a:t>both the alignment as well as the </a:t>
            </a:r>
            <a:r>
              <a:rPr sz="1600" dirty="0">
                <a:solidFill>
                  <a:srgbClr val="FF0000"/>
                </a:solidFill>
                <a:latin typeface="Arial MT"/>
                <a:cs typeface="Arial MT"/>
              </a:rPr>
              <a:t> </a:t>
            </a:r>
            <a:r>
              <a:rPr sz="1600" spc="-5" dirty="0">
                <a:solidFill>
                  <a:srgbClr val="FF0000"/>
                </a:solidFill>
                <a:latin typeface="Arial MT"/>
                <a:cs typeface="Arial MT"/>
              </a:rPr>
              <a:t>attention</a:t>
            </a:r>
            <a:r>
              <a:rPr sz="1600" spc="-10" dirty="0">
                <a:solidFill>
                  <a:srgbClr val="FF0000"/>
                </a:solidFill>
                <a:latin typeface="Arial MT"/>
                <a:cs typeface="Arial MT"/>
              </a:rPr>
              <a:t> </a:t>
            </a:r>
            <a:r>
              <a:rPr sz="1600" dirty="0">
                <a:solidFill>
                  <a:srgbClr val="FF0000"/>
                </a:solidFill>
                <a:latin typeface="Arial MT"/>
                <a:cs typeface="Arial MT"/>
              </a:rPr>
              <a:t>calculations.</a:t>
            </a:r>
            <a:endParaRPr sz="1600" dirty="0">
              <a:latin typeface="Arial MT"/>
              <a:cs typeface="Arial MT"/>
            </a:endParaRPr>
          </a:p>
        </p:txBody>
      </p:sp>
      <p:sp>
        <p:nvSpPr>
          <p:cNvPr id="145" name="object 3">
            <a:extLst>
              <a:ext uri="{FF2B5EF4-FFF2-40B4-BE49-F238E27FC236}">
                <a16:creationId xmlns:a16="http://schemas.microsoft.com/office/drawing/2014/main" id="{CB9A3E83-F7C1-4381-8F70-B4D19BE76B1E}"/>
              </a:ext>
            </a:extLst>
          </p:cNvPr>
          <p:cNvSpPr txBox="1"/>
          <p:nvPr/>
        </p:nvSpPr>
        <p:spPr>
          <a:xfrm>
            <a:off x="5419803" y="3452787"/>
            <a:ext cx="3180158" cy="751488"/>
          </a:xfrm>
          <a:prstGeom prst="rect">
            <a:avLst/>
          </a:prstGeom>
        </p:spPr>
        <p:txBody>
          <a:bodyPr vert="horz" wrap="square" lIns="0" tIns="12700" rIns="0" bIns="0" rtlCol="0">
            <a:spAutoFit/>
          </a:bodyPr>
          <a:lstStyle/>
          <a:p>
            <a:pPr marL="291465" marR="5080" indent="-279400" algn="just">
              <a:lnSpc>
                <a:spcPct val="100000"/>
              </a:lnSpc>
              <a:spcBef>
                <a:spcPts val="100"/>
              </a:spcBef>
            </a:pPr>
            <a:r>
              <a:rPr sz="1600" dirty="0">
                <a:solidFill>
                  <a:srgbClr val="FF0000"/>
                </a:solidFill>
                <a:latin typeface="Arial MT"/>
                <a:cs typeface="Arial MT"/>
              </a:rPr>
              <a:t>-   </a:t>
            </a:r>
            <a:r>
              <a:rPr sz="1600" spc="-15" dirty="0">
                <a:solidFill>
                  <a:srgbClr val="FF0000"/>
                </a:solidFill>
                <a:latin typeface="Arial MT"/>
                <a:cs typeface="Arial MT"/>
              </a:rPr>
              <a:t>We </a:t>
            </a:r>
            <a:r>
              <a:rPr sz="1600" dirty="0">
                <a:solidFill>
                  <a:srgbClr val="FF0000"/>
                </a:solidFill>
                <a:latin typeface="Arial MT"/>
                <a:cs typeface="Arial MT"/>
              </a:rPr>
              <a:t>can </a:t>
            </a:r>
            <a:r>
              <a:rPr sz="1600" spc="-5" dirty="0">
                <a:solidFill>
                  <a:srgbClr val="FF0000"/>
                </a:solidFill>
                <a:latin typeface="Arial MT"/>
                <a:cs typeface="Arial MT"/>
              </a:rPr>
              <a:t>add </a:t>
            </a:r>
            <a:r>
              <a:rPr sz="1600" dirty="0">
                <a:solidFill>
                  <a:srgbClr val="FF0000"/>
                </a:solidFill>
                <a:latin typeface="Arial MT"/>
                <a:cs typeface="Arial MT"/>
              </a:rPr>
              <a:t>more </a:t>
            </a:r>
            <a:r>
              <a:rPr sz="1600" spc="-5" dirty="0">
                <a:solidFill>
                  <a:srgbClr val="FF0000"/>
                </a:solidFill>
                <a:latin typeface="Arial MT"/>
                <a:cs typeface="Arial MT"/>
              </a:rPr>
              <a:t>expressivity to the layer by </a:t>
            </a:r>
            <a:r>
              <a:rPr sz="1600" b="1" spc="-5" dirty="0">
                <a:solidFill>
                  <a:srgbClr val="FF0000"/>
                </a:solidFill>
                <a:latin typeface="Arial MT"/>
                <a:cs typeface="Arial MT"/>
              </a:rPr>
              <a:t>adding </a:t>
            </a:r>
            <a:r>
              <a:rPr sz="1600" b="1" dirty="0">
                <a:solidFill>
                  <a:srgbClr val="FF0000"/>
                </a:solidFill>
                <a:latin typeface="Arial MT"/>
                <a:cs typeface="Arial MT"/>
              </a:rPr>
              <a:t>a </a:t>
            </a:r>
            <a:r>
              <a:rPr sz="1600" b="1" spc="-10" dirty="0">
                <a:solidFill>
                  <a:srgbClr val="FF0000"/>
                </a:solidFill>
                <a:latin typeface="Arial MT"/>
                <a:cs typeface="Arial MT"/>
              </a:rPr>
              <a:t>different </a:t>
            </a:r>
            <a:r>
              <a:rPr sz="1600" b="1" spc="-5" dirty="0" smtClean="0">
                <a:solidFill>
                  <a:srgbClr val="FF0000"/>
                </a:solidFill>
                <a:latin typeface="Arial MT"/>
                <a:cs typeface="Arial MT"/>
              </a:rPr>
              <a:t>FC</a:t>
            </a:r>
            <a:r>
              <a:rPr sz="1600" b="1" dirty="0" smtClean="0">
                <a:solidFill>
                  <a:srgbClr val="FF0000"/>
                </a:solidFill>
                <a:latin typeface="Arial MT"/>
                <a:cs typeface="Arial MT"/>
              </a:rPr>
              <a:t> </a:t>
            </a:r>
            <a:r>
              <a:rPr sz="1600" b="1" spc="-5" dirty="0">
                <a:solidFill>
                  <a:srgbClr val="FF0000"/>
                </a:solidFill>
                <a:latin typeface="Arial MT"/>
                <a:cs typeface="Arial MT"/>
              </a:rPr>
              <a:t>layer</a:t>
            </a:r>
            <a:r>
              <a:rPr sz="1600" b="1" spc="-20" dirty="0">
                <a:solidFill>
                  <a:srgbClr val="FF0000"/>
                </a:solidFill>
                <a:latin typeface="Arial MT"/>
                <a:cs typeface="Arial MT"/>
              </a:rPr>
              <a:t> </a:t>
            </a:r>
            <a:r>
              <a:rPr sz="1600" spc="-5" dirty="0">
                <a:solidFill>
                  <a:srgbClr val="FF0000"/>
                </a:solidFill>
                <a:latin typeface="Arial MT"/>
                <a:cs typeface="Arial MT"/>
              </a:rPr>
              <a:t>before</a:t>
            </a:r>
            <a:r>
              <a:rPr sz="1600" spc="-15" dirty="0">
                <a:solidFill>
                  <a:srgbClr val="FF0000"/>
                </a:solidFill>
                <a:latin typeface="Arial MT"/>
                <a:cs typeface="Arial MT"/>
              </a:rPr>
              <a:t> </a:t>
            </a:r>
            <a:r>
              <a:rPr sz="1600" spc="-5" dirty="0">
                <a:solidFill>
                  <a:srgbClr val="FF0000"/>
                </a:solidFill>
                <a:latin typeface="Arial MT"/>
                <a:cs typeface="Arial MT"/>
              </a:rPr>
              <a:t>each</a:t>
            </a:r>
            <a:r>
              <a:rPr sz="1600" spc="-15" dirty="0">
                <a:solidFill>
                  <a:srgbClr val="FF0000"/>
                </a:solidFill>
                <a:latin typeface="Arial MT"/>
                <a:cs typeface="Arial MT"/>
              </a:rPr>
              <a:t> </a:t>
            </a:r>
            <a:r>
              <a:rPr sz="1600" spc="-5" dirty="0">
                <a:solidFill>
                  <a:srgbClr val="FF0000"/>
                </a:solidFill>
                <a:latin typeface="Arial MT"/>
                <a:cs typeface="Arial MT"/>
              </a:rPr>
              <a:t>of</a:t>
            </a:r>
            <a:r>
              <a:rPr sz="1600" spc="-15" dirty="0">
                <a:solidFill>
                  <a:srgbClr val="FF0000"/>
                </a:solidFill>
                <a:latin typeface="Arial MT"/>
                <a:cs typeface="Arial MT"/>
              </a:rPr>
              <a:t> </a:t>
            </a:r>
            <a:r>
              <a:rPr sz="1600" spc="-5" dirty="0">
                <a:solidFill>
                  <a:srgbClr val="FF0000"/>
                </a:solidFill>
                <a:latin typeface="Arial MT"/>
                <a:cs typeface="Arial MT"/>
              </a:rPr>
              <a:t>the</a:t>
            </a:r>
            <a:r>
              <a:rPr sz="1600" spc="-20" dirty="0">
                <a:solidFill>
                  <a:srgbClr val="FF0000"/>
                </a:solidFill>
                <a:latin typeface="Arial MT"/>
                <a:cs typeface="Arial MT"/>
              </a:rPr>
              <a:t> </a:t>
            </a:r>
            <a:r>
              <a:rPr sz="1600" spc="-5" dirty="0">
                <a:solidFill>
                  <a:srgbClr val="FF0000"/>
                </a:solidFill>
                <a:latin typeface="Arial MT"/>
                <a:cs typeface="Arial MT"/>
              </a:rPr>
              <a:t>two</a:t>
            </a:r>
            <a:r>
              <a:rPr sz="1600" spc="-15" dirty="0">
                <a:solidFill>
                  <a:srgbClr val="FF0000"/>
                </a:solidFill>
                <a:latin typeface="Arial MT"/>
                <a:cs typeface="Arial MT"/>
              </a:rPr>
              <a:t> </a:t>
            </a:r>
            <a:r>
              <a:rPr sz="1600" dirty="0">
                <a:solidFill>
                  <a:srgbClr val="FF0000"/>
                </a:solidFill>
                <a:latin typeface="Arial MT"/>
                <a:cs typeface="Arial MT"/>
              </a:rPr>
              <a:t>steps.</a:t>
            </a:r>
            <a:endParaRPr sz="1600" dirty="0">
              <a:latin typeface="Arial MT"/>
              <a:cs typeface="Arial MT"/>
            </a:endParaRPr>
          </a:p>
        </p:txBody>
      </p:sp>
    </p:spTree>
    <p:extLst>
      <p:ext uri="{BB962C8B-B14F-4D97-AF65-F5344CB8AC3E}">
        <p14:creationId xmlns:p14="http://schemas.microsoft.com/office/powerpoint/2010/main" val="3934759668"/>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E10B7-23DB-4BCF-9A47-D5D5C89F7B81}"/>
              </a:ext>
            </a:extLst>
          </p:cNvPr>
          <p:cNvSpPr>
            <a:spLocks noGrp="1"/>
          </p:cNvSpPr>
          <p:nvPr>
            <p:ph type="title"/>
          </p:nvPr>
        </p:nvSpPr>
        <p:spPr/>
        <p:txBody>
          <a:bodyPr/>
          <a:lstStyle/>
          <a:p>
            <a:r>
              <a:rPr lang="en-US" altLang="zh-CN" spc="-5" dirty="0"/>
              <a:t>General</a:t>
            </a:r>
            <a:r>
              <a:rPr lang="en-US" altLang="zh-CN" spc="-55" dirty="0"/>
              <a:t> </a:t>
            </a:r>
            <a:r>
              <a:rPr lang="en-US" altLang="zh-CN" spc="-5" dirty="0"/>
              <a:t>attention</a:t>
            </a:r>
            <a:r>
              <a:rPr lang="en-US" altLang="zh-CN" spc="-45" dirty="0"/>
              <a:t> </a:t>
            </a:r>
            <a:r>
              <a:rPr lang="en-US" altLang="zh-CN" spc="-5" dirty="0"/>
              <a:t>layer</a:t>
            </a:r>
            <a:endParaRPr lang="zh-CN" altLang="en-US" dirty="0"/>
          </a:p>
        </p:txBody>
      </p:sp>
      <p:sp>
        <p:nvSpPr>
          <p:cNvPr id="4" name="object 2">
            <a:extLst>
              <a:ext uri="{FF2B5EF4-FFF2-40B4-BE49-F238E27FC236}">
                <a16:creationId xmlns:a16="http://schemas.microsoft.com/office/drawing/2014/main" id="{CE3BF784-FB53-4B12-A2DB-131EFC78694C}"/>
              </a:ext>
            </a:extLst>
          </p:cNvPr>
          <p:cNvSpPr txBox="1"/>
          <p:nvPr/>
        </p:nvSpPr>
        <p:spPr>
          <a:xfrm>
            <a:off x="5628219" y="2442265"/>
            <a:ext cx="3047607" cy="751488"/>
          </a:xfrm>
          <a:prstGeom prst="rect">
            <a:avLst/>
          </a:prstGeom>
        </p:spPr>
        <p:txBody>
          <a:bodyPr vert="horz" wrap="square" lIns="0" tIns="12700" rIns="0" bIns="0" rtlCol="0">
            <a:spAutoFit/>
          </a:bodyPr>
          <a:lstStyle/>
          <a:p>
            <a:pPr marL="12700" marR="5080">
              <a:lnSpc>
                <a:spcPct val="100000"/>
              </a:lnSpc>
              <a:spcBef>
                <a:spcPts val="100"/>
              </a:spcBef>
            </a:pPr>
            <a:r>
              <a:rPr sz="1600" spc="-5" dirty="0">
                <a:solidFill>
                  <a:srgbClr val="FF0000"/>
                </a:solidFill>
                <a:latin typeface="Arial MT"/>
                <a:cs typeface="Arial MT"/>
              </a:rPr>
              <a:t>Notice that the input </a:t>
            </a:r>
            <a:r>
              <a:rPr sz="1600" dirty="0">
                <a:solidFill>
                  <a:srgbClr val="FF0000"/>
                </a:solidFill>
                <a:latin typeface="Arial MT"/>
                <a:cs typeface="Arial MT"/>
              </a:rPr>
              <a:t>vectors </a:t>
            </a:r>
            <a:r>
              <a:rPr sz="1600" spc="-5" dirty="0">
                <a:solidFill>
                  <a:srgbClr val="FF0000"/>
                </a:solidFill>
                <a:latin typeface="Arial MT"/>
                <a:cs typeface="Arial MT"/>
              </a:rPr>
              <a:t>are used for </a:t>
            </a:r>
            <a:r>
              <a:rPr sz="1600" spc="-320" dirty="0">
                <a:solidFill>
                  <a:srgbClr val="FF0000"/>
                </a:solidFill>
                <a:latin typeface="Arial MT"/>
                <a:cs typeface="Arial MT"/>
              </a:rPr>
              <a:t> </a:t>
            </a:r>
            <a:r>
              <a:rPr sz="1600" spc="-5" dirty="0">
                <a:solidFill>
                  <a:srgbClr val="FF0000"/>
                </a:solidFill>
                <a:latin typeface="Arial MT"/>
                <a:cs typeface="Arial MT"/>
              </a:rPr>
              <a:t>both the alignment as well as the</a:t>
            </a:r>
            <a:r>
              <a:rPr sz="1600" dirty="0">
                <a:solidFill>
                  <a:srgbClr val="FF0000"/>
                </a:solidFill>
                <a:latin typeface="Arial MT"/>
                <a:cs typeface="Arial MT"/>
              </a:rPr>
              <a:t> </a:t>
            </a:r>
            <a:r>
              <a:rPr sz="1600" spc="-5" dirty="0">
                <a:solidFill>
                  <a:srgbClr val="FF0000"/>
                </a:solidFill>
                <a:latin typeface="Arial MT"/>
                <a:cs typeface="Arial MT"/>
              </a:rPr>
              <a:t>attention</a:t>
            </a:r>
            <a:r>
              <a:rPr sz="1600" spc="-10" dirty="0">
                <a:solidFill>
                  <a:srgbClr val="FF0000"/>
                </a:solidFill>
                <a:latin typeface="Arial MT"/>
                <a:cs typeface="Arial MT"/>
              </a:rPr>
              <a:t> </a:t>
            </a:r>
            <a:r>
              <a:rPr sz="1600" dirty="0">
                <a:solidFill>
                  <a:srgbClr val="FF0000"/>
                </a:solidFill>
                <a:latin typeface="Arial MT"/>
                <a:cs typeface="Arial MT"/>
              </a:rPr>
              <a:t>calculations.</a:t>
            </a:r>
            <a:endParaRPr sz="1600" dirty="0">
              <a:latin typeface="Arial MT"/>
              <a:cs typeface="Arial MT"/>
            </a:endParaRPr>
          </a:p>
        </p:txBody>
      </p:sp>
      <p:sp>
        <p:nvSpPr>
          <p:cNvPr id="5" name="object 3">
            <a:extLst>
              <a:ext uri="{FF2B5EF4-FFF2-40B4-BE49-F238E27FC236}">
                <a16:creationId xmlns:a16="http://schemas.microsoft.com/office/drawing/2014/main" id="{0F67DD4F-7F39-4A20-A5D4-6D51DA2CB19A}"/>
              </a:ext>
            </a:extLst>
          </p:cNvPr>
          <p:cNvSpPr txBox="1"/>
          <p:nvPr/>
        </p:nvSpPr>
        <p:spPr>
          <a:xfrm>
            <a:off x="5628219" y="3299773"/>
            <a:ext cx="2892886" cy="997709"/>
          </a:xfrm>
          <a:prstGeom prst="rect">
            <a:avLst/>
          </a:prstGeom>
        </p:spPr>
        <p:txBody>
          <a:bodyPr vert="horz" wrap="square" lIns="0" tIns="12700" rIns="0" bIns="0" rtlCol="0">
            <a:spAutoFit/>
          </a:bodyPr>
          <a:lstStyle/>
          <a:p>
            <a:pPr marL="291465" marR="5080" indent="-279400" algn="just">
              <a:lnSpc>
                <a:spcPct val="100000"/>
              </a:lnSpc>
              <a:spcBef>
                <a:spcPts val="100"/>
              </a:spcBef>
            </a:pPr>
            <a:r>
              <a:rPr sz="1600" dirty="0">
                <a:solidFill>
                  <a:srgbClr val="FF0000"/>
                </a:solidFill>
                <a:latin typeface="Arial MT"/>
                <a:cs typeface="Arial MT"/>
              </a:rPr>
              <a:t>-</a:t>
            </a:r>
            <a:r>
              <a:rPr lang="en-US" altLang="zh-CN" sz="1600" dirty="0">
                <a:solidFill>
                  <a:srgbClr val="FF0000"/>
                </a:solidFill>
                <a:latin typeface="Arial MT"/>
                <a:cs typeface="Arial MT"/>
              </a:rPr>
              <a:t> </a:t>
            </a:r>
            <a:r>
              <a:rPr sz="1600" spc="-15" dirty="0">
                <a:solidFill>
                  <a:srgbClr val="FF0000"/>
                </a:solidFill>
                <a:latin typeface="Arial MT"/>
                <a:cs typeface="Arial MT"/>
              </a:rPr>
              <a:t>We </a:t>
            </a:r>
            <a:r>
              <a:rPr sz="1600" dirty="0">
                <a:solidFill>
                  <a:srgbClr val="FF0000"/>
                </a:solidFill>
                <a:latin typeface="Arial MT"/>
                <a:cs typeface="Arial MT"/>
              </a:rPr>
              <a:t>can </a:t>
            </a:r>
            <a:r>
              <a:rPr sz="1600" spc="-5" dirty="0">
                <a:solidFill>
                  <a:srgbClr val="FF0000"/>
                </a:solidFill>
                <a:latin typeface="Arial MT"/>
                <a:cs typeface="Arial MT"/>
              </a:rPr>
              <a:t>add </a:t>
            </a:r>
            <a:r>
              <a:rPr sz="1600" dirty="0">
                <a:solidFill>
                  <a:srgbClr val="FF0000"/>
                </a:solidFill>
                <a:latin typeface="Arial MT"/>
                <a:cs typeface="Arial MT"/>
              </a:rPr>
              <a:t>more </a:t>
            </a:r>
            <a:r>
              <a:rPr sz="1600" spc="-5" dirty="0">
                <a:solidFill>
                  <a:srgbClr val="FF0000"/>
                </a:solidFill>
                <a:latin typeface="Arial MT"/>
                <a:cs typeface="Arial MT"/>
              </a:rPr>
              <a:t>expressivity to </a:t>
            </a:r>
            <a:r>
              <a:rPr sz="1600" dirty="0">
                <a:solidFill>
                  <a:srgbClr val="FF0000"/>
                </a:solidFill>
                <a:latin typeface="Arial MT"/>
                <a:cs typeface="Arial MT"/>
              </a:rPr>
              <a:t> </a:t>
            </a:r>
            <a:r>
              <a:rPr sz="1600" spc="-5" dirty="0">
                <a:solidFill>
                  <a:srgbClr val="FF0000"/>
                </a:solidFill>
                <a:latin typeface="Arial MT"/>
                <a:cs typeface="Arial MT"/>
              </a:rPr>
              <a:t>the layer by adding </a:t>
            </a:r>
            <a:r>
              <a:rPr sz="1600" dirty="0">
                <a:solidFill>
                  <a:srgbClr val="FF0000"/>
                </a:solidFill>
                <a:latin typeface="Arial MT"/>
                <a:cs typeface="Arial MT"/>
              </a:rPr>
              <a:t>a </a:t>
            </a:r>
            <a:r>
              <a:rPr sz="1600" spc="-10" dirty="0">
                <a:solidFill>
                  <a:srgbClr val="FF0000"/>
                </a:solidFill>
                <a:latin typeface="Arial MT"/>
                <a:cs typeface="Arial MT"/>
              </a:rPr>
              <a:t>different </a:t>
            </a:r>
            <a:r>
              <a:rPr sz="1600" spc="-5" dirty="0">
                <a:solidFill>
                  <a:srgbClr val="FF0000"/>
                </a:solidFill>
                <a:latin typeface="Arial MT"/>
                <a:cs typeface="Arial MT"/>
              </a:rPr>
              <a:t>FC</a:t>
            </a:r>
            <a:r>
              <a:rPr sz="1600" dirty="0">
                <a:solidFill>
                  <a:srgbClr val="FF0000"/>
                </a:solidFill>
                <a:latin typeface="Arial MT"/>
                <a:cs typeface="Arial MT"/>
              </a:rPr>
              <a:t> </a:t>
            </a:r>
            <a:r>
              <a:rPr sz="1600" spc="-5" dirty="0">
                <a:solidFill>
                  <a:srgbClr val="FF0000"/>
                </a:solidFill>
                <a:latin typeface="Arial MT"/>
                <a:cs typeface="Arial MT"/>
              </a:rPr>
              <a:t>layer</a:t>
            </a:r>
            <a:r>
              <a:rPr sz="1600" spc="-20" dirty="0">
                <a:solidFill>
                  <a:srgbClr val="FF0000"/>
                </a:solidFill>
                <a:latin typeface="Arial MT"/>
                <a:cs typeface="Arial MT"/>
              </a:rPr>
              <a:t> </a:t>
            </a:r>
            <a:r>
              <a:rPr sz="1600" spc="-5" dirty="0">
                <a:solidFill>
                  <a:srgbClr val="FF0000"/>
                </a:solidFill>
                <a:latin typeface="Arial MT"/>
                <a:cs typeface="Arial MT"/>
              </a:rPr>
              <a:t>before</a:t>
            </a:r>
            <a:r>
              <a:rPr sz="1600" spc="-15" dirty="0">
                <a:solidFill>
                  <a:srgbClr val="FF0000"/>
                </a:solidFill>
                <a:latin typeface="Arial MT"/>
                <a:cs typeface="Arial MT"/>
              </a:rPr>
              <a:t> </a:t>
            </a:r>
            <a:r>
              <a:rPr sz="1600" spc="-5" dirty="0">
                <a:solidFill>
                  <a:srgbClr val="FF0000"/>
                </a:solidFill>
                <a:latin typeface="Arial MT"/>
                <a:cs typeface="Arial MT"/>
              </a:rPr>
              <a:t>each</a:t>
            </a:r>
            <a:r>
              <a:rPr sz="1600" spc="-15" dirty="0">
                <a:solidFill>
                  <a:srgbClr val="FF0000"/>
                </a:solidFill>
                <a:latin typeface="Arial MT"/>
                <a:cs typeface="Arial MT"/>
              </a:rPr>
              <a:t> </a:t>
            </a:r>
            <a:r>
              <a:rPr sz="1600" spc="-5" dirty="0">
                <a:solidFill>
                  <a:srgbClr val="FF0000"/>
                </a:solidFill>
                <a:latin typeface="Arial MT"/>
                <a:cs typeface="Arial MT"/>
              </a:rPr>
              <a:t>of</a:t>
            </a:r>
            <a:r>
              <a:rPr sz="1600" spc="-15" dirty="0">
                <a:solidFill>
                  <a:srgbClr val="FF0000"/>
                </a:solidFill>
                <a:latin typeface="Arial MT"/>
                <a:cs typeface="Arial MT"/>
              </a:rPr>
              <a:t> </a:t>
            </a:r>
            <a:r>
              <a:rPr sz="1600" spc="-5" dirty="0">
                <a:solidFill>
                  <a:srgbClr val="FF0000"/>
                </a:solidFill>
                <a:latin typeface="Arial MT"/>
                <a:cs typeface="Arial MT"/>
              </a:rPr>
              <a:t>the</a:t>
            </a:r>
            <a:r>
              <a:rPr sz="1600" spc="-20" dirty="0">
                <a:solidFill>
                  <a:srgbClr val="FF0000"/>
                </a:solidFill>
                <a:latin typeface="Arial MT"/>
                <a:cs typeface="Arial MT"/>
              </a:rPr>
              <a:t> </a:t>
            </a:r>
            <a:r>
              <a:rPr sz="1600" spc="-5" dirty="0">
                <a:solidFill>
                  <a:srgbClr val="FF0000"/>
                </a:solidFill>
                <a:latin typeface="Arial MT"/>
                <a:cs typeface="Arial MT"/>
              </a:rPr>
              <a:t>two</a:t>
            </a:r>
            <a:r>
              <a:rPr sz="1600" spc="-15" dirty="0">
                <a:solidFill>
                  <a:srgbClr val="FF0000"/>
                </a:solidFill>
                <a:latin typeface="Arial MT"/>
                <a:cs typeface="Arial MT"/>
              </a:rPr>
              <a:t> </a:t>
            </a:r>
            <a:r>
              <a:rPr sz="1600" dirty="0">
                <a:solidFill>
                  <a:srgbClr val="FF0000"/>
                </a:solidFill>
                <a:latin typeface="Arial MT"/>
                <a:cs typeface="Arial MT"/>
              </a:rPr>
              <a:t>steps.</a:t>
            </a:r>
            <a:endParaRPr sz="1600" dirty="0">
              <a:latin typeface="Arial MT"/>
              <a:cs typeface="Arial MT"/>
            </a:endParaRPr>
          </a:p>
        </p:txBody>
      </p:sp>
      <p:grpSp>
        <p:nvGrpSpPr>
          <p:cNvPr id="6" name="object 5">
            <a:extLst>
              <a:ext uri="{FF2B5EF4-FFF2-40B4-BE49-F238E27FC236}">
                <a16:creationId xmlns:a16="http://schemas.microsoft.com/office/drawing/2014/main" id="{C21848BF-C07F-4C1E-B3F7-5DAB090D8803}"/>
              </a:ext>
            </a:extLst>
          </p:cNvPr>
          <p:cNvGrpSpPr/>
          <p:nvPr/>
        </p:nvGrpSpPr>
        <p:grpSpPr>
          <a:xfrm>
            <a:off x="1907369" y="4987232"/>
            <a:ext cx="330835" cy="485775"/>
            <a:chOff x="1596825" y="4050886"/>
            <a:chExt cx="330835" cy="485775"/>
          </a:xfrm>
        </p:grpSpPr>
        <p:sp>
          <p:nvSpPr>
            <p:cNvPr id="7" name="object 6">
              <a:extLst>
                <a:ext uri="{FF2B5EF4-FFF2-40B4-BE49-F238E27FC236}">
                  <a16:creationId xmlns:a16="http://schemas.microsoft.com/office/drawing/2014/main" id="{84D69735-153D-4E12-A126-6FB5F76A96DB}"/>
                </a:ext>
              </a:extLst>
            </p:cNvPr>
            <p:cNvSpPr/>
            <p:nvPr/>
          </p:nvSpPr>
          <p:spPr>
            <a:xfrm>
              <a:off x="1601587"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8" name="object 7">
              <a:extLst>
                <a:ext uri="{FF2B5EF4-FFF2-40B4-BE49-F238E27FC236}">
                  <a16:creationId xmlns:a16="http://schemas.microsoft.com/office/drawing/2014/main" id="{A76A7F4A-2A10-497B-BFBE-E0B3C17B81DB}"/>
                </a:ext>
              </a:extLst>
            </p:cNvPr>
            <p:cNvSpPr/>
            <p:nvPr/>
          </p:nvSpPr>
          <p:spPr>
            <a:xfrm>
              <a:off x="1601587"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 name="object 8">
              <a:extLst>
                <a:ext uri="{FF2B5EF4-FFF2-40B4-BE49-F238E27FC236}">
                  <a16:creationId xmlns:a16="http://schemas.microsoft.com/office/drawing/2014/main" id="{0D48DFC8-B3AB-425B-9384-6B1F37F05CFD}"/>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0" name="object 9">
              <a:extLst>
                <a:ext uri="{FF2B5EF4-FFF2-40B4-BE49-F238E27FC236}">
                  <a16:creationId xmlns:a16="http://schemas.microsoft.com/office/drawing/2014/main" id="{8197D176-3E12-46E1-A403-D38BA2B72294}"/>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1" name="object 10">
              <a:extLst>
                <a:ext uri="{FF2B5EF4-FFF2-40B4-BE49-F238E27FC236}">
                  <a16:creationId xmlns:a16="http://schemas.microsoft.com/office/drawing/2014/main" id="{883C130B-9EDD-490B-882C-7D07C801D4EE}"/>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12" name="object 11">
            <a:extLst>
              <a:ext uri="{FF2B5EF4-FFF2-40B4-BE49-F238E27FC236}">
                <a16:creationId xmlns:a16="http://schemas.microsoft.com/office/drawing/2014/main" id="{B72D1936-00B2-4D90-A918-8FE49BD58125}"/>
              </a:ext>
            </a:extLst>
          </p:cNvPr>
          <p:cNvGrpSpPr/>
          <p:nvPr/>
        </p:nvGrpSpPr>
        <p:grpSpPr>
          <a:xfrm>
            <a:off x="618132" y="2711175"/>
            <a:ext cx="748665" cy="2272030"/>
            <a:chOff x="307588" y="1774829"/>
            <a:chExt cx="748665" cy="2272030"/>
          </a:xfrm>
        </p:grpSpPr>
        <p:sp>
          <p:nvSpPr>
            <p:cNvPr id="13" name="object 12">
              <a:extLst>
                <a:ext uri="{FF2B5EF4-FFF2-40B4-BE49-F238E27FC236}">
                  <a16:creationId xmlns:a16="http://schemas.microsoft.com/office/drawing/2014/main" id="{FCB9E531-CAFB-4B63-93D3-AA368F04E3B8}"/>
                </a:ext>
              </a:extLst>
            </p:cNvPr>
            <p:cNvSpPr/>
            <p:nvPr/>
          </p:nvSpPr>
          <p:spPr>
            <a:xfrm>
              <a:off x="466502" y="2415474"/>
              <a:ext cx="541655" cy="866775"/>
            </a:xfrm>
            <a:custGeom>
              <a:avLst/>
              <a:gdLst/>
              <a:ahLst/>
              <a:cxnLst/>
              <a:rect l="l" t="t" r="r" b="b"/>
              <a:pathLst>
                <a:path w="541655" h="866775">
                  <a:moveTo>
                    <a:pt x="83974" y="866399"/>
                  </a:moveTo>
                  <a:lnTo>
                    <a:pt x="0" y="866399"/>
                  </a:lnTo>
                  <a:lnTo>
                    <a:pt x="0" y="0"/>
                  </a:lnTo>
                  <a:lnTo>
                    <a:pt x="541624" y="0"/>
                  </a:lnTo>
                </a:path>
              </a:pathLst>
            </a:custGeom>
            <a:ln w="9524">
              <a:solidFill>
                <a:srgbClr val="FF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903152C6-EBD6-43F4-9137-859304D6B741}"/>
                </a:ext>
              </a:extLst>
            </p:cNvPr>
            <p:cNvSpPr/>
            <p:nvPr/>
          </p:nvSpPr>
          <p:spPr>
            <a:xfrm>
              <a:off x="1008127" y="2399742"/>
              <a:ext cx="43815" cy="31750"/>
            </a:xfrm>
            <a:custGeom>
              <a:avLst/>
              <a:gdLst/>
              <a:ahLst/>
              <a:cxnLst/>
              <a:rect l="l" t="t" r="r" b="b"/>
              <a:pathLst>
                <a:path w="43815" h="31750">
                  <a:moveTo>
                    <a:pt x="0" y="31465"/>
                  </a:moveTo>
                  <a:lnTo>
                    <a:pt x="0" y="0"/>
                  </a:lnTo>
                  <a:lnTo>
                    <a:pt x="43225" y="15732"/>
                  </a:lnTo>
                  <a:lnTo>
                    <a:pt x="0" y="31465"/>
                  </a:lnTo>
                  <a:close/>
                </a:path>
              </a:pathLst>
            </a:custGeom>
            <a:solidFill>
              <a:srgbClr val="FF0000"/>
            </a:solidFill>
          </p:spPr>
          <p:txBody>
            <a:bodyPr wrap="square" lIns="0" tIns="0" rIns="0" bIns="0" rtlCol="0"/>
            <a:lstStyle/>
            <a:p>
              <a:endParaRPr/>
            </a:p>
          </p:txBody>
        </p:sp>
        <p:sp>
          <p:nvSpPr>
            <p:cNvPr id="15" name="object 14">
              <a:extLst>
                <a:ext uri="{FF2B5EF4-FFF2-40B4-BE49-F238E27FC236}">
                  <a16:creationId xmlns:a16="http://schemas.microsoft.com/office/drawing/2014/main" id="{B7CB2302-DB71-410E-A454-77FB85E05E7C}"/>
                </a:ext>
              </a:extLst>
            </p:cNvPr>
            <p:cNvSpPr/>
            <p:nvPr/>
          </p:nvSpPr>
          <p:spPr>
            <a:xfrm>
              <a:off x="1008127" y="23997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FF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ED136B4A-FC8A-495C-93BF-21DC86FA4E13}"/>
                </a:ext>
              </a:extLst>
            </p:cNvPr>
            <p:cNvSpPr/>
            <p:nvPr/>
          </p:nvSpPr>
          <p:spPr>
            <a:xfrm>
              <a:off x="389251" y="2105399"/>
              <a:ext cx="619125" cy="1486535"/>
            </a:xfrm>
            <a:custGeom>
              <a:avLst/>
              <a:gdLst/>
              <a:ahLst/>
              <a:cxnLst/>
              <a:rect l="l" t="t" r="r" b="b"/>
              <a:pathLst>
                <a:path w="619125" h="1486535">
                  <a:moveTo>
                    <a:pt x="161225" y="1486499"/>
                  </a:moveTo>
                  <a:lnTo>
                    <a:pt x="0" y="1486499"/>
                  </a:lnTo>
                  <a:lnTo>
                    <a:pt x="0" y="0"/>
                  </a:lnTo>
                  <a:lnTo>
                    <a:pt x="618875" y="0"/>
                  </a:lnTo>
                </a:path>
              </a:pathLst>
            </a:custGeom>
            <a:ln w="9524">
              <a:solidFill>
                <a:srgbClr val="FF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98574152-8569-4A54-BDBB-16997BDC76C9}"/>
                </a:ext>
              </a:extLst>
            </p:cNvPr>
            <p:cNvSpPr/>
            <p:nvPr/>
          </p:nvSpPr>
          <p:spPr>
            <a:xfrm>
              <a:off x="1008127" y="2089667"/>
              <a:ext cx="43815" cy="31750"/>
            </a:xfrm>
            <a:custGeom>
              <a:avLst/>
              <a:gdLst/>
              <a:ahLst/>
              <a:cxnLst/>
              <a:rect l="l" t="t" r="r" b="b"/>
              <a:pathLst>
                <a:path w="43815" h="31750">
                  <a:moveTo>
                    <a:pt x="0" y="31465"/>
                  </a:moveTo>
                  <a:lnTo>
                    <a:pt x="0" y="0"/>
                  </a:lnTo>
                  <a:lnTo>
                    <a:pt x="43225" y="15732"/>
                  </a:lnTo>
                  <a:lnTo>
                    <a:pt x="0" y="31465"/>
                  </a:lnTo>
                  <a:close/>
                </a:path>
              </a:pathLst>
            </a:custGeom>
            <a:solidFill>
              <a:srgbClr val="FF0000"/>
            </a:solidFill>
          </p:spPr>
          <p:txBody>
            <a:bodyPr wrap="square" lIns="0" tIns="0" rIns="0" bIns="0" rtlCol="0"/>
            <a:lstStyle/>
            <a:p>
              <a:endParaRPr/>
            </a:p>
          </p:txBody>
        </p:sp>
        <p:sp>
          <p:nvSpPr>
            <p:cNvPr id="18" name="object 17">
              <a:extLst>
                <a:ext uri="{FF2B5EF4-FFF2-40B4-BE49-F238E27FC236}">
                  <a16:creationId xmlns:a16="http://schemas.microsoft.com/office/drawing/2014/main" id="{2440A06E-96E5-4F82-94F5-C2893C378968}"/>
                </a:ext>
              </a:extLst>
            </p:cNvPr>
            <p:cNvSpPr/>
            <p:nvPr/>
          </p:nvSpPr>
          <p:spPr>
            <a:xfrm>
              <a:off x="1008127" y="208966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FF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1B9F0B4E-797A-4B32-92A0-9FCBC78DA5A3}"/>
                </a:ext>
              </a:extLst>
            </p:cNvPr>
            <p:cNvSpPr/>
            <p:nvPr/>
          </p:nvSpPr>
          <p:spPr>
            <a:xfrm>
              <a:off x="312351" y="1795324"/>
              <a:ext cx="695960" cy="2106930"/>
            </a:xfrm>
            <a:custGeom>
              <a:avLst/>
              <a:gdLst/>
              <a:ahLst/>
              <a:cxnLst/>
              <a:rect l="l" t="t" r="r" b="b"/>
              <a:pathLst>
                <a:path w="695960" h="2106929">
                  <a:moveTo>
                    <a:pt x="238125" y="2106599"/>
                  </a:moveTo>
                  <a:lnTo>
                    <a:pt x="0" y="2106599"/>
                  </a:lnTo>
                  <a:lnTo>
                    <a:pt x="0" y="0"/>
                  </a:lnTo>
                  <a:lnTo>
                    <a:pt x="695775" y="0"/>
                  </a:lnTo>
                </a:path>
              </a:pathLst>
            </a:custGeom>
            <a:ln w="9524">
              <a:solidFill>
                <a:srgbClr val="FF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4BC9F743-4FE5-41E2-8E88-AD71A87B85BB}"/>
                </a:ext>
              </a:extLst>
            </p:cNvPr>
            <p:cNvSpPr/>
            <p:nvPr/>
          </p:nvSpPr>
          <p:spPr>
            <a:xfrm>
              <a:off x="1008127" y="1779592"/>
              <a:ext cx="43815" cy="31750"/>
            </a:xfrm>
            <a:custGeom>
              <a:avLst/>
              <a:gdLst/>
              <a:ahLst/>
              <a:cxnLst/>
              <a:rect l="l" t="t" r="r" b="b"/>
              <a:pathLst>
                <a:path w="43815" h="31750">
                  <a:moveTo>
                    <a:pt x="0" y="31465"/>
                  </a:moveTo>
                  <a:lnTo>
                    <a:pt x="0" y="0"/>
                  </a:lnTo>
                  <a:lnTo>
                    <a:pt x="43225" y="15732"/>
                  </a:lnTo>
                  <a:lnTo>
                    <a:pt x="0" y="31465"/>
                  </a:lnTo>
                  <a:close/>
                </a:path>
              </a:pathLst>
            </a:custGeom>
            <a:solidFill>
              <a:srgbClr val="FF0000"/>
            </a:solidFill>
          </p:spPr>
          <p:txBody>
            <a:bodyPr wrap="square" lIns="0" tIns="0" rIns="0" bIns="0" rtlCol="0"/>
            <a:lstStyle/>
            <a:p>
              <a:endParaRPr/>
            </a:p>
          </p:txBody>
        </p:sp>
        <p:sp>
          <p:nvSpPr>
            <p:cNvPr id="21" name="object 20">
              <a:extLst>
                <a:ext uri="{FF2B5EF4-FFF2-40B4-BE49-F238E27FC236}">
                  <a16:creationId xmlns:a16="http://schemas.microsoft.com/office/drawing/2014/main" id="{58E36CB6-27FA-41E6-8EC9-8E4AEDC39A25}"/>
                </a:ext>
              </a:extLst>
            </p:cNvPr>
            <p:cNvSpPr/>
            <p:nvPr/>
          </p:nvSpPr>
          <p:spPr>
            <a:xfrm>
              <a:off x="1008127" y="17795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FF0000"/>
              </a:solidFill>
            </a:ln>
          </p:spPr>
          <p:txBody>
            <a:bodyPr wrap="square" lIns="0" tIns="0" rIns="0" bIns="0" rtlCol="0"/>
            <a:lstStyle/>
            <a:p>
              <a:endParaRPr/>
            </a:p>
          </p:txBody>
        </p:sp>
        <p:sp>
          <p:nvSpPr>
            <p:cNvPr id="22" name="object 21">
              <a:extLst>
                <a:ext uri="{FF2B5EF4-FFF2-40B4-BE49-F238E27FC236}">
                  <a16:creationId xmlns:a16="http://schemas.microsoft.com/office/drawing/2014/main" id="{8BA33851-7FCE-4218-8333-D40538065566}"/>
                </a:ext>
              </a:extLst>
            </p:cNvPr>
            <p:cNvSpPr/>
            <p:nvPr/>
          </p:nvSpPr>
          <p:spPr>
            <a:xfrm>
              <a:off x="550476" y="376212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3" name="object 22">
              <a:extLst>
                <a:ext uri="{FF2B5EF4-FFF2-40B4-BE49-F238E27FC236}">
                  <a16:creationId xmlns:a16="http://schemas.microsoft.com/office/drawing/2014/main" id="{5DD79AA6-CAD7-4FCF-AD44-A17406D7106B}"/>
                </a:ext>
              </a:extLst>
            </p:cNvPr>
            <p:cNvSpPr/>
            <p:nvPr/>
          </p:nvSpPr>
          <p:spPr>
            <a:xfrm>
              <a:off x="550476" y="376212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4" name="object 23">
            <a:extLst>
              <a:ext uri="{FF2B5EF4-FFF2-40B4-BE49-F238E27FC236}">
                <a16:creationId xmlns:a16="http://schemas.microsoft.com/office/drawing/2014/main" id="{A2E146E2-591B-45FF-9C9C-7331701D37A1}"/>
              </a:ext>
            </a:extLst>
          </p:cNvPr>
          <p:cNvSpPr txBox="1"/>
          <p:nvPr/>
        </p:nvSpPr>
        <p:spPr>
          <a:xfrm>
            <a:off x="3388169" y="2970075"/>
            <a:ext cx="1841083" cy="443711"/>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Operations:</a:t>
            </a:r>
            <a:endParaRPr sz="1400" dirty="0">
              <a:latin typeface="Arial"/>
              <a:cs typeface="Arial"/>
            </a:endParaRPr>
          </a:p>
          <a:p>
            <a:pPr marL="12700">
              <a:lnSpc>
                <a:spcPct val="100000"/>
              </a:lnSpc>
            </a:pPr>
            <a:r>
              <a:rPr sz="1400" spc="-5" dirty="0">
                <a:latin typeface="Arial MT"/>
                <a:cs typeface="Arial MT"/>
              </a:rPr>
              <a:t>Key</a:t>
            </a:r>
            <a:r>
              <a:rPr sz="1400" spc="-30" dirty="0">
                <a:latin typeface="Arial MT"/>
                <a:cs typeface="Arial MT"/>
              </a:rPr>
              <a:t> </a:t>
            </a:r>
            <a:r>
              <a:rPr sz="1400" dirty="0">
                <a:latin typeface="Arial MT"/>
                <a:cs typeface="Arial MT"/>
              </a:rPr>
              <a:t>vectors:</a:t>
            </a:r>
            <a:r>
              <a:rPr sz="1400" spc="-15" dirty="0">
                <a:latin typeface="Arial MT"/>
                <a:cs typeface="Arial MT"/>
              </a:rPr>
              <a:t> </a:t>
            </a:r>
            <a:r>
              <a:rPr sz="1400" b="1" dirty="0">
                <a:solidFill>
                  <a:srgbClr val="3C78D8"/>
                </a:solidFill>
                <a:latin typeface="Arial"/>
                <a:cs typeface="Arial"/>
              </a:rPr>
              <a:t>k</a:t>
            </a:r>
            <a:r>
              <a:rPr sz="1400" b="1" spc="-30" dirty="0">
                <a:solidFill>
                  <a:srgbClr val="3C78D8"/>
                </a:solidFill>
                <a:latin typeface="Arial"/>
                <a:cs typeface="Arial"/>
              </a:rPr>
              <a:t> </a:t>
            </a:r>
            <a:r>
              <a:rPr sz="1400" dirty="0">
                <a:latin typeface="Arial MT"/>
                <a:cs typeface="Arial MT"/>
              </a:rPr>
              <a:t>=</a:t>
            </a:r>
            <a:r>
              <a:rPr sz="1400" spc="-20" dirty="0">
                <a:latin typeface="Arial MT"/>
                <a:cs typeface="Arial MT"/>
              </a:rPr>
              <a:t> </a:t>
            </a:r>
            <a:r>
              <a:rPr sz="1400" b="1" dirty="0">
                <a:latin typeface="Arial"/>
                <a:cs typeface="Arial"/>
              </a:rPr>
              <a:t>x</a:t>
            </a:r>
            <a:r>
              <a:rPr sz="1400" b="1" dirty="0">
                <a:solidFill>
                  <a:srgbClr val="3C78D8"/>
                </a:solidFill>
                <a:latin typeface="Arial"/>
                <a:cs typeface="Arial"/>
              </a:rPr>
              <a:t>W</a:t>
            </a:r>
            <a:endParaRPr sz="1400" dirty="0">
              <a:latin typeface="Arial"/>
              <a:cs typeface="Arial"/>
            </a:endParaRPr>
          </a:p>
        </p:txBody>
      </p:sp>
      <p:sp>
        <p:nvSpPr>
          <p:cNvPr id="25" name="object 24">
            <a:extLst>
              <a:ext uri="{FF2B5EF4-FFF2-40B4-BE49-F238E27FC236}">
                <a16:creationId xmlns:a16="http://schemas.microsoft.com/office/drawing/2014/main" id="{CBCD2D53-DB78-45AF-AD44-82BC3F1F3907}"/>
              </a:ext>
            </a:extLst>
          </p:cNvPr>
          <p:cNvSpPr txBox="1"/>
          <p:nvPr/>
        </p:nvSpPr>
        <p:spPr>
          <a:xfrm>
            <a:off x="4824312" y="3253704"/>
            <a:ext cx="108200" cy="228268"/>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3C78D8"/>
                </a:solidFill>
                <a:latin typeface="Arial"/>
                <a:cs typeface="Arial"/>
              </a:rPr>
              <a:t>k</a:t>
            </a:r>
            <a:endParaRPr sz="1400" dirty="0">
              <a:latin typeface="Arial"/>
              <a:cs typeface="Arial"/>
            </a:endParaRPr>
          </a:p>
        </p:txBody>
      </p:sp>
      <p:sp>
        <p:nvSpPr>
          <p:cNvPr id="26" name="object 25">
            <a:extLst>
              <a:ext uri="{FF2B5EF4-FFF2-40B4-BE49-F238E27FC236}">
                <a16:creationId xmlns:a16="http://schemas.microsoft.com/office/drawing/2014/main" id="{9866554F-3083-4A8F-B0D9-2D4B8F4C7B77}"/>
              </a:ext>
            </a:extLst>
          </p:cNvPr>
          <p:cNvSpPr txBox="1"/>
          <p:nvPr/>
        </p:nvSpPr>
        <p:spPr>
          <a:xfrm>
            <a:off x="3388169" y="3444215"/>
            <a:ext cx="2135489" cy="228268"/>
          </a:xfrm>
          <a:prstGeom prst="rect">
            <a:avLst/>
          </a:prstGeom>
        </p:spPr>
        <p:txBody>
          <a:bodyPr vert="horz" wrap="square" lIns="0" tIns="12700" rIns="0" bIns="0" rtlCol="0">
            <a:spAutoFit/>
          </a:bodyPr>
          <a:lstStyle/>
          <a:p>
            <a:pPr marL="38100">
              <a:lnSpc>
                <a:spcPct val="100000"/>
              </a:lnSpc>
              <a:spcBef>
                <a:spcPts val="100"/>
              </a:spcBef>
            </a:pPr>
            <a:r>
              <a:rPr sz="1400" spc="-25" dirty="0">
                <a:latin typeface="Arial MT"/>
                <a:cs typeface="Arial MT"/>
              </a:rPr>
              <a:t>Value </a:t>
            </a:r>
            <a:r>
              <a:rPr sz="1400" dirty="0">
                <a:latin typeface="Arial MT"/>
                <a:cs typeface="Arial MT"/>
              </a:rPr>
              <a:t>vectors:</a:t>
            </a:r>
            <a:r>
              <a:rPr sz="1400" spc="-15" dirty="0">
                <a:latin typeface="Arial MT"/>
                <a:cs typeface="Arial MT"/>
              </a:rPr>
              <a:t> </a:t>
            </a:r>
            <a:r>
              <a:rPr sz="1400" b="1" dirty="0">
                <a:solidFill>
                  <a:srgbClr val="F1C131"/>
                </a:solidFill>
                <a:latin typeface="Arial"/>
                <a:cs typeface="Arial"/>
              </a:rPr>
              <a:t>v</a:t>
            </a:r>
            <a:r>
              <a:rPr sz="1400" b="1" spc="-20" dirty="0">
                <a:solidFill>
                  <a:srgbClr val="F1C131"/>
                </a:solidFill>
                <a:latin typeface="Arial"/>
                <a:cs typeface="Arial"/>
              </a:rPr>
              <a:t> </a:t>
            </a:r>
            <a:r>
              <a:rPr sz="1400" dirty="0">
                <a:latin typeface="Arial MT"/>
                <a:cs typeface="Arial MT"/>
              </a:rPr>
              <a:t>=</a:t>
            </a:r>
            <a:r>
              <a:rPr sz="1400" spc="-15" dirty="0">
                <a:latin typeface="Arial MT"/>
                <a:cs typeface="Arial MT"/>
              </a:rPr>
              <a:t> </a:t>
            </a:r>
            <a:r>
              <a:rPr sz="1400" b="1" dirty="0">
                <a:latin typeface="Arial"/>
                <a:cs typeface="Arial"/>
              </a:rPr>
              <a:t>x</a:t>
            </a:r>
            <a:r>
              <a:rPr sz="1400" b="1" dirty="0">
                <a:solidFill>
                  <a:srgbClr val="F1C131"/>
                </a:solidFill>
                <a:latin typeface="Arial"/>
                <a:cs typeface="Arial"/>
              </a:rPr>
              <a:t>W</a:t>
            </a:r>
            <a:r>
              <a:rPr sz="1400" b="1" baseline="-31250" dirty="0">
                <a:solidFill>
                  <a:srgbClr val="F1C131"/>
                </a:solidFill>
                <a:latin typeface="Arial"/>
                <a:cs typeface="Arial"/>
              </a:rPr>
              <a:t>v</a:t>
            </a:r>
            <a:endParaRPr sz="1400" baseline="-31250" dirty="0">
              <a:latin typeface="Arial"/>
              <a:cs typeface="Arial"/>
            </a:endParaRPr>
          </a:p>
        </p:txBody>
      </p:sp>
      <p:sp>
        <p:nvSpPr>
          <p:cNvPr id="27" name="object 26">
            <a:extLst>
              <a:ext uri="{FF2B5EF4-FFF2-40B4-BE49-F238E27FC236}">
                <a16:creationId xmlns:a16="http://schemas.microsoft.com/office/drawing/2014/main" id="{BE17F357-A8D3-42EC-8BDF-E835369C8125}"/>
              </a:ext>
            </a:extLst>
          </p:cNvPr>
          <p:cNvSpPr txBox="1"/>
          <p:nvPr/>
        </p:nvSpPr>
        <p:spPr>
          <a:xfrm>
            <a:off x="861021" y="4698471"/>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28" name="object 27">
            <a:extLst>
              <a:ext uri="{FF2B5EF4-FFF2-40B4-BE49-F238E27FC236}">
                <a16:creationId xmlns:a16="http://schemas.microsoft.com/office/drawing/2014/main" id="{955DA8E1-0A4F-47CD-85AA-CC0705C61289}"/>
              </a:ext>
            </a:extLst>
          </p:cNvPr>
          <p:cNvGrpSpPr/>
          <p:nvPr/>
        </p:nvGrpSpPr>
        <p:grpSpPr>
          <a:xfrm>
            <a:off x="856258" y="4383683"/>
            <a:ext cx="330835" cy="289560"/>
            <a:chOff x="545714" y="3447337"/>
            <a:chExt cx="330835" cy="289560"/>
          </a:xfrm>
        </p:grpSpPr>
        <p:sp>
          <p:nvSpPr>
            <p:cNvPr id="29" name="object 28">
              <a:extLst>
                <a:ext uri="{FF2B5EF4-FFF2-40B4-BE49-F238E27FC236}">
                  <a16:creationId xmlns:a16="http://schemas.microsoft.com/office/drawing/2014/main" id="{483AC47C-2590-4448-8C0A-3ECEA9698A31}"/>
                </a:ext>
              </a:extLst>
            </p:cNvPr>
            <p:cNvSpPr/>
            <p:nvPr/>
          </p:nvSpPr>
          <p:spPr>
            <a:xfrm>
              <a:off x="55047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0" name="object 29">
              <a:extLst>
                <a:ext uri="{FF2B5EF4-FFF2-40B4-BE49-F238E27FC236}">
                  <a16:creationId xmlns:a16="http://schemas.microsoft.com/office/drawing/2014/main" id="{CEEC97D3-6B3A-42B5-B1AD-91677E33EB74}"/>
                </a:ext>
              </a:extLst>
            </p:cNvPr>
            <p:cNvSpPr/>
            <p:nvPr/>
          </p:nvSpPr>
          <p:spPr>
            <a:xfrm>
              <a:off x="55047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1" name="object 30">
            <a:extLst>
              <a:ext uri="{FF2B5EF4-FFF2-40B4-BE49-F238E27FC236}">
                <a16:creationId xmlns:a16="http://schemas.microsoft.com/office/drawing/2014/main" id="{BF0B2A72-D314-4ADB-9C0C-9DAD5D9FD961}"/>
              </a:ext>
            </a:extLst>
          </p:cNvPr>
          <p:cNvSpPr txBox="1"/>
          <p:nvPr/>
        </p:nvSpPr>
        <p:spPr>
          <a:xfrm>
            <a:off x="861021" y="4388446"/>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32" name="object 31">
            <a:extLst>
              <a:ext uri="{FF2B5EF4-FFF2-40B4-BE49-F238E27FC236}">
                <a16:creationId xmlns:a16="http://schemas.microsoft.com/office/drawing/2014/main" id="{E38E1FF0-DBB8-4CEF-B8EE-F8271BF761E0}"/>
              </a:ext>
            </a:extLst>
          </p:cNvPr>
          <p:cNvGrpSpPr/>
          <p:nvPr/>
        </p:nvGrpSpPr>
        <p:grpSpPr>
          <a:xfrm>
            <a:off x="856258" y="4073658"/>
            <a:ext cx="330835" cy="289560"/>
            <a:chOff x="545714" y="3137312"/>
            <a:chExt cx="330835" cy="289560"/>
          </a:xfrm>
        </p:grpSpPr>
        <p:sp>
          <p:nvSpPr>
            <p:cNvPr id="33" name="object 32">
              <a:extLst>
                <a:ext uri="{FF2B5EF4-FFF2-40B4-BE49-F238E27FC236}">
                  <a16:creationId xmlns:a16="http://schemas.microsoft.com/office/drawing/2014/main" id="{0FC19403-1E2C-4612-896D-F6C28EF9639E}"/>
                </a:ext>
              </a:extLst>
            </p:cNvPr>
            <p:cNvSpPr/>
            <p:nvPr/>
          </p:nvSpPr>
          <p:spPr>
            <a:xfrm>
              <a:off x="55047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4" name="object 33">
              <a:extLst>
                <a:ext uri="{FF2B5EF4-FFF2-40B4-BE49-F238E27FC236}">
                  <a16:creationId xmlns:a16="http://schemas.microsoft.com/office/drawing/2014/main" id="{048E0C85-7745-44BC-83CC-63F2C9B3532D}"/>
                </a:ext>
              </a:extLst>
            </p:cNvPr>
            <p:cNvSpPr/>
            <p:nvPr/>
          </p:nvSpPr>
          <p:spPr>
            <a:xfrm>
              <a:off x="55047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5" name="object 34">
            <a:extLst>
              <a:ext uri="{FF2B5EF4-FFF2-40B4-BE49-F238E27FC236}">
                <a16:creationId xmlns:a16="http://schemas.microsoft.com/office/drawing/2014/main" id="{5CF90B0B-2A74-48BE-838C-AC3CB1D2AC59}"/>
              </a:ext>
            </a:extLst>
          </p:cNvPr>
          <p:cNvSpPr txBox="1"/>
          <p:nvPr/>
        </p:nvSpPr>
        <p:spPr>
          <a:xfrm>
            <a:off x="861021" y="4078421"/>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graphicFrame>
        <p:nvGraphicFramePr>
          <p:cNvPr id="36" name="object 35">
            <a:extLst>
              <a:ext uri="{FF2B5EF4-FFF2-40B4-BE49-F238E27FC236}">
                <a16:creationId xmlns:a16="http://schemas.microsoft.com/office/drawing/2014/main" id="{4BC34447-400A-42CB-84D0-10EC129C10EC}"/>
              </a:ext>
            </a:extLst>
          </p:cNvPr>
          <p:cNvGraphicFramePr>
            <a:graphicFrameLocks noGrp="1"/>
          </p:cNvGraphicFramePr>
          <p:nvPr>
            <p:extLst>
              <p:ext uri="{D42A27DB-BD31-4B8C-83A1-F6EECF244321}">
                <p14:modId xmlns:p14="http://schemas.microsoft.com/office/powerpoint/2010/main" val="2654208043"/>
              </p:ext>
            </p:extLst>
          </p:nvPr>
        </p:nvGraphicFramePr>
        <p:xfrm>
          <a:off x="2265213" y="5031682"/>
          <a:ext cx="664209" cy="437524"/>
        </p:xfrm>
        <a:graphic>
          <a:graphicData uri="http://schemas.openxmlformats.org/drawingml/2006/table">
            <a:tbl>
              <a:tblPr firstRow="1" bandRow="1">
                <a:tableStyleId>{2D5ABB26-0587-4C30-8999-92F81FD0307C}</a:tableStyleId>
              </a:tblPr>
              <a:tblGrid>
                <a:gridCol w="160020">
                  <a:extLst>
                    <a:ext uri="{9D8B030D-6E8A-4147-A177-3AD203B41FA5}">
                      <a16:colId xmlns:a16="http://schemas.microsoft.com/office/drawing/2014/main" val="20000"/>
                    </a:ext>
                  </a:extLst>
                </a:gridCol>
                <a:gridCol w="17208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gridCol w="160654">
                  <a:extLst>
                    <a:ext uri="{9D8B030D-6E8A-4147-A177-3AD203B41FA5}">
                      <a16:colId xmlns:a16="http://schemas.microsoft.com/office/drawing/2014/main" val="20003"/>
                    </a:ext>
                  </a:extLst>
                </a:gridCol>
              </a:tblGrid>
              <a:tr h="157925">
                <a:tc>
                  <a:txBody>
                    <a:bodyPr/>
                    <a:lstStyle/>
                    <a:p>
                      <a:pPr>
                        <a:lnSpc>
                          <a:spcPct val="100000"/>
                        </a:lnSpc>
                      </a:pPr>
                      <a:endParaRPr sz="9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gridSpan="2">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R w="12700">
                      <a:solidFill>
                        <a:srgbClr val="222222"/>
                      </a:solidFill>
                      <a:prstDash val="solid"/>
                    </a:lnR>
                    <a:lnB w="12700">
                      <a:solidFill>
                        <a:srgbClr val="666666"/>
                      </a:solidFill>
                      <a:prstDash val="solid"/>
                    </a:lnB>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B w="9525">
                      <a:solidFill>
                        <a:srgbClr val="666666"/>
                      </a:solidFill>
                      <a:prstDash val="solid"/>
                    </a:lnB>
                  </a:tcPr>
                </a:tc>
                <a:extLst>
                  <a:ext uri="{0D108BD9-81ED-4DB2-BD59-A6C34878D82A}">
                    <a16:rowId xmlns:a16="http://schemas.microsoft.com/office/drawing/2014/main" val="10000"/>
                  </a:ext>
                </a:extLst>
              </a:tr>
              <a:tr h="279599">
                <a:tc gridSpan="2">
                  <a:txBody>
                    <a:bodyPr/>
                    <a:lstStyle/>
                    <a:p>
                      <a:pPr marL="95250">
                        <a:lnSpc>
                          <a:spcPct val="100000"/>
                        </a:lnSpc>
                        <a:spcBef>
                          <a:spcPts val="395"/>
                        </a:spcBef>
                      </a:pPr>
                      <a:r>
                        <a:rPr sz="1100" spc="5" dirty="0">
                          <a:latin typeface="Arial MT"/>
                          <a:cs typeface="Arial MT"/>
                        </a:rPr>
                        <a:t>q</a:t>
                      </a:r>
                      <a:r>
                        <a:rPr sz="1050" spc="7" baseline="-31746" dirty="0">
                          <a:latin typeface="Arial MT"/>
                          <a:cs typeface="Arial MT"/>
                        </a:rPr>
                        <a:t>1</a:t>
                      </a:r>
                      <a:endParaRPr sz="1050" baseline="-31746">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tc gridSpan="2">
                  <a:txBody>
                    <a:bodyPr/>
                    <a:lstStyle/>
                    <a:p>
                      <a:pPr marL="107314">
                        <a:lnSpc>
                          <a:spcPct val="100000"/>
                        </a:lnSpc>
                        <a:spcBef>
                          <a:spcPts val="395"/>
                        </a:spcBef>
                      </a:pPr>
                      <a:r>
                        <a:rPr sz="1100" spc="5" dirty="0">
                          <a:latin typeface="Arial MT"/>
                          <a:cs typeface="Arial MT"/>
                        </a:rPr>
                        <a:t>q</a:t>
                      </a:r>
                      <a:r>
                        <a:rPr sz="1050" spc="7" baseline="-31746" dirty="0">
                          <a:latin typeface="Arial MT"/>
                          <a:cs typeface="Arial MT"/>
                        </a:rPr>
                        <a:t>2</a:t>
                      </a:r>
                      <a:endParaRPr sz="1050" baseline="-31746" dirty="0">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37" name="object 36">
            <a:extLst>
              <a:ext uri="{FF2B5EF4-FFF2-40B4-BE49-F238E27FC236}">
                <a16:creationId xmlns:a16="http://schemas.microsoft.com/office/drawing/2014/main" id="{D2494424-DD11-4D4E-9FA5-6D89D68E52C5}"/>
              </a:ext>
            </a:extLst>
          </p:cNvPr>
          <p:cNvGrpSpPr/>
          <p:nvPr/>
        </p:nvGrpSpPr>
        <p:grpSpPr>
          <a:xfrm>
            <a:off x="2399800" y="4988483"/>
            <a:ext cx="41275" cy="53340"/>
            <a:chOff x="2089256" y="4052137"/>
            <a:chExt cx="41275" cy="53340"/>
          </a:xfrm>
        </p:grpSpPr>
        <p:sp>
          <p:nvSpPr>
            <p:cNvPr id="38" name="object 37">
              <a:extLst>
                <a:ext uri="{FF2B5EF4-FFF2-40B4-BE49-F238E27FC236}">
                  <a16:creationId xmlns:a16="http://schemas.microsoft.com/office/drawing/2014/main" id="{A38A1E0D-2E68-4C85-B652-3A3BF66AD185}"/>
                </a:ext>
              </a:extLst>
            </p:cNvPr>
            <p:cNvSpPr/>
            <p:nvPr/>
          </p:nvSpPr>
          <p:spPr>
            <a:xfrm>
              <a:off x="2094019" y="405689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39" name="object 38">
              <a:extLst>
                <a:ext uri="{FF2B5EF4-FFF2-40B4-BE49-F238E27FC236}">
                  <a16:creationId xmlns:a16="http://schemas.microsoft.com/office/drawing/2014/main" id="{17E39DE3-E668-4F83-B543-35CADEFAFCA5}"/>
                </a:ext>
              </a:extLst>
            </p:cNvPr>
            <p:cNvSpPr/>
            <p:nvPr/>
          </p:nvSpPr>
          <p:spPr>
            <a:xfrm>
              <a:off x="2094019" y="405689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40" name="object 39">
            <a:extLst>
              <a:ext uri="{FF2B5EF4-FFF2-40B4-BE49-F238E27FC236}">
                <a16:creationId xmlns:a16="http://schemas.microsoft.com/office/drawing/2014/main" id="{D749A7E2-6D9B-419A-8973-4C54232F8E2F}"/>
              </a:ext>
            </a:extLst>
          </p:cNvPr>
          <p:cNvGrpSpPr/>
          <p:nvPr/>
        </p:nvGrpSpPr>
        <p:grpSpPr>
          <a:xfrm>
            <a:off x="2743818" y="4988457"/>
            <a:ext cx="41275" cy="53340"/>
            <a:chOff x="2433274" y="4052111"/>
            <a:chExt cx="41275" cy="53340"/>
          </a:xfrm>
        </p:grpSpPr>
        <p:sp>
          <p:nvSpPr>
            <p:cNvPr id="41" name="object 40">
              <a:extLst>
                <a:ext uri="{FF2B5EF4-FFF2-40B4-BE49-F238E27FC236}">
                  <a16:creationId xmlns:a16="http://schemas.microsoft.com/office/drawing/2014/main" id="{32170F93-161F-43E4-A7D3-5F4CA5279746}"/>
                </a:ext>
              </a:extLst>
            </p:cNvPr>
            <p:cNvSpPr/>
            <p:nvPr/>
          </p:nvSpPr>
          <p:spPr>
            <a:xfrm>
              <a:off x="2438037" y="405687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42" name="object 41">
              <a:extLst>
                <a:ext uri="{FF2B5EF4-FFF2-40B4-BE49-F238E27FC236}">
                  <a16:creationId xmlns:a16="http://schemas.microsoft.com/office/drawing/2014/main" id="{5E4C1C03-4F2F-4DBA-B8CF-9120C8BCD2ED}"/>
                </a:ext>
              </a:extLst>
            </p:cNvPr>
            <p:cNvSpPr/>
            <p:nvPr/>
          </p:nvSpPr>
          <p:spPr>
            <a:xfrm>
              <a:off x="2438037" y="405687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sp>
        <p:nvSpPr>
          <p:cNvPr id="43" name="object 42">
            <a:extLst>
              <a:ext uri="{FF2B5EF4-FFF2-40B4-BE49-F238E27FC236}">
                <a16:creationId xmlns:a16="http://schemas.microsoft.com/office/drawing/2014/main" id="{B3CAD2E4-1252-473C-B6D4-57B3D626457C}"/>
              </a:ext>
            </a:extLst>
          </p:cNvPr>
          <p:cNvSpPr txBox="1"/>
          <p:nvPr/>
        </p:nvSpPr>
        <p:spPr>
          <a:xfrm>
            <a:off x="353999" y="3872676"/>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grpSp>
        <p:nvGrpSpPr>
          <p:cNvPr id="44" name="object 43">
            <a:extLst>
              <a:ext uri="{FF2B5EF4-FFF2-40B4-BE49-F238E27FC236}">
                <a16:creationId xmlns:a16="http://schemas.microsoft.com/office/drawing/2014/main" id="{60148F57-B214-47FD-B494-B78A22F775D5}"/>
              </a:ext>
            </a:extLst>
          </p:cNvPr>
          <p:cNvGrpSpPr/>
          <p:nvPr/>
        </p:nvGrpSpPr>
        <p:grpSpPr>
          <a:xfrm>
            <a:off x="1371069" y="4693708"/>
            <a:ext cx="330835" cy="289560"/>
            <a:chOff x="1060525" y="3757362"/>
            <a:chExt cx="330835" cy="289560"/>
          </a:xfrm>
        </p:grpSpPr>
        <p:sp>
          <p:nvSpPr>
            <p:cNvPr id="45" name="object 44">
              <a:extLst>
                <a:ext uri="{FF2B5EF4-FFF2-40B4-BE49-F238E27FC236}">
                  <a16:creationId xmlns:a16="http://schemas.microsoft.com/office/drawing/2014/main" id="{C9499AA0-98F3-4A58-8F11-E07081DE843B}"/>
                </a:ext>
              </a:extLst>
            </p:cNvPr>
            <p:cNvSpPr/>
            <p:nvPr/>
          </p:nvSpPr>
          <p:spPr>
            <a:xfrm>
              <a:off x="1065287" y="37621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46" name="object 45">
              <a:extLst>
                <a:ext uri="{FF2B5EF4-FFF2-40B4-BE49-F238E27FC236}">
                  <a16:creationId xmlns:a16="http://schemas.microsoft.com/office/drawing/2014/main" id="{9A104914-AC1A-4825-AC76-B13FB2236150}"/>
                </a:ext>
              </a:extLst>
            </p:cNvPr>
            <p:cNvSpPr/>
            <p:nvPr/>
          </p:nvSpPr>
          <p:spPr>
            <a:xfrm>
              <a:off x="1065287" y="37621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47" name="object 46">
            <a:extLst>
              <a:ext uri="{FF2B5EF4-FFF2-40B4-BE49-F238E27FC236}">
                <a16:creationId xmlns:a16="http://schemas.microsoft.com/office/drawing/2014/main" id="{E7784762-8A4E-46D1-AB53-EA6E308FA941}"/>
              </a:ext>
            </a:extLst>
          </p:cNvPr>
          <p:cNvSpPr txBox="1"/>
          <p:nvPr/>
        </p:nvSpPr>
        <p:spPr>
          <a:xfrm>
            <a:off x="1375831" y="4698471"/>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2</a:t>
            </a:r>
            <a:endParaRPr sz="1200" baseline="-31250">
              <a:latin typeface="Arial MT"/>
              <a:cs typeface="Arial MT"/>
            </a:endParaRPr>
          </a:p>
        </p:txBody>
      </p:sp>
      <p:grpSp>
        <p:nvGrpSpPr>
          <p:cNvPr id="48" name="object 47">
            <a:extLst>
              <a:ext uri="{FF2B5EF4-FFF2-40B4-BE49-F238E27FC236}">
                <a16:creationId xmlns:a16="http://schemas.microsoft.com/office/drawing/2014/main" id="{960DC0DC-80A0-475F-A897-AD42E7C78678}"/>
              </a:ext>
            </a:extLst>
          </p:cNvPr>
          <p:cNvGrpSpPr/>
          <p:nvPr/>
        </p:nvGrpSpPr>
        <p:grpSpPr>
          <a:xfrm>
            <a:off x="1371069" y="4383683"/>
            <a:ext cx="330835" cy="289560"/>
            <a:chOff x="1060525" y="3447337"/>
            <a:chExt cx="330835" cy="289560"/>
          </a:xfrm>
        </p:grpSpPr>
        <p:sp>
          <p:nvSpPr>
            <p:cNvPr id="49" name="object 48">
              <a:extLst>
                <a:ext uri="{FF2B5EF4-FFF2-40B4-BE49-F238E27FC236}">
                  <a16:creationId xmlns:a16="http://schemas.microsoft.com/office/drawing/2014/main" id="{4B296F03-D135-4E47-A5CA-31480073B039}"/>
                </a:ext>
              </a:extLst>
            </p:cNvPr>
            <p:cNvSpPr/>
            <p:nvPr/>
          </p:nvSpPr>
          <p:spPr>
            <a:xfrm>
              <a:off x="106528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50" name="object 49">
              <a:extLst>
                <a:ext uri="{FF2B5EF4-FFF2-40B4-BE49-F238E27FC236}">
                  <a16:creationId xmlns:a16="http://schemas.microsoft.com/office/drawing/2014/main" id="{F720B23D-8504-4790-8B8D-0CAAA1B3337A}"/>
                </a:ext>
              </a:extLst>
            </p:cNvPr>
            <p:cNvSpPr/>
            <p:nvPr/>
          </p:nvSpPr>
          <p:spPr>
            <a:xfrm>
              <a:off x="106528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1" name="object 50">
            <a:extLst>
              <a:ext uri="{FF2B5EF4-FFF2-40B4-BE49-F238E27FC236}">
                <a16:creationId xmlns:a16="http://schemas.microsoft.com/office/drawing/2014/main" id="{4D86B6EC-365C-4954-AE0C-B515EE514CB3}"/>
              </a:ext>
            </a:extLst>
          </p:cNvPr>
          <p:cNvSpPr txBox="1"/>
          <p:nvPr/>
        </p:nvSpPr>
        <p:spPr>
          <a:xfrm>
            <a:off x="1375831" y="4388446"/>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1</a:t>
            </a:r>
            <a:endParaRPr sz="1200" baseline="-31250">
              <a:latin typeface="Arial MT"/>
              <a:cs typeface="Arial MT"/>
            </a:endParaRPr>
          </a:p>
        </p:txBody>
      </p:sp>
      <p:grpSp>
        <p:nvGrpSpPr>
          <p:cNvPr id="52" name="object 51">
            <a:extLst>
              <a:ext uri="{FF2B5EF4-FFF2-40B4-BE49-F238E27FC236}">
                <a16:creationId xmlns:a16="http://schemas.microsoft.com/office/drawing/2014/main" id="{4E3FD901-4879-4423-B78B-DBD65F080ADF}"/>
              </a:ext>
            </a:extLst>
          </p:cNvPr>
          <p:cNvGrpSpPr/>
          <p:nvPr/>
        </p:nvGrpSpPr>
        <p:grpSpPr>
          <a:xfrm>
            <a:off x="1371069" y="4073658"/>
            <a:ext cx="330835" cy="289560"/>
            <a:chOff x="1060525" y="3137312"/>
            <a:chExt cx="330835" cy="289560"/>
          </a:xfrm>
        </p:grpSpPr>
        <p:sp>
          <p:nvSpPr>
            <p:cNvPr id="53" name="object 52">
              <a:extLst>
                <a:ext uri="{FF2B5EF4-FFF2-40B4-BE49-F238E27FC236}">
                  <a16:creationId xmlns:a16="http://schemas.microsoft.com/office/drawing/2014/main" id="{1DB10EAE-D9F6-4B47-80BC-805430BCC93F}"/>
                </a:ext>
              </a:extLst>
            </p:cNvPr>
            <p:cNvSpPr/>
            <p:nvPr/>
          </p:nvSpPr>
          <p:spPr>
            <a:xfrm>
              <a:off x="106528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54" name="object 53">
              <a:extLst>
                <a:ext uri="{FF2B5EF4-FFF2-40B4-BE49-F238E27FC236}">
                  <a16:creationId xmlns:a16="http://schemas.microsoft.com/office/drawing/2014/main" id="{A81913D5-9828-4292-8C36-9FF47081BE7E}"/>
                </a:ext>
              </a:extLst>
            </p:cNvPr>
            <p:cNvSpPr/>
            <p:nvPr/>
          </p:nvSpPr>
          <p:spPr>
            <a:xfrm>
              <a:off x="106528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5" name="object 54">
            <a:extLst>
              <a:ext uri="{FF2B5EF4-FFF2-40B4-BE49-F238E27FC236}">
                <a16:creationId xmlns:a16="http://schemas.microsoft.com/office/drawing/2014/main" id="{8EB91B92-E7DD-4943-BD32-954F64DCD71D}"/>
              </a:ext>
            </a:extLst>
          </p:cNvPr>
          <p:cNvSpPr txBox="1"/>
          <p:nvPr/>
        </p:nvSpPr>
        <p:spPr>
          <a:xfrm>
            <a:off x="1375831" y="4078421"/>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0</a:t>
            </a:r>
            <a:endParaRPr sz="1200" baseline="-31250">
              <a:latin typeface="Arial MT"/>
              <a:cs typeface="Arial MT"/>
            </a:endParaRPr>
          </a:p>
        </p:txBody>
      </p:sp>
      <p:grpSp>
        <p:nvGrpSpPr>
          <p:cNvPr id="56" name="object 55">
            <a:extLst>
              <a:ext uri="{FF2B5EF4-FFF2-40B4-BE49-F238E27FC236}">
                <a16:creationId xmlns:a16="http://schemas.microsoft.com/office/drawing/2014/main" id="{D866C44F-9C08-4D76-B9A4-20DC5A4952DA}"/>
              </a:ext>
            </a:extLst>
          </p:cNvPr>
          <p:cNvGrpSpPr/>
          <p:nvPr/>
        </p:nvGrpSpPr>
        <p:grpSpPr>
          <a:xfrm>
            <a:off x="1182354" y="3207145"/>
            <a:ext cx="519430" cy="1663064"/>
            <a:chOff x="871810" y="2270799"/>
            <a:chExt cx="519430" cy="1663064"/>
          </a:xfrm>
        </p:grpSpPr>
        <p:sp>
          <p:nvSpPr>
            <p:cNvPr id="57" name="object 56">
              <a:extLst>
                <a:ext uri="{FF2B5EF4-FFF2-40B4-BE49-F238E27FC236}">
                  <a16:creationId xmlns:a16="http://schemas.microsoft.com/office/drawing/2014/main" id="{AAA43908-F2E8-4327-BB36-FCC1B64DF0F9}"/>
                </a:ext>
              </a:extLst>
            </p:cNvPr>
            <p:cNvSpPr/>
            <p:nvPr/>
          </p:nvSpPr>
          <p:spPr>
            <a:xfrm>
              <a:off x="876572" y="3913099"/>
              <a:ext cx="139065" cy="1270"/>
            </a:xfrm>
            <a:custGeom>
              <a:avLst/>
              <a:gdLst/>
              <a:ahLst/>
              <a:cxnLst/>
              <a:rect l="l" t="t" r="r" b="b"/>
              <a:pathLst>
                <a:path w="139065" h="1270">
                  <a:moveTo>
                    <a:pt x="0" y="1275"/>
                  </a:moveTo>
                  <a:lnTo>
                    <a:pt x="139052" y="0"/>
                  </a:lnTo>
                </a:path>
              </a:pathLst>
            </a:custGeom>
            <a:ln w="9524">
              <a:solidFill>
                <a:srgbClr val="FF0000"/>
              </a:solidFill>
            </a:ln>
          </p:spPr>
          <p:txBody>
            <a:bodyPr wrap="square" lIns="0" tIns="0" rIns="0" bIns="0" rtlCol="0"/>
            <a:lstStyle/>
            <a:p>
              <a:endParaRPr/>
            </a:p>
          </p:txBody>
        </p:sp>
        <p:sp>
          <p:nvSpPr>
            <p:cNvPr id="58" name="object 57">
              <a:extLst>
                <a:ext uri="{FF2B5EF4-FFF2-40B4-BE49-F238E27FC236}">
                  <a16:creationId xmlns:a16="http://schemas.microsoft.com/office/drawing/2014/main" id="{26B045DC-8C82-4A51-BDE7-93A6E2BA248F}"/>
                </a:ext>
              </a:extLst>
            </p:cNvPr>
            <p:cNvSpPr/>
            <p:nvPr/>
          </p:nvSpPr>
          <p:spPr>
            <a:xfrm>
              <a:off x="1015481"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FF0000"/>
            </a:solidFill>
          </p:spPr>
          <p:txBody>
            <a:bodyPr wrap="square" lIns="0" tIns="0" rIns="0" bIns="0" rtlCol="0"/>
            <a:lstStyle/>
            <a:p>
              <a:endParaRPr/>
            </a:p>
          </p:txBody>
        </p:sp>
        <p:sp>
          <p:nvSpPr>
            <p:cNvPr id="59" name="object 58">
              <a:extLst>
                <a:ext uri="{FF2B5EF4-FFF2-40B4-BE49-F238E27FC236}">
                  <a16:creationId xmlns:a16="http://schemas.microsoft.com/office/drawing/2014/main" id="{3FB5560A-1136-4EB5-8ADF-381296E48699}"/>
                </a:ext>
              </a:extLst>
            </p:cNvPr>
            <p:cNvSpPr/>
            <p:nvPr/>
          </p:nvSpPr>
          <p:spPr>
            <a:xfrm>
              <a:off x="1015481"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FF0000"/>
              </a:solidFill>
            </a:ln>
          </p:spPr>
          <p:txBody>
            <a:bodyPr wrap="square" lIns="0" tIns="0" rIns="0" bIns="0" rtlCol="0"/>
            <a:lstStyle/>
            <a:p>
              <a:endParaRPr/>
            </a:p>
          </p:txBody>
        </p:sp>
        <p:sp>
          <p:nvSpPr>
            <p:cNvPr id="60" name="object 59">
              <a:extLst>
                <a:ext uri="{FF2B5EF4-FFF2-40B4-BE49-F238E27FC236}">
                  <a16:creationId xmlns:a16="http://schemas.microsoft.com/office/drawing/2014/main" id="{42827C5D-3BD5-4E4A-A2EB-F824F1393F64}"/>
                </a:ext>
              </a:extLst>
            </p:cNvPr>
            <p:cNvSpPr/>
            <p:nvPr/>
          </p:nvSpPr>
          <p:spPr>
            <a:xfrm>
              <a:off x="876572" y="3595399"/>
              <a:ext cx="139065" cy="1270"/>
            </a:xfrm>
            <a:custGeom>
              <a:avLst/>
              <a:gdLst/>
              <a:ahLst/>
              <a:cxnLst/>
              <a:rect l="l" t="t" r="r" b="b"/>
              <a:pathLst>
                <a:path w="139065" h="1270">
                  <a:moveTo>
                    <a:pt x="0" y="1275"/>
                  </a:moveTo>
                  <a:lnTo>
                    <a:pt x="139052" y="0"/>
                  </a:lnTo>
                </a:path>
              </a:pathLst>
            </a:custGeom>
            <a:ln w="9524">
              <a:solidFill>
                <a:srgbClr val="FF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3F696290-3F02-4D0F-8DDC-57B11E87B119}"/>
                </a:ext>
              </a:extLst>
            </p:cNvPr>
            <p:cNvSpPr/>
            <p:nvPr/>
          </p:nvSpPr>
          <p:spPr>
            <a:xfrm>
              <a:off x="1015481"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FF0000"/>
            </a:solidFill>
          </p:spPr>
          <p:txBody>
            <a:bodyPr wrap="square" lIns="0" tIns="0" rIns="0" bIns="0" rtlCol="0"/>
            <a:lstStyle/>
            <a:p>
              <a:endParaRPr/>
            </a:p>
          </p:txBody>
        </p:sp>
        <p:sp>
          <p:nvSpPr>
            <p:cNvPr id="62" name="object 61">
              <a:extLst>
                <a:ext uri="{FF2B5EF4-FFF2-40B4-BE49-F238E27FC236}">
                  <a16:creationId xmlns:a16="http://schemas.microsoft.com/office/drawing/2014/main" id="{5C9FF0AD-ADE0-4704-BA87-FCD8831D9FC9}"/>
                </a:ext>
              </a:extLst>
            </p:cNvPr>
            <p:cNvSpPr/>
            <p:nvPr/>
          </p:nvSpPr>
          <p:spPr>
            <a:xfrm>
              <a:off x="1015481"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FF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17EE52B7-9221-4EDD-8F50-C4E3A95D076F}"/>
                </a:ext>
              </a:extLst>
            </p:cNvPr>
            <p:cNvSpPr/>
            <p:nvPr/>
          </p:nvSpPr>
          <p:spPr>
            <a:xfrm>
              <a:off x="876572" y="3293049"/>
              <a:ext cx="139065" cy="1270"/>
            </a:xfrm>
            <a:custGeom>
              <a:avLst/>
              <a:gdLst/>
              <a:ahLst/>
              <a:cxnLst/>
              <a:rect l="l" t="t" r="r" b="b"/>
              <a:pathLst>
                <a:path w="139065" h="1270">
                  <a:moveTo>
                    <a:pt x="0" y="1275"/>
                  </a:moveTo>
                  <a:lnTo>
                    <a:pt x="139052" y="0"/>
                  </a:lnTo>
                </a:path>
              </a:pathLst>
            </a:custGeom>
            <a:ln w="9524">
              <a:solidFill>
                <a:srgbClr val="FF0000"/>
              </a:solidFill>
            </a:ln>
          </p:spPr>
          <p:txBody>
            <a:bodyPr wrap="square" lIns="0" tIns="0" rIns="0" bIns="0" rtlCol="0"/>
            <a:lstStyle/>
            <a:p>
              <a:endParaRPr/>
            </a:p>
          </p:txBody>
        </p:sp>
        <p:sp>
          <p:nvSpPr>
            <p:cNvPr id="64" name="object 63">
              <a:extLst>
                <a:ext uri="{FF2B5EF4-FFF2-40B4-BE49-F238E27FC236}">
                  <a16:creationId xmlns:a16="http://schemas.microsoft.com/office/drawing/2014/main" id="{AEB3B82D-0166-4FE4-9B64-5F144EB00B5A}"/>
                </a:ext>
              </a:extLst>
            </p:cNvPr>
            <p:cNvSpPr/>
            <p:nvPr/>
          </p:nvSpPr>
          <p:spPr>
            <a:xfrm>
              <a:off x="1015481"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FF0000"/>
            </a:solidFill>
          </p:spPr>
          <p:txBody>
            <a:bodyPr wrap="square" lIns="0" tIns="0" rIns="0" bIns="0" rtlCol="0"/>
            <a:lstStyle/>
            <a:p>
              <a:endParaRPr/>
            </a:p>
          </p:txBody>
        </p:sp>
        <p:sp>
          <p:nvSpPr>
            <p:cNvPr id="65" name="object 64">
              <a:extLst>
                <a:ext uri="{FF2B5EF4-FFF2-40B4-BE49-F238E27FC236}">
                  <a16:creationId xmlns:a16="http://schemas.microsoft.com/office/drawing/2014/main" id="{97EBC8DF-A9E0-4876-8A51-07347C4684ED}"/>
                </a:ext>
              </a:extLst>
            </p:cNvPr>
            <p:cNvSpPr/>
            <p:nvPr/>
          </p:nvSpPr>
          <p:spPr>
            <a:xfrm>
              <a:off x="1015481"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FF0000"/>
              </a:solidFill>
            </a:ln>
          </p:spPr>
          <p:txBody>
            <a:bodyPr wrap="square" lIns="0" tIns="0" rIns="0" bIns="0" rtlCol="0"/>
            <a:lstStyle/>
            <a:p>
              <a:endParaRPr/>
            </a:p>
          </p:txBody>
        </p:sp>
        <p:sp>
          <p:nvSpPr>
            <p:cNvPr id="66" name="object 65">
              <a:extLst>
                <a:ext uri="{FF2B5EF4-FFF2-40B4-BE49-F238E27FC236}">
                  <a16:creationId xmlns:a16="http://schemas.microsoft.com/office/drawing/2014/main" id="{BDAB3596-67B7-485C-834C-0B1D501BAC54}"/>
                </a:ext>
              </a:extLst>
            </p:cNvPr>
            <p:cNvSpPr/>
            <p:nvPr/>
          </p:nvSpPr>
          <p:spPr>
            <a:xfrm>
              <a:off x="1065287" y="2275562"/>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67" name="object 66">
              <a:extLst>
                <a:ext uri="{FF2B5EF4-FFF2-40B4-BE49-F238E27FC236}">
                  <a16:creationId xmlns:a16="http://schemas.microsoft.com/office/drawing/2014/main" id="{626AE825-4FFA-4C89-8A8A-518C0703874D}"/>
                </a:ext>
              </a:extLst>
            </p:cNvPr>
            <p:cNvSpPr/>
            <p:nvPr/>
          </p:nvSpPr>
          <p:spPr>
            <a:xfrm>
              <a:off x="1065287" y="2275562"/>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8" name="object 67">
            <a:extLst>
              <a:ext uri="{FF2B5EF4-FFF2-40B4-BE49-F238E27FC236}">
                <a16:creationId xmlns:a16="http://schemas.microsoft.com/office/drawing/2014/main" id="{AE420399-A70F-4EA6-860E-A8D7C916877A}"/>
              </a:ext>
            </a:extLst>
          </p:cNvPr>
          <p:cNvSpPr txBox="1"/>
          <p:nvPr/>
        </p:nvSpPr>
        <p:spPr>
          <a:xfrm>
            <a:off x="1375831" y="3211908"/>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2</a:t>
            </a:r>
            <a:endParaRPr sz="1200" baseline="-31250">
              <a:latin typeface="Arial MT"/>
              <a:cs typeface="Arial MT"/>
            </a:endParaRPr>
          </a:p>
        </p:txBody>
      </p:sp>
      <p:grpSp>
        <p:nvGrpSpPr>
          <p:cNvPr id="69" name="object 68">
            <a:extLst>
              <a:ext uri="{FF2B5EF4-FFF2-40B4-BE49-F238E27FC236}">
                <a16:creationId xmlns:a16="http://schemas.microsoft.com/office/drawing/2014/main" id="{0B36FAB0-9805-4252-A71A-8BBE8A61449C}"/>
              </a:ext>
            </a:extLst>
          </p:cNvPr>
          <p:cNvGrpSpPr/>
          <p:nvPr/>
        </p:nvGrpSpPr>
        <p:grpSpPr>
          <a:xfrm>
            <a:off x="1371069" y="2897120"/>
            <a:ext cx="330835" cy="289560"/>
            <a:chOff x="1060525" y="1960774"/>
            <a:chExt cx="330835" cy="289560"/>
          </a:xfrm>
        </p:grpSpPr>
        <p:sp>
          <p:nvSpPr>
            <p:cNvPr id="70" name="object 69">
              <a:extLst>
                <a:ext uri="{FF2B5EF4-FFF2-40B4-BE49-F238E27FC236}">
                  <a16:creationId xmlns:a16="http://schemas.microsoft.com/office/drawing/2014/main" id="{2CEDDDBB-D58C-47D8-98C9-A522F2E1D9BE}"/>
                </a:ext>
              </a:extLst>
            </p:cNvPr>
            <p:cNvSpPr/>
            <p:nvPr/>
          </p:nvSpPr>
          <p:spPr>
            <a:xfrm>
              <a:off x="1065287" y="1965537"/>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71" name="object 70">
              <a:extLst>
                <a:ext uri="{FF2B5EF4-FFF2-40B4-BE49-F238E27FC236}">
                  <a16:creationId xmlns:a16="http://schemas.microsoft.com/office/drawing/2014/main" id="{2390C455-561A-462E-8646-90FE7B8FA9D9}"/>
                </a:ext>
              </a:extLst>
            </p:cNvPr>
            <p:cNvSpPr/>
            <p:nvPr/>
          </p:nvSpPr>
          <p:spPr>
            <a:xfrm>
              <a:off x="1065287" y="1965537"/>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2" name="object 71">
            <a:extLst>
              <a:ext uri="{FF2B5EF4-FFF2-40B4-BE49-F238E27FC236}">
                <a16:creationId xmlns:a16="http://schemas.microsoft.com/office/drawing/2014/main" id="{DDC63421-8428-4155-B53E-FB6C3EE1F1C4}"/>
              </a:ext>
            </a:extLst>
          </p:cNvPr>
          <p:cNvSpPr txBox="1"/>
          <p:nvPr/>
        </p:nvSpPr>
        <p:spPr>
          <a:xfrm>
            <a:off x="1375831" y="2901883"/>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1</a:t>
            </a:r>
            <a:endParaRPr sz="1200" baseline="-31250">
              <a:latin typeface="Arial MT"/>
              <a:cs typeface="Arial MT"/>
            </a:endParaRPr>
          </a:p>
        </p:txBody>
      </p:sp>
      <p:grpSp>
        <p:nvGrpSpPr>
          <p:cNvPr id="73" name="object 72">
            <a:extLst>
              <a:ext uri="{FF2B5EF4-FFF2-40B4-BE49-F238E27FC236}">
                <a16:creationId xmlns:a16="http://schemas.microsoft.com/office/drawing/2014/main" id="{DA6259EB-437B-40D4-B28E-28C959476387}"/>
              </a:ext>
            </a:extLst>
          </p:cNvPr>
          <p:cNvGrpSpPr/>
          <p:nvPr/>
        </p:nvGrpSpPr>
        <p:grpSpPr>
          <a:xfrm>
            <a:off x="1371069" y="2587095"/>
            <a:ext cx="330835" cy="289560"/>
            <a:chOff x="1060525" y="1650749"/>
            <a:chExt cx="330835" cy="289560"/>
          </a:xfrm>
        </p:grpSpPr>
        <p:sp>
          <p:nvSpPr>
            <p:cNvPr id="74" name="object 73">
              <a:extLst>
                <a:ext uri="{FF2B5EF4-FFF2-40B4-BE49-F238E27FC236}">
                  <a16:creationId xmlns:a16="http://schemas.microsoft.com/office/drawing/2014/main" id="{99C593D7-3A33-42AD-8E86-3927B23AA4B3}"/>
                </a:ext>
              </a:extLst>
            </p:cNvPr>
            <p:cNvSpPr/>
            <p:nvPr/>
          </p:nvSpPr>
          <p:spPr>
            <a:xfrm>
              <a:off x="1065287" y="1655511"/>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75" name="object 74">
              <a:extLst>
                <a:ext uri="{FF2B5EF4-FFF2-40B4-BE49-F238E27FC236}">
                  <a16:creationId xmlns:a16="http://schemas.microsoft.com/office/drawing/2014/main" id="{DB34DC33-81FE-4625-A4B5-04F823AB5717}"/>
                </a:ext>
              </a:extLst>
            </p:cNvPr>
            <p:cNvSpPr/>
            <p:nvPr/>
          </p:nvSpPr>
          <p:spPr>
            <a:xfrm>
              <a:off x="1065287" y="1655511"/>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6" name="object 75">
            <a:extLst>
              <a:ext uri="{FF2B5EF4-FFF2-40B4-BE49-F238E27FC236}">
                <a16:creationId xmlns:a16="http://schemas.microsoft.com/office/drawing/2014/main" id="{8B41543F-BDE8-478D-8B3F-070A344D8585}"/>
              </a:ext>
            </a:extLst>
          </p:cNvPr>
          <p:cNvSpPr txBox="1"/>
          <p:nvPr/>
        </p:nvSpPr>
        <p:spPr>
          <a:xfrm>
            <a:off x="1375831" y="2591857"/>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0</a:t>
            </a:r>
            <a:endParaRPr sz="1200" baseline="-31250">
              <a:latin typeface="Arial MT"/>
              <a:cs typeface="Arial MT"/>
            </a:endParaRPr>
          </a:p>
        </p:txBody>
      </p:sp>
      <p:sp>
        <p:nvSpPr>
          <p:cNvPr id="77" name="object 76">
            <a:extLst>
              <a:ext uri="{FF2B5EF4-FFF2-40B4-BE49-F238E27FC236}">
                <a16:creationId xmlns:a16="http://schemas.microsoft.com/office/drawing/2014/main" id="{1883140E-CF9E-48E1-87DA-25D5408DCA7F}"/>
              </a:ext>
            </a:extLst>
          </p:cNvPr>
          <p:cNvSpPr txBox="1"/>
          <p:nvPr/>
        </p:nvSpPr>
        <p:spPr>
          <a:xfrm>
            <a:off x="3301419" y="5028786"/>
            <a:ext cx="2762882" cy="610424"/>
          </a:xfrm>
          <a:prstGeom prst="rect">
            <a:avLst/>
          </a:prstGeom>
        </p:spPr>
        <p:txBody>
          <a:bodyPr vert="horz" wrap="square" lIns="0" tIns="0" rIns="0" bIns="0" rtlCol="0">
            <a:spAutoFit/>
          </a:bodyPr>
          <a:lstStyle/>
          <a:p>
            <a:pPr marL="12700">
              <a:lnSpc>
                <a:spcPts val="1425"/>
              </a:lnSpc>
            </a:pPr>
            <a:r>
              <a:rPr sz="1400" b="1" spc="-5" dirty="0">
                <a:latin typeface="Arial"/>
                <a:cs typeface="Arial"/>
              </a:rPr>
              <a:t>Inputs</a:t>
            </a:r>
            <a:r>
              <a:rPr sz="1400" spc="-5" dirty="0">
                <a:latin typeface="Arial MT"/>
                <a:cs typeface="Arial MT"/>
              </a:rPr>
              <a:t>:</a:t>
            </a:r>
            <a:endParaRPr sz="1400" dirty="0">
              <a:latin typeface="Arial MT"/>
              <a:cs typeface="Arial MT"/>
            </a:endParaRPr>
          </a:p>
          <a:p>
            <a:pPr marL="12700" marR="5080">
              <a:lnSpc>
                <a:spcPct val="100000"/>
              </a:lnSpc>
            </a:pPr>
            <a:r>
              <a:rPr sz="1400" spc="-5" dirty="0">
                <a:latin typeface="Arial MT"/>
                <a:cs typeface="Arial MT"/>
              </a:rPr>
              <a:t>Input</a:t>
            </a:r>
            <a:r>
              <a:rPr sz="1400" spc="-25" dirty="0">
                <a:latin typeface="Arial MT"/>
                <a:cs typeface="Arial MT"/>
              </a:rPr>
              <a:t> </a:t>
            </a:r>
            <a:r>
              <a:rPr sz="1400" dirty="0">
                <a:latin typeface="Arial MT"/>
                <a:cs typeface="Arial MT"/>
              </a:rPr>
              <a:t>vectors:</a:t>
            </a:r>
            <a:r>
              <a:rPr sz="1400" spc="-5" dirty="0">
                <a:latin typeface="Arial MT"/>
                <a:cs typeface="Arial MT"/>
              </a:rPr>
              <a:t> </a:t>
            </a:r>
            <a:r>
              <a:rPr sz="1400" b="1" dirty="0">
                <a:latin typeface="Arial"/>
                <a:cs typeface="Arial"/>
              </a:rPr>
              <a:t>x</a:t>
            </a:r>
            <a:r>
              <a:rPr sz="1400" b="1" spc="-20" dirty="0">
                <a:latin typeface="Arial"/>
                <a:cs typeface="Arial"/>
              </a:rPr>
              <a:t> </a:t>
            </a:r>
            <a:r>
              <a:rPr sz="1400" dirty="0">
                <a:latin typeface="Arial MT"/>
                <a:cs typeface="Arial MT"/>
              </a:rPr>
              <a:t>(shape:</a:t>
            </a:r>
            <a:r>
              <a:rPr sz="1400" spc="-20" dirty="0">
                <a:latin typeface="Arial MT"/>
                <a:cs typeface="Arial MT"/>
              </a:rPr>
              <a:t> </a:t>
            </a:r>
            <a:r>
              <a:rPr sz="1400" dirty="0">
                <a:latin typeface="Arial MT"/>
                <a:cs typeface="Arial MT"/>
              </a:rPr>
              <a:t>N</a:t>
            </a:r>
            <a:r>
              <a:rPr sz="1400" spc="-20"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Queries</a:t>
            </a:r>
            <a:r>
              <a:rPr sz="1400" dirty="0">
                <a:latin typeface="Arial MT"/>
                <a:cs typeface="Arial MT"/>
              </a:rPr>
              <a:t>:</a:t>
            </a:r>
            <a:r>
              <a:rPr sz="1400" spc="10" dirty="0">
                <a:latin typeface="Arial MT"/>
                <a:cs typeface="Arial MT"/>
              </a:rPr>
              <a:t> </a:t>
            </a:r>
            <a:r>
              <a:rPr sz="1400" b="1" dirty="0">
                <a:latin typeface="Arial"/>
                <a:cs typeface="Arial"/>
              </a:rPr>
              <a:t>q</a:t>
            </a:r>
            <a:r>
              <a:rPr sz="1400" b="1" spc="-114" dirty="0">
                <a:latin typeface="Arial"/>
                <a:cs typeface="Arial"/>
              </a:rPr>
              <a:t> </a:t>
            </a:r>
            <a:r>
              <a:rPr sz="1400" dirty="0">
                <a:latin typeface="Arial MT"/>
                <a:cs typeface="Arial MT"/>
              </a:rPr>
              <a:t>(shape:</a:t>
            </a:r>
            <a:r>
              <a:rPr sz="1400" spc="-5" dirty="0">
                <a:latin typeface="Arial MT"/>
                <a:cs typeface="Arial MT"/>
              </a:rPr>
              <a:t> </a:t>
            </a:r>
            <a:r>
              <a:rPr sz="1400" dirty="0">
                <a:latin typeface="Arial MT"/>
                <a:cs typeface="Arial MT"/>
              </a:rPr>
              <a:t>M</a:t>
            </a:r>
            <a:r>
              <a:rPr sz="1400" spc="-5" dirty="0">
                <a:latin typeface="Arial MT"/>
                <a:cs typeface="Arial MT"/>
              </a:rPr>
              <a:t> </a:t>
            </a:r>
            <a:r>
              <a:rPr sz="1400" dirty="0">
                <a:latin typeface="Arial MT"/>
                <a:cs typeface="Arial MT"/>
              </a:rPr>
              <a:t>x </a:t>
            </a:r>
            <a:r>
              <a:rPr sz="1400" b="1" dirty="0">
                <a:solidFill>
                  <a:srgbClr val="3C78D8"/>
                </a:solidFill>
                <a:latin typeface="Arial MT"/>
                <a:cs typeface="Arial MT"/>
              </a:rPr>
              <a:t>D</a:t>
            </a:r>
            <a:r>
              <a:rPr sz="1400" b="1" spc="-7" baseline="-31250" dirty="0">
                <a:solidFill>
                  <a:srgbClr val="3C78D8"/>
                </a:solidFill>
                <a:latin typeface="Arial MT"/>
                <a:cs typeface="Arial MT"/>
              </a:rPr>
              <a:t>k</a:t>
            </a:r>
            <a:r>
              <a:rPr sz="1400" dirty="0">
                <a:latin typeface="Arial MT"/>
                <a:cs typeface="Arial MT"/>
              </a:rPr>
              <a:t>)</a:t>
            </a:r>
          </a:p>
        </p:txBody>
      </p:sp>
      <p:sp>
        <p:nvSpPr>
          <p:cNvPr id="78" name="object 77">
            <a:extLst>
              <a:ext uri="{FF2B5EF4-FFF2-40B4-BE49-F238E27FC236}">
                <a16:creationId xmlns:a16="http://schemas.microsoft.com/office/drawing/2014/main" id="{406D289E-C3EE-4F4E-8697-5CE2A2FF120F}"/>
              </a:ext>
            </a:extLst>
          </p:cNvPr>
          <p:cNvSpPr txBox="1"/>
          <p:nvPr/>
        </p:nvSpPr>
        <p:spPr>
          <a:xfrm>
            <a:off x="1995246" y="5239296"/>
            <a:ext cx="154940" cy="224154"/>
          </a:xfrm>
          <a:prstGeom prst="rect">
            <a:avLst/>
          </a:prstGeom>
        </p:spPr>
        <p:txBody>
          <a:bodyPr vert="horz" wrap="square" lIns="0" tIns="0" rIns="0" bIns="0" rtlCol="0">
            <a:spAutoFit/>
          </a:bodyPr>
          <a:lstStyle/>
          <a:p>
            <a:pPr marL="12700">
              <a:lnSpc>
                <a:spcPts val="1315"/>
              </a:lnSpc>
            </a:pPr>
            <a:r>
              <a:rPr sz="1100" spc="-5" dirty="0">
                <a:latin typeface="Arial MT"/>
                <a:cs typeface="Arial MT"/>
              </a:rPr>
              <a:t>q</a:t>
            </a:r>
            <a:r>
              <a:rPr sz="1050" spc="22" baseline="-31746" dirty="0">
                <a:latin typeface="Arial MT"/>
                <a:cs typeface="Arial MT"/>
              </a:rPr>
              <a:t>0</a:t>
            </a:r>
            <a:endParaRPr sz="1050" baseline="-31746">
              <a:latin typeface="Arial MT"/>
              <a:cs typeface="Arial MT"/>
            </a:endParaRPr>
          </a:p>
        </p:txBody>
      </p:sp>
    </p:spTree>
    <p:extLst>
      <p:ext uri="{BB962C8B-B14F-4D97-AF65-F5344CB8AC3E}">
        <p14:creationId xmlns:p14="http://schemas.microsoft.com/office/powerpoint/2010/main" val="2395760188"/>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E10B7-23DB-4BCF-9A47-D5D5C89F7B81}"/>
              </a:ext>
            </a:extLst>
          </p:cNvPr>
          <p:cNvSpPr>
            <a:spLocks noGrp="1"/>
          </p:cNvSpPr>
          <p:nvPr>
            <p:ph type="title"/>
          </p:nvPr>
        </p:nvSpPr>
        <p:spPr/>
        <p:txBody>
          <a:bodyPr/>
          <a:lstStyle/>
          <a:p>
            <a:r>
              <a:rPr lang="en-US" altLang="zh-CN" spc="-5" dirty="0"/>
              <a:t>General</a:t>
            </a:r>
            <a:r>
              <a:rPr lang="en-US" altLang="zh-CN" spc="-55" dirty="0"/>
              <a:t> </a:t>
            </a:r>
            <a:r>
              <a:rPr lang="en-US" altLang="zh-CN" spc="-5" dirty="0"/>
              <a:t>attention</a:t>
            </a:r>
            <a:r>
              <a:rPr lang="en-US" altLang="zh-CN" spc="-45" dirty="0"/>
              <a:t> </a:t>
            </a:r>
            <a:r>
              <a:rPr lang="en-US" altLang="zh-CN" spc="-5" dirty="0"/>
              <a:t>layer</a:t>
            </a:r>
            <a:endParaRPr lang="zh-CN" altLang="en-US" dirty="0"/>
          </a:p>
        </p:txBody>
      </p:sp>
      <p:sp>
        <p:nvSpPr>
          <p:cNvPr id="4" name="object 2">
            <a:extLst>
              <a:ext uri="{FF2B5EF4-FFF2-40B4-BE49-F238E27FC236}">
                <a16:creationId xmlns:a16="http://schemas.microsoft.com/office/drawing/2014/main" id="{6307136E-96BE-4CBF-94A9-26CE7A7CE4B5}"/>
              </a:ext>
            </a:extLst>
          </p:cNvPr>
          <p:cNvSpPr txBox="1"/>
          <p:nvPr/>
        </p:nvSpPr>
        <p:spPr>
          <a:xfrm>
            <a:off x="5641132" y="2064204"/>
            <a:ext cx="2948806" cy="751488"/>
          </a:xfrm>
          <a:prstGeom prst="rect">
            <a:avLst/>
          </a:prstGeom>
        </p:spPr>
        <p:txBody>
          <a:bodyPr vert="horz" wrap="square" lIns="0" tIns="12700" rIns="0" bIns="0" rtlCol="0">
            <a:spAutoFit/>
          </a:bodyPr>
          <a:lstStyle/>
          <a:p>
            <a:pPr marL="12700" marR="5080">
              <a:lnSpc>
                <a:spcPct val="100000"/>
              </a:lnSpc>
              <a:spcBef>
                <a:spcPts val="100"/>
              </a:spcBef>
            </a:pPr>
            <a:r>
              <a:rPr sz="1600" spc="-5" dirty="0">
                <a:solidFill>
                  <a:srgbClr val="FF0000"/>
                </a:solidFill>
                <a:latin typeface="Arial MT"/>
                <a:cs typeface="Arial MT"/>
              </a:rPr>
              <a:t>The input and output dimensions </a:t>
            </a:r>
            <a:r>
              <a:rPr sz="1600" dirty="0">
                <a:solidFill>
                  <a:srgbClr val="FF0000"/>
                </a:solidFill>
                <a:latin typeface="Arial MT"/>
                <a:cs typeface="Arial MT"/>
              </a:rPr>
              <a:t>can </a:t>
            </a:r>
            <a:r>
              <a:rPr sz="1600" spc="5" dirty="0">
                <a:solidFill>
                  <a:srgbClr val="FF0000"/>
                </a:solidFill>
                <a:latin typeface="Arial MT"/>
                <a:cs typeface="Arial MT"/>
              </a:rPr>
              <a:t> </a:t>
            </a:r>
            <a:r>
              <a:rPr sz="1600" spc="-5" dirty="0">
                <a:solidFill>
                  <a:srgbClr val="FF0000"/>
                </a:solidFill>
                <a:latin typeface="Arial MT"/>
                <a:cs typeface="Arial MT"/>
              </a:rPr>
              <a:t>now </a:t>
            </a:r>
            <a:r>
              <a:rPr sz="1600" dirty="0">
                <a:solidFill>
                  <a:srgbClr val="FF0000"/>
                </a:solidFill>
                <a:latin typeface="Arial MT"/>
                <a:cs typeface="Arial MT"/>
              </a:rPr>
              <a:t>change </a:t>
            </a:r>
            <a:r>
              <a:rPr sz="1600" spc="-5" dirty="0">
                <a:solidFill>
                  <a:srgbClr val="FF0000"/>
                </a:solidFill>
                <a:latin typeface="Arial MT"/>
                <a:cs typeface="Arial MT"/>
              </a:rPr>
              <a:t>depending on the </a:t>
            </a:r>
            <a:r>
              <a:rPr sz="1600" dirty="0">
                <a:solidFill>
                  <a:srgbClr val="FF0000"/>
                </a:solidFill>
                <a:latin typeface="Arial MT"/>
                <a:cs typeface="Arial MT"/>
              </a:rPr>
              <a:t>key </a:t>
            </a:r>
            <a:r>
              <a:rPr sz="1600" spc="-5" dirty="0">
                <a:solidFill>
                  <a:srgbClr val="FF0000"/>
                </a:solidFill>
                <a:latin typeface="Arial MT"/>
                <a:cs typeface="Arial MT"/>
              </a:rPr>
              <a:t>and </a:t>
            </a:r>
            <a:r>
              <a:rPr sz="1600" spc="-325" dirty="0">
                <a:solidFill>
                  <a:srgbClr val="FF0000"/>
                </a:solidFill>
                <a:latin typeface="Arial MT"/>
                <a:cs typeface="Arial MT"/>
              </a:rPr>
              <a:t> </a:t>
            </a:r>
            <a:r>
              <a:rPr sz="1600" dirty="0">
                <a:solidFill>
                  <a:srgbClr val="FF0000"/>
                </a:solidFill>
                <a:latin typeface="Arial MT"/>
                <a:cs typeface="Arial MT"/>
              </a:rPr>
              <a:t>value</a:t>
            </a:r>
            <a:r>
              <a:rPr sz="1600" spc="-10" dirty="0">
                <a:solidFill>
                  <a:srgbClr val="FF0000"/>
                </a:solidFill>
                <a:latin typeface="Arial MT"/>
                <a:cs typeface="Arial MT"/>
              </a:rPr>
              <a:t> </a:t>
            </a:r>
            <a:r>
              <a:rPr sz="1600" spc="-5" dirty="0">
                <a:solidFill>
                  <a:srgbClr val="FF0000"/>
                </a:solidFill>
                <a:latin typeface="Arial MT"/>
                <a:cs typeface="Arial MT"/>
              </a:rPr>
              <a:t>FC layers</a:t>
            </a:r>
            <a:endParaRPr sz="1600">
              <a:latin typeface="Arial MT"/>
              <a:cs typeface="Arial MT"/>
            </a:endParaRPr>
          </a:p>
        </p:txBody>
      </p:sp>
      <p:sp>
        <p:nvSpPr>
          <p:cNvPr id="5" name="object 3">
            <a:extLst>
              <a:ext uri="{FF2B5EF4-FFF2-40B4-BE49-F238E27FC236}">
                <a16:creationId xmlns:a16="http://schemas.microsoft.com/office/drawing/2014/main" id="{CB8E189B-BAC3-45C3-8930-4343C4C5D82C}"/>
              </a:ext>
            </a:extLst>
          </p:cNvPr>
          <p:cNvSpPr txBox="1"/>
          <p:nvPr/>
        </p:nvSpPr>
        <p:spPr>
          <a:xfrm>
            <a:off x="5823878" y="3119413"/>
            <a:ext cx="2766060" cy="659155"/>
          </a:xfrm>
          <a:prstGeom prst="rect">
            <a:avLst/>
          </a:prstGeom>
        </p:spPr>
        <p:txBody>
          <a:bodyPr vert="horz" wrap="square" lIns="0" tIns="12700" rIns="0" bIns="0" rtlCol="0">
            <a:spAutoFit/>
          </a:bodyPr>
          <a:lstStyle/>
          <a:p>
            <a:pPr marL="12700" marR="5080">
              <a:lnSpc>
                <a:spcPct val="100000"/>
              </a:lnSpc>
              <a:spcBef>
                <a:spcPts val="100"/>
              </a:spcBef>
            </a:pPr>
            <a:r>
              <a:rPr sz="1400" spc="-5" dirty="0">
                <a:solidFill>
                  <a:srgbClr val="FF0000"/>
                </a:solidFill>
                <a:latin typeface="Arial MT"/>
                <a:cs typeface="Arial MT"/>
              </a:rPr>
              <a:t>Notice that the input </a:t>
            </a:r>
            <a:r>
              <a:rPr sz="1400" dirty="0">
                <a:solidFill>
                  <a:srgbClr val="FF0000"/>
                </a:solidFill>
                <a:latin typeface="Arial MT"/>
                <a:cs typeface="Arial MT"/>
              </a:rPr>
              <a:t>vectors </a:t>
            </a:r>
            <a:r>
              <a:rPr sz="1400" spc="-5" dirty="0">
                <a:solidFill>
                  <a:srgbClr val="FF0000"/>
                </a:solidFill>
                <a:latin typeface="Arial MT"/>
                <a:cs typeface="Arial MT"/>
              </a:rPr>
              <a:t>are used for </a:t>
            </a:r>
            <a:r>
              <a:rPr sz="1400" spc="-320" dirty="0">
                <a:solidFill>
                  <a:srgbClr val="FF0000"/>
                </a:solidFill>
                <a:latin typeface="Arial MT"/>
                <a:cs typeface="Arial MT"/>
              </a:rPr>
              <a:t> </a:t>
            </a:r>
            <a:r>
              <a:rPr sz="1400" spc="-5" dirty="0">
                <a:solidFill>
                  <a:srgbClr val="FF0000"/>
                </a:solidFill>
                <a:latin typeface="Arial MT"/>
                <a:cs typeface="Arial MT"/>
              </a:rPr>
              <a:t>both the alignment as well as the </a:t>
            </a:r>
            <a:r>
              <a:rPr sz="1400" dirty="0">
                <a:solidFill>
                  <a:srgbClr val="FF0000"/>
                </a:solidFill>
                <a:latin typeface="Arial MT"/>
                <a:cs typeface="Arial MT"/>
              </a:rPr>
              <a:t> </a:t>
            </a:r>
            <a:r>
              <a:rPr sz="1400" spc="-5" dirty="0">
                <a:solidFill>
                  <a:srgbClr val="FF0000"/>
                </a:solidFill>
                <a:latin typeface="Arial MT"/>
                <a:cs typeface="Arial MT"/>
              </a:rPr>
              <a:t>attention</a:t>
            </a:r>
            <a:r>
              <a:rPr sz="1400" spc="-10" dirty="0">
                <a:solidFill>
                  <a:srgbClr val="FF0000"/>
                </a:solidFill>
                <a:latin typeface="Arial MT"/>
                <a:cs typeface="Arial MT"/>
              </a:rPr>
              <a:t> </a:t>
            </a:r>
            <a:r>
              <a:rPr sz="1400" dirty="0">
                <a:solidFill>
                  <a:srgbClr val="FF0000"/>
                </a:solidFill>
                <a:latin typeface="Arial MT"/>
                <a:cs typeface="Arial MT"/>
              </a:rPr>
              <a:t>calculations.</a:t>
            </a:r>
            <a:endParaRPr sz="1400" dirty="0">
              <a:latin typeface="Arial MT"/>
              <a:cs typeface="Arial MT"/>
            </a:endParaRPr>
          </a:p>
        </p:txBody>
      </p:sp>
      <p:sp>
        <p:nvSpPr>
          <p:cNvPr id="6" name="object 4">
            <a:extLst>
              <a:ext uri="{FF2B5EF4-FFF2-40B4-BE49-F238E27FC236}">
                <a16:creationId xmlns:a16="http://schemas.microsoft.com/office/drawing/2014/main" id="{A42290CF-C9E4-4E70-8FC8-281CE78C8FAF}"/>
              </a:ext>
            </a:extLst>
          </p:cNvPr>
          <p:cNvSpPr txBox="1"/>
          <p:nvPr/>
        </p:nvSpPr>
        <p:spPr>
          <a:xfrm>
            <a:off x="5996885" y="3863633"/>
            <a:ext cx="2631440" cy="874598"/>
          </a:xfrm>
          <a:prstGeom prst="rect">
            <a:avLst/>
          </a:prstGeom>
        </p:spPr>
        <p:txBody>
          <a:bodyPr vert="horz" wrap="square" lIns="0" tIns="12700" rIns="0" bIns="0" rtlCol="0">
            <a:spAutoFit/>
          </a:bodyPr>
          <a:lstStyle/>
          <a:p>
            <a:pPr marL="291465" marR="5080" indent="-279400" algn="just">
              <a:lnSpc>
                <a:spcPct val="100000"/>
              </a:lnSpc>
              <a:spcBef>
                <a:spcPts val="100"/>
              </a:spcBef>
            </a:pPr>
            <a:r>
              <a:rPr sz="1400" dirty="0">
                <a:solidFill>
                  <a:srgbClr val="FF0000"/>
                </a:solidFill>
                <a:latin typeface="Arial MT"/>
                <a:cs typeface="Arial MT"/>
              </a:rPr>
              <a:t>-   </a:t>
            </a:r>
            <a:r>
              <a:rPr sz="1400" spc="5" dirty="0">
                <a:solidFill>
                  <a:srgbClr val="FF0000"/>
                </a:solidFill>
                <a:latin typeface="Arial MT"/>
                <a:cs typeface="Arial MT"/>
              </a:rPr>
              <a:t> </a:t>
            </a:r>
            <a:r>
              <a:rPr sz="1400" spc="-15" dirty="0">
                <a:solidFill>
                  <a:srgbClr val="FF0000"/>
                </a:solidFill>
                <a:latin typeface="Arial MT"/>
                <a:cs typeface="Arial MT"/>
              </a:rPr>
              <a:t>We </a:t>
            </a:r>
            <a:r>
              <a:rPr sz="1400" dirty="0">
                <a:solidFill>
                  <a:srgbClr val="FF0000"/>
                </a:solidFill>
                <a:latin typeface="Arial MT"/>
                <a:cs typeface="Arial MT"/>
              </a:rPr>
              <a:t>can </a:t>
            </a:r>
            <a:r>
              <a:rPr sz="1400" spc="-5" dirty="0">
                <a:solidFill>
                  <a:srgbClr val="FF0000"/>
                </a:solidFill>
                <a:latin typeface="Arial MT"/>
                <a:cs typeface="Arial MT"/>
              </a:rPr>
              <a:t>add </a:t>
            </a:r>
            <a:r>
              <a:rPr sz="1400" dirty="0">
                <a:solidFill>
                  <a:srgbClr val="FF0000"/>
                </a:solidFill>
                <a:latin typeface="Arial MT"/>
                <a:cs typeface="Arial MT"/>
              </a:rPr>
              <a:t>more </a:t>
            </a:r>
            <a:r>
              <a:rPr sz="1400" spc="-5" dirty="0">
                <a:solidFill>
                  <a:srgbClr val="FF0000"/>
                </a:solidFill>
                <a:latin typeface="Arial MT"/>
                <a:cs typeface="Arial MT"/>
              </a:rPr>
              <a:t>expressivity to </a:t>
            </a:r>
            <a:r>
              <a:rPr sz="1400" dirty="0">
                <a:solidFill>
                  <a:srgbClr val="FF0000"/>
                </a:solidFill>
                <a:latin typeface="Arial MT"/>
                <a:cs typeface="Arial MT"/>
              </a:rPr>
              <a:t> </a:t>
            </a:r>
            <a:r>
              <a:rPr sz="1400" spc="-5" dirty="0">
                <a:solidFill>
                  <a:srgbClr val="FF0000"/>
                </a:solidFill>
                <a:latin typeface="Arial MT"/>
                <a:cs typeface="Arial MT"/>
              </a:rPr>
              <a:t>the layer by adding </a:t>
            </a:r>
            <a:r>
              <a:rPr sz="1400" dirty="0">
                <a:solidFill>
                  <a:srgbClr val="FF0000"/>
                </a:solidFill>
                <a:latin typeface="Arial MT"/>
                <a:cs typeface="Arial MT"/>
              </a:rPr>
              <a:t>a </a:t>
            </a:r>
            <a:r>
              <a:rPr sz="1400" spc="-10" dirty="0">
                <a:solidFill>
                  <a:srgbClr val="FF0000"/>
                </a:solidFill>
                <a:latin typeface="Arial MT"/>
                <a:cs typeface="Arial MT"/>
              </a:rPr>
              <a:t>different </a:t>
            </a:r>
            <a:r>
              <a:rPr sz="1400" spc="-5" dirty="0">
                <a:solidFill>
                  <a:srgbClr val="FF0000"/>
                </a:solidFill>
                <a:latin typeface="Arial MT"/>
                <a:cs typeface="Arial MT"/>
              </a:rPr>
              <a:t>FC</a:t>
            </a:r>
            <a:r>
              <a:rPr sz="1400" dirty="0">
                <a:solidFill>
                  <a:srgbClr val="FF0000"/>
                </a:solidFill>
                <a:latin typeface="Arial MT"/>
                <a:cs typeface="Arial MT"/>
              </a:rPr>
              <a:t> </a:t>
            </a:r>
            <a:r>
              <a:rPr sz="1400" spc="-5" dirty="0">
                <a:solidFill>
                  <a:srgbClr val="FF0000"/>
                </a:solidFill>
                <a:latin typeface="Arial MT"/>
                <a:cs typeface="Arial MT"/>
              </a:rPr>
              <a:t>layer</a:t>
            </a:r>
            <a:r>
              <a:rPr sz="1400" spc="-20" dirty="0">
                <a:solidFill>
                  <a:srgbClr val="FF0000"/>
                </a:solidFill>
                <a:latin typeface="Arial MT"/>
                <a:cs typeface="Arial MT"/>
              </a:rPr>
              <a:t> </a:t>
            </a:r>
            <a:r>
              <a:rPr sz="1400" spc="-5" dirty="0">
                <a:solidFill>
                  <a:srgbClr val="FF0000"/>
                </a:solidFill>
                <a:latin typeface="Arial MT"/>
                <a:cs typeface="Arial MT"/>
              </a:rPr>
              <a:t>before</a:t>
            </a:r>
            <a:r>
              <a:rPr sz="1400" spc="-15" dirty="0">
                <a:solidFill>
                  <a:srgbClr val="FF0000"/>
                </a:solidFill>
                <a:latin typeface="Arial MT"/>
                <a:cs typeface="Arial MT"/>
              </a:rPr>
              <a:t> </a:t>
            </a:r>
            <a:r>
              <a:rPr sz="1400" spc="-5" dirty="0">
                <a:solidFill>
                  <a:srgbClr val="FF0000"/>
                </a:solidFill>
                <a:latin typeface="Arial MT"/>
                <a:cs typeface="Arial MT"/>
              </a:rPr>
              <a:t>each</a:t>
            </a:r>
            <a:r>
              <a:rPr sz="1400" spc="-15" dirty="0">
                <a:solidFill>
                  <a:srgbClr val="FF0000"/>
                </a:solidFill>
                <a:latin typeface="Arial MT"/>
                <a:cs typeface="Arial MT"/>
              </a:rPr>
              <a:t> </a:t>
            </a:r>
            <a:r>
              <a:rPr sz="1400" spc="-5" dirty="0">
                <a:solidFill>
                  <a:srgbClr val="FF0000"/>
                </a:solidFill>
                <a:latin typeface="Arial MT"/>
                <a:cs typeface="Arial MT"/>
              </a:rPr>
              <a:t>of</a:t>
            </a:r>
            <a:r>
              <a:rPr sz="1400" spc="-15" dirty="0">
                <a:solidFill>
                  <a:srgbClr val="FF0000"/>
                </a:solidFill>
                <a:latin typeface="Arial MT"/>
                <a:cs typeface="Arial MT"/>
              </a:rPr>
              <a:t> </a:t>
            </a:r>
            <a:r>
              <a:rPr sz="1400" spc="-5" dirty="0">
                <a:solidFill>
                  <a:srgbClr val="FF0000"/>
                </a:solidFill>
                <a:latin typeface="Arial MT"/>
                <a:cs typeface="Arial MT"/>
              </a:rPr>
              <a:t>the</a:t>
            </a:r>
            <a:r>
              <a:rPr sz="1400" spc="-20" dirty="0">
                <a:solidFill>
                  <a:srgbClr val="FF0000"/>
                </a:solidFill>
                <a:latin typeface="Arial MT"/>
                <a:cs typeface="Arial MT"/>
              </a:rPr>
              <a:t> </a:t>
            </a:r>
            <a:r>
              <a:rPr sz="1400" spc="-5" dirty="0">
                <a:solidFill>
                  <a:srgbClr val="FF0000"/>
                </a:solidFill>
                <a:latin typeface="Arial MT"/>
                <a:cs typeface="Arial MT"/>
              </a:rPr>
              <a:t>two</a:t>
            </a:r>
            <a:r>
              <a:rPr sz="1400" spc="-15" dirty="0">
                <a:solidFill>
                  <a:srgbClr val="FF0000"/>
                </a:solidFill>
                <a:latin typeface="Arial MT"/>
                <a:cs typeface="Arial MT"/>
              </a:rPr>
              <a:t> </a:t>
            </a:r>
            <a:r>
              <a:rPr sz="1400" dirty="0">
                <a:solidFill>
                  <a:srgbClr val="FF0000"/>
                </a:solidFill>
                <a:latin typeface="Arial MT"/>
                <a:cs typeface="Arial MT"/>
              </a:rPr>
              <a:t>steps.</a:t>
            </a:r>
            <a:endParaRPr sz="1400" dirty="0">
              <a:latin typeface="Arial MT"/>
              <a:cs typeface="Arial MT"/>
            </a:endParaRPr>
          </a:p>
        </p:txBody>
      </p:sp>
      <p:sp>
        <p:nvSpPr>
          <p:cNvPr id="7" name="object 5">
            <a:extLst>
              <a:ext uri="{FF2B5EF4-FFF2-40B4-BE49-F238E27FC236}">
                <a16:creationId xmlns:a16="http://schemas.microsoft.com/office/drawing/2014/main" id="{28D13CF2-7C15-4E18-B546-E57549ED3FC8}"/>
              </a:ext>
            </a:extLst>
          </p:cNvPr>
          <p:cNvSpPr txBox="1"/>
          <p:nvPr/>
        </p:nvSpPr>
        <p:spPr>
          <a:xfrm>
            <a:off x="2003260" y="2339409"/>
            <a:ext cx="1019810" cy="211454"/>
          </a:xfrm>
          <a:prstGeom prst="rect">
            <a:avLst/>
          </a:prstGeom>
          <a:ln w="9524">
            <a:solidFill>
              <a:srgbClr val="000000"/>
            </a:solidFill>
          </a:ln>
        </p:spPr>
        <p:txBody>
          <a:bodyPr vert="horz" wrap="square" lIns="0" tIns="48260" rIns="0" bIns="0" rtlCol="0">
            <a:spAutoFit/>
          </a:bodyPr>
          <a:lstStyle/>
          <a:p>
            <a:pPr marL="174625">
              <a:lnSpc>
                <a:spcPct val="100000"/>
              </a:lnSpc>
              <a:spcBef>
                <a:spcPts val="380"/>
              </a:spcBef>
            </a:pPr>
            <a:r>
              <a:rPr sz="700" dirty="0">
                <a:latin typeface="Arial MT"/>
                <a:cs typeface="Arial MT"/>
              </a:rPr>
              <a:t>mul(→)</a:t>
            </a:r>
            <a:r>
              <a:rPr sz="700" spc="-30" dirty="0">
                <a:latin typeface="Arial MT"/>
                <a:cs typeface="Arial MT"/>
              </a:rPr>
              <a:t> </a:t>
            </a:r>
            <a:r>
              <a:rPr sz="700" dirty="0">
                <a:latin typeface="Arial MT"/>
                <a:cs typeface="Arial MT"/>
              </a:rPr>
              <a:t>+</a:t>
            </a:r>
            <a:r>
              <a:rPr sz="700" spc="-25" dirty="0">
                <a:latin typeface="Arial MT"/>
                <a:cs typeface="Arial MT"/>
              </a:rPr>
              <a:t> </a:t>
            </a:r>
            <a:r>
              <a:rPr sz="700" spc="-5" dirty="0">
                <a:latin typeface="Arial MT"/>
                <a:cs typeface="Arial MT"/>
              </a:rPr>
              <a:t>add</a:t>
            </a:r>
            <a:r>
              <a:rPr sz="700" spc="-25" dirty="0">
                <a:latin typeface="Arial MT"/>
                <a:cs typeface="Arial MT"/>
              </a:rPr>
              <a:t> </a:t>
            </a:r>
            <a:r>
              <a:rPr sz="700" spc="-120" dirty="0">
                <a:latin typeface="Arial MT"/>
                <a:cs typeface="Arial MT"/>
              </a:rPr>
              <a:t>(↑)</a:t>
            </a:r>
            <a:endParaRPr sz="700">
              <a:latin typeface="Arial MT"/>
              <a:cs typeface="Arial MT"/>
            </a:endParaRPr>
          </a:p>
        </p:txBody>
      </p:sp>
      <p:sp>
        <p:nvSpPr>
          <p:cNvPr id="8" name="object 7">
            <a:extLst>
              <a:ext uri="{FF2B5EF4-FFF2-40B4-BE49-F238E27FC236}">
                <a16:creationId xmlns:a16="http://schemas.microsoft.com/office/drawing/2014/main" id="{AA57AC96-F064-439B-8258-EFD523300556}"/>
              </a:ext>
            </a:extLst>
          </p:cNvPr>
          <p:cNvSpPr txBox="1"/>
          <p:nvPr/>
        </p:nvSpPr>
        <p:spPr>
          <a:xfrm>
            <a:off x="3045076" y="4361981"/>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grpSp>
        <p:nvGrpSpPr>
          <p:cNvPr id="9" name="object 8">
            <a:extLst>
              <a:ext uri="{FF2B5EF4-FFF2-40B4-BE49-F238E27FC236}">
                <a16:creationId xmlns:a16="http://schemas.microsoft.com/office/drawing/2014/main" id="{F47CCD7B-3BCE-4FA2-85CC-F681C98A8FAB}"/>
              </a:ext>
            </a:extLst>
          </p:cNvPr>
          <p:cNvGrpSpPr/>
          <p:nvPr/>
        </p:nvGrpSpPr>
        <p:grpSpPr>
          <a:xfrm>
            <a:off x="1996614" y="4220083"/>
            <a:ext cx="333375" cy="1402080"/>
            <a:chOff x="1594278" y="3134399"/>
            <a:chExt cx="333375" cy="1402080"/>
          </a:xfrm>
        </p:grpSpPr>
        <p:sp>
          <p:nvSpPr>
            <p:cNvPr id="10" name="object 9">
              <a:extLst>
                <a:ext uri="{FF2B5EF4-FFF2-40B4-BE49-F238E27FC236}">
                  <a16:creationId xmlns:a16="http://schemas.microsoft.com/office/drawing/2014/main" id="{C422D08D-56FB-4F91-ADBD-D98C525052E1}"/>
                </a:ext>
              </a:extLst>
            </p:cNvPr>
            <p:cNvSpPr/>
            <p:nvPr/>
          </p:nvSpPr>
          <p:spPr>
            <a:xfrm>
              <a:off x="1599040"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1" name="object 10">
              <a:extLst>
                <a:ext uri="{FF2B5EF4-FFF2-40B4-BE49-F238E27FC236}">
                  <a16:creationId xmlns:a16="http://schemas.microsoft.com/office/drawing/2014/main" id="{9C93F645-1FE3-4891-B12B-3BACD977BE8B}"/>
                </a:ext>
              </a:extLst>
            </p:cNvPr>
            <p:cNvSpPr/>
            <p:nvPr/>
          </p:nvSpPr>
          <p:spPr>
            <a:xfrm>
              <a:off x="1599040"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1">
              <a:extLst>
                <a:ext uri="{FF2B5EF4-FFF2-40B4-BE49-F238E27FC236}">
                  <a16:creationId xmlns:a16="http://schemas.microsoft.com/office/drawing/2014/main" id="{FDB6A8C1-4809-4703-9575-4560A1E78E93}"/>
                </a:ext>
              </a:extLst>
            </p:cNvPr>
            <p:cNvSpPr/>
            <p:nvPr/>
          </p:nvSpPr>
          <p:spPr>
            <a:xfrm>
              <a:off x="1599040" y="3444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3" name="object 12">
              <a:extLst>
                <a:ext uri="{FF2B5EF4-FFF2-40B4-BE49-F238E27FC236}">
                  <a16:creationId xmlns:a16="http://schemas.microsoft.com/office/drawing/2014/main" id="{C54A6397-B14D-4A38-BCFF-0D2C9EE5280E}"/>
                </a:ext>
              </a:extLst>
            </p:cNvPr>
            <p:cNvSpPr/>
            <p:nvPr/>
          </p:nvSpPr>
          <p:spPr>
            <a:xfrm>
              <a:off x="1599040" y="3444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3">
              <a:extLst>
                <a:ext uri="{FF2B5EF4-FFF2-40B4-BE49-F238E27FC236}">
                  <a16:creationId xmlns:a16="http://schemas.microsoft.com/office/drawing/2014/main" id="{26A5A760-A1DB-49BC-BAA3-8C4C73A79DF3}"/>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5" name="object 14">
              <a:extLst>
                <a:ext uri="{FF2B5EF4-FFF2-40B4-BE49-F238E27FC236}">
                  <a16:creationId xmlns:a16="http://schemas.microsoft.com/office/drawing/2014/main" id="{5A15CA14-DDB4-441D-A651-39399AFE7B30}"/>
                </a:ext>
              </a:extLst>
            </p:cNvPr>
            <p:cNvSpPr/>
            <p:nvPr/>
          </p:nvSpPr>
          <p:spPr>
            <a:xfrm>
              <a:off x="1601587"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6" name="object 15">
              <a:extLst>
                <a:ext uri="{FF2B5EF4-FFF2-40B4-BE49-F238E27FC236}">
                  <a16:creationId xmlns:a16="http://schemas.microsoft.com/office/drawing/2014/main" id="{9FCCDA6A-F252-4230-A565-642078806422}"/>
                </a:ext>
              </a:extLst>
            </p:cNvPr>
            <p:cNvSpPr/>
            <p:nvPr/>
          </p:nvSpPr>
          <p:spPr>
            <a:xfrm>
              <a:off x="1601587"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941D0721-47A5-4758-A739-909ADA23C286}"/>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8" name="object 17">
              <a:extLst>
                <a:ext uri="{FF2B5EF4-FFF2-40B4-BE49-F238E27FC236}">
                  <a16:creationId xmlns:a16="http://schemas.microsoft.com/office/drawing/2014/main" id="{99EA4D14-92DB-443E-B720-E6E2ABB34BC6}"/>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9" name="object 18">
              <a:extLst>
                <a:ext uri="{FF2B5EF4-FFF2-40B4-BE49-F238E27FC236}">
                  <a16:creationId xmlns:a16="http://schemas.microsoft.com/office/drawing/2014/main" id="{21DAE25B-BE60-4CBB-9AD2-DF92FD53D6EB}"/>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20" name="object 19">
            <a:extLst>
              <a:ext uri="{FF2B5EF4-FFF2-40B4-BE49-F238E27FC236}">
                <a16:creationId xmlns:a16="http://schemas.microsoft.com/office/drawing/2014/main" id="{5849DA01-872C-447F-A2D9-51E7410C3545}"/>
              </a:ext>
            </a:extLst>
          </p:cNvPr>
          <p:cNvGrpSpPr/>
          <p:nvPr/>
        </p:nvGrpSpPr>
        <p:grpSpPr>
          <a:xfrm>
            <a:off x="709924" y="2860513"/>
            <a:ext cx="1475105" cy="2272030"/>
            <a:chOff x="307588" y="1774829"/>
            <a:chExt cx="1475105" cy="2272030"/>
          </a:xfrm>
        </p:grpSpPr>
        <p:sp>
          <p:nvSpPr>
            <p:cNvPr id="21" name="object 20">
              <a:extLst>
                <a:ext uri="{FF2B5EF4-FFF2-40B4-BE49-F238E27FC236}">
                  <a16:creationId xmlns:a16="http://schemas.microsoft.com/office/drawing/2014/main" id="{B6AEC07B-FFBF-463F-B5B9-A3178DAAA470}"/>
                </a:ext>
              </a:extLst>
            </p:cNvPr>
            <p:cNvSpPr/>
            <p:nvPr/>
          </p:nvSpPr>
          <p:spPr>
            <a:xfrm>
              <a:off x="466502" y="2415474"/>
              <a:ext cx="541655" cy="866775"/>
            </a:xfrm>
            <a:custGeom>
              <a:avLst/>
              <a:gdLst/>
              <a:ahLst/>
              <a:cxnLst/>
              <a:rect l="l" t="t" r="r" b="b"/>
              <a:pathLst>
                <a:path w="541655" h="866775">
                  <a:moveTo>
                    <a:pt x="83974" y="866399"/>
                  </a:moveTo>
                  <a:lnTo>
                    <a:pt x="0" y="866399"/>
                  </a:lnTo>
                  <a:lnTo>
                    <a:pt x="0" y="0"/>
                  </a:lnTo>
                  <a:lnTo>
                    <a:pt x="541624" y="0"/>
                  </a:lnTo>
                </a:path>
              </a:pathLst>
            </a:custGeom>
            <a:ln w="9524">
              <a:solidFill>
                <a:srgbClr val="222222"/>
              </a:solidFill>
            </a:ln>
          </p:spPr>
          <p:txBody>
            <a:bodyPr wrap="square" lIns="0" tIns="0" rIns="0" bIns="0" rtlCol="0"/>
            <a:lstStyle/>
            <a:p>
              <a:endParaRPr/>
            </a:p>
          </p:txBody>
        </p:sp>
        <p:sp>
          <p:nvSpPr>
            <p:cNvPr id="22" name="object 21">
              <a:extLst>
                <a:ext uri="{FF2B5EF4-FFF2-40B4-BE49-F238E27FC236}">
                  <a16:creationId xmlns:a16="http://schemas.microsoft.com/office/drawing/2014/main" id="{E008D585-457B-4DF6-BBAC-FFDB3D72B75C}"/>
                </a:ext>
              </a:extLst>
            </p:cNvPr>
            <p:cNvSpPr/>
            <p:nvPr/>
          </p:nvSpPr>
          <p:spPr>
            <a:xfrm>
              <a:off x="1008127" y="23997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3" name="object 22">
              <a:extLst>
                <a:ext uri="{FF2B5EF4-FFF2-40B4-BE49-F238E27FC236}">
                  <a16:creationId xmlns:a16="http://schemas.microsoft.com/office/drawing/2014/main" id="{3ECEBF8E-618E-4DB4-AF40-66FA9C4EDA10}"/>
                </a:ext>
              </a:extLst>
            </p:cNvPr>
            <p:cNvSpPr/>
            <p:nvPr/>
          </p:nvSpPr>
          <p:spPr>
            <a:xfrm>
              <a:off x="1008127" y="23997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4" name="object 23">
              <a:extLst>
                <a:ext uri="{FF2B5EF4-FFF2-40B4-BE49-F238E27FC236}">
                  <a16:creationId xmlns:a16="http://schemas.microsoft.com/office/drawing/2014/main" id="{BF981327-0898-49F1-BC48-8AA0EC0E4668}"/>
                </a:ext>
              </a:extLst>
            </p:cNvPr>
            <p:cNvSpPr/>
            <p:nvPr/>
          </p:nvSpPr>
          <p:spPr>
            <a:xfrm>
              <a:off x="389251" y="2105399"/>
              <a:ext cx="619125" cy="1486535"/>
            </a:xfrm>
            <a:custGeom>
              <a:avLst/>
              <a:gdLst/>
              <a:ahLst/>
              <a:cxnLst/>
              <a:rect l="l" t="t" r="r" b="b"/>
              <a:pathLst>
                <a:path w="619125" h="1486535">
                  <a:moveTo>
                    <a:pt x="161225" y="1486499"/>
                  </a:moveTo>
                  <a:lnTo>
                    <a:pt x="0" y="1486499"/>
                  </a:lnTo>
                  <a:lnTo>
                    <a:pt x="0" y="0"/>
                  </a:lnTo>
                  <a:lnTo>
                    <a:pt x="618875" y="0"/>
                  </a:lnTo>
                </a:path>
              </a:pathLst>
            </a:custGeom>
            <a:ln w="9524">
              <a:solidFill>
                <a:srgbClr val="222222"/>
              </a:solidFill>
            </a:ln>
          </p:spPr>
          <p:txBody>
            <a:bodyPr wrap="square" lIns="0" tIns="0" rIns="0" bIns="0" rtlCol="0"/>
            <a:lstStyle/>
            <a:p>
              <a:endParaRPr/>
            </a:p>
          </p:txBody>
        </p:sp>
        <p:sp>
          <p:nvSpPr>
            <p:cNvPr id="25" name="object 24">
              <a:extLst>
                <a:ext uri="{FF2B5EF4-FFF2-40B4-BE49-F238E27FC236}">
                  <a16:creationId xmlns:a16="http://schemas.microsoft.com/office/drawing/2014/main" id="{D21AAFA1-9CBB-404D-B9F9-033BC78AE745}"/>
                </a:ext>
              </a:extLst>
            </p:cNvPr>
            <p:cNvSpPr/>
            <p:nvPr/>
          </p:nvSpPr>
          <p:spPr>
            <a:xfrm>
              <a:off x="1008127" y="2089667"/>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6" name="object 25">
              <a:extLst>
                <a:ext uri="{FF2B5EF4-FFF2-40B4-BE49-F238E27FC236}">
                  <a16:creationId xmlns:a16="http://schemas.microsoft.com/office/drawing/2014/main" id="{8DAFF3ED-7AF8-4A86-8148-28A23349F6FD}"/>
                </a:ext>
              </a:extLst>
            </p:cNvPr>
            <p:cNvSpPr/>
            <p:nvPr/>
          </p:nvSpPr>
          <p:spPr>
            <a:xfrm>
              <a:off x="1008127" y="208966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7" name="object 26">
              <a:extLst>
                <a:ext uri="{FF2B5EF4-FFF2-40B4-BE49-F238E27FC236}">
                  <a16:creationId xmlns:a16="http://schemas.microsoft.com/office/drawing/2014/main" id="{E1A5FDD6-582A-473A-A3C4-502297CF06DF}"/>
                </a:ext>
              </a:extLst>
            </p:cNvPr>
            <p:cNvSpPr/>
            <p:nvPr/>
          </p:nvSpPr>
          <p:spPr>
            <a:xfrm>
              <a:off x="312351" y="1795324"/>
              <a:ext cx="695960" cy="2106930"/>
            </a:xfrm>
            <a:custGeom>
              <a:avLst/>
              <a:gdLst/>
              <a:ahLst/>
              <a:cxnLst/>
              <a:rect l="l" t="t" r="r" b="b"/>
              <a:pathLst>
                <a:path w="695960" h="2106929">
                  <a:moveTo>
                    <a:pt x="238125" y="2106599"/>
                  </a:moveTo>
                  <a:lnTo>
                    <a:pt x="0" y="2106599"/>
                  </a:lnTo>
                  <a:lnTo>
                    <a:pt x="0" y="0"/>
                  </a:lnTo>
                  <a:lnTo>
                    <a:pt x="695775" y="0"/>
                  </a:lnTo>
                </a:path>
              </a:pathLst>
            </a:custGeom>
            <a:ln w="9524">
              <a:solidFill>
                <a:srgbClr val="222222"/>
              </a:solidFill>
            </a:ln>
          </p:spPr>
          <p:txBody>
            <a:bodyPr wrap="square" lIns="0" tIns="0" rIns="0" bIns="0" rtlCol="0"/>
            <a:lstStyle/>
            <a:p>
              <a:endParaRPr/>
            </a:p>
          </p:txBody>
        </p:sp>
        <p:sp>
          <p:nvSpPr>
            <p:cNvPr id="28" name="object 27">
              <a:extLst>
                <a:ext uri="{FF2B5EF4-FFF2-40B4-BE49-F238E27FC236}">
                  <a16:creationId xmlns:a16="http://schemas.microsoft.com/office/drawing/2014/main" id="{047967E6-39A2-4125-806B-101460D9E0B3}"/>
                </a:ext>
              </a:extLst>
            </p:cNvPr>
            <p:cNvSpPr/>
            <p:nvPr/>
          </p:nvSpPr>
          <p:spPr>
            <a:xfrm>
              <a:off x="1008127" y="17795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9" name="object 28">
              <a:extLst>
                <a:ext uri="{FF2B5EF4-FFF2-40B4-BE49-F238E27FC236}">
                  <a16:creationId xmlns:a16="http://schemas.microsoft.com/office/drawing/2014/main" id="{4841366B-0A36-4B2E-AE50-5730C37F90FF}"/>
                </a:ext>
              </a:extLst>
            </p:cNvPr>
            <p:cNvSpPr/>
            <p:nvPr/>
          </p:nvSpPr>
          <p:spPr>
            <a:xfrm>
              <a:off x="1008127" y="17795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0" name="object 29">
              <a:extLst>
                <a:ext uri="{FF2B5EF4-FFF2-40B4-BE49-F238E27FC236}">
                  <a16:creationId xmlns:a16="http://schemas.microsoft.com/office/drawing/2014/main" id="{3657204D-BBD3-4AF6-B085-6D94DE1E7811}"/>
                </a:ext>
              </a:extLst>
            </p:cNvPr>
            <p:cNvSpPr/>
            <p:nvPr/>
          </p:nvSpPr>
          <p:spPr>
            <a:xfrm>
              <a:off x="550476" y="376212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1" name="object 30">
              <a:extLst>
                <a:ext uri="{FF2B5EF4-FFF2-40B4-BE49-F238E27FC236}">
                  <a16:creationId xmlns:a16="http://schemas.microsoft.com/office/drawing/2014/main" id="{183990DF-D02E-46FB-AB33-210FE21DAFEE}"/>
                </a:ext>
              </a:extLst>
            </p:cNvPr>
            <p:cNvSpPr/>
            <p:nvPr/>
          </p:nvSpPr>
          <p:spPr>
            <a:xfrm>
              <a:off x="550476" y="376212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2" name="object 31">
              <a:extLst>
                <a:ext uri="{FF2B5EF4-FFF2-40B4-BE49-F238E27FC236}">
                  <a16:creationId xmlns:a16="http://schemas.microsoft.com/office/drawing/2014/main" id="{637A3DE4-4E83-441E-BE37-01E6243FC8AA}"/>
                </a:ext>
              </a:extLst>
            </p:cNvPr>
            <p:cNvSpPr/>
            <p:nvPr/>
          </p:nvSpPr>
          <p:spPr>
            <a:xfrm>
              <a:off x="1386287" y="39137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33" name="object 32">
              <a:extLst>
                <a:ext uri="{FF2B5EF4-FFF2-40B4-BE49-F238E27FC236}">
                  <a16:creationId xmlns:a16="http://schemas.microsoft.com/office/drawing/2014/main" id="{42A55D28-8F03-4597-AA06-2B1891781A16}"/>
                </a:ext>
              </a:extLst>
            </p:cNvPr>
            <p:cNvSpPr/>
            <p:nvPr/>
          </p:nvSpPr>
          <p:spPr>
            <a:xfrm>
              <a:off x="1525206"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34" name="object 33">
              <a:extLst>
                <a:ext uri="{FF2B5EF4-FFF2-40B4-BE49-F238E27FC236}">
                  <a16:creationId xmlns:a16="http://schemas.microsoft.com/office/drawing/2014/main" id="{652A14AB-B6A6-49B6-A9F9-A9364D3434F4}"/>
                </a:ext>
              </a:extLst>
            </p:cNvPr>
            <p:cNvSpPr/>
            <p:nvPr/>
          </p:nvSpPr>
          <p:spPr>
            <a:xfrm>
              <a:off x="1525206"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5" name="object 34">
              <a:extLst>
                <a:ext uri="{FF2B5EF4-FFF2-40B4-BE49-F238E27FC236}">
                  <a16:creationId xmlns:a16="http://schemas.microsoft.com/office/drawing/2014/main" id="{C2E27027-4F71-4647-908B-D8C4EEC5EC4D}"/>
                </a:ext>
              </a:extLst>
            </p:cNvPr>
            <p:cNvSpPr/>
            <p:nvPr/>
          </p:nvSpPr>
          <p:spPr>
            <a:xfrm>
              <a:off x="1386287" y="35960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36" name="object 35">
              <a:extLst>
                <a:ext uri="{FF2B5EF4-FFF2-40B4-BE49-F238E27FC236}">
                  <a16:creationId xmlns:a16="http://schemas.microsoft.com/office/drawing/2014/main" id="{28471C83-AAC3-4867-A93F-ED8A2C00EEE3}"/>
                </a:ext>
              </a:extLst>
            </p:cNvPr>
            <p:cNvSpPr/>
            <p:nvPr/>
          </p:nvSpPr>
          <p:spPr>
            <a:xfrm>
              <a:off x="1525206"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37" name="object 36">
              <a:extLst>
                <a:ext uri="{FF2B5EF4-FFF2-40B4-BE49-F238E27FC236}">
                  <a16:creationId xmlns:a16="http://schemas.microsoft.com/office/drawing/2014/main" id="{3D463F26-B518-4FBB-8BF0-B2FDDFA88B62}"/>
                </a:ext>
              </a:extLst>
            </p:cNvPr>
            <p:cNvSpPr/>
            <p:nvPr/>
          </p:nvSpPr>
          <p:spPr>
            <a:xfrm>
              <a:off x="1525206"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8" name="object 37">
              <a:extLst>
                <a:ext uri="{FF2B5EF4-FFF2-40B4-BE49-F238E27FC236}">
                  <a16:creationId xmlns:a16="http://schemas.microsoft.com/office/drawing/2014/main" id="{B879C882-9677-4857-92B7-6E0D24823943}"/>
                </a:ext>
              </a:extLst>
            </p:cNvPr>
            <p:cNvSpPr/>
            <p:nvPr/>
          </p:nvSpPr>
          <p:spPr>
            <a:xfrm>
              <a:off x="1386287" y="329368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39" name="object 38">
              <a:extLst>
                <a:ext uri="{FF2B5EF4-FFF2-40B4-BE49-F238E27FC236}">
                  <a16:creationId xmlns:a16="http://schemas.microsoft.com/office/drawing/2014/main" id="{BAF47E8D-5382-40E2-96FE-E3249A06B7AB}"/>
                </a:ext>
              </a:extLst>
            </p:cNvPr>
            <p:cNvSpPr/>
            <p:nvPr/>
          </p:nvSpPr>
          <p:spPr>
            <a:xfrm>
              <a:off x="1525206"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40" name="object 39">
              <a:extLst>
                <a:ext uri="{FF2B5EF4-FFF2-40B4-BE49-F238E27FC236}">
                  <a16:creationId xmlns:a16="http://schemas.microsoft.com/office/drawing/2014/main" id="{039E4434-580C-44F5-B390-D520652ECF5D}"/>
                </a:ext>
              </a:extLst>
            </p:cNvPr>
            <p:cNvSpPr/>
            <p:nvPr/>
          </p:nvSpPr>
          <p:spPr>
            <a:xfrm>
              <a:off x="1525206"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41" name="object 40">
              <a:extLst>
                <a:ext uri="{FF2B5EF4-FFF2-40B4-BE49-F238E27FC236}">
                  <a16:creationId xmlns:a16="http://schemas.microsoft.com/office/drawing/2014/main" id="{4CACD859-0D70-4CA8-8D6C-F283C05F9A7A}"/>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2" name="object 41">
              <a:extLst>
                <a:ext uri="{FF2B5EF4-FFF2-40B4-BE49-F238E27FC236}">
                  <a16:creationId xmlns:a16="http://schemas.microsoft.com/office/drawing/2014/main" id="{941BE6C0-8622-4EAE-B98B-1AB46EE556D0}"/>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3" name="object 42">
            <a:extLst>
              <a:ext uri="{FF2B5EF4-FFF2-40B4-BE49-F238E27FC236}">
                <a16:creationId xmlns:a16="http://schemas.microsoft.com/office/drawing/2014/main" id="{3F914343-96CF-4ABF-8A68-C9A83AB51411}"/>
              </a:ext>
            </a:extLst>
          </p:cNvPr>
          <p:cNvSpPr txBox="1"/>
          <p:nvPr/>
        </p:nvSpPr>
        <p:spPr>
          <a:xfrm>
            <a:off x="3039976" y="2952913"/>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sp>
        <p:nvSpPr>
          <p:cNvPr id="44" name="object 43">
            <a:extLst>
              <a:ext uri="{FF2B5EF4-FFF2-40B4-BE49-F238E27FC236}">
                <a16:creationId xmlns:a16="http://schemas.microsoft.com/office/drawing/2014/main" id="{64DB0DD1-0C58-47D0-BE00-B59541806B4C}"/>
              </a:ext>
            </a:extLst>
          </p:cNvPr>
          <p:cNvSpPr/>
          <p:nvPr/>
        </p:nvSpPr>
        <p:spPr>
          <a:xfrm>
            <a:off x="2164174" y="4088454"/>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5" name="object 44">
            <a:extLst>
              <a:ext uri="{FF2B5EF4-FFF2-40B4-BE49-F238E27FC236}">
                <a16:creationId xmlns:a16="http://schemas.microsoft.com/office/drawing/2014/main" id="{68115A04-CB7F-4A11-9B7B-56D9294749A7}"/>
              </a:ext>
            </a:extLst>
          </p:cNvPr>
          <p:cNvGrpSpPr/>
          <p:nvPr/>
        </p:nvGrpSpPr>
        <p:grpSpPr>
          <a:xfrm>
            <a:off x="2143680" y="4040469"/>
            <a:ext cx="41275" cy="53340"/>
            <a:chOff x="1741344" y="2954785"/>
            <a:chExt cx="41275" cy="53340"/>
          </a:xfrm>
        </p:grpSpPr>
        <p:sp>
          <p:nvSpPr>
            <p:cNvPr id="46" name="object 45">
              <a:extLst>
                <a:ext uri="{FF2B5EF4-FFF2-40B4-BE49-F238E27FC236}">
                  <a16:creationId xmlns:a16="http://schemas.microsoft.com/office/drawing/2014/main" id="{5BB0731E-4EB3-4C94-86C5-40E5065CAE0E}"/>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7" name="object 46">
              <a:extLst>
                <a:ext uri="{FF2B5EF4-FFF2-40B4-BE49-F238E27FC236}">
                  <a16:creationId xmlns:a16="http://schemas.microsoft.com/office/drawing/2014/main" id="{F2D247AF-1C7F-4FD9-952E-32413ADA3C54}"/>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8" name="object 47">
            <a:extLst>
              <a:ext uri="{FF2B5EF4-FFF2-40B4-BE49-F238E27FC236}">
                <a16:creationId xmlns:a16="http://schemas.microsoft.com/office/drawing/2014/main" id="{290E6FC3-FD5D-41D5-87DC-527635DC4940}"/>
              </a:ext>
            </a:extLst>
          </p:cNvPr>
          <p:cNvSpPr txBox="1"/>
          <p:nvPr/>
        </p:nvSpPr>
        <p:spPr>
          <a:xfrm>
            <a:off x="2003260" y="3824258"/>
            <a:ext cx="1019810" cy="211454"/>
          </a:xfrm>
          <a:prstGeom prst="rect">
            <a:avLst/>
          </a:prstGeom>
          <a:ln w="9524">
            <a:solidFill>
              <a:srgbClr val="000000"/>
            </a:solidFill>
          </a:ln>
        </p:spPr>
        <p:txBody>
          <a:bodyPr vert="horz" wrap="square" lIns="0" tIns="7620" rIns="0" bIns="0" rtlCol="0">
            <a:spAutoFit/>
          </a:bodyPr>
          <a:lstStyle/>
          <a:p>
            <a:pPr marL="132715">
              <a:lnSpc>
                <a:spcPct val="100000"/>
              </a:lnSpc>
              <a:spcBef>
                <a:spcPts val="60"/>
              </a:spcBef>
            </a:pPr>
            <a:r>
              <a:rPr sz="1200" dirty="0">
                <a:latin typeface="Arial MT"/>
                <a:cs typeface="Arial MT"/>
              </a:rPr>
              <a:t>softmax</a:t>
            </a:r>
            <a:r>
              <a:rPr sz="1200" spc="-55" dirty="0">
                <a:latin typeface="Arial MT"/>
                <a:cs typeface="Arial MT"/>
              </a:rPr>
              <a:t> </a:t>
            </a:r>
            <a:r>
              <a:rPr sz="1200" spc="-200" dirty="0">
                <a:latin typeface="Arial MT"/>
                <a:cs typeface="Arial MT"/>
              </a:rPr>
              <a:t>(↑)</a:t>
            </a:r>
            <a:endParaRPr sz="1200">
              <a:latin typeface="Arial MT"/>
              <a:cs typeface="Arial MT"/>
            </a:endParaRPr>
          </a:p>
        </p:txBody>
      </p:sp>
      <p:sp>
        <p:nvSpPr>
          <p:cNvPr id="49" name="object 48">
            <a:extLst>
              <a:ext uri="{FF2B5EF4-FFF2-40B4-BE49-F238E27FC236}">
                <a16:creationId xmlns:a16="http://schemas.microsoft.com/office/drawing/2014/main" id="{DFBB99D7-D1F5-4797-8431-2A994778F16A}"/>
              </a:ext>
            </a:extLst>
          </p:cNvPr>
          <p:cNvSpPr/>
          <p:nvPr/>
        </p:nvSpPr>
        <p:spPr>
          <a:xfrm>
            <a:off x="2164174" y="3707454"/>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50" name="object 49">
            <a:extLst>
              <a:ext uri="{FF2B5EF4-FFF2-40B4-BE49-F238E27FC236}">
                <a16:creationId xmlns:a16="http://schemas.microsoft.com/office/drawing/2014/main" id="{F6AE390C-4A7B-4AF2-ABBA-87DDE97E0019}"/>
              </a:ext>
            </a:extLst>
          </p:cNvPr>
          <p:cNvGrpSpPr/>
          <p:nvPr/>
        </p:nvGrpSpPr>
        <p:grpSpPr>
          <a:xfrm>
            <a:off x="2347423" y="1898821"/>
            <a:ext cx="680085" cy="289560"/>
            <a:chOff x="1945087" y="813137"/>
            <a:chExt cx="680085" cy="289560"/>
          </a:xfrm>
        </p:grpSpPr>
        <p:sp>
          <p:nvSpPr>
            <p:cNvPr id="51" name="object 50">
              <a:extLst>
                <a:ext uri="{FF2B5EF4-FFF2-40B4-BE49-F238E27FC236}">
                  <a16:creationId xmlns:a16="http://schemas.microsoft.com/office/drawing/2014/main" id="{7B7A93FE-42D4-4B23-903A-EAFF1C482AB6}"/>
                </a:ext>
              </a:extLst>
            </p:cNvPr>
            <p:cNvSpPr/>
            <p:nvPr/>
          </p:nvSpPr>
          <p:spPr>
            <a:xfrm>
              <a:off x="194984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2" name="object 51">
              <a:extLst>
                <a:ext uri="{FF2B5EF4-FFF2-40B4-BE49-F238E27FC236}">
                  <a16:creationId xmlns:a16="http://schemas.microsoft.com/office/drawing/2014/main" id="{BC5D34DB-8D2F-4CDE-84C9-148995E19A69}"/>
                </a:ext>
              </a:extLst>
            </p:cNvPr>
            <p:cNvSpPr/>
            <p:nvPr/>
          </p:nvSpPr>
          <p:spPr>
            <a:xfrm>
              <a:off x="194984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3" name="object 52">
              <a:extLst>
                <a:ext uri="{FF2B5EF4-FFF2-40B4-BE49-F238E27FC236}">
                  <a16:creationId xmlns:a16="http://schemas.microsoft.com/office/drawing/2014/main" id="{8D032F09-24F8-45F6-9593-B07FF8CD6202}"/>
                </a:ext>
              </a:extLst>
            </p:cNvPr>
            <p:cNvSpPr/>
            <p:nvPr/>
          </p:nvSpPr>
          <p:spPr>
            <a:xfrm>
              <a:off x="22992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4" name="object 53">
              <a:extLst>
                <a:ext uri="{FF2B5EF4-FFF2-40B4-BE49-F238E27FC236}">
                  <a16:creationId xmlns:a16="http://schemas.microsoft.com/office/drawing/2014/main" id="{A9F78D65-0FA4-4B15-920C-EAB04500A817}"/>
                </a:ext>
              </a:extLst>
            </p:cNvPr>
            <p:cNvSpPr/>
            <p:nvPr/>
          </p:nvSpPr>
          <p:spPr>
            <a:xfrm>
              <a:off x="22992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5" name="object 54">
            <a:extLst>
              <a:ext uri="{FF2B5EF4-FFF2-40B4-BE49-F238E27FC236}">
                <a16:creationId xmlns:a16="http://schemas.microsoft.com/office/drawing/2014/main" id="{56B7703D-BC64-4335-B6E2-247D78497729}"/>
              </a:ext>
            </a:extLst>
          </p:cNvPr>
          <p:cNvSpPr txBox="1"/>
          <p:nvPr/>
        </p:nvSpPr>
        <p:spPr>
          <a:xfrm>
            <a:off x="2352185" y="1903583"/>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56" name="object 55">
            <a:extLst>
              <a:ext uri="{FF2B5EF4-FFF2-40B4-BE49-F238E27FC236}">
                <a16:creationId xmlns:a16="http://schemas.microsoft.com/office/drawing/2014/main" id="{1C1074C4-3206-4709-B95A-992018D45170}"/>
              </a:ext>
            </a:extLst>
          </p:cNvPr>
          <p:cNvSpPr txBox="1"/>
          <p:nvPr/>
        </p:nvSpPr>
        <p:spPr>
          <a:xfrm>
            <a:off x="5103146" y="2311592"/>
            <a:ext cx="76200" cy="147320"/>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F1C131"/>
                </a:solidFill>
                <a:latin typeface="Arial MT"/>
                <a:cs typeface="Arial MT"/>
              </a:rPr>
              <a:t>v</a:t>
            </a:r>
            <a:endParaRPr sz="800" dirty="0">
              <a:latin typeface="Arial MT"/>
              <a:cs typeface="Arial MT"/>
            </a:endParaRPr>
          </a:p>
        </p:txBody>
      </p:sp>
      <p:sp>
        <p:nvSpPr>
          <p:cNvPr id="57" name="object 56">
            <a:extLst>
              <a:ext uri="{FF2B5EF4-FFF2-40B4-BE49-F238E27FC236}">
                <a16:creationId xmlns:a16="http://schemas.microsoft.com/office/drawing/2014/main" id="{8D9B498A-2471-4323-9853-49A0ED55328E}"/>
              </a:ext>
            </a:extLst>
          </p:cNvPr>
          <p:cNvSpPr txBox="1"/>
          <p:nvPr/>
        </p:nvSpPr>
        <p:spPr>
          <a:xfrm>
            <a:off x="3381310" y="2048788"/>
            <a:ext cx="2024380" cy="39116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Outputs:</a:t>
            </a:r>
            <a:endParaRPr sz="1200">
              <a:latin typeface="Arial"/>
              <a:cs typeface="Arial"/>
            </a:endParaRPr>
          </a:p>
          <a:p>
            <a:pPr marL="12700">
              <a:lnSpc>
                <a:spcPct val="100000"/>
              </a:lnSpc>
            </a:pPr>
            <a:r>
              <a:rPr sz="1200" dirty="0">
                <a:latin typeface="Arial MT"/>
                <a:cs typeface="Arial MT"/>
              </a:rPr>
              <a:t>context</a:t>
            </a:r>
            <a:r>
              <a:rPr sz="1200" spc="-25" dirty="0">
                <a:latin typeface="Arial MT"/>
                <a:cs typeface="Arial MT"/>
              </a:rPr>
              <a:t> </a:t>
            </a:r>
            <a:r>
              <a:rPr sz="1200" dirty="0">
                <a:latin typeface="Arial MT"/>
                <a:cs typeface="Arial MT"/>
              </a:rPr>
              <a:t>vectors:</a:t>
            </a:r>
            <a:r>
              <a:rPr sz="1200" spc="-20" dirty="0">
                <a:latin typeface="Arial MT"/>
                <a:cs typeface="Arial MT"/>
              </a:rPr>
              <a:t> </a:t>
            </a:r>
            <a:r>
              <a:rPr sz="1200" b="1" dirty="0">
                <a:latin typeface="Arial"/>
                <a:cs typeface="Arial"/>
              </a:rPr>
              <a:t>y</a:t>
            </a:r>
            <a:r>
              <a:rPr sz="1200" b="1" spc="-20" dirty="0">
                <a:latin typeface="Arial"/>
                <a:cs typeface="Arial"/>
              </a:rPr>
              <a:t> </a:t>
            </a:r>
            <a:r>
              <a:rPr sz="1200" dirty="0">
                <a:latin typeface="Arial MT"/>
                <a:cs typeface="Arial MT"/>
              </a:rPr>
              <a:t>(shape:</a:t>
            </a:r>
            <a:r>
              <a:rPr sz="1200" spc="-20" dirty="0">
                <a:latin typeface="Arial MT"/>
                <a:cs typeface="Arial MT"/>
              </a:rPr>
              <a:t> </a:t>
            </a:r>
            <a:r>
              <a:rPr sz="1200" dirty="0">
                <a:solidFill>
                  <a:srgbClr val="F1C131"/>
                </a:solidFill>
                <a:latin typeface="Arial MT"/>
                <a:cs typeface="Arial MT"/>
              </a:rPr>
              <a:t>D</a:t>
            </a:r>
            <a:r>
              <a:rPr sz="1200" spc="45" dirty="0">
                <a:solidFill>
                  <a:srgbClr val="F1C131"/>
                </a:solidFill>
                <a:latin typeface="Arial MT"/>
                <a:cs typeface="Arial MT"/>
              </a:rPr>
              <a:t> </a:t>
            </a:r>
            <a:r>
              <a:rPr sz="1200" dirty="0">
                <a:latin typeface="Arial MT"/>
                <a:cs typeface="Arial MT"/>
              </a:rPr>
              <a:t>)</a:t>
            </a:r>
            <a:endParaRPr sz="1200">
              <a:latin typeface="Arial MT"/>
              <a:cs typeface="Arial MT"/>
            </a:endParaRPr>
          </a:p>
        </p:txBody>
      </p:sp>
      <p:sp>
        <p:nvSpPr>
          <p:cNvPr id="58" name="object 57">
            <a:extLst>
              <a:ext uri="{FF2B5EF4-FFF2-40B4-BE49-F238E27FC236}">
                <a16:creationId xmlns:a16="http://schemas.microsoft.com/office/drawing/2014/main" id="{821C09DD-9035-4A8C-A849-4DC0FB0E1253}"/>
              </a:ext>
            </a:extLst>
          </p:cNvPr>
          <p:cNvSpPr txBox="1"/>
          <p:nvPr/>
        </p:nvSpPr>
        <p:spPr>
          <a:xfrm>
            <a:off x="3479961" y="3119413"/>
            <a:ext cx="1393825" cy="39116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Operations:</a:t>
            </a:r>
            <a:endParaRPr sz="1200">
              <a:latin typeface="Arial"/>
              <a:cs typeface="Arial"/>
            </a:endParaRPr>
          </a:p>
          <a:p>
            <a:pPr marL="12700">
              <a:lnSpc>
                <a:spcPct val="100000"/>
              </a:lnSpc>
            </a:pPr>
            <a:r>
              <a:rPr sz="1200" spc="-5" dirty="0">
                <a:latin typeface="Arial MT"/>
                <a:cs typeface="Arial MT"/>
              </a:rPr>
              <a:t>Key</a:t>
            </a:r>
            <a:r>
              <a:rPr sz="1200" spc="-30" dirty="0">
                <a:latin typeface="Arial MT"/>
                <a:cs typeface="Arial MT"/>
              </a:rPr>
              <a:t> </a:t>
            </a:r>
            <a:r>
              <a:rPr sz="1200" dirty="0">
                <a:latin typeface="Arial MT"/>
                <a:cs typeface="Arial MT"/>
              </a:rPr>
              <a:t>vectors:</a:t>
            </a:r>
            <a:r>
              <a:rPr sz="1200" spc="-15" dirty="0">
                <a:latin typeface="Arial MT"/>
                <a:cs typeface="Arial MT"/>
              </a:rPr>
              <a:t> </a:t>
            </a:r>
            <a:r>
              <a:rPr sz="1200" b="1" dirty="0">
                <a:solidFill>
                  <a:srgbClr val="3C78D8"/>
                </a:solidFill>
                <a:latin typeface="Arial"/>
                <a:cs typeface="Arial"/>
              </a:rPr>
              <a:t>k</a:t>
            </a:r>
            <a:r>
              <a:rPr sz="1200" b="1" spc="-30" dirty="0">
                <a:solidFill>
                  <a:srgbClr val="3C78D8"/>
                </a:solidFill>
                <a:latin typeface="Arial"/>
                <a:cs typeface="Arial"/>
              </a:rPr>
              <a:t> </a:t>
            </a:r>
            <a:r>
              <a:rPr sz="1200" dirty="0">
                <a:latin typeface="Arial MT"/>
                <a:cs typeface="Arial MT"/>
              </a:rPr>
              <a:t>=</a:t>
            </a:r>
            <a:r>
              <a:rPr sz="1200" spc="-20" dirty="0">
                <a:latin typeface="Arial MT"/>
                <a:cs typeface="Arial MT"/>
              </a:rPr>
              <a:t> </a:t>
            </a:r>
            <a:r>
              <a:rPr sz="1200" b="1" dirty="0">
                <a:latin typeface="Arial"/>
                <a:cs typeface="Arial"/>
              </a:rPr>
              <a:t>x</a:t>
            </a:r>
            <a:r>
              <a:rPr sz="1200" b="1" dirty="0">
                <a:solidFill>
                  <a:srgbClr val="3C78D8"/>
                </a:solidFill>
                <a:latin typeface="Arial"/>
                <a:cs typeface="Arial"/>
              </a:rPr>
              <a:t>W</a:t>
            </a:r>
            <a:endParaRPr sz="1200">
              <a:latin typeface="Arial"/>
              <a:cs typeface="Arial"/>
            </a:endParaRPr>
          </a:p>
        </p:txBody>
      </p:sp>
      <p:sp>
        <p:nvSpPr>
          <p:cNvPr id="59" name="object 58">
            <a:extLst>
              <a:ext uri="{FF2B5EF4-FFF2-40B4-BE49-F238E27FC236}">
                <a16:creationId xmlns:a16="http://schemas.microsoft.com/office/drawing/2014/main" id="{535729B0-ACEB-4418-AE61-A3CEFEF01C8A}"/>
              </a:ext>
            </a:extLst>
          </p:cNvPr>
          <p:cNvSpPr txBox="1"/>
          <p:nvPr/>
        </p:nvSpPr>
        <p:spPr>
          <a:xfrm>
            <a:off x="4720979" y="3369856"/>
            <a:ext cx="81915" cy="147320"/>
          </a:xfrm>
          <a:prstGeom prst="rect">
            <a:avLst/>
          </a:prstGeom>
        </p:spPr>
        <p:txBody>
          <a:bodyPr vert="horz" wrap="square" lIns="0" tIns="12700" rIns="0" bIns="0" rtlCol="0">
            <a:spAutoFit/>
          </a:bodyPr>
          <a:lstStyle/>
          <a:p>
            <a:pPr marL="12700">
              <a:lnSpc>
                <a:spcPct val="100000"/>
              </a:lnSpc>
              <a:spcBef>
                <a:spcPts val="100"/>
              </a:spcBef>
            </a:pPr>
            <a:r>
              <a:rPr sz="800" b="1" dirty="0">
                <a:solidFill>
                  <a:srgbClr val="3C78D8"/>
                </a:solidFill>
                <a:latin typeface="Arial"/>
                <a:cs typeface="Arial"/>
              </a:rPr>
              <a:t>k</a:t>
            </a:r>
            <a:endParaRPr sz="800" dirty="0">
              <a:latin typeface="Arial"/>
              <a:cs typeface="Arial"/>
            </a:endParaRPr>
          </a:p>
        </p:txBody>
      </p:sp>
      <p:sp>
        <p:nvSpPr>
          <p:cNvPr id="60" name="object 59">
            <a:extLst>
              <a:ext uri="{FF2B5EF4-FFF2-40B4-BE49-F238E27FC236}">
                <a16:creationId xmlns:a16="http://schemas.microsoft.com/office/drawing/2014/main" id="{DB4200CA-BD4C-4184-9C6E-F393C76A602F}"/>
              </a:ext>
            </a:extLst>
          </p:cNvPr>
          <p:cNvSpPr txBox="1"/>
          <p:nvPr/>
        </p:nvSpPr>
        <p:spPr>
          <a:xfrm>
            <a:off x="3454561" y="3485173"/>
            <a:ext cx="1814195" cy="756920"/>
          </a:xfrm>
          <a:prstGeom prst="rect">
            <a:avLst/>
          </a:prstGeom>
        </p:spPr>
        <p:txBody>
          <a:bodyPr vert="horz" wrap="square" lIns="0" tIns="12700" rIns="0" bIns="0" rtlCol="0">
            <a:spAutoFit/>
          </a:bodyPr>
          <a:lstStyle/>
          <a:p>
            <a:pPr marL="38100" marR="30480">
              <a:lnSpc>
                <a:spcPct val="100000"/>
              </a:lnSpc>
              <a:spcBef>
                <a:spcPts val="100"/>
              </a:spcBef>
            </a:pPr>
            <a:r>
              <a:rPr sz="1200" spc="-25" dirty="0">
                <a:latin typeface="Arial MT"/>
                <a:cs typeface="Arial MT"/>
              </a:rPr>
              <a:t>Value </a:t>
            </a:r>
            <a:r>
              <a:rPr sz="1200" dirty="0">
                <a:latin typeface="Arial MT"/>
                <a:cs typeface="Arial MT"/>
              </a:rPr>
              <a:t>vectors: </a:t>
            </a:r>
            <a:r>
              <a:rPr sz="1200" b="1" dirty="0">
                <a:solidFill>
                  <a:srgbClr val="F1C131"/>
                </a:solidFill>
                <a:latin typeface="Arial"/>
                <a:cs typeface="Arial"/>
              </a:rPr>
              <a:t>v </a:t>
            </a:r>
            <a:r>
              <a:rPr sz="1200" dirty="0">
                <a:latin typeface="Arial MT"/>
                <a:cs typeface="Arial MT"/>
              </a:rPr>
              <a:t>= </a:t>
            </a:r>
            <a:r>
              <a:rPr sz="1200" b="1" dirty="0">
                <a:latin typeface="Arial"/>
                <a:cs typeface="Arial"/>
              </a:rPr>
              <a:t>x</a:t>
            </a:r>
            <a:r>
              <a:rPr sz="1200" b="1" dirty="0">
                <a:solidFill>
                  <a:srgbClr val="F1C131"/>
                </a:solidFill>
                <a:latin typeface="Arial"/>
                <a:cs typeface="Arial"/>
              </a:rPr>
              <a:t>W</a:t>
            </a:r>
            <a:r>
              <a:rPr sz="1200" b="1" baseline="-31250" dirty="0">
                <a:solidFill>
                  <a:srgbClr val="F1C131"/>
                </a:solidFill>
                <a:latin typeface="Arial"/>
                <a:cs typeface="Arial"/>
              </a:rPr>
              <a:t>v </a:t>
            </a:r>
            <a:r>
              <a:rPr sz="1200" b="1" spc="7" baseline="-31250" dirty="0">
                <a:solidFill>
                  <a:srgbClr val="F1C131"/>
                </a:solidFill>
                <a:latin typeface="Arial"/>
                <a:cs typeface="Arial"/>
              </a:rPr>
              <a:t> </a:t>
            </a:r>
            <a:r>
              <a:rPr sz="1200" spc="-5" dirty="0">
                <a:latin typeface="Arial MT"/>
                <a:cs typeface="Arial MT"/>
              </a:rPr>
              <a:t>Alignment:</a:t>
            </a:r>
            <a:r>
              <a:rPr sz="1200" spc="-20" dirty="0">
                <a:latin typeface="Arial MT"/>
                <a:cs typeface="Arial MT"/>
              </a:rPr>
              <a:t> </a:t>
            </a:r>
            <a:r>
              <a:rPr sz="1200" dirty="0">
                <a:latin typeface="Arial MT"/>
                <a:cs typeface="Arial MT"/>
              </a:rPr>
              <a:t>e</a:t>
            </a:r>
            <a:r>
              <a:rPr sz="1200" baseline="-31250" dirty="0">
                <a:latin typeface="Arial MT"/>
                <a:cs typeface="Arial MT"/>
              </a:rPr>
              <a:t>i,j</a:t>
            </a:r>
            <a:r>
              <a:rPr sz="1200" spc="142" baseline="-31250" dirty="0">
                <a:latin typeface="Arial MT"/>
                <a:cs typeface="Arial MT"/>
              </a:rPr>
              <a:t> </a:t>
            </a:r>
            <a:r>
              <a:rPr sz="1200" dirty="0">
                <a:latin typeface="Arial MT"/>
                <a:cs typeface="Arial MT"/>
              </a:rPr>
              <a:t>=</a:t>
            </a:r>
            <a:r>
              <a:rPr sz="1200" spc="-15" dirty="0">
                <a:latin typeface="Arial MT"/>
                <a:cs typeface="Arial MT"/>
              </a:rPr>
              <a:t> </a:t>
            </a:r>
            <a:r>
              <a:rPr sz="1200" dirty="0">
                <a:latin typeface="Arial MT"/>
                <a:cs typeface="Arial MT"/>
              </a:rPr>
              <a:t>q</a:t>
            </a:r>
            <a:r>
              <a:rPr sz="1200" baseline="-31250" dirty="0">
                <a:latin typeface="Arial MT"/>
                <a:cs typeface="Arial MT"/>
              </a:rPr>
              <a:t>j</a:t>
            </a:r>
            <a:r>
              <a:rPr sz="1200" spc="142" baseline="-31250" dirty="0">
                <a:latin typeface="Arial MT"/>
                <a:cs typeface="Arial MT"/>
              </a:rPr>
              <a:t> </a:t>
            </a:r>
            <a:r>
              <a:rPr sz="1200" spc="10" dirty="0">
                <a:latin typeface="Gadugi"/>
                <a:cs typeface="Gadugi"/>
              </a:rPr>
              <a:t>ᐧ</a:t>
            </a:r>
            <a:r>
              <a:rPr sz="1200" spc="-10" dirty="0">
                <a:latin typeface="Gadugi"/>
                <a:cs typeface="Gadugi"/>
              </a:rPr>
              <a:t> </a:t>
            </a:r>
            <a:r>
              <a:rPr sz="1200" dirty="0">
                <a:solidFill>
                  <a:srgbClr val="3C78D8"/>
                </a:solidFill>
                <a:latin typeface="Arial MT"/>
                <a:cs typeface="Arial MT"/>
              </a:rPr>
              <a:t>k</a:t>
            </a:r>
            <a:r>
              <a:rPr sz="1200" baseline="-31250" dirty="0">
                <a:solidFill>
                  <a:srgbClr val="3C78D8"/>
                </a:solidFill>
                <a:latin typeface="Arial MT"/>
                <a:cs typeface="Arial MT"/>
              </a:rPr>
              <a:t>i</a:t>
            </a:r>
            <a:r>
              <a:rPr sz="1200" spc="150" baseline="-31250" dirty="0">
                <a:solidFill>
                  <a:srgbClr val="3C78D8"/>
                </a:solidFill>
                <a:latin typeface="Arial MT"/>
                <a:cs typeface="Arial MT"/>
              </a:rPr>
              <a:t> </a:t>
            </a:r>
            <a:r>
              <a:rPr sz="1200" dirty="0">
                <a:latin typeface="Arial MT"/>
                <a:cs typeface="Arial MT"/>
              </a:rPr>
              <a:t>/</a:t>
            </a:r>
            <a:r>
              <a:rPr sz="1200" spc="-20" dirty="0">
                <a:latin typeface="Arial MT"/>
                <a:cs typeface="Arial MT"/>
              </a:rPr>
              <a:t> </a:t>
            </a:r>
            <a:r>
              <a:rPr sz="1200" spc="-5" dirty="0">
                <a:latin typeface="Arial MT"/>
                <a:cs typeface="Arial MT"/>
              </a:rPr>
              <a:t>√D </a:t>
            </a:r>
            <a:r>
              <a:rPr sz="1200" spc="-320" dirty="0">
                <a:latin typeface="Arial MT"/>
                <a:cs typeface="Arial MT"/>
              </a:rPr>
              <a:t> </a:t>
            </a:r>
            <a:r>
              <a:rPr sz="1200" spc="-5" dirty="0">
                <a:latin typeface="Arial MT"/>
                <a:cs typeface="Arial MT"/>
              </a:rPr>
              <a:t>Attention: </a:t>
            </a:r>
            <a:r>
              <a:rPr sz="1200" b="1" dirty="0">
                <a:latin typeface="Arial"/>
                <a:cs typeface="Arial"/>
              </a:rPr>
              <a:t>a </a:t>
            </a:r>
            <a:r>
              <a:rPr sz="1200" dirty="0">
                <a:latin typeface="Arial MT"/>
                <a:cs typeface="Arial MT"/>
              </a:rPr>
              <a:t>= softmax(</a:t>
            </a:r>
            <a:r>
              <a:rPr sz="1200" b="1" dirty="0">
                <a:latin typeface="Arial"/>
                <a:cs typeface="Arial"/>
              </a:rPr>
              <a:t>e</a:t>
            </a:r>
            <a:r>
              <a:rPr sz="1200" dirty="0">
                <a:latin typeface="Arial MT"/>
                <a:cs typeface="Arial MT"/>
              </a:rPr>
              <a:t>) </a:t>
            </a:r>
            <a:r>
              <a:rPr sz="1200" spc="5" dirty="0">
                <a:latin typeface="Arial MT"/>
                <a:cs typeface="Arial MT"/>
              </a:rPr>
              <a:t> </a:t>
            </a:r>
            <a:r>
              <a:rPr sz="1200" spc="-5" dirty="0">
                <a:latin typeface="Arial MT"/>
                <a:cs typeface="Arial MT"/>
              </a:rPr>
              <a:t>Output:</a:t>
            </a:r>
            <a:r>
              <a:rPr sz="1200" spc="-10" dirty="0">
                <a:latin typeface="Arial MT"/>
                <a:cs typeface="Arial MT"/>
              </a:rPr>
              <a:t> </a:t>
            </a:r>
            <a:r>
              <a:rPr sz="1200" spc="5" dirty="0">
                <a:latin typeface="Arial MT"/>
                <a:cs typeface="Arial MT"/>
              </a:rPr>
              <a:t>y</a:t>
            </a:r>
            <a:r>
              <a:rPr sz="1200" spc="7" baseline="-31250" dirty="0">
                <a:latin typeface="Arial MT"/>
                <a:cs typeface="Arial MT"/>
              </a:rPr>
              <a:t>j</a:t>
            </a:r>
            <a:r>
              <a:rPr sz="1200" spc="150" baseline="-31250" dirty="0">
                <a:latin typeface="Arial MT"/>
                <a:cs typeface="Arial MT"/>
              </a:rPr>
              <a:t> </a:t>
            </a:r>
            <a:r>
              <a:rPr sz="1200" dirty="0">
                <a:latin typeface="Arial MT"/>
                <a:cs typeface="Arial MT"/>
              </a:rPr>
              <a:t>=</a:t>
            </a:r>
            <a:r>
              <a:rPr sz="1200" spc="-10" dirty="0">
                <a:latin typeface="Arial MT"/>
                <a:cs typeface="Arial MT"/>
              </a:rPr>
              <a:t> </a:t>
            </a:r>
            <a:r>
              <a:rPr sz="1200" dirty="0">
                <a:latin typeface="Arial MT"/>
                <a:cs typeface="Arial MT"/>
              </a:rPr>
              <a:t>∑</a:t>
            </a:r>
            <a:r>
              <a:rPr sz="1200" baseline="-31250" dirty="0">
                <a:latin typeface="Arial MT"/>
                <a:cs typeface="Arial MT"/>
              </a:rPr>
              <a:t>i</a:t>
            </a:r>
            <a:r>
              <a:rPr sz="1200" spc="157" baseline="-31250" dirty="0">
                <a:latin typeface="Arial MT"/>
                <a:cs typeface="Arial MT"/>
              </a:rPr>
              <a:t> </a:t>
            </a:r>
            <a:r>
              <a:rPr sz="1200" spc="-5" dirty="0">
                <a:latin typeface="Arial MT"/>
                <a:cs typeface="Arial MT"/>
              </a:rPr>
              <a:t>a</a:t>
            </a:r>
            <a:r>
              <a:rPr sz="1200" spc="-7" baseline="-31250" dirty="0">
                <a:latin typeface="Arial MT"/>
                <a:cs typeface="Arial MT"/>
              </a:rPr>
              <a:t>i,j </a:t>
            </a:r>
            <a:r>
              <a:rPr sz="1200" dirty="0">
                <a:solidFill>
                  <a:srgbClr val="F1C131"/>
                </a:solidFill>
                <a:latin typeface="Arial MT"/>
                <a:cs typeface="Arial MT"/>
              </a:rPr>
              <a:t>v</a:t>
            </a:r>
            <a:r>
              <a:rPr sz="1200" baseline="-31250" dirty="0">
                <a:solidFill>
                  <a:srgbClr val="F1C131"/>
                </a:solidFill>
                <a:latin typeface="Arial MT"/>
                <a:cs typeface="Arial MT"/>
              </a:rPr>
              <a:t>i</a:t>
            </a:r>
            <a:endParaRPr sz="1200" baseline="-31250" dirty="0">
              <a:latin typeface="Arial MT"/>
              <a:cs typeface="Arial MT"/>
            </a:endParaRPr>
          </a:p>
        </p:txBody>
      </p:sp>
      <p:sp>
        <p:nvSpPr>
          <p:cNvPr id="61" name="object 60">
            <a:extLst>
              <a:ext uri="{FF2B5EF4-FFF2-40B4-BE49-F238E27FC236}">
                <a16:creationId xmlns:a16="http://schemas.microsoft.com/office/drawing/2014/main" id="{DC3A1CBC-01CA-423A-A9B6-1DD9E7C637CA}"/>
              </a:ext>
            </a:extLst>
          </p:cNvPr>
          <p:cNvSpPr txBox="1"/>
          <p:nvPr/>
        </p:nvSpPr>
        <p:spPr>
          <a:xfrm>
            <a:off x="952813" y="4847809"/>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62" name="object 61">
            <a:extLst>
              <a:ext uri="{FF2B5EF4-FFF2-40B4-BE49-F238E27FC236}">
                <a16:creationId xmlns:a16="http://schemas.microsoft.com/office/drawing/2014/main" id="{F3936B0E-D213-4A75-A374-02A6B27483EA}"/>
              </a:ext>
            </a:extLst>
          </p:cNvPr>
          <p:cNvGrpSpPr/>
          <p:nvPr/>
        </p:nvGrpSpPr>
        <p:grpSpPr>
          <a:xfrm>
            <a:off x="948050" y="4533021"/>
            <a:ext cx="330835" cy="289560"/>
            <a:chOff x="545714" y="3447337"/>
            <a:chExt cx="330835" cy="289560"/>
          </a:xfrm>
        </p:grpSpPr>
        <p:sp>
          <p:nvSpPr>
            <p:cNvPr id="63" name="object 62">
              <a:extLst>
                <a:ext uri="{FF2B5EF4-FFF2-40B4-BE49-F238E27FC236}">
                  <a16:creationId xmlns:a16="http://schemas.microsoft.com/office/drawing/2014/main" id="{A5F2D4FD-1DC0-460F-AE7C-C390A65B34A8}"/>
                </a:ext>
              </a:extLst>
            </p:cNvPr>
            <p:cNvSpPr/>
            <p:nvPr/>
          </p:nvSpPr>
          <p:spPr>
            <a:xfrm>
              <a:off x="55047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4" name="object 63">
              <a:extLst>
                <a:ext uri="{FF2B5EF4-FFF2-40B4-BE49-F238E27FC236}">
                  <a16:creationId xmlns:a16="http://schemas.microsoft.com/office/drawing/2014/main" id="{667AF6D7-6A31-437E-9A4C-5E86CA28530E}"/>
                </a:ext>
              </a:extLst>
            </p:cNvPr>
            <p:cNvSpPr/>
            <p:nvPr/>
          </p:nvSpPr>
          <p:spPr>
            <a:xfrm>
              <a:off x="55047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5" name="object 64">
            <a:extLst>
              <a:ext uri="{FF2B5EF4-FFF2-40B4-BE49-F238E27FC236}">
                <a16:creationId xmlns:a16="http://schemas.microsoft.com/office/drawing/2014/main" id="{FAF2BCCB-1560-4030-9736-69E2CD1349C1}"/>
              </a:ext>
            </a:extLst>
          </p:cNvPr>
          <p:cNvSpPr txBox="1"/>
          <p:nvPr/>
        </p:nvSpPr>
        <p:spPr>
          <a:xfrm>
            <a:off x="952813" y="4537784"/>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66" name="object 65">
            <a:extLst>
              <a:ext uri="{FF2B5EF4-FFF2-40B4-BE49-F238E27FC236}">
                <a16:creationId xmlns:a16="http://schemas.microsoft.com/office/drawing/2014/main" id="{DB7CF766-2B41-4810-B3A4-F0B42B25F40D}"/>
              </a:ext>
            </a:extLst>
          </p:cNvPr>
          <p:cNvGrpSpPr/>
          <p:nvPr/>
        </p:nvGrpSpPr>
        <p:grpSpPr>
          <a:xfrm>
            <a:off x="948050" y="4222996"/>
            <a:ext cx="330835" cy="289560"/>
            <a:chOff x="545714" y="3137312"/>
            <a:chExt cx="330835" cy="289560"/>
          </a:xfrm>
        </p:grpSpPr>
        <p:sp>
          <p:nvSpPr>
            <p:cNvPr id="67" name="object 66">
              <a:extLst>
                <a:ext uri="{FF2B5EF4-FFF2-40B4-BE49-F238E27FC236}">
                  <a16:creationId xmlns:a16="http://schemas.microsoft.com/office/drawing/2014/main" id="{BCB208EC-AAC7-4B7C-8245-7FB7CB159074}"/>
                </a:ext>
              </a:extLst>
            </p:cNvPr>
            <p:cNvSpPr/>
            <p:nvPr/>
          </p:nvSpPr>
          <p:spPr>
            <a:xfrm>
              <a:off x="55047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8" name="object 67">
              <a:extLst>
                <a:ext uri="{FF2B5EF4-FFF2-40B4-BE49-F238E27FC236}">
                  <a16:creationId xmlns:a16="http://schemas.microsoft.com/office/drawing/2014/main" id="{3A9CE353-DD52-4715-8291-28A73A718017}"/>
                </a:ext>
              </a:extLst>
            </p:cNvPr>
            <p:cNvSpPr/>
            <p:nvPr/>
          </p:nvSpPr>
          <p:spPr>
            <a:xfrm>
              <a:off x="55047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9" name="object 68">
            <a:extLst>
              <a:ext uri="{FF2B5EF4-FFF2-40B4-BE49-F238E27FC236}">
                <a16:creationId xmlns:a16="http://schemas.microsoft.com/office/drawing/2014/main" id="{41A68350-C205-4015-8019-ACADB55100FE}"/>
              </a:ext>
            </a:extLst>
          </p:cNvPr>
          <p:cNvSpPr txBox="1"/>
          <p:nvPr/>
        </p:nvSpPr>
        <p:spPr>
          <a:xfrm>
            <a:off x="952813" y="4227759"/>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70" name="object 69">
            <a:extLst>
              <a:ext uri="{FF2B5EF4-FFF2-40B4-BE49-F238E27FC236}">
                <a16:creationId xmlns:a16="http://schemas.microsoft.com/office/drawing/2014/main" id="{31B4D060-C715-4E6A-949A-C63ABB5F82EB}"/>
              </a:ext>
            </a:extLst>
          </p:cNvPr>
          <p:cNvSpPr/>
          <p:nvPr/>
        </p:nvSpPr>
        <p:spPr>
          <a:xfrm>
            <a:off x="2001376" y="422008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nvGrpSpPr>
          <p:cNvPr id="71" name="object 70">
            <a:extLst>
              <a:ext uri="{FF2B5EF4-FFF2-40B4-BE49-F238E27FC236}">
                <a16:creationId xmlns:a16="http://schemas.microsoft.com/office/drawing/2014/main" id="{6E020FBF-FB49-4440-BA74-3764BDBF424A}"/>
              </a:ext>
            </a:extLst>
          </p:cNvPr>
          <p:cNvGrpSpPr/>
          <p:nvPr/>
        </p:nvGrpSpPr>
        <p:grpSpPr>
          <a:xfrm>
            <a:off x="1999164" y="3352746"/>
            <a:ext cx="330835" cy="289560"/>
            <a:chOff x="1596828" y="2267062"/>
            <a:chExt cx="330835" cy="289560"/>
          </a:xfrm>
        </p:grpSpPr>
        <p:sp>
          <p:nvSpPr>
            <p:cNvPr id="72" name="object 71">
              <a:extLst>
                <a:ext uri="{FF2B5EF4-FFF2-40B4-BE49-F238E27FC236}">
                  <a16:creationId xmlns:a16="http://schemas.microsoft.com/office/drawing/2014/main" id="{2708940A-8A88-49B0-9E5B-41FED34D1863}"/>
                </a:ext>
              </a:extLst>
            </p:cNvPr>
            <p:cNvSpPr/>
            <p:nvPr/>
          </p:nvSpPr>
          <p:spPr>
            <a:xfrm>
              <a:off x="1601591"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3" name="object 72">
              <a:extLst>
                <a:ext uri="{FF2B5EF4-FFF2-40B4-BE49-F238E27FC236}">
                  <a16:creationId xmlns:a16="http://schemas.microsoft.com/office/drawing/2014/main" id="{E53B74F4-135E-4794-A2E0-87D75B6A6279}"/>
                </a:ext>
              </a:extLst>
            </p:cNvPr>
            <p:cNvSpPr/>
            <p:nvPr/>
          </p:nvSpPr>
          <p:spPr>
            <a:xfrm>
              <a:off x="1601591"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4" name="object 73">
            <a:extLst>
              <a:ext uri="{FF2B5EF4-FFF2-40B4-BE49-F238E27FC236}">
                <a16:creationId xmlns:a16="http://schemas.microsoft.com/office/drawing/2014/main" id="{6E239970-6164-4FF9-9E0C-274138CE0945}"/>
              </a:ext>
            </a:extLst>
          </p:cNvPr>
          <p:cNvSpPr txBox="1"/>
          <p:nvPr/>
        </p:nvSpPr>
        <p:spPr>
          <a:xfrm>
            <a:off x="1978527" y="3461050"/>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2,0</a:t>
            </a:r>
            <a:endParaRPr sz="450">
              <a:latin typeface="Arial MT"/>
              <a:cs typeface="Arial MT"/>
            </a:endParaRPr>
          </a:p>
        </p:txBody>
      </p:sp>
      <p:grpSp>
        <p:nvGrpSpPr>
          <p:cNvPr id="75" name="object 74">
            <a:extLst>
              <a:ext uri="{FF2B5EF4-FFF2-40B4-BE49-F238E27FC236}">
                <a16:creationId xmlns:a16="http://schemas.microsoft.com/office/drawing/2014/main" id="{4288AE04-21D1-4093-8D76-86E427340AC2}"/>
              </a:ext>
            </a:extLst>
          </p:cNvPr>
          <p:cNvGrpSpPr/>
          <p:nvPr/>
        </p:nvGrpSpPr>
        <p:grpSpPr>
          <a:xfrm>
            <a:off x="1999164" y="3042721"/>
            <a:ext cx="330835" cy="289560"/>
            <a:chOff x="1596828" y="1957037"/>
            <a:chExt cx="330835" cy="289560"/>
          </a:xfrm>
        </p:grpSpPr>
        <p:sp>
          <p:nvSpPr>
            <p:cNvPr id="76" name="object 75">
              <a:extLst>
                <a:ext uri="{FF2B5EF4-FFF2-40B4-BE49-F238E27FC236}">
                  <a16:creationId xmlns:a16="http://schemas.microsoft.com/office/drawing/2014/main" id="{A6FE2E6A-F973-4218-8A06-1276925EA3A2}"/>
                </a:ext>
              </a:extLst>
            </p:cNvPr>
            <p:cNvSpPr/>
            <p:nvPr/>
          </p:nvSpPr>
          <p:spPr>
            <a:xfrm>
              <a:off x="1601591"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7" name="object 76">
              <a:extLst>
                <a:ext uri="{FF2B5EF4-FFF2-40B4-BE49-F238E27FC236}">
                  <a16:creationId xmlns:a16="http://schemas.microsoft.com/office/drawing/2014/main" id="{46133CFC-27B4-4D38-89DD-9C6879BD3988}"/>
                </a:ext>
              </a:extLst>
            </p:cNvPr>
            <p:cNvSpPr/>
            <p:nvPr/>
          </p:nvSpPr>
          <p:spPr>
            <a:xfrm>
              <a:off x="1601591"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8" name="object 77">
            <a:extLst>
              <a:ext uri="{FF2B5EF4-FFF2-40B4-BE49-F238E27FC236}">
                <a16:creationId xmlns:a16="http://schemas.microsoft.com/office/drawing/2014/main" id="{D4661D52-92A7-4C91-85F2-966206F7ED7C}"/>
              </a:ext>
            </a:extLst>
          </p:cNvPr>
          <p:cNvSpPr txBox="1"/>
          <p:nvPr/>
        </p:nvSpPr>
        <p:spPr>
          <a:xfrm>
            <a:off x="1978527" y="3151025"/>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1,0</a:t>
            </a:r>
            <a:endParaRPr sz="450">
              <a:latin typeface="Arial MT"/>
              <a:cs typeface="Arial MT"/>
            </a:endParaRPr>
          </a:p>
        </p:txBody>
      </p:sp>
      <p:grpSp>
        <p:nvGrpSpPr>
          <p:cNvPr id="79" name="object 78">
            <a:extLst>
              <a:ext uri="{FF2B5EF4-FFF2-40B4-BE49-F238E27FC236}">
                <a16:creationId xmlns:a16="http://schemas.microsoft.com/office/drawing/2014/main" id="{D03C2BEC-FAE3-42E1-A05B-D350AD59EE20}"/>
              </a:ext>
            </a:extLst>
          </p:cNvPr>
          <p:cNvGrpSpPr/>
          <p:nvPr/>
        </p:nvGrpSpPr>
        <p:grpSpPr>
          <a:xfrm>
            <a:off x="1999164" y="2732696"/>
            <a:ext cx="330835" cy="289560"/>
            <a:chOff x="1596828" y="1647012"/>
            <a:chExt cx="330835" cy="289560"/>
          </a:xfrm>
        </p:grpSpPr>
        <p:sp>
          <p:nvSpPr>
            <p:cNvPr id="80" name="object 79">
              <a:extLst>
                <a:ext uri="{FF2B5EF4-FFF2-40B4-BE49-F238E27FC236}">
                  <a16:creationId xmlns:a16="http://schemas.microsoft.com/office/drawing/2014/main" id="{4401415B-B66E-4D52-9D4E-89643F0707BC}"/>
                </a:ext>
              </a:extLst>
            </p:cNvPr>
            <p:cNvSpPr/>
            <p:nvPr/>
          </p:nvSpPr>
          <p:spPr>
            <a:xfrm>
              <a:off x="1601591"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1" name="object 80">
              <a:extLst>
                <a:ext uri="{FF2B5EF4-FFF2-40B4-BE49-F238E27FC236}">
                  <a16:creationId xmlns:a16="http://schemas.microsoft.com/office/drawing/2014/main" id="{9A9EA201-87AF-46DE-8EA3-BC6A5E555DD0}"/>
                </a:ext>
              </a:extLst>
            </p:cNvPr>
            <p:cNvSpPr/>
            <p:nvPr/>
          </p:nvSpPr>
          <p:spPr>
            <a:xfrm>
              <a:off x="1601591"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2" name="object 81">
            <a:extLst>
              <a:ext uri="{FF2B5EF4-FFF2-40B4-BE49-F238E27FC236}">
                <a16:creationId xmlns:a16="http://schemas.microsoft.com/office/drawing/2014/main" id="{B870A5E8-335C-445B-8331-D872A64BBFF4}"/>
              </a:ext>
            </a:extLst>
          </p:cNvPr>
          <p:cNvSpPr txBox="1"/>
          <p:nvPr/>
        </p:nvSpPr>
        <p:spPr>
          <a:xfrm>
            <a:off x="1978527" y="2841000"/>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0,0</a:t>
            </a:r>
            <a:endParaRPr sz="450">
              <a:latin typeface="Arial MT"/>
              <a:cs typeface="Arial MT"/>
            </a:endParaRPr>
          </a:p>
        </p:txBody>
      </p:sp>
      <p:graphicFrame>
        <p:nvGraphicFramePr>
          <p:cNvPr id="83" name="object 82">
            <a:extLst>
              <a:ext uri="{FF2B5EF4-FFF2-40B4-BE49-F238E27FC236}">
                <a16:creationId xmlns:a16="http://schemas.microsoft.com/office/drawing/2014/main" id="{DB4E9B62-078A-49C6-B5FE-FA430FA7BB06}"/>
              </a:ext>
            </a:extLst>
          </p:cNvPr>
          <p:cNvGraphicFramePr>
            <a:graphicFrameLocks noGrp="1"/>
          </p:cNvGraphicFramePr>
          <p:nvPr>
            <p:extLst>
              <p:ext uri="{D42A27DB-BD31-4B8C-83A1-F6EECF244321}">
                <p14:modId xmlns:p14="http://schemas.microsoft.com/office/powerpoint/2010/main" val="3976719915"/>
              </p:ext>
            </p:extLst>
          </p:nvPr>
        </p:nvGraphicFramePr>
        <p:xfrm>
          <a:off x="1996614" y="4215321"/>
          <a:ext cx="1021080" cy="899648"/>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0000"/>
                    </a:ext>
                  </a:extLst>
                </a:gridCol>
                <a:gridCol w="333375">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tblGrid>
              <a:tr h="294812">
                <a:tc>
                  <a:txBody>
                    <a:bodyPr/>
                    <a:lstStyle/>
                    <a:p>
                      <a:pPr>
                        <a:lnSpc>
                          <a:spcPct val="100000"/>
                        </a:lnSpc>
                        <a:spcBef>
                          <a:spcPts val="50"/>
                        </a:spcBef>
                      </a:pPr>
                      <a:endParaRPr sz="75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0,0</a:t>
                      </a:r>
                      <a:endParaRPr sz="450">
                        <a:latin typeface="Arial MT"/>
                        <a:cs typeface="Arial MT"/>
                      </a:endParaRPr>
                    </a:p>
                  </a:txBody>
                  <a:tcPr marL="0" marR="0" marT="6350" marB="0">
                    <a:lnR w="9525">
                      <a:solidFill>
                        <a:srgbClr val="666666"/>
                      </a:solidFill>
                      <a:prstDash val="solid"/>
                    </a:lnR>
                  </a:tcPr>
                </a:tc>
                <a:tc>
                  <a:txBody>
                    <a:bodyPr/>
                    <a:lstStyle/>
                    <a:p>
                      <a:pPr>
                        <a:lnSpc>
                          <a:spcPct val="100000"/>
                        </a:lnSpc>
                        <a:spcBef>
                          <a:spcPts val="50"/>
                        </a:spcBef>
                      </a:pPr>
                      <a:endParaRPr sz="75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0,1</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spcBef>
                          <a:spcPts val="50"/>
                        </a:spcBef>
                      </a:pPr>
                      <a:endParaRPr sz="75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0,2</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0"/>
                  </a:ext>
                </a:extLst>
              </a:tr>
              <a:tr h="310024">
                <a:tc>
                  <a:txBody>
                    <a:bodyPr/>
                    <a:lstStyle/>
                    <a:p>
                      <a:pPr>
                        <a:lnSpc>
                          <a:spcPct val="100000"/>
                        </a:lnSpc>
                      </a:pPr>
                      <a:endParaRPr sz="90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1,0</a:t>
                      </a:r>
                      <a:endParaRPr sz="450">
                        <a:latin typeface="Arial MT"/>
                        <a:cs typeface="Arial MT"/>
                      </a:endParaRPr>
                    </a:p>
                  </a:txBody>
                  <a:tcPr marL="0" marR="0" marT="0" marB="0">
                    <a:lnR w="9525">
                      <a:solidFill>
                        <a:srgbClr val="666666"/>
                      </a:solidFill>
                      <a:prstDash val="solid"/>
                    </a:lnR>
                  </a:tcPr>
                </a:tc>
                <a:tc>
                  <a:txBody>
                    <a:bodyPr/>
                    <a:lstStyle/>
                    <a:p>
                      <a:pPr>
                        <a:lnSpc>
                          <a:spcPct val="100000"/>
                        </a:lnSpc>
                      </a:pPr>
                      <a:endParaRPr sz="90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1,1</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pPr>
                      <a:endParaRPr sz="90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1,2</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1"/>
                  </a:ext>
                </a:extLst>
              </a:tr>
              <a:tr h="294812">
                <a:tc>
                  <a:txBody>
                    <a:bodyPr/>
                    <a:lstStyle/>
                    <a:p>
                      <a:pPr>
                        <a:lnSpc>
                          <a:spcPct val="100000"/>
                        </a:lnSpc>
                      </a:pPr>
                      <a:endParaRPr sz="90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2,0</a:t>
                      </a:r>
                      <a:endParaRPr sz="450">
                        <a:latin typeface="Arial MT"/>
                        <a:cs typeface="Arial MT"/>
                      </a:endParaRPr>
                    </a:p>
                  </a:txBody>
                  <a:tcPr marL="0" marR="0" marT="0" marB="0">
                    <a:lnR w="9525">
                      <a:solidFill>
                        <a:srgbClr val="666666"/>
                      </a:solidFill>
                      <a:prstDash val="solid"/>
                    </a:lnR>
                  </a:tcPr>
                </a:tc>
                <a:tc>
                  <a:txBody>
                    <a:bodyPr/>
                    <a:lstStyle/>
                    <a:p>
                      <a:pPr>
                        <a:lnSpc>
                          <a:spcPct val="100000"/>
                        </a:lnSpc>
                      </a:pPr>
                      <a:endParaRPr sz="90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2,1</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pPr>
                      <a:endParaRPr sz="90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2,2</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2"/>
                  </a:ext>
                </a:extLst>
              </a:tr>
            </a:tbl>
          </a:graphicData>
        </a:graphic>
      </p:graphicFrame>
      <p:sp>
        <p:nvSpPr>
          <p:cNvPr id="84" name="object 83">
            <a:extLst>
              <a:ext uri="{FF2B5EF4-FFF2-40B4-BE49-F238E27FC236}">
                <a16:creationId xmlns:a16="http://schemas.microsoft.com/office/drawing/2014/main" id="{DE36B20A-C841-4507-8EBF-7D6C8A46E603}"/>
              </a:ext>
            </a:extLst>
          </p:cNvPr>
          <p:cNvSpPr/>
          <p:nvPr/>
        </p:nvSpPr>
        <p:spPr>
          <a:xfrm>
            <a:off x="2355820" y="33575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5" name="object 84">
            <a:extLst>
              <a:ext uri="{FF2B5EF4-FFF2-40B4-BE49-F238E27FC236}">
                <a16:creationId xmlns:a16="http://schemas.microsoft.com/office/drawing/2014/main" id="{66ED1129-9501-4CF6-822F-FECB75DA56E0}"/>
              </a:ext>
            </a:extLst>
          </p:cNvPr>
          <p:cNvSpPr txBox="1"/>
          <p:nvPr/>
        </p:nvSpPr>
        <p:spPr>
          <a:xfrm>
            <a:off x="2360582" y="3347058"/>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2,1</a:t>
            </a:r>
            <a:endParaRPr sz="450">
              <a:latin typeface="Arial MT"/>
              <a:cs typeface="Arial MT"/>
            </a:endParaRPr>
          </a:p>
        </p:txBody>
      </p:sp>
      <p:sp>
        <p:nvSpPr>
          <p:cNvPr id="86" name="object 85">
            <a:extLst>
              <a:ext uri="{FF2B5EF4-FFF2-40B4-BE49-F238E27FC236}">
                <a16:creationId xmlns:a16="http://schemas.microsoft.com/office/drawing/2014/main" id="{5EF0EF18-71AB-4007-910D-9658A54F30A8}"/>
              </a:ext>
            </a:extLst>
          </p:cNvPr>
          <p:cNvSpPr/>
          <p:nvPr/>
        </p:nvSpPr>
        <p:spPr>
          <a:xfrm>
            <a:off x="2355820" y="304748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7" name="object 86">
            <a:extLst>
              <a:ext uri="{FF2B5EF4-FFF2-40B4-BE49-F238E27FC236}">
                <a16:creationId xmlns:a16="http://schemas.microsoft.com/office/drawing/2014/main" id="{B4FCD526-4E99-493A-8026-92018AC6BBA2}"/>
              </a:ext>
            </a:extLst>
          </p:cNvPr>
          <p:cNvSpPr txBox="1"/>
          <p:nvPr/>
        </p:nvSpPr>
        <p:spPr>
          <a:xfrm>
            <a:off x="2360582" y="3037034"/>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1,1</a:t>
            </a:r>
            <a:endParaRPr sz="450">
              <a:latin typeface="Arial MT"/>
              <a:cs typeface="Arial MT"/>
            </a:endParaRPr>
          </a:p>
        </p:txBody>
      </p:sp>
      <p:sp>
        <p:nvSpPr>
          <p:cNvPr id="88" name="object 87">
            <a:extLst>
              <a:ext uri="{FF2B5EF4-FFF2-40B4-BE49-F238E27FC236}">
                <a16:creationId xmlns:a16="http://schemas.microsoft.com/office/drawing/2014/main" id="{66640F3C-7C30-4AA6-8384-72FB559A16EB}"/>
              </a:ext>
            </a:extLst>
          </p:cNvPr>
          <p:cNvSpPr/>
          <p:nvPr/>
        </p:nvSpPr>
        <p:spPr>
          <a:xfrm>
            <a:off x="2355820" y="273745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9" name="object 88">
            <a:extLst>
              <a:ext uri="{FF2B5EF4-FFF2-40B4-BE49-F238E27FC236}">
                <a16:creationId xmlns:a16="http://schemas.microsoft.com/office/drawing/2014/main" id="{44537647-E018-47A2-BBDB-A37887A26327}"/>
              </a:ext>
            </a:extLst>
          </p:cNvPr>
          <p:cNvSpPr txBox="1"/>
          <p:nvPr/>
        </p:nvSpPr>
        <p:spPr>
          <a:xfrm>
            <a:off x="2360582" y="2742221"/>
            <a:ext cx="324485" cy="285750"/>
          </a:xfrm>
          <a:prstGeom prst="rect">
            <a:avLst/>
          </a:prstGeom>
          <a:solidFill>
            <a:srgbClr val="FF9900"/>
          </a:solidFill>
        </p:spPr>
        <p:txBody>
          <a:bodyPr vert="horz" wrap="square" lIns="0" tIns="111125" rIns="0" bIns="0" rtlCol="0">
            <a:spAutoFit/>
          </a:bodyPr>
          <a:lstStyle/>
          <a:p>
            <a:pPr marL="89535">
              <a:lnSpc>
                <a:spcPct val="100000"/>
              </a:lnSpc>
              <a:spcBef>
                <a:spcPts val="875"/>
              </a:spcBef>
            </a:pPr>
            <a:r>
              <a:rPr sz="1050" baseline="19841" dirty="0">
                <a:latin typeface="Arial MT"/>
                <a:cs typeface="Arial MT"/>
              </a:rPr>
              <a:t>a</a:t>
            </a:r>
            <a:r>
              <a:rPr sz="450" dirty="0">
                <a:latin typeface="Arial MT"/>
                <a:cs typeface="Arial MT"/>
              </a:rPr>
              <a:t>0,1</a:t>
            </a:r>
            <a:endParaRPr sz="450">
              <a:latin typeface="Arial MT"/>
              <a:cs typeface="Arial MT"/>
            </a:endParaRPr>
          </a:p>
        </p:txBody>
      </p:sp>
      <p:sp>
        <p:nvSpPr>
          <p:cNvPr id="90" name="object 89">
            <a:extLst>
              <a:ext uri="{FF2B5EF4-FFF2-40B4-BE49-F238E27FC236}">
                <a16:creationId xmlns:a16="http://schemas.microsoft.com/office/drawing/2014/main" id="{6CF449B1-30DD-4164-A8CF-7446B3CA8AD8}"/>
              </a:ext>
            </a:extLst>
          </p:cNvPr>
          <p:cNvSpPr/>
          <p:nvPr/>
        </p:nvSpPr>
        <p:spPr>
          <a:xfrm>
            <a:off x="2701641" y="335750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1" name="object 90">
            <a:extLst>
              <a:ext uri="{FF2B5EF4-FFF2-40B4-BE49-F238E27FC236}">
                <a16:creationId xmlns:a16="http://schemas.microsoft.com/office/drawing/2014/main" id="{04B34AA5-90B7-43F3-AC58-EC54340B1D3E}"/>
              </a:ext>
            </a:extLst>
          </p:cNvPr>
          <p:cNvSpPr txBox="1"/>
          <p:nvPr/>
        </p:nvSpPr>
        <p:spPr>
          <a:xfrm>
            <a:off x="2693993" y="3347058"/>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2,2</a:t>
            </a:r>
            <a:endParaRPr sz="450">
              <a:latin typeface="Arial MT"/>
              <a:cs typeface="Arial MT"/>
            </a:endParaRPr>
          </a:p>
        </p:txBody>
      </p:sp>
      <p:sp>
        <p:nvSpPr>
          <p:cNvPr id="92" name="object 91">
            <a:extLst>
              <a:ext uri="{FF2B5EF4-FFF2-40B4-BE49-F238E27FC236}">
                <a16:creationId xmlns:a16="http://schemas.microsoft.com/office/drawing/2014/main" id="{086F71CC-94CD-4F62-B9D4-ABD4F06E86AB}"/>
              </a:ext>
            </a:extLst>
          </p:cNvPr>
          <p:cNvSpPr/>
          <p:nvPr/>
        </p:nvSpPr>
        <p:spPr>
          <a:xfrm>
            <a:off x="2701641" y="304748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3" name="object 92">
            <a:extLst>
              <a:ext uri="{FF2B5EF4-FFF2-40B4-BE49-F238E27FC236}">
                <a16:creationId xmlns:a16="http://schemas.microsoft.com/office/drawing/2014/main" id="{57287F11-434E-4CD6-9414-63568E50C895}"/>
              </a:ext>
            </a:extLst>
          </p:cNvPr>
          <p:cNvSpPr txBox="1"/>
          <p:nvPr/>
        </p:nvSpPr>
        <p:spPr>
          <a:xfrm>
            <a:off x="2693993" y="3037034"/>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1,2</a:t>
            </a:r>
            <a:endParaRPr sz="450">
              <a:latin typeface="Arial MT"/>
              <a:cs typeface="Arial MT"/>
            </a:endParaRPr>
          </a:p>
        </p:txBody>
      </p:sp>
      <p:sp>
        <p:nvSpPr>
          <p:cNvPr id="94" name="object 93">
            <a:extLst>
              <a:ext uri="{FF2B5EF4-FFF2-40B4-BE49-F238E27FC236}">
                <a16:creationId xmlns:a16="http://schemas.microsoft.com/office/drawing/2014/main" id="{AA97221B-9F1B-4FC2-A7AA-460963B045B5}"/>
              </a:ext>
            </a:extLst>
          </p:cNvPr>
          <p:cNvSpPr/>
          <p:nvPr/>
        </p:nvSpPr>
        <p:spPr>
          <a:xfrm>
            <a:off x="2701641" y="2737458"/>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5" name="object 94">
            <a:extLst>
              <a:ext uri="{FF2B5EF4-FFF2-40B4-BE49-F238E27FC236}">
                <a16:creationId xmlns:a16="http://schemas.microsoft.com/office/drawing/2014/main" id="{14F08C53-6ED6-41A7-A0DD-6C95BEDF1960}"/>
              </a:ext>
            </a:extLst>
          </p:cNvPr>
          <p:cNvSpPr txBox="1"/>
          <p:nvPr/>
        </p:nvSpPr>
        <p:spPr>
          <a:xfrm>
            <a:off x="2693993" y="2742221"/>
            <a:ext cx="324485" cy="285750"/>
          </a:xfrm>
          <a:prstGeom prst="rect">
            <a:avLst/>
          </a:prstGeom>
          <a:solidFill>
            <a:srgbClr val="FF9900"/>
          </a:solidFill>
        </p:spPr>
        <p:txBody>
          <a:bodyPr vert="horz" wrap="square" lIns="0" tIns="111125" rIns="0" bIns="0" rtlCol="0">
            <a:spAutoFit/>
          </a:bodyPr>
          <a:lstStyle/>
          <a:p>
            <a:pPr marL="102235">
              <a:lnSpc>
                <a:spcPct val="100000"/>
              </a:lnSpc>
              <a:spcBef>
                <a:spcPts val="875"/>
              </a:spcBef>
            </a:pPr>
            <a:r>
              <a:rPr sz="1050" baseline="19841" dirty="0">
                <a:latin typeface="Arial MT"/>
                <a:cs typeface="Arial MT"/>
              </a:rPr>
              <a:t>a</a:t>
            </a:r>
            <a:r>
              <a:rPr sz="450" dirty="0">
                <a:latin typeface="Arial MT"/>
                <a:cs typeface="Arial MT"/>
              </a:rPr>
              <a:t>0,2</a:t>
            </a:r>
            <a:endParaRPr sz="450">
              <a:latin typeface="Arial MT"/>
              <a:cs typeface="Arial MT"/>
            </a:endParaRPr>
          </a:p>
        </p:txBody>
      </p:sp>
      <p:sp>
        <p:nvSpPr>
          <p:cNvPr id="96" name="object 95">
            <a:extLst>
              <a:ext uri="{FF2B5EF4-FFF2-40B4-BE49-F238E27FC236}">
                <a16:creationId xmlns:a16="http://schemas.microsoft.com/office/drawing/2014/main" id="{6EC31463-E0F5-4DEA-847E-B3CDDE8AE485}"/>
              </a:ext>
            </a:extLst>
          </p:cNvPr>
          <p:cNvSpPr/>
          <p:nvPr/>
        </p:nvSpPr>
        <p:spPr>
          <a:xfrm>
            <a:off x="2518431" y="4088454"/>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97" name="object 96">
            <a:extLst>
              <a:ext uri="{FF2B5EF4-FFF2-40B4-BE49-F238E27FC236}">
                <a16:creationId xmlns:a16="http://schemas.microsoft.com/office/drawing/2014/main" id="{38CE4008-235E-4159-86D2-CD9EB1AFAD1F}"/>
              </a:ext>
            </a:extLst>
          </p:cNvPr>
          <p:cNvGrpSpPr/>
          <p:nvPr/>
        </p:nvGrpSpPr>
        <p:grpSpPr>
          <a:xfrm>
            <a:off x="2497937" y="4040469"/>
            <a:ext cx="41275" cy="53340"/>
            <a:chOff x="2095601" y="2954785"/>
            <a:chExt cx="41275" cy="53340"/>
          </a:xfrm>
        </p:grpSpPr>
        <p:sp>
          <p:nvSpPr>
            <p:cNvPr id="98" name="object 97">
              <a:extLst>
                <a:ext uri="{FF2B5EF4-FFF2-40B4-BE49-F238E27FC236}">
                  <a16:creationId xmlns:a16="http://schemas.microsoft.com/office/drawing/2014/main" id="{105E72C1-13BC-4D7B-B7C9-955F1361AEEA}"/>
                </a:ext>
              </a:extLst>
            </p:cNvPr>
            <p:cNvSpPr/>
            <p:nvPr/>
          </p:nvSpPr>
          <p:spPr>
            <a:xfrm>
              <a:off x="2100363" y="2959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99" name="object 98">
              <a:extLst>
                <a:ext uri="{FF2B5EF4-FFF2-40B4-BE49-F238E27FC236}">
                  <a16:creationId xmlns:a16="http://schemas.microsoft.com/office/drawing/2014/main" id="{2A37AB9B-9470-48BD-BEA6-3FFB2C3D8704}"/>
                </a:ext>
              </a:extLst>
            </p:cNvPr>
            <p:cNvSpPr/>
            <p:nvPr/>
          </p:nvSpPr>
          <p:spPr>
            <a:xfrm>
              <a:off x="2100363" y="2959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00" name="object 99">
            <a:extLst>
              <a:ext uri="{FF2B5EF4-FFF2-40B4-BE49-F238E27FC236}">
                <a16:creationId xmlns:a16="http://schemas.microsoft.com/office/drawing/2014/main" id="{852E1B05-7FDE-4475-9E6A-48111D353522}"/>
              </a:ext>
            </a:extLst>
          </p:cNvPr>
          <p:cNvSpPr/>
          <p:nvPr/>
        </p:nvSpPr>
        <p:spPr>
          <a:xfrm>
            <a:off x="2518431" y="3707454"/>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01" name="object 100">
            <a:extLst>
              <a:ext uri="{FF2B5EF4-FFF2-40B4-BE49-F238E27FC236}">
                <a16:creationId xmlns:a16="http://schemas.microsoft.com/office/drawing/2014/main" id="{7DFDA9C9-406D-45EC-AEB1-A1C6DFE1BE0A}"/>
              </a:ext>
            </a:extLst>
          </p:cNvPr>
          <p:cNvSpPr/>
          <p:nvPr/>
        </p:nvSpPr>
        <p:spPr>
          <a:xfrm>
            <a:off x="2855058" y="4088454"/>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02" name="object 101">
            <a:extLst>
              <a:ext uri="{FF2B5EF4-FFF2-40B4-BE49-F238E27FC236}">
                <a16:creationId xmlns:a16="http://schemas.microsoft.com/office/drawing/2014/main" id="{D22D843E-4751-45FD-A1ED-FD18730D5066}"/>
              </a:ext>
            </a:extLst>
          </p:cNvPr>
          <p:cNvGrpSpPr/>
          <p:nvPr/>
        </p:nvGrpSpPr>
        <p:grpSpPr>
          <a:xfrm>
            <a:off x="2834564" y="4040469"/>
            <a:ext cx="41275" cy="53340"/>
            <a:chOff x="2432228" y="2954785"/>
            <a:chExt cx="41275" cy="53340"/>
          </a:xfrm>
        </p:grpSpPr>
        <p:sp>
          <p:nvSpPr>
            <p:cNvPr id="103" name="object 102">
              <a:extLst>
                <a:ext uri="{FF2B5EF4-FFF2-40B4-BE49-F238E27FC236}">
                  <a16:creationId xmlns:a16="http://schemas.microsoft.com/office/drawing/2014/main" id="{CFD06B81-1471-4D76-AB6C-31A844F60677}"/>
                </a:ext>
              </a:extLst>
            </p:cNvPr>
            <p:cNvSpPr/>
            <p:nvPr/>
          </p:nvSpPr>
          <p:spPr>
            <a:xfrm>
              <a:off x="2436990"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04" name="object 103">
              <a:extLst>
                <a:ext uri="{FF2B5EF4-FFF2-40B4-BE49-F238E27FC236}">
                  <a16:creationId xmlns:a16="http://schemas.microsoft.com/office/drawing/2014/main" id="{0E3B8CC7-E92B-485F-8FC2-0A8CF8ADE412}"/>
                </a:ext>
              </a:extLst>
            </p:cNvPr>
            <p:cNvSpPr/>
            <p:nvPr/>
          </p:nvSpPr>
          <p:spPr>
            <a:xfrm>
              <a:off x="2436990"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05" name="object 104">
            <a:extLst>
              <a:ext uri="{FF2B5EF4-FFF2-40B4-BE49-F238E27FC236}">
                <a16:creationId xmlns:a16="http://schemas.microsoft.com/office/drawing/2014/main" id="{33770C45-ED09-45CB-A720-F4175445A86C}"/>
              </a:ext>
            </a:extLst>
          </p:cNvPr>
          <p:cNvSpPr/>
          <p:nvPr/>
        </p:nvSpPr>
        <p:spPr>
          <a:xfrm>
            <a:off x="2855058" y="3707454"/>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06" name="object 105">
            <a:extLst>
              <a:ext uri="{FF2B5EF4-FFF2-40B4-BE49-F238E27FC236}">
                <a16:creationId xmlns:a16="http://schemas.microsoft.com/office/drawing/2014/main" id="{CBE7988B-6D50-4E07-88BA-C79E3710795D}"/>
              </a:ext>
            </a:extLst>
          </p:cNvPr>
          <p:cNvGrpSpPr/>
          <p:nvPr/>
        </p:nvGrpSpPr>
        <p:grpSpPr>
          <a:xfrm>
            <a:off x="1462861" y="2572494"/>
            <a:ext cx="1412875" cy="2559685"/>
            <a:chOff x="1060525" y="1486810"/>
            <a:chExt cx="1412875" cy="2559685"/>
          </a:xfrm>
        </p:grpSpPr>
        <p:sp>
          <p:nvSpPr>
            <p:cNvPr id="107" name="object 106">
              <a:extLst>
                <a:ext uri="{FF2B5EF4-FFF2-40B4-BE49-F238E27FC236}">
                  <a16:creationId xmlns:a16="http://schemas.microsoft.com/office/drawing/2014/main" id="{FC379AD1-C56E-49F8-AD55-8C2973C723E2}"/>
                </a:ext>
              </a:extLst>
            </p:cNvPr>
            <p:cNvSpPr/>
            <p:nvPr/>
          </p:nvSpPr>
          <p:spPr>
            <a:xfrm>
              <a:off x="1065287" y="37621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08" name="object 107">
              <a:extLst>
                <a:ext uri="{FF2B5EF4-FFF2-40B4-BE49-F238E27FC236}">
                  <a16:creationId xmlns:a16="http://schemas.microsoft.com/office/drawing/2014/main" id="{D1D3D268-DC6E-4667-8237-8E58146D6AFC}"/>
                </a:ext>
              </a:extLst>
            </p:cNvPr>
            <p:cNvSpPr/>
            <p:nvPr/>
          </p:nvSpPr>
          <p:spPr>
            <a:xfrm>
              <a:off x="1065287" y="37621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9" name="object 108">
              <a:extLst>
                <a:ext uri="{FF2B5EF4-FFF2-40B4-BE49-F238E27FC236}">
                  <a16:creationId xmlns:a16="http://schemas.microsoft.com/office/drawing/2014/main" id="{78EB7F9C-61E4-4EB4-B962-C6102CCE3C99}"/>
                </a:ext>
              </a:extLst>
            </p:cNvPr>
            <p:cNvSpPr/>
            <p:nvPr/>
          </p:nvSpPr>
          <p:spPr>
            <a:xfrm>
              <a:off x="2100363" y="2578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0" name="object 109">
              <a:extLst>
                <a:ext uri="{FF2B5EF4-FFF2-40B4-BE49-F238E27FC236}">
                  <a16:creationId xmlns:a16="http://schemas.microsoft.com/office/drawing/2014/main" id="{B0AE6ED9-62FC-4F71-A118-DD7171930DC1}"/>
                </a:ext>
              </a:extLst>
            </p:cNvPr>
            <p:cNvSpPr/>
            <p:nvPr/>
          </p:nvSpPr>
          <p:spPr>
            <a:xfrm>
              <a:off x="2100363" y="2578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1" name="object 110">
              <a:extLst>
                <a:ext uri="{FF2B5EF4-FFF2-40B4-BE49-F238E27FC236}">
                  <a16:creationId xmlns:a16="http://schemas.microsoft.com/office/drawing/2014/main" id="{7DBE6A11-86C7-4EED-AC5C-E5BF81C09A20}"/>
                </a:ext>
              </a:extLst>
            </p:cNvPr>
            <p:cNvSpPr/>
            <p:nvPr/>
          </p:nvSpPr>
          <p:spPr>
            <a:xfrm>
              <a:off x="2436990"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12" name="object 111">
              <a:extLst>
                <a:ext uri="{FF2B5EF4-FFF2-40B4-BE49-F238E27FC236}">
                  <a16:creationId xmlns:a16="http://schemas.microsoft.com/office/drawing/2014/main" id="{835F39AC-3A14-4CAB-A686-28414AA5B4FD}"/>
                </a:ext>
              </a:extLst>
            </p:cNvPr>
            <p:cNvSpPr/>
            <p:nvPr/>
          </p:nvSpPr>
          <p:spPr>
            <a:xfrm>
              <a:off x="2436990"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3" name="object 112">
              <a:extLst>
                <a:ext uri="{FF2B5EF4-FFF2-40B4-BE49-F238E27FC236}">
                  <a16:creationId xmlns:a16="http://schemas.microsoft.com/office/drawing/2014/main" id="{2427D65E-9E54-4414-90A6-3EF3D36FC3DC}"/>
                </a:ext>
              </a:extLst>
            </p:cNvPr>
            <p:cNvSpPr/>
            <p:nvPr/>
          </p:nvSpPr>
          <p:spPr>
            <a:xfrm>
              <a:off x="2113002"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14" name="object 113">
              <a:extLst>
                <a:ext uri="{FF2B5EF4-FFF2-40B4-BE49-F238E27FC236}">
                  <a16:creationId xmlns:a16="http://schemas.microsoft.com/office/drawing/2014/main" id="{EB3CA2DA-94A7-443D-9276-135A9256B575}"/>
                </a:ext>
              </a:extLst>
            </p:cNvPr>
            <p:cNvSpPr/>
            <p:nvPr/>
          </p:nvSpPr>
          <p:spPr>
            <a:xfrm>
              <a:off x="2097270"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5" name="object 114">
              <a:extLst>
                <a:ext uri="{FF2B5EF4-FFF2-40B4-BE49-F238E27FC236}">
                  <a16:creationId xmlns:a16="http://schemas.microsoft.com/office/drawing/2014/main" id="{D1C559C9-BAEB-41D3-879E-009D4DA4A784}"/>
                </a:ext>
              </a:extLst>
            </p:cNvPr>
            <p:cNvSpPr/>
            <p:nvPr/>
          </p:nvSpPr>
          <p:spPr>
            <a:xfrm>
              <a:off x="2097270"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6" name="object 115">
              <a:extLst>
                <a:ext uri="{FF2B5EF4-FFF2-40B4-BE49-F238E27FC236}">
                  <a16:creationId xmlns:a16="http://schemas.microsoft.com/office/drawing/2014/main" id="{6B41D6AB-1849-4630-B21F-B0D5AD15CB49}"/>
                </a:ext>
              </a:extLst>
            </p:cNvPr>
            <p:cNvSpPr/>
            <p:nvPr/>
          </p:nvSpPr>
          <p:spPr>
            <a:xfrm>
              <a:off x="2449629"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17" name="object 116">
              <a:extLst>
                <a:ext uri="{FF2B5EF4-FFF2-40B4-BE49-F238E27FC236}">
                  <a16:creationId xmlns:a16="http://schemas.microsoft.com/office/drawing/2014/main" id="{CC7F6E84-C57F-43ED-B783-9C8B681721FE}"/>
                </a:ext>
              </a:extLst>
            </p:cNvPr>
            <p:cNvSpPr/>
            <p:nvPr/>
          </p:nvSpPr>
          <p:spPr>
            <a:xfrm>
              <a:off x="2433897"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8" name="object 117">
              <a:extLst>
                <a:ext uri="{FF2B5EF4-FFF2-40B4-BE49-F238E27FC236}">
                  <a16:creationId xmlns:a16="http://schemas.microsoft.com/office/drawing/2014/main" id="{19824EF7-4C2D-48C7-8F3C-6A8F692776A7}"/>
                </a:ext>
              </a:extLst>
            </p:cNvPr>
            <p:cNvSpPr/>
            <p:nvPr/>
          </p:nvSpPr>
          <p:spPr>
            <a:xfrm>
              <a:off x="2433897"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9" name="object 118">
              <a:extLst>
                <a:ext uri="{FF2B5EF4-FFF2-40B4-BE49-F238E27FC236}">
                  <a16:creationId xmlns:a16="http://schemas.microsoft.com/office/drawing/2014/main" id="{CF4262FF-18BB-408D-BCD9-995ABF06E641}"/>
                </a:ext>
              </a:extLst>
            </p:cNvPr>
            <p:cNvSpPr/>
            <p:nvPr/>
          </p:nvSpPr>
          <p:spPr>
            <a:xfrm>
              <a:off x="1759277"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0" name="object 119">
              <a:extLst>
                <a:ext uri="{FF2B5EF4-FFF2-40B4-BE49-F238E27FC236}">
                  <a16:creationId xmlns:a16="http://schemas.microsoft.com/office/drawing/2014/main" id="{3EA749A5-441D-48B7-905D-7EE870B3FB8A}"/>
                </a:ext>
              </a:extLst>
            </p:cNvPr>
            <p:cNvSpPr/>
            <p:nvPr/>
          </p:nvSpPr>
          <p:spPr>
            <a:xfrm>
              <a:off x="1743545"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21" name="object 120">
              <a:extLst>
                <a:ext uri="{FF2B5EF4-FFF2-40B4-BE49-F238E27FC236}">
                  <a16:creationId xmlns:a16="http://schemas.microsoft.com/office/drawing/2014/main" id="{684AB469-57E6-4A74-92F5-E869E4C292AE}"/>
                </a:ext>
              </a:extLst>
            </p:cNvPr>
            <p:cNvSpPr/>
            <p:nvPr/>
          </p:nvSpPr>
          <p:spPr>
            <a:xfrm>
              <a:off x="1743545"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graphicFrame>
        <p:nvGraphicFramePr>
          <p:cNvPr id="122" name="object 121">
            <a:extLst>
              <a:ext uri="{FF2B5EF4-FFF2-40B4-BE49-F238E27FC236}">
                <a16:creationId xmlns:a16="http://schemas.microsoft.com/office/drawing/2014/main" id="{6D3E41F7-4947-4E48-8AAC-83B84FC77FBD}"/>
              </a:ext>
            </a:extLst>
          </p:cNvPr>
          <p:cNvGraphicFramePr>
            <a:graphicFrameLocks noGrp="1"/>
          </p:cNvGraphicFramePr>
          <p:nvPr>
            <p:extLst>
              <p:ext uri="{D42A27DB-BD31-4B8C-83A1-F6EECF244321}">
                <p14:modId xmlns:p14="http://schemas.microsoft.com/office/powerpoint/2010/main" val="837139996"/>
              </p:ext>
            </p:extLst>
          </p:nvPr>
        </p:nvGraphicFramePr>
        <p:xfrm>
          <a:off x="2357005" y="5181020"/>
          <a:ext cx="664209" cy="437524"/>
        </p:xfrm>
        <a:graphic>
          <a:graphicData uri="http://schemas.openxmlformats.org/drawingml/2006/table">
            <a:tbl>
              <a:tblPr firstRow="1" bandRow="1">
                <a:tableStyleId>{2D5ABB26-0587-4C30-8999-92F81FD0307C}</a:tableStyleId>
              </a:tblPr>
              <a:tblGrid>
                <a:gridCol w="160020">
                  <a:extLst>
                    <a:ext uri="{9D8B030D-6E8A-4147-A177-3AD203B41FA5}">
                      <a16:colId xmlns:a16="http://schemas.microsoft.com/office/drawing/2014/main" val="20000"/>
                    </a:ext>
                  </a:extLst>
                </a:gridCol>
                <a:gridCol w="17208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gridCol w="160654">
                  <a:extLst>
                    <a:ext uri="{9D8B030D-6E8A-4147-A177-3AD203B41FA5}">
                      <a16:colId xmlns:a16="http://schemas.microsoft.com/office/drawing/2014/main" val="20003"/>
                    </a:ext>
                  </a:extLst>
                </a:gridCol>
              </a:tblGrid>
              <a:tr h="157925">
                <a:tc>
                  <a:txBody>
                    <a:bodyPr/>
                    <a:lstStyle/>
                    <a:p>
                      <a:pPr>
                        <a:lnSpc>
                          <a:spcPct val="100000"/>
                        </a:lnSpc>
                      </a:pPr>
                      <a:endParaRPr sz="9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gridSpan="2">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R w="12700">
                      <a:solidFill>
                        <a:srgbClr val="222222"/>
                      </a:solidFill>
                      <a:prstDash val="solid"/>
                    </a:lnR>
                    <a:lnB w="12700">
                      <a:solidFill>
                        <a:srgbClr val="666666"/>
                      </a:solidFill>
                      <a:prstDash val="solid"/>
                    </a:lnB>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B w="9525">
                      <a:solidFill>
                        <a:srgbClr val="666666"/>
                      </a:solidFill>
                      <a:prstDash val="solid"/>
                    </a:lnB>
                  </a:tcPr>
                </a:tc>
                <a:extLst>
                  <a:ext uri="{0D108BD9-81ED-4DB2-BD59-A6C34878D82A}">
                    <a16:rowId xmlns:a16="http://schemas.microsoft.com/office/drawing/2014/main" val="10000"/>
                  </a:ext>
                </a:extLst>
              </a:tr>
              <a:tr h="279599">
                <a:tc gridSpan="2">
                  <a:txBody>
                    <a:bodyPr/>
                    <a:lstStyle/>
                    <a:p>
                      <a:pPr marL="95250">
                        <a:lnSpc>
                          <a:spcPct val="100000"/>
                        </a:lnSpc>
                        <a:spcBef>
                          <a:spcPts val="395"/>
                        </a:spcBef>
                      </a:pPr>
                      <a:r>
                        <a:rPr sz="1100" spc="5" dirty="0">
                          <a:latin typeface="Arial MT"/>
                          <a:cs typeface="Arial MT"/>
                        </a:rPr>
                        <a:t>q</a:t>
                      </a:r>
                      <a:r>
                        <a:rPr sz="1050" spc="7" baseline="-31746" dirty="0">
                          <a:latin typeface="Arial MT"/>
                          <a:cs typeface="Arial MT"/>
                        </a:rPr>
                        <a:t>1</a:t>
                      </a:r>
                      <a:endParaRPr sz="1050" baseline="-31746">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tc gridSpan="2">
                  <a:txBody>
                    <a:bodyPr/>
                    <a:lstStyle/>
                    <a:p>
                      <a:pPr marL="107314">
                        <a:lnSpc>
                          <a:spcPct val="100000"/>
                        </a:lnSpc>
                        <a:spcBef>
                          <a:spcPts val="395"/>
                        </a:spcBef>
                      </a:pPr>
                      <a:r>
                        <a:rPr sz="1100" spc="5" dirty="0">
                          <a:latin typeface="Arial MT"/>
                          <a:cs typeface="Arial MT"/>
                        </a:rPr>
                        <a:t>q</a:t>
                      </a:r>
                      <a:r>
                        <a:rPr sz="1050" spc="7" baseline="-31746" dirty="0">
                          <a:latin typeface="Arial MT"/>
                          <a:cs typeface="Arial MT"/>
                        </a:rPr>
                        <a:t>2</a:t>
                      </a:r>
                      <a:endParaRPr sz="1050" baseline="-31746" dirty="0">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123" name="object 122">
            <a:extLst>
              <a:ext uri="{FF2B5EF4-FFF2-40B4-BE49-F238E27FC236}">
                <a16:creationId xmlns:a16="http://schemas.microsoft.com/office/drawing/2014/main" id="{73A2448C-ECF2-4B3F-B89D-59679A784CE9}"/>
              </a:ext>
            </a:extLst>
          </p:cNvPr>
          <p:cNvGrpSpPr/>
          <p:nvPr/>
        </p:nvGrpSpPr>
        <p:grpSpPr>
          <a:xfrm>
            <a:off x="2491592" y="5137821"/>
            <a:ext cx="41275" cy="53340"/>
            <a:chOff x="2089256" y="4052137"/>
            <a:chExt cx="41275" cy="53340"/>
          </a:xfrm>
        </p:grpSpPr>
        <p:sp>
          <p:nvSpPr>
            <p:cNvPr id="124" name="object 123">
              <a:extLst>
                <a:ext uri="{FF2B5EF4-FFF2-40B4-BE49-F238E27FC236}">
                  <a16:creationId xmlns:a16="http://schemas.microsoft.com/office/drawing/2014/main" id="{C470B45C-48FD-4979-9882-DE1717D7804A}"/>
                </a:ext>
              </a:extLst>
            </p:cNvPr>
            <p:cNvSpPr/>
            <p:nvPr/>
          </p:nvSpPr>
          <p:spPr>
            <a:xfrm>
              <a:off x="2094019" y="405689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5" name="object 124">
              <a:extLst>
                <a:ext uri="{FF2B5EF4-FFF2-40B4-BE49-F238E27FC236}">
                  <a16:creationId xmlns:a16="http://schemas.microsoft.com/office/drawing/2014/main" id="{5FA95B7C-C078-421C-A06C-18E15AFC8F39}"/>
                </a:ext>
              </a:extLst>
            </p:cNvPr>
            <p:cNvSpPr/>
            <p:nvPr/>
          </p:nvSpPr>
          <p:spPr>
            <a:xfrm>
              <a:off x="2094019" y="405689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126" name="object 125">
            <a:extLst>
              <a:ext uri="{FF2B5EF4-FFF2-40B4-BE49-F238E27FC236}">
                <a16:creationId xmlns:a16="http://schemas.microsoft.com/office/drawing/2014/main" id="{DE59B640-08C9-41F6-BE16-3C31C6A00F80}"/>
              </a:ext>
            </a:extLst>
          </p:cNvPr>
          <p:cNvGrpSpPr/>
          <p:nvPr/>
        </p:nvGrpSpPr>
        <p:grpSpPr>
          <a:xfrm>
            <a:off x="2835610" y="5137795"/>
            <a:ext cx="41275" cy="53340"/>
            <a:chOff x="2433274" y="4052111"/>
            <a:chExt cx="41275" cy="53340"/>
          </a:xfrm>
        </p:grpSpPr>
        <p:sp>
          <p:nvSpPr>
            <p:cNvPr id="127" name="object 126">
              <a:extLst>
                <a:ext uri="{FF2B5EF4-FFF2-40B4-BE49-F238E27FC236}">
                  <a16:creationId xmlns:a16="http://schemas.microsoft.com/office/drawing/2014/main" id="{49E99CC1-0C88-443A-93CE-CB43CAFFAA03}"/>
                </a:ext>
              </a:extLst>
            </p:cNvPr>
            <p:cNvSpPr/>
            <p:nvPr/>
          </p:nvSpPr>
          <p:spPr>
            <a:xfrm>
              <a:off x="2438037" y="405687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8" name="object 127">
              <a:extLst>
                <a:ext uri="{FF2B5EF4-FFF2-40B4-BE49-F238E27FC236}">
                  <a16:creationId xmlns:a16="http://schemas.microsoft.com/office/drawing/2014/main" id="{84894849-D1CD-4742-BC06-45157937766F}"/>
                </a:ext>
              </a:extLst>
            </p:cNvPr>
            <p:cNvSpPr/>
            <p:nvPr/>
          </p:nvSpPr>
          <p:spPr>
            <a:xfrm>
              <a:off x="2438037" y="405687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129" name="object 128">
            <a:extLst>
              <a:ext uri="{FF2B5EF4-FFF2-40B4-BE49-F238E27FC236}">
                <a16:creationId xmlns:a16="http://schemas.microsoft.com/office/drawing/2014/main" id="{7E56D121-8535-43C2-AE45-A300982E78B4}"/>
              </a:ext>
            </a:extLst>
          </p:cNvPr>
          <p:cNvGrpSpPr/>
          <p:nvPr/>
        </p:nvGrpSpPr>
        <p:grpSpPr>
          <a:xfrm>
            <a:off x="1997973" y="1898821"/>
            <a:ext cx="330835" cy="289560"/>
            <a:chOff x="1595637" y="813137"/>
            <a:chExt cx="330835" cy="289560"/>
          </a:xfrm>
        </p:grpSpPr>
        <p:sp>
          <p:nvSpPr>
            <p:cNvPr id="130" name="object 129">
              <a:extLst>
                <a:ext uri="{FF2B5EF4-FFF2-40B4-BE49-F238E27FC236}">
                  <a16:creationId xmlns:a16="http://schemas.microsoft.com/office/drawing/2014/main" id="{1BF74BC4-067B-432A-9954-736EFBDC8B75}"/>
                </a:ext>
              </a:extLst>
            </p:cNvPr>
            <p:cNvSpPr/>
            <p:nvPr/>
          </p:nvSpPr>
          <p:spPr>
            <a:xfrm>
              <a:off x="16003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31" name="object 130">
              <a:extLst>
                <a:ext uri="{FF2B5EF4-FFF2-40B4-BE49-F238E27FC236}">
                  <a16:creationId xmlns:a16="http://schemas.microsoft.com/office/drawing/2014/main" id="{CD50CAE9-18B6-4C75-96AB-AE81ADF6FF2A}"/>
                </a:ext>
              </a:extLst>
            </p:cNvPr>
            <p:cNvSpPr/>
            <p:nvPr/>
          </p:nvSpPr>
          <p:spPr>
            <a:xfrm>
              <a:off x="16003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32" name="object 131">
            <a:extLst>
              <a:ext uri="{FF2B5EF4-FFF2-40B4-BE49-F238E27FC236}">
                <a16:creationId xmlns:a16="http://schemas.microsoft.com/office/drawing/2014/main" id="{EEB49D27-F710-48E0-8F6A-578CE4B2C974}"/>
              </a:ext>
            </a:extLst>
          </p:cNvPr>
          <p:cNvSpPr txBox="1"/>
          <p:nvPr/>
        </p:nvSpPr>
        <p:spPr>
          <a:xfrm>
            <a:off x="2002735" y="1903583"/>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133" name="object 132">
            <a:extLst>
              <a:ext uri="{FF2B5EF4-FFF2-40B4-BE49-F238E27FC236}">
                <a16:creationId xmlns:a16="http://schemas.microsoft.com/office/drawing/2014/main" id="{639BB966-4351-46D2-B1D3-A3C9BBA9EB48}"/>
              </a:ext>
            </a:extLst>
          </p:cNvPr>
          <p:cNvGrpSpPr/>
          <p:nvPr/>
        </p:nvGrpSpPr>
        <p:grpSpPr>
          <a:xfrm>
            <a:off x="2141119" y="2191494"/>
            <a:ext cx="731520" cy="156845"/>
            <a:chOff x="1738783" y="1105810"/>
            <a:chExt cx="731520" cy="156845"/>
          </a:xfrm>
        </p:grpSpPr>
        <p:sp>
          <p:nvSpPr>
            <p:cNvPr id="134" name="object 133">
              <a:extLst>
                <a:ext uri="{FF2B5EF4-FFF2-40B4-BE49-F238E27FC236}">
                  <a16:creationId xmlns:a16="http://schemas.microsoft.com/office/drawing/2014/main" id="{12046EB3-0D79-49DB-A6E5-97A6B765F2A8}"/>
                </a:ext>
              </a:extLst>
            </p:cNvPr>
            <p:cNvSpPr/>
            <p:nvPr/>
          </p:nvSpPr>
          <p:spPr>
            <a:xfrm>
              <a:off x="2113002"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5" name="object 134">
              <a:extLst>
                <a:ext uri="{FF2B5EF4-FFF2-40B4-BE49-F238E27FC236}">
                  <a16:creationId xmlns:a16="http://schemas.microsoft.com/office/drawing/2014/main" id="{BED9D536-8C09-4CDF-ADBE-193AB1F42558}"/>
                </a:ext>
              </a:extLst>
            </p:cNvPr>
            <p:cNvSpPr/>
            <p:nvPr/>
          </p:nvSpPr>
          <p:spPr>
            <a:xfrm>
              <a:off x="2097270"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6" name="object 135">
              <a:extLst>
                <a:ext uri="{FF2B5EF4-FFF2-40B4-BE49-F238E27FC236}">
                  <a16:creationId xmlns:a16="http://schemas.microsoft.com/office/drawing/2014/main" id="{3B86F283-2051-49AB-80F6-D343297DFB4C}"/>
                </a:ext>
              </a:extLst>
            </p:cNvPr>
            <p:cNvSpPr/>
            <p:nvPr/>
          </p:nvSpPr>
          <p:spPr>
            <a:xfrm>
              <a:off x="2097270"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7" name="object 136">
              <a:extLst>
                <a:ext uri="{FF2B5EF4-FFF2-40B4-BE49-F238E27FC236}">
                  <a16:creationId xmlns:a16="http://schemas.microsoft.com/office/drawing/2014/main" id="{44EC757D-DBBA-4F85-9BA4-091ED445988D}"/>
                </a:ext>
              </a:extLst>
            </p:cNvPr>
            <p:cNvSpPr/>
            <p:nvPr/>
          </p:nvSpPr>
          <p:spPr>
            <a:xfrm>
              <a:off x="2449629"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8" name="object 137">
              <a:extLst>
                <a:ext uri="{FF2B5EF4-FFF2-40B4-BE49-F238E27FC236}">
                  <a16:creationId xmlns:a16="http://schemas.microsoft.com/office/drawing/2014/main" id="{D3213ED0-261F-4F28-9547-877AEB2F50C3}"/>
                </a:ext>
              </a:extLst>
            </p:cNvPr>
            <p:cNvSpPr/>
            <p:nvPr/>
          </p:nvSpPr>
          <p:spPr>
            <a:xfrm>
              <a:off x="2433897"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9" name="object 138">
              <a:extLst>
                <a:ext uri="{FF2B5EF4-FFF2-40B4-BE49-F238E27FC236}">
                  <a16:creationId xmlns:a16="http://schemas.microsoft.com/office/drawing/2014/main" id="{6E4090EB-D474-49D5-9E5F-740FFF87075F}"/>
                </a:ext>
              </a:extLst>
            </p:cNvPr>
            <p:cNvSpPr/>
            <p:nvPr/>
          </p:nvSpPr>
          <p:spPr>
            <a:xfrm>
              <a:off x="2433897"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40" name="object 139">
              <a:extLst>
                <a:ext uri="{FF2B5EF4-FFF2-40B4-BE49-F238E27FC236}">
                  <a16:creationId xmlns:a16="http://schemas.microsoft.com/office/drawing/2014/main" id="{09187597-D216-46FE-95F9-4C528C6D7A35}"/>
                </a:ext>
              </a:extLst>
            </p:cNvPr>
            <p:cNvSpPr/>
            <p:nvPr/>
          </p:nvSpPr>
          <p:spPr>
            <a:xfrm>
              <a:off x="1759277"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41" name="object 140">
              <a:extLst>
                <a:ext uri="{FF2B5EF4-FFF2-40B4-BE49-F238E27FC236}">
                  <a16:creationId xmlns:a16="http://schemas.microsoft.com/office/drawing/2014/main" id="{A3554744-03D0-424C-9001-C44396F917E6}"/>
                </a:ext>
              </a:extLst>
            </p:cNvPr>
            <p:cNvSpPr/>
            <p:nvPr/>
          </p:nvSpPr>
          <p:spPr>
            <a:xfrm>
              <a:off x="1743545"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42" name="object 141">
              <a:extLst>
                <a:ext uri="{FF2B5EF4-FFF2-40B4-BE49-F238E27FC236}">
                  <a16:creationId xmlns:a16="http://schemas.microsoft.com/office/drawing/2014/main" id="{29507912-1D13-4EA3-B50D-905ACE303495}"/>
                </a:ext>
              </a:extLst>
            </p:cNvPr>
            <p:cNvSpPr/>
            <p:nvPr/>
          </p:nvSpPr>
          <p:spPr>
            <a:xfrm>
              <a:off x="1743545"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43" name="object 142">
            <a:extLst>
              <a:ext uri="{FF2B5EF4-FFF2-40B4-BE49-F238E27FC236}">
                <a16:creationId xmlns:a16="http://schemas.microsoft.com/office/drawing/2014/main" id="{53CDC92D-8597-499C-B6A3-329778E6EF8E}"/>
              </a:ext>
            </a:extLst>
          </p:cNvPr>
          <p:cNvSpPr txBox="1"/>
          <p:nvPr/>
        </p:nvSpPr>
        <p:spPr>
          <a:xfrm>
            <a:off x="445791" y="4022014"/>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sp>
        <p:nvSpPr>
          <p:cNvPr id="144" name="object 143">
            <a:extLst>
              <a:ext uri="{FF2B5EF4-FFF2-40B4-BE49-F238E27FC236}">
                <a16:creationId xmlns:a16="http://schemas.microsoft.com/office/drawing/2014/main" id="{0FF0F037-5F45-4F8A-99B4-7D4C0B3CD14F}"/>
              </a:ext>
            </a:extLst>
          </p:cNvPr>
          <p:cNvSpPr txBox="1"/>
          <p:nvPr/>
        </p:nvSpPr>
        <p:spPr>
          <a:xfrm>
            <a:off x="1467623" y="4847809"/>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2</a:t>
            </a:r>
            <a:endParaRPr sz="1200" baseline="-31250">
              <a:latin typeface="Arial MT"/>
              <a:cs typeface="Arial MT"/>
            </a:endParaRPr>
          </a:p>
        </p:txBody>
      </p:sp>
      <p:grpSp>
        <p:nvGrpSpPr>
          <p:cNvPr id="145" name="object 144">
            <a:extLst>
              <a:ext uri="{FF2B5EF4-FFF2-40B4-BE49-F238E27FC236}">
                <a16:creationId xmlns:a16="http://schemas.microsoft.com/office/drawing/2014/main" id="{BB7B7F49-C0E5-4195-970A-232C6F7898E6}"/>
              </a:ext>
            </a:extLst>
          </p:cNvPr>
          <p:cNvGrpSpPr/>
          <p:nvPr/>
        </p:nvGrpSpPr>
        <p:grpSpPr>
          <a:xfrm>
            <a:off x="1462861" y="4533021"/>
            <a:ext cx="330835" cy="289560"/>
            <a:chOff x="1060525" y="3447337"/>
            <a:chExt cx="330835" cy="289560"/>
          </a:xfrm>
        </p:grpSpPr>
        <p:sp>
          <p:nvSpPr>
            <p:cNvPr id="146" name="object 145">
              <a:extLst>
                <a:ext uri="{FF2B5EF4-FFF2-40B4-BE49-F238E27FC236}">
                  <a16:creationId xmlns:a16="http://schemas.microsoft.com/office/drawing/2014/main" id="{31EA71F6-736B-47F7-AC37-83AFD64E7DBD}"/>
                </a:ext>
              </a:extLst>
            </p:cNvPr>
            <p:cNvSpPr/>
            <p:nvPr/>
          </p:nvSpPr>
          <p:spPr>
            <a:xfrm>
              <a:off x="106528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47" name="object 146">
              <a:extLst>
                <a:ext uri="{FF2B5EF4-FFF2-40B4-BE49-F238E27FC236}">
                  <a16:creationId xmlns:a16="http://schemas.microsoft.com/office/drawing/2014/main" id="{74F32BD8-6366-409C-AE4E-A1AF4ECED1C4}"/>
                </a:ext>
              </a:extLst>
            </p:cNvPr>
            <p:cNvSpPr/>
            <p:nvPr/>
          </p:nvSpPr>
          <p:spPr>
            <a:xfrm>
              <a:off x="106528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48" name="object 147">
            <a:extLst>
              <a:ext uri="{FF2B5EF4-FFF2-40B4-BE49-F238E27FC236}">
                <a16:creationId xmlns:a16="http://schemas.microsoft.com/office/drawing/2014/main" id="{0A5F818C-75F7-4E91-AF46-34515F486641}"/>
              </a:ext>
            </a:extLst>
          </p:cNvPr>
          <p:cNvSpPr txBox="1"/>
          <p:nvPr/>
        </p:nvSpPr>
        <p:spPr>
          <a:xfrm>
            <a:off x="1467623" y="4537784"/>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1</a:t>
            </a:r>
            <a:endParaRPr sz="1200" baseline="-31250">
              <a:latin typeface="Arial MT"/>
              <a:cs typeface="Arial MT"/>
            </a:endParaRPr>
          </a:p>
        </p:txBody>
      </p:sp>
      <p:grpSp>
        <p:nvGrpSpPr>
          <p:cNvPr id="149" name="object 148">
            <a:extLst>
              <a:ext uri="{FF2B5EF4-FFF2-40B4-BE49-F238E27FC236}">
                <a16:creationId xmlns:a16="http://schemas.microsoft.com/office/drawing/2014/main" id="{9E44A944-5B53-46D4-9731-A3DE4CE0BBDB}"/>
              </a:ext>
            </a:extLst>
          </p:cNvPr>
          <p:cNvGrpSpPr/>
          <p:nvPr/>
        </p:nvGrpSpPr>
        <p:grpSpPr>
          <a:xfrm>
            <a:off x="1462861" y="4222996"/>
            <a:ext cx="330835" cy="289560"/>
            <a:chOff x="1060525" y="3137312"/>
            <a:chExt cx="330835" cy="289560"/>
          </a:xfrm>
        </p:grpSpPr>
        <p:sp>
          <p:nvSpPr>
            <p:cNvPr id="150" name="object 149">
              <a:extLst>
                <a:ext uri="{FF2B5EF4-FFF2-40B4-BE49-F238E27FC236}">
                  <a16:creationId xmlns:a16="http://schemas.microsoft.com/office/drawing/2014/main" id="{614615E5-B0A0-4D77-8D88-A0587CBB6F7B}"/>
                </a:ext>
              </a:extLst>
            </p:cNvPr>
            <p:cNvSpPr/>
            <p:nvPr/>
          </p:nvSpPr>
          <p:spPr>
            <a:xfrm>
              <a:off x="106528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51" name="object 150">
              <a:extLst>
                <a:ext uri="{FF2B5EF4-FFF2-40B4-BE49-F238E27FC236}">
                  <a16:creationId xmlns:a16="http://schemas.microsoft.com/office/drawing/2014/main" id="{C6910044-BD6E-4336-8164-1030FF65461D}"/>
                </a:ext>
              </a:extLst>
            </p:cNvPr>
            <p:cNvSpPr/>
            <p:nvPr/>
          </p:nvSpPr>
          <p:spPr>
            <a:xfrm>
              <a:off x="106528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52" name="object 151">
            <a:extLst>
              <a:ext uri="{FF2B5EF4-FFF2-40B4-BE49-F238E27FC236}">
                <a16:creationId xmlns:a16="http://schemas.microsoft.com/office/drawing/2014/main" id="{74AD4744-D6C6-4251-8104-1D6E66E5CF25}"/>
              </a:ext>
            </a:extLst>
          </p:cNvPr>
          <p:cNvSpPr txBox="1"/>
          <p:nvPr/>
        </p:nvSpPr>
        <p:spPr>
          <a:xfrm>
            <a:off x="1467623" y="4227759"/>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0</a:t>
            </a:r>
            <a:endParaRPr sz="1200" baseline="-31250">
              <a:latin typeface="Arial MT"/>
              <a:cs typeface="Arial MT"/>
            </a:endParaRPr>
          </a:p>
        </p:txBody>
      </p:sp>
      <p:grpSp>
        <p:nvGrpSpPr>
          <p:cNvPr id="153" name="object 152">
            <a:extLst>
              <a:ext uri="{FF2B5EF4-FFF2-40B4-BE49-F238E27FC236}">
                <a16:creationId xmlns:a16="http://schemas.microsoft.com/office/drawing/2014/main" id="{922644A4-6A33-401C-BB4A-0172B835E344}"/>
              </a:ext>
            </a:extLst>
          </p:cNvPr>
          <p:cNvGrpSpPr/>
          <p:nvPr/>
        </p:nvGrpSpPr>
        <p:grpSpPr>
          <a:xfrm>
            <a:off x="1274146" y="3356483"/>
            <a:ext cx="519430" cy="1663064"/>
            <a:chOff x="871810" y="2270799"/>
            <a:chExt cx="519430" cy="1663064"/>
          </a:xfrm>
        </p:grpSpPr>
        <p:sp>
          <p:nvSpPr>
            <p:cNvPr id="154" name="object 153">
              <a:extLst>
                <a:ext uri="{FF2B5EF4-FFF2-40B4-BE49-F238E27FC236}">
                  <a16:creationId xmlns:a16="http://schemas.microsoft.com/office/drawing/2014/main" id="{F22871EF-105C-4C72-838B-AC27AAA1DA4C}"/>
                </a:ext>
              </a:extLst>
            </p:cNvPr>
            <p:cNvSpPr/>
            <p:nvPr/>
          </p:nvSpPr>
          <p:spPr>
            <a:xfrm>
              <a:off x="876572" y="39130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55" name="object 154">
              <a:extLst>
                <a:ext uri="{FF2B5EF4-FFF2-40B4-BE49-F238E27FC236}">
                  <a16:creationId xmlns:a16="http://schemas.microsoft.com/office/drawing/2014/main" id="{49416631-99BA-49B2-832A-96F7244B3FD1}"/>
                </a:ext>
              </a:extLst>
            </p:cNvPr>
            <p:cNvSpPr/>
            <p:nvPr/>
          </p:nvSpPr>
          <p:spPr>
            <a:xfrm>
              <a:off x="1015481"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56" name="object 155">
              <a:extLst>
                <a:ext uri="{FF2B5EF4-FFF2-40B4-BE49-F238E27FC236}">
                  <a16:creationId xmlns:a16="http://schemas.microsoft.com/office/drawing/2014/main" id="{A315C0BB-E17E-4DA9-979B-0E6F9071E5B3}"/>
                </a:ext>
              </a:extLst>
            </p:cNvPr>
            <p:cNvSpPr/>
            <p:nvPr/>
          </p:nvSpPr>
          <p:spPr>
            <a:xfrm>
              <a:off x="1015481"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57" name="object 156">
              <a:extLst>
                <a:ext uri="{FF2B5EF4-FFF2-40B4-BE49-F238E27FC236}">
                  <a16:creationId xmlns:a16="http://schemas.microsoft.com/office/drawing/2014/main" id="{ECCDC5F9-9538-4DC9-80B0-7340B065134E}"/>
                </a:ext>
              </a:extLst>
            </p:cNvPr>
            <p:cNvSpPr/>
            <p:nvPr/>
          </p:nvSpPr>
          <p:spPr>
            <a:xfrm>
              <a:off x="876572" y="35953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58" name="object 157">
              <a:extLst>
                <a:ext uri="{FF2B5EF4-FFF2-40B4-BE49-F238E27FC236}">
                  <a16:creationId xmlns:a16="http://schemas.microsoft.com/office/drawing/2014/main" id="{C9C08DD3-12F2-4701-B384-143B8A5881DD}"/>
                </a:ext>
              </a:extLst>
            </p:cNvPr>
            <p:cNvSpPr/>
            <p:nvPr/>
          </p:nvSpPr>
          <p:spPr>
            <a:xfrm>
              <a:off x="1015481"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59" name="object 158">
              <a:extLst>
                <a:ext uri="{FF2B5EF4-FFF2-40B4-BE49-F238E27FC236}">
                  <a16:creationId xmlns:a16="http://schemas.microsoft.com/office/drawing/2014/main" id="{77EEF252-CB7F-4AFE-AE64-C1F8771D8659}"/>
                </a:ext>
              </a:extLst>
            </p:cNvPr>
            <p:cNvSpPr/>
            <p:nvPr/>
          </p:nvSpPr>
          <p:spPr>
            <a:xfrm>
              <a:off x="1015481"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60" name="object 159">
              <a:extLst>
                <a:ext uri="{FF2B5EF4-FFF2-40B4-BE49-F238E27FC236}">
                  <a16:creationId xmlns:a16="http://schemas.microsoft.com/office/drawing/2014/main" id="{9BCA5506-E709-42D3-8D68-03AC3D27EAC0}"/>
                </a:ext>
              </a:extLst>
            </p:cNvPr>
            <p:cNvSpPr/>
            <p:nvPr/>
          </p:nvSpPr>
          <p:spPr>
            <a:xfrm>
              <a:off x="876572" y="329304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61" name="object 160">
              <a:extLst>
                <a:ext uri="{FF2B5EF4-FFF2-40B4-BE49-F238E27FC236}">
                  <a16:creationId xmlns:a16="http://schemas.microsoft.com/office/drawing/2014/main" id="{6BD7DB47-BED9-4CAF-8234-21FF7A262761}"/>
                </a:ext>
              </a:extLst>
            </p:cNvPr>
            <p:cNvSpPr/>
            <p:nvPr/>
          </p:nvSpPr>
          <p:spPr>
            <a:xfrm>
              <a:off x="1015481"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62" name="object 161">
              <a:extLst>
                <a:ext uri="{FF2B5EF4-FFF2-40B4-BE49-F238E27FC236}">
                  <a16:creationId xmlns:a16="http://schemas.microsoft.com/office/drawing/2014/main" id="{EA788B1C-3E9E-4C03-ACAD-47A859C8B4D6}"/>
                </a:ext>
              </a:extLst>
            </p:cNvPr>
            <p:cNvSpPr/>
            <p:nvPr/>
          </p:nvSpPr>
          <p:spPr>
            <a:xfrm>
              <a:off x="1015481"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63" name="object 162">
              <a:extLst>
                <a:ext uri="{FF2B5EF4-FFF2-40B4-BE49-F238E27FC236}">
                  <a16:creationId xmlns:a16="http://schemas.microsoft.com/office/drawing/2014/main" id="{C2B1404D-8093-4D54-9D4C-D5B1A92A88C9}"/>
                </a:ext>
              </a:extLst>
            </p:cNvPr>
            <p:cNvSpPr/>
            <p:nvPr/>
          </p:nvSpPr>
          <p:spPr>
            <a:xfrm>
              <a:off x="1065287" y="2275562"/>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64" name="object 163">
              <a:extLst>
                <a:ext uri="{FF2B5EF4-FFF2-40B4-BE49-F238E27FC236}">
                  <a16:creationId xmlns:a16="http://schemas.microsoft.com/office/drawing/2014/main" id="{787A96B5-0507-49E0-A66E-BF6ADA9E7C59}"/>
                </a:ext>
              </a:extLst>
            </p:cNvPr>
            <p:cNvSpPr/>
            <p:nvPr/>
          </p:nvSpPr>
          <p:spPr>
            <a:xfrm>
              <a:off x="1065287" y="2275562"/>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5" name="object 164">
            <a:extLst>
              <a:ext uri="{FF2B5EF4-FFF2-40B4-BE49-F238E27FC236}">
                <a16:creationId xmlns:a16="http://schemas.microsoft.com/office/drawing/2014/main" id="{4729BF56-ACE5-4628-9E77-9FA23BAB174F}"/>
              </a:ext>
            </a:extLst>
          </p:cNvPr>
          <p:cNvSpPr txBox="1"/>
          <p:nvPr/>
        </p:nvSpPr>
        <p:spPr>
          <a:xfrm>
            <a:off x="1467623" y="3361246"/>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2</a:t>
            </a:r>
            <a:endParaRPr sz="1200" baseline="-31250">
              <a:latin typeface="Arial MT"/>
              <a:cs typeface="Arial MT"/>
            </a:endParaRPr>
          </a:p>
        </p:txBody>
      </p:sp>
      <p:grpSp>
        <p:nvGrpSpPr>
          <p:cNvPr id="166" name="object 165">
            <a:extLst>
              <a:ext uri="{FF2B5EF4-FFF2-40B4-BE49-F238E27FC236}">
                <a16:creationId xmlns:a16="http://schemas.microsoft.com/office/drawing/2014/main" id="{8BC96936-AB23-4964-A4ED-6C57A03B0AFF}"/>
              </a:ext>
            </a:extLst>
          </p:cNvPr>
          <p:cNvGrpSpPr/>
          <p:nvPr/>
        </p:nvGrpSpPr>
        <p:grpSpPr>
          <a:xfrm>
            <a:off x="1462861" y="3046458"/>
            <a:ext cx="330835" cy="289560"/>
            <a:chOff x="1060525" y="1960774"/>
            <a:chExt cx="330835" cy="289560"/>
          </a:xfrm>
        </p:grpSpPr>
        <p:sp>
          <p:nvSpPr>
            <p:cNvPr id="167" name="object 166">
              <a:extLst>
                <a:ext uri="{FF2B5EF4-FFF2-40B4-BE49-F238E27FC236}">
                  <a16:creationId xmlns:a16="http://schemas.microsoft.com/office/drawing/2014/main" id="{584F4F01-8ED5-4C9F-A02C-7194F49C1565}"/>
                </a:ext>
              </a:extLst>
            </p:cNvPr>
            <p:cNvSpPr/>
            <p:nvPr/>
          </p:nvSpPr>
          <p:spPr>
            <a:xfrm>
              <a:off x="1065287" y="1965537"/>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68" name="object 167">
              <a:extLst>
                <a:ext uri="{FF2B5EF4-FFF2-40B4-BE49-F238E27FC236}">
                  <a16:creationId xmlns:a16="http://schemas.microsoft.com/office/drawing/2014/main" id="{C3062CDF-827D-4853-A0CE-0E5FCE3EA1BF}"/>
                </a:ext>
              </a:extLst>
            </p:cNvPr>
            <p:cNvSpPr/>
            <p:nvPr/>
          </p:nvSpPr>
          <p:spPr>
            <a:xfrm>
              <a:off x="1065287" y="1965537"/>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9" name="object 168">
            <a:extLst>
              <a:ext uri="{FF2B5EF4-FFF2-40B4-BE49-F238E27FC236}">
                <a16:creationId xmlns:a16="http://schemas.microsoft.com/office/drawing/2014/main" id="{DFB2FF3C-E7A9-47C5-B06C-50E9DD5CA268}"/>
              </a:ext>
            </a:extLst>
          </p:cNvPr>
          <p:cNvSpPr txBox="1"/>
          <p:nvPr/>
        </p:nvSpPr>
        <p:spPr>
          <a:xfrm>
            <a:off x="1467623" y="3051221"/>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1</a:t>
            </a:r>
            <a:endParaRPr sz="1200" baseline="-31250">
              <a:latin typeface="Arial MT"/>
              <a:cs typeface="Arial MT"/>
            </a:endParaRPr>
          </a:p>
        </p:txBody>
      </p:sp>
      <p:grpSp>
        <p:nvGrpSpPr>
          <p:cNvPr id="170" name="object 169">
            <a:extLst>
              <a:ext uri="{FF2B5EF4-FFF2-40B4-BE49-F238E27FC236}">
                <a16:creationId xmlns:a16="http://schemas.microsoft.com/office/drawing/2014/main" id="{A3B76200-EF76-4DC8-A2C7-2C9E6F7D4B6E}"/>
              </a:ext>
            </a:extLst>
          </p:cNvPr>
          <p:cNvGrpSpPr/>
          <p:nvPr/>
        </p:nvGrpSpPr>
        <p:grpSpPr>
          <a:xfrm>
            <a:off x="1462861" y="2736433"/>
            <a:ext cx="330835" cy="289560"/>
            <a:chOff x="1060525" y="1650749"/>
            <a:chExt cx="330835" cy="289560"/>
          </a:xfrm>
        </p:grpSpPr>
        <p:sp>
          <p:nvSpPr>
            <p:cNvPr id="171" name="object 170">
              <a:extLst>
                <a:ext uri="{FF2B5EF4-FFF2-40B4-BE49-F238E27FC236}">
                  <a16:creationId xmlns:a16="http://schemas.microsoft.com/office/drawing/2014/main" id="{B2CDF5C1-555A-4549-94D2-9B02CB194441}"/>
                </a:ext>
              </a:extLst>
            </p:cNvPr>
            <p:cNvSpPr/>
            <p:nvPr/>
          </p:nvSpPr>
          <p:spPr>
            <a:xfrm>
              <a:off x="1065287" y="1655511"/>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72" name="object 171">
              <a:extLst>
                <a:ext uri="{FF2B5EF4-FFF2-40B4-BE49-F238E27FC236}">
                  <a16:creationId xmlns:a16="http://schemas.microsoft.com/office/drawing/2014/main" id="{6DCE4994-890E-4E73-9674-3AC07CC62E55}"/>
                </a:ext>
              </a:extLst>
            </p:cNvPr>
            <p:cNvSpPr/>
            <p:nvPr/>
          </p:nvSpPr>
          <p:spPr>
            <a:xfrm>
              <a:off x="1065287" y="1655511"/>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73" name="object 172">
            <a:extLst>
              <a:ext uri="{FF2B5EF4-FFF2-40B4-BE49-F238E27FC236}">
                <a16:creationId xmlns:a16="http://schemas.microsoft.com/office/drawing/2014/main" id="{B39A0282-25B9-49F5-BB29-E442E9550E86}"/>
              </a:ext>
            </a:extLst>
          </p:cNvPr>
          <p:cNvSpPr txBox="1"/>
          <p:nvPr/>
        </p:nvSpPr>
        <p:spPr>
          <a:xfrm>
            <a:off x="1467623" y="274119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0</a:t>
            </a:r>
            <a:endParaRPr sz="1200" baseline="-31250">
              <a:latin typeface="Arial MT"/>
              <a:cs typeface="Arial MT"/>
            </a:endParaRPr>
          </a:p>
        </p:txBody>
      </p:sp>
      <p:grpSp>
        <p:nvGrpSpPr>
          <p:cNvPr id="174" name="object 173">
            <a:extLst>
              <a:ext uri="{FF2B5EF4-FFF2-40B4-BE49-F238E27FC236}">
                <a16:creationId xmlns:a16="http://schemas.microsoft.com/office/drawing/2014/main" id="{03355C97-7BB2-40D5-876C-080B25B084D6}"/>
              </a:ext>
            </a:extLst>
          </p:cNvPr>
          <p:cNvGrpSpPr/>
          <p:nvPr/>
        </p:nvGrpSpPr>
        <p:grpSpPr>
          <a:xfrm>
            <a:off x="1793421" y="2860113"/>
            <a:ext cx="192405" cy="661035"/>
            <a:chOff x="1391085" y="1774429"/>
            <a:chExt cx="192405" cy="661035"/>
          </a:xfrm>
        </p:grpSpPr>
        <p:sp>
          <p:nvSpPr>
            <p:cNvPr id="175" name="object 174">
              <a:extLst>
                <a:ext uri="{FF2B5EF4-FFF2-40B4-BE49-F238E27FC236}">
                  <a16:creationId xmlns:a16="http://schemas.microsoft.com/office/drawing/2014/main" id="{597AEB78-033A-41ED-89AA-E14D9B53A4CF}"/>
                </a:ext>
              </a:extLst>
            </p:cNvPr>
            <p:cNvSpPr/>
            <p:nvPr/>
          </p:nvSpPr>
          <p:spPr>
            <a:xfrm>
              <a:off x="1395848" y="24149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176" name="object 175">
              <a:extLst>
                <a:ext uri="{FF2B5EF4-FFF2-40B4-BE49-F238E27FC236}">
                  <a16:creationId xmlns:a16="http://schemas.microsoft.com/office/drawing/2014/main" id="{004DE08A-26BB-4B3B-837B-E58573A13D1A}"/>
                </a:ext>
              </a:extLst>
            </p:cNvPr>
            <p:cNvSpPr/>
            <p:nvPr/>
          </p:nvSpPr>
          <p:spPr>
            <a:xfrm>
              <a:off x="1534756" y="23992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177" name="object 176">
              <a:extLst>
                <a:ext uri="{FF2B5EF4-FFF2-40B4-BE49-F238E27FC236}">
                  <a16:creationId xmlns:a16="http://schemas.microsoft.com/office/drawing/2014/main" id="{3E0967DF-E59F-4BF9-B531-00EFB716CF9E}"/>
                </a:ext>
              </a:extLst>
            </p:cNvPr>
            <p:cNvSpPr/>
            <p:nvPr/>
          </p:nvSpPr>
          <p:spPr>
            <a:xfrm>
              <a:off x="1534756" y="23992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178" name="object 177">
              <a:extLst>
                <a:ext uri="{FF2B5EF4-FFF2-40B4-BE49-F238E27FC236}">
                  <a16:creationId xmlns:a16="http://schemas.microsoft.com/office/drawing/2014/main" id="{C0B9DE57-603E-4390-A40F-5333610C92C5}"/>
                </a:ext>
              </a:extLst>
            </p:cNvPr>
            <p:cNvSpPr/>
            <p:nvPr/>
          </p:nvSpPr>
          <p:spPr>
            <a:xfrm>
              <a:off x="1395848" y="20972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179" name="object 178">
              <a:extLst>
                <a:ext uri="{FF2B5EF4-FFF2-40B4-BE49-F238E27FC236}">
                  <a16:creationId xmlns:a16="http://schemas.microsoft.com/office/drawing/2014/main" id="{74B9B340-5EAA-4E37-BABA-5CC5A3BF596A}"/>
                </a:ext>
              </a:extLst>
            </p:cNvPr>
            <p:cNvSpPr/>
            <p:nvPr/>
          </p:nvSpPr>
          <p:spPr>
            <a:xfrm>
              <a:off x="1534756" y="20815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180" name="object 179">
              <a:extLst>
                <a:ext uri="{FF2B5EF4-FFF2-40B4-BE49-F238E27FC236}">
                  <a16:creationId xmlns:a16="http://schemas.microsoft.com/office/drawing/2014/main" id="{FB884D81-6176-4DAF-AFDA-1ACAC248B68A}"/>
                </a:ext>
              </a:extLst>
            </p:cNvPr>
            <p:cNvSpPr/>
            <p:nvPr/>
          </p:nvSpPr>
          <p:spPr>
            <a:xfrm>
              <a:off x="1534756" y="20815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181" name="object 180">
              <a:extLst>
                <a:ext uri="{FF2B5EF4-FFF2-40B4-BE49-F238E27FC236}">
                  <a16:creationId xmlns:a16="http://schemas.microsoft.com/office/drawing/2014/main" id="{E0AF7457-510B-412C-BCD9-4DAD2C811867}"/>
                </a:ext>
              </a:extLst>
            </p:cNvPr>
            <p:cNvSpPr/>
            <p:nvPr/>
          </p:nvSpPr>
          <p:spPr>
            <a:xfrm>
              <a:off x="1395848" y="179492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182" name="object 181">
              <a:extLst>
                <a:ext uri="{FF2B5EF4-FFF2-40B4-BE49-F238E27FC236}">
                  <a16:creationId xmlns:a16="http://schemas.microsoft.com/office/drawing/2014/main" id="{2FF90CCA-4BF5-4324-8B2C-216B3BE0CD2F}"/>
                </a:ext>
              </a:extLst>
            </p:cNvPr>
            <p:cNvSpPr/>
            <p:nvPr/>
          </p:nvSpPr>
          <p:spPr>
            <a:xfrm>
              <a:off x="1534756" y="177919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183" name="object 182">
              <a:extLst>
                <a:ext uri="{FF2B5EF4-FFF2-40B4-BE49-F238E27FC236}">
                  <a16:creationId xmlns:a16="http://schemas.microsoft.com/office/drawing/2014/main" id="{CE9635E6-65E0-4E6F-BE21-75443B9F7633}"/>
                </a:ext>
              </a:extLst>
            </p:cNvPr>
            <p:cNvSpPr/>
            <p:nvPr/>
          </p:nvSpPr>
          <p:spPr>
            <a:xfrm>
              <a:off x="1534756" y="177919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grpSp>
      <p:sp>
        <p:nvSpPr>
          <p:cNvPr id="184" name="object 183">
            <a:extLst>
              <a:ext uri="{FF2B5EF4-FFF2-40B4-BE49-F238E27FC236}">
                <a16:creationId xmlns:a16="http://schemas.microsoft.com/office/drawing/2014/main" id="{FBED4EF5-44DD-4FC9-9ACF-7167E73295C2}"/>
              </a:ext>
            </a:extLst>
          </p:cNvPr>
          <p:cNvSpPr/>
          <p:nvPr/>
        </p:nvSpPr>
        <p:spPr>
          <a:xfrm>
            <a:off x="4817183" y="5529289"/>
            <a:ext cx="240665" cy="229235"/>
          </a:xfrm>
          <a:custGeom>
            <a:avLst/>
            <a:gdLst/>
            <a:ahLst/>
            <a:cxnLst/>
            <a:rect l="l" t="t" r="r" b="b"/>
            <a:pathLst>
              <a:path w="240664" h="229235">
                <a:moveTo>
                  <a:pt x="0" y="0"/>
                </a:moveTo>
                <a:lnTo>
                  <a:pt x="240599" y="0"/>
                </a:lnTo>
                <a:lnTo>
                  <a:pt x="240599" y="229199"/>
                </a:lnTo>
                <a:lnTo>
                  <a:pt x="0" y="229199"/>
                </a:lnTo>
                <a:lnTo>
                  <a:pt x="0" y="0"/>
                </a:lnTo>
                <a:close/>
              </a:path>
            </a:pathLst>
          </a:custGeom>
          <a:ln w="19049">
            <a:solidFill>
              <a:srgbClr val="FF0000"/>
            </a:solidFill>
          </a:ln>
        </p:spPr>
        <p:txBody>
          <a:bodyPr wrap="square" lIns="0" tIns="0" rIns="0" bIns="0" rtlCol="0"/>
          <a:lstStyle/>
          <a:p>
            <a:endParaRPr/>
          </a:p>
        </p:txBody>
      </p:sp>
      <p:sp>
        <p:nvSpPr>
          <p:cNvPr id="185" name="object 184">
            <a:extLst>
              <a:ext uri="{FF2B5EF4-FFF2-40B4-BE49-F238E27FC236}">
                <a16:creationId xmlns:a16="http://schemas.microsoft.com/office/drawing/2014/main" id="{374C10D7-A395-4CBB-BF70-A294EF0E27F9}"/>
              </a:ext>
            </a:extLst>
          </p:cNvPr>
          <p:cNvSpPr/>
          <p:nvPr/>
        </p:nvSpPr>
        <p:spPr>
          <a:xfrm>
            <a:off x="4987812" y="2231058"/>
            <a:ext cx="240665" cy="229235"/>
          </a:xfrm>
          <a:custGeom>
            <a:avLst/>
            <a:gdLst/>
            <a:ahLst/>
            <a:cxnLst/>
            <a:rect l="l" t="t" r="r" b="b"/>
            <a:pathLst>
              <a:path w="240664" h="229234">
                <a:moveTo>
                  <a:pt x="0" y="0"/>
                </a:moveTo>
                <a:lnTo>
                  <a:pt x="240599" y="0"/>
                </a:lnTo>
                <a:lnTo>
                  <a:pt x="240599" y="229199"/>
                </a:lnTo>
                <a:lnTo>
                  <a:pt x="0" y="229199"/>
                </a:lnTo>
                <a:lnTo>
                  <a:pt x="0" y="0"/>
                </a:lnTo>
                <a:close/>
              </a:path>
            </a:pathLst>
          </a:custGeom>
          <a:ln w="19049">
            <a:solidFill>
              <a:srgbClr val="FF0000"/>
            </a:solidFill>
          </a:ln>
        </p:spPr>
        <p:txBody>
          <a:bodyPr wrap="square" lIns="0" tIns="0" rIns="0" bIns="0" rtlCol="0"/>
          <a:lstStyle/>
          <a:p>
            <a:endParaRPr/>
          </a:p>
        </p:txBody>
      </p:sp>
      <p:sp>
        <p:nvSpPr>
          <p:cNvPr id="186" name="object 185">
            <a:extLst>
              <a:ext uri="{FF2B5EF4-FFF2-40B4-BE49-F238E27FC236}">
                <a16:creationId xmlns:a16="http://schemas.microsoft.com/office/drawing/2014/main" id="{2FCFA015-1E14-45F7-8992-193101EC8F8C}"/>
              </a:ext>
            </a:extLst>
          </p:cNvPr>
          <p:cNvSpPr txBox="1"/>
          <p:nvPr/>
        </p:nvSpPr>
        <p:spPr>
          <a:xfrm>
            <a:off x="3393211" y="5178124"/>
            <a:ext cx="2091689" cy="608330"/>
          </a:xfrm>
          <a:prstGeom prst="rect">
            <a:avLst/>
          </a:prstGeom>
        </p:spPr>
        <p:txBody>
          <a:bodyPr vert="horz" wrap="square" lIns="0" tIns="0" rIns="0" bIns="0" rtlCol="0">
            <a:spAutoFit/>
          </a:bodyPr>
          <a:lstStyle/>
          <a:p>
            <a:pPr marL="12700">
              <a:lnSpc>
                <a:spcPts val="1425"/>
              </a:lnSpc>
            </a:pPr>
            <a:r>
              <a:rPr sz="1200" b="1" spc="-5" dirty="0">
                <a:latin typeface="Arial"/>
                <a:cs typeface="Arial"/>
              </a:rPr>
              <a:t>Inputs</a:t>
            </a:r>
            <a:r>
              <a:rPr sz="1200" spc="-5" dirty="0">
                <a:latin typeface="Arial MT"/>
                <a:cs typeface="Arial MT"/>
              </a:rPr>
              <a:t>:</a:t>
            </a:r>
            <a:endParaRPr sz="1200" dirty="0">
              <a:latin typeface="Arial MT"/>
              <a:cs typeface="Arial MT"/>
            </a:endParaRPr>
          </a:p>
          <a:p>
            <a:pPr marL="12700" marR="5080">
              <a:lnSpc>
                <a:spcPct val="100000"/>
              </a:lnSpc>
            </a:pPr>
            <a:r>
              <a:rPr sz="1200" spc="-5" dirty="0">
                <a:latin typeface="Arial MT"/>
                <a:cs typeface="Arial MT"/>
              </a:rPr>
              <a:t>Input</a:t>
            </a:r>
            <a:r>
              <a:rPr sz="1200" spc="-25" dirty="0">
                <a:latin typeface="Arial MT"/>
                <a:cs typeface="Arial MT"/>
              </a:rPr>
              <a:t> </a:t>
            </a:r>
            <a:r>
              <a:rPr sz="1200" dirty="0">
                <a:latin typeface="Arial MT"/>
                <a:cs typeface="Arial MT"/>
              </a:rPr>
              <a:t>vectors:</a:t>
            </a:r>
            <a:r>
              <a:rPr sz="1200" spc="-5" dirty="0">
                <a:latin typeface="Arial MT"/>
                <a:cs typeface="Arial MT"/>
              </a:rPr>
              <a:t> </a:t>
            </a:r>
            <a:r>
              <a:rPr sz="1200" b="1" dirty="0">
                <a:latin typeface="Arial"/>
                <a:cs typeface="Arial"/>
              </a:rPr>
              <a:t>x</a:t>
            </a:r>
            <a:r>
              <a:rPr sz="1200" b="1" spc="-20" dirty="0">
                <a:latin typeface="Arial"/>
                <a:cs typeface="Arial"/>
              </a:rPr>
              <a:t> </a:t>
            </a:r>
            <a:r>
              <a:rPr sz="1200" dirty="0">
                <a:latin typeface="Arial MT"/>
                <a:cs typeface="Arial MT"/>
              </a:rPr>
              <a:t>(shape:</a:t>
            </a:r>
            <a:r>
              <a:rPr sz="1200" spc="-20" dirty="0">
                <a:latin typeface="Arial MT"/>
                <a:cs typeface="Arial MT"/>
              </a:rPr>
              <a:t> </a:t>
            </a:r>
            <a:r>
              <a:rPr sz="1200" dirty="0">
                <a:latin typeface="Arial MT"/>
                <a:cs typeface="Arial MT"/>
              </a:rPr>
              <a:t>N</a:t>
            </a:r>
            <a:r>
              <a:rPr sz="1200" spc="-20" dirty="0">
                <a:latin typeface="Arial MT"/>
                <a:cs typeface="Arial MT"/>
              </a:rPr>
              <a:t> </a:t>
            </a:r>
            <a:r>
              <a:rPr sz="1200" dirty="0">
                <a:latin typeface="Arial MT"/>
                <a:cs typeface="Arial MT"/>
              </a:rPr>
              <a:t>x</a:t>
            </a:r>
            <a:r>
              <a:rPr sz="1200" spc="-20" dirty="0">
                <a:latin typeface="Arial MT"/>
                <a:cs typeface="Arial MT"/>
              </a:rPr>
              <a:t> </a:t>
            </a:r>
            <a:r>
              <a:rPr sz="1200" spc="-5" dirty="0">
                <a:latin typeface="Arial MT"/>
                <a:cs typeface="Arial MT"/>
              </a:rPr>
              <a:t>D) </a:t>
            </a:r>
            <a:r>
              <a:rPr sz="1200" spc="-320" dirty="0">
                <a:latin typeface="Arial MT"/>
                <a:cs typeface="Arial MT"/>
              </a:rPr>
              <a:t> </a:t>
            </a:r>
            <a:r>
              <a:rPr sz="1200" spc="-5" dirty="0">
                <a:latin typeface="Arial MT"/>
                <a:cs typeface="Arial MT"/>
              </a:rPr>
              <a:t>Queries</a:t>
            </a:r>
            <a:r>
              <a:rPr sz="1200" dirty="0">
                <a:latin typeface="Arial MT"/>
                <a:cs typeface="Arial MT"/>
              </a:rPr>
              <a:t>:</a:t>
            </a:r>
            <a:r>
              <a:rPr sz="1200" spc="10" dirty="0">
                <a:latin typeface="Arial MT"/>
                <a:cs typeface="Arial MT"/>
              </a:rPr>
              <a:t> </a:t>
            </a:r>
            <a:r>
              <a:rPr sz="1200" b="1" dirty="0">
                <a:latin typeface="Arial"/>
                <a:cs typeface="Arial"/>
              </a:rPr>
              <a:t>q</a:t>
            </a:r>
            <a:r>
              <a:rPr sz="1200" b="1" spc="-114" dirty="0">
                <a:latin typeface="Arial"/>
                <a:cs typeface="Arial"/>
              </a:rPr>
              <a:t> </a:t>
            </a:r>
            <a:r>
              <a:rPr sz="1200" dirty="0">
                <a:latin typeface="Arial MT"/>
                <a:cs typeface="Arial MT"/>
              </a:rPr>
              <a:t>(shape:</a:t>
            </a:r>
            <a:r>
              <a:rPr sz="1200" spc="-5" dirty="0">
                <a:latin typeface="Arial MT"/>
                <a:cs typeface="Arial MT"/>
              </a:rPr>
              <a:t> </a:t>
            </a:r>
            <a:r>
              <a:rPr sz="1200" dirty="0">
                <a:latin typeface="Arial MT"/>
                <a:cs typeface="Arial MT"/>
              </a:rPr>
              <a:t>M</a:t>
            </a:r>
            <a:r>
              <a:rPr sz="1200" spc="-5" dirty="0">
                <a:latin typeface="Arial MT"/>
                <a:cs typeface="Arial MT"/>
              </a:rPr>
              <a:t> </a:t>
            </a:r>
            <a:r>
              <a:rPr sz="1200" dirty="0">
                <a:latin typeface="Arial MT"/>
                <a:cs typeface="Arial MT"/>
              </a:rPr>
              <a:t>x </a:t>
            </a:r>
            <a:r>
              <a:rPr sz="1200" dirty="0">
                <a:solidFill>
                  <a:srgbClr val="3C78D8"/>
                </a:solidFill>
                <a:latin typeface="Arial MT"/>
                <a:cs typeface="Arial MT"/>
              </a:rPr>
              <a:t>D</a:t>
            </a:r>
            <a:r>
              <a:rPr sz="1200" spc="-7" baseline="-31250" dirty="0">
                <a:solidFill>
                  <a:srgbClr val="3C78D8"/>
                </a:solidFill>
                <a:latin typeface="Arial MT"/>
                <a:cs typeface="Arial MT"/>
              </a:rPr>
              <a:t>k</a:t>
            </a:r>
            <a:r>
              <a:rPr sz="1200" dirty="0">
                <a:latin typeface="Arial MT"/>
                <a:cs typeface="Arial MT"/>
              </a:rPr>
              <a:t>)</a:t>
            </a:r>
          </a:p>
        </p:txBody>
      </p:sp>
      <p:sp>
        <p:nvSpPr>
          <p:cNvPr id="187" name="object 186">
            <a:extLst>
              <a:ext uri="{FF2B5EF4-FFF2-40B4-BE49-F238E27FC236}">
                <a16:creationId xmlns:a16="http://schemas.microsoft.com/office/drawing/2014/main" id="{EBF380A7-36F5-41A1-9739-A6897A1471ED}"/>
              </a:ext>
            </a:extLst>
          </p:cNvPr>
          <p:cNvSpPr txBox="1"/>
          <p:nvPr/>
        </p:nvSpPr>
        <p:spPr>
          <a:xfrm>
            <a:off x="2087038" y="5388634"/>
            <a:ext cx="154940" cy="224154"/>
          </a:xfrm>
          <a:prstGeom prst="rect">
            <a:avLst/>
          </a:prstGeom>
        </p:spPr>
        <p:txBody>
          <a:bodyPr vert="horz" wrap="square" lIns="0" tIns="0" rIns="0" bIns="0" rtlCol="0">
            <a:spAutoFit/>
          </a:bodyPr>
          <a:lstStyle/>
          <a:p>
            <a:pPr marL="12700">
              <a:lnSpc>
                <a:spcPts val="1315"/>
              </a:lnSpc>
            </a:pPr>
            <a:r>
              <a:rPr sz="1100" spc="-5" dirty="0">
                <a:latin typeface="Arial MT"/>
                <a:cs typeface="Arial MT"/>
              </a:rPr>
              <a:t>q</a:t>
            </a:r>
            <a:r>
              <a:rPr sz="1050" spc="22" baseline="-31746" dirty="0">
                <a:latin typeface="Arial MT"/>
                <a:cs typeface="Arial MT"/>
              </a:rPr>
              <a:t>0</a:t>
            </a:r>
            <a:endParaRPr sz="1050" baseline="-31746">
              <a:latin typeface="Arial MT"/>
              <a:cs typeface="Arial MT"/>
            </a:endParaRPr>
          </a:p>
        </p:txBody>
      </p:sp>
    </p:spTree>
    <p:extLst>
      <p:ext uri="{BB962C8B-B14F-4D97-AF65-F5344CB8AC3E}">
        <p14:creationId xmlns:p14="http://schemas.microsoft.com/office/powerpoint/2010/main" val="3427021436"/>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E10B7-23DB-4BCF-9A47-D5D5C89F7B81}"/>
              </a:ext>
            </a:extLst>
          </p:cNvPr>
          <p:cNvSpPr>
            <a:spLocks noGrp="1"/>
          </p:cNvSpPr>
          <p:nvPr>
            <p:ph type="title"/>
          </p:nvPr>
        </p:nvSpPr>
        <p:spPr/>
        <p:txBody>
          <a:bodyPr/>
          <a:lstStyle/>
          <a:p>
            <a:r>
              <a:rPr lang="en-US" altLang="zh-CN" spc="-10" dirty="0"/>
              <a:t>Self</a:t>
            </a:r>
            <a:r>
              <a:rPr lang="en-US" altLang="zh-CN" spc="-50" dirty="0"/>
              <a:t> </a:t>
            </a:r>
            <a:r>
              <a:rPr lang="en-US" altLang="zh-CN" spc="-5" dirty="0"/>
              <a:t>attention</a:t>
            </a:r>
            <a:r>
              <a:rPr lang="en-US" altLang="zh-CN" spc="-45" dirty="0"/>
              <a:t> </a:t>
            </a:r>
            <a:r>
              <a:rPr lang="en-US" altLang="zh-CN" spc="-5" dirty="0"/>
              <a:t>layer</a:t>
            </a:r>
            <a:endParaRPr lang="zh-CN" altLang="en-US" dirty="0"/>
          </a:p>
        </p:txBody>
      </p:sp>
      <p:sp>
        <p:nvSpPr>
          <p:cNvPr id="4" name="object 2">
            <a:extLst>
              <a:ext uri="{FF2B5EF4-FFF2-40B4-BE49-F238E27FC236}">
                <a16:creationId xmlns:a16="http://schemas.microsoft.com/office/drawing/2014/main" id="{D26C3D3D-E5E5-4EEE-84FA-78D062940464}"/>
              </a:ext>
            </a:extLst>
          </p:cNvPr>
          <p:cNvSpPr txBox="1"/>
          <p:nvPr/>
        </p:nvSpPr>
        <p:spPr>
          <a:xfrm>
            <a:off x="5703400" y="2196251"/>
            <a:ext cx="2583775" cy="936154"/>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FF0000"/>
                </a:solidFill>
                <a:latin typeface="Arial MT"/>
                <a:cs typeface="Arial MT"/>
              </a:rPr>
              <a:t>Recall that the query </a:t>
            </a:r>
            <a:r>
              <a:rPr sz="2000" dirty="0">
                <a:solidFill>
                  <a:srgbClr val="FF0000"/>
                </a:solidFill>
                <a:latin typeface="Arial MT"/>
                <a:cs typeface="Arial MT"/>
              </a:rPr>
              <a:t>vector </a:t>
            </a:r>
            <a:r>
              <a:rPr sz="2000" spc="-5" dirty="0">
                <a:solidFill>
                  <a:srgbClr val="FF0000"/>
                </a:solidFill>
                <a:latin typeface="Arial MT"/>
                <a:cs typeface="Arial MT"/>
              </a:rPr>
              <a:t>was </a:t>
            </a:r>
            <a:r>
              <a:rPr sz="2000" dirty="0">
                <a:solidFill>
                  <a:srgbClr val="FF0000"/>
                </a:solidFill>
                <a:latin typeface="Arial MT"/>
                <a:cs typeface="Arial MT"/>
              </a:rPr>
              <a:t>a </a:t>
            </a:r>
            <a:r>
              <a:rPr sz="2000" spc="-320" dirty="0">
                <a:solidFill>
                  <a:srgbClr val="FF0000"/>
                </a:solidFill>
                <a:latin typeface="Arial MT"/>
                <a:cs typeface="Arial MT"/>
              </a:rPr>
              <a:t> </a:t>
            </a:r>
            <a:r>
              <a:rPr sz="2000" spc="-5" dirty="0">
                <a:solidFill>
                  <a:srgbClr val="FF0000"/>
                </a:solidFill>
                <a:latin typeface="Arial MT"/>
                <a:cs typeface="Arial MT"/>
              </a:rPr>
              <a:t>function</a:t>
            </a:r>
            <a:r>
              <a:rPr sz="2000" spc="-15" dirty="0">
                <a:solidFill>
                  <a:srgbClr val="FF0000"/>
                </a:solidFill>
                <a:latin typeface="Arial MT"/>
                <a:cs typeface="Arial MT"/>
              </a:rPr>
              <a:t> </a:t>
            </a:r>
            <a:r>
              <a:rPr sz="2000" spc="-5" dirty="0">
                <a:solidFill>
                  <a:srgbClr val="FF0000"/>
                </a:solidFill>
                <a:latin typeface="Arial MT"/>
                <a:cs typeface="Arial MT"/>
              </a:rPr>
              <a:t>of</a:t>
            </a:r>
            <a:r>
              <a:rPr sz="2000" spc="-10" dirty="0">
                <a:solidFill>
                  <a:srgbClr val="FF0000"/>
                </a:solidFill>
                <a:latin typeface="Arial MT"/>
                <a:cs typeface="Arial MT"/>
              </a:rPr>
              <a:t> </a:t>
            </a:r>
            <a:r>
              <a:rPr sz="2000" spc="-5" dirty="0">
                <a:solidFill>
                  <a:srgbClr val="FF0000"/>
                </a:solidFill>
                <a:latin typeface="Arial MT"/>
                <a:cs typeface="Arial MT"/>
              </a:rPr>
              <a:t>the</a:t>
            </a:r>
            <a:r>
              <a:rPr sz="2000" spc="-10" dirty="0">
                <a:solidFill>
                  <a:srgbClr val="FF0000"/>
                </a:solidFill>
                <a:latin typeface="Arial MT"/>
                <a:cs typeface="Arial MT"/>
              </a:rPr>
              <a:t> </a:t>
            </a:r>
            <a:r>
              <a:rPr sz="2000" spc="-5" dirty="0">
                <a:solidFill>
                  <a:srgbClr val="FF0000"/>
                </a:solidFill>
                <a:latin typeface="Arial MT"/>
                <a:cs typeface="Arial MT"/>
              </a:rPr>
              <a:t>input</a:t>
            </a:r>
            <a:r>
              <a:rPr sz="2000" spc="-10" dirty="0">
                <a:solidFill>
                  <a:srgbClr val="FF0000"/>
                </a:solidFill>
                <a:latin typeface="Arial MT"/>
                <a:cs typeface="Arial MT"/>
              </a:rPr>
              <a:t> </a:t>
            </a:r>
            <a:r>
              <a:rPr sz="2000" dirty="0">
                <a:solidFill>
                  <a:srgbClr val="FF0000"/>
                </a:solidFill>
                <a:latin typeface="Arial MT"/>
                <a:cs typeface="Arial MT"/>
              </a:rPr>
              <a:t>vectors</a:t>
            </a:r>
            <a:r>
              <a:rPr lang="en-US" altLang="zh-CN" sz="2000" dirty="0">
                <a:solidFill>
                  <a:srgbClr val="FF0000"/>
                </a:solidFill>
                <a:latin typeface="Arial MT"/>
                <a:cs typeface="Arial MT"/>
              </a:rPr>
              <a:t>.</a:t>
            </a:r>
            <a:endParaRPr sz="2000" dirty="0">
              <a:latin typeface="Arial MT"/>
              <a:cs typeface="Arial MT"/>
            </a:endParaRPr>
          </a:p>
        </p:txBody>
      </p:sp>
      <p:sp>
        <p:nvSpPr>
          <p:cNvPr id="5" name="object 3">
            <a:extLst>
              <a:ext uri="{FF2B5EF4-FFF2-40B4-BE49-F238E27FC236}">
                <a16:creationId xmlns:a16="http://schemas.microsoft.com/office/drawing/2014/main" id="{0132A520-472F-455F-95CA-42EC307CE777}"/>
              </a:ext>
            </a:extLst>
          </p:cNvPr>
          <p:cNvSpPr txBox="1"/>
          <p:nvPr/>
        </p:nvSpPr>
        <p:spPr>
          <a:xfrm>
            <a:off x="1686649" y="2403868"/>
            <a:ext cx="1019810" cy="211454"/>
          </a:xfrm>
          <a:prstGeom prst="rect">
            <a:avLst/>
          </a:prstGeom>
          <a:ln w="9524">
            <a:solidFill>
              <a:srgbClr val="000000"/>
            </a:solidFill>
          </a:ln>
        </p:spPr>
        <p:txBody>
          <a:bodyPr vert="horz" wrap="square" lIns="0" tIns="48260" rIns="0" bIns="0" rtlCol="0">
            <a:spAutoFit/>
          </a:bodyPr>
          <a:lstStyle/>
          <a:p>
            <a:pPr marL="174625">
              <a:lnSpc>
                <a:spcPct val="100000"/>
              </a:lnSpc>
              <a:spcBef>
                <a:spcPts val="380"/>
              </a:spcBef>
            </a:pPr>
            <a:r>
              <a:rPr sz="700" dirty="0">
                <a:latin typeface="Arial MT"/>
                <a:cs typeface="Arial MT"/>
              </a:rPr>
              <a:t>mul(→)</a:t>
            </a:r>
            <a:r>
              <a:rPr sz="700" spc="-30" dirty="0">
                <a:latin typeface="Arial MT"/>
                <a:cs typeface="Arial MT"/>
              </a:rPr>
              <a:t> </a:t>
            </a:r>
            <a:r>
              <a:rPr sz="700" dirty="0">
                <a:latin typeface="Arial MT"/>
                <a:cs typeface="Arial MT"/>
              </a:rPr>
              <a:t>+</a:t>
            </a:r>
            <a:r>
              <a:rPr sz="700" spc="-25" dirty="0">
                <a:latin typeface="Arial MT"/>
                <a:cs typeface="Arial MT"/>
              </a:rPr>
              <a:t> </a:t>
            </a:r>
            <a:r>
              <a:rPr sz="700" spc="-5" dirty="0">
                <a:latin typeface="Arial MT"/>
                <a:cs typeface="Arial MT"/>
              </a:rPr>
              <a:t>add</a:t>
            </a:r>
            <a:r>
              <a:rPr sz="700" spc="-25" dirty="0">
                <a:latin typeface="Arial MT"/>
                <a:cs typeface="Arial MT"/>
              </a:rPr>
              <a:t> </a:t>
            </a:r>
            <a:r>
              <a:rPr sz="700" spc="-120" dirty="0">
                <a:latin typeface="Arial MT"/>
                <a:cs typeface="Arial MT"/>
              </a:rPr>
              <a:t>(↑)</a:t>
            </a:r>
            <a:endParaRPr sz="700">
              <a:latin typeface="Arial MT"/>
              <a:cs typeface="Arial MT"/>
            </a:endParaRPr>
          </a:p>
        </p:txBody>
      </p:sp>
      <p:sp>
        <p:nvSpPr>
          <p:cNvPr id="6" name="object 5">
            <a:extLst>
              <a:ext uri="{FF2B5EF4-FFF2-40B4-BE49-F238E27FC236}">
                <a16:creationId xmlns:a16="http://schemas.microsoft.com/office/drawing/2014/main" id="{393A3A32-926C-415B-BD98-A1BF676266C6}"/>
              </a:ext>
            </a:extLst>
          </p:cNvPr>
          <p:cNvSpPr txBox="1"/>
          <p:nvPr/>
        </p:nvSpPr>
        <p:spPr>
          <a:xfrm>
            <a:off x="2728465" y="4426440"/>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grpSp>
        <p:nvGrpSpPr>
          <p:cNvPr id="7" name="object 6">
            <a:extLst>
              <a:ext uri="{FF2B5EF4-FFF2-40B4-BE49-F238E27FC236}">
                <a16:creationId xmlns:a16="http://schemas.microsoft.com/office/drawing/2014/main" id="{AC199351-4AAA-4FA5-96F7-5B2A90FEECDE}"/>
              </a:ext>
            </a:extLst>
          </p:cNvPr>
          <p:cNvGrpSpPr/>
          <p:nvPr/>
        </p:nvGrpSpPr>
        <p:grpSpPr>
          <a:xfrm>
            <a:off x="1680003" y="4284542"/>
            <a:ext cx="333375" cy="1402080"/>
            <a:chOff x="1594278" y="3134399"/>
            <a:chExt cx="333375" cy="1402080"/>
          </a:xfrm>
        </p:grpSpPr>
        <p:sp>
          <p:nvSpPr>
            <p:cNvPr id="8" name="object 7">
              <a:extLst>
                <a:ext uri="{FF2B5EF4-FFF2-40B4-BE49-F238E27FC236}">
                  <a16:creationId xmlns:a16="http://schemas.microsoft.com/office/drawing/2014/main" id="{64C9430A-1CB7-4BAC-B8C9-65FFF8D9429A}"/>
                </a:ext>
              </a:extLst>
            </p:cNvPr>
            <p:cNvSpPr/>
            <p:nvPr/>
          </p:nvSpPr>
          <p:spPr>
            <a:xfrm>
              <a:off x="1599040"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9" name="object 8">
              <a:extLst>
                <a:ext uri="{FF2B5EF4-FFF2-40B4-BE49-F238E27FC236}">
                  <a16:creationId xmlns:a16="http://schemas.microsoft.com/office/drawing/2014/main" id="{DE726FF8-C382-4666-A971-88B354E56B1B}"/>
                </a:ext>
              </a:extLst>
            </p:cNvPr>
            <p:cNvSpPr/>
            <p:nvPr/>
          </p:nvSpPr>
          <p:spPr>
            <a:xfrm>
              <a:off x="1599040"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9">
              <a:extLst>
                <a:ext uri="{FF2B5EF4-FFF2-40B4-BE49-F238E27FC236}">
                  <a16:creationId xmlns:a16="http://schemas.microsoft.com/office/drawing/2014/main" id="{59D8BB66-79D1-4BD4-81AC-39EC276D7323}"/>
                </a:ext>
              </a:extLst>
            </p:cNvPr>
            <p:cNvSpPr/>
            <p:nvPr/>
          </p:nvSpPr>
          <p:spPr>
            <a:xfrm>
              <a:off x="1599040" y="3444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1" name="object 10">
              <a:extLst>
                <a:ext uri="{FF2B5EF4-FFF2-40B4-BE49-F238E27FC236}">
                  <a16:creationId xmlns:a16="http://schemas.microsoft.com/office/drawing/2014/main" id="{8EA88B6C-6625-4CFA-8609-2069D70AB66B}"/>
                </a:ext>
              </a:extLst>
            </p:cNvPr>
            <p:cNvSpPr/>
            <p:nvPr/>
          </p:nvSpPr>
          <p:spPr>
            <a:xfrm>
              <a:off x="1599040" y="3444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1">
              <a:extLst>
                <a:ext uri="{FF2B5EF4-FFF2-40B4-BE49-F238E27FC236}">
                  <a16:creationId xmlns:a16="http://schemas.microsoft.com/office/drawing/2014/main" id="{B13C734F-A771-4127-8774-C56CC86E131F}"/>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3" name="object 12">
              <a:extLst>
                <a:ext uri="{FF2B5EF4-FFF2-40B4-BE49-F238E27FC236}">
                  <a16:creationId xmlns:a16="http://schemas.microsoft.com/office/drawing/2014/main" id="{4F9092F8-B917-4EFE-A509-1108AE8B40E9}"/>
                </a:ext>
              </a:extLst>
            </p:cNvPr>
            <p:cNvSpPr/>
            <p:nvPr/>
          </p:nvSpPr>
          <p:spPr>
            <a:xfrm>
              <a:off x="1601587"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4" name="object 13">
              <a:extLst>
                <a:ext uri="{FF2B5EF4-FFF2-40B4-BE49-F238E27FC236}">
                  <a16:creationId xmlns:a16="http://schemas.microsoft.com/office/drawing/2014/main" id="{6C81380C-68E9-411E-8A64-B6C91C01EEB8}"/>
                </a:ext>
              </a:extLst>
            </p:cNvPr>
            <p:cNvSpPr/>
            <p:nvPr/>
          </p:nvSpPr>
          <p:spPr>
            <a:xfrm>
              <a:off x="1601587"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5" name="object 14">
              <a:extLst>
                <a:ext uri="{FF2B5EF4-FFF2-40B4-BE49-F238E27FC236}">
                  <a16:creationId xmlns:a16="http://schemas.microsoft.com/office/drawing/2014/main" id="{BEE9AD0F-F843-4567-AAF1-2254F241B0B1}"/>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6" name="object 15">
              <a:extLst>
                <a:ext uri="{FF2B5EF4-FFF2-40B4-BE49-F238E27FC236}">
                  <a16:creationId xmlns:a16="http://schemas.microsoft.com/office/drawing/2014/main" id="{BFC2F17F-2801-44E9-AC0A-A2DBC40EA455}"/>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7" name="object 16">
              <a:extLst>
                <a:ext uri="{FF2B5EF4-FFF2-40B4-BE49-F238E27FC236}">
                  <a16:creationId xmlns:a16="http://schemas.microsoft.com/office/drawing/2014/main" id="{0E3CA6EA-5607-4D58-823E-C068C1DCA5E0}"/>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18" name="object 17">
            <a:extLst>
              <a:ext uri="{FF2B5EF4-FFF2-40B4-BE49-F238E27FC236}">
                <a16:creationId xmlns:a16="http://schemas.microsoft.com/office/drawing/2014/main" id="{125B8797-DADE-474B-BFE6-593215A8D924}"/>
              </a:ext>
            </a:extLst>
          </p:cNvPr>
          <p:cNvGrpSpPr/>
          <p:nvPr/>
        </p:nvGrpSpPr>
        <p:grpSpPr>
          <a:xfrm>
            <a:off x="393313" y="2924972"/>
            <a:ext cx="1475105" cy="2272030"/>
            <a:chOff x="307588" y="1774829"/>
            <a:chExt cx="1475105" cy="2272030"/>
          </a:xfrm>
        </p:grpSpPr>
        <p:sp>
          <p:nvSpPr>
            <p:cNvPr id="19" name="object 18">
              <a:extLst>
                <a:ext uri="{FF2B5EF4-FFF2-40B4-BE49-F238E27FC236}">
                  <a16:creationId xmlns:a16="http://schemas.microsoft.com/office/drawing/2014/main" id="{AA2B2377-1FF3-41BE-9163-09D44664116A}"/>
                </a:ext>
              </a:extLst>
            </p:cNvPr>
            <p:cNvSpPr/>
            <p:nvPr/>
          </p:nvSpPr>
          <p:spPr>
            <a:xfrm>
              <a:off x="466502" y="2415474"/>
              <a:ext cx="541655" cy="866775"/>
            </a:xfrm>
            <a:custGeom>
              <a:avLst/>
              <a:gdLst/>
              <a:ahLst/>
              <a:cxnLst/>
              <a:rect l="l" t="t" r="r" b="b"/>
              <a:pathLst>
                <a:path w="541655" h="866775">
                  <a:moveTo>
                    <a:pt x="83974" y="866399"/>
                  </a:moveTo>
                  <a:lnTo>
                    <a:pt x="0" y="866399"/>
                  </a:lnTo>
                  <a:lnTo>
                    <a:pt x="0" y="0"/>
                  </a:lnTo>
                  <a:lnTo>
                    <a:pt x="541624" y="0"/>
                  </a:lnTo>
                </a:path>
              </a:pathLst>
            </a:custGeom>
            <a:ln w="9524">
              <a:solidFill>
                <a:srgbClr val="222222"/>
              </a:solidFill>
            </a:ln>
          </p:spPr>
          <p:txBody>
            <a:bodyPr wrap="square" lIns="0" tIns="0" rIns="0" bIns="0" rtlCol="0"/>
            <a:lstStyle/>
            <a:p>
              <a:endParaRPr/>
            </a:p>
          </p:txBody>
        </p:sp>
        <p:sp>
          <p:nvSpPr>
            <p:cNvPr id="20" name="object 19">
              <a:extLst>
                <a:ext uri="{FF2B5EF4-FFF2-40B4-BE49-F238E27FC236}">
                  <a16:creationId xmlns:a16="http://schemas.microsoft.com/office/drawing/2014/main" id="{C15414A8-E494-4ADE-94DE-72ED4512F860}"/>
                </a:ext>
              </a:extLst>
            </p:cNvPr>
            <p:cNvSpPr/>
            <p:nvPr/>
          </p:nvSpPr>
          <p:spPr>
            <a:xfrm>
              <a:off x="1008127" y="23997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1" name="object 20">
              <a:extLst>
                <a:ext uri="{FF2B5EF4-FFF2-40B4-BE49-F238E27FC236}">
                  <a16:creationId xmlns:a16="http://schemas.microsoft.com/office/drawing/2014/main" id="{4F58FC5B-7AD4-4852-BF16-9182D9BC8F4D}"/>
                </a:ext>
              </a:extLst>
            </p:cNvPr>
            <p:cNvSpPr/>
            <p:nvPr/>
          </p:nvSpPr>
          <p:spPr>
            <a:xfrm>
              <a:off x="1008127" y="23997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2" name="object 21">
              <a:extLst>
                <a:ext uri="{FF2B5EF4-FFF2-40B4-BE49-F238E27FC236}">
                  <a16:creationId xmlns:a16="http://schemas.microsoft.com/office/drawing/2014/main" id="{5F502705-EABB-4672-AFBA-8BEE18767979}"/>
                </a:ext>
              </a:extLst>
            </p:cNvPr>
            <p:cNvSpPr/>
            <p:nvPr/>
          </p:nvSpPr>
          <p:spPr>
            <a:xfrm>
              <a:off x="389251" y="2105399"/>
              <a:ext cx="619125" cy="1486535"/>
            </a:xfrm>
            <a:custGeom>
              <a:avLst/>
              <a:gdLst/>
              <a:ahLst/>
              <a:cxnLst/>
              <a:rect l="l" t="t" r="r" b="b"/>
              <a:pathLst>
                <a:path w="619125" h="1486535">
                  <a:moveTo>
                    <a:pt x="161225" y="1486499"/>
                  </a:moveTo>
                  <a:lnTo>
                    <a:pt x="0" y="1486499"/>
                  </a:lnTo>
                  <a:lnTo>
                    <a:pt x="0" y="0"/>
                  </a:lnTo>
                  <a:lnTo>
                    <a:pt x="618875" y="0"/>
                  </a:lnTo>
                </a:path>
              </a:pathLst>
            </a:custGeom>
            <a:ln w="9524">
              <a:solidFill>
                <a:srgbClr val="222222"/>
              </a:solidFill>
            </a:ln>
          </p:spPr>
          <p:txBody>
            <a:bodyPr wrap="square" lIns="0" tIns="0" rIns="0" bIns="0" rtlCol="0"/>
            <a:lstStyle/>
            <a:p>
              <a:endParaRPr/>
            </a:p>
          </p:txBody>
        </p:sp>
        <p:sp>
          <p:nvSpPr>
            <p:cNvPr id="23" name="object 22">
              <a:extLst>
                <a:ext uri="{FF2B5EF4-FFF2-40B4-BE49-F238E27FC236}">
                  <a16:creationId xmlns:a16="http://schemas.microsoft.com/office/drawing/2014/main" id="{78A5AD54-FF23-4524-B6C3-56A97CCFE50C}"/>
                </a:ext>
              </a:extLst>
            </p:cNvPr>
            <p:cNvSpPr/>
            <p:nvPr/>
          </p:nvSpPr>
          <p:spPr>
            <a:xfrm>
              <a:off x="1008127" y="2089667"/>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4" name="object 23">
              <a:extLst>
                <a:ext uri="{FF2B5EF4-FFF2-40B4-BE49-F238E27FC236}">
                  <a16:creationId xmlns:a16="http://schemas.microsoft.com/office/drawing/2014/main" id="{7666F57A-E5FC-4BE3-9DB3-9D764810C665}"/>
                </a:ext>
              </a:extLst>
            </p:cNvPr>
            <p:cNvSpPr/>
            <p:nvPr/>
          </p:nvSpPr>
          <p:spPr>
            <a:xfrm>
              <a:off x="1008127" y="208966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5" name="object 24">
              <a:extLst>
                <a:ext uri="{FF2B5EF4-FFF2-40B4-BE49-F238E27FC236}">
                  <a16:creationId xmlns:a16="http://schemas.microsoft.com/office/drawing/2014/main" id="{1A358F5E-7E9E-4961-8103-E286E73A5219}"/>
                </a:ext>
              </a:extLst>
            </p:cNvPr>
            <p:cNvSpPr/>
            <p:nvPr/>
          </p:nvSpPr>
          <p:spPr>
            <a:xfrm>
              <a:off x="312351" y="1795324"/>
              <a:ext cx="695960" cy="2106930"/>
            </a:xfrm>
            <a:custGeom>
              <a:avLst/>
              <a:gdLst/>
              <a:ahLst/>
              <a:cxnLst/>
              <a:rect l="l" t="t" r="r" b="b"/>
              <a:pathLst>
                <a:path w="695960" h="2106929">
                  <a:moveTo>
                    <a:pt x="238125" y="2106599"/>
                  </a:moveTo>
                  <a:lnTo>
                    <a:pt x="0" y="2106599"/>
                  </a:lnTo>
                  <a:lnTo>
                    <a:pt x="0" y="0"/>
                  </a:lnTo>
                  <a:lnTo>
                    <a:pt x="695775" y="0"/>
                  </a:lnTo>
                </a:path>
              </a:pathLst>
            </a:custGeom>
            <a:ln w="9524">
              <a:solidFill>
                <a:srgbClr val="222222"/>
              </a:solidFill>
            </a:ln>
          </p:spPr>
          <p:txBody>
            <a:bodyPr wrap="square" lIns="0" tIns="0" rIns="0" bIns="0" rtlCol="0"/>
            <a:lstStyle/>
            <a:p>
              <a:endParaRPr/>
            </a:p>
          </p:txBody>
        </p:sp>
        <p:sp>
          <p:nvSpPr>
            <p:cNvPr id="26" name="object 25">
              <a:extLst>
                <a:ext uri="{FF2B5EF4-FFF2-40B4-BE49-F238E27FC236}">
                  <a16:creationId xmlns:a16="http://schemas.microsoft.com/office/drawing/2014/main" id="{88F3554F-90E1-4560-9F22-6E25F6C80788}"/>
                </a:ext>
              </a:extLst>
            </p:cNvPr>
            <p:cNvSpPr/>
            <p:nvPr/>
          </p:nvSpPr>
          <p:spPr>
            <a:xfrm>
              <a:off x="1008127" y="17795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27" name="object 26">
              <a:extLst>
                <a:ext uri="{FF2B5EF4-FFF2-40B4-BE49-F238E27FC236}">
                  <a16:creationId xmlns:a16="http://schemas.microsoft.com/office/drawing/2014/main" id="{313CA725-BBD1-4C16-9639-AB1C76E0FD66}"/>
                </a:ext>
              </a:extLst>
            </p:cNvPr>
            <p:cNvSpPr/>
            <p:nvPr/>
          </p:nvSpPr>
          <p:spPr>
            <a:xfrm>
              <a:off x="1008127" y="17795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28" name="object 27">
              <a:extLst>
                <a:ext uri="{FF2B5EF4-FFF2-40B4-BE49-F238E27FC236}">
                  <a16:creationId xmlns:a16="http://schemas.microsoft.com/office/drawing/2014/main" id="{3856A076-826D-46C0-81AE-BB2599E4FAEB}"/>
                </a:ext>
              </a:extLst>
            </p:cNvPr>
            <p:cNvSpPr/>
            <p:nvPr/>
          </p:nvSpPr>
          <p:spPr>
            <a:xfrm>
              <a:off x="550476" y="376212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9" name="object 28">
              <a:extLst>
                <a:ext uri="{FF2B5EF4-FFF2-40B4-BE49-F238E27FC236}">
                  <a16:creationId xmlns:a16="http://schemas.microsoft.com/office/drawing/2014/main" id="{CE50811F-B678-4670-A4E4-E36F4EC875D4}"/>
                </a:ext>
              </a:extLst>
            </p:cNvPr>
            <p:cNvSpPr/>
            <p:nvPr/>
          </p:nvSpPr>
          <p:spPr>
            <a:xfrm>
              <a:off x="550476" y="376212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0" name="object 29">
              <a:extLst>
                <a:ext uri="{FF2B5EF4-FFF2-40B4-BE49-F238E27FC236}">
                  <a16:creationId xmlns:a16="http://schemas.microsoft.com/office/drawing/2014/main" id="{670E3F3E-5B5E-4F6A-9EAB-4011352EC6FD}"/>
                </a:ext>
              </a:extLst>
            </p:cNvPr>
            <p:cNvSpPr/>
            <p:nvPr/>
          </p:nvSpPr>
          <p:spPr>
            <a:xfrm>
              <a:off x="1386287" y="39137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31" name="object 30">
              <a:extLst>
                <a:ext uri="{FF2B5EF4-FFF2-40B4-BE49-F238E27FC236}">
                  <a16:creationId xmlns:a16="http://schemas.microsoft.com/office/drawing/2014/main" id="{8B9F1D70-2FCD-4562-9C1E-F4A58BA96BEF}"/>
                </a:ext>
              </a:extLst>
            </p:cNvPr>
            <p:cNvSpPr/>
            <p:nvPr/>
          </p:nvSpPr>
          <p:spPr>
            <a:xfrm>
              <a:off x="1525206"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32" name="object 31">
              <a:extLst>
                <a:ext uri="{FF2B5EF4-FFF2-40B4-BE49-F238E27FC236}">
                  <a16:creationId xmlns:a16="http://schemas.microsoft.com/office/drawing/2014/main" id="{DA57AF63-0556-4372-8A5F-CEBA7F55F7FD}"/>
                </a:ext>
              </a:extLst>
            </p:cNvPr>
            <p:cNvSpPr/>
            <p:nvPr/>
          </p:nvSpPr>
          <p:spPr>
            <a:xfrm>
              <a:off x="1525206"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3" name="object 32">
              <a:extLst>
                <a:ext uri="{FF2B5EF4-FFF2-40B4-BE49-F238E27FC236}">
                  <a16:creationId xmlns:a16="http://schemas.microsoft.com/office/drawing/2014/main" id="{D39C21B1-6408-4D4F-BBBE-957B02F33903}"/>
                </a:ext>
              </a:extLst>
            </p:cNvPr>
            <p:cNvSpPr/>
            <p:nvPr/>
          </p:nvSpPr>
          <p:spPr>
            <a:xfrm>
              <a:off x="1386287" y="35960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34" name="object 33">
              <a:extLst>
                <a:ext uri="{FF2B5EF4-FFF2-40B4-BE49-F238E27FC236}">
                  <a16:creationId xmlns:a16="http://schemas.microsoft.com/office/drawing/2014/main" id="{C9ACCD14-6B2D-4F14-9812-7ADFE1CB66EB}"/>
                </a:ext>
              </a:extLst>
            </p:cNvPr>
            <p:cNvSpPr/>
            <p:nvPr/>
          </p:nvSpPr>
          <p:spPr>
            <a:xfrm>
              <a:off x="1525206"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35" name="object 34">
              <a:extLst>
                <a:ext uri="{FF2B5EF4-FFF2-40B4-BE49-F238E27FC236}">
                  <a16:creationId xmlns:a16="http://schemas.microsoft.com/office/drawing/2014/main" id="{34E53D28-C4AB-4DE3-B932-B0D6AA63F3CC}"/>
                </a:ext>
              </a:extLst>
            </p:cNvPr>
            <p:cNvSpPr/>
            <p:nvPr/>
          </p:nvSpPr>
          <p:spPr>
            <a:xfrm>
              <a:off x="1525206"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6" name="object 35">
              <a:extLst>
                <a:ext uri="{FF2B5EF4-FFF2-40B4-BE49-F238E27FC236}">
                  <a16:creationId xmlns:a16="http://schemas.microsoft.com/office/drawing/2014/main" id="{0C1DCC1D-54D8-4E33-BF07-D30D0E7A27A3}"/>
                </a:ext>
              </a:extLst>
            </p:cNvPr>
            <p:cNvSpPr/>
            <p:nvPr/>
          </p:nvSpPr>
          <p:spPr>
            <a:xfrm>
              <a:off x="1386287" y="329368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37" name="object 36">
              <a:extLst>
                <a:ext uri="{FF2B5EF4-FFF2-40B4-BE49-F238E27FC236}">
                  <a16:creationId xmlns:a16="http://schemas.microsoft.com/office/drawing/2014/main" id="{CA0B78ED-7030-432D-8991-5CD7E69529A9}"/>
                </a:ext>
              </a:extLst>
            </p:cNvPr>
            <p:cNvSpPr/>
            <p:nvPr/>
          </p:nvSpPr>
          <p:spPr>
            <a:xfrm>
              <a:off x="1525206"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38" name="object 37">
              <a:extLst>
                <a:ext uri="{FF2B5EF4-FFF2-40B4-BE49-F238E27FC236}">
                  <a16:creationId xmlns:a16="http://schemas.microsoft.com/office/drawing/2014/main" id="{256253A2-44D6-4DBC-B02C-FA083DAE9A28}"/>
                </a:ext>
              </a:extLst>
            </p:cNvPr>
            <p:cNvSpPr/>
            <p:nvPr/>
          </p:nvSpPr>
          <p:spPr>
            <a:xfrm>
              <a:off x="1525206"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9" name="object 38">
              <a:extLst>
                <a:ext uri="{FF2B5EF4-FFF2-40B4-BE49-F238E27FC236}">
                  <a16:creationId xmlns:a16="http://schemas.microsoft.com/office/drawing/2014/main" id="{0287FD14-C491-4E55-AF7D-8D0A30AA8F04}"/>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0" name="object 39">
              <a:extLst>
                <a:ext uri="{FF2B5EF4-FFF2-40B4-BE49-F238E27FC236}">
                  <a16:creationId xmlns:a16="http://schemas.microsoft.com/office/drawing/2014/main" id="{7BDE4E27-6A19-4856-BCFE-42759DB905D2}"/>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1" name="object 40">
            <a:extLst>
              <a:ext uri="{FF2B5EF4-FFF2-40B4-BE49-F238E27FC236}">
                <a16:creationId xmlns:a16="http://schemas.microsoft.com/office/drawing/2014/main" id="{FB9CBA37-953E-436C-9091-453BB18B74CB}"/>
              </a:ext>
            </a:extLst>
          </p:cNvPr>
          <p:cNvSpPr txBox="1"/>
          <p:nvPr/>
        </p:nvSpPr>
        <p:spPr>
          <a:xfrm>
            <a:off x="2723365" y="3017372"/>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sp>
        <p:nvSpPr>
          <p:cNvPr id="42" name="object 41">
            <a:extLst>
              <a:ext uri="{FF2B5EF4-FFF2-40B4-BE49-F238E27FC236}">
                <a16:creationId xmlns:a16="http://schemas.microsoft.com/office/drawing/2014/main" id="{FC74A8FB-2F69-4245-A27D-ADFE9D2AD363}"/>
              </a:ext>
            </a:extLst>
          </p:cNvPr>
          <p:cNvSpPr/>
          <p:nvPr/>
        </p:nvSpPr>
        <p:spPr>
          <a:xfrm>
            <a:off x="1847563" y="4152913"/>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3" name="object 42">
            <a:extLst>
              <a:ext uri="{FF2B5EF4-FFF2-40B4-BE49-F238E27FC236}">
                <a16:creationId xmlns:a16="http://schemas.microsoft.com/office/drawing/2014/main" id="{45F2CFA7-7CE4-46C4-B1EC-690125E6102A}"/>
              </a:ext>
            </a:extLst>
          </p:cNvPr>
          <p:cNvGrpSpPr/>
          <p:nvPr/>
        </p:nvGrpSpPr>
        <p:grpSpPr>
          <a:xfrm>
            <a:off x="1827069" y="4104928"/>
            <a:ext cx="41275" cy="53340"/>
            <a:chOff x="1741344" y="2954785"/>
            <a:chExt cx="41275" cy="53340"/>
          </a:xfrm>
        </p:grpSpPr>
        <p:sp>
          <p:nvSpPr>
            <p:cNvPr id="44" name="object 43">
              <a:extLst>
                <a:ext uri="{FF2B5EF4-FFF2-40B4-BE49-F238E27FC236}">
                  <a16:creationId xmlns:a16="http://schemas.microsoft.com/office/drawing/2014/main" id="{227724AC-A948-4921-AADC-D8D9B88F78FE}"/>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5" name="object 44">
              <a:extLst>
                <a:ext uri="{FF2B5EF4-FFF2-40B4-BE49-F238E27FC236}">
                  <a16:creationId xmlns:a16="http://schemas.microsoft.com/office/drawing/2014/main" id="{AB526E20-7B22-4584-BFED-A191ABEA599E}"/>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6" name="object 45">
            <a:extLst>
              <a:ext uri="{FF2B5EF4-FFF2-40B4-BE49-F238E27FC236}">
                <a16:creationId xmlns:a16="http://schemas.microsoft.com/office/drawing/2014/main" id="{A61765E3-9BB0-4A08-9118-22079B9B6D04}"/>
              </a:ext>
            </a:extLst>
          </p:cNvPr>
          <p:cNvSpPr txBox="1"/>
          <p:nvPr/>
        </p:nvSpPr>
        <p:spPr>
          <a:xfrm>
            <a:off x="1686649" y="3888717"/>
            <a:ext cx="1019810" cy="211454"/>
          </a:xfrm>
          <a:prstGeom prst="rect">
            <a:avLst/>
          </a:prstGeom>
          <a:ln w="9524">
            <a:solidFill>
              <a:srgbClr val="000000"/>
            </a:solidFill>
          </a:ln>
        </p:spPr>
        <p:txBody>
          <a:bodyPr vert="horz" wrap="square" lIns="0" tIns="7620" rIns="0" bIns="0" rtlCol="0">
            <a:spAutoFit/>
          </a:bodyPr>
          <a:lstStyle/>
          <a:p>
            <a:pPr marL="132715">
              <a:lnSpc>
                <a:spcPct val="100000"/>
              </a:lnSpc>
              <a:spcBef>
                <a:spcPts val="60"/>
              </a:spcBef>
            </a:pPr>
            <a:r>
              <a:rPr sz="1200" dirty="0">
                <a:latin typeface="Arial MT"/>
                <a:cs typeface="Arial MT"/>
              </a:rPr>
              <a:t>softmax</a:t>
            </a:r>
            <a:r>
              <a:rPr sz="1200" spc="-55" dirty="0">
                <a:latin typeface="Arial MT"/>
                <a:cs typeface="Arial MT"/>
              </a:rPr>
              <a:t> </a:t>
            </a:r>
            <a:r>
              <a:rPr sz="1200" spc="-200" dirty="0">
                <a:latin typeface="Arial MT"/>
                <a:cs typeface="Arial MT"/>
              </a:rPr>
              <a:t>(↑)</a:t>
            </a:r>
            <a:endParaRPr sz="1200">
              <a:latin typeface="Arial MT"/>
              <a:cs typeface="Arial MT"/>
            </a:endParaRPr>
          </a:p>
        </p:txBody>
      </p:sp>
      <p:sp>
        <p:nvSpPr>
          <p:cNvPr id="47" name="object 46">
            <a:extLst>
              <a:ext uri="{FF2B5EF4-FFF2-40B4-BE49-F238E27FC236}">
                <a16:creationId xmlns:a16="http://schemas.microsoft.com/office/drawing/2014/main" id="{6DA7249B-AEB9-4038-BAD4-3C1BBB44D379}"/>
              </a:ext>
            </a:extLst>
          </p:cNvPr>
          <p:cNvSpPr/>
          <p:nvPr/>
        </p:nvSpPr>
        <p:spPr>
          <a:xfrm>
            <a:off x="1847563" y="3771913"/>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8" name="object 47">
            <a:extLst>
              <a:ext uri="{FF2B5EF4-FFF2-40B4-BE49-F238E27FC236}">
                <a16:creationId xmlns:a16="http://schemas.microsoft.com/office/drawing/2014/main" id="{FAA2B5F5-FD49-44C8-9D98-7D8115D1983B}"/>
              </a:ext>
            </a:extLst>
          </p:cNvPr>
          <p:cNvGrpSpPr/>
          <p:nvPr/>
        </p:nvGrpSpPr>
        <p:grpSpPr>
          <a:xfrm>
            <a:off x="2030812" y="1963280"/>
            <a:ext cx="680085" cy="289560"/>
            <a:chOff x="1945087" y="813137"/>
            <a:chExt cx="680085" cy="289560"/>
          </a:xfrm>
        </p:grpSpPr>
        <p:sp>
          <p:nvSpPr>
            <p:cNvPr id="49" name="object 48">
              <a:extLst>
                <a:ext uri="{FF2B5EF4-FFF2-40B4-BE49-F238E27FC236}">
                  <a16:creationId xmlns:a16="http://schemas.microsoft.com/office/drawing/2014/main" id="{742AA646-CE32-4C87-ACE1-C80CCC356A27}"/>
                </a:ext>
              </a:extLst>
            </p:cNvPr>
            <p:cNvSpPr/>
            <p:nvPr/>
          </p:nvSpPr>
          <p:spPr>
            <a:xfrm>
              <a:off x="194984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0" name="object 49">
              <a:extLst>
                <a:ext uri="{FF2B5EF4-FFF2-40B4-BE49-F238E27FC236}">
                  <a16:creationId xmlns:a16="http://schemas.microsoft.com/office/drawing/2014/main" id="{7E98039C-7F8A-4EB7-B64F-14A695CA1248}"/>
                </a:ext>
              </a:extLst>
            </p:cNvPr>
            <p:cNvSpPr/>
            <p:nvPr/>
          </p:nvSpPr>
          <p:spPr>
            <a:xfrm>
              <a:off x="194984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1" name="object 50">
              <a:extLst>
                <a:ext uri="{FF2B5EF4-FFF2-40B4-BE49-F238E27FC236}">
                  <a16:creationId xmlns:a16="http://schemas.microsoft.com/office/drawing/2014/main" id="{5754BF8F-614E-42F6-8C8F-A18E25734824}"/>
                </a:ext>
              </a:extLst>
            </p:cNvPr>
            <p:cNvSpPr/>
            <p:nvPr/>
          </p:nvSpPr>
          <p:spPr>
            <a:xfrm>
              <a:off x="22992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2" name="object 51">
              <a:extLst>
                <a:ext uri="{FF2B5EF4-FFF2-40B4-BE49-F238E27FC236}">
                  <a16:creationId xmlns:a16="http://schemas.microsoft.com/office/drawing/2014/main" id="{E4132E91-E79A-4A10-89D2-A36234A466E4}"/>
                </a:ext>
              </a:extLst>
            </p:cNvPr>
            <p:cNvSpPr/>
            <p:nvPr/>
          </p:nvSpPr>
          <p:spPr>
            <a:xfrm>
              <a:off x="22992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3" name="object 52">
            <a:extLst>
              <a:ext uri="{FF2B5EF4-FFF2-40B4-BE49-F238E27FC236}">
                <a16:creationId xmlns:a16="http://schemas.microsoft.com/office/drawing/2014/main" id="{329470AD-A876-4A60-B80B-D0DAC44DA8D3}"/>
              </a:ext>
            </a:extLst>
          </p:cNvPr>
          <p:cNvSpPr txBox="1"/>
          <p:nvPr/>
        </p:nvSpPr>
        <p:spPr>
          <a:xfrm>
            <a:off x="2035574" y="1968042"/>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54" name="object 53">
            <a:extLst>
              <a:ext uri="{FF2B5EF4-FFF2-40B4-BE49-F238E27FC236}">
                <a16:creationId xmlns:a16="http://schemas.microsoft.com/office/drawing/2014/main" id="{43544677-0AE9-4C61-81B6-74B07A45F6E3}"/>
              </a:ext>
            </a:extLst>
          </p:cNvPr>
          <p:cNvSpPr txBox="1"/>
          <p:nvPr/>
        </p:nvSpPr>
        <p:spPr>
          <a:xfrm>
            <a:off x="3039299" y="2113247"/>
            <a:ext cx="2075180" cy="391160"/>
          </a:xfrm>
          <a:prstGeom prst="rect">
            <a:avLst/>
          </a:prstGeom>
        </p:spPr>
        <p:txBody>
          <a:bodyPr vert="horz" wrap="square" lIns="0" tIns="12700" rIns="0" bIns="0" rtlCol="0">
            <a:spAutoFit/>
          </a:bodyPr>
          <a:lstStyle/>
          <a:p>
            <a:pPr marL="38100">
              <a:lnSpc>
                <a:spcPct val="100000"/>
              </a:lnSpc>
              <a:spcBef>
                <a:spcPts val="100"/>
              </a:spcBef>
            </a:pPr>
            <a:r>
              <a:rPr sz="1200" b="1" spc="-5" dirty="0">
                <a:latin typeface="Arial"/>
                <a:cs typeface="Arial"/>
              </a:rPr>
              <a:t>Outputs:</a:t>
            </a:r>
            <a:endParaRPr sz="1200">
              <a:latin typeface="Arial"/>
              <a:cs typeface="Arial"/>
            </a:endParaRPr>
          </a:p>
          <a:p>
            <a:pPr marL="38100">
              <a:lnSpc>
                <a:spcPct val="100000"/>
              </a:lnSpc>
            </a:pPr>
            <a:r>
              <a:rPr sz="1200" dirty="0">
                <a:latin typeface="Arial MT"/>
                <a:cs typeface="Arial MT"/>
              </a:rPr>
              <a:t>context</a:t>
            </a:r>
            <a:r>
              <a:rPr sz="1200" spc="-25" dirty="0">
                <a:latin typeface="Arial MT"/>
                <a:cs typeface="Arial MT"/>
              </a:rPr>
              <a:t> </a:t>
            </a:r>
            <a:r>
              <a:rPr sz="1200" dirty="0">
                <a:latin typeface="Arial MT"/>
                <a:cs typeface="Arial MT"/>
              </a:rPr>
              <a:t>vectors:</a:t>
            </a:r>
            <a:r>
              <a:rPr sz="1200" spc="-20" dirty="0">
                <a:latin typeface="Arial MT"/>
                <a:cs typeface="Arial MT"/>
              </a:rPr>
              <a:t> </a:t>
            </a:r>
            <a:r>
              <a:rPr sz="1200" b="1" dirty="0">
                <a:latin typeface="Arial"/>
                <a:cs typeface="Arial"/>
              </a:rPr>
              <a:t>y</a:t>
            </a:r>
            <a:r>
              <a:rPr sz="1200" b="1" spc="-20" dirty="0">
                <a:latin typeface="Arial"/>
                <a:cs typeface="Arial"/>
              </a:rPr>
              <a:t> </a:t>
            </a:r>
            <a:r>
              <a:rPr sz="1200" dirty="0">
                <a:latin typeface="Arial MT"/>
                <a:cs typeface="Arial MT"/>
              </a:rPr>
              <a:t>(shape:</a:t>
            </a:r>
            <a:r>
              <a:rPr sz="1200" spc="-20" dirty="0">
                <a:latin typeface="Arial MT"/>
                <a:cs typeface="Arial MT"/>
              </a:rPr>
              <a:t> </a:t>
            </a:r>
            <a:r>
              <a:rPr sz="1200" spc="-5" dirty="0">
                <a:solidFill>
                  <a:srgbClr val="F1C131"/>
                </a:solidFill>
                <a:latin typeface="Arial MT"/>
                <a:cs typeface="Arial MT"/>
              </a:rPr>
              <a:t>D</a:t>
            </a:r>
            <a:r>
              <a:rPr sz="1200" spc="-7" baseline="-31250" dirty="0">
                <a:solidFill>
                  <a:srgbClr val="F1C131"/>
                </a:solidFill>
                <a:latin typeface="Arial MT"/>
                <a:cs typeface="Arial MT"/>
              </a:rPr>
              <a:t>v</a:t>
            </a:r>
            <a:r>
              <a:rPr sz="1200" spc="-5" dirty="0">
                <a:latin typeface="Arial MT"/>
                <a:cs typeface="Arial MT"/>
              </a:rPr>
              <a:t>)</a:t>
            </a:r>
            <a:endParaRPr sz="1200">
              <a:latin typeface="Arial MT"/>
              <a:cs typeface="Arial MT"/>
            </a:endParaRPr>
          </a:p>
        </p:txBody>
      </p:sp>
      <p:sp>
        <p:nvSpPr>
          <p:cNvPr id="55" name="object 54">
            <a:extLst>
              <a:ext uri="{FF2B5EF4-FFF2-40B4-BE49-F238E27FC236}">
                <a16:creationId xmlns:a16="http://schemas.microsoft.com/office/drawing/2014/main" id="{591EC758-2CD4-453E-A141-536FEE989185}"/>
              </a:ext>
            </a:extLst>
          </p:cNvPr>
          <p:cNvSpPr txBox="1"/>
          <p:nvPr/>
        </p:nvSpPr>
        <p:spPr>
          <a:xfrm>
            <a:off x="3137950" y="3183872"/>
            <a:ext cx="1501140" cy="391160"/>
          </a:xfrm>
          <a:prstGeom prst="rect">
            <a:avLst/>
          </a:prstGeom>
        </p:spPr>
        <p:txBody>
          <a:bodyPr vert="horz" wrap="square" lIns="0" tIns="12700" rIns="0" bIns="0" rtlCol="0">
            <a:spAutoFit/>
          </a:bodyPr>
          <a:lstStyle/>
          <a:p>
            <a:pPr marL="38100">
              <a:lnSpc>
                <a:spcPct val="100000"/>
              </a:lnSpc>
              <a:spcBef>
                <a:spcPts val="100"/>
              </a:spcBef>
            </a:pPr>
            <a:r>
              <a:rPr sz="1200" b="1" spc="-5" dirty="0">
                <a:latin typeface="Arial"/>
                <a:cs typeface="Arial"/>
              </a:rPr>
              <a:t>Operations:</a:t>
            </a:r>
            <a:endParaRPr sz="1200">
              <a:latin typeface="Arial"/>
              <a:cs typeface="Arial"/>
            </a:endParaRPr>
          </a:p>
          <a:p>
            <a:pPr marL="38100">
              <a:lnSpc>
                <a:spcPct val="100000"/>
              </a:lnSpc>
            </a:pPr>
            <a:r>
              <a:rPr sz="1200" spc="-5" dirty="0">
                <a:latin typeface="Arial MT"/>
                <a:cs typeface="Arial MT"/>
              </a:rPr>
              <a:t>Key</a:t>
            </a:r>
            <a:r>
              <a:rPr sz="1200" spc="-25" dirty="0">
                <a:latin typeface="Arial MT"/>
                <a:cs typeface="Arial MT"/>
              </a:rPr>
              <a:t> </a:t>
            </a:r>
            <a:r>
              <a:rPr sz="1200" dirty="0">
                <a:latin typeface="Arial MT"/>
                <a:cs typeface="Arial MT"/>
              </a:rPr>
              <a:t>vectors:</a:t>
            </a:r>
            <a:r>
              <a:rPr sz="1200" spc="-15" dirty="0">
                <a:latin typeface="Arial MT"/>
                <a:cs typeface="Arial MT"/>
              </a:rPr>
              <a:t> </a:t>
            </a:r>
            <a:r>
              <a:rPr sz="1200" b="1" dirty="0">
                <a:solidFill>
                  <a:srgbClr val="3C78D8"/>
                </a:solidFill>
                <a:latin typeface="Arial"/>
                <a:cs typeface="Arial"/>
              </a:rPr>
              <a:t>k</a:t>
            </a:r>
            <a:r>
              <a:rPr sz="1200" b="1" spc="-25" dirty="0">
                <a:solidFill>
                  <a:srgbClr val="3C78D8"/>
                </a:solidFill>
                <a:latin typeface="Arial"/>
                <a:cs typeface="Arial"/>
              </a:rPr>
              <a:t> </a:t>
            </a:r>
            <a:r>
              <a:rPr sz="1200" dirty="0">
                <a:latin typeface="Arial MT"/>
                <a:cs typeface="Arial MT"/>
              </a:rPr>
              <a:t>=</a:t>
            </a:r>
            <a:r>
              <a:rPr sz="1200" spc="-20" dirty="0">
                <a:latin typeface="Arial MT"/>
                <a:cs typeface="Arial MT"/>
              </a:rPr>
              <a:t> </a:t>
            </a:r>
            <a:r>
              <a:rPr sz="1200" b="1" dirty="0">
                <a:latin typeface="Arial"/>
                <a:cs typeface="Arial"/>
              </a:rPr>
              <a:t>x</a:t>
            </a:r>
            <a:r>
              <a:rPr sz="1200" b="1" dirty="0">
                <a:solidFill>
                  <a:srgbClr val="3C78D8"/>
                </a:solidFill>
                <a:latin typeface="Arial"/>
                <a:cs typeface="Arial"/>
              </a:rPr>
              <a:t>W</a:t>
            </a:r>
            <a:r>
              <a:rPr sz="1200" b="1" baseline="-31250" dirty="0">
                <a:solidFill>
                  <a:srgbClr val="3C78D8"/>
                </a:solidFill>
                <a:latin typeface="Arial"/>
                <a:cs typeface="Arial"/>
              </a:rPr>
              <a:t>k</a:t>
            </a:r>
            <a:endParaRPr sz="1200" baseline="-31250">
              <a:latin typeface="Arial"/>
              <a:cs typeface="Arial"/>
            </a:endParaRPr>
          </a:p>
        </p:txBody>
      </p:sp>
      <p:sp>
        <p:nvSpPr>
          <p:cNvPr id="56" name="object 55">
            <a:extLst>
              <a:ext uri="{FF2B5EF4-FFF2-40B4-BE49-F238E27FC236}">
                <a16:creationId xmlns:a16="http://schemas.microsoft.com/office/drawing/2014/main" id="{5D7F455A-71A5-4A32-925F-E2751DE5C723}"/>
              </a:ext>
            </a:extLst>
          </p:cNvPr>
          <p:cNvSpPr txBox="1"/>
          <p:nvPr/>
        </p:nvSpPr>
        <p:spPr>
          <a:xfrm>
            <a:off x="3163350" y="3549632"/>
            <a:ext cx="150939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Arial MT"/>
                <a:cs typeface="Arial MT"/>
              </a:rPr>
              <a:t>Value </a:t>
            </a:r>
            <a:r>
              <a:rPr sz="1200" dirty="0">
                <a:latin typeface="Arial MT"/>
                <a:cs typeface="Arial MT"/>
              </a:rPr>
              <a:t>vectors:</a:t>
            </a:r>
            <a:r>
              <a:rPr sz="1200" spc="-20" dirty="0">
                <a:latin typeface="Arial MT"/>
                <a:cs typeface="Arial MT"/>
              </a:rPr>
              <a:t> </a:t>
            </a:r>
            <a:r>
              <a:rPr sz="1200" b="1" dirty="0">
                <a:solidFill>
                  <a:srgbClr val="F1C131"/>
                </a:solidFill>
                <a:latin typeface="Arial"/>
                <a:cs typeface="Arial"/>
              </a:rPr>
              <a:t>v</a:t>
            </a:r>
            <a:r>
              <a:rPr sz="1200" b="1" spc="-20" dirty="0">
                <a:solidFill>
                  <a:srgbClr val="F1C131"/>
                </a:solidFill>
                <a:latin typeface="Arial"/>
                <a:cs typeface="Arial"/>
              </a:rPr>
              <a:t> </a:t>
            </a:r>
            <a:r>
              <a:rPr sz="1200" dirty="0">
                <a:latin typeface="Arial MT"/>
                <a:cs typeface="Arial MT"/>
              </a:rPr>
              <a:t>=</a:t>
            </a:r>
            <a:r>
              <a:rPr sz="1200" spc="-20" dirty="0">
                <a:latin typeface="Arial MT"/>
                <a:cs typeface="Arial MT"/>
              </a:rPr>
              <a:t> </a:t>
            </a:r>
            <a:r>
              <a:rPr sz="1200" b="1" dirty="0">
                <a:latin typeface="Arial"/>
                <a:cs typeface="Arial"/>
              </a:rPr>
              <a:t>x</a:t>
            </a:r>
            <a:r>
              <a:rPr sz="1200" b="1" dirty="0">
                <a:solidFill>
                  <a:srgbClr val="F1C131"/>
                </a:solidFill>
                <a:latin typeface="Arial"/>
                <a:cs typeface="Arial"/>
              </a:rPr>
              <a:t>W</a:t>
            </a:r>
            <a:endParaRPr sz="1200">
              <a:latin typeface="Arial"/>
              <a:cs typeface="Arial"/>
            </a:endParaRPr>
          </a:p>
        </p:txBody>
      </p:sp>
      <p:sp>
        <p:nvSpPr>
          <p:cNvPr id="57" name="object 56">
            <a:extLst>
              <a:ext uri="{FF2B5EF4-FFF2-40B4-BE49-F238E27FC236}">
                <a16:creationId xmlns:a16="http://schemas.microsoft.com/office/drawing/2014/main" id="{0B90C115-D524-423A-AA97-CB55C40D6E7A}"/>
              </a:ext>
            </a:extLst>
          </p:cNvPr>
          <p:cNvSpPr txBox="1"/>
          <p:nvPr/>
        </p:nvSpPr>
        <p:spPr>
          <a:xfrm>
            <a:off x="4490055" y="3624593"/>
            <a:ext cx="81915" cy="147320"/>
          </a:xfrm>
          <a:prstGeom prst="rect">
            <a:avLst/>
          </a:prstGeom>
        </p:spPr>
        <p:txBody>
          <a:bodyPr vert="horz" wrap="square" lIns="0" tIns="12700" rIns="0" bIns="0" rtlCol="0">
            <a:spAutoFit/>
          </a:bodyPr>
          <a:lstStyle/>
          <a:p>
            <a:pPr marL="12700">
              <a:lnSpc>
                <a:spcPct val="100000"/>
              </a:lnSpc>
              <a:spcBef>
                <a:spcPts val="100"/>
              </a:spcBef>
            </a:pPr>
            <a:r>
              <a:rPr sz="800" b="1" dirty="0">
                <a:solidFill>
                  <a:srgbClr val="F1C131"/>
                </a:solidFill>
                <a:latin typeface="Arial"/>
                <a:cs typeface="Arial"/>
              </a:rPr>
              <a:t>v</a:t>
            </a:r>
            <a:endParaRPr sz="800" dirty="0">
              <a:latin typeface="Arial"/>
              <a:cs typeface="Arial"/>
            </a:endParaRPr>
          </a:p>
        </p:txBody>
      </p:sp>
      <p:sp>
        <p:nvSpPr>
          <p:cNvPr id="58" name="object 57">
            <a:extLst>
              <a:ext uri="{FF2B5EF4-FFF2-40B4-BE49-F238E27FC236}">
                <a16:creationId xmlns:a16="http://schemas.microsoft.com/office/drawing/2014/main" id="{FD3196C0-1C5A-4548-AB24-DA0A1896FF0D}"/>
              </a:ext>
            </a:extLst>
          </p:cNvPr>
          <p:cNvSpPr txBox="1"/>
          <p:nvPr/>
        </p:nvSpPr>
        <p:spPr>
          <a:xfrm>
            <a:off x="4010480" y="3840462"/>
            <a:ext cx="379730" cy="147320"/>
          </a:xfrm>
          <a:prstGeom prst="rect">
            <a:avLst/>
          </a:prstGeom>
        </p:spPr>
        <p:txBody>
          <a:bodyPr vert="horz" wrap="square" lIns="0" tIns="12700" rIns="0" bIns="0" rtlCol="0">
            <a:spAutoFit/>
          </a:bodyPr>
          <a:lstStyle/>
          <a:p>
            <a:pPr marL="12700">
              <a:lnSpc>
                <a:spcPct val="100000"/>
              </a:lnSpc>
              <a:spcBef>
                <a:spcPts val="100"/>
              </a:spcBef>
              <a:tabLst>
                <a:tab pos="344170" algn="l"/>
              </a:tabLst>
            </a:pPr>
            <a:r>
              <a:rPr sz="800" spc="-5" dirty="0">
                <a:latin typeface="Arial MT"/>
                <a:cs typeface="Arial MT"/>
              </a:rPr>
              <a:t>i,</a:t>
            </a:r>
            <a:r>
              <a:rPr sz="800" dirty="0">
                <a:latin typeface="Arial MT"/>
                <a:cs typeface="Arial MT"/>
              </a:rPr>
              <a:t>j	j</a:t>
            </a:r>
            <a:endParaRPr sz="800">
              <a:latin typeface="Arial MT"/>
              <a:cs typeface="Arial MT"/>
            </a:endParaRPr>
          </a:p>
        </p:txBody>
      </p:sp>
      <p:sp>
        <p:nvSpPr>
          <p:cNvPr id="59" name="object 58">
            <a:extLst>
              <a:ext uri="{FF2B5EF4-FFF2-40B4-BE49-F238E27FC236}">
                <a16:creationId xmlns:a16="http://schemas.microsoft.com/office/drawing/2014/main" id="{F9B5A71A-472E-4211-BAA7-542B98694741}"/>
              </a:ext>
            </a:extLst>
          </p:cNvPr>
          <p:cNvSpPr txBox="1"/>
          <p:nvPr/>
        </p:nvSpPr>
        <p:spPr>
          <a:xfrm>
            <a:off x="3137950" y="3732512"/>
            <a:ext cx="1814195" cy="208279"/>
          </a:xfrm>
          <a:prstGeom prst="rect">
            <a:avLst/>
          </a:prstGeom>
        </p:spPr>
        <p:txBody>
          <a:bodyPr vert="horz" wrap="square" lIns="0" tIns="12700" rIns="0" bIns="0" rtlCol="0">
            <a:spAutoFit/>
          </a:bodyPr>
          <a:lstStyle/>
          <a:p>
            <a:pPr marL="38100">
              <a:lnSpc>
                <a:spcPct val="100000"/>
              </a:lnSpc>
              <a:spcBef>
                <a:spcPts val="100"/>
              </a:spcBef>
            </a:pPr>
            <a:r>
              <a:rPr sz="1200" spc="-5" dirty="0">
                <a:latin typeface="Arial MT"/>
                <a:cs typeface="Arial MT"/>
              </a:rPr>
              <a:t>Alignment:</a:t>
            </a:r>
            <a:r>
              <a:rPr sz="1200" spc="-15" dirty="0">
                <a:latin typeface="Arial MT"/>
                <a:cs typeface="Arial MT"/>
              </a:rPr>
              <a:t> </a:t>
            </a:r>
            <a:r>
              <a:rPr sz="1200" dirty="0">
                <a:latin typeface="Arial MT"/>
                <a:cs typeface="Arial MT"/>
              </a:rPr>
              <a:t>e</a:t>
            </a:r>
            <a:r>
              <a:rPr sz="1200" spc="570" dirty="0">
                <a:latin typeface="Arial MT"/>
                <a:cs typeface="Arial MT"/>
              </a:rPr>
              <a:t> </a:t>
            </a:r>
            <a:r>
              <a:rPr sz="1200" dirty="0">
                <a:latin typeface="Arial MT"/>
                <a:cs typeface="Arial MT"/>
              </a:rPr>
              <a:t>=</a:t>
            </a:r>
            <a:r>
              <a:rPr sz="1200" spc="-15" dirty="0">
                <a:latin typeface="Arial MT"/>
                <a:cs typeface="Arial MT"/>
              </a:rPr>
              <a:t> </a:t>
            </a:r>
            <a:r>
              <a:rPr sz="1200" dirty="0">
                <a:latin typeface="Arial MT"/>
                <a:cs typeface="Arial MT"/>
              </a:rPr>
              <a:t>q</a:t>
            </a:r>
            <a:r>
              <a:rPr sz="1200" spc="165" dirty="0">
                <a:latin typeface="Arial MT"/>
                <a:cs typeface="Arial MT"/>
              </a:rPr>
              <a:t> </a:t>
            </a:r>
            <a:r>
              <a:rPr sz="1200" spc="10" dirty="0">
                <a:latin typeface="Gadugi"/>
                <a:cs typeface="Gadugi"/>
              </a:rPr>
              <a:t>ᐧ</a:t>
            </a:r>
            <a:r>
              <a:rPr sz="1200" spc="-10" dirty="0">
                <a:latin typeface="Gadugi"/>
                <a:cs typeface="Gadugi"/>
              </a:rPr>
              <a:t> </a:t>
            </a:r>
            <a:r>
              <a:rPr sz="1200" dirty="0">
                <a:solidFill>
                  <a:srgbClr val="3C78D8"/>
                </a:solidFill>
                <a:latin typeface="Arial MT"/>
                <a:cs typeface="Arial MT"/>
              </a:rPr>
              <a:t>k</a:t>
            </a:r>
            <a:r>
              <a:rPr sz="1200" baseline="-31250" dirty="0">
                <a:solidFill>
                  <a:srgbClr val="3C78D8"/>
                </a:solidFill>
                <a:latin typeface="Arial MT"/>
                <a:cs typeface="Arial MT"/>
              </a:rPr>
              <a:t>i</a:t>
            </a:r>
            <a:r>
              <a:rPr sz="1200" spc="150" baseline="-31250" dirty="0">
                <a:solidFill>
                  <a:srgbClr val="3C78D8"/>
                </a:solidFill>
                <a:latin typeface="Arial MT"/>
                <a:cs typeface="Arial MT"/>
              </a:rPr>
              <a:t> </a:t>
            </a:r>
            <a:r>
              <a:rPr sz="1200" dirty="0">
                <a:latin typeface="Arial MT"/>
                <a:cs typeface="Arial MT"/>
              </a:rPr>
              <a:t>/</a:t>
            </a:r>
            <a:r>
              <a:rPr sz="1200" spc="-10" dirty="0">
                <a:latin typeface="Arial MT"/>
                <a:cs typeface="Arial MT"/>
              </a:rPr>
              <a:t> </a:t>
            </a:r>
            <a:r>
              <a:rPr sz="1200" spc="-5" dirty="0">
                <a:latin typeface="Arial MT"/>
                <a:cs typeface="Arial MT"/>
              </a:rPr>
              <a:t>√D</a:t>
            </a:r>
            <a:endParaRPr sz="1200">
              <a:latin typeface="Arial MT"/>
              <a:cs typeface="Arial MT"/>
            </a:endParaRPr>
          </a:p>
        </p:txBody>
      </p:sp>
      <p:sp>
        <p:nvSpPr>
          <p:cNvPr id="60" name="object 59">
            <a:extLst>
              <a:ext uri="{FF2B5EF4-FFF2-40B4-BE49-F238E27FC236}">
                <a16:creationId xmlns:a16="http://schemas.microsoft.com/office/drawing/2014/main" id="{0E2094DE-FE8D-4A49-A282-32EE22B3394D}"/>
              </a:ext>
            </a:extLst>
          </p:cNvPr>
          <p:cNvSpPr txBox="1"/>
          <p:nvPr/>
        </p:nvSpPr>
        <p:spPr>
          <a:xfrm>
            <a:off x="3137950" y="3915392"/>
            <a:ext cx="1741170" cy="391160"/>
          </a:xfrm>
          <a:prstGeom prst="rect">
            <a:avLst/>
          </a:prstGeom>
        </p:spPr>
        <p:txBody>
          <a:bodyPr vert="horz" wrap="square" lIns="0" tIns="12700" rIns="0" bIns="0" rtlCol="0">
            <a:spAutoFit/>
          </a:bodyPr>
          <a:lstStyle/>
          <a:p>
            <a:pPr marL="38100" marR="30480">
              <a:lnSpc>
                <a:spcPct val="100000"/>
              </a:lnSpc>
              <a:spcBef>
                <a:spcPts val="100"/>
              </a:spcBef>
            </a:pPr>
            <a:r>
              <a:rPr sz="1200" spc="-5" dirty="0">
                <a:latin typeface="Arial MT"/>
                <a:cs typeface="Arial MT"/>
              </a:rPr>
              <a:t>Attention:</a:t>
            </a:r>
            <a:r>
              <a:rPr sz="1200" spc="-15" dirty="0">
                <a:latin typeface="Arial MT"/>
                <a:cs typeface="Arial MT"/>
              </a:rPr>
              <a:t> </a:t>
            </a:r>
            <a:r>
              <a:rPr sz="1200" b="1" dirty="0">
                <a:latin typeface="Arial"/>
                <a:cs typeface="Arial"/>
              </a:rPr>
              <a:t>a</a:t>
            </a:r>
            <a:r>
              <a:rPr sz="1200" b="1" spc="-35" dirty="0">
                <a:latin typeface="Arial"/>
                <a:cs typeface="Arial"/>
              </a:rPr>
              <a:t> </a:t>
            </a:r>
            <a:r>
              <a:rPr sz="1200" dirty="0">
                <a:latin typeface="Arial MT"/>
                <a:cs typeface="Arial MT"/>
              </a:rPr>
              <a:t>=</a:t>
            </a:r>
            <a:r>
              <a:rPr sz="1200" spc="-35" dirty="0">
                <a:latin typeface="Arial MT"/>
                <a:cs typeface="Arial MT"/>
              </a:rPr>
              <a:t> </a:t>
            </a:r>
            <a:r>
              <a:rPr sz="1200" dirty="0">
                <a:latin typeface="Arial MT"/>
                <a:cs typeface="Arial MT"/>
              </a:rPr>
              <a:t>softmax(</a:t>
            </a:r>
            <a:r>
              <a:rPr sz="1200" b="1" dirty="0">
                <a:latin typeface="Arial"/>
                <a:cs typeface="Arial"/>
              </a:rPr>
              <a:t>e</a:t>
            </a:r>
            <a:r>
              <a:rPr sz="1200" dirty="0">
                <a:latin typeface="Arial MT"/>
                <a:cs typeface="Arial MT"/>
              </a:rPr>
              <a:t>) </a:t>
            </a:r>
            <a:r>
              <a:rPr sz="1200" spc="-315" dirty="0">
                <a:latin typeface="Arial MT"/>
                <a:cs typeface="Arial MT"/>
              </a:rPr>
              <a:t> </a:t>
            </a:r>
            <a:r>
              <a:rPr sz="1200" spc="-5" dirty="0">
                <a:latin typeface="Arial MT"/>
                <a:cs typeface="Arial MT"/>
              </a:rPr>
              <a:t>Output:</a:t>
            </a:r>
            <a:r>
              <a:rPr sz="1200" spc="-15" dirty="0">
                <a:latin typeface="Arial MT"/>
                <a:cs typeface="Arial MT"/>
              </a:rPr>
              <a:t> </a:t>
            </a:r>
            <a:r>
              <a:rPr sz="1200" spc="5" dirty="0">
                <a:latin typeface="Arial MT"/>
                <a:cs typeface="Arial MT"/>
              </a:rPr>
              <a:t>y</a:t>
            </a:r>
            <a:r>
              <a:rPr sz="1200" spc="7" baseline="-31250" dirty="0">
                <a:latin typeface="Arial MT"/>
                <a:cs typeface="Arial MT"/>
              </a:rPr>
              <a:t>j</a:t>
            </a:r>
            <a:r>
              <a:rPr sz="1200" spc="157" baseline="-31250" dirty="0">
                <a:latin typeface="Arial MT"/>
                <a:cs typeface="Arial MT"/>
              </a:rPr>
              <a:t> </a:t>
            </a:r>
            <a:r>
              <a:rPr sz="1200" dirty="0">
                <a:latin typeface="Arial MT"/>
                <a:cs typeface="Arial MT"/>
              </a:rPr>
              <a:t>=</a:t>
            </a:r>
            <a:r>
              <a:rPr sz="1200" spc="-10" dirty="0">
                <a:latin typeface="Arial MT"/>
                <a:cs typeface="Arial MT"/>
              </a:rPr>
              <a:t> </a:t>
            </a:r>
            <a:r>
              <a:rPr sz="1200" dirty="0">
                <a:latin typeface="Arial MT"/>
                <a:cs typeface="Arial MT"/>
              </a:rPr>
              <a:t>∑</a:t>
            </a:r>
            <a:r>
              <a:rPr sz="1200" baseline="-31250" dirty="0">
                <a:latin typeface="Arial MT"/>
                <a:cs typeface="Arial MT"/>
              </a:rPr>
              <a:t>i</a:t>
            </a:r>
            <a:r>
              <a:rPr sz="1200" spc="157" baseline="-31250" dirty="0">
                <a:latin typeface="Arial MT"/>
                <a:cs typeface="Arial MT"/>
              </a:rPr>
              <a:t> </a:t>
            </a:r>
            <a:r>
              <a:rPr sz="1200" spc="-5" dirty="0">
                <a:latin typeface="Arial MT"/>
                <a:cs typeface="Arial MT"/>
              </a:rPr>
              <a:t>a</a:t>
            </a:r>
            <a:r>
              <a:rPr sz="1200" spc="-7" baseline="-31250" dirty="0">
                <a:latin typeface="Arial MT"/>
                <a:cs typeface="Arial MT"/>
              </a:rPr>
              <a:t>i,j</a:t>
            </a:r>
            <a:r>
              <a:rPr sz="1200" spc="-15" baseline="-31250" dirty="0">
                <a:latin typeface="Arial MT"/>
                <a:cs typeface="Arial MT"/>
              </a:rPr>
              <a:t> </a:t>
            </a:r>
            <a:r>
              <a:rPr sz="1200" dirty="0">
                <a:solidFill>
                  <a:srgbClr val="F1C131"/>
                </a:solidFill>
                <a:latin typeface="Arial MT"/>
                <a:cs typeface="Arial MT"/>
              </a:rPr>
              <a:t>v</a:t>
            </a:r>
            <a:r>
              <a:rPr sz="1200" baseline="-31250" dirty="0">
                <a:solidFill>
                  <a:srgbClr val="F1C131"/>
                </a:solidFill>
                <a:latin typeface="Arial MT"/>
                <a:cs typeface="Arial MT"/>
              </a:rPr>
              <a:t>i</a:t>
            </a:r>
            <a:endParaRPr sz="1200" baseline="-31250">
              <a:latin typeface="Arial MT"/>
              <a:cs typeface="Arial MT"/>
            </a:endParaRPr>
          </a:p>
        </p:txBody>
      </p:sp>
      <p:sp>
        <p:nvSpPr>
          <p:cNvPr id="61" name="object 60">
            <a:extLst>
              <a:ext uri="{FF2B5EF4-FFF2-40B4-BE49-F238E27FC236}">
                <a16:creationId xmlns:a16="http://schemas.microsoft.com/office/drawing/2014/main" id="{57101393-7B7B-4ED6-A5F5-E6DEF9008DBA}"/>
              </a:ext>
            </a:extLst>
          </p:cNvPr>
          <p:cNvSpPr txBox="1"/>
          <p:nvPr/>
        </p:nvSpPr>
        <p:spPr>
          <a:xfrm>
            <a:off x="636202" y="4912268"/>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62" name="object 61">
            <a:extLst>
              <a:ext uri="{FF2B5EF4-FFF2-40B4-BE49-F238E27FC236}">
                <a16:creationId xmlns:a16="http://schemas.microsoft.com/office/drawing/2014/main" id="{A3E76677-0460-4072-8F9F-16EC610D0D8D}"/>
              </a:ext>
            </a:extLst>
          </p:cNvPr>
          <p:cNvGrpSpPr/>
          <p:nvPr/>
        </p:nvGrpSpPr>
        <p:grpSpPr>
          <a:xfrm>
            <a:off x="631439" y="4597480"/>
            <a:ext cx="330835" cy="289560"/>
            <a:chOff x="545714" y="3447337"/>
            <a:chExt cx="330835" cy="289560"/>
          </a:xfrm>
        </p:grpSpPr>
        <p:sp>
          <p:nvSpPr>
            <p:cNvPr id="63" name="object 62">
              <a:extLst>
                <a:ext uri="{FF2B5EF4-FFF2-40B4-BE49-F238E27FC236}">
                  <a16:creationId xmlns:a16="http://schemas.microsoft.com/office/drawing/2014/main" id="{7F50E744-D923-4BE0-B2F2-B36B80169082}"/>
                </a:ext>
              </a:extLst>
            </p:cNvPr>
            <p:cNvSpPr/>
            <p:nvPr/>
          </p:nvSpPr>
          <p:spPr>
            <a:xfrm>
              <a:off x="55047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4" name="object 63">
              <a:extLst>
                <a:ext uri="{FF2B5EF4-FFF2-40B4-BE49-F238E27FC236}">
                  <a16:creationId xmlns:a16="http://schemas.microsoft.com/office/drawing/2014/main" id="{CC6E7EFC-CEBE-435F-AB07-BD25D8550A4D}"/>
                </a:ext>
              </a:extLst>
            </p:cNvPr>
            <p:cNvSpPr/>
            <p:nvPr/>
          </p:nvSpPr>
          <p:spPr>
            <a:xfrm>
              <a:off x="55047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5" name="object 64">
            <a:extLst>
              <a:ext uri="{FF2B5EF4-FFF2-40B4-BE49-F238E27FC236}">
                <a16:creationId xmlns:a16="http://schemas.microsoft.com/office/drawing/2014/main" id="{7D6ECDAF-5848-468E-8E11-24573BE3A49C}"/>
              </a:ext>
            </a:extLst>
          </p:cNvPr>
          <p:cNvSpPr txBox="1"/>
          <p:nvPr/>
        </p:nvSpPr>
        <p:spPr>
          <a:xfrm>
            <a:off x="636202" y="4602243"/>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66" name="object 65">
            <a:extLst>
              <a:ext uri="{FF2B5EF4-FFF2-40B4-BE49-F238E27FC236}">
                <a16:creationId xmlns:a16="http://schemas.microsoft.com/office/drawing/2014/main" id="{2FE9D495-AFA7-4AD4-B816-B61DA977F20D}"/>
              </a:ext>
            </a:extLst>
          </p:cNvPr>
          <p:cNvGrpSpPr/>
          <p:nvPr/>
        </p:nvGrpSpPr>
        <p:grpSpPr>
          <a:xfrm>
            <a:off x="631439" y="4287455"/>
            <a:ext cx="330835" cy="289560"/>
            <a:chOff x="545714" y="3137312"/>
            <a:chExt cx="330835" cy="289560"/>
          </a:xfrm>
        </p:grpSpPr>
        <p:sp>
          <p:nvSpPr>
            <p:cNvPr id="67" name="object 66">
              <a:extLst>
                <a:ext uri="{FF2B5EF4-FFF2-40B4-BE49-F238E27FC236}">
                  <a16:creationId xmlns:a16="http://schemas.microsoft.com/office/drawing/2014/main" id="{1E527DFB-EEAD-4228-BF53-B3FEC426C19B}"/>
                </a:ext>
              </a:extLst>
            </p:cNvPr>
            <p:cNvSpPr/>
            <p:nvPr/>
          </p:nvSpPr>
          <p:spPr>
            <a:xfrm>
              <a:off x="55047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8" name="object 67">
              <a:extLst>
                <a:ext uri="{FF2B5EF4-FFF2-40B4-BE49-F238E27FC236}">
                  <a16:creationId xmlns:a16="http://schemas.microsoft.com/office/drawing/2014/main" id="{1F5AAB4B-6318-49C0-90AE-8F1E93FD6817}"/>
                </a:ext>
              </a:extLst>
            </p:cNvPr>
            <p:cNvSpPr/>
            <p:nvPr/>
          </p:nvSpPr>
          <p:spPr>
            <a:xfrm>
              <a:off x="55047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9" name="object 68">
            <a:extLst>
              <a:ext uri="{FF2B5EF4-FFF2-40B4-BE49-F238E27FC236}">
                <a16:creationId xmlns:a16="http://schemas.microsoft.com/office/drawing/2014/main" id="{C0BC0C1D-07F3-4BF7-99B8-85F99C1C5604}"/>
              </a:ext>
            </a:extLst>
          </p:cNvPr>
          <p:cNvSpPr txBox="1"/>
          <p:nvPr/>
        </p:nvSpPr>
        <p:spPr>
          <a:xfrm>
            <a:off x="636202" y="4292218"/>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70" name="object 69">
            <a:extLst>
              <a:ext uri="{FF2B5EF4-FFF2-40B4-BE49-F238E27FC236}">
                <a16:creationId xmlns:a16="http://schemas.microsoft.com/office/drawing/2014/main" id="{C5F07CC5-F827-43F4-8784-12FE12636C23}"/>
              </a:ext>
            </a:extLst>
          </p:cNvPr>
          <p:cNvSpPr/>
          <p:nvPr/>
        </p:nvSpPr>
        <p:spPr>
          <a:xfrm>
            <a:off x="1684765" y="4284542"/>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nvGrpSpPr>
          <p:cNvPr id="71" name="object 70">
            <a:extLst>
              <a:ext uri="{FF2B5EF4-FFF2-40B4-BE49-F238E27FC236}">
                <a16:creationId xmlns:a16="http://schemas.microsoft.com/office/drawing/2014/main" id="{2375EC11-8120-4025-8361-BD69934DA960}"/>
              </a:ext>
            </a:extLst>
          </p:cNvPr>
          <p:cNvGrpSpPr/>
          <p:nvPr/>
        </p:nvGrpSpPr>
        <p:grpSpPr>
          <a:xfrm>
            <a:off x="1682553" y="3417205"/>
            <a:ext cx="330835" cy="289560"/>
            <a:chOff x="1596828" y="2267062"/>
            <a:chExt cx="330835" cy="289560"/>
          </a:xfrm>
        </p:grpSpPr>
        <p:sp>
          <p:nvSpPr>
            <p:cNvPr id="72" name="object 71">
              <a:extLst>
                <a:ext uri="{FF2B5EF4-FFF2-40B4-BE49-F238E27FC236}">
                  <a16:creationId xmlns:a16="http://schemas.microsoft.com/office/drawing/2014/main" id="{FA5D7EB2-0BAE-4952-AE47-5A9F6EB98E36}"/>
                </a:ext>
              </a:extLst>
            </p:cNvPr>
            <p:cNvSpPr/>
            <p:nvPr/>
          </p:nvSpPr>
          <p:spPr>
            <a:xfrm>
              <a:off x="1601591"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3" name="object 72">
              <a:extLst>
                <a:ext uri="{FF2B5EF4-FFF2-40B4-BE49-F238E27FC236}">
                  <a16:creationId xmlns:a16="http://schemas.microsoft.com/office/drawing/2014/main" id="{6C9CF8DE-7B27-4859-A56B-D63F9FE8E4E9}"/>
                </a:ext>
              </a:extLst>
            </p:cNvPr>
            <p:cNvSpPr/>
            <p:nvPr/>
          </p:nvSpPr>
          <p:spPr>
            <a:xfrm>
              <a:off x="1601591"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4" name="object 73">
            <a:extLst>
              <a:ext uri="{FF2B5EF4-FFF2-40B4-BE49-F238E27FC236}">
                <a16:creationId xmlns:a16="http://schemas.microsoft.com/office/drawing/2014/main" id="{AB178C3A-E527-461B-A13F-55DC082A504A}"/>
              </a:ext>
            </a:extLst>
          </p:cNvPr>
          <p:cNvSpPr txBox="1"/>
          <p:nvPr/>
        </p:nvSpPr>
        <p:spPr>
          <a:xfrm>
            <a:off x="1661916" y="3525509"/>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2,0</a:t>
            </a:r>
            <a:endParaRPr sz="450">
              <a:latin typeface="Arial MT"/>
              <a:cs typeface="Arial MT"/>
            </a:endParaRPr>
          </a:p>
        </p:txBody>
      </p:sp>
      <p:grpSp>
        <p:nvGrpSpPr>
          <p:cNvPr id="75" name="object 74">
            <a:extLst>
              <a:ext uri="{FF2B5EF4-FFF2-40B4-BE49-F238E27FC236}">
                <a16:creationId xmlns:a16="http://schemas.microsoft.com/office/drawing/2014/main" id="{296608EF-73E5-4742-88B6-1EE9CE26282F}"/>
              </a:ext>
            </a:extLst>
          </p:cNvPr>
          <p:cNvGrpSpPr/>
          <p:nvPr/>
        </p:nvGrpSpPr>
        <p:grpSpPr>
          <a:xfrm>
            <a:off x="1682553" y="3107180"/>
            <a:ext cx="330835" cy="289560"/>
            <a:chOff x="1596828" y="1957037"/>
            <a:chExt cx="330835" cy="289560"/>
          </a:xfrm>
        </p:grpSpPr>
        <p:sp>
          <p:nvSpPr>
            <p:cNvPr id="76" name="object 75">
              <a:extLst>
                <a:ext uri="{FF2B5EF4-FFF2-40B4-BE49-F238E27FC236}">
                  <a16:creationId xmlns:a16="http://schemas.microsoft.com/office/drawing/2014/main" id="{61A49128-A1B3-489F-A9F1-93F6F2BA51FD}"/>
                </a:ext>
              </a:extLst>
            </p:cNvPr>
            <p:cNvSpPr/>
            <p:nvPr/>
          </p:nvSpPr>
          <p:spPr>
            <a:xfrm>
              <a:off x="1601591"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7" name="object 76">
              <a:extLst>
                <a:ext uri="{FF2B5EF4-FFF2-40B4-BE49-F238E27FC236}">
                  <a16:creationId xmlns:a16="http://schemas.microsoft.com/office/drawing/2014/main" id="{959BDA0D-F224-4288-BEB1-693DAD968BA2}"/>
                </a:ext>
              </a:extLst>
            </p:cNvPr>
            <p:cNvSpPr/>
            <p:nvPr/>
          </p:nvSpPr>
          <p:spPr>
            <a:xfrm>
              <a:off x="1601591"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8" name="object 77">
            <a:extLst>
              <a:ext uri="{FF2B5EF4-FFF2-40B4-BE49-F238E27FC236}">
                <a16:creationId xmlns:a16="http://schemas.microsoft.com/office/drawing/2014/main" id="{61B4B5B8-1303-4E73-838D-DBB4F6B2CB61}"/>
              </a:ext>
            </a:extLst>
          </p:cNvPr>
          <p:cNvSpPr txBox="1"/>
          <p:nvPr/>
        </p:nvSpPr>
        <p:spPr>
          <a:xfrm>
            <a:off x="1661916" y="3215484"/>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1,0</a:t>
            </a:r>
            <a:endParaRPr sz="450">
              <a:latin typeface="Arial MT"/>
              <a:cs typeface="Arial MT"/>
            </a:endParaRPr>
          </a:p>
        </p:txBody>
      </p:sp>
      <p:grpSp>
        <p:nvGrpSpPr>
          <p:cNvPr id="79" name="object 78">
            <a:extLst>
              <a:ext uri="{FF2B5EF4-FFF2-40B4-BE49-F238E27FC236}">
                <a16:creationId xmlns:a16="http://schemas.microsoft.com/office/drawing/2014/main" id="{CE03FD19-1C8F-4D4F-96B7-EA1AFD8BA30B}"/>
              </a:ext>
            </a:extLst>
          </p:cNvPr>
          <p:cNvGrpSpPr/>
          <p:nvPr/>
        </p:nvGrpSpPr>
        <p:grpSpPr>
          <a:xfrm>
            <a:off x="1682553" y="2797155"/>
            <a:ext cx="330835" cy="289560"/>
            <a:chOff x="1596828" y="1647012"/>
            <a:chExt cx="330835" cy="289560"/>
          </a:xfrm>
        </p:grpSpPr>
        <p:sp>
          <p:nvSpPr>
            <p:cNvPr id="80" name="object 79">
              <a:extLst>
                <a:ext uri="{FF2B5EF4-FFF2-40B4-BE49-F238E27FC236}">
                  <a16:creationId xmlns:a16="http://schemas.microsoft.com/office/drawing/2014/main" id="{79BDBC49-2F33-433F-BC1D-1DC8EB5D8698}"/>
                </a:ext>
              </a:extLst>
            </p:cNvPr>
            <p:cNvSpPr/>
            <p:nvPr/>
          </p:nvSpPr>
          <p:spPr>
            <a:xfrm>
              <a:off x="1601591"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1" name="object 80">
              <a:extLst>
                <a:ext uri="{FF2B5EF4-FFF2-40B4-BE49-F238E27FC236}">
                  <a16:creationId xmlns:a16="http://schemas.microsoft.com/office/drawing/2014/main" id="{3192C249-4744-4F68-98B0-374A09F532FD}"/>
                </a:ext>
              </a:extLst>
            </p:cNvPr>
            <p:cNvSpPr/>
            <p:nvPr/>
          </p:nvSpPr>
          <p:spPr>
            <a:xfrm>
              <a:off x="1601591"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2" name="object 81">
            <a:extLst>
              <a:ext uri="{FF2B5EF4-FFF2-40B4-BE49-F238E27FC236}">
                <a16:creationId xmlns:a16="http://schemas.microsoft.com/office/drawing/2014/main" id="{0421ADAF-E1B5-4E00-BCF8-CEBD77E14877}"/>
              </a:ext>
            </a:extLst>
          </p:cNvPr>
          <p:cNvSpPr txBox="1"/>
          <p:nvPr/>
        </p:nvSpPr>
        <p:spPr>
          <a:xfrm>
            <a:off x="1661916" y="2905459"/>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0,0</a:t>
            </a:r>
            <a:endParaRPr sz="450">
              <a:latin typeface="Arial MT"/>
              <a:cs typeface="Arial MT"/>
            </a:endParaRPr>
          </a:p>
        </p:txBody>
      </p:sp>
      <p:graphicFrame>
        <p:nvGraphicFramePr>
          <p:cNvPr id="83" name="object 82">
            <a:extLst>
              <a:ext uri="{FF2B5EF4-FFF2-40B4-BE49-F238E27FC236}">
                <a16:creationId xmlns:a16="http://schemas.microsoft.com/office/drawing/2014/main" id="{E84DBB68-B3AE-4BB8-BB8D-ADF53A80A9CC}"/>
              </a:ext>
            </a:extLst>
          </p:cNvPr>
          <p:cNvGraphicFramePr>
            <a:graphicFrameLocks noGrp="1"/>
          </p:cNvGraphicFramePr>
          <p:nvPr>
            <p:extLst>
              <p:ext uri="{D42A27DB-BD31-4B8C-83A1-F6EECF244321}">
                <p14:modId xmlns:p14="http://schemas.microsoft.com/office/powerpoint/2010/main" val="4021510809"/>
              </p:ext>
            </p:extLst>
          </p:nvPr>
        </p:nvGraphicFramePr>
        <p:xfrm>
          <a:off x="1680003" y="4279780"/>
          <a:ext cx="1021080" cy="899648"/>
        </p:xfrm>
        <a:graphic>
          <a:graphicData uri="http://schemas.openxmlformats.org/drawingml/2006/table">
            <a:tbl>
              <a:tblPr firstRow="1" bandRow="1">
                <a:tableStyleId>{2D5ABB26-0587-4C30-8999-92F81FD0307C}</a:tableStyleId>
              </a:tblPr>
              <a:tblGrid>
                <a:gridCol w="354330">
                  <a:extLst>
                    <a:ext uri="{9D8B030D-6E8A-4147-A177-3AD203B41FA5}">
                      <a16:colId xmlns:a16="http://schemas.microsoft.com/office/drawing/2014/main" val="20000"/>
                    </a:ext>
                  </a:extLst>
                </a:gridCol>
                <a:gridCol w="333375">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tblGrid>
              <a:tr h="294812">
                <a:tc>
                  <a:txBody>
                    <a:bodyPr/>
                    <a:lstStyle/>
                    <a:p>
                      <a:pPr>
                        <a:lnSpc>
                          <a:spcPct val="100000"/>
                        </a:lnSpc>
                        <a:spcBef>
                          <a:spcPts val="50"/>
                        </a:spcBef>
                      </a:pPr>
                      <a:endParaRPr sz="75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0,0</a:t>
                      </a:r>
                      <a:endParaRPr sz="450">
                        <a:latin typeface="Arial MT"/>
                        <a:cs typeface="Arial MT"/>
                      </a:endParaRPr>
                    </a:p>
                  </a:txBody>
                  <a:tcPr marL="0" marR="0" marT="6350" marB="0">
                    <a:lnR w="9525">
                      <a:solidFill>
                        <a:srgbClr val="666666"/>
                      </a:solidFill>
                      <a:prstDash val="solid"/>
                    </a:lnR>
                  </a:tcPr>
                </a:tc>
                <a:tc>
                  <a:txBody>
                    <a:bodyPr/>
                    <a:lstStyle/>
                    <a:p>
                      <a:pPr>
                        <a:lnSpc>
                          <a:spcPct val="100000"/>
                        </a:lnSpc>
                        <a:spcBef>
                          <a:spcPts val="50"/>
                        </a:spcBef>
                      </a:pPr>
                      <a:endParaRPr sz="75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0,1</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spcBef>
                          <a:spcPts val="50"/>
                        </a:spcBef>
                      </a:pPr>
                      <a:endParaRPr sz="75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0,2</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0"/>
                  </a:ext>
                </a:extLst>
              </a:tr>
              <a:tr h="310024">
                <a:tc>
                  <a:txBody>
                    <a:bodyPr/>
                    <a:lstStyle/>
                    <a:p>
                      <a:pPr>
                        <a:lnSpc>
                          <a:spcPct val="100000"/>
                        </a:lnSpc>
                      </a:pPr>
                      <a:endParaRPr sz="90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1,0</a:t>
                      </a:r>
                      <a:endParaRPr sz="450">
                        <a:latin typeface="Arial MT"/>
                        <a:cs typeface="Arial MT"/>
                      </a:endParaRPr>
                    </a:p>
                  </a:txBody>
                  <a:tcPr marL="0" marR="0" marT="0" marB="0">
                    <a:lnR w="9525">
                      <a:solidFill>
                        <a:srgbClr val="666666"/>
                      </a:solidFill>
                      <a:prstDash val="solid"/>
                    </a:lnR>
                  </a:tcPr>
                </a:tc>
                <a:tc>
                  <a:txBody>
                    <a:bodyPr/>
                    <a:lstStyle/>
                    <a:p>
                      <a:pPr>
                        <a:lnSpc>
                          <a:spcPct val="100000"/>
                        </a:lnSpc>
                      </a:pPr>
                      <a:endParaRPr sz="90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1,1</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pPr>
                      <a:endParaRPr sz="90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1,2</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1"/>
                  </a:ext>
                </a:extLst>
              </a:tr>
              <a:tr h="294812">
                <a:tc>
                  <a:txBody>
                    <a:bodyPr/>
                    <a:lstStyle/>
                    <a:p>
                      <a:pPr>
                        <a:lnSpc>
                          <a:spcPct val="100000"/>
                        </a:lnSpc>
                      </a:pPr>
                      <a:endParaRPr sz="900">
                        <a:latin typeface="Times New Roman"/>
                        <a:cs typeface="Times New Roman"/>
                      </a:endParaRPr>
                    </a:p>
                    <a:p>
                      <a:pPr marR="25400" algn="ctr">
                        <a:lnSpc>
                          <a:spcPct val="100000"/>
                        </a:lnSpc>
                      </a:pPr>
                      <a:r>
                        <a:rPr sz="1050" baseline="19841" dirty="0">
                          <a:latin typeface="Arial MT"/>
                          <a:cs typeface="Arial MT"/>
                        </a:rPr>
                        <a:t>e</a:t>
                      </a:r>
                      <a:r>
                        <a:rPr sz="450" dirty="0">
                          <a:latin typeface="Arial MT"/>
                          <a:cs typeface="Arial MT"/>
                        </a:rPr>
                        <a:t>2,0</a:t>
                      </a:r>
                      <a:endParaRPr sz="450">
                        <a:latin typeface="Arial MT"/>
                        <a:cs typeface="Arial MT"/>
                      </a:endParaRPr>
                    </a:p>
                  </a:txBody>
                  <a:tcPr marL="0" marR="0" marT="0" marB="0">
                    <a:lnR w="9525">
                      <a:solidFill>
                        <a:srgbClr val="666666"/>
                      </a:solidFill>
                      <a:prstDash val="solid"/>
                    </a:lnR>
                  </a:tcPr>
                </a:tc>
                <a:tc>
                  <a:txBody>
                    <a:bodyPr/>
                    <a:lstStyle/>
                    <a:p>
                      <a:pPr>
                        <a:lnSpc>
                          <a:spcPct val="100000"/>
                        </a:lnSpc>
                      </a:pPr>
                      <a:endParaRPr sz="900">
                        <a:latin typeface="Times New Roman"/>
                        <a:cs typeface="Times New Roman"/>
                      </a:endParaRPr>
                    </a:p>
                    <a:p>
                      <a:pPr marR="4445" algn="ctr">
                        <a:lnSpc>
                          <a:spcPct val="100000"/>
                        </a:lnSpc>
                      </a:pPr>
                      <a:r>
                        <a:rPr sz="1050" baseline="19841" dirty="0">
                          <a:latin typeface="Arial MT"/>
                          <a:cs typeface="Arial MT"/>
                        </a:rPr>
                        <a:t>e</a:t>
                      </a:r>
                      <a:r>
                        <a:rPr sz="450" dirty="0">
                          <a:latin typeface="Arial MT"/>
                          <a:cs typeface="Arial MT"/>
                        </a:rPr>
                        <a:t>2,1</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tc>
                  <a:txBody>
                    <a:bodyPr/>
                    <a:lstStyle/>
                    <a:p>
                      <a:pPr>
                        <a:lnSpc>
                          <a:spcPct val="100000"/>
                        </a:lnSpc>
                      </a:pPr>
                      <a:endParaRPr sz="900">
                        <a:latin typeface="Times New Roman"/>
                        <a:cs typeface="Times New Roman"/>
                      </a:endParaRPr>
                    </a:p>
                    <a:p>
                      <a:pPr marL="12065" algn="ctr">
                        <a:lnSpc>
                          <a:spcPct val="100000"/>
                        </a:lnSpc>
                      </a:pPr>
                      <a:r>
                        <a:rPr sz="1050" baseline="19841" dirty="0">
                          <a:latin typeface="Arial MT"/>
                          <a:cs typeface="Arial MT"/>
                        </a:rPr>
                        <a:t>e</a:t>
                      </a:r>
                      <a:r>
                        <a:rPr sz="450" dirty="0">
                          <a:latin typeface="Arial MT"/>
                          <a:cs typeface="Arial MT"/>
                        </a:rPr>
                        <a:t>2,2</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CCCCC"/>
                    </a:solidFill>
                  </a:tcPr>
                </a:tc>
                <a:extLst>
                  <a:ext uri="{0D108BD9-81ED-4DB2-BD59-A6C34878D82A}">
                    <a16:rowId xmlns:a16="http://schemas.microsoft.com/office/drawing/2014/main" val="10002"/>
                  </a:ext>
                </a:extLst>
              </a:tr>
            </a:tbl>
          </a:graphicData>
        </a:graphic>
      </p:graphicFrame>
      <p:sp>
        <p:nvSpPr>
          <p:cNvPr id="84" name="object 83">
            <a:extLst>
              <a:ext uri="{FF2B5EF4-FFF2-40B4-BE49-F238E27FC236}">
                <a16:creationId xmlns:a16="http://schemas.microsoft.com/office/drawing/2014/main" id="{4C7EA388-F4C9-4223-8AF4-45EC7FECA493}"/>
              </a:ext>
            </a:extLst>
          </p:cNvPr>
          <p:cNvSpPr/>
          <p:nvPr/>
        </p:nvSpPr>
        <p:spPr>
          <a:xfrm>
            <a:off x="2039209" y="342196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5" name="object 84">
            <a:extLst>
              <a:ext uri="{FF2B5EF4-FFF2-40B4-BE49-F238E27FC236}">
                <a16:creationId xmlns:a16="http://schemas.microsoft.com/office/drawing/2014/main" id="{9BFD899E-BD34-457B-8FB5-DC86324EB4EB}"/>
              </a:ext>
            </a:extLst>
          </p:cNvPr>
          <p:cNvSpPr txBox="1"/>
          <p:nvPr/>
        </p:nvSpPr>
        <p:spPr>
          <a:xfrm>
            <a:off x="2043971" y="3411517"/>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2,1</a:t>
            </a:r>
            <a:endParaRPr sz="450">
              <a:latin typeface="Arial MT"/>
              <a:cs typeface="Arial MT"/>
            </a:endParaRPr>
          </a:p>
        </p:txBody>
      </p:sp>
      <p:sp>
        <p:nvSpPr>
          <p:cNvPr id="86" name="object 85">
            <a:extLst>
              <a:ext uri="{FF2B5EF4-FFF2-40B4-BE49-F238E27FC236}">
                <a16:creationId xmlns:a16="http://schemas.microsoft.com/office/drawing/2014/main" id="{5E3E76D8-A0CC-4620-AEC7-3C3AE74610F8}"/>
              </a:ext>
            </a:extLst>
          </p:cNvPr>
          <p:cNvSpPr/>
          <p:nvPr/>
        </p:nvSpPr>
        <p:spPr>
          <a:xfrm>
            <a:off x="2039209" y="311194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7" name="object 86">
            <a:extLst>
              <a:ext uri="{FF2B5EF4-FFF2-40B4-BE49-F238E27FC236}">
                <a16:creationId xmlns:a16="http://schemas.microsoft.com/office/drawing/2014/main" id="{3ADBD03C-5208-4AE7-BDA4-8B2B825E2CD2}"/>
              </a:ext>
            </a:extLst>
          </p:cNvPr>
          <p:cNvSpPr txBox="1"/>
          <p:nvPr/>
        </p:nvSpPr>
        <p:spPr>
          <a:xfrm>
            <a:off x="2043971" y="3101493"/>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1,1</a:t>
            </a:r>
            <a:endParaRPr sz="450">
              <a:latin typeface="Arial MT"/>
              <a:cs typeface="Arial MT"/>
            </a:endParaRPr>
          </a:p>
        </p:txBody>
      </p:sp>
      <p:sp>
        <p:nvSpPr>
          <p:cNvPr id="88" name="object 87">
            <a:extLst>
              <a:ext uri="{FF2B5EF4-FFF2-40B4-BE49-F238E27FC236}">
                <a16:creationId xmlns:a16="http://schemas.microsoft.com/office/drawing/2014/main" id="{45A88AB9-DE07-43D6-A725-93638ECC1C62}"/>
              </a:ext>
            </a:extLst>
          </p:cNvPr>
          <p:cNvSpPr/>
          <p:nvPr/>
        </p:nvSpPr>
        <p:spPr>
          <a:xfrm>
            <a:off x="2039209" y="280191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9" name="object 88">
            <a:extLst>
              <a:ext uri="{FF2B5EF4-FFF2-40B4-BE49-F238E27FC236}">
                <a16:creationId xmlns:a16="http://schemas.microsoft.com/office/drawing/2014/main" id="{CEC9303F-5198-47A5-9328-27C225C7333C}"/>
              </a:ext>
            </a:extLst>
          </p:cNvPr>
          <p:cNvSpPr txBox="1"/>
          <p:nvPr/>
        </p:nvSpPr>
        <p:spPr>
          <a:xfrm>
            <a:off x="2043971" y="2806680"/>
            <a:ext cx="324485" cy="285750"/>
          </a:xfrm>
          <a:prstGeom prst="rect">
            <a:avLst/>
          </a:prstGeom>
          <a:solidFill>
            <a:srgbClr val="FF9900"/>
          </a:solidFill>
        </p:spPr>
        <p:txBody>
          <a:bodyPr vert="horz" wrap="square" lIns="0" tIns="111125" rIns="0" bIns="0" rtlCol="0">
            <a:spAutoFit/>
          </a:bodyPr>
          <a:lstStyle/>
          <a:p>
            <a:pPr marL="89535">
              <a:lnSpc>
                <a:spcPct val="100000"/>
              </a:lnSpc>
              <a:spcBef>
                <a:spcPts val="875"/>
              </a:spcBef>
            </a:pPr>
            <a:r>
              <a:rPr sz="1050" baseline="19841" dirty="0">
                <a:latin typeface="Arial MT"/>
                <a:cs typeface="Arial MT"/>
              </a:rPr>
              <a:t>a</a:t>
            </a:r>
            <a:r>
              <a:rPr sz="450" dirty="0">
                <a:latin typeface="Arial MT"/>
                <a:cs typeface="Arial MT"/>
              </a:rPr>
              <a:t>0,1</a:t>
            </a:r>
            <a:endParaRPr sz="450">
              <a:latin typeface="Arial MT"/>
              <a:cs typeface="Arial MT"/>
            </a:endParaRPr>
          </a:p>
        </p:txBody>
      </p:sp>
      <p:sp>
        <p:nvSpPr>
          <p:cNvPr id="90" name="object 89">
            <a:extLst>
              <a:ext uri="{FF2B5EF4-FFF2-40B4-BE49-F238E27FC236}">
                <a16:creationId xmlns:a16="http://schemas.microsoft.com/office/drawing/2014/main" id="{BD5AF5DA-67B0-4A6D-87C2-B1D8429A3B44}"/>
              </a:ext>
            </a:extLst>
          </p:cNvPr>
          <p:cNvSpPr/>
          <p:nvPr/>
        </p:nvSpPr>
        <p:spPr>
          <a:xfrm>
            <a:off x="2385030" y="342196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1" name="object 90">
            <a:extLst>
              <a:ext uri="{FF2B5EF4-FFF2-40B4-BE49-F238E27FC236}">
                <a16:creationId xmlns:a16="http://schemas.microsoft.com/office/drawing/2014/main" id="{664E51E0-77AA-4DEF-966C-A3968DD2DA54}"/>
              </a:ext>
            </a:extLst>
          </p:cNvPr>
          <p:cNvSpPr txBox="1"/>
          <p:nvPr/>
        </p:nvSpPr>
        <p:spPr>
          <a:xfrm>
            <a:off x="2377382" y="3411517"/>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2,2</a:t>
            </a:r>
            <a:endParaRPr sz="450">
              <a:latin typeface="Arial MT"/>
              <a:cs typeface="Arial MT"/>
            </a:endParaRPr>
          </a:p>
        </p:txBody>
      </p:sp>
      <p:sp>
        <p:nvSpPr>
          <p:cNvPr id="92" name="object 91">
            <a:extLst>
              <a:ext uri="{FF2B5EF4-FFF2-40B4-BE49-F238E27FC236}">
                <a16:creationId xmlns:a16="http://schemas.microsoft.com/office/drawing/2014/main" id="{6BB95DBE-C8E3-4420-9B4F-01AF21D1EF82}"/>
              </a:ext>
            </a:extLst>
          </p:cNvPr>
          <p:cNvSpPr/>
          <p:nvPr/>
        </p:nvSpPr>
        <p:spPr>
          <a:xfrm>
            <a:off x="2385030" y="311194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3" name="object 92">
            <a:extLst>
              <a:ext uri="{FF2B5EF4-FFF2-40B4-BE49-F238E27FC236}">
                <a16:creationId xmlns:a16="http://schemas.microsoft.com/office/drawing/2014/main" id="{EA8E419B-48C5-4BFA-B53C-846918C6B4CC}"/>
              </a:ext>
            </a:extLst>
          </p:cNvPr>
          <p:cNvSpPr txBox="1"/>
          <p:nvPr/>
        </p:nvSpPr>
        <p:spPr>
          <a:xfrm>
            <a:off x="2377382" y="3101493"/>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1,2</a:t>
            </a:r>
            <a:endParaRPr sz="450">
              <a:latin typeface="Arial MT"/>
              <a:cs typeface="Arial MT"/>
            </a:endParaRPr>
          </a:p>
        </p:txBody>
      </p:sp>
      <p:sp>
        <p:nvSpPr>
          <p:cNvPr id="94" name="object 93">
            <a:extLst>
              <a:ext uri="{FF2B5EF4-FFF2-40B4-BE49-F238E27FC236}">
                <a16:creationId xmlns:a16="http://schemas.microsoft.com/office/drawing/2014/main" id="{326641C1-B297-4967-9F63-B7ACAA4F155C}"/>
              </a:ext>
            </a:extLst>
          </p:cNvPr>
          <p:cNvSpPr/>
          <p:nvPr/>
        </p:nvSpPr>
        <p:spPr>
          <a:xfrm>
            <a:off x="2385030" y="2801917"/>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5" name="object 94">
            <a:extLst>
              <a:ext uri="{FF2B5EF4-FFF2-40B4-BE49-F238E27FC236}">
                <a16:creationId xmlns:a16="http://schemas.microsoft.com/office/drawing/2014/main" id="{0451EA49-B117-4FE7-916E-460A4099F6F5}"/>
              </a:ext>
            </a:extLst>
          </p:cNvPr>
          <p:cNvSpPr txBox="1"/>
          <p:nvPr/>
        </p:nvSpPr>
        <p:spPr>
          <a:xfrm>
            <a:off x="2377382" y="2806680"/>
            <a:ext cx="324485" cy="285750"/>
          </a:xfrm>
          <a:prstGeom prst="rect">
            <a:avLst/>
          </a:prstGeom>
          <a:solidFill>
            <a:srgbClr val="FF9900"/>
          </a:solidFill>
        </p:spPr>
        <p:txBody>
          <a:bodyPr vert="horz" wrap="square" lIns="0" tIns="111125" rIns="0" bIns="0" rtlCol="0">
            <a:spAutoFit/>
          </a:bodyPr>
          <a:lstStyle/>
          <a:p>
            <a:pPr marL="102235">
              <a:lnSpc>
                <a:spcPct val="100000"/>
              </a:lnSpc>
              <a:spcBef>
                <a:spcPts val="875"/>
              </a:spcBef>
            </a:pPr>
            <a:r>
              <a:rPr sz="1050" baseline="19841" dirty="0">
                <a:latin typeface="Arial MT"/>
                <a:cs typeface="Arial MT"/>
              </a:rPr>
              <a:t>a</a:t>
            </a:r>
            <a:r>
              <a:rPr sz="450" dirty="0">
                <a:latin typeface="Arial MT"/>
                <a:cs typeface="Arial MT"/>
              </a:rPr>
              <a:t>0,2</a:t>
            </a:r>
            <a:endParaRPr sz="450">
              <a:latin typeface="Arial MT"/>
              <a:cs typeface="Arial MT"/>
            </a:endParaRPr>
          </a:p>
        </p:txBody>
      </p:sp>
      <p:sp>
        <p:nvSpPr>
          <p:cNvPr id="96" name="object 95">
            <a:extLst>
              <a:ext uri="{FF2B5EF4-FFF2-40B4-BE49-F238E27FC236}">
                <a16:creationId xmlns:a16="http://schemas.microsoft.com/office/drawing/2014/main" id="{AB3B0967-8F2B-443B-9028-510485591DB8}"/>
              </a:ext>
            </a:extLst>
          </p:cNvPr>
          <p:cNvSpPr/>
          <p:nvPr/>
        </p:nvSpPr>
        <p:spPr>
          <a:xfrm>
            <a:off x="2201820" y="4152913"/>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97" name="object 96">
            <a:extLst>
              <a:ext uri="{FF2B5EF4-FFF2-40B4-BE49-F238E27FC236}">
                <a16:creationId xmlns:a16="http://schemas.microsoft.com/office/drawing/2014/main" id="{57E88D5C-3F95-4C4E-9334-D10831921669}"/>
              </a:ext>
            </a:extLst>
          </p:cNvPr>
          <p:cNvGrpSpPr/>
          <p:nvPr/>
        </p:nvGrpSpPr>
        <p:grpSpPr>
          <a:xfrm>
            <a:off x="2181326" y="4104928"/>
            <a:ext cx="41275" cy="53340"/>
            <a:chOff x="2095601" y="2954785"/>
            <a:chExt cx="41275" cy="53340"/>
          </a:xfrm>
        </p:grpSpPr>
        <p:sp>
          <p:nvSpPr>
            <p:cNvPr id="98" name="object 97">
              <a:extLst>
                <a:ext uri="{FF2B5EF4-FFF2-40B4-BE49-F238E27FC236}">
                  <a16:creationId xmlns:a16="http://schemas.microsoft.com/office/drawing/2014/main" id="{93BD2904-C526-433A-BB45-3EBBF91FC2B1}"/>
                </a:ext>
              </a:extLst>
            </p:cNvPr>
            <p:cNvSpPr/>
            <p:nvPr/>
          </p:nvSpPr>
          <p:spPr>
            <a:xfrm>
              <a:off x="2100363" y="2959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99" name="object 98">
              <a:extLst>
                <a:ext uri="{FF2B5EF4-FFF2-40B4-BE49-F238E27FC236}">
                  <a16:creationId xmlns:a16="http://schemas.microsoft.com/office/drawing/2014/main" id="{DF31B74A-19B8-4C94-B689-AC360A09E2A9}"/>
                </a:ext>
              </a:extLst>
            </p:cNvPr>
            <p:cNvSpPr/>
            <p:nvPr/>
          </p:nvSpPr>
          <p:spPr>
            <a:xfrm>
              <a:off x="2100363" y="2959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00" name="object 99">
            <a:extLst>
              <a:ext uri="{FF2B5EF4-FFF2-40B4-BE49-F238E27FC236}">
                <a16:creationId xmlns:a16="http://schemas.microsoft.com/office/drawing/2014/main" id="{0EE81EE3-333E-4AB3-AD10-E78811CBBE09}"/>
              </a:ext>
            </a:extLst>
          </p:cNvPr>
          <p:cNvSpPr/>
          <p:nvPr/>
        </p:nvSpPr>
        <p:spPr>
          <a:xfrm>
            <a:off x="2201820" y="3771913"/>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01" name="object 100">
            <a:extLst>
              <a:ext uri="{FF2B5EF4-FFF2-40B4-BE49-F238E27FC236}">
                <a16:creationId xmlns:a16="http://schemas.microsoft.com/office/drawing/2014/main" id="{A07BBB93-4A51-4D11-A5C7-ED93A32E61A3}"/>
              </a:ext>
            </a:extLst>
          </p:cNvPr>
          <p:cNvSpPr/>
          <p:nvPr/>
        </p:nvSpPr>
        <p:spPr>
          <a:xfrm>
            <a:off x="2538447" y="4152913"/>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02" name="object 101">
            <a:extLst>
              <a:ext uri="{FF2B5EF4-FFF2-40B4-BE49-F238E27FC236}">
                <a16:creationId xmlns:a16="http://schemas.microsoft.com/office/drawing/2014/main" id="{EFE58290-0DE8-42E0-AD90-35799190AC96}"/>
              </a:ext>
            </a:extLst>
          </p:cNvPr>
          <p:cNvGrpSpPr/>
          <p:nvPr/>
        </p:nvGrpSpPr>
        <p:grpSpPr>
          <a:xfrm>
            <a:off x="2517953" y="4104928"/>
            <a:ext cx="41275" cy="53340"/>
            <a:chOff x="2432228" y="2954785"/>
            <a:chExt cx="41275" cy="53340"/>
          </a:xfrm>
        </p:grpSpPr>
        <p:sp>
          <p:nvSpPr>
            <p:cNvPr id="103" name="object 102">
              <a:extLst>
                <a:ext uri="{FF2B5EF4-FFF2-40B4-BE49-F238E27FC236}">
                  <a16:creationId xmlns:a16="http://schemas.microsoft.com/office/drawing/2014/main" id="{BD06B815-E38F-4244-885D-EC5B8FF70F58}"/>
                </a:ext>
              </a:extLst>
            </p:cNvPr>
            <p:cNvSpPr/>
            <p:nvPr/>
          </p:nvSpPr>
          <p:spPr>
            <a:xfrm>
              <a:off x="2436990"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04" name="object 103">
              <a:extLst>
                <a:ext uri="{FF2B5EF4-FFF2-40B4-BE49-F238E27FC236}">
                  <a16:creationId xmlns:a16="http://schemas.microsoft.com/office/drawing/2014/main" id="{C1342828-E67B-4EF8-9C1B-25CE51922EF0}"/>
                </a:ext>
              </a:extLst>
            </p:cNvPr>
            <p:cNvSpPr/>
            <p:nvPr/>
          </p:nvSpPr>
          <p:spPr>
            <a:xfrm>
              <a:off x="2436990"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05" name="object 104">
            <a:extLst>
              <a:ext uri="{FF2B5EF4-FFF2-40B4-BE49-F238E27FC236}">
                <a16:creationId xmlns:a16="http://schemas.microsoft.com/office/drawing/2014/main" id="{45038A3F-691E-42EB-B665-619AC0280B95}"/>
              </a:ext>
            </a:extLst>
          </p:cNvPr>
          <p:cNvSpPr/>
          <p:nvPr/>
        </p:nvSpPr>
        <p:spPr>
          <a:xfrm>
            <a:off x="2538447" y="3771913"/>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06" name="object 105">
            <a:extLst>
              <a:ext uri="{FF2B5EF4-FFF2-40B4-BE49-F238E27FC236}">
                <a16:creationId xmlns:a16="http://schemas.microsoft.com/office/drawing/2014/main" id="{ECE08975-D60A-42BD-BFB7-DE3E740E408E}"/>
              </a:ext>
            </a:extLst>
          </p:cNvPr>
          <p:cNvGrpSpPr/>
          <p:nvPr/>
        </p:nvGrpSpPr>
        <p:grpSpPr>
          <a:xfrm>
            <a:off x="1146250" y="2636953"/>
            <a:ext cx="1412875" cy="2559685"/>
            <a:chOff x="1060525" y="1486810"/>
            <a:chExt cx="1412875" cy="2559685"/>
          </a:xfrm>
        </p:grpSpPr>
        <p:sp>
          <p:nvSpPr>
            <p:cNvPr id="107" name="object 106">
              <a:extLst>
                <a:ext uri="{FF2B5EF4-FFF2-40B4-BE49-F238E27FC236}">
                  <a16:creationId xmlns:a16="http://schemas.microsoft.com/office/drawing/2014/main" id="{6B86A989-76D1-452F-B8AE-A13A8AE35568}"/>
                </a:ext>
              </a:extLst>
            </p:cNvPr>
            <p:cNvSpPr/>
            <p:nvPr/>
          </p:nvSpPr>
          <p:spPr>
            <a:xfrm>
              <a:off x="1065287" y="37621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08" name="object 107">
              <a:extLst>
                <a:ext uri="{FF2B5EF4-FFF2-40B4-BE49-F238E27FC236}">
                  <a16:creationId xmlns:a16="http://schemas.microsoft.com/office/drawing/2014/main" id="{8EFEC660-A24C-4516-9CD5-F2E134DC8A90}"/>
                </a:ext>
              </a:extLst>
            </p:cNvPr>
            <p:cNvSpPr/>
            <p:nvPr/>
          </p:nvSpPr>
          <p:spPr>
            <a:xfrm>
              <a:off x="1065287" y="37621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9" name="object 108">
              <a:extLst>
                <a:ext uri="{FF2B5EF4-FFF2-40B4-BE49-F238E27FC236}">
                  <a16:creationId xmlns:a16="http://schemas.microsoft.com/office/drawing/2014/main" id="{B2CE5276-B45B-4485-95C9-7F0AC992F472}"/>
                </a:ext>
              </a:extLst>
            </p:cNvPr>
            <p:cNvSpPr/>
            <p:nvPr/>
          </p:nvSpPr>
          <p:spPr>
            <a:xfrm>
              <a:off x="2100363" y="2578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0" name="object 109">
              <a:extLst>
                <a:ext uri="{FF2B5EF4-FFF2-40B4-BE49-F238E27FC236}">
                  <a16:creationId xmlns:a16="http://schemas.microsoft.com/office/drawing/2014/main" id="{0AD6FBAA-D4F5-4478-94A2-7AFD4B128187}"/>
                </a:ext>
              </a:extLst>
            </p:cNvPr>
            <p:cNvSpPr/>
            <p:nvPr/>
          </p:nvSpPr>
          <p:spPr>
            <a:xfrm>
              <a:off x="2100363" y="2578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1" name="object 110">
              <a:extLst>
                <a:ext uri="{FF2B5EF4-FFF2-40B4-BE49-F238E27FC236}">
                  <a16:creationId xmlns:a16="http://schemas.microsoft.com/office/drawing/2014/main" id="{943FB30A-702C-4B91-958A-B1686304884C}"/>
                </a:ext>
              </a:extLst>
            </p:cNvPr>
            <p:cNvSpPr/>
            <p:nvPr/>
          </p:nvSpPr>
          <p:spPr>
            <a:xfrm>
              <a:off x="2436990"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12" name="object 111">
              <a:extLst>
                <a:ext uri="{FF2B5EF4-FFF2-40B4-BE49-F238E27FC236}">
                  <a16:creationId xmlns:a16="http://schemas.microsoft.com/office/drawing/2014/main" id="{A6F5021E-977E-4A46-9B3A-3CD55A18B4FE}"/>
                </a:ext>
              </a:extLst>
            </p:cNvPr>
            <p:cNvSpPr/>
            <p:nvPr/>
          </p:nvSpPr>
          <p:spPr>
            <a:xfrm>
              <a:off x="2436990"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3" name="object 112">
              <a:extLst>
                <a:ext uri="{FF2B5EF4-FFF2-40B4-BE49-F238E27FC236}">
                  <a16:creationId xmlns:a16="http://schemas.microsoft.com/office/drawing/2014/main" id="{C120DE67-0857-4FD9-8DC8-0A71ED411F29}"/>
                </a:ext>
              </a:extLst>
            </p:cNvPr>
            <p:cNvSpPr/>
            <p:nvPr/>
          </p:nvSpPr>
          <p:spPr>
            <a:xfrm>
              <a:off x="2113002"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14" name="object 113">
              <a:extLst>
                <a:ext uri="{FF2B5EF4-FFF2-40B4-BE49-F238E27FC236}">
                  <a16:creationId xmlns:a16="http://schemas.microsoft.com/office/drawing/2014/main" id="{9D08A0BB-7C42-4746-81FC-B8F6FAA76DEE}"/>
                </a:ext>
              </a:extLst>
            </p:cNvPr>
            <p:cNvSpPr/>
            <p:nvPr/>
          </p:nvSpPr>
          <p:spPr>
            <a:xfrm>
              <a:off x="2097270"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5" name="object 114">
              <a:extLst>
                <a:ext uri="{FF2B5EF4-FFF2-40B4-BE49-F238E27FC236}">
                  <a16:creationId xmlns:a16="http://schemas.microsoft.com/office/drawing/2014/main" id="{AE36F344-E673-4B6F-9DA4-055A4F7986B8}"/>
                </a:ext>
              </a:extLst>
            </p:cNvPr>
            <p:cNvSpPr/>
            <p:nvPr/>
          </p:nvSpPr>
          <p:spPr>
            <a:xfrm>
              <a:off x="2097270"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6" name="object 115">
              <a:extLst>
                <a:ext uri="{FF2B5EF4-FFF2-40B4-BE49-F238E27FC236}">
                  <a16:creationId xmlns:a16="http://schemas.microsoft.com/office/drawing/2014/main" id="{CE3EC598-5F50-45EA-AAA5-40DF81D18DFF}"/>
                </a:ext>
              </a:extLst>
            </p:cNvPr>
            <p:cNvSpPr/>
            <p:nvPr/>
          </p:nvSpPr>
          <p:spPr>
            <a:xfrm>
              <a:off x="2449629"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17" name="object 116">
              <a:extLst>
                <a:ext uri="{FF2B5EF4-FFF2-40B4-BE49-F238E27FC236}">
                  <a16:creationId xmlns:a16="http://schemas.microsoft.com/office/drawing/2014/main" id="{D073BBF0-F264-48DA-B9D2-27C4569DF566}"/>
                </a:ext>
              </a:extLst>
            </p:cNvPr>
            <p:cNvSpPr/>
            <p:nvPr/>
          </p:nvSpPr>
          <p:spPr>
            <a:xfrm>
              <a:off x="2433897"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8" name="object 117">
              <a:extLst>
                <a:ext uri="{FF2B5EF4-FFF2-40B4-BE49-F238E27FC236}">
                  <a16:creationId xmlns:a16="http://schemas.microsoft.com/office/drawing/2014/main" id="{37E45512-64D5-4381-9B9E-96F8040303BD}"/>
                </a:ext>
              </a:extLst>
            </p:cNvPr>
            <p:cNvSpPr/>
            <p:nvPr/>
          </p:nvSpPr>
          <p:spPr>
            <a:xfrm>
              <a:off x="2433897"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19" name="object 118">
              <a:extLst>
                <a:ext uri="{FF2B5EF4-FFF2-40B4-BE49-F238E27FC236}">
                  <a16:creationId xmlns:a16="http://schemas.microsoft.com/office/drawing/2014/main" id="{FA2B1204-9D3A-4666-A5A9-5B5DFA515E8D}"/>
                </a:ext>
              </a:extLst>
            </p:cNvPr>
            <p:cNvSpPr/>
            <p:nvPr/>
          </p:nvSpPr>
          <p:spPr>
            <a:xfrm>
              <a:off x="1759277"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0" name="object 119">
              <a:extLst>
                <a:ext uri="{FF2B5EF4-FFF2-40B4-BE49-F238E27FC236}">
                  <a16:creationId xmlns:a16="http://schemas.microsoft.com/office/drawing/2014/main" id="{8A21A630-E793-43EB-9E3A-8031638CEE2B}"/>
                </a:ext>
              </a:extLst>
            </p:cNvPr>
            <p:cNvSpPr/>
            <p:nvPr/>
          </p:nvSpPr>
          <p:spPr>
            <a:xfrm>
              <a:off x="1743545"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21" name="object 120">
              <a:extLst>
                <a:ext uri="{FF2B5EF4-FFF2-40B4-BE49-F238E27FC236}">
                  <a16:creationId xmlns:a16="http://schemas.microsoft.com/office/drawing/2014/main" id="{4EA6123E-B5F9-44E7-B205-6E8A2B36A2EF}"/>
                </a:ext>
              </a:extLst>
            </p:cNvPr>
            <p:cNvSpPr/>
            <p:nvPr/>
          </p:nvSpPr>
          <p:spPr>
            <a:xfrm>
              <a:off x="1743545"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graphicFrame>
        <p:nvGraphicFramePr>
          <p:cNvPr id="122" name="object 121">
            <a:extLst>
              <a:ext uri="{FF2B5EF4-FFF2-40B4-BE49-F238E27FC236}">
                <a16:creationId xmlns:a16="http://schemas.microsoft.com/office/drawing/2014/main" id="{C8E76B31-769E-4ABD-8F6C-C824C88A59CA}"/>
              </a:ext>
            </a:extLst>
          </p:cNvPr>
          <p:cNvGraphicFramePr>
            <a:graphicFrameLocks noGrp="1"/>
          </p:cNvGraphicFramePr>
          <p:nvPr>
            <p:extLst>
              <p:ext uri="{D42A27DB-BD31-4B8C-83A1-F6EECF244321}">
                <p14:modId xmlns:p14="http://schemas.microsoft.com/office/powerpoint/2010/main" val="2997286849"/>
              </p:ext>
            </p:extLst>
          </p:nvPr>
        </p:nvGraphicFramePr>
        <p:xfrm>
          <a:off x="2030869" y="5245479"/>
          <a:ext cx="664209" cy="437524"/>
        </p:xfrm>
        <a:graphic>
          <a:graphicData uri="http://schemas.openxmlformats.org/drawingml/2006/table">
            <a:tbl>
              <a:tblPr firstRow="1" bandRow="1">
                <a:tableStyleId>{2D5ABB26-0587-4C30-8999-92F81FD0307C}</a:tableStyleId>
              </a:tblPr>
              <a:tblGrid>
                <a:gridCol w="160020">
                  <a:extLst>
                    <a:ext uri="{9D8B030D-6E8A-4147-A177-3AD203B41FA5}">
                      <a16:colId xmlns:a16="http://schemas.microsoft.com/office/drawing/2014/main" val="20000"/>
                    </a:ext>
                  </a:extLst>
                </a:gridCol>
                <a:gridCol w="172085">
                  <a:extLst>
                    <a:ext uri="{9D8B030D-6E8A-4147-A177-3AD203B41FA5}">
                      <a16:colId xmlns:a16="http://schemas.microsoft.com/office/drawing/2014/main" val="20001"/>
                    </a:ext>
                  </a:extLst>
                </a:gridCol>
                <a:gridCol w="171450">
                  <a:extLst>
                    <a:ext uri="{9D8B030D-6E8A-4147-A177-3AD203B41FA5}">
                      <a16:colId xmlns:a16="http://schemas.microsoft.com/office/drawing/2014/main" val="20002"/>
                    </a:ext>
                  </a:extLst>
                </a:gridCol>
                <a:gridCol w="160654">
                  <a:extLst>
                    <a:ext uri="{9D8B030D-6E8A-4147-A177-3AD203B41FA5}">
                      <a16:colId xmlns:a16="http://schemas.microsoft.com/office/drawing/2014/main" val="20003"/>
                    </a:ext>
                  </a:extLst>
                </a:gridCol>
              </a:tblGrid>
              <a:tr h="157925">
                <a:tc>
                  <a:txBody>
                    <a:bodyPr/>
                    <a:lstStyle/>
                    <a:p>
                      <a:pPr>
                        <a:lnSpc>
                          <a:spcPct val="100000"/>
                        </a:lnSpc>
                      </a:pPr>
                      <a:endParaRPr sz="9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gridSpan="2">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R w="12700">
                      <a:solidFill>
                        <a:srgbClr val="222222"/>
                      </a:solidFill>
                      <a:prstDash val="solid"/>
                    </a:lnR>
                    <a:lnB w="12700">
                      <a:solidFill>
                        <a:srgbClr val="666666"/>
                      </a:solidFill>
                      <a:prstDash val="solid"/>
                    </a:lnB>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2700">
                      <a:solidFill>
                        <a:srgbClr val="222222"/>
                      </a:solidFill>
                      <a:prstDash val="solid"/>
                    </a:lnL>
                    <a:lnB w="9525">
                      <a:solidFill>
                        <a:srgbClr val="666666"/>
                      </a:solidFill>
                      <a:prstDash val="solid"/>
                    </a:lnB>
                  </a:tcPr>
                </a:tc>
                <a:extLst>
                  <a:ext uri="{0D108BD9-81ED-4DB2-BD59-A6C34878D82A}">
                    <a16:rowId xmlns:a16="http://schemas.microsoft.com/office/drawing/2014/main" val="10000"/>
                  </a:ext>
                </a:extLst>
              </a:tr>
              <a:tr h="279599">
                <a:tc gridSpan="2">
                  <a:txBody>
                    <a:bodyPr/>
                    <a:lstStyle/>
                    <a:p>
                      <a:pPr marL="95250">
                        <a:lnSpc>
                          <a:spcPct val="100000"/>
                        </a:lnSpc>
                        <a:spcBef>
                          <a:spcPts val="395"/>
                        </a:spcBef>
                      </a:pPr>
                      <a:r>
                        <a:rPr sz="1100" spc="5" dirty="0">
                          <a:latin typeface="Arial MT"/>
                          <a:cs typeface="Arial MT"/>
                        </a:rPr>
                        <a:t>q</a:t>
                      </a:r>
                      <a:r>
                        <a:rPr sz="1050" spc="7" baseline="-31746" dirty="0">
                          <a:latin typeface="Arial MT"/>
                          <a:cs typeface="Arial MT"/>
                        </a:rPr>
                        <a:t>1</a:t>
                      </a:r>
                      <a:endParaRPr sz="1050" baseline="-31746">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tc gridSpan="2">
                  <a:txBody>
                    <a:bodyPr/>
                    <a:lstStyle/>
                    <a:p>
                      <a:pPr marL="107314">
                        <a:lnSpc>
                          <a:spcPct val="100000"/>
                        </a:lnSpc>
                        <a:spcBef>
                          <a:spcPts val="395"/>
                        </a:spcBef>
                      </a:pPr>
                      <a:r>
                        <a:rPr sz="1100" spc="5" dirty="0">
                          <a:latin typeface="Arial MT"/>
                          <a:cs typeface="Arial MT"/>
                        </a:rPr>
                        <a:t>q</a:t>
                      </a:r>
                      <a:r>
                        <a:rPr sz="1050" spc="7" baseline="-31746" dirty="0">
                          <a:latin typeface="Arial MT"/>
                          <a:cs typeface="Arial MT"/>
                        </a:rPr>
                        <a:t>2</a:t>
                      </a:r>
                      <a:endParaRPr sz="1050" baseline="-31746">
                        <a:latin typeface="Arial MT"/>
                        <a:cs typeface="Arial MT"/>
                      </a:endParaRPr>
                    </a:p>
                  </a:txBody>
                  <a:tcPr marL="0" marR="0" marT="5016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123" name="object 122">
            <a:extLst>
              <a:ext uri="{FF2B5EF4-FFF2-40B4-BE49-F238E27FC236}">
                <a16:creationId xmlns:a16="http://schemas.microsoft.com/office/drawing/2014/main" id="{BC0063F2-0A1D-47DA-BF53-078AF8F6D700}"/>
              </a:ext>
            </a:extLst>
          </p:cNvPr>
          <p:cNvGrpSpPr/>
          <p:nvPr/>
        </p:nvGrpSpPr>
        <p:grpSpPr>
          <a:xfrm>
            <a:off x="2174981" y="5202280"/>
            <a:ext cx="41275" cy="53340"/>
            <a:chOff x="2089256" y="4052137"/>
            <a:chExt cx="41275" cy="53340"/>
          </a:xfrm>
        </p:grpSpPr>
        <p:sp>
          <p:nvSpPr>
            <p:cNvPr id="124" name="object 123">
              <a:extLst>
                <a:ext uri="{FF2B5EF4-FFF2-40B4-BE49-F238E27FC236}">
                  <a16:creationId xmlns:a16="http://schemas.microsoft.com/office/drawing/2014/main" id="{F30F3D6D-2837-4952-A3DE-40FA0868E742}"/>
                </a:ext>
              </a:extLst>
            </p:cNvPr>
            <p:cNvSpPr/>
            <p:nvPr/>
          </p:nvSpPr>
          <p:spPr>
            <a:xfrm>
              <a:off x="2094019" y="405689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5" name="object 124">
              <a:extLst>
                <a:ext uri="{FF2B5EF4-FFF2-40B4-BE49-F238E27FC236}">
                  <a16:creationId xmlns:a16="http://schemas.microsoft.com/office/drawing/2014/main" id="{C0A4127B-48C3-4CA7-B26D-1740D3AB4807}"/>
                </a:ext>
              </a:extLst>
            </p:cNvPr>
            <p:cNvSpPr/>
            <p:nvPr/>
          </p:nvSpPr>
          <p:spPr>
            <a:xfrm>
              <a:off x="2094019" y="405689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126" name="object 125">
            <a:extLst>
              <a:ext uri="{FF2B5EF4-FFF2-40B4-BE49-F238E27FC236}">
                <a16:creationId xmlns:a16="http://schemas.microsoft.com/office/drawing/2014/main" id="{0DC7FD70-F500-4F53-A37F-40FB9E526470}"/>
              </a:ext>
            </a:extLst>
          </p:cNvPr>
          <p:cNvGrpSpPr/>
          <p:nvPr/>
        </p:nvGrpSpPr>
        <p:grpSpPr>
          <a:xfrm>
            <a:off x="2518999" y="5202254"/>
            <a:ext cx="41275" cy="53340"/>
            <a:chOff x="2433274" y="4052111"/>
            <a:chExt cx="41275" cy="53340"/>
          </a:xfrm>
        </p:grpSpPr>
        <p:sp>
          <p:nvSpPr>
            <p:cNvPr id="127" name="object 126">
              <a:extLst>
                <a:ext uri="{FF2B5EF4-FFF2-40B4-BE49-F238E27FC236}">
                  <a16:creationId xmlns:a16="http://schemas.microsoft.com/office/drawing/2014/main" id="{9FCEAA09-CFA4-4406-A35E-72318D91FCD6}"/>
                </a:ext>
              </a:extLst>
            </p:cNvPr>
            <p:cNvSpPr/>
            <p:nvPr/>
          </p:nvSpPr>
          <p:spPr>
            <a:xfrm>
              <a:off x="2438037" y="405687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8" name="object 127">
              <a:extLst>
                <a:ext uri="{FF2B5EF4-FFF2-40B4-BE49-F238E27FC236}">
                  <a16:creationId xmlns:a16="http://schemas.microsoft.com/office/drawing/2014/main" id="{97C0663C-ABEB-4A3C-ACB2-ACD92778204D}"/>
                </a:ext>
              </a:extLst>
            </p:cNvPr>
            <p:cNvSpPr/>
            <p:nvPr/>
          </p:nvSpPr>
          <p:spPr>
            <a:xfrm>
              <a:off x="2438037" y="405687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grpSp>
      <p:grpSp>
        <p:nvGrpSpPr>
          <p:cNvPr id="129" name="object 128">
            <a:extLst>
              <a:ext uri="{FF2B5EF4-FFF2-40B4-BE49-F238E27FC236}">
                <a16:creationId xmlns:a16="http://schemas.microsoft.com/office/drawing/2014/main" id="{77A7C68F-3BD8-46C0-A697-5EA0D0E8E5D3}"/>
              </a:ext>
            </a:extLst>
          </p:cNvPr>
          <p:cNvGrpSpPr/>
          <p:nvPr/>
        </p:nvGrpSpPr>
        <p:grpSpPr>
          <a:xfrm>
            <a:off x="1681362" y="1963280"/>
            <a:ext cx="330835" cy="289560"/>
            <a:chOff x="1595637" y="813137"/>
            <a:chExt cx="330835" cy="289560"/>
          </a:xfrm>
        </p:grpSpPr>
        <p:sp>
          <p:nvSpPr>
            <p:cNvPr id="130" name="object 129">
              <a:extLst>
                <a:ext uri="{FF2B5EF4-FFF2-40B4-BE49-F238E27FC236}">
                  <a16:creationId xmlns:a16="http://schemas.microsoft.com/office/drawing/2014/main" id="{B13CB09B-865E-442D-B86B-EE0E06E699E4}"/>
                </a:ext>
              </a:extLst>
            </p:cNvPr>
            <p:cNvSpPr/>
            <p:nvPr/>
          </p:nvSpPr>
          <p:spPr>
            <a:xfrm>
              <a:off x="16003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31" name="object 130">
              <a:extLst>
                <a:ext uri="{FF2B5EF4-FFF2-40B4-BE49-F238E27FC236}">
                  <a16:creationId xmlns:a16="http://schemas.microsoft.com/office/drawing/2014/main" id="{9C440D21-FD95-4FDF-8D5C-981565170E9D}"/>
                </a:ext>
              </a:extLst>
            </p:cNvPr>
            <p:cNvSpPr/>
            <p:nvPr/>
          </p:nvSpPr>
          <p:spPr>
            <a:xfrm>
              <a:off x="16003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32" name="object 131">
            <a:extLst>
              <a:ext uri="{FF2B5EF4-FFF2-40B4-BE49-F238E27FC236}">
                <a16:creationId xmlns:a16="http://schemas.microsoft.com/office/drawing/2014/main" id="{B64A4F3B-7384-41C4-9ACB-48BC8069A461}"/>
              </a:ext>
            </a:extLst>
          </p:cNvPr>
          <p:cNvSpPr txBox="1"/>
          <p:nvPr/>
        </p:nvSpPr>
        <p:spPr>
          <a:xfrm>
            <a:off x="1686124" y="1968042"/>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133" name="object 132">
            <a:extLst>
              <a:ext uri="{FF2B5EF4-FFF2-40B4-BE49-F238E27FC236}">
                <a16:creationId xmlns:a16="http://schemas.microsoft.com/office/drawing/2014/main" id="{68E8B31E-9FD4-4168-A022-D6771310F94A}"/>
              </a:ext>
            </a:extLst>
          </p:cNvPr>
          <p:cNvGrpSpPr/>
          <p:nvPr/>
        </p:nvGrpSpPr>
        <p:grpSpPr>
          <a:xfrm>
            <a:off x="1824508" y="2255953"/>
            <a:ext cx="731520" cy="156845"/>
            <a:chOff x="1738783" y="1105810"/>
            <a:chExt cx="731520" cy="156845"/>
          </a:xfrm>
        </p:grpSpPr>
        <p:sp>
          <p:nvSpPr>
            <p:cNvPr id="134" name="object 133">
              <a:extLst>
                <a:ext uri="{FF2B5EF4-FFF2-40B4-BE49-F238E27FC236}">
                  <a16:creationId xmlns:a16="http://schemas.microsoft.com/office/drawing/2014/main" id="{8187907E-DDA4-4D6E-BE72-255149BFE049}"/>
                </a:ext>
              </a:extLst>
            </p:cNvPr>
            <p:cNvSpPr/>
            <p:nvPr/>
          </p:nvSpPr>
          <p:spPr>
            <a:xfrm>
              <a:off x="2113002"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5" name="object 134">
              <a:extLst>
                <a:ext uri="{FF2B5EF4-FFF2-40B4-BE49-F238E27FC236}">
                  <a16:creationId xmlns:a16="http://schemas.microsoft.com/office/drawing/2014/main" id="{5EF8F7A6-86FA-44CC-8F8D-5EBB820058DA}"/>
                </a:ext>
              </a:extLst>
            </p:cNvPr>
            <p:cNvSpPr/>
            <p:nvPr/>
          </p:nvSpPr>
          <p:spPr>
            <a:xfrm>
              <a:off x="2097270"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6" name="object 135">
              <a:extLst>
                <a:ext uri="{FF2B5EF4-FFF2-40B4-BE49-F238E27FC236}">
                  <a16:creationId xmlns:a16="http://schemas.microsoft.com/office/drawing/2014/main" id="{BA489AAB-8F64-4E00-9BAB-12647B8050A9}"/>
                </a:ext>
              </a:extLst>
            </p:cNvPr>
            <p:cNvSpPr/>
            <p:nvPr/>
          </p:nvSpPr>
          <p:spPr>
            <a:xfrm>
              <a:off x="2097270"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7" name="object 136">
              <a:extLst>
                <a:ext uri="{FF2B5EF4-FFF2-40B4-BE49-F238E27FC236}">
                  <a16:creationId xmlns:a16="http://schemas.microsoft.com/office/drawing/2014/main" id="{3EAFEB69-6965-442B-A5E0-4A310ED0F56F}"/>
                </a:ext>
              </a:extLst>
            </p:cNvPr>
            <p:cNvSpPr/>
            <p:nvPr/>
          </p:nvSpPr>
          <p:spPr>
            <a:xfrm>
              <a:off x="2449629"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38" name="object 137">
              <a:extLst>
                <a:ext uri="{FF2B5EF4-FFF2-40B4-BE49-F238E27FC236}">
                  <a16:creationId xmlns:a16="http://schemas.microsoft.com/office/drawing/2014/main" id="{65E65A09-6EA8-4504-B3E3-E1BB8F9E7653}"/>
                </a:ext>
              </a:extLst>
            </p:cNvPr>
            <p:cNvSpPr/>
            <p:nvPr/>
          </p:nvSpPr>
          <p:spPr>
            <a:xfrm>
              <a:off x="2433897"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9" name="object 138">
              <a:extLst>
                <a:ext uri="{FF2B5EF4-FFF2-40B4-BE49-F238E27FC236}">
                  <a16:creationId xmlns:a16="http://schemas.microsoft.com/office/drawing/2014/main" id="{A3AE5782-5846-499B-AE8B-96AF681D9B2D}"/>
                </a:ext>
              </a:extLst>
            </p:cNvPr>
            <p:cNvSpPr/>
            <p:nvPr/>
          </p:nvSpPr>
          <p:spPr>
            <a:xfrm>
              <a:off x="2433897"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40" name="object 139">
              <a:extLst>
                <a:ext uri="{FF2B5EF4-FFF2-40B4-BE49-F238E27FC236}">
                  <a16:creationId xmlns:a16="http://schemas.microsoft.com/office/drawing/2014/main" id="{4BCA1332-09C0-40F7-A5B4-76CD28588CBC}"/>
                </a:ext>
              </a:extLst>
            </p:cNvPr>
            <p:cNvSpPr/>
            <p:nvPr/>
          </p:nvSpPr>
          <p:spPr>
            <a:xfrm>
              <a:off x="1759277"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41" name="object 140">
              <a:extLst>
                <a:ext uri="{FF2B5EF4-FFF2-40B4-BE49-F238E27FC236}">
                  <a16:creationId xmlns:a16="http://schemas.microsoft.com/office/drawing/2014/main" id="{D014819E-1751-44CB-B682-89FCBBC44A0A}"/>
                </a:ext>
              </a:extLst>
            </p:cNvPr>
            <p:cNvSpPr/>
            <p:nvPr/>
          </p:nvSpPr>
          <p:spPr>
            <a:xfrm>
              <a:off x="1743545"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42" name="object 141">
              <a:extLst>
                <a:ext uri="{FF2B5EF4-FFF2-40B4-BE49-F238E27FC236}">
                  <a16:creationId xmlns:a16="http://schemas.microsoft.com/office/drawing/2014/main" id="{7CE3777B-11CD-438F-AB15-9D0CF4C13139}"/>
                </a:ext>
              </a:extLst>
            </p:cNvPr>
            <p:cNvSpPr/>
            <p:nvPr/>
          </p:nvSpPr>
          <p:spPr>
            <a:xfrm>
              <a:off x="1743545"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43" name="object 142">
            <a:extLst>
              <a:ext uri="{FF2B5EF4-FFF2-40B4-BE49-F238E27FC236}">
                <a16:creationId xmlns:a16="http://schemas.microsoft.com/office/drawing/2014/main" id="{C59FC3E6-E553-49D1-A2C9-A2755DEE17C3}"/>
              </a:ext>
            </a:extLst>
          </p:cNvPr>
          <p:cNvSpPr txBox="1"/>
          <p:nvPr/>
        </p:nvSpPr>
        <p:spPr>
          <a:xfrm>
            <a:off x="129180" y="4086473"/>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sp>
        <p:nvSpPr>
          <p:cNvPr id="144" name="object 143">
            <a:extLst>
              <a:ext uri="{FF2B5EF4-FFF2-40B4-BE49-F238E27FC236}">
                <a16:creationId xmlns:a16="http://schemas.microsoft.com/office/drawing/2014/main" id="{9BD9EF40-D6AD-40B3-9418-D478381265A6}"/>
              </a:ext>
            </a:extLst>
          </p:cNvPr>
          <p:cNvSpPr txBox="1"/>
          <p:nvPr/>
        </p:nvSpPr>
        <p:spPr>
          <a:xfrm>
            <a:off x="1151012" y="4912268"/>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2</a:t>
            </a:r>
            <a:endParaRPr sz="1200" baseline="-31250">
              <a:latin typeface="Arial MT"/>
              <a:cs typeface="Arial MT"/>
            </a:endParaRPr>
          </a:p>
        </p:txBody>
      </p:sp>
      <p:grpSp>
        <p:nvGrpSpPr>
          <p:cNvPr id="145" name="object 144">
            <a:extLst>
              <a:ext uri="{FF2B5EF4-FFF2-40B4-BE49-F238E27FC236}">
                <a16:creationId xmlns:a16="http://schemas.microsoft.com/office/drawing/2014/main" id="{32C5B72A-B5BA-4872-B432-B8D0F5661EF4}"/>
              </a:ext>
            </a:extLst>
          </p:cNvPr>
          <p:cNvGrpSpPr/>
          <p:nvPr/>
        </p:nvGrpSpPr>
        <p:grpSpPr>
          <a:xfrm>
            <a:off x="1146250" y="4597480"/>
            <a:ext cx="330835" cy="289560"/>
            <a:chOff x="1060525" y="3447337"/>
            <a:chExt cx="330835" cy="289560"/>
          </a:xfrm>
        </p:grpSpPr>
        <p:sp>
          <p:nvSpPr>
            <p:cNvPr id="146" name="object 145">
              <a:extLst>
                <a:ext uri="{FF2B5EF4-FFF2-40B4-BE49-F238E27FC236}">
                  <a16:creationId xmlns:a16="http://schemas.microsoft.com/office/drawing/2014/main" id="{BC68B245-CE66-4C33-8A2B-A077861088A1}"/>
                </a:ext>
              </a:extLst>
            </p:cNvPr>
            <p:cNvSpPr/>
            <p:nvPr/>
          </p:nvSpPr>
          <p:spPr>
            <a:xfrm>
              <a:off x="106528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47" name="object 146">
              <a:extLst>
                <a:ext uri="{FF2B5EF4-FFF2-40B4-BE49-F238E27FC236}">
                  <a16:creationId xmlns:a16="http://schemas.microsoft.com/office/drawing/2014/main" id="{8F65661F-FB60-405E-857C-3C5A84574106}"/>
                </a:ext>
              </a:extLst>
            </p:cNvPr>
            <p:cNvSpPr/>
            <p:nvPr/>
          </p:nvSpPr>
          <p:spPr>
            <a:xfrm>
              <a:off x="106528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48" name="object 147">
            <a:extLst>
              <a:ext uri="{FF2B5EF4-FFF2-40B4-BE49-F238E27FC236}">
                <a16:creationId xmlns:a16="http://schemas.microsoft.com/office/drawing/2014/main" id="{6424C681-BB18-462C-BD7F-BDAD7D24F8F1}"/>
              </a:ext>
            </a:extLst>
          </p:cNvPr>
          <p:cNvSpPr txBox="1"/>
          <p:nvPr/>
        </p:nvSpPr>
        <p:spPr>
          <a:xfrm>
            <a:off x="1151012" y="4602243"/>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1</a:t>
            </a:r>
            <a:endParaRPr sz="1200" baseline="-31250">
              <a:latin typeface="Arial MT"/>
              <a:cs typeface="Arial MT"/>
            </a:endParaRPr>
          </a:p>
        </p:txBody>
      </p:sp>
      <p:grpSp>
        <p:nvGrpSpPr>
          <p:cNvPr id="149" name="object 148">
            <a:extLst>
              <a:ext uri="{FF2B5EF4-FFF2-40B4-BE49-F238E27FC236}">
                <a16:creationId xmlns:a16="http://schemas.microsoft.com/office/drawing/2014/main" id="{87F64A81-D080-4288-AD91-1DBE833A4A3B}"/>
              </a:ext>
            </a:extLst>
          </p:cNvPr>
          <p:cNvGrpSpPr/>
          <p:nvPr/>
        </p:nvGrpSpPr>
        <p:grpSpPr>
          <a:xfrm>
            <a:off x="1146250" y="4287455"/>
            <a:ext cx="330835" cy="289560"/>
            <a:chOff x="1060525" y="3137312"/>
            <a:chExt cx="330835" cy="289560"/>
          </a:xfrm>
        </p:grpSpPr>
        <p:sp>
          <p:nvSpPr>
            <p:cNvPr id="150" name="object 149">
              <a:extLst>
                <a:ext uri="{FF2B5EF4-FFF2-40B4-BE49-F238E27FC236}">
                  <a16:creationId xmlns:a16="http://schemas.microsoft.com/office/drawing/2014/main" id="{26041851-A5CF-41A0-BC1F-F90453213E85}"/>
                </a:ext>
              </a:extLst>
            </p:cNvPr>
            <p:cNvSpPr/>
            <p:nvPr/>
          </p:nvSpPr>
          <p:spPr>
            <a:xfrm>
              <a:off x="106528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51" name="object 150">
              <a:extLst>
                <a:ext uri="{FF2B5EF4-FFF2-40B4-BE49-F238E27FC236}">
                  <a16:creationId xmlns:a16="http://schemas.microsoft.com/office/drawing/2014/main" id="{C1A220FD-4FA2-4EC7-B8F2-F4F67A85833B}"/>
                </a:ext>
              </a:extLst>
            </p:cNvPr>
            <p:cNvSpPr/>
            <p:nvPr/>
          </p:nvSpPr>
          <p:spPr>
            <a:xfrm>
              <a:off x="106528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52" name="object 151">
            <a:extLst>
              <a:ext uri="{FF2B5EF4-FFF2-40B4-BE49-F238E27FC236}">
                <a16:creationId xmlns:a16="http://schemas.microsoft.com/office/drawing/2014/main" id="{AC875F9E-A931-4E7D-B156-B53E211E98AD}"/>
              </a:ext>
            </a:extLst>
          </p:cNvPr>
          <p:cNvSpPr txBox="1"/>
          <p:nvPr/>
        </p:nvSpPr>
        <p:spPr>
          <a:xfrm>
            <a:off x="1151012" y="4292218"/>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0</a:t>
            </a:r>
            <a:endParaRPr sz="1200" baseline="-31250">
              <a:latin typeface="Arial MT"/>
              <a:cs typeface="Arial MT"/>
            </a:endParaRPr>
          </a:p>
        </p:txBody>
      </p:sp>
      <p:grpSp>
        <p:nvGrpSpPr>
          <p:cNvPr id="153" name="object 152">
            <a:extLst>
              <a:ext uri="{FF2B5EF4-FFF2-40B4-BE49-F238E27FC236}">
                <a16:creationId xmlns:a16="http://schemas.microsoft.com/office/drawing/2014/main" id="{8562E176-F866-4F73-AA1D-4438BA1FAAD5}"/>
              </a:ext>
            </a:extLst>
          </p:cNvPr>
          <p:cNvGrpSpPr/>
          <p:nvPr/>
        </p:nvGrpSpPr>
        <p:grpSpPr>
          <a:xfrm>
            <a:off x="957535" y="3420942"/>
            <a:ext cx="519430" cy="1663064"/>
            <a:chOff x="871810" y="2270799"/>
            <a:chExt cx="519430" cy="1663064"/>
          </a:xfrm>
        </p:grpSpPr>
        <p:sp>
          <p:nvSpPr>
            <p:cNvPr id="154" name="object 153">
              <a:extLst>
                <a:ext uri="{FF2B5EF4-FFF2-40B4-BE49-F238E27FC236}">
                  <a16:creationId xmlns:a16="http://schemas.microsoft.com/office/drawing/2014/main" id="{1A33B460-9159-4E9C-915A-AD8AC7636867}"/>
                </a:ext>
              </a:extLst>
            </p:cNvPr>
            <p:cNvSpPr/>
            <p:nvPr/>
          </p:nvSpPr>
          <p:spPr>
            <a:xfrm>
              <a:off x="876572" y="39130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55" name="object 154">
              <a:extLst>
                <a:ext uri="{FF2B5EF4-FFF2-40B4-BE49-F238E27FC236}">
                  <a16:creationId xmlns:a16="http://schemas.microsoft.com/office/drawing/2014/main" id="{2A2CA845-1896-495D-83EE-17CAE64B26A0}"/>
                </a:ext>
              </a:extLst>
            </p:cNvPr>
            <p:cNvSpPr/>
            <p:nvPr/>
          </p:nvSpPr>
          <p:spPr>
            <a:xfrm>
              <a:off x="1015481"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56" name="object 155">
              <a:extLst>
                <a:ext uri="{FF2B5EF4-FFF2-40B4-BE49-F238E27FC236}">
                  <a16:creationId xmlns:a16="http://schemas.microsoft.com/office/drawing/2014/main" id="{500F890B-B475-4071-8470-D12044B876A5}"/>
                </a:ext>
              </a:extLst>
            </p:cNvPr>
            <p:cNvSpPr/>
            <p:nvPr/>
          </p:nvSpPr>
          <p:spPr>
            <a:xfrm>
              <a:off x="1015481"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57" name="object 156">
              <a:extLst>
                <a:ext uri="{FF2B5EF4-FFF2-40B4-BE49-F238E27FC236}">
                  <a16:creationId xmlns:a16="http://schemas.microsoft.com/office/drawing/2014/main" id="{8E12F2EF-1676-4D0B-A543-0D0C2782424E}"/>
                </a:ext>
              </a:extLst>
            </p:cNvPr>
            <p:cNvSpPr/>
            <p:nvPr/>
          </p:nvSpPr>
          <p:spPr>
            <a:xfrm>
              <a:off x="876572" y="35953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58" name="object 157">
              <a:extLst>
                <a:ext uri="{FF2B5EF4-FFF2-40B4-BE49-F238E27FC236}">
                  <a16:creationId xmlns:a16="http://schemas.microsoft.com/office/drawing/2014/main" id="{0EA7E4A4-5DFC-498B-894E-520128584E27}"/>
                </a:ext>
              </a:extLst>
            </p:cNvPr>
            <p:cNvSpPr/>
            <p:nvPr/>
          </p:nvSpPr>
          <p:spPr>
            <a:xfrm>
              <a:off x="1015481"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59" name="object 158">
              <a:extLst>
                <a:ext uri="{FF2B5EF4-FFF2-40B4-BE49-F238E27FC236}">
                  <a16:creationId xmlns:a16="http://schemas.microsoft.com/office/drawing/2014/main" id="{B8E431F6-E9CC-4E5D-BB76-05E32353A140}"/>
                </a:ext>
              </a:extLst>
            </p:cNvPr>
            <p:cNvSpPr/>
            <p:nvPr/>
          </p:nvSpPr>
          <p:spPr>
            <a:xfrm>
              <a:off x="1015481"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60" name="object 159">
              <a:extLst>
                <a:ext uri="{FF2B5EF4-FFF2-40B4-BE49-F238E27FC236}">
                  <a16:creationId xmlns:a16="http://schemas.microsoft.com/office/drawing/2014/main" id="{35536A1A-17D7-4A06-96BA-DA97A7CAFC63}"/>
                </a:ext>
              </a:extLst>
            </p:cNvPr>
            <p:cNvSpPr/>
            <p:nvPr/>
          </p:nvSpPr>
          <p:spPr>
            <a:xfrm>
              <a:off x="876572" y="329304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61" name="object 160">
              <a:extLst>
                <a:ext uri="{FF2B5EF4-FFF2-40B4-BE49-F238E27FC236}">
                  <a16:creationId xmlns:a16="http://schemas.microsoft.com/office/drawing/2014/main" id="{E6F7F31D-65D1-4DC3-91A6-9ACFB8EA9BBC}"/>
                </a:ext>
              </a:extLst>
            </p:cNvPr>
            <p:cNvSpPr/>
            <p:nvPr/>
          </p:nvSpPr>
          <p:spPr>
            <a:xfrm>
              <a:off x="1015481"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62" name="object 161">
              <a:extLst>
                <a:ext uri="{FF2B5EF4-FFF2-40B4-BE49-F238E27FC236}">
                  <a16:creationId xmlns:a16="http://schemas.microsoft.com/office/drawing/2014/main" id="{57B0C486-F912-47F7-A91D-FADAB974F311}"/>
                </a:ext>
              </a:extLst>
            </p:cNvPr>
            <p:cNvSpPr/>
            <p:nvPr/>
          </p:nvSpPr>
          <p:spPr>
            <a:xfrm>
              <a:off x="1015481"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63" name="object 162">
              <a:extLst>
                <a:ext uri="{FF2B5EF4-FFF2-40B4-BE49-F238E27FC236}">
                  <a16:creationId xmlns:a16="http://schemas.microsoft.com/office/drawing/2014/main" id="{83347315-D3F8-4A04-9D9A-794EBA3115F1}"/>
                </a:ext>
              </a:extLst>
            </p:cNvPr>
            <p:cNvSpPr/>
            <p:nvPr/>
          </p:nvSpPr>
          <p:spPr>
            <a:xfrm>
              <a:off x="1065287" y="2275562"/>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64" name="object 163">
              <a:extLst>
                <a:ext uri="{FF2B5EF4-FFF2-40B4-BE49-F238E27FC236}">
                  <a16:creationId xmlns:a16="http://schemas.microsoft.com/office/drawing/2014/main" id="{440B1150-1D32-409D-9D57-8F58A99A1530}"/>
                </a:ext>
              </a:extLst>
            </p:cNvPr>
            <p:cNvSpPr/>
            <p:nvPr/>
          </p:nvSpPr>
          <p:spPr>
            <a:xfrm>
              <a:off x="1065287" y="2275562"/>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5" name="object 164">
            <a:extLst>
              <a:ext uri="{FF2B5EF4-FFF2-40B4-BE49-F238E27FC236}">
                <a16:creationId xmlns:a16="http://schemas.microsoft.com/office/drawing/2014/main" id="{B0FA86BD-F615-429A-9FD3-C1302746945F}"/>
              </a:ext>
            </a:extLst>
          </p:cNvPr>
          <p:cNvSpPr txBox="1"/>
          <p:nvPr/>
        </p:nvSpPr>
        <p:spPr>
          <a:xfrm>
            <a:off x="1151012" y="3425705"/>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2</a:t>
            </a:r>
            <a:endParaRPr sz="1200" baseline="-31250">
              <a:latin typeface="Arial MT"/>
              <a:cs typeface="Arial MT"/>
            </a:endParaRPr>
          </a:p>
        </p:txBody>
      </p:sp>
      <p:grpSp>
        <p:nvGrpSpPr>
          <p:cNvPr id="166" name="object 165">
            <a:extLst>
              <a:ext uri="{FF2B5EF4-FFF2-40B4-BE49-F238E27FC236}">
                <a16:creationId xmlns:a16="http://schemas.microsoft.com/office/drawing/2014/main" id="{92BADA49-74F0-44FC-B90D-87727A8CC8D0}"/>
              </a:ext>
            </a:extLst>
          </p:cNvPr>
          <p:cNvGrpSpPr/>
          <p:nvPr/>
        </p:nvGrpSpPr>
        <p:grpSpPr>
          <a:xfrm>
            <a:off x="1146250" y="3110917"/>
            <a:ext cx="330835" cy="289560"/>
            <a:chOff x="1060525" y="1960774"/>
            <a:chExt cx="330835" cy="289560"/>
          </a:xfrm>
        </p:grpSpPr>
        <p:sp>
          <p:nvSpPr>
            <p:cNvPr id="167" name="object 166">
              <a:extLst>
                <a:ext uri="{FF2B5EF4-FFF2-40B4-BE49-F238E27FC236}">
                  <a16:creationId xmlns:a16="http://schemas.microsoft.com/office/drawing/2014/main" id="{1D4833F4-6313-4EB1-817C-4B615921028B}"/>
                </a:ext>
              </a:extLst>
            </p:cNvPr>
            <p:cNvSpPr/>
            <p:nvPr/>
          </p:nvSpPr>
          <p:spPr>
            <a:xfrm>
              <a:off x="1065287" y="1965537"/>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68" name="object 167">
              <a:extLst>
                <a:ext uri="{FF2B5EF4-FFF2-40B4-BE49-F238E27FC236}">
                  <a16:creationId xmlns:a16="http://schemas.microsoft.com/office/drawing/2014/main" id="{291B6C1B-4A7C-4441-AD3E-E0D5FC9A8B5E}"/>
                </a:ext>
              </a:extLst>
            </p:cNvPr>
            <p:cNvSpPr/>
            <p:nvPr/>
          </p:nvSpPr>
          <p:spPr>
            <a:xfrm>
              <a:off x="1065287" y="1965537"/>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9" name="object 168">
            <a:extLst>
              <a:ext uri="{FF2B5EF4-FFF2-40B4-BE49-F238E27FC236}">
                <a16:creationId xmlns:a16="http://schemas.microsoft.com/office/drawing/2014/main" id="{C2AFB55E-7EE6-47A9-A2C1-B6F6154FF2CB}"/>
              </a:ext>
            </a:extLst>
          </p:cNvPr>
          <p:cNvSpPr txBox="1"/>
          <p:nvPr/>
        </p:nvSpPr>
        <p:spPr>
          <a:xfrm>
            <a:off x="1151012" y="311568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1</a:t>
            </a:r>
            <a:endParaRPr sz="1200" baseline="-31250">
              <a:latin typeface="Arial MT"/>
              <a:cs typeface="Arial MT"/>
            </a:endParaRPr>
          </a:p>
        </p:txBody>
      </p:sp>
      <p:grpSp>
        <p:nvGrpSpPr>
          <p:cNvPr id="170" name="object 169">
            <a:extLst>
              <a:ext uri="{FF2B5EF4-FFF2-40B4-BE49-F238E27FC236}">
                <a16:creationId xmlns:a16="http://schemas.microsoft.com/office/drawing/2014/main" id="{FC8D3FCA-F474-4D20-9F68-6338A645A5D7}"/>
              </a:ext>
            </a:extLst>
          </p:cNvPr>
          <p:cNvGrpSpPr/>
          <p:nvPr/>
        </p:nvGrpSpPr>
        <p:grpSpPr>
          <a:xfrm>
            <a:off x="1146250" y="2800892"/>
            <a:ext cx="330835" cy="289560"/>
            <a:chOff x="1060525" y="1650749"/>
            <a:chExt cx="330835" cy="289560"/>
          </a:xfrm>
        </p:grpSpPr>
        <p:sp>
          <p:nvSpPr>
            <p:cNvPr id="171" name="object 170">
              <a:extLst>
                <a:ext uri="{FF2B5EF4-FFF2-40B4-BE49-F238E27FC236}">
                  <a16:creationId xmlns:a16="http://schemas.microsoft.com/office/drawing/2014/main" id="{7F21A468-24DD-4F79-8BC3-C64CDCE57DCA}"/>
                </a:ext>
              </a:extLst>
            </p:cNvPr>
            <p:cNvSpPr/>
            <p:nvPr/>
          </p:nvSpPr>
          <p:spPr>
            <a:xfrm>
              <a:off x="1065287" y="1655511"/>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72" name="object 171">
              <a:extLst>
                <a:ext uri="{FF2B5EF4-FFF2-40B4-BE49-F238E27FC236}">
                  <a16:creationId xmlns:a16="http://schemas.microsoft.com/office/drawing/2014/main" id="{9EC0617F-CB83-4DB6-A448-7C10A705576A}"/>
                </a:ext>
              </a:extLst>
            </p:cNvPr>
            <p:cNvSpPr/>
            <p:nvPr/>
          </p:nvSpPr>
          <p:spPr>
            <a:xfrm>
              <a:off x="1065287" y="1655511"/>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73" name="object 172">
            <a:extLst>
              <a:ext uri="{FF2B5EF4-FFF2-40B4-BE49-F238E27FC236}">
                <a16:creationId xmlns:a16="http://schemas.microsoft.com/office/drawing/2014/main" id="{B04BF7AF-BF28-4B62-97B3-345BB0B8A919}"/>
              </a:ext>
            </a:extLst>
          </p:cNvPr>
          <p:cNvSpPr txBox="1"/>
          <p:nvPr/>
        </p:nvSpPr>
        <p:spPr>
          <a:xfrm>
            <a:off x="1151012" y="2805654"/>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0</a:t>
            </a:r>
            <a:endParaRPr sz="1200" baseline="-31250">
              <a:latin typeface="Arial MT"/>
              <a:cs typeface="Arial MT"/>
            </a:endParaRPr>
          </a:p>
        </p:txBody>
      </p:sp>
      <p:grpSp>
        <p:nvGrpSpPr>
          <p:cNvPr id="174" name="object 173">
            <a:extLst>
              <a:ext uri="{FF2B5EF4-FFF2-40B4-BE49-F238E27FC236}">
                <a16:creationId xmlns:a16="http://schemas.microsoft.com/office/drawing/2014/main" id="{87D43450-8127-409B-9D50-DC1E09A51CAE}"/>
              </a:ext>
            </a:extLst>
          </p:cNvPr>
          <p:cNvGrpSpPr/>
          <p:nvPr/>
        </p:nvGrpSpPr>
        <p:grpSpPr>
          <a:xfrm>
            <a:off x="1476810" y="2924572"/>
            <a:ext cx="192405" cy="661035"/>
            <a:chOff x="1391085" y="1774429"/>
            <a:chExt cx="192405" cy="661035"/>
          </a:xfrm>
        </p:grpSpPr>
        <p:sp>
          <p:nvSpPr>
            <p:cNvPr id="175" name="object 174">
              <a:extLst>
                <a:ext uri="{FF2B5EF4-FFF2-40B4-BE49-F238E27FC236}">
                  <a16:creationId xmlns:a16="http://schemas.microsoft.com/office/drawing/2014/main" id="{010BAEF4-0AD8-45A0-84BC-F2627E7DACBB}"/>
                </a:ext>
              </a:extLst>
            </p:cNvPr>
            <p:cNvSpPr/>
            <p:nvPr/>
          </p:nvSpPr>
          <p:spPr>
            <a:xfrm>
              <a:off x="1395848" y="24149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176" name="object 175">
              <a:extLst>
                <a:ext uri="{FF2B5EF4-FFF2-40B4-BE49-F238E27FC236}">
                  <a16:creationId xmlns:a16="http://schemas.microsoft.com/office/drawing/2014/main" id="{FC55335C-4AF2-44D7-8874-9115B37F35B1}"/>
                </a:ext>
              </a:extLst>
            </p:cNvPr>
            <p:cNvSpPr/>
            <p:nvPr/>
          </p:nvSpPr>
          <p:spPr>
            <a:xfrm>
              <a:off x="1534756" y="23992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177" name="object 176">
              <a:extLst>
                <a:ext uri="{FF2B5EF4-FFF2-40B4-BE49-F238E27FC236}">
                  <a16:creationId xmlns:a16="http://schemas.microsoft.com/office/drawing/2014/main" id="{58788822-3CB5-4777-9B8E-B61F270AC436}"/>
                </a:ext>
              </a:extLst>
            </p:cNvPr>
            <p:cNvSpPr/>
            <p:nvPr/>
          </p:nvSpPr>
          <p:spPr>
            <a:xfrm>
              <a:off x="1534756" y="23992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178" name="object 177">
              <a:extLst>
                <a:ext uri="{FF2B5EF4-FFF2-40B4-BE49-F238E27FC236}">
                  <a16:creationId xmlns:a16="http://schemas.microsoft.com/office/drawing/2014/main" id="{406672D4-1434-405A-A03C-4D50E322FB84}"/>
                </a:ext>
              </a:extLst>
            </p:cNvPr>
            <p:cNvSpPr/>
            <p:nvPr/>
          </p:nvSpPr>
          <p:spPr>
            <a:xfrm>
              <a:off x="1395848" y="20972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179" name="object 178">
              <a:extLst>
                <a:ext uri="{FF2B5EF4-FFF2-40B4-BE49-F238E27FC236}">
                  <a16:creationId xmlns:a16="http://schemas.microsoft.com/office/drawing/2014/main" id="{3955A5AD-42D8-461F-BE06-BED1501208FA}"/>
                </a:ext>
              </a:extLst>
            </p:cNvPr>
            <p:cNvSpPr/>
            <p:nvPr/>
          </p:nvSpPr>
          <p:spPr>
            <a:xfrm>
              <a:off x="1534756" y="20815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180" name="object 179">
              <a:extLst>
                <a:ext uri="{FF2B5EF4-FFF2-40B4-BE49-F238E27FC236}">
                  <a16:creationId xmlns:a16="http://schemas.microsoft.com/office/drawing/2014/main" id="{FDAA54F6-4697-4115-A25E-B503ED3606EB}"/>
                </a:ext>
              </a:extLst>
            </p:cNvPr>
            <p:cNvSpPr/>
            <p:nvPr/>
          </p:nvSpPr>
          <p:spPr>
            <a:xfrm>
              <a:off x="1534756" y="20815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181" name="object 180">
              <a:extLst>
                <a:ext uri="{FF2B5EF4-FFF2-40B4-BE49-F238E27FC236}">
                  <a16:creationId xmlns:a16="http://schemas.microsoft.com/office/drawing/2014/main" id="{EEC3905D-3B2A-476B-B8F7-F33740296FD2}"/>
                </a:ext>
              </a:extLst>
            </p:cNvPr>
            <p:cNvSpPr/>
            <p:nvPr/>
          </p:nvSpPr>
          <p:spPr>
            <a:xfrm>
              <a:off x="1395848" y="179492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182" name="object 181">
              <a:extLst>
                <a:ext uri="{FF2B5EF4-FFF2-40B4-BE49-F238E27FC236}">
                  <a16:creationId xmlns:a16="http://schemas.microsoft.com/office/drawing/2014/main" id="{F7E4E266-97D3-4415-98E2-3F162EE69F8A}"/>
                </a:ext>
              </a:extLst>
            </p:cNvPr>
            <p:cNvSpPr/>
            <p:nvPr/>
          </p:nvSpPr>
          <p:spPr>
            <a:xfrm>
              <a:off x="1534756" y="177919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183" name="object 182">
              <a:extLst>
                <a:ext uri="{FF2B5EF4-FFF2-40B4-BE49-F238E27FC236}">
                  <a16:creationId xmlns:a16="http://schemas.microsoft.com/office/drawing/2014/main" id="{F957F0B6-3377-49FA-A1A9-4B992C321ED5}"/>
                </a:ext>
              </a:extLst>
            </p:cNvPr>
            <p:cNvSpPr/>
            <p:nvPr/>
          </p:nvSpPr>
          <p:spPr>
            <a:xfrm>
              <a:off x="1534756" y="177919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grpSp>
      <p:graphicFrame>
        <p:nvGraphicFramePr>
          <p:cNvPr id="184" name="object 183">
            <a:extLst>
              <a:ext uri="{FF2B5EF4-FFF2-40B4-BE49-F238E27FC236}">
                <a16:creationId xmlns:a16="http://schemas.microsoft.com/office/drawing/2014/main" id="{0F9100BA-3C46-4787-8BEA-ED343E4EDF9B}"/>
              </a:ext>
            </a:extLst>
          </p:cNvPr>
          <p:cNvGraphicFramePr>
            <a:graphicFrameLocks noGrp="1"/>
          </p:cNvGraphicFramePr>
          <p:nvPr>
            <p:extLst>
              <p:ext uri="{D42A27DB-BD31-4B8C-83A1-F6EECF244321}">
                <p14:modId xmlns:p14="http://schemas.microsoft.com/office/powerpoint/2010/main" val="1040353699"/>
              </p:ext>
            </p:extLst>
          </p:nvPr>
        </p:nvGraphicFramePr>
        <p:xfrm>
          <a:off x="7075085" y="3957796"/>
          <a:ext cx="1461769"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gridCol w="506095">
                  <a:extLst>
                    <a:ext uri="{9D8B030D-6E8A-4147-A177-3AD203B41FA5}">
                      <a16:colId xmlns:a16="http://schemas.microsoft.com/office/drawing/2014/main" val="20003"/>
                    </a:ext>
                  </a:extLst>
                </a:gridCol>
              </a:tblGrid>
              <a:tr h="316992">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21590">
                        <a:lnSpc>
                          <a:spcPct val="100000"/>
                        </a:lnSpc>
                      </a:pPr>
                      <a:endParaRPr sz="1200">
                        <a:latin typeface="Times New Roman"/>
                        <a:cs typeface="Times New Roman"/>
                      </a:endParaRPr>
                    </a:p>
                  </a:txBody>
                  <a:tcPr marL="0" marR="0" marT="0" marB="0">
                    <a:lnL w="9525">
                      <a:solidFill>
                        <a:srgbClr val="666666"/>
                      </a:solidFill>
                      <a:prstDash val="solid"/>
                    </a:lnL>
                    <a:lnB w="28575">
                      <a:solidFill>
                        <a:srgbClr val="222222"/>
                      </a:solidFill>
                      <a:prstDash val="solid"/>
                    </a:lnB>
                  </a:tcPr>
                </a:tc>
                <a:extLst>
                  <a:ext uri="{0D108BD9-81ED-4DB2-BD59-A6C34878D82A}">
                    <a16:rowId xmlns:a16="http://schemas.microsoft.com/office/drawing/2014/main" val="10000"/>
                  </a:ext>
                </a:extLst>
              </a:tr>
              <a:tr h="314637">
                <a:tc>
                  <a:txBody>
                    <a:bodyPr/>
                    <a:lstStyle/>
                    <a:p>
                      <a:pPr marL="13335" algn="ctr">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790"/>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rowSpan="2">
                  <a:txBody>
                    <a:bodyPr/>
                    <a:lstStyle/>
                    <a:p>
                      <a:pPr marL="136525">
                        <a:lnSpc>
                          <a:spcPct val="100000"/>
                        </a:lnSpc>
                        <a:spcBef>
                          <a:spcPts val="515"/>
                        </a:spcBef>
                      </a:pPr>
                      <a:r>
                        <a:rPr sz="1400" dirty="0">
                          <a:latin typeface="Arial MT"/>
                          <a:cs typeface="Arial MT"/>
                        </a:rPr>
                        <a:t>MLP</a:t>
                      </a:r>
                      <a:endParaRPr sz="1400">
                        <a:latin typeface="Arial MT"/>
                        <a:cs typeface="Arial MT"/>
                      </a:endParaRPr>
                    </a:p>
                  </a:txBody>
                  <a:tcPr marL="0" marR="0" marT="65405"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vMerge="1">
                  <a:txBody>
                    <a:bodyPr/>
                    <a:lstStyle/>
                    <a:p>
                      <a:endParaRPr/>
                    </a:p>
                  </a:txBody>
                  <a:tcPr marL="0" marR="0" marT="65405" marB="0">
                    <a:lnL w="9525">
                      <a:solidFill>
                        <a:srgbClr val="666666"/>
                      </a:solidFill>
                      <a:prstDash val="solid"/>
                    </a:lnL>
                    <a:lnT w="28575">
                      <a:solidFill>
                        <a:srgbClr val="222222"/>
                      </a:solidFill>
                      <a:prstDash val="solid"/>
                    </a:lnT>
                  </a:tcPr>
                </a:tc>
                <a:extLst>
                  <a:ext uri="{0D108BD9-81ED-4DB2-BD59-A6C34878D82A}">
                    <a16:rowId xmlns:a16="http://schemas.microsoft.com/office/drawing/2014/main" val="10002"/>
                  </a:ext>
                </a:extLst>
              </a:tr>
            </a:tbl>
          </a:graphicData>
        </a:graphic>
      </p:graphicFrame>
      <p:pic>
        <p:nvPicPr>
          <p:cNvPr id="185" name="object 184">
            <a:extLst>
              <a:ext uri="{FF2B5EF4-FFF2-40B4-BE49-F238E27FC236}">
                <a16:creationId xmlns:a16="http://schemas.microsoft.com/office/drawing/2014/main" id="{5D168085-41A1-4A41-BCBD-7C5FB326B9A8}"/>
              </a:ext>
            </a:extLst>
          </p:cNvPr>
          <p:cNvPicPr/>
          <p:nvPr/>
        </p:nvPicPr>
        <p:blipFill>
          <a:blip r:embed="rId3" cstate="print"/>
          <a:stretch>
            <a:fillRect/>
          </a:stretch>
        </p:blipFill>
        <p:spPr>
          <a:xfrm>
            <a:off x="8494416" y="4233984"/>
            <a:ext cx="105584" cy="81980"/>
          </a:xfrm>
          <a:prstGeom prst="rect">
            <a:avLst/>
          </a:prstGeom>
        </p:spPr>
      </p:pic>
      <p:sp>
        <p:nvSpPr>
          <p:cNvPr id="186" name="object 185">
            <a:extLst>
              <a:ext uri="{FF2B5EF4-FFF2-40B4-BE49-F238E27FC236}">
                <a16:creationId xmlns:a16="http://schemas.microsoft.com/office/drawing/2014/main" id="{3209B32D-34D7-4FC7-B604-FB2F0C404DDB}"/>
              </a:ext>
            </a:extLst>
          </p:cNvPr>
          <p:cNvSpPr txBox="1"/>
          <p:nvPr/>
        </p:nvSpPr>
        <p:spPr>
          <a:xfrm>
            <a:off x="5703400" y="3228031"/>
            <a:ext cx="1570990" cy="228268"/>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Encoder</a:t>
            </a:r>
            <a:r>
              <a:rPr sz="1400" spc="-5" dirty="0">
                <a:latin typeface="Arial MT"/>
                <a:cs typeface="Arial MT"/>
              </a:rPr>
              <a:t>:</a:t>
            </a:r>
            <a:r>
              <a:rPr sz="1400" spc="-20" dirty="0">
                <a:latin typeface="Arial MT"/>
                <a:cs typeface="Arial MT"/>
              </a:rPr>
              <a:t> </a:t>
            </a:r>
            <a:r>
              <a:rPr sz="1400" dirty="0">
                <a:latin typeface="Arial MT"/>
                <a:cs typeface="Arial MT"/>
              </a:rPr>
              <a:t>h</a:t>
            </a:r>
            <a:r>
              <a:rPr sz="1400" spc="495" dirty="0">
                <a:latin typeface="Arial MT"/>
                <a:cs typeface="Arial MT"/>
              </a:rPr>
              <a:t> </a:t>
            </a:r>
            <a:r>
              <a:rPr sz="1400" dirty="0">
                <a:latin typeface="Arial MT"/>
                <a:cs typeface="Arial MT"/>
              </a:rPr>
              <a:t>=</a:t>
            </a:r>
            <a:r>
              <a:rPr sz="1400" spc="-20" dirty="0">
                <a:latin typeface="Arial MT"/>
                <a:cs typeface="Arial MT"/>
              </a:rPr>
              <a:t> </a:t>
            </a:r>
            <a:r>
              <a:rPr lang="en-US" sz="1400" spc="-20" dirty="0" smtClean="0">
                <a:latin typeface="Arial MT"/>
                <a:cs typeface="Arial MT"/>
              </a:rPr>
              <a:t>  </a:t>
            </a:r>
            <a:r>
              <a:rPr sz="1400" dirty="0" smtClean="0">
                <a:latin typeface="Arial MT"/>
                <a:cs typeface="Arial MT"/>
              </a:rPr>
              <a:t>f</a:t>
            </a:r>
            <a:r>
              <a:rPr sz="1400" spc="470" dirty="0" smtClean="0">
                <a:latin typeface="Arial MT"/>
                <a:cs typeface="Arial MT"/>
              </a:rPr>
              <a:t> </a:t>
            </a:r>
            <a:r>
              <a:rPr sz="1400" spc="-5" dirty="0">
                <a:latin typeface="Arial MT"/>
                <a:cs typeface="Arial MT"/>
              </a:rPr>
              <a:t>(</a:t>
            </a:r>
            <a:r>
              <a:rPr sz="1400" b="1" spc="-5" dirty="0">
                <a:latin typeface="Arial"/>
                <a:cs typeface="Arial"/>
              </a:rPr>
              <a:t>z</a:t>
            </a:r>
            <a:r>
              <a:rPr sz="1400" spc="-5" dirty="0">
                <a:latin typeface="Arial MT"/>
                <a:cs typeface="Arial MT"/>
              </a:rPr>
              <a:t>)</a:t>
            </a:r>
            <a:endParaRPr sz="1400" dirty="0">
              <a:latin typeface="Arial MT"/>
              <a:cs typeface="Arial MT"/>
            </a:endParaRPr>
          </a:p>
        </p:txBody>
      </p:sp>
      <p:sp>
        <p:nvSpPr>
          <p:cNvPr id="187" name="object 186">
            <a:extLst>
              <a:ext uri="{FF2B5EF4-FFF2-40B4-BE49-F238E27FC236}">
                <a16:creationId xmlns:a16="http://schemas.microsoft.com/office/drawing/2014/main" id="{AB55AA19-D32D-4A6C-B456-1C65BE845D00}"/>
              </a:ext>
            </a:extLst>
          </p:cNvPr>
          <p:cNvSpPr txBox="1"/>
          <p:nvPr/>
        </p:nvSpPr>
        <p:spPr>
          <a:xfrm>
            <a:off x="5703400" y="3353972"/>
            <a:ext cx="2513330" cy="326390"/>
          </a:xfrm>
          <a:prstGeom prst="rect">
            <a:avLst/>
          </a:prstGeom>
        </p:spPr>
        <p:txBody>
          <a:bodyPr vert="horz" wrap="square" lIns="0" tIns="16510" rIns="0" bIns="0" rtlCol="0">
            <a:spAutoFit/>
          </a:bodyPr>
          <a:lstStyle/>
          <a:p>
            <a:pPr marL="920750">
              <a:lnSpc>
                <a:spcPts val="865"/>
              </a:lnSpc>
              <a:spcBef>
                <a:spcPts val="130"/>
              </a:spcBef>
              <a:tabLst>
                <a:tab pos="1238885" algn="l"/>
              </a:tabLst>
            </a:pPr>
            <a:r>
              <a:rPr sz="900" spc="15" dirty="0">
                <a:latin typeface="Arial MT"/>
                <a:cs typeface="Arial MT"/>
              </a:rPr>
              <a:t>0	</a:t>
            </a:r>
            <a:r>
              <a:rPr sz="900" b="1" spc="30" dirty="0">
                <a:latin typeface="Arial"/>
                <a:cs typeface="Arial"/>
              </a:rPr>
              <a:t>W</a:t>
            </a:r>
            <a:endParaRPr sz="900" dirty="0">
              <a:latin typeface="Arial"/>
              <a:cs typeface="Arial"/>
            </a:endParaRPr>
          </a:p>
          <a:p>
            <a:pPr marL="12700">
              <a:lnSpc>
                <a:spcPts val="1465"/>
              </a:lnSpc>
            </a:pPr>
            <a:r>
              <a:rPr sz="1400" spc="-5" dirty="0">
                <a:latin typeface="Arial MT"/>
                <a:cs typeface="Arial MT"/>
              </a:rPr>
              <a:t>where</a:t>
            </a:r>
            <a:r>
              <a:rPr sz="1400" spc="-25" dirty="0">
                <a:latin typeface="Arial MT"/>
                <a:cs typeface="Arial MT"/>
              </a:rPr>
              <a:t> </a:t>
            </a:r>
            <a:r>
              <a:rPr sz="1400" b="1" dirty="0">
                <a:latin typeface="Arial"/>
                <a:cs typeface="Arial"/>
              </a:rPr>
              <a:t>z</a:t>
            </a:r>
            <a:r>
              <a:rPr sz="1400" b="1" spc="-20" dirty="0">
                <a:latin typeface="Arial"/>
                <a:cs typeface="Arial"/>
              </a:rPr>
              <a:t> </a:t>
            </a:r>
            <a:r>
              <a:rPr sz="1400" spc="-5" dirty="0">
                <a:latin typeface="Arial MT"/>
                <a:cs typeface="Arial MT"/>
              </a:rPr>
              <a:t>is</a:t>
            </a:r>
            <a:r>
              <a:rPr sz="1400" spc="-20" dirty="0">
                <a:latin typeface="Arial MT"/>
                <a:cs typeface="Arial MT"/>
              </a:rPr>
              <a:t> </a:t>
            </a:r>
            <a:r>
              <a:rPr sz="1400" dirty="0">
                <a:latin typeface="Arial MT"/>
                <a:cs typeface="Arial MT"/>
              </a:rPr>
              <a:t>spatial</a:t>
            </a:r>
            <a:r>
              <a:rPr sz="1400" spc="-20" dirty="0">
                <a:latin typeface="Arial MT"/>
                <a:cs typeface="Arial MT"/>
              </a:rPr>
              <a:t> </a:t>
            </a:r>
            <a:r>
              <a:rPr sz="1400" spc="-5" dirty="0">
                <a:latin typeface="Arial MT"/>
                <a:cs typeface="Arial MT"/>
              </a:rPr>
              <a:t>CNN</a:t>
            </a:r>
            <a:r>
              <a:rPr sz="1400" spc="-20" dirty="0">
                <a:latin typeface="Arial MT"/>
                <a:cs typeface="Arial MT"/>
              </a:rPr>
              <a:t> </a:t>
            </a:r>
            <a:r>
              <a:rPr sz="1400" spc="-5" dirty="0">
                <a:latin typeface="Arial MT"/>
                <a:cs typeface="Arial MT"/>
              </a:rPr>
              <a:t>features</a:t>
            </a:r>
            <a:endParaRPr sz="1400" dirty="0">
              <a:latin typeface="Arial MT"/>
              <a:cs typeface="Arial MT"/>
            </a:endParaRPr>
          </a:p>
        </p:txBody>
      </p:sp>
      <p:sp>
        <p:nvSpPr>
          <p:cNvPr id="188" name="object 187">
            <a:extLst>
              <a:ext uri="{FF2B5EF4-FFF2-40B4-BE49-F238E27FC236}">
                <a16:creationId xmlns:a16="http://schemas.microsoft.com/office/drawing/2014/main" id="{55A5F1B4-F15B-4175-A19C-9FF1ADD194AD}"/>
              </a:ext>
            </a:extLst>
          </p:cNvPr>
          <p:cNvSpPr txBox="1"/>
          <p:nvPr/>
        </p:nvSpPr>
        <p:spPr>
          <a:xfrm>
            <a:off x="5752771" y="3780692"/>
            <a:ext cx="137795" cy="167640"/>
          </a:xfrm>
          <a:prstGeom prst="rect">
            <a:avLst/>
          </a:prstGeom>
        </p:spPr>
        <p:txBody>
          <a:bodyPr vert="horz" wrap="square" lIns="0" tIns="16510" rIns="0" bIns="0" rtlCol="0">
            <a:spAutoFit/>
          </a:bodyPr>
          <a:lstStyle/>
          <a:p>
            <a:pPr marL="12700">
              <a:lnSpc>
                <a:spcPct val="100000"/>
              </a:lnSpc>
              <a:spcBef>
                <a:spcPts val="130"/>
              </a:spcBef>
            </a:pPr>
            <a:r>
              <a:rPr sz="900" b="1" spc="30" dirty="0">
                <a:latin typeface="Arial"/>
                <a:cs typeface="Arial"/>
              </a:rPr>
              <a:t>W</a:t>
            </a:r>
            <a:endParaRPr sz="900">
              <a:latin typeface="Arial"/>
              <a:cs typeface="Arial"/>
            </a:endParaRPr>
          </a:p>
        </p:txBody>
      </p:sp>
      <p:sp>
        <p:nvSpPr>
          <p:cNvPr id="189" name="object 188">
            <a:extLst>
              <a:ext uri="{FF2B5EF4-FFF2-40B4-BE49-F238E27FC236}">
                <a16:creationId xmlns:a16="http://schemas.microsoft.com/office/drawing/2014/main" id="{0A1C9FDC-1388-4685-91EF-086619C9265A}"/>
              </a:ext>
            </a:extLst>
          </p:cNvPr>
          <p:cNvSpPr txBox="1"/>
          <p:nvPr/>
        </p:nvSpPr>
        <p:spPr>
          <a:xfrm>
            <a:off x="5703400" y="3654750"/>
            <a:ext cx="11938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f</a:t>
            </a:r>
            <a:r>
              <a:rPr sz="1400" spc="450" dirty="0">
                <a:latin typeface="Arial MT"/>
                <a:cs typeface="Arial MT"/>
              </a:rPr>
              <a:t> </a:t>
            </a:r>
            <a:r>
              <a:rPr sz="1400" b="1" dirty="0">
                <a:latin typeface="Arial"/>
                <a:cs typeface="Arial"/>
              </a:rPr>
              <a:t>(.)</a:t>
            </a:r>
            <a:r>
              <a:rPr sz="1400" b="1" spc="-20" dirty="0">
                <a:latin typeface="Arial"/>
                <a:cs typeface="Arial"/>
              </a:rPr>
              <a:t> </a:t>
            </a:r>
            <a:r>
              <a:rPr sz="1400" spc="-5" dirty="0">
                <a:latin typeface="Arial MT"/>
                <a:cs typeface="Arial MT"/>
              </a:rPr>
              <a:t>is</a:t>
            </a:r>
            <a:r>
              <a:rPr sz="1400" spc="-20" dirty="0">
                <a:latin typeface="Arial MT"/>
                <a:cs typeface="Arial MT"/>
              </a:rPr>
              <a:t> </a:t>
            </a:r>
            <a:r>
              <a:rPr sz="1400" spc="-5" dirty="0">
                <a:latin typeface="Arial MT"/>
                <a:cs typeface="Arial MT"/>
              </a:rPr>
              <a:t>an</a:t>
            </a:r>
            <a:r>
              <a:rPr sz="1400" spc="-25" dirty="0">
                <a:latin typeface="Arial MT"/>
                <a:cs typeface="Arial MT"/>
              </a:rPr>
              <a:t> </a:t>
            </a:r>
            <a:r>
              <a:rPr sz="1400" dirty="0">
                <a:latin typeface="Arial MT"/>
                <a:cs typeface="Arial MT"/>
              </a:rPr>
              <a:t>MLP</a:t>
            </a:r>
            <a:endParaRPr sz="1400">
              <a:latin typeface="Arial MT"/>
              <a:cs typeface="Arial MT"/>
            </a:endParaRPr>
          </a:p>
        </p:txBody>
      </p:sp>
      <p:sp>
        <p:nvSpPr>
          <p:cNvPr id="190" name="object 189">
            <a:extLst>
              <a:ext uri="{FF2B5EF4-FFF2-40B4-BE49-F238E27FC236}">
                <a16:creationId xmlns:a16="http://schemas.microsoft.com/office/drawing/2014/main" id="{1CEF39A2-DAA6-425E-BE87-52760F0DE975}"/>
              </a:ext>
            </a:extLst>
          </p:cNvPr>
          <p:cNvSpPr txBox="1"/>
          <p:nvPr/>
        </p:nvSpPr>
        <p:spPr>
          <a:xfrm>
            <a:off x="8618325" y="4019528"/>
            <a:ext cx="321310" cy="511809"/>
          </a:xfrm>
          <a:prstGeom prst="rect">
            <a:avLst/>
          </a:prstGeom>
          <a:solidFill>
            <a:srgbClr val="D9EAD3"/>
          </a:solidFill>
          <a:ln w="9524">
            <a:solidFill>
              <a:srgbClr val="666666"/>
            </a:solidFill>
          </a:ln>
        </p:spPr>
        <p:txBody>
          <a:bodyPr vert="horz" wrap="square" lIns="0" tIns="166370" rIns="0" bIns="0" rtlCol="0">
            <a:spAutoFit/>
          </a:bodyPr>
          <a:lstStyle/>
          <a:p>
            <a:pPr marL="95250">
              <a:lnSpc>
                <a:spcPct val="100000"/>
              </a:lnSpc>
              <a:spcBef>
                <a:spcPts val="1310"/>
              </a:spcBef>
            </a:pPr>
            <a:r>
              <a:rPr sz="1100" spc="5" dirty="0">
                <a:latin typeface="Arial MT"/>
                <a:cs typeface="Arial MT"/>
              </a:rPr>
              <a:t>h</a:t>
            </a:r>
            <a:r>
              <a:rPr sz="1050" spc="7" baseline="-31746" dirty="0">
                <a:latin typeface="Arial MT"/>
                <a:cs typeface="Arial MT"/>
              </a:rPr>
              <a:t>0</a:t>
            </a:r>
            <a:endParaRPr sz="1050" baseline="-31746">
              <a:latin typeface="Arial MT"/>
              <a:cs typeface="Arial MT"/>
            </a:endParaRPr>
          </a:p>
        </p:txBody>
      </p:sp>
      <p:grpSp>
        <p:nvGrpSpPr>
          <p:cNvPr id="191" name="object 190">
            <a:extLst>
              <a:ext uri="{FF2B5EF4-FFF2-40B4-BE49-F238E27FC236}">
                <a16:creationId xmlns:a16="http://schemas.microsoft.com/office/drawing/2014/main" id="{38F7D995-F9E5-4BBE-9694-B8FAE78A6299}"/>
              </a:ext>
            </a:extLst>
          </p:cNvPr>
          <p:cNvGrpSpPr/>
          <p:nvPr/>
        </p:nvGrpSpPr>
        <p:grpSpPr>
          <a:xfrm>
            <a:off x="5646975" y="3961309"/>
            <a:ext cx="1385570" cy="937260"/>
            <a:chOff x="5561250" y="2811166"/>
            <a:chExt cx="1385570" cy="937260"/>
          </a:xfrm>
        </p:grpSpPr>
        <p:pic>
          <p:nvPicPr>
            <p:cNvPr id="192" name="object 191">
              <a:extLst>
                <a:ext uri="{FF2B5EF4-FFF2-40B4-BE49-F238E27FC236}">
                  <a16:creationId xmlns:a16="http://schemas.microsoft.com/office/drawing/2014/main" id="{E9692532-6E3B-42E8-B67B-652AF994350E}"/>
                </a:ext>
              </a:extLst>
            </p:cNvPr>
            <p:cNvPicPr/>
            <p:nvPr/>
          </p:nvPicPr>
          <p:blipFill>
            <a:blip r:embed="rId4" cstate="print"/>
            <a:stretch>
              <a:fillRect/>
            </a:stretch>
          </p:blipFill>
          <p:spPr>
            <a:xfrm>
              <a:off x="5561250" y="3040687"/>
              <a:ext cx="676026" cy="477842"/>
            </a:xfrm>
            <a:prstGeom prst="rect">
              <a:avLst/>
            </a:prstGeom>
          </p:spPr>
        </p:pic>
        <p:sp>
          <p:nvSpPr>
            <p:cNvPr id="193" name="object 192">
              <a:extLst>
                <a:ext uri="{FF2B5EF4-FFF2-40B4-BE49-F238E27FC236}">
                  <a16:creationId xmlns:a16="http://schemas.microsoft.com/office/drawing/2014/main" id="{6CF22ADF-19FB-41AD-A81E-271682578716}"/>
                </a:ext>
              </a:extLst>
            </p:cNvPr>
            <p:cNvSpPr/>
            <p:nvPr/>
          </p:nvSpPr>
          <p:spPr>
            <a:xfrm>
              <a:off x="6275666" y="2815928"/>
              <a:ext cx="666115" cy="927735"/>
            </a:xfrm>
            <a:custGeom>
              <a:avLst/>
              <a:gdLst/>
              <a:ahLst/>
              <a:cxnLst/>
              <a:rect l="l" t="t" r="r" b="b"/>
              <a:pathLst>
                <a:path w="666115" h="927735">
                  <a:moveTo>
                    <a:pt x="0" y="927360"/>
                  </a:moveTo>
                  <a:lnTo>
                    <a:pt x="0" y="0"/>
                  </a:lnTo>
                  <a:lnTo>
                    <a:pt x="665783" y="185471"/>
                  </a:lnTo>
                  <a:lnTo>
                    <a:pt x="665783" y="741887"/>
                  </a:lnTo>
                  <a:lnTo>
                    <a:pt x="0" y="927360"/>
                  </a:lnTo>
                  <a:close/>
                </a:path>
              </a:pathLst>
            </a:custGeom>
            <a:solidFill>
              <a:srgbClr val="CCCCCC"/>
            </a:solidFill>
          </p:spPr>
          <p:txBody>
            <a:bodyPr wrap="square" lIns="0" tIns="0" rIns="0" bIns="0" rtlCol="0"/>
            <a:lstStyle/>
            <a:p>
              <a:endParaRPr/>
            </a:p>
          </p:txBody>
        </p:sp>
        <p:sp>
          <p:nvSpPr>
            <p:cNvPr id="194" name="object 193">
              <a:extLst>
                <a:ext uri="{FF2B5EF4-FFF2-40B4-BE49-F238E27FC236}">
                  <a16:creationId xmlns:a16="http://schemas.microsoft.com/office/drawing/2014/main" id="{A805C46C-D151-4520-8028-601D15894CE3}"/>
                </a:ext>
              </a:extLst>
            </p:cNvPr>
            <p:cNvSpPr/>
            <p:nvPr/>
          </p:nvSpPr>
          <p:spPr>
            <a:xfrm>
              <a:off x="6275666" y="2815928"/>
              <a:ext cx="666115" cy="927735"/>
            </a:xfrm>
            <a:custGeom>
              <a:avLst/>
              <a:gdLst/>
              <a:ahLst/>
              <a:cxnLst/>
              <a:rect l="l" t="t" r="r" b="b"/>
              <a:pathLst>
                <a:path w="666115" h="927735">
                  <a:moveTo>
                    <a:pt x="0" y="927360"/>
                  </a:moveTo>
                  <a:lnTo>
                    <a:pt x="0" y="0"/>
                  </a:lnTo>
                  <a:lnTo>
                    <a:pt x="665783" y="185471"/>
                  </a:lnTo>
                  <a:lnTo>
                    <a:pt x="665783" y="741887"/>
                  </a:lnTo>
                  <a:lnTo>
                    <a:pt x="0" y="927360"/>
                  </a:lnTo>
                  <a:close/>
                </a:path>
              </a:pathLst>
            </a:custGeom>
            <a:ln w="9524">
              <a:solidFill>
                <a:srgbClr val="666666"/>
              </a:solidFill>
            </a:ln>
          </p:spPr>
          <p:txBody>
            <a:bodyPr wrap="square" lIns="0" tIns="0" rIns="0" bIns="0" rtlCol="0"/>
            <a:lstStyle/>
            <a:p>
              <a:endParaRPr/>
            </a:p>
          </p:txBody>
        </p:sp>
      </p:grpSp>
      <p:sp>
        <p:nvSpPr>
          <p:cNvPr id="195" name="object 194">
            <a:extLst>
              <a:ext uri="{FF2B5EF4-FFF2-40B4-BE49-F238E27FC236}">
                <a16:creationId xmlns:a16="http://schemas.microsoft.com/office/drawing/2014/main" id="{07809273-D78C-4477-AC7A-91B083F19BE7}"/>
              </a:ext>
            </a:extLst>
          </p:cNvPr>
          <p:cNvSpPr txBox="1"/>
          <p:nvPr/>
        </p:nvSpPr>
        <p:spPr>
          <a:xfrm>
            <a:off x="6434417" y="4287726"/>
            <a:ext cx="493395" cy="284480"/>
          </a:xfrm>
          <a:prstGeom prst="rect">
            <a:avLst/>
          </a:prstGeom>
        </p:spPr>
        <p:txBody>
          <a:bodyPr vert="horz" wrap="square" lIns="0" tIns="12700" rIns="0" bIns="0" rtlCol="0">
            <a:spAutoFit/>
          </a:bodyPr>
          <a:lstStyle/>
          <a:p>
            <a:pPr marL="12700">
              <a:lnSpc>
                <a:spcPct val="100000"/>
              </a:lnSpc>
              <a:spcBef>
                <a:spcPts val="100"/>
              </a:spcBef>
            </a:pPr>
            <a:r>
              <a:rPr sz="1700" spc="-5" dirty="0">
                <a:latin typeface="Arial MT"/>
                <a:cs typeface="Arial MT"/>
              </a:rPr>
              <a:t>CNN</a:t>
            </a:r>
            <a:endParaRPr sz="1700">
              <a:latin typeface="Arial MT"/>
              <a:cs typeface="Arial MT"/>
            </a:endParaRPr>
          </a:p>
        </p:txBody>
      </p:sp>
      <p:sp>
        <p:nvSpPr>
          <p:cNvPr id="196" name="object 195">
            <a:extLst>
              <a:ext uri="{FF2B5EF4-FFF2-40B4-BE49-F238E27FC236}">
                <a16:creationId xmlns:a16="http://schemas.microsoft.com/office/drawing/2014/main" id="{FF3A4C3D-67A5-4CBF-BB5F-4639A1916F88}"/>
              </a:ext>
            </a:extLst>
          </p:cNvPr>
          <p:cNvSpPr txBox="1"/>
          <p:nvPr/>
        </p:nvSpPr>
        <p:spPr>
          <a:xfrm>
            <a:off x="3076600" y="5242583"/>
            <a:ext cx="2091689" cy="608330"/>
          </a:xfrm>
          <a:prstGeom prst="rect">
            <a:avLst/>
          </a:prstGeom>
        </p:spPr>
        <p:txBody>
          <a:bodyPr vert="horz" wrap="square" lIns="0" tIns="0" rIns="0" bIns="0" rtlCol="0">
            <a:spAutoFit/>
          </a:bodyPr>
          <a:lstStyle/>
          <a:p>
            <a:pPr marL="12700">
              <a:lnSpc>
                <a:spcPts val="1425"/>
              </a:lnSpc>
            </a:pPr>
            <a:r>
              <a:rPr sz="1200" b="1" spc="-5" dirty="0">
                <a:latin typeface="Arial"/>
                <a:cs typeface="Arial"/>
              </a:rPr>
              <a:t>Inputs</a:t>
            </a:r>
            <a:r>
              <a:rPr sz="1200" spc="-5" dirty="0">
                <a:latin typeface="Arial MT"/>
                <a:cs typeface="Arial MT"/>
              </a:rPr>
              <a:t>:</a:t>
            </a:r>
            <a:endParaRPr sz="1200">
              <a:latin typeface="Arial MT"/>
              <a:cs typeface="Arial MT"/>
            </a:endParaRPr>
          </a:p>
          <a:p>
            <a:pPr marL="12700" marR="5080">
              <a:lnSpc>
                <a:spcPct val="100000"/>
              </a:lnSpc>
            </a:pPr>
            <a:r>
              <a:rPr sz="1200" spc="-5" dirty="0">
                <a:latin typeface="Arial MT"/>
                <a:cs typeface="Arial MT"/>
              </a:rPr>
              <a:t>Input</a:t>
            </a:r>
            <a:r>
              <a:rPr sz="1200" spc="-25" dirty="0">
                <a:latin typeface="Arial MT"/>
                <a:cs typeface="Arial MT"/>
              </a:rPr>
              <a:t> </a:t>
            </a:r>
            <a:r>
              <a:rPr sz="1200" dirty="0">
                <a:latin typeface="Arial MT"/>
                <a:cs typeface="Arial MT"/>
              </a:rPr>
              <a:t>vectors:</a:t>
            </a:r>
            <a:r>
              <a:rPr sz="1200" spc="-5" dirty="0">
                <a:latin typeface="Arial MT"/>
                <a:cs typeface="Arial MT"/>
              </a:rPr>
              <a:t> </a:t>
            </a:r>
            <a:r>
              <a:rPr sz="1200" b="1" dirty="0">
                <a:latin typeface="Arial"/>
                <a:cs typeface="Arial"/>
              </a:rPr>
              <a:t>x</a:t>
            </a:r>
            <a:r>
              <a:rPr sz="1200" b="1" spc="-20" dirty="0">
                <a:latin typeface="Arial"/>
                <a:cs typeface="Arial"/>
              </a:rPr>
              <a:t> </a:t>
            </a:r>
            <a:r>
              <a:rPr sz="1200" dirty="0">
                <a:latin typeface="Arial MT"/>
                <a:cs typeface="Arial MT"/>
              </a:rPr>
              <a:t>(shape:</a:t>
            </a:r>
            <a:r>
              <a:rPr sz="1200" spc="-20" dirty="0">
                <a:latin typeface="Arial MT"/>
                <a:cs typeface="Arial MT"/>
              </a:rPr>
              <a:t> </a:t>
            </a:r>
            <a:r>
              <a:rPr sz="1200" dirty="0">
                <a:latin typeface="Arial MT"/>
                <a:cs typeface="Arial MT"/>
              </a:rPr>
              <a:t>N</a:t>
            </a:r>
            <a:r>
              <a:rPr sz="1200" spc="-20" dirty="0">
                <a:latin typeface="Arial MT"/>
                <a:cs typeface="Arial MT"/>
              </a:rPr>
              <a:t> </a:t>
            </a:r>
            <a:r>
              <a:rPr sz="1200" dirty="0">
                <a:latin typeface="Arial MT"/>
                <a:cs typeface="Arial MT"/>
              </a:rPr>
              <a:t>x</a:t>
            </a:r>
            <a:r>
              <a:rPr sz="1200" spc="-20" dirty="0">
                <a:latin typeface="Arial MT"/>
                <a:cs typeface="Arial MT"/>
              </a:rPr>
              <a:t> </a:t>
            </a:r>
            <a:r>
              <a:rPr sz="1200" spc="-5" dirty="0">
                <a:latin typeface="Arial MT"/>
                <a:cs typeface="Arial MT"/>
              </a:rPr>
              <a:t>D) </a:t>
            </a:r>
            <a:r>
              <a:rPr sz="1200" spc="-320" dirty="0">
                <a:latin typeface="Arial MT"/>
                <a:cs typeface="Arial MT"/>
              </a:rPr>
              <a:t> </a:t>
            </a:r>
            <a:r>
              <a:rPr sz="1200" spc="-5" dirty="0">
                <a:latin typeface="Arial MT"/>
                <a:cs typeface="Arial MT"/>
              </a:rPr>
              <a:t>Queries</a:t>
            </a:r>
            <a:r>
              <a:rPr sz="1200" dirty="0">
                <a:latin typeface="Arial MT"/>
                <a:cs typeface="Arial MT"/>
              </a:rPr>
              <a:t>:</a:t>
            </a:r>
            <a:r>
              <a:rPr sz="1200" spc="10" dirty="0">
                <a:latin typeface="Arial MT"/>
                <a:cs typeface="Arial MT"/>
              </a:rPr>
              <a:t> </a:t>
            </a:r>
            <a:r>
              <a:rPr sz="1200" b="1" dirty="0">
                <a:latin typeface="Arial"/>
                <a:cs typeface="Arial"/>
              </a:rPr>
              <a:t>q</a:t>
            </a:r>
            <a:r>
              <a:rPr sz="1200" b="1" spc="-114" dirty="0">
                <a:latin typeface="Arial"/>
                <a:cs typeface="Arial"/>
              </a:rPr>
              <a:t> </a:t>
            </a:r>
            <a:r>
              <a:rPr sz="1200" dirty="0">
                <a:latin typeface="Arial MT"/>
                <a:cs typeface="Arial MT"/>
              </a:rPr>
              <a:t>(shape:</a:t>
            </a:r>
            <a:r>
              <a:rPr sz="1200" spc="-5" dirty="0">
                <a:latin typeface="Arial MT"/>
                <a:cs typeface="Arial MT"/>
              </a:rPr>
              <a:t> </a:t>
            </a:r>
            <a:r>
              <a:rPr sz="1200" dirty="0">
                <a:latin typeface="Arial MT"/>
                <a:cs typeface="Arial MT"/>
              </a:rPr>
              <a:t>M</a:t>
            </a:r>
            <a:r>
              <a:rPr sz="1200" spc="-5" dirty="0">
                <a:latin typeface="Arial MT"/>
                <a:cs typeface="Arial MT"/>
              </a:rPr>
              <a:t> </a:t>
            </a:r>
            <a:r>
              <a:rPr sz="1200" dirty="0">
                <a:latin typeface="Arial MT"/>
                <a:cs typeface="Arial MT"/>
              </a:rPr>
              <a:t>x </a:t>
            </a:r>
            <a:r>
              <a:rPr sz="1200" dirty="0">
                <a:solidFill>
                  <a:srgbClr val="3C78D8"/>
                </a:solidFill>
                <a:latin typeface="Arial MT"/>
                <a:cs typeface="Arial MT"/>
              </a:rPr>
              <a:t>D</a:t>
            </a:r>
            <a:r>
              <a:rPr sz="1200" spc="-7" baseline="-31250" dirty="0">
                <a:solidFill>
                  <a:srgbClr val="3C78D8"/>
                </a:solidFill>
                <a:latin typeface="Arial MT"/>
                <a:cs typeface="Arial MT"/>
              </a:rPr>
              <a:t>k</a:t>
            </a:r>
            <a:r>
              <a:rPr sz="1200" dirty="0">
                <a:latin typeface="Arial MT"/>
                <a:cs typeface="Arial MT"/>
              </a:rPr>
              <a:t>)</a:t>
            </a:r>
            <a:endParaRPr sz="1200">
              <a:latin typeface="Arial MT"/>
              <a:cs typeface="Arial MT"/>
            </a:endParaRPr>
          </a:p>
        </p:txBody>
      </p:sp>
      <p:sp>
        <p:nvSpPr>
          <p:cNvPr id="197" name="object 196">
            <a:extLst>
              <a:ext uri="{FF2B5EF4-FFF2-40B4-BE49-F238E27FC236}">
                <a16:creationId xmlns:a16="http://schemas.microsoft.com/office/drawing/2014/main" id="{8FBC9116-8EED-4F7A-B996-3DE498D86C3F}"/>
              </a:ext>
            </a:extLst>
          </p:cNvPr>
          <p:cNvSpPr txBox="1"/>
          <p:nvPr/>
        </p:nvSpPr>
        <p:spPr>
          <a:xfrm>
            <a:off x="1770427" y="5453093"/>
            <a:ext cx="154940" cy="224154"/>
          </a:xfrm>
          <a:prstGeom prst="rect">
            <a:avLst/>
          </a:prstGeom>
        </p:spPr>
        <p:txBody>
          <a:bodyPr vert="horz" wrap="square" lIns="0" tIns="0" rIns="0" bIns="0" rtlCol="0">
            <a:spAutoFit/>
          </a:bodyPr>
          <a:lstStyle/>
          <a:p>
            <a:pPr marL="12700">
              <a:lnSpc>
                <a:spcPts val="1315"/>
              </a:lnSpc>
            </a:pPr>
            <a:r>
              <a:rPr sz="1100" spc="-5" dirty="0">
                <a:latin typeface="Arial MT"/>
                <a:cs typeface="Arial MT"/>
              </a:rPr>
              <a:t>q</a:t>
            </a:r>
            <a:r>
              <a:rPr sz="1050" spc="22" baseline="-31746" dirty="0">
                <a:latin typeface="Arial MT"/>
                <a:cs typeface="Arial MT"/>
              </a:rPr>
              <a:t>0</a:t>
            </a:r>
            <a:endParaRPr sz="1050" baseline="-31746">
              <a:latin typeface="Arial MT"/>
              <a:cs typeface="Arial MT"/>
            </a:endParaRPr>
          </a:p>
        </p:txBody>
      </p:sp>
    </p:spTree>
    <p:extLst>
      <p:ext uri="{BB962C8B-B14F-4D97-AF65-F5344CB8AC3E}">
        <p14:creationId xmlns:p14="http://schemas.microsoft.com/office/powerpoint/2010/main" val="4272403918"/>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E10B7-23DB-4BCF-9A47-D5D5C89F7B81}"/>
              </a:ext>
            </a:extLst>
          </p:cNvPr>
          <p:cNvSpPr>
            <a:spLocks noGrp="1"/>
          </p:cNvSpPr>
          <p:nvPr>
            <p:ph type="title"/>
          </p:nvPr>
        </p:nvSpPr>
        <p:spPr/>
        <p:txBody>
          <a:bodyPr/>
          <a:lstStyle/>
          <a:p>
            <a:r>
              <a:rPr lang="en-US" altLang="zh-CN" spc="-10" dirty="0"/>
              <a:t>Self</a:t>
            </a:r>
            <a:r>
              <a:rPr lang="en-US" altLang="zh-CN" spc="-50" dirty="0"/>
              <a:t> </a:t>
            </a:r>
            <a:r>
              <a:rPr lang="en-US" altLang="zh-CN" spc="-5" dirty="0"/>
              <a:t>attention</a:t>
            </a:r>
            <a:r>
              <a:rPr lang="en-US" altLang="zh-CN" spc="-45" dirty="0"/>
              <a:t> </a:t>
            </a:r>
            <a:r>
              <a:rPr lang="en-US" altLang="zh-CN" spc="-5" dirty="0"/>
              <a:t>layer</a:t>
            </a:r>
            <a:endParaRPr lang="zh-CN" altLang="en-US" dirty="0"/>
          </a:p>
        </p:txBody>
      </p:sp>
      <p:sp>
        <p:nvSpPr>
          <p:cNvPr id="4" name="object 2">
            <a:extLst>
              <a:ext uri="{FF2B5EF4-FFF2-40B4-BE49-F238E27FC236}">
                <a16:creationId xmlns:a16="http://schemas.microsoft.com/office/drawing/2014/main" id="{1427AA18-4B5C-451D-86F9-196893C8ACA3}"/>
              </a:ext>
            </a:extLst>
          </p:cNvPr>
          <p:cNvSpPr txBox="1"/>
          <p:nvPr/>
        </p:nvSpPr>
        <p:spPr>
          <a:xfrm>
            <a:off x="5697069" y="5461807"/>
            <a:ext cx="3207038" cy="25904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0000"/>
                </a:solidFill>
                <a:latin typeface="Arial MT"/>
                <a:cs typeface="Arial MT"/>
              </a:rPr>
              <a:t>No</a:t>
            </a:r>
            <a:r>
              <a:rPr sz="1600" spc="-25" dirty="0">
                <a:solidFill>
                  <a:srgbClr val="FF0000"/>
                </a:solidFill>
                <a:latin typeface="Arial MT"/>
                <a:cs typeface="Arial MT"/>
              </a:rPr>
              <a:t> </a:t>
            </a:r>
            <a:r>
              <a:rPr sz="1600" spc="-5" dirty="0">
                <a:solidFill>
                  <a:srgbClr val="FF0000"/>
                </a:solidFill>
                <a:latin typeface="Arial MT"/>
                <a:cs typeface="Arial MT"/>
              </a:rPr>
              <a:t>input</a:t>
            </a:r>
            <a:r>
              <a:rPr sz="1600" spc="-25" dirty="0">
                <a:solidFill>
                  <a:srgbClr val="FF0000"/>
                </a:solidFill>
                <a:latin typeface="Arial MT"/>
                <a:cs typeface="Arial MT"/>
              </a:rPr>
              <a:t> </a:t>
            </a:r>
            <a:r>
              <a:rPr sz="1600" spc="-5" dirty="0">
                <a:solidFill>
                  <a:srgbClr val="FF0000"/>
                </a:solidFill>
                <a:latin typeface="Arial MT"/>
                <a:cs typeface="Arial MT"/>
              </a:rPr>
              <a:t>query</a:t>
            </a:r>
            <a:r>
              <a:rPr sz="1600" spc="-25" dirty="0">
                <a:solidFill>
                  <a:srgbClr val="FF0000"/>
                </a:solidFill>
                <a:latin typeface="Arial MT"/>
                <a:cs typeface="Arial MT"/>
              </a:rPr>
              <a:t> </a:t>
            </a:r>
            <a:r>
              <a:rPr sz="1600" dirty="0">
                <a:solidFill>
                  <a:srgbClr val="FF0000"/>
                </a:solidFill>
                <a:latin typeface="Arial MT"/>
                <a:cs typeface="Arial MT"/>
              </a:rPr>
              <a:t>vectors</a:t>
            </a:r>
            <a:r>
              <a:rPr sz="1600" spc="-20" dirty="0">
                <a:solidFill>
                  <a:srgbClr val="FF0000"/>
                </a:solidFill>
                <a:latin typeface="Arial MT"/>
                <a:cs typeface="Arial MT"/>
              </a:rPr>
              <a:t> </a:t>
            </a:r>
            <a:r>
              <a:rPr sz="1600" spc="-5" dirty="0">
                <a:solidFill>
                  <a:srgbClr val="FF0000"/>
                </a:solidFill>
                <a:latin typeface="Arial MT"/>
                <a:cs typeface="Arial MT"/>
              </a:rPr>
              <a:t>anymore</a:t>
            </a:r>
            <a:endParaRPr sz="1600" dirty="0">
              <a:latin typeface="Arial MT"/>
              <a:cs typeface="Arial MT"/>
            </a:endParaRPr>
          </a:p>
        </p:txBody>
      </p:sp>
      <p:grpSp>
        <p:nvGrpSpPr>
          <p:cNvPr id="5" name="object 4">
            <a:extLst>
              <a:ext uri="{FF2B5EF4-FFF2-40B4-BE49-F238E27FC236}">
                <a16:creationId xmlns:a16="http://schemas.microsoft.com/office/drawing/2014/main" id="{738F4782-4926-475E-A723-BF198B452D25}"/>
              </a:ext>
            </a:extLst>
          </p:cNvPr>
          <p:cNvGrpSpPr/>
          <p:nvPr/>
        </p:nvGrpSpPr>
        <p:grpSpPr>
          <a:xfrm>
            <a:off x="1002914" y="4792406"/>
            <a:ext cx="1381760" cy="779145"/>
            <a:chOff x="545714" y="3757362"/>
            <a:chExt cx="1381760" cy="779145"/>
          </a:xfrm>
        </p:grpSpPr>
        <p:sp>
          <p:nvSpPr>
            <p:cNvPr id="6" name="object 5">
              <a:extLst>
                <a:ext uri="{FF2B5EF4-FFF2-40B4-BE49-F238E27FC236}">
                  <a16:creationId xmlns:a16="http://schemas.microsoft.com/office/drawing/2014/main" id="{7F51AD21-C7C2-4ACE-AED3-2D7C7223A9D5}"/>
                </a:ext>
              </a:extLst>
            </p:cNvPr>
            <p:cNvSpPr/>
            <p:nvPr/>
          </p:nvSpPr>
          <p:spPr>
            <a:xfrm>
              <a:off x="1601588" y="42520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7" name="object 6">
              <a:extLst>
                <a:ext uri="{FF2B5EF4-FFF2-40B4-BE49-F238E27FC236}">
                  <a16:creationId xmlns:a16="http://schemas.microsoft.com/office/drawing/2014/main" id="{EC1213DC-C188-4B69-A922-5F8BC4C73CED}"/>
                </a:ext>
              </a:extLst>
            </p:cNvPr>
            <p:cNvSpPr/>
            <p:nvPr/>
          </p:nvSpPr>
          <p:spPr>
            <a:xfrm>
              <a:off x="1601588" y="42520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 name="object 7">
              <a:extLst>
                <a:ext uri="{FF2B5EF4-FFF2-40B4-BE49-F238E27FC236}">
                  <a16:creationId xmlns:a16="http://schemas.microsoft.com/office/drawing/2014/main" id="{ECBB5242-E85D-482A-919E-34DE2AC1E9D6}"/>
                </a:ext>
              </a:extLst>
            </p:cNvPr>
            <p:cNvSpPr/>
            <p:nvPr/>
          </p:nvSpPr>
          <p:spPr>
            <a:xfrm>
              <a:off x="550477" y="37621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8">
              <a:extLst>
                <a:ext uri="{FF2B5EF4-FFF2-40B4-BE49-F238E27FC236}">
                  <a16:creationId xmlns:a16="http://schemas.microsoft.com/office/drawing/2014/main" id="{F887158B-B6D5-43BE-AAFF-29A1D63E47DA}"/>
                </a:ext>
              </a:extLst>
            </p:cNvPr>
            <p:cNvSpPr/>
            <p:nvPr/>
          </p:nvSpPr>
          <p:spPr>
            <a:xfrm>
              <a:off x="550477" y="37621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E11432D3-89F0-446C-82C0-B743344C2A21}"/>
              </a:ext>
            </a:extLst>
          </p:cNvPr>
          <p:cNvSpPr txBox="1"/>
          <p:nvPr/>
        </p:nvSpPr>
        <p:spPr>
          <a:xfrm>
            <a:off x="3448075" y="5113048"/>
            <a:ext cx="2091689" cy="39116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Inputs</a:t>
            </a:r>
            <a:r>
              <a:rPr sz="1200" spc="-5" dirty="0">
                <a:latin typeface="Arial MT"/>
                <a:cs typeface="Arial MT"/>
              </a:rPr>
              <a:t>:</a:t>
            </a:r>
            <a:endParaRPr sz="1200">
              <a:latin typeface="Arial MT"/>
              <a:cs typeface="Arial MT"/>
            </a:endParaRPr>
          </a:p>
          <a:p>
            <a:pPr marL="12700">
              <a:lnSpc>
                <a:spcPct val="100000"/>
              </a:lnSpc>
            </a:pPr>
            <a:r>
              <a:rPr sz="1200" spc="-5" dirty="0">
                <a:latin typeface="Arial MT"/>
                <a:cs typeface="Arial MT"/>
              </a:rPr>
              <a:t>Input</a:t>
            </a:r>
            <a:r>
              <a:rPr sz="1200" spc="-20" dirty="0">
                <a:latin typeface="Arial MT"/>
                <a:cs typeface="Arial MT"/>
              </a:rPr>
              <a:t> </a:t>
            </a:r>
            <a:r>
              <a:rPr sz="1200" dirty="0">
                <a:latin typeface="Arial MT"/>
                <a:cs typeface="Arial MT"/>
              </a:rPr>
              <a:t>vectors:</a:t>
            </a:r>
            <a:r>
              <a:rPr sz="1200" spc="-5" dirty="0">
                <a:latin typeface="Arial MT"/>
                <a:cs typeface="Arial MT"/>
              </a:rPr>
              <a:t> </a:t>
            </a:r>
            <a:r>
              <a:rPr sz="1200" b="1" dirty="0">
                <a:latin typeface="Arial"/>
                <a:cs typeface="Arial"/>
              </a:rPr>
              <a:t>x</a:t>
            </a:r>
            <a:r>
              <a:rPr sz="1200" b="1" spc="-20" dirty="0">
                <a:latin typeface="Arial"/>
                <a:cs typeface="Arial"/>
              </a:rPr>
              <a:t> </a:t>
            </a:r>
            <a:r>
              <a:rPr sz="1200" dirty="0">
                <a:latin typeface="Arial MT"/>
                <a:cs typeface="Arial MT"/>
              </a:rPr>
              <a:t>(shape:</a:t>
            </a:r>
            <a:r>
              <a:rPr sz="1200" spc="-20" dirty="0">
                <a:latin typeface="Arial MT"/>
                <a:cs typeface="Arial MT"/>
              </a:rPr>
              <a:t> </a:t>
            </a:r>
            <a:r>
              <a:rPr sz="1200" dirty="0">
                <a:latin typeface="Arial MT"/>
                <a:cs typeface="Arial MT"/>
              </a:rPr>
              <a:t>N</a:t>
            </a:r>
            <a:r>
              <a:rPr sz="1200" spc="-20" dirty="0">
                <a:latin typeface="Arial MT"/>
                <a:cs typeface="Arial MT"/>
              </a:rPr>
              <a:t> </a:t>
            </a:r>
            <a:r>
              <a:rPr sz="1200" dirty="0">
                <a:latin typeface="Arial MT"/>
                <a:cs typeface="Arial MT"/>
              </a:rPr>
              <a:t>x</a:t>
            </a:r>
            <a:r>
              <a:rPr sz="1200" spc="-20" dirty="0">
                <a:latin typeface="Arial MT"/>
                <a:cs typeface="Arial MT"/>
              </a:rPr>
              <a:t> </a:t>
            </a:r>
            <a:r>
              <a:rPr sz="1200" spc="-5" dirty="0">
                <a:latin typeface="Arial MT"/>
                <a:cs typeface="Arial MT"/>
              </a:rPr>
              <a:t>D)</a:t>
            </a:r>
            <a:endParaRPr sz="1200">
              <a:latin typeface="Arial MT"/>
              <a:cs typeface="Arial MT"/>
            </a:endParaRPr>
          </a:p>
        </p:txBody>
      </p:sp>
      <p:sp>
        <p:nvSpPr>
          <p:cNvPr id="11" name="object 10">
            <a:extLst>
              <a:ext uri="{FF2B5EF4-FFF2-40B4-BE49-F238E27FC236}">
                <a16:creationId xmlns:a16="http://schemas.microsoft.com/office/drawing/2014/main" id="{1C3AB871-CBD0-49FA-A38D-F8DF0557B9E9}"/>
              </a:ext>
            </a:extLst>
          </p:cNvPr>
          <p:cNvSpPr txBox="1"/>
          <p:nvPr/>
        </p:nvSpPr>
        <p:spPr>
          <a:xfrm>
            <a:off x="3443449" y="5501769"/>
            <a:ext cx="1901825" cy="210820"/>
          </a:xfrm>
          <a:prstGeom prst="rect">
            <a:avLst/>
          </a:prstGeom>
          <a:ln w="19049">
            <a:solidFill>
              <a:srgbClr val="FF0000"/>
            </a:solidFill>
          </a:ln>
        </p:spPr>
        <p:txBody>
          <a:bodyPr vert="horz" wrap="square" lIns="0" tIns="0" rIns="0" bIns="0" rtlCol="0">
            <a:spAutoFit/>
          </a:bodyPr>
          <a:lstStyle/>
          <a:p>
            <a:pPr marL="17145">
              <a:lnSpc>
                <a:spcPts val="1360"/>
              </a:lnSpc>
            </a:pPr>
            <a:r>
              <a:rPr sz="1200" strike="sngStrike" spc="-5" dirty="0">
                <a:latin typeface="Arial MT"/>
                <a:cs typeface="Arial MT"/>
              </a:rPr>
              <a:t>Queries</a:t>
            </a:r>
            <a:r>
              <a:rPr sz="1200" strike="sngStrike" dirty="0">
                <a:latin typeface="Arial MT"/>
                <a:cs typeface="Arial MT"/>
              </a:rPr>
              <a:t>:</a:t>
            </a:r>
            <a:r>
              <a:rPr sz="1200" strike="sngStrike" spc="10" dirty="0">
                <a:latin typeface="Arial MT"/>
                <a:cs typeface="Arial MT"/>
              </a:rPr>
              <a:t> </a:t>
            </a:r>
            <a:r>
              <a:rPr sz="1200" b="1" strike="sngStrike" dirty="0">
                <a:latin typeface="Arial"/>
                <a:cs typeface="Arial"/>
              </a:rPr>
              <a:t>q</a:t>
            </a:r>
            <a:r>
              <a:rPr sz="1200" b="1" strike="sngStrike" spc="-114" dirty="0">
                <a:latin typeface="Arial"/>
                <a:cs typeface="Arial"/>
              </a:rPr>
              <a:t> </a:t>
            </a:r>
            <a:r>
              <a:rPr sz="1200" strike="sngStrike" dirty="0">
                <a:latin typeface="Arial MT"/>
                <a:cs typeface="Arial MT"/>
              </a:rPr>
              <a:t>(shape:</a:t>
            </a:r>
            <a:r>
              <a:rPr sz="1200" strike="sngStrike" spc="-5" dirty="0">
                <a:latin typeface="Arial MT"/>
                <a:cs typeface="Arial MT"/>
              </a:rPr>
              <a:t> </a:t>
            </a:r>
            <a:r>
              <a:rPr sz="1200" strike="sngStrike" dirty="0">
                <a:latin typeface="Arial MT"/>
                <a:cs typeface="Arial MT"/>
              </a:rPr>
              <a:t>M</a:t>
            </a:r>
            <a:r>
              <a:rPr sz="1200" strike="sngStrike" spc="-5" dirty="0">
                <a:latin typeface="Arial MT"/>
                <a:cs typeface="Arial MT"/>
              </a:rPr>
              <a:t> </a:t>
            </a:r>
            <a:r>
              <a:rPr sz="1200" strike="sngStrike" dirty="0">
                <a:latin typeface="Arial MT"/>
                <a:cs typeface="Arial MT"/>
              </a:rPr>
              <a:t>x</a:t>
            </a:r>
            <a:r>
              <a:rPr sz="1200" strike="noStrike" dirty="0">
                <a:latin typeface="Arial MT"/>
                <a:cs typeface="Arial MT"/>
              </a:rPr>
              <a:t> </a:t>
            </a:r>
            <a:r>
              <a:rPr sz="1200" strike="sngStrike" dirty="0">
                <a:solidFill>
                  <a:srgbClr val="3C78D8"/>
                </a:solidFill>
                <a:latin typeface="Arial MT"/>
                <a:cs typeface="Arial MT"/>
              </a:rPr>
              <a:t>D</a:t>
            </a:r>
            <a:r>
              <a:rPr sz="1200" strike="noStrike" spc="-7" baseline="-31250" dirty="0">
                <a:solidFill>
                  <a:srgbClr val="3C78D8"/>
                </a:solidFill>
                <a:latin typeface="Arial MT"/>
                <a:cs typeface="Arial MT"/>
              </a:rPr>
              <a:t>k</a:t>
            </a:r>
            <a:r>
              <a:rPr sz="1200" strike="noStrike" dirty="0">
                <a:latin typeface="Arial MT"/>
                <a:cs typeface="Arial MT"/>
              </a:rPr>
              <a:t>)</a:t>
            </a:r>
            <a:endParaRPr sz="1200">
              <a:latin typeface="Arial MT"/>
              <a:cs typeface="Arial MT"/>
            </a:endParaRPr>
          </a:p>
        </p:txBody>
      </p:sp>
      <p:sp>
        <p:nvSpPr>
          <p:cNvPr id="12" name="object 11">
            <a:extLst>
              <a:ext uri="{FF2B5EF4-FFF2-40B4-BE49-F238E27FC236}">
                <a16:creationId xmlns:a16="http://schemas.microsoft.com/office/drawing/2014/main" id="{B639366C-EB47-4857-B5B4-99914A5AC2E0}"/>
              </a:ext>
            </a:extLst>
          </p:cNvPr>
          <p:cNvSpPr/>
          <p:nvPr/>
        </p:nvSpPr>
        <p:spPr>
          <a:xfrm>
            <a:off x="4172173" y="5639145"/>
            <a:ext cx="28575" cy="9525"/>
          </a:xfrm>
          <a:custGeom>
            <a:avLst/>
            <a:gdLst/>
            <a:ahLst/>
            <a:cxnLst/>
            <a:rect l="l" t="t" r="r" b="b"/>
            <a:pathLst>
              <a:path w="28575" h="9525">
                <a:moveTo>
                  <a:pt x="28200" y="9525"/>
                </a:moveTo>
                <a:lnTo>
                  <a:pt x="0" y="9525"/>
                </a:lnTo>
                <a:lnTo>
                  <a:pt x="0" y="0"/>
                </a:lnTo>
                <a:lnTo>
                  <a:pt x="28200" y="0"/>
                </a:lnTo>
                <a:lnTo>
                  <a:pt x="28200" y="9525"/>
                </a:lnTo>
                <a:close/>
              </a:path>
            </a:pathLst>
          </a:custGeom>
          <a:solidFill>
            <a:srgbClr val="000000"/>
          </a:solidFill>
        </p:spPr>
        <p:txBody>
          <a:bodyPr wrap="square" lIns="0" tIns="0" rIns="0" bIns="0" rtlCol="0"/>
          <a:lstStyle/>
          <a:p>
            <a:endParaRPr/>
          </a:p>
        </p:txBody>
      </p:sp>
      <p:grpSp>
        <p:nvGrpSpPr>
          <p:cNvPr id="13" name="object 12">
            <a:extLst>
              <a:ext uri="{FF2B5EF4-FFF2-40B4-BE49-F238E27FC236}">
                <a16:creationId xmlns:a16="http://schemas.microsoft.com/office/drawing/2014/main" id="{136D5B56-E4D4-40CE-B217-846D0DC2BBD4}"/>
              </a:ext>
            </a:extLst>
          </p:cNvPr>
          <p:cNvGrpSpPr/>
          <p:nvPr/>
        </p:nvGrpSpPr>
        <p:grpSpPr>
          <a:xfrm>
            <a:off x="4982324" y="5602550"/>
            <a:ext cx="101600" cy="57785"/>
            <a:chOff x="4691729" y="4556286"/>
            <a:chExt cx="101600" cy="57785"/>
          </a:xfrm>
        </p:grpSpPr>
        <p:sp>
          <p:nvSpPr>
            <p:cNvPr id="14" name="object 13">
              <a:extLst>
                <a:ext uri="{FF2B5EF4-FFF2-40B4-BE49-F238E27FC236}">
                  <a16:creationId xmlns:a16="http://schemas.microsoft.com/office/drawing/2014/main" id="{00BDD512-3BBA-49B1-A4DD-FB69124EF539}"/>
                </a:ext>
              </a:extLst>
            </p:cNvPr>
            <p:cNvSpPr/>
            <p:nvPr/>
          </p:nvSpPr>
          <p:spPr>
            <a:xfrm>
              <a:off x="4691729" y="4604101"/>
              <a:ext cx="50800" cy="9525"/>
            </a:xfrm>
            <a:custGeom>
              <a:avLst/>
              <a:gdLst/>
              <a:ahLst/>
              <a:cxnLst/>
              <a:rect l="l" t="t" r="r" b="b"/>
              <a:pathLst>
                <a:path w="50800" h="9525">
                  <a:moveTo>
                    <a:pt x="50750" y="9525"/>
                  </a:moveTo>
                  <a:lnTo>
                    <a:pt x="0" y="9525"/>
                  </a:lnTo>
                  <a:lnTo>
                    <a:pt x="0" y="0"/>
                  </a:lnTo>
                  <a:lnTo>
                    <a:pt x="50750" y="0"/>
                  </a:lnTo>
                  <a:lnTo>
                    <a:pt x="50750" y="9525"/>
                  </a:lnTo>
                  <a:close/>
                </a:path>
              </a:pathLst>
            </a:custGeom>
            <a:solidFill>
              <a:srgbClr val="3C78D8"/>
            </a:solidFill>
          </p:spPr>
          <p:txBody>
            <a:bodyPr wrap="square" lIns="0" tIns="0" rIns="0" bIns="0" rtlCol="0"/>
            <a:lstStyle/>
            <a:p>
              <a:endParaRPr/>
            </a:p>
          </p:txBody>
        </p:sp>
        <p:sp>
          <p:nvSpPr>
            <p:cNvPr id="15" name="object 14">
              <a:extLst>
                <a:ext uri="{FF2B5EF4-FFF2-40B4-BE49-F238E27FC236}">
                  <a16:creationId xmlns:a16="http://schemas.microsoft.com/office/drawing/2014/main" id="{D8A7DD71-895C-421D-B7D3-995BB19B02F9}"/>
                </a:ext>
              </a:extLst>
            </p:cNvPr>
            <p:cNvSpPr/>
            <p:nvPr/>
          </p:nvSpPr>
          <p:spPr>
            <a:xfrm>
              <a:off x="4742480" y="4556286"/>
              <a:ext cx="50800" cy="13970"/>
            </a:xfrm>
            <a:custGeom>
              <a:avLst/>
              <a:gdLst/>
              <a:ahLst/>
              <a:cxnLst/>
              <a:rect l="l" t="t" r="r" b="b"/>
              <a:pathLst>
                <a:path w="50800" h="13970">
                  <a:moveTo>
                    <a:pt x="50750" y="13715"/>
                  </a:moveTo>
                  <a:lnTo>
                    <a:pt x="0" y="13715"/>
                  </a:lnTo>
                  <a:lnTo>
                    <a:pt x="0" y="0"/>
                  </a:lnTo>
                  <a:lnTo>
                    <a:pt x="50750" y="0"/>
                  </a:lnTo>
                  <a:lnTo>
                    <a:pt x="50750" y="13715"/>
                  </a:lnTo>
                  <a:close/>
                </a:path>
              </a:pathLst>
            </a:custGeom>
            <a:solidFill>
              <a:srgbClr val="000000"/>
            </a:solidFill>
          </p:spPr>
          <p:txBody>
            <a:bodyPr wrap="square" lIns="0" tIns="0" rIns="0" bIns="0" rtlCol="0"/>
            <a:lstStyle/>
            <a:p>
              <a:endParaRPr/>
            </a:p>
          </p:txBody>
        </p:sp>
      </p:grpSp>
      <p:sp>
        <p:nvSpPr>
          <p:cNvPr id="16" name="object 15">
            <a:extLst>
              <a:ext uri="{FF2B5EF4-FFF2-40B4-BE49-F238E27FC236}">
                <a16:creationId xmlns:a16="http://schemas.microsoft.com/office/drawing/2014/main" id="{C0998E1D-2622-4591-9178-BCDADE9609D3}"/>
              </a:ext>
            </a:extLst>
          </p:cNvPr>
          <p:cNvSpPr txBox="1"/>
          <p:nvPr/>
        </p:nvSpPr>
        <p:spPr>
          <a:xfrm>
            <a:off x="3509425" y="3068773"/>
            <a:ext cx="1666875" cy="756920"/>
          </a:xfrm>
          <a:prstGeom prst="rect">
            <a:avLst/>
          </a:prstGeom>
        </p:spPr>
        <p:txBody>
          <a:bodyPr vert="horz" wrap="square" lIns="0" tIns="12700" rIns="0" bIns="0" rtlCol="0">
            <a:spAutoFit/>
          </a:bodyPr>
          <a:lstStyle/>
          <a:p>
            <a:pPr marL="38100">
              <a:lnSpc>
                <a:spcPct val="100000"/>
              </a:lnSpc>
              <a:spcBef>
                <a:spcPts val="100"/>
              </a:spcBef>
            </a:pPr>
            <a:r>
              <a:rPr sz="1200" b="1" spc="-5" dirty="0">
                <a:latin typeface="Arial"/>
                <a:cs typeface="Arial"/>
              </a:rPr>
              <a:t>Operations:</a:t>
            </a:r>
            <a:endParaRPr sz="1200">
              <a:latin typeface="Arial"/>
              <a:cs typeface="Arial"/>
            </a:endParaRPr>
          </a:p>
          <a:p>
            <a:pPr marL="38100" marR="30480">
              <a:lnSpc>
                <a:spcPct val="100000"/>
              </a:lnSpc>
            </a:pPr>
            <a:r>
              <a:rPr sz="1200" spc="-5" dirty="0">
                <a:latin typeface="Arial MT"/>
                <a:cs typeface="Arial MT"/>
              </a:rPr>
              <a:t>Key </a:t>
            </a:r>
            <a:r>
              <a:rPr sz="1200" dirty="0">
                <a:latin typeface="Arial MT"/>
                <a:cs typeface="Arial MT"/>
              </a:rPr>
              <a:t>vectors: </a:t>
            </a:r>
            <a:r>
              <a:rPr sz="1200" b="1" dirty="0">
                <a:solidFill>
                  <a:srgbClr val="3C78D8"/>
                </a:solidFill>
                <a:latin typeface="Arial"/>
                <a:cs typeface="Arial"/>
              </a:rPr>
              <a:t>k </a:t>
            </a:r>
            <a:r>
              <a:rPr sz="1200" dirty="0">
                <a:latin typeface="Arial MT"/>
                <a:cs typeface="Arial MT"/>
              </a:rPr>
              <a:t>= </a:t>
            </a:r>
            <a:r>
              <a:rPr sz="1200" b="1" dirty="0">
                <a:latin typeface="Arial"/>
                <a:cs typeface="Arial"/>
              </a:rPr>
              <a:t>x</a:t>
            </a:r>
            <a:r>
              <a:rPr sz="1200" b="1" dirty="0">
                <a:solidFill>
                  <a:srgbClr val="3C78D8"/>
                </a:solidFill>
                <a:latin typeface="Arial"/>
                <a:cs typeface="Arial"/>
              </a:rPr>
              <a:t>W</a:t>
            </a:r>
            <a:r>
              <a:rPr sz="1200" b="1" baseline="-31250" dirty="0">
                <a:solidFill>
                  <a:srgbClr val="3C78D8"/>
                </a:solidFill>
                <a:latin typeface="Arial"/>
                <a:cs typeface="Arial"/>
              </a:rPr>
              <a:t>k </a:t>
            </a:r>
            <a:r>
              <a:rPr sz="1200" b="1" spc="7" baseline="-31250" dirty="0">
                <a:solidFill>
                  <a:srgbClr val="3C78D8"/>
                </a:solidFill>
                <a:latin typeface="Arial"/>
                <a:cs typeface="Arial"/>
              </a:rPr>
              <a:t> </a:t>
            </a:r>
            <a:r>
              <a:rPr sz="1200" spc="-25" dirty="0">
                <a:latin typeface="Arial MT"/>
                <a:cs typeface="Arial MT"/>
              </a:rPr>
              <a:t>Value </a:t>
            </a:r>
            <a:r>
              <a:rPr sz="1200" dirty="0">
                <a:latin typeface="Arial MT"/>
                <a:cs typeface="Arial MT"/>
              </a:rPr>
              <a:t>vectors: </a:t>
            </a:r>
            <a:r>
              <a:rPr sz="1200" b="1" dirty="0">
                <a:solidFill>
                  <a:srgbClr val="F1C131"/>
                </a:solidFill>
                <a:latin typeface="Arial"/>
                <a:cs typeface="Arial"/>
              </a:rPr>
              <a:t>v </a:t>
            </a:r>
            <a:r>
              <a:rPr sz="1200" dirty="0">
                <a:latin typeface="Arial MT"/>
                <a:cs typeface="Arial MT"/>
              </a:rPr>
              <a:t>= </a:t>
            </a:r>
            <a:r>
              <a:rPr sz="1200" b="1" dirty="0">
                <a:latin typeface="Arial"/>
                <a:cs typeface="Arial"/>
              </a:rPr>
              <a:t>x</a:t>
            </a:r>
            <a:r>
              <a:rPr sz="1200" b="1" dirty="0">
                <a:solidFill>
                  <a:srgbClr val="F1C131"/>
                </a:solidFill>
                <a:latin typeface="Arial"/>
                <a:cs typeface="Arial"/>
              </a:rPr>
              <a:t>W</a:t>
            </a:r>
            <a:r>
              <a:rPr sz="1200" b="1" baseline="-31250" dirty="0">
                <a:solidFill>
                  <a:srgbClr val="F1C131"/>
                </a:solidFill>
                <a:latin typeface="Arial"/>
                <a:cs typeface="Arial"/>
              </a:rPr>
              <a:t>v </a:t>
            </a:r>
            <a:r>
              <a:rPr sz="1200" b="1" spc="7" baseline="-31250" dirty="0">
                <a:solidFill>
                  <a:srgbClr val="F1C131"/>
                </a:solidFill>
                <a:latin typeface="Arial"/>
                <a:cs typeface="Arial"/>
              </a:rPr>
              <a:t> </a:t>
            </a:r>
            <a:r>
              <a:rPr sz="1200" spc="-5" dirty="0">
                <a:latin typeface="Arial MT"/>
                <a:cs typeface="Arial MT"/>
              </a:rPr>
              <a:t>Query</a:t>
            </a:r>
            <a:r>
              <a:rPr sz="1200" spc="-30" dirty="0">
                <a:latin typeface="Arial MT"/>
                <a:cs typeface="Arial MT"/>
              </a:rPr>
              <a:t> </a:t>
            </a:r>
            <a:r>
              <a:rPr sz="1200" dirty="0">
                <a:latin typeface="Arial MT"/>
                <a:cs typeface="Arial MT"/>
              </a:rPr>
              <a:t>vectors:</a:t>
            </a:r>
            <a:r>
              <a:rPr sz="1200" spc="-15" dirty="0">
                <a:latin typeface="Arial MT"/>
                <a:cs typeface="Arial MT"/>
              </a:rPr>
              <a:t> </a:t>
            </a:r>
            <a:r>
              <a:rPr sz="1200" b="1" dirty="0">
                <a:solidFill>
                  <a:srgbClr val="6AA84F"/>
                </a:solidFill>
                <a:latin typeface="Arial"/>
                <a:cs typeface="Arial"/>
              </a:rPr>
              <a:t>q</a:t>
            </a:r>
            <a:r>
              <a:rPr sz="1200" b="1" spc="-25" dirty="0">
                <a:solidFill>
                  <a:srgbClr val="6AA84F"/>
                </a:solidFill>
                <a:latin typeface="Arial"/>
                <a:cs typeface="Arial"/>
              </a:rPr>
              <a:t> </a:t>
            </a:r>
            <a:r>
              <a:rPr sz="1200" dirty="0">
                <a:latin typeface="Arial MT"/>
                <a:cs typeface="Arial MT"/>
              </a:rPr>
              <a:t>=</a:t>
            </a:r>
            <a:r>
              <a:rPr sz="1200" spc="-25" dirty="0">
                <a:latin typeface="Arial MT"/>
                <a:cs typeface="Arial MT"/>
              </a:rPr>
              <a:t> </a:t>
            </a:r>
            <a:r>
              <a:rPr sz="1200" b="1" dirty="0">
                <a:latin typeface="Arial"/>
                <a:cs typeface="Arial"/>
              </a:rPr>
              <a:t>x</a:t>
            </a:r>
            <a:r>
              <a:rPr sz="1200" b="1" dirty="0">
                <a:solidFill>
                  <a:srgbClr val="6AA84F"/>
                </a:solidFill>
                <a:latin typeface="Arial"/>
                <a:cs typeface="Arial"/>
              </a:rPr>
              <a:t>W</a:t>
            </a:r>
            <a:r>
              <a:rPr sz="1200" b="1" baseline="-31250" dirty="0">
                <a:solidFill>
                  <a:srgbClr val="6AA84F"/>
                </a:solidFill>
                <a:latin typeface="Arial"/>
                <a:cs typeface="Arial"/>
              </a:rPr>
              <a:t>q</a:t>
            </a:r>
            <a:endParaRPr sz="1200" baseline="-31250">
              <a:latin typeface="Arial"/>
              <a:cs typeface="Arial"/>
            </a:endParaRPr>
          </a:p>
        </p:txBody>
      </p:sp>
      <p:sp>
        <p:nvSpPr>
          <p:cNvPr id="17" name="object 16">
            <a:extLst>
              <a:ext uri="{FF2B5EF4-FFF2-40B4-BE49-F238E27FC236}">
                <a16:creationId xmlns:a16="http://schemas.microsoft.com/office/drawing/2014/main" id="{95A05FA2-6916-42AD-8047-B5873F39C6DC}"/>
              </a:ext>
            </a:extLst>
          </p:cNvPr>
          <p:cNvSpPr txBox="1"/>
          <p:nvPr/>
        </p:nvSpPr>
        <p:spPr>
          <a:xfrm>
            <a:off x="3509425" y="3800293"/>
            <a:ext cx="1814195" cy="208279"/>
          </a:xfrm>
          <a:prstGeom prst="rect">
            <a:avLst/>
          </a:prstGeom>
        </p:spPr>
        <p:txBody>
          <a:bodyPr vert="horz" wrap="square" lIns="0" tIns="12700" rIns="0" bIns="0" rtlCol="0">
            <a:spAutoFit/>
          </a:bodyPr>
          <a:lstStyle/>
          <a:p>
            <a:pPr marL="38100">
              <a:lnSpc>
                <a:spcPct val="100000"/>
              </a:lnSpc>
              <a:spcBef>
                <a:spcPts val="100"/>
              </a:spcBef>
            </a:pPr>
            <a:r>
              <a:rPr sz="1200" spc="-5" dirty="0">
                <a:latin typeface="Arial MT"/>
                <a:cs typeface="Arial MT"/>
              </a:rPr>
              <a:t>Alignment:</a:t>
            </a:r>
            <a:r>
              <a:rPr sz="1200" spc="-20" dirty="0">
                <a:latin typeface="Arial MT"/>
                <a:cs typeface="Arial MT"/>
              </a:rPr>
              <a:t> </a:t>
            </a:r>
            <a:r>
              <a:rPr sz="1200" dirty="0">
                <a:latin typeface="Arial MT"/>
                <a:cs typeface="Arial MT"/>
              </a:rPr>
              <a:t>e</a:t>
            </a:r>
            <a:r>
              <a:rPr sz="1200" baseline="-31250" dirty="0">
                <a:latin typeface="Arial MT"/>
                <a:cs typeface="Arial MT"/>
              </a:rPr>
              <a:t>i,j</a:t>
            </a:r>
            <a:r>
              <a:rPr sz="1200" spc="142" baseline="-31250" dirty="0">
                <a:latin typeface="Arial MT"/>
                <a:cs typeface="Arial MT"/>
              </a:rPr>
              <a:t> </a:t>
            </a:r>
            <a:r>
              <a:rPr sz="1200" dirty="0">
                <a:latin typeface="Arial MT"/>
                <a:cs typeface="Arial MT"/>
              </a:rPr>
              <a:t>=</a:t>
            </a:r>
            <a:r>
              <a:rPr sz="1200" spc="-10" dirty="0">
                <a:latin typeface="Arial MT"/>
                <a:cs typeface="Arial MT"/>
              </a:rPr>
              <a:t> </a:t>
            </a:r>
            <a:r>
              <a:rPr sz="1200" dirty="0">
                <a:solidFill>
                  <a:srgbClr val="6AA84F"/>
                </a:solidFill>
                <a:latin typeface="Arial MT"/>
                <a:cs typeface="Arial MT"/>
              </a:rPr>
              <a:t>q</a:t>
            </a:r>
            <a:r>
              <a:rPr sz="1200" baseline="-31250" dirty="0">
                <a:solidFill>
                  <a:srgbClr val="6AA84F"/>
                </a:solidFill>
                <a:latin typeface="Arial MT"/>
                <a:cs typeface="Arial MT"/>
              </a:rPr>
              <a:t>j</a:t>
            </a:r>
            <a:r>
              <a:rPr sz="1200" spc="150" baseline="-31250" dirty="0">
                <a:solidFill>
                  <a:srgbClr val="6AA84F"/>
                </a:solidFill>
                <a:latin typeface="Arial MT"/>
                <a:cs typeface="Arial MT"/>
              </a:rPr>
              <a:t> </a:t>
            </a:r>
            <a:r>
              <a:rPr sz="1200" spc="10" dirty="0">
                <a:latin typeface="Gadugi"/>
                <a:cs typeface="Gadugi"/>
              </a:rPr>
              <a:t>ᐧ</a:t>
            </a:r>
            <a:r>
              <a:rPr sz="1200" spc="-10" dirty="0">
                <a:latin typeface="Gadugi"/>
                <a:cs typeface="Gadugi"/>
              </a:rPr>
              <a:t> </a:t>
            </a:r>
            <a:r>
              <a:rPr sz="1200" dirty="0">
                <a:solidFill>
                  <a:srgbClr val="3C78D8"/>
                </a:solidFill>
                <a:latin typeface="Arial MT"/>
                <a:cs typeface="Arial MT"/>
              </a:rPr>
              <a:t>k</a:t>
            </a:r>
            <a:r>
              <a:rPr sz="1200" baseline="-31250" dirty="0">
                <a:solidFill>
                  <a:srgbClr val="3C78D8"/>
                </a:solidFill>
                <a:latin typeface="Arial MT"/>
                <a:cs typeface="Arial MT"/>
              </a:rPr>
              <a:t>i</a:t>
            </a:r>
            <a:r>
              <a:rPr sz="1200" spc="150" baseline="-31250" dirty="0">
                <a:solidFill>
                  <a:srgbClr val="3C78D8"/>
                </a:solidFill>
                <a:latin typeface="Arial MT"/>
                <a:cs typeface="Arial MT"/>
              </a:rPr>
              <a:t> </a:t>
            </a:r>
            <a:r>
              <a:rPr sz="1200" dirty="0">
                <a:latin typeface="Arial MT"/>
                <a:cs typeface="Arial MT"/>
              </a:rPr>
              <a:t>/</a:t>
            </a:r>
            <a:r>
              <a:rPr sz="1200" spc="-15" dirty="0">
                <a:latin typeface="Arial MT"/>
                <a:cs typeface="Arial MT"/>
              </a:rPr>
              <a:t> </a:t>
            </a:r>
            <a:r>
              <a:rPr sz="1200" spc="-5" dirty="0">
                <a:latin typeface="Arial MT"/>
                <a:cs typeface="Arial MT"/>
              </a:rPr>
              <a:t>√D</a:t>
            </a:r>
            <a:endParaRPr sz="1200">
              <a:latin typeface="Arial MT"/>
              <a:cs typeface="Arial MT"/>
            </a:endParaRPr>
          </a:p>
        </p:txBody>
      </p:sp>
      <p:sp>
        <p:nvSpPr>
          <p:cNvPr id="18" name="object 17">
            <a:extLst>
              <a:ext uri="{FF2B5EF4-FFF2-40B4-BE49-F238E27FC236}">
                <a16:creationId xmlns:a16="http://schemas.microsoft.com/office/drawing/2014/main" id="{7C4FC852-458C-4E26-B4F0-F461D8CF0A5E}"/>
              </a:ext>
            </a:extLst>
          </p:cNvPr>
          <p:cNvSpPr txBox="1"/>
          <p:nvPr/>
        </p:nvSpPr>
        <p:spPr>
          <a:xfrm>
            <a:off x="3509425" y="3983172"/>
            <a:ext cx="1741170" cy="391160"/>
          </a:xfrm>
          <a:prstGeom prst="rect">
            <a:avLst/>
          </a:prstGeom>
        </p:spPr>
        <p:txBody>
          <a:bodyPr vert="horz" wrap="square" lIns="0" tIns="12700" rIns="0" bIns="0" rtlCol="0">
            <a:spAutoFit/>
          </a:bodyPr>
          <a:lstStyle/>
          <a:p>
            <a:pPr marL="38100" marR="30480">
              <a:lnSpc>
                <a:spcPct val="100000"/>
              </a:lnSpc>
              <a:spcBef>
                <a:spcPts val="100"/>
              </a:spcBef>
            </a:pPr>
            <a:r>
              <a:rPr sz="1200" spc="-5" dirty="0">
                <a:latin typeface="Arial MT"/>
                <a:cs typeface="Arial MT"/>
              </a:rPr>
              <a:t>Attention:</a:t>
            </a:r>
            <a:r>
              <a:rPr sz="1200" spc="-15" dirty="0">
                <a:latin typeface="Arial MT"/>
                <a:cs typeface="Arial MT"/>
              </a:rPr>
              <a:t> </a:t>
            </a:r>
            <a:r>
              <a:rPr sz="1200" b="1" dirty="0">
                <a:latin typeface="Arial"/>
                <a:cs typeface="Arial"/>
              </a:rPr>
              <a:t>a</a:t>
            </a:r>
            <a:r>
              <a:rPr sz="1200" b="1" spc="-35" dirty="0">
                <a:latin typeface="Arial"/>
                <a:cs typeface="Arial"/>
              </a:rPr>
              <a:t> </a:t>
            </a:r>
            <a:r>
              <a:rPr sz="1200" dirty="0">
                <a:latin typeface="Arial MT"/>
                <a:cs typeface="Arial MT"/>
              </a:rPr>
              <a:t>=</a:t>
            </a:r>
            <a:r>
              <a:rPr sz="1200" spc="-35" dirty="0">
                <a:latin typeface="Arial MT"/>
                <a:cs typeface="Arial MT"/>
              </a:rPr>
              <a:t> </a:t>
            </a:r>
            <a:r>
              <a:rPr sz="1200" dirty="0">
                <a:latin typeface="Arial MT"/>
                <a:cs typeface="Arial MT"/>
              </a:rPr>
              <a:t>softmax(</a:t>
            </a:r>
            <a:r>
              <a:rPr sz="1200" b="1" dirty="0">
                <a:latin typeface="Arial"/>
                <a:cs typeface="Arial"/>
              </a:rPr>
              <a:t>e</a:t>
            </a:r>
            <a:r>
              <a:rPr sz="1200" dirty="0">
                <a:latin typeface="Arial MT"/>
                <a:cs typeface="Arial MT"/>
              </a:rPr>
              <a:t>) </a:t>
            </a:r>
            <a:r>
              <a:rPr sz="1200" spc="-315" dirty="0">
                <a:latin typeface="Arial MT"/>
                <a:cs typeface="Arial MT"/>
              </a:rPr>
              <a:t> </a:t>
            </a:r>
            <a:r>
              <a:rPr sz="1200" spc="-5" dirty="0">
                <a:latin typeface="Arial MT"/>
                <a:cs typeface="Arial MT"/>
              </a:rPr>
              <a:t>Output:</a:t>
            </a:r>
            <a:r>
              <a:rPr sz="1200" spc="-15" dirty="0">
                <a:latin typeface="Arial MT"/>
                <a:cs typeface="Arial MT"/>
              </a:rPr>
              <a:t> </a:t>
            </a:r>
            <a:r>
              <a:rPr sz="1200" spc="5" dirty="0">
                <a:latin typeface="Arial MT"/>
                <a:cs typeface="Arial MT"/>
              </a:rPr>
              <a:t>y</a:t>
            </a:r>
            <a:r>
              <a:rPr sz="1200" spc="7" baseline="-31250" dirty="0">
                <a:latin typeface="Arial MT"/>
                <a:cs typeface="Arial MT"/>
              </a:rPr>
              <a:t>j</a:t>
            </a:r>
            <a:r>
              <a:rPr sz="1200" spc="157" baseline="-31250" dirty="0">
                <a:latin typeface="Arial MT"/>
                <a:cs typeface="Arial MT"/>
              </a:rPr>
              <a:t> </a:t>
            </a:r>
            <a:r>
              <a:rPr sz="1200" dirty="0">
                <a:latin typeface="Arial MT"/>
                <a:cs typeface="Arial MT"/>
              </a:rPr>
              <a:t>=</a:t>
            </a:r>
            <a:r>
              <a:rPr sz="1200" spc="-10" dirty="0">
                <a:latin typeface="Arial MT"/>
                <a:cs typeface="Arial MT"/>
              </a:rPr>
              <a:t> </a:t>
            </a:r>
            <a:r>
              <a:rPr sz="1200" dirty="0">
                <a:latin typeface="Arial MT"/>
                <a:cs typeface="Arial MT"/>
              </a:rPr>
              <a:t>∑</a:t>
            </a:r>
            <a:r>
              <a:rPr sz="1200" baseline="-31250" dirty="0">
                <a:latin typeface="Arial MT"/>
                <a:cs typeface="Arial MT"/>
              </a:rPr>
              <a:t>i</a:t>
            </a:r>
            <a:r>
              <a:rPr sz="1200" spc="157" baseline="-31250" dirty="0">
                <a:latin typeface="Arial MT"/>
                <a:cs typeface="Arial MT"/>
              </a:rPr>
              <a:t> </a:t>
            </a:r>
            <a:r>
              <a:rPr sz="1200" spc="-5" dirty="0">
                <a:latin typeface="Arial MT"/>
                <a:cs typeface="Arial MT"/>
              </a:rPr>
              <a:t>a</a:t>
            </a:r>
            <a:r>
              <a:rPr sz="1200" spc="-7" baseline="-31250" dirty="0">
                <a:latin typeface="Arial MT"/>
                <a:cs typeface="Arial MT"/>
              </a:rPr>
              <a:t>i,j</a:t>
            </a:r>
            <a:r>
              <a:rPr sz="1200" spc="-15" baseline="-31250" dirty="0">
                <a:latin typeface="Arial MT"/>
                <a:cs typeface="Arial MT"/>
              </a:rPr>
              <a:t> </a:t>
            </a:r>
            <a:r>
              <a:rPr sz="1200" dirty="0">
                <a:solidFill>
                  <a:srgbClr val="F1C131"/>
                </a:solidFill>
                <a:latin typeface="Arial MT"/>
                <a:cs typeface="Arial MT"/>
              </a:rPr>
              <a:t>v</a:t>
            </a:r>
            <a:r>
              <a:rPr sz="1200" baseline="-31250" dirty="0">
                <a:solidFill>
                  <a:srgbClr val="F1C131"/>
                </a:solidFill>
                <a:latin typeface="Arial MT"/>
                <a:cs typeface="Arial MT"/>
              </a:rPr>
              <a:t>i</a:t>
            </a:r>
            <a:endParaRPr sz="1200" baseline="-31250">
              <a:latin typeface="Arial MT"/>
              <a:cs typeface="Arial MT"/>
            </a:endParaRPr>
          </a:p>
        </p:txBody>
      </p:sp>
      <p:sp>
        <p:nvSpPr>
          <p:cNvPr id="19" name="object 18">
            <a:extLst>
              <a:ext uri="{FF2B5EF4-FFF2-40B4-BE49-F238E27FC236}">
                <a16:creationId xmlns:a16="http://schemas.microsoft.com/office/drawing/2014/main" id="{00AA2A9E-9D59-429E-A517-0AC1BDED485F}"/>
              </a:ext>
            </a:extLst>
          </p:cNvPr>
          <p:cNvSpPr txBox="1"/>
          <p:nvPr/>
        </p:nvSpPr>
        <p:spPr>
          <a:xfrm>
            <a:off x="1007677" y="4797169"/>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20" name="object 19">
            <a:extLst>
              <a:ext uri="{FF2B5EF4-FFF2-40B4-BE49-F238E27FC236}">
                <a16:creationId xmlns:a16="http://schemas.microsoft.com/office/drawing/2014/main" id="{75547E2F-3E5A-4B78-AE79-D45E10E8AE41}"/>
              </a:ext>
            </a:extLst>
          </p:cNvPr>
          <p:cNvGrpSpPr/>
          <p:nvPr/>
        </p:nvGrpSpPr>
        <p:grpSpPr>
          <a:xfrm>
            <a:off x="1002914" y="4482381"/>
            <a:ext cx="330835" cy="289560"/>
            <a:chOff x="545714" y="3447337"/>
            <a:chExt cx="330835" cy="289560"/>
          </a:xfrm>
        </p:grpSpPr>
        <p:sp>
          <p:nvSpPr>
            <p:cNvPr id="21" name="object 20">
              <a:extLst>
                <a:ext uri="{FF2B5EF4-FFF2-40B4-BE49-F238E27FC236}">
                  <a16:creationId xmlns:a16="http://schemas.microsoft.com/office/drawing/2014/main" id="{A58259F8-949A-4404-86C7-89F6D9DD0725}"/>
                </a:ext>
              </a:extLst>
            </p:cNvPr>
            <p:cNvSpPr/>
            <p:nvPr/>
          </p:nvSpPr>
          <p:spPr>
            <a:xfrm>
              <a:off x="55047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2" name="object 21">
              <a:extLst>
                <a:ext uri="{FF2B5EF4-FFF2-40B4-BE49-F238E27FC236}">
                  <a16:creationId xmlns:a16="http://schemas.microsoft.com/office/drawing/2014/main" id="{9E1E90B1-5EA7-45E0-92B9-85A22D397BD9}"/>
                </a:ext>
              </a:extLst>
            </p:cNvPr>
            <p:cNvSpPr/>
            <p:nvPr/>
          </p:nvSpPr>
          <p:spPr>
            <a:xfrm>
              <a:off x="55047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6B03D06C-A1F7-4EB4-893E-5EAE47C37169}"/>
              </a:ext>
            </a:extLst>
          </p:cNvPr>
          <p:cNvSpPr txBox="1"/>
          <p:nvPr/>
        </p:nvSpPr>
        <p:spPr>
          <a:xfrm>
            <a:off x="1007677" y="4487144"/>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24" name="object 23">
            <a:extLst>
              <a:ext uri="{FF2B5EF4-FFF2-40B4-BE49-F238E27FC236}">
                <a16:creationId xmlns:a16="http://schemas.microsoft.com/office/drawing/2014/main" id="{29A5C182-0937-4AA0-87EF-14FA2840E549}"/>
              </a:ext>
            </a:extLst>
          </p:cNvPr>
          <p:cNvGrpSpPr/>
          <p:nvPr/>
        </p:nvGrpSpPr>
        <p:grpSpPr>
          <a:xfrm>
            <a:off x="1002914" y="4172356"/>
            <a:ext cx="330835" cy="289560"/>
            <a:chOff x="545714" y="3137312"/>
            <a:chExt cx="330835" cy="289560"/>
          </a:xfrm>
        </p:grpSpPr>
        <p:sp>
          <p:nvSpPr>
            <p:cNvPr id="25" name="object 24">
              <a:extLst>
                <a:ext uri="{FF2B5EF4-FFF2-40B4-BE49-F238E27FC236}">
                  <a16:creationId xmlns:a16="http://schemas.microsoft.com/office/drawing/2014/main" id="{09EE7931-A405-4E94-900B-9372DA5BC92E}"/>
                </a:ext>
              </a:extLst>
            </p:cNvPr>
            <p:cNvSpPr/>
            <p:nvPr/>
          </p:nvSpPr>
          <p:spPr>
            <a:xfrm>
              <a:off x="55047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6" name="object 25">
              <a:extLst>
                <a:ext uri="{FF2B5EF4-FFF2-40B4-BE49-F238E27FC236}">
                  <a16:creationId xmlns:a16="http://schemas.microsoft.com/office/drawing/2014/main" id="{3EE6A691-688F-47ED-B413-9F9F01D96E16}"/>
                </a:ext>
              </a:extLst>
            </p:cNvPr>
            <p:cNvSpPr/>
            <p:nvPr/>
          </p:nvSpPr>
          <p:spPr>
            <a:xfrm>
              <a:off x="55047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7" name="object 26">
            <a:extLst>
              <a:ext uri="{FF2B5EF4-FFF2-40B4-BE49-F238E27FC236}">
                <a16:creationId xmlns:a16="http://schemas.microsoft.com/office/drawing/2014/main" id="{54DBCEBF-6DCB-4B0E-82E9-5E4052A3063E}"/>
              </a:ext>
            </a:extLst>
          </p:cNvPr>
          <p:cNvSpPr txBox="1"/>
          <p:nvPr/>
        </p:nvSpPr>
        <p:spPr>
          <a:xfrm>
            <a:off x="1007677" y="4177119"/>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grpSp>
        <p:nvGrpSpPr>
          <p:cNvPr id="28" name="object 27">
            <a:extLst>
              <a:ext uri="{FF2B5EF4-FFF2-40B4-BE49-F238E27FC236}">
                <a16:creationId xmlns:a16="http://schemas.microsoft.com/office/drawing/2014/main" id="{536E9A34-7557-49F4-84E3-3EC4EBAEB367}"/>
              </a:ext>
            </a:extLst>
          </p:cNvPr>
          <p:cNvGrpSpPr/>
          <p:nvPr/>
        </p:nvGrpSpPr>
        <p:grpSpPr>
          <a:xfrm>
            <a:off x="2402344" y="5283531"/>
            <a:ext cx="675005" cy="289560"/>
            <a:chOff x="1945144" y="4248487"/>
            <a:chExt cx="675005" cy="289560"/>
          </a:xfrm>
        </p:grpSpPr>
        <p:sp>
          <p:nvSpPr>
            <p:cNvPr id="29" name="object 28">
              <a:extLst>
                <a:ext uri="{FF2B5EF4-FFF2-40B4-BE49-F238E27FC236}">
                  <a16:creationId xmlns:a16="http://schemas.microsoft.com/office/drawing/2014/main" id="{560F4D77-9949-41C2-818D-E8BF1612640F}"/>
                </a:ext>
              </a:extLst>
            </p:cNvPr>
            <p:cNvSpPr/>
            <p:nvPr/>
          </p:nvSpPr>
          <p:spPr>
            <a:xfrm>
              <a:off x="1949906" y="425327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30" name="object 29">
              <a:extLst>
                <a:ext uri="{FF2B5EF4-FFF2-40B4-BE49-F238E27FC236}">
                  <a16:creationId xmlns:a16="http://schemas.microsoft.com/office/drawing/2014/main" id="{123C5693-0977-4C86-B3D9-9FFDEA180F38}"/>
                </a:ext>
              </a:extLst>
            </p:cNvPr>
            <p:cNvSpPr/>
            <p:nvPr/>
          </p:nvSpPr>
          <p:spPr>
            <a:xfrm>
              <a:off x="1949906" y="425327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1" name="object 30">
              <a:extLst>
                <a:ext uri="{FF2B5EF4-FFF2-40B4-BE49-F238E27FC236}">
                  <a16:creationId xmlns:a16="http://schemas.microsoft.com/office/drawing/2014/main" id="{124C51AD-3B1F-4677-8923-78EEEA9A41F0}"/>
                </a:ext>
              </a:extLst>
            </p:cNvPr>
            <p:cNvSpPr/>
            <p:nvPr/>
          </p:nvSpPr>
          <p:spPr>
            <a:xfrm>
              <a:off x="2293924" y="425325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32" name="object 31">
              <a:extLst>
                <a:ext uri="{FF2B5EF4-FFF2-40B4-BE49-F238E27FC236}">
                  <a16:creationId xmlns:a16="http://schemas.microsoft.com/office/drawing/2014/main" id="{8D73946D-3BCC-470A-9B16-40F6E0C22315}"/>
                </a:ext>
              </a:extLst>
            </p:cNvPr>
            <p:cNvSpPr/>
            <p:nvPr/>
          </p:nvSpPr>
          <p:spPr>
            <a:xfrm>
              <a:off x="2293924" y="425325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3" name="object 32">
            <a:extLst>
              <a:ext uri="{FF2B5EF4-FFF2-40B4-BE49-F238E27FC236}">
                <a16:creationId xmlns:a16="http://schemas.microsoft.com/office/drawing/2014/main" id="{B66865C2-67C3-4679-89F8-B106CDE43BC5}"/>
              </a:ext>
            </a:extLst>
          </p:cNvPr>
          <p:cNvSpPr txBox="1"/>
          <p:nvPr/>
        </p:nvSpPr>
        <p:spPr>
          <a:xfrm>
            <a:off x="2103802" y="5326011"/>
            <a:ext cx="1014730" cy="193040"/>
          </a:xfrm>
          <a:prstGeom prst="rect">
            <a:avLst/>
          </a:prstGeom>
        </p:spPr>
        <p:txBody>
          <a:bodyPr vert="horz" wrap="square" lIns="0" tIns="12700" rIns="0" bIns="0" rtlCol="0">
            <a:spAutoFit/>
          </a:bodyPr>
          <a:lstStyle/>
          <a:p>
            <a:pPr marL="50800">
              <a:lnSpc>
                <a:spcPct val="100000"/>
              </a:lnSpc>
              <a:spcBef>
                <a:spcPts val="100"/>
              </a:spcBef>
              <a:tabLst>
                <a:tab pos="398780" algn="l"/>
                <a:tab pos="742950" algn="l"/>
              </a:tabLst>
            </a:pPr>
            <a:r>
              <a:rPr sz="1100" spc="5" dirty="0">
                <a:latin typeface="Arial MT"/>
                <a:cs typeface="Arial MT"/>
              </a:rPr>
              <a:t>q</a:t>
            </a:r>
            <a:r>
              <a:rPr sz="1050" spc="7" baseline="-31746" dirty="0">
                <a:latin typeface="Arial MT"/>
                <a:cs typeface="Arial MT"/>
              </a:rPr>
              <a:t>0	</a:t>
            </a:r>
            <a:r>
              <a:rPr sz="1100" spc="5" dirty="0">
                <a:latin typeface="Arial MT"/>
                <a:cs typeface="Arial MT"/>
              </a:rPr>
              <a:t>q</a:t>
            </a:r>
            <a:r>
              <a:rPr sz="1050" spc="7" baseline="-31746" dirty="0">
                <a:latin typeface="Arial MT"/>
                <a:cs typeface="Arial MT"/>
              </a:rPr>
              <a:t>1	</a:t>
            </a:r>
            <a:r>
              <a:rPr sz="1100" spc="5" dirty="0">
                <a:latin typeface="Arial MT"/>
                <a:cs typeface="Arial MT"/>
              </a:rPr>
              <a:t>q</a:t>
            </a:r>
            <a:r>
              <a:rPr sz="1050" spc="7" baseline="-31746" dirty="0">
                <a:latin typeface="Arial MT"/>
                <a:cs typeface="Arial MT"/>
              </a:rPr>
              <a:t>2</a:t>
            </a:r>
            <a:endParaRPr sz="1050" baseline="-31746">
              <a:latin typeface="Arial MT"/>
              <a:cs typeface="Arial MT"/>
            </a:endParaRPr>
          </a:p>
        </p:txBody>
      </p:sp>
      <p:sp>
        <p:nvSpPr>
          <p:cNvPr id="34" name="object 33">
            <a:extLst>
              <a:ext uri="{FF2B5EF4-FFF2-40B4-BE49-F238E27FC236}">
                <a16:creationId xmlns:a16="http://schemas.microsoft.com/office/drawing/2014/main" id="{1B63A53C-F5CF-44D6-A405-A4E580B67FDE}"/>
              </a:ext>
            </a:extLst>
          </p:cNvPr>
          <p:cNvSpPr txBox="1"/>
          <p:nvPr/>
        </p:nvSpPr>
        <p:spPr>
          <a:xfrm>
            <a:off x="500655" y="3971374"/>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sp>
        <p:nvSpPr>
          <p:cNvPr id="35" name="object 34">
            <a:extLst>
              <a:ext uri="{FF2B5EF4-FFF2-40B4-BE49-F238E27FC236}">
                <a16:creationId xmlns:a16="http://schemas.microsoft.com/office/drawing/2014/main" id="{93069D99-EE99-40EE-9374-E83CD35C336A}"/>
              </a:ext>
            </a:extLst>
          </p:cNvPr>
          <p:cNvSpPr/>
          <p:nvPr/>
        </p:nvSpPr>
        <p:spPr>
          <a:xfrm>
            <a:off x="769549" y="4626944"/>
            <a:ext cx="2142490" cy="1159510"/>
          </a:xfrm>
          <a:custGeom>
            <a:avLst/>
            <a:gdLst/>
            <a:ahLst/>
            <a:cxnLst/>
            <a:rect l="l" t="t" r="r" b="b"/>
            <a:pathLst>
              <a:path w="2142490" h="1159510">
                <a:moveTo>
                  <a:pt x="238127" y="0"/>
                </a:moveTo>
                <a:lnTo>
                  <a:pt x="76901" y="0"/>
                </a:lnTo>
                <a:lnTo>
                  <a:pt x="76901" y="1111824"/>
                </a:lnTo>
                <a:lnTo>
                  <a:pt x="1798127" y="1111824"/>
                </a:lnTo>
                <a:lnTo>
                  <a:pt x="1798127" y="998249"/>
                </a:lnTo>
              </a:path>
              <a:path w="2142490" h="1159510">
                <a:moveTo>
                  <a:pt x="238127" y="310024"/>
                </a:moveTo>
                <a:lnTo>
                  <a:pt x="0" y="310024"/>
                </a:lnTo>
                <a:lnTo>
                  <a:pt x="0" y="1159374"/>
                </a:lnTo>
                <a:lnTo>
                  <a:pt x="2141927" y="1159374"/>
                </a:lnTo>
                <a:lnTo>
                  <a:pt x="2141927" y="998074"/>
                </a:lnTo>
              </a:path>
            </a:pathLst>
          </a:custGeom>
          <a:ln w="9524">
            <a:solidFill>
              <a:srgbClr val="FF0000"/>
            </a:solidFill>
          </a:ln>
        </p:spPr>
        <p:txBody>
          <a:bodyPr wrap="square" lIns="0" tIns="0" rIns="0" bIns="0" rtlCol="0"/>
          <a:lstStyle/>
          <a:p>
            <a:endParaRPr/>
          </a:p>
        </p:txBody>
      </p:sp>
      <p:grpSp>
        <p:nvGrpSpPr>
          <p:cNvPr id="36" name="object 35">
            <a:extLst>
              <a:ext uri="{FF2B5EF4-FFF2-40B4-BE49-F238E27FC236}">
                <a16:creationId xmlns:a16="http://schemas.microsoft.com/office/drawing/2014/main" id="{B8435DE8-7F82-4ADE-9BB4-AA1D0BB99DF2}"/>
              </a:ext>
            </a:extLst>
          </p:cNvPr>
          <p:cNvGrpSpPr/>
          <p:nvPr/>
        </p:nvGrpSpPr>
        <p:grpSpPr>
          <a:xfrm>
            <a:off x="918943" y="4312156"/>
            <a:ext cx="2013585" cy="1390015"/>
            <a:chOff x="461743" y="3277112"/>
            <a:chExt cx="2013585" cy="1390015"/>
          </a:xfrm>
        </p:grpSpPr>
        <p:sp>
          <p:nvSpPr>
            <p:cNvPr id="37" name="object 36">
              <a:extLst>
                <a:ext uri="{FF2B5EF4-FFF2-40B4-BE49-F238E27FC236}">
                  <a16:creationId xmlns:a16="http://schemas.microsoft.com/office/drawing/2014/main" id="{9F65C047-FC60-46C4-8CD7-1876EBE32F2E}"/>
                </a:ext>
              </a:extLst>
            </p:cNvPr>
            <p:cNvSpPr/>
            <p:nvPr/>
          </p:nvSpPr>
          <p:spPr>
            <a:xfrm>
              <a:off x="466506" y="3281874"/>
              <a:ext cx="1296035" cy="1380490"/>
            </a:xfrm>
            <a:custGeom>
              <a:avLst/>
              <a:gdLst/>
              <a:ahLst/>
              <a:cxnLst/>
              <a:rect l="l" t="t" r="r" b="b"/>
              <a:pathLst>
                <a:path w="1296035" h="1380489">
                  <a:moveTo>
                    <a:pt x="83970" y="0"/>
                  </a:moveTo>
                  <a:lnTo>
                    <a:pt x="0" y="0"/>
                  </a:lnTo>
                  <a:lnTo>
                    <a:pt x="0" y="1380254"/>
                  </a:lnTo>
                  <a:lnTo>
                    <a:pt x="1295670" y="1380254"/>
                  </a:lnTo>
                  <a:lnTo>
                    <a:pt x="1295670" y="1306949"/>
                  </a:lnTo>
                </a:path>
              </a:pathLst>
            </a:custGeom>
            <a:ln w="9524">
              <a:solidFill>
                <a:srgbClr val="FF0000"/>
              </a:solidFill>
            </a:ln>
          </p:spPr>
          <p:txBody>
            <a:bodyPr wrap="square" lIns="0" tIns="0" rIns="0" bIns="0" rtlCol="0"/>
            <a:lstStyle/>
            <a:p>
              <a:endParaRPr/>
            </a:p>
          </p:txBody>
        </p:sp>
        <p:sp>
          <p:nvSpPr>
            <p:cNvPr id="38" name="object 37">
              <a:extLst>
                <a:ext uri="{FF2B5EF4-FFF2-40B4-BE49-F238E27FC236}">
                  <a16:creationId xmlns:a16="http://schemas.microsoft.com/office/drawing/2014/main" id="{FC33BCAA-513E-42BF-BB62-7CCFC838538B}"/>
                </a:ext>
              </a:extLst>
            </p:cNvPr>
            <p:cNvSpPr/>
            <p:nvPr/>
          </p:nvSpPr>
          <p:spPr>
            <a:xfrm>
              <a:off x="1746444" y="45455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0000"/>
            </a:solidFill>
          </p:spPr>
          <p:txBody>
            <a:bodyPr wrap="square" lIns="0" tIns="0" rIns="0" bIns="0" rtlCol="0"/>
            <a:lstStyle/>
            <a:p>
              <a:endParaRPr/>
            </a:p>
          </p:txBody>
        </p:sp>
        <p:sp>
          <p:nvSpPr>
            <p:cNvPr id="39" name="object 38">
              <a:extLst>
                <a:ext uri="{FF2B5EF4-FFF2-40B4-BE49-F238E27FC236}">
                  <a16:creationId xmlns:a16="http://schemas.microsoft.com/office/drawing/2014/main" id="{2ABDB081-9B7C-4CA7-9AAC-DA18DF608EDC}"/>
                </a:ext>
              </a:extLst>
            </p:cNvPr>
            <p:cNvSpPr/>
            <p:nvPr/>
          </p:nvSpPr>
          <p:spPr>
            <a:xfrm>
              <a:off x="1746444" y="45455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EA5FA9AA-0FAA-4717-9E50-F1172F3EA549}"/>
                </a:ext>
              </a:extLst>
            </p:cNvPr>
            <p:cNvSpPr/>
            <p:nvPr/>
          </p:nvSpPr>
          <p:spPr>
            <a:xfrm>
              <a:off x="2094744" y="454692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0000"/>
            </a:solidFill>
          </p:spPr>
          <p:txBody>
            <a:bodyPr wrap="square" lIns="0" tIns="0" rIns="0" bIns="0" rtlCol="0"/>
            <a:lstStyle/>
            <a:p>
              <a:endParaRPr/>
            </a:p>
          </p:txBody>
        </p:sp>
        <p:sp>
          <p:nvSpPr>
            <p:cNvPr id="41" name="object 40">
              <a:extLst>
                <a:ext uri="{FF2B5EF4-FFF2-40B4-BE49-F238E27FC236}">
                  <a16:creationId xmlns:a16="http://schemas.microsoft.com/office/drawing/2014/main" id="{E52378C6-557D-4274-B15E-5E96D568BF5F}"/>
                </a:ext>
              </a:extLst>
            </p:cNvPr>
            <p:cNvSpPr/>
            <p:nvPr/>
          </p:nvSpPr>
          <p:spPr>
            <a:xfrm>
              <a:off x="2094744" y="454692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07CD725B-F915-4924-B829-0352B26F7C97}"/>
                </a:ext>
              </a:extLst>
            </p:cNvPr>
            <p:cNvSpPr/>
            <p:nvPr/>
          </p:nvSpPr>
          <p:spPr>
            <a:xfrm>
              <a:off x="2438544" y="45467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0000"/>
            </a:solidFill>
          </p:spPr>
          <p:txBody>
            <a:bodyPr wrap="square" lIns="0" tIns="0" rIns="0" bIns="0" rtlCol="0"/>
            <a:lstStyle/>
            <a:p>
              <a:endParaRPr/>
            </a:p>
          </p:txBody>
        </p:sp>
        <p:sp>
          <p:nvSpPr>
            <p:cNvPr id="43" name="object 42">
              <a:extLst>
                <a:ext uri="{FF2B5EF4-FFF2-40B4-BE49-F238E27FC236}">
                  <a16:creationId xmlns:a16="http://schemas.microsoft.com/office/drawing/2014/main" id="{D8130BEE-43AE-4B15-A07E-E074E3B47ED8}"/>
                </a:ext>
              </a:extLst>
            </p:cNvPr>
            <p:cNvSpPr/>
            <p:nvPr/>
          </p:nvSpPr>
          <p:spPr>
            <a:xfrm>
              <a:off x="2438544" y="45467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0000"/>
              </a:solidFill>
            </a:ln>
          </p:spPr>
          <p:txBody>
            <a:bodyPr wrap="square" lIns="0" tIns="0" rIns="0" bIns="0" rtlCol="0"/>
            <a:lstStyle/>
            <a:p>
              <a:endParaRPr/>
            </a:p>
          </p:txBody>
        </p:sp>
      </p:grpSp>
      <p:sp>
        <p:nvSpPr>
          <p:cNvPr id="44" name="object 43">
            <a:extLst>
              <a:ext uri="{FF2B5EF4-FFF2-40B4-BE49-F238E27FC236}">
                <a16:creationId xmlns:a16="http://schemas.microsoft.com/office/drawing/2014/main" id="{DD45CF44-EE8F-49D9-8312-A6D60141BCB5}"/>
              </a:ext>
            </a:extLst>
          </p:cNvPr>
          <p:cNvSpPr txBox="1"/>
          <p:nvPr/>
        </p:nvSpPr>
        <p:spPr>
          <a:xfrm>
            <a:off x="5271236" y="2314128"/>
            <a:ext cx="3659103" cy="1736373"/>
          </a:xfrm>
          <a:prstGeom prst="rect">
            <a:avLst/>
          </a:prstGeom>
        </p:spPr>
        <p:txBody>
          <a:bodyPr vert="horz" wrap="square" lIns="0" tIns="12700" rIns="0" bIns="0" rtlCol="0">
            <a:spAutoFit/>
          </a:bodyPr>
          <a:lstStyle/>
          <a:p>
            <a:pPr marL="440055" marR="5080">
              <a:lnSpc>
                <a:spcPct val="100000"/>
              </a:lnSpc>
              <a:spcBef>
                <a:spcPts val="100"/>
              </a:spcBef>
            </a:pPr>
            <a:r>
              <a:rPr sz="1600" spc="-15" dirty="0">
                <a:solidFill>
                  <a:srgbClr val="FF0000"/>
                </a:solidFill>
                <a:latin typeface="Arial MT"/>
                <a:cs typeface="Arial MT"/>
              </a:rPr>
              <a:t>We</a:t>
            </a:r>
            <a:r>
              <a:rPr sz="1600" spc="-25" dirty="0">
                <a:solidFill>
                  <a:srgbClr val="FF0000"/>
                </a:solidFill>
                <a:latin typeface="Arial MT"/>
                <a:cs typeface="Arial MT"/>
              </a:rPr>
              <a:t> </a:t>
            </a:r>
            <a:r>
              <a:rPr sz="1600" dirty="0">
                <a:solidFill>
                  <a:srgbClr val="FF0000"/>
                </a:solidFill>
                <a:latin typeface="Arial MT"/>
                <a:cs typeface="Arial MT"/>
              </a:rPr>
              <a:t>can</a:t>
            </a:r>
            <a:r>
              <a:rPr sz="1600" spc="-20" dirty="0">
                <a:solidFill>
                  <a:srgbClr val="FF0000"/>
                </a:solidFill>
                <a:latin typeface="Arial MT"/>
                <a:cs typeface="Arial MT"/>
              </a:rPr>
              <a:t> </a:t>
            </a:r>
            <a:r>
              <a:rPr sz="1600" dirty="0">
                <a:solidFill>
                  <a:srgbClr val="FF0000"/>
                </a:solidFill>
                <a:latin typeface="Arial MT"/>
                <a:cs typeface="Arial MT"/>
              </a:rPr>
              <a:t>calculate</a:t>
            </a:r>
            <a:r>
              <a:rPr sz="1600" spc="-20" dirty="0">
                <a:solidFill>
                  <a:srgbClr val="FF0000"/>
                </a:solidFill>
                <a:latin typeface="Arial MT"/>
                <a:cs typeface="Arial MT"/>
              </a:rPr>
              <a:t> </a:t>
            </a:r>
            <a:r>
              <a:rPr sz="1600" spc="-5" dirty="0">
                <a:solidFill>
                  <a:srgbClr val="FF0000"/>
                </a:solidFill>
                <a:latin typeface="Arial MT"/>
                <a:cs typeface="Arial MT"/>
              </a:rPr>
              <a:t>the</a:t>
            </a:r>
            <a:r>
              <a:rPr sz="1600" spc="-25" dirty="0">
                <a:solidFill>
                  <a:srgbClr val="FF0000"/>
                </a:solidFill>
                <a:latin typeface="Arial MT"/>
                <a:cs typeface="Arial MT"/>
              </a:rPr>
              <a:t> </a:t>
            </a:r>
            <a:r>
              <a:rPr sz="1600" spc="-5" dirty="0">
                <a:solidFill>
                  <a:srgbClr val="FF0000"/>
                </a:solidFill>
                <a:latin typeface="Arial MT"/>
                <a:cs typeface="Arial MT"/>
              </a:rPr>
              <a:t>query</a:t>
            </a:r>
            <a:r>
              <a:rPr sz="1600" spc="-20" dirty="0">
                <a:solidFill>
                  <a:srgbClr val="FF0000"/>
                </a:solidFill>
                <a:latin typeface="Arial MT"/>
                <a:cs typeface="Arial MT"/>
              </a:rPr>
              <a:t> </a:t>
            </a:r>
            <a:r>
              <a:rPr sz="1600" dirty="0">
                <a:solidFill>
                  <a:srgbClr val="FF0000"/>
                </a:solidFill>
                <a:latin typeface="Arial MT"/>
                <a:cs typeface="Arial MT"/>
              </a:rPr>
              <a:t>vectors </a:t>
            </a:r>
            <a:r>
              <a:rPr sz="1600" spc="-5" dirty="0">
                <a:solidFill>
                  <a:srgbClr val="FF0000"/>
                </a:solidFill>
                <a:latin typeface="Arial MT"/>
                <a:cs typeface="Arial MT"/>
              </a:rPr>
              <a:t>from the input </a:t>
            </a:r>
            <a:r>
              <a:rPr sz="1600" dirty="0">
                <a:solidFill>
                  <a:srgbClr val="FF0000"/>
                </a:solidFill>
                <a:latin typeface="Arial MT"/>
                <a:cs typeface="Arial MT"/>
              </a:rPr>
              <a:t>vectors, </a:t>
            </a:r>
            <a:r>
              <a:rPr sz="1600" spc="-5" dirty="0">
                <a:solidFill>
                  <a:srgbClr val="FF0000"/>
                </a:solidFill>
                <a:latin typeface="Arial MT"/>
                <a:cs typeface="Arial MT"/>
              </a:rPr>
              <a:t>therefore, </a:t>
            </a:r>
            <a:r>
              <a:rPr sz="1600" dirty="0">
                <a:solidFill>
                  <a:srgbClr val="FF0000"/>
                </a:solidFill>
                <a:latin typeface="Arial MT"/>
                <a:cs typeface="Arial MT"/>
              </a:rPr>
              <a:t> </a:t>
            </a:r>
            <a:r>
              <a:rPr sz="1600" spc="-5" dirty="0">
                <a:solidFill>
                  <a:srgbClr val="FF0000"/>
                </a:solidFill>
                <a:latin typeface="Arial MT"/>
                <a:cs typeface="Arial MT"/>
              </a:rPr>
              <a:t>defining</a:t>
            </a:r>
            <a:r>
              <a:rPr sz="1600" spc="-15" dirty="0">
                <a:solidFill>
                  <a:srgbClr val="FF0000"/>
                </a:solidFill>
                <a:latin typeface="Arial MT"/>
                <a:cs typeface="Arial MT"/>
              </a:rPr>
              <a:t> </a:t>
            </a:r>
            <a:r>
              <a:rPr sz="1600" dirty="0">
                <a:solidFill>
                  <a:srgbClr val="FF0000"/>
                </a:solidFill>
                <a:latin typeface="Arial MT"/>
                <a:cs typeface="Arial MT"/>
              </a:rPr>
              <a:t>a</a:t>
            </a:r>
            <a:r>
              <a:rPr sz="1600" spc="-15" dirty="0">
                <a:solidFill>
                  <a:srgbClr val="FF0000"/>
                </a:solidFill>
                <a:latin typeface="Arial MT"/>
                <a:cs typeface="Arial MT"/>
              </a:rPr>
              <a:t> </a:t>
            </a:r>
            <a:r>
              <a:rPr sz="1600" spc="-5" dirty="0">
                <a:solidFill>
                  <a:srgbClr val="FF0000"/>
                </a:solidFill>
                <a:latin typeface="Arial MT"/>
                <a:cs typeface="Arial MT"/>
              </a:rPr>
              <a:t>"</a:t>
            </a:r>
            <a:r>
              <a:rPr sz="1600" b="1" spc="-5" dirty="0">
                <a:solidFill>
                  <a:srgbClr val="FF0000"/>
                </a:solidFill>
                <a:latin typeface="Arial MT"/>
                <a:cs typeface="Arial MT"/>
              </a:rPr>
              <a:t>self-attention</a:t>
            </a:r>
            <a:r>
              <a:rPr sz="1600" spc="-5" dirty="0">
                <a:solidFill>
                  <a:srgbClr val="FF0000"/>
                </a:solidFill>
                <a:latin typeface="Arial MT"/>
                <a:cs typeface="Arial MT"/>
              </a:rPr>
              <a:t>"</a:t>
            </a:r>
            <a:r>
              <a:rPr sz="1600" spc="-15" dirty="0">
                <a:solidFill>
                  <a:srgbClr val="FF0000"/>
                </a:solidFill>
                <a:latin typeface="Arial MT"/>
                <a:cs typeface="Arial MT"/>
              </a:rPr>
              <a:t> layer.</a:t>
            </a:r>
            <a:endParaRPr sz="1600" dirty="0">
              <a:latin typeface="Arial MT"/>
              <a:cs typeface="Arial MT"/>
            </a:endParaRPr>
          </a:p>
          <a:p>
            <a:pPr>
              <a:lnSpc>
                <a:spcPct val="100000"/>
              </a:lnSpc>
            </a:pPr>
            <a:endParaRPr sz="1600" dirty="0">
              <a:latin typeface="Arial MT"/>
              <a:cs typeface="Arial MT"/>
            </a:endParaRPr>
          </a:p>
          <a:p>
            <a:pPr>
              <a:lnSpc>
                <a:spcPct val="100000"/>
              </a:lnSpc>
              <a:spcBef>
                <a:spcPts val="25"/>
              </a:spcBef>
            </a:pPr>
            <a:endParaRPr sz="1600" dirty="0">
              <a:latin typeface="Arial MT"/>
              <a:cs typeface="Arial MT"/>
            </a:endParaRPr>
          </a:p>
          <a:p>
            <a:pPr marL="12700" marR="929005" algn="r">
              <a:lnSpc>
                <a:spcPct val="100000"/>
              </a:lnSpc>
            </a:pPr>
            <a:r>
              <a:rPr sz="1600" spc="-5" dirty="0">
                <a:solidFill>
                  <a:srgbClr val="FF0000"/>
                </a:solidFill>
                <a:latin typeface="Arial MT"/>
                <a:cs typeface="Arial MT"/>
              </a:rPr>
              <a:t>Instead, query </a:t>
            </a:r>
            <a:r>
              <a:rPr sz="1600" dirty="0">
                <a:solidFill>
                  <a:srgbClr val="FF0000"/>
                </a:solidFill>
                <a:latin typeface="Arial MT"/>
                <a:cs typeface="Arial MT"/>
              </a:rPr>
              <a:t>vectors </a:t>
            </a:r>
            <a:r>
              <a:rPr sz="1600" spc="-5" dirty="0">
                <a:solidFill>
                  <a:srgbClr val="FF0000"/>
                </a:solidFill>
                <a:latin typeface="Arial MT"/>
                <a:cs typeface="Arial MT"/>
              </a:rPr>
              <a:t>are</a:t>
            </a:r>
            <a:r>
              <a:rPr lang="zh-CN" altLang="en-US" sz="1600" spc="-5" dirty="0">
                <a:solidFill>
                  <a:srgbClr val="FF0000"/>
                </a:solidFill>
                <a:latin typeface="Arial MT"/>
                <a:cs typeface="Arial MT"/>
              </a:rPr>
              <a:t> </a:t>
            </a:r>
            <a:r>
              <a:rPr sz="1600" dirty="0">
                <a:solidFill>
                  <a:srgbClr val="FF0000"/>
                </a:solidFill>
                <a:latin typeface="Arial MT"/>
                <a:cs typeface="Arial MT"/>
              </a:rPr>
              <a:t>calculated</a:t>
            </a:r>
            <a:r>
              <a:rPr sz="1600" spc="-30" dirty="0">
                <a:solidFill>
                  <a:srgbClr val="FF0000"/>
                </a:solidFill>
                <a:latin typeface="Arial MT"/>
                <a:cs typeface="Arial MT"/>
              </a:rPr>
              <a:t> </a:t>
            </a:r>
            <a:r>
              <a:rPr sz="1600" spc="-5" dirty="0">
                <a:solidFill>
                  <a:srgbClr val="FF0000"/>
                </a:solidFill>
                <a:latin typeface="Arial MT"/>
                <a:cs typeface="Arial MT"/>
              </a:rPr>
              <a:t>using</a:t>
            </a:r>
            <a:r>
              <a:rPr sz="1600" spc="-25" dirty="0">
                <a:solidFill>
                  <a:srgbClr val="FF0000"/>
                </a:solidFill>
                <a:latin typeface="Arial MT"/>
                <a:cs typeface="Arial MT"/>
              </a:rPr>
              <a:t> </a:t>
            </a:r>
            <a:r>
              <a:rPr sz="1600" dirty="0">
                <a:solidFill>
                  <a:srgbClr val="FF0000"/>
                </a:solidFill>
                <a:latin typeface="Arial MT"/>
                <a:cs typeface="Arial MT"/>
              </a:rPr>
              <a:t>a</a:t>
            </a:r>
            <a:r>
              <a:rPr sz="1600" spc="-25" dirty="0">
                <a:solidFill>
                  <a:srgbClr val="FF0000"/>
                </a:solidFill>
                <a:latin typeface="Arial MT"/>
                <a:cs typeface="Arial MT"/>
              </a:rPr>
              <a:t> </a:t>
            </a:r>
            <a:r>
              <a:rPr sz="1600" spc="-5" dirty="0">
                <a:solidFill>
                  <a:srgbClr val="FF0000"/>
                </a:solidFill>
                <a:latin typeface="Arial MT"/>
                <a:cs typeface="Arial MT"/>
              </a:rPr>
              <a:t>FC</a:t>
            </a:r>
            <a:r>
              <a:rPr sz="1600" spc="-30" dirty="0">
                <a:solidFill>
                  <a:srgbClr val="FF0000"/>
                </a:solidFill>
                <a:latin typeface="Arial MT"/>
                <a:cs typeface="Arial MT"/>
              </a:rPr>
              <a:t> </a:t>
            </a:r>
            <a:r>
              <a:rPr sz="1600" spc="-15" dirty="0">
                <a:solidFill>
                  <a:srgbClr val="FF0000"/>
                </a:solidFill>
                <a:latin typeface="Arial MT"/>
                <a:cs typeface="Arial MT"/>
              </a:rPr>
              <a:t>layer.</a:t>
            </a:r>
            <a:endParaRPr sz="1600" dirty="0">
              <a:latin typeface="Arial MT"/>
              <a:cs typeface="Arial MT"/>
            </a:endParaRPr>
          </a:p>
        </p:txBody>
      </p:sp>
      <p:sp>
        <p:nvSpPr>
          <p:cNvPr id="45" name="object 44">
            <a:extLst>
              <a:ext uri="{FF2B5EF4-FFF2-40B4-BE49-F238E27FC236}">
                <a16:creationId xmlns:a16="http://schemas.microsoft.com/office/drawing/2014/main" id="{5F032B8E-03A4-4479-B1A3-DBF2AF3C0F7B}"/>
              </a:ext>
            </a:extLst>
          </p:cNvPr>
          <p:cNvSpPr/>
          <p:nvPr/>
        </p:nvSpPr>
        <p:spPr>
          <a:xfrm>
            <a:off x="3490999" y="3643944"/>
            <a:ext cx="1901825" cy="349885"/>
          </a:xfrm>
          <a:custGeom>
            <a:avLst/>
            <a:gdLst/>
            <a:ahLst/>
            <a:cxnLst/>
            <a:rect l="l" t="t" r="r" b="b"/>
            <a:pathLst>
              <a:path w="1901825" h="349885">
                <a:moveTo>
                  <a:pt x="0" y="0"/>
                </a:moveTo>
                <a:lnTo>
                  <a:pt x="1901399" y="0"/>
                </a:lnTo>
                <a:lnTo>
                  <a:pt x="1901399" y="349799"/>
                </a:lnTo>
                <a:lnTo>
                  <a:pt x="0" y="349799"/>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002387610"/>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DA102-AA2F-4DCC-9B1C-90B1062FF31A}"/>
              </a:ext>
            </a:extLst>
          </p:cNvPr>
          <p:cNvSpPr>
            <a:spLocks noGrp="1"/>
          </p:cNvSpPr>
          <p:nvPr>
            <p:ph type="title"/>
          </p:nvPr>
        </p:nvSpPr>
        <p:spPr/>
        <p:txBody>
          <a:bodyPr/>
          <a:lstStyle/>
          <a:p>
            <a:r>
              <a:rPr lang="en-US" altLang="zh-CN" spc="-10" dirty="0"/>
              <a:t>Self</a:t>
            </a:r>
            <a:r>
              <a:rPr lang="en-US" altLang="zh-CN" spc="-50" dirty="0"/>
              <a:t> </a:t>
            </a:r>
            <a:r>
              <a:rPr lang="en-US" altLang="zh-CN" spc="-5" dirty="0"/>
              <a:t>attention</a:t>
            </a:r>
            <a:r>
              <a:rPr lang="en-US" altLang="zh-CN" spc="-45" dirty="0"/>
              <a:t> </a:t>
            </a:r>
            <a:r>
              <a:rPr lang="en-US" altLang="zh-CN" spc="-5" dirty="0"/>
              <a:t>layer</a:t>
            </a:r>
            <a:endParaRPr lang="zh-CN" altLang="en-US" dirty="0"/>
          </a:p>
        </p:txBody>
      </p:sp>
      <p:sp>
        <p:nvSpPr>
          <p:cNvPr id="4" name="object 2">
            <a:extLst>
              <a:ext uri="{FF2B5EF4-FFF2-40B4-BE49-F238E27FC236}">
                <a16:creationId xmlns:a16="http://schemas.microsoft.com/office/drawing/2014/main" id="{F593DD6F-F13E-4520-9A65-7A847F72C917}"/>
              </a:ext>
            </a:extLst>
          </p:cNvPr>
          <p:cNvSpPr txBox="1"/>
          <p:nvPr/>
        </p:nvSpPr>
        <p:spPr>
          <a:xfrm>
            <a:off x="2136204" y="2283790"/>
            <a:ext cx="1019810" cy="211454"/>
          </a:xfrm>
          <a:prstGeom prst="rect">
            <a:avLst/>
          </a:prstGeom>
          <a:ln w="9524">
            <a:solidFill>
              <a:srgbClr val="000000"/>
            </a:solidFill>
          </a:ln>
        </p:spPr>
        <p:txBody>
          <a:bodyPr vert="horz" wrap="square" lIns="0" tIns="48260" rIns="0" bIns="0" rtlCol="0">
            <a:spAutoFit/>
          </a:bodyPr>
          <a:lstStyle/>
          <a:p>
            <a:pPr marL="174625">
              <a:lnSpc>
                <a:spcPct val="100000"/>
              </a:lnSpc>
              <a:spcBef>
                <a:spcPts val="380"/>
              </a:spcBef>
            </a:pPr>
            <a:r>
              <a:rPr sz="700" dirty="0">
                <a:latin typeface="Arial MT"/>
                <a:cs typeface="Arial MT"/>
              </a:rPr>
              <a:t>mul(→)</a:t>
            </a:r>
            <a:r>
              <a:rPr sz="700" spc="-30" dirty="0">
                <a:latin typeface="Arial MT"/>
                <a:cs typeface="Arial MT"/>
              </a:rPr>
              <a:t> </a:t>
            </a:r>
            <a:r>
              <a:rPr sz="700" dirty="0">
                <a:latin typeface="Arial MT"/>
                <a:cs typeface="Arial MT"/>
              </a:rPr>
              <a:t>+</a:t>
            </a:r>
            <a:r>
              <a:rPr sz="700" spc="-25" dirty="0">
                <a:latin typeface="Arial MT"/>
                <a:cs typeface="Arial MT"/>
              </a:rPr>
              <a:t> </a:t>
            </a:r>
            <a:r>
              <a:rPr sz="700" spc="-5" dirty="0">
                <a:latin typeface="Arial MT"/>
                <a:cs typeface="Arial MT"/>
              </a:rPr>
              <a:t>add</a:t>
            </a:r>
            <a:r>
              <a:rPr sz="700" spc="-25" dirty="0">
                <a:latin typeface="Arial MT"/>
                <a:cs typeface="Arial MT"/>
              </a:rPr>
              <a:t> </a:t>
            </a:r>
            <a:r>
              <a:rPr sz="700" spc="-120" dirty="0">
                <a:latin typeface="Arial MT"/>
                <a:cs typeface="Arial MT"/>
              </a:rPr>
              <a:t>(↑)</a:t>
            </a:r>
            <a:endParaRPr sz="700">
              <a:latin typeface="Arial MT"/>
              <a:cs typeface="Arial MT"/>
            </a:endParaRPr>
          </a:p>
        </p:txBody>
      </p:sp>
      <p:sp>
        <p:nvSpPr>
          <p:cNvPr id="6" name="object 4">
            <a:extLst>
              <a:ext uri="{FF2B5EF4-FFF2-40B4-BE49-F238E27FC236}">
                <a16:creationId xmlns:a16="http://schemas.microsoft.com/office/drawing/2014/main" id="{F9088DD6-FA59-42D5-8140-854938AD2373}"/>
              </a:ext>
            </a:extLst>
          </p:cNvPr>
          <p:cNvSpPr txBox="1"/>
          <p:nvPr/>
        </p:nvSpPr>
        <p:spPr>
          <a:xfrm>
            <a:off x="3178020" y="4306362"/>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grpSp>
        <p:nvGrpSpPr>
          <p:cNvPr id="7" name="object 5">
            <a:extLst>
              <a:ext uri="{FF2B5EF4-FFF2-40B4-BE49-F238E27FC236}">
                <a16:creationId xmlns:a16="http://schemas.microsoft.com/office/drawing/2014/main" id="{D907B7F1-D0B4-4B75-8AF0-73F0463EC823}"/>
              </a:ext>
            </a:extLst>
          </p:cNvPr>
          <p:cNvGrpSpPr/>
          <p:nvPr/>
        </p:nvGrpSpPr>
        <p:grpSpPr>
          <a:xfrm>
            <a:off x="2132105" y="5277327"/>
            <a:ext cx="330835" cy="289560"/>
            <a:chOff x="1596825" y="4247262"/>
            <a:chExt cx="330835" cy="289560"/>
          </a:xfrm>
        </p:grpSpPr>
        <p:sp>
          <p:nvSpPr>
            <p:cNvPr id="8" name="object 6">
              <a:extLst>
                <a:ext uri="{FF2B5EF4-FFF2-40B4-BE49-F238E27FC236}">
                  <a16:creationId xmlns:a16="http://schemas.microsoft.com/office/drawing/2014/main" id="{255DE69D-993A-4A69-AD9E-A4A680E1B8E2}"/>
                </a:ext>
              </a:extLst>
            </p:cNvPr>
            <p:cNvSpPr/>
            <p:nvPr/>
          </p:nvSpPr>
          <p:spPr>
            <a:xfrm>
              <a:off x="1601587"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9" name="object 7">
              <a:extLst>
                <a:ext uri="{FF2B5EF4-FFF2-40B4-BE49-F238E27FC236}">
                  <a16:creationId xmlns:a16="http://schemas.microsoft.com/office/drawing/2014/main" id="{12889B6C-37B7-4552-84D5-ED44A9574E71}"/>
                </a:ext>
              </a:extLst>
            </p:cNvPr>
            <p:cNvSpPr/>
            <p:nvPr/>
          </p:nvSpPr>
          <p:spPr>
            <a:xfrm>
              <a:off x="1601587"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BD9B5E13-B82C-4FE8-BA53-060801CD3ADB}"/>
              </a:ext>
            </a:extLst>
          </p:cNvPr>
          <p:cNvSpPr txBox="1"/>
          <p:nvPr/>
        </p:nvSpPr>
        <p:spPr>
          <a:xfrm>
            <a:off x="2136867" y="5282089"/>
            <a:ext cx="321310" cy="28003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q</a:t>
            </a:r>
            <a:r>
              <a:rPr sz="1050" spc="7" baseline="-31746" dirty="0">
                <a:latin typeface="Arial MT"/>
                <a:cs typeface="Arial MT"/>
              </a:rPr>
              <a:t>0</a:t>
            </a:r>
            <a:endParaRPr sz="1050" baseline="-31746">
              <a:latin typeface="Arial MT"/>
              <a:cs typeface="Arial MT"/>
            </a:endParaRPr>
          </a:p>
        </p:txBody>
      </p:sp>
      <p:grpSp>
        <p:nvGrpSpPr>
          <p:cNvPr id="11" name="object 9">
            <a:extLst>
              <a:ext uri="{FF2B5EF4-FFF2-40B4-BE49-F238E27FC236}">
                <a16:creationId xmlns:a16="http://schemas.microsoft.com/office/drawing/2014/main" id="{D8C29917-DAF5-48E6-92A2-E0288F0220DC}"/>
              </a:ext>
            </a:extLst>
          </p:cNvPr>
          <p:cNvGrpSpPr/>
          <p:nvPr/>
        </p:nvGrpSpPr>
        <p:grpSpPr>
          <a:xfrm>
            <a:off x="997020" y="3425044"/>
            <a:ext cx="594995" cy="892175"/>
            <a:chOff x="461740" y="2394979"/>
            <a:chExt cx="594995" cy="892175"/>
          </a:xfrm>
        </p:grpSpPr>
        <p:sp>
          <p:nvSpPr>
            <p:cNvPr id="12" name="object 10">
              <a:extLst>
                <a:ext uri="{FF2B5EF4-FFF2-40B4-BE49-F238E27FC236}">
                  <a16:creationId xmlns:a16="http://schemas.microsoft.com/office/drawing/2014/main" id="{6AAECD7A-5508-4A5A-B67C-27C03936B4D4}"/>
                </a:ext>
              </a:extLst>
            </p:cNvPr>
            <p:cNvSpPr/>
            <p:nvPr/>
          </p:nvSpPr>
          <p:spPr>
            <a:xfrm>
              <a:off x="466502" y="2415475"/>
              <a:ext cx="541655" cy="866775"/>
            </a:xfrm>
            <a:custGeom>
              <a:avLst/>
              <a:gdLst/>
              <a:ahLst/>
              <a:cxnLst/>
              <a:rect l="l" t="t" r="r" b="b"/>
              <a:pathLst>
                <a:path w="541655" h="866775">
                  <a:moveTo>
                    <a:pt x="83974" y="866399"/>
                  </a:moveTo>
                  <a:lnTo>
                    <a:pt x="0" y="866399"/>
                  </a:lnTo>
                  <a:lnTo>
                    <a:pt x="0" y="0"/>
                  </a:lnTo>
                  <a:lnTo>
                    <a:pt x="541624" y="0"/>
                  </a:lnTo>
                </a:path>
              </a:pathLst>
            </a:custGeom>
            <a:ln w="9524">
              <a:solidFill>
                <a:srgbClr val="222222"/>
              </a:solidFill>
            </a:ln>
          </p:spPr>
          <p:txBody>
            <a:bodyPr wrap="square" lIns="0" tIns="0" rIns="0" bIns="0" rtlCol="0"/>
            <a:lstStyle/>
            <a:p>
              <a:endParaRPr/>
            </a:p>
          </p:txBody>
        </p:sp>
        <p:sp>
          <p:nvSpPr>
            <p:cNvPr id="13" name="object 11">
              <a:extLst>
                <a:ext uri="{FF2B5EF4-FFF2-40B4-BE49-F238E27FC236}">
                  <a16:creationId xmlns:a16="http://schemas.microsoft.com/office/drawing/2014/main" id="{D5AD1C80-DF31-4B56-A150-0173A7E3725B}"/>
                </a:ext>
              </a:extLst>
            </p:cNvPr>
            <p:cNvSpPr/>
            <p:nvPr/>
          </p:nvSpPr>
          <p:spPr>
            <a:xfrm>
              <a:off x="1008126" y="23997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4" name="object 12">
              <a:extLst>
                <a:ext uri="{FF2B5EF4-FFF2-40B4-BE49-F238E27FC236}">
                  <a16:creationId xmlns:a16="http://schemas.microsoft.com/office/drawing/2014/main" id="{23F9C267-3558-4A97-A4E2-91BB212266FA}"/>
                </a:ext>
              </a:extLst>
            </p:cNvPr>
            <p:cNvSpPr/>
            <p:nvPr/>
          </p:nvSpPr>
          <p:spPr>
            <a:xfrm>
              <a:off x="1008126" y="23997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sp>
        <p:nvSpPr>
          <p:cNvPr id="15" name="object 13">
            <a:extLst>
              <a:ext uri="{FF2B5EF4-FFF2-40B4-BE49-F238E27FC236}">
                <a16:creationId xmlns:a16="http://schemas.microsoft.com/office/drawing/2014/main" id="{5F0E7CB5-7BA5-4E01-9466-0D3484C8CC52}"/>
              </a:ext>
            </a:extLst>
          </p:cNvPr>
          <p:cNvSpPr txBox="1"/>
          <p:nvPr/>
        </p:nvSpPr>
        <p:spPr>
          <a:xfrm>
            <a:off x="3172920" y="2897294"/>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sp>
        <p:nvSpPr>
          <p:cNvPr id="16" name="object 14">
            <a:extLst>
              <a:ext uri="{FF2B5EF4-FFF2-40B4-BE49-F238E27FC236}">
                <a16:creationId xmlns:a16="http://schemas.microsoft.com/office/drawing/2014/main" id="{F4B0EBFE-1B91-47AF-B48E-97C06D064EEE}"/>
              </a:ext>
            </a:extLst>
          </p:cNvPr>
          <p:cNvSpPr/>
          <p:nvPr/>
        </p:nvSpPr>
        <p:spPr>
          <a:xfrm>
            <a:off x="2297118" y="4032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7" name="object 15">
            <a:extLst>
              <a:ext uri="{FF2B5EF4-FFF2-40B4-BE49-F238E27FC236}">
                <a16:creationId xmlns:a16="http://schemas.microsoft.com/office/drawing/2014/main" id="{69FF1E71-50BB-4C32-B032-20AFA57C0FF0}"/>
              </a:ext>
            </a:extLst>
          </p:cNvPr>
          <p:cNvGrpSpPr/>
          <p:nvPr/>
        </p:nvGrpSpPr>
        <p:grpSpPr>
          <a:xfrm>
            <a:off x="2276624" y="3984850"/>
            <a:ext cx="41275" cy="53340"/>
            <a:chOff x="1741344" y="2954785"/>
            <a:chExt cx="41275" cy="53340"/>
          </a:xfrm>
        </p:grpSpPr>
        <p:sp>
          <p:nvSpPr>
            <p:cNvPr id="18" name="object 16">
              <a:extLst>
                <a:ext uri="{FF2B5EF4-FFF2-40B4-BE49-F238E27FC236}">
                  <a16:creationId xmlns:a16="http://schemas.microsoft.com/office/drawing/2014/main" id="{063D3B1B-F01C-4453-A90C-AB02ED110021}"/>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9" name="object 17">
              <a:extLst>
                <a:ext uri="{FF2B5EF4-FFF2-40B4-BE49-F238E27FC236}">
                  <a16:creationId xmlns:a16="http://schemas.microsoft.com/office/drawing/2014/main" id="{4FD42D04-8F94-4AB0-8BA3-17C11E6CDAB9}"/>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20" name="object 18">
            <a:extLst>
              <a:ext uri="{FF2B5EF4-FFF2-40B4-BE49-F238E27FC236}">
                <a16:creationId xmlns:a16="http://schemas.microsoft.com/office/drawing/2014/main" id="{06C96E7A-8C8E-4377-A2B6-8AB82E4C4CBC}"/>
              </a:ext>
            </a:extLst>
          </p:cNvPr>
          <p:cNvGrpSpPr/>
          <p:nvPr/>
        </p:nvGrpSpPr>
        <p:grpSpPr>
          <a:xfrm>
            <a:off x="842868" y="2804894"/>
            <a:ext cx="1475105" cy="2482215"/>
            <a:chOff x="307588" y="1774829"/>
            <a:chExt cx="1475105" cy="2482215"/>
          </a:xfrm>
        </p:grpSpPr>
        <p:sp>
          <p:nvSpPr>
            <p:cNvPr id="21" name="object 19">
              <a:extLst>
                <a:ext uri="{FF2B5EF4-FFF2-40B4-BE49-F238E27FC236}">
                  <a16:creationId xmlns:a16="http://schemas.microsoft.com/office/drawing/2014/main" id="{3290F4F5-F56C-429D-B6D8-DD899D5773F2}"/>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22" name="object 20">
              <a:extLst>
                <a:ext uri="{FF2B5EF4-FFF2-40B4-BE49-F238E27FC236}">
                  <a16:creationId xmlns:a16="http://schemas.microsoft.com/office/drawing/2014/main" id="{1F7F5FEC-64D1-4572-9CDD-3C7AAF5569B9}"/>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23" name="object 21">
              <a:extLst>
                <a:ext uri="{FF2B5EF4-FFF2-40B4-BE49-F238E27FC236}">
                  <a16:creationId xmlns:a16="http://schemas.microsoft.com/office/drawing/2014/main" id="{405FB93D-7273-4022-96BB-A419EB240272}"/>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24" name="object 22">
              <a:extLst>
                <a:ext uri="{FF2B5EF4-FFF2-40B4-BE49-F238E27FC236}">
                  <a16:creationId xmlns:a16="http://schemas.microsoft.com/office/drawing/2014/main" id="{03E1B8C3-96EE-4871-936F-3111596AE34F}"/>
                </a:ext>
              </a:extLst>
            </p:cNvPr>
            <p:cNvSpPr/>
            <p:nvPr/>
          </p:nvSpPr>
          <p:spPr>
            <a:xfrm>
              <a:off x="1386287" y="39137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25" name="object 23">
              <a:extLst>
                <a:ext uri="{FF2B5EF4-FFF2-40B4-BE49-F238E27FC236}">
                  <a16:creationId xmlns:a16="http://schemas.microsoft.com/office/drawing/2014/main" id="{71565123-80A6-47E4-869E-52DCE499BD0A}"/>
                </a:ext>
              </a:extLst>
            </p:cNvPr>
            <p:cNvSpPr/>
            <p:nvPr/>
          </p:nvSpPr>
          <p:spPr>
            <a:xfrm>
              <a:off x="1525206"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26" name="object 24">
              <a:extLst>
                <a:ext uri="{FF2B5EF4-FFF2-40B4-BE49-F238E27FC236}">
                  <a16:creationId xmlns:a16="http://schemas.microsoft.com/office/drawing/2014/main" id="{E7ACF54E-8ADD-4828-9843-34699C66BD93}"/>
                </a:ext>
              </a:extLst>
            </p:cNvPr>
            <p:cNvSpPr/>
            <p:nvPr/>
          </p:nvSpPr>
          <p:spPr>
            <a:xfrm>
              <a:off x="1525206"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27" name="object 25">
              <a:extLst>
                <a:ext uri="{FF2B5EF4-FFF2-40B4-BE49-F238E27FC236}">
                  <a16:creationId xmlns:a16="http://schemas.microsoft.com/office/drawing/2014/main" id="{37AA1B21-3E2D-4A88-B3DC-C515377F1391}"/>
                </a:ext>
              </a:extLst>
            </p:cNvPr>
            <p:cNvSpPr/>
            <p:nvPr/>
          </p:nvSpPr>
          <p:spPr>
            <a:xfrm>
              <a:off x="1386287" y="35960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28" name="object 26">
              <a:extLst>
                <a:ext uri="{FF2B5EF4-FFF2-40B4-BE49-F238E27FC236}">
                  <a16:creationId xmlns:a16="http://schemas.microsoft.com/office/drawing/2014/main" id="{32856F3F-212F-4F03-AB80-FE01A244933F}"/>
                </a:ext>
              </a:extLst>
            </p:cNvPr>
            <p:cNvSpPr/>
            <p:nvPr/>
          </p:nvSpPr>
          <p:spPr>
            <a:xfrm>
              <a:off x="1525206"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29" name="object 27">
              <a:extLst>
                <a:ext uri="{FF2B5EF4-FFF2-40B4-BE49-F238E27FC236}">
                  <a16:creationId xmlns:a16="http://schemas.microsoft.com/office/drawing/2014/main" id="{89711780-E0C8-4E5A-A063-525CCDC4E242}"/>
                </a:ext>
              </a:extLst>
            </p:cNvPr>
            <p:cNvSpPr/>
            <p:nvPr/>
          </p:nvSpPr>
          <p:spPr>
            <a:xfrm>
              <a:off x="1525206"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0" name="object 28">
              <a:extLst>
                <a:ext uri="{FF2B5EF4-FFF2-40B4-BE49-F238E27FC236}">
                  <a16:creationId xmlns:a16="http://schemas.microsoft.com/office/drawing/2014/main" id="{2D7BB17D-07BB-4CDF-8AD2-D103574BAAC0}"/>
                </a:ext>
              </a:extLst>
            </p:cNvPr>
            <p:cNvSpPr/>
            <p:nvPr/>
          </p:nvSpPr>
          <p:spPr>
            <a:xfrm>
              <a:off x="1386287" y="329368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31" name="object 29">
              <a:extLst>
                <a:ext uri="{FF2B5EF4-FFF2-40B4-BE49-F238E27FC236}">
                  <a16:creationId xmlns:a16="http://schemas.microsoft.com/office/drawing/2014/main" id="{9BF19397-C80D-4799-9543-9E517DA02208}"/>
                </a:ext>
              </a:extLst>
            </p:cNvPr>
            <p:cNvSpPr/>
            <p:nvPr/>
          </p:nvSpPr>
          <p:spPr>
            <a:xfrm>
              <a:off x="1525206"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32" name="object 30">
              <a:extLst>
                <a:ext uri="{FF2B5EF4-FFF2-40B4-BE49-F238E27FC236}">
                  <a16:creationId xmlns:a16="http://schemas.microsoft.com/office/drawing/2014/main" id="{D6279F9F-3D11-467B-AD73-0F93EF9F5BFB}"/>
                </a:ext>
              </a:extLst>
            </p:cNvPr>
            <p:cNvSpPr/>
            <p:nvPr/>
          </p:nvSpPr>
          <p:spPr>
            <a:xfrm>
              <a:off x="1525206"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3" name="object 31">
              <a:extLst>
                <a:ext uri="{FF2B5EF4-FFF2-40B4-BE49-F238E27FC236}">
                  <a16:creationId xmlns:a16="http://schemas.microsoft.com/office/drawing/2014/main" id="{F688BCE4-8E80-4F56-9690-434315B8008E}"/>
                </a:ext>
              </a:extLst>
            </p:cNvPr>
            <p:cNvSpPr/>
            <p:nvPr/>
          </p:nvSpPr>
          <p:spPr>
            <a:xfrm>
              <a:off x="389251" y="2105399"/>
              <a:ext cx="619125" cy="1486535"/>
            </a:xfrm>
            <a:custGeom>
              <a:avLst/>
              <a:gdLst/>
              <a:ahLst/>
              <a:cxnLst/>
              <a:rect l="l" t="t" r="r" b="b"/>
              <a:pathLst>
                <a:path w="619125" h="1486535">
                  <a:moveTo>
                    <a:pt x="161225" y="1486499"/>
                  </a:moveTo>
                  <a:lnTo>
                    <a:pt x="0" y="1486499"/>
                  </a:lnTo>
                  <a:lnTo>
                    <a:pt x="0" y="0"/>
                  </a:lnTo>
                  <a:lnTo>
                    <a:pt x="618875" y="0"/>
                  </a:lnTo>
                </a:path>
              </a:pathLst>
            </a:custGeom>
            <a:ln w="9524">
              <a:solidFill>
                <a:srgbClr val="222222"/>
              </a:solidFill>
            </a:ln>
          </p:spPr>
          <p:txBody>
            <a:bodyPr wrap="square" lIns="0" tIns="0" rIns="0" bIns="0" rtlCol="0"/>
            <a:lstStyle/>
            <a:p>
              <a:endParaRPr/>
            </a:p>
          </p:txBody>
        </p:sp>
        <p:sp>
          <p:nvSpPr>
            <p:cNvPr id="34" name="object 32">
              <a:extLst>
                <a:ext uri="{FF2B5EF4-FFF2-40B4-BE49-F238E27FC236}">
                  <a16:creationId xmlns:a16="http://schemas.microsoft.com/office/drawing/2014/main" id="{C9DC3942-265A-4639-8D70-D63D203BB9BD}"/>
                </a:ext>
              </a:extLst>
            </p:cNvPr>
            <p:cNvSpPr/>
            <p:nvPr/>
          </p:nvSpPr>
          <p:spPr>
            <a:xfrm>
              <a:off x="1008127" y="2089667"/>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5" name="object 33">
              <a:extLst>
                <a:ext uri="{FF2B5EF4-FFF2-40B4-BE49-F238E27FC236}">
                  <a16:creationId xmlns:a16="http://schemas.microsoft.com/office/drawing/2014/main" id="{B507E46B-C255-4A31-A296-ED18AC2E2086}"/>
                </a:ext>
              </a:extLst>
            </p:cNvPr>
            <p:cNvSpPr/>
            <p:nvPr/>
          </p:nvSpPr>
          <p:spPr>
            <a:xfrm>
              <a:off x="1008127" y="208966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6" name="object 34">
              <a:extLst>
                <a:ext uri="{FF2B5EF4-FFF2-40B4-BE49-F238E27FC236}">
                  <a16:creationId xmlns:a16="http://schemas.microsoft.com/office/drawing/2014/main" id="{7FB2AA54-C149-4869-9BD4-5E55EA32E883}"/>
                </a:ext>
              </a:extLst>
            </p:cNvPr>
            <p:cNvSpPr/>
            <p:nvPr/>
          </p:nvSpPr>
          <p:spPr>
            <a:xfrm>
              <a:off x="312351" y="1795324"/>
              <a:ext cx="695960" cy="2106930"/>
            </a:xfrm>
            <a:custGeom>
              <a:avLst/>
              <a:gdLst/>
              <a:ahLst/>
              <a:cxnLst/>
              <a:rect l="l" t="t" r="r" b="b"/>
              <a:pathLst>
                <a:path w="695960" h="2106929">
                  <a:moveTo>
                    <a:pt x="238125" y="2106599"/>
                  </a:moveTo>
                  <a:lnTo>
                    <a:pt x="0" y="2106599"/>
                  </a:lnTo>
                  <a:lnTo>
                    <a:pt x="0" y="0"/>
                  </a:lnTo>
                  <a:lnTo>
                    <a:pt x="695775" y="0"/>
                  </a:lnTo>
                </a:path>
              </a:pathLst>
            </a:custGeom>
            <a:ln w="9524">
              <a:solidFill>
                <a:srgbClr val="222222"/>
              </a:solidFill>
            </a:ln>
          </p:spPr>
          <p:txBody>
            <a:bodyPr wrap="square" lIns="0" tIns="0" rIns="0" bIns="0" rtlCol="0"/>
            <a:lstStyle/>
            <a:p>
              <a:endParaRPr/>
            </a:p>
          </p:txBody>
        </p:sp>
        <p:sp>
          <p:nvSpPr>
            <p:cNvPr id="37" name="object 35">
              <a:extLst>
                <a:ext uri="{FF2B5EF4-FFF2-40B4-BE49-F238E27FC236}">
                  <a16:creationId xmlns:a16="http://schemas.microsoft.com/office/drawing/2014/main" id="{2177872A-C8C4-404E-B467-51D01320A37E}"/>
                </a:ext>
              </a:extLst>
            </p:cNvPr>
            <p:cNvSpPr/>
            <p:nvPr/>
          </p:nvSpPr>
          <p:spPr>
            <a:xfrm>
              <a:off x="1008127" y="17795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8" name="object 36">
              <a:extLst>
                <a:ext uri="{FF2B5EF4-FFF2-40B4-BE49-F238E27FC236}">
                  <a16:creationId xmlns:a16="http://schemas.microsoft.com/office/drawing/2014/main" id="{3C7B1A72-3CDE-4D96-BB5E-270895C39A7C}"/>
                </a:ext>
              </a:extLst>
            </p:cNvPr>
            <p:cNvSpPr/>
            <p:nvPr/>
          </p:nvSpPr>
          <p:spPr>
            <a:xfrm>
              <a:off x="1008127" y="17795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9" name="object 37">
              <a:extLst>
                <a:ext uri="{FF2B5EF4-FFF2-40B4-BE49-F238E27FC236}">
                  <a16:creationId xmlns:a16="http://schemas.microsoft.com/office/drawing/2014/main" id="{AD8F2723-4181-4090-8E25-16E2C66B1738}"/>
                </a:ext>
              </a:extLst>
            </p:cNvPr>
            <p:cNvSpPr/>
            <p:nvPr/>
          </p:nvSpPr>
          <p:spPr>
            <a:xfrm>
              <a:off x="550476" y="376212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40" name="object 38">
              <a:extLst>
                <a:ext uri="{FF2B5EF4-FFF2-40B4-BE49-F238E27FC236}">
                  <a16:creationId xmlns:a16="http://schemas.microsoft.com/office/drawing/2014/main" id="{639B63A2-6F2B-486D-83D9-6A764D66E8DE}"/>
                </a:ext>
              </a:extLst>
            </p:cNvPr>
            <p:cNvSpPr/>
            <p:nvPr/>
          </p:nvSpPr>
          <p:spPr>
            <a:xfrm>
              <a:off x="550476" y="376212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1" name="object 39">
              <a:extLst>
                <a:ext uri="{FF2B5EF4-FFF2-40B4-BE49-F238E27FC236}">
                  <a16:creationId xmlns:a16="http://schemas.microsoft.com/office/drawing/2014/main" id="{9DC84972-7671-4768-BD8A-2DC4D5485A97}"/>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2" name="object 40">
              <a:extLst>
                <a:ext uri="{FF2B5EF4-FFF2-40B4-BE49-F238E27FC236}">
                  <a16:creationId xmlns:a16="http://schemas.microsoft.com/office/drawing/2014/main" id="{0C91969A-DF50-416D-89A9-A5025D0AB6C3}"/>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3" name="object 41">
            <a:extLst>
              <a:ext uri="{FF2B5EF4-FFF2-40B4-BE49-F238E27FC236}">
                <a16:creationId xmlns:a16="http://schemas.microsoft.com/office/drawing/2014/main" id="{CAE26DB1-B378-4A86-94C3-9FBA1BFB70BA}"/>
              </a:ext>
            </a:extLst>
          </p:cNvPr>
          <p:cNvSpPr txBox="1"/>
          <p:nvPr/>
        </p:nvSpPr>
        <p:spPr>
          <a:xfrm>
            <a:off x="3526155" y="5108069"/>
            <a:ext cx="2091689" cy="39116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Inputs</a:t>
            </a:r>
            <a:r>
              <a:rPr sz="1200" spc="-5" dirty="0">
                <a:latin typeface="Arial MT"/>
                <a:cs typeface="Arial MT"/>
              </a:rPr>
              <a:t>:</a:t>
            </a:r>
            <a:endParaRPr sz="1200">
              <a:latin typeface="Arial MT"/>
              <a:cs typeface="Arial MT"/>
            </a:endParaRPr>
          </a:p>
          <a:p>
            <a:pPr marL="12700">
              <a:lnSpc>
                <a:spcPct val="100000"/>
              </a:lnSpc>
            </a:pPr>
            <a:r>
              <a:rPr sz="1200" spc="-5" dirty="0">
                <a:latin typeface="Arial MT"/>
                <a:cs typeface="Arial MT"/>
              </a:rPr>
              <a:t>Input</a:t>
            </a:r>
            <a:r>
              <a:rPr sz="1200" spc="-20" dirty="0">
                <a:latin typeface="Arial MT"/>
                <a:cs typeface="Arial MT"/>
              </a:rPr>
              <a:t> </a:t>
            </a:r>
            <a:r>
              <a:rPr sz="1200" dirty="0">
                <a:latin typeface="Arial MT"/>
                <a:cs typeface="Arial MT"/>
              </a:rPr>
              <a:t>vectors:</a:t>
            </a:r>
            <a:r>
              <a:rPr sz="1200" spc="-5" dirty="0">
                <a:latin typeface="Arial MT"/>
                <a:cs typeface="Arial MT"/>
              </a:rPr>
              <a:t> </a:t>
            </a:r>
            <a:r>
              <a:rPr sz="1200" b="1" dirty="0">
                <a:latin typeface="Arial"/>
                <a:cs typeface="Arial"/>
              </a:rPr>
              <a:t>x</a:t>
            </a:r>
            <a:r>
              <a:rPr sz="1200" b="1" spc="-20" dirty="0">
                <a:latin typeface="Arial"/>
                <a:cs typeface="Arial"/>
              </a:rPr>
              <a:t> </a:t>
            </a:r>
            <a:r>
              <a:rPr sz="1200" dirty="0">
                <a:latin typeface="Arial MT"/>
                <a:cs typeface="Arial MT"/>
              </a:rPr>
              <a:t>(shape:</a:t>
            </a:r>
            <a:r>
              <a:rPr sz="1200" spc="-20" dirty="0">
                <a:latin typeface="Arial MT"/>
                <a:cs typeface="Arial MT"/>
              </a:rPr>
              <a:t> </a:t>
            </a:r>
            <a:r>
              <a:rPr sz="1200" dirty="0">
                <a:latin typeface="Arial MT"/>
                <a:cs typeface="Arial MT"/>
              </a:rPr>
              <a:t>N</a:t>
            </a:r>
            <a:r>
              <a:rPr sz="1200" spc="-20" dirty="0">
                <a:latin typeface="Arial MT"/>
                <a:cs typeface="Arial MT"/>
              </a:rPr>
              <a:t> </a:t>
            </a:r>
            <a:r>
              <a:rPr sz="1200" dirty="0">
                <a:latin typeface="Arial MT"/>
                <a:cs typeface="Arial MT"/>
              </a:rPr>
              <a:t>x</a:t>
            </a:r>
            <a:r>
              <a:rPr sz="1200" spc="-20" dirty="0">
                <a:latin typeface="Arial MT"/>
                <a:cs typeface="Arial MT"/>
              </a:rPr>
              <a:t> </a:t>
            </a:r>
            <a:r>
              <a:rPr sz="1200" spc="-5" dirty="0">
                <a:latin typeface="Arial MT"/>
                <a:cs typeface="Arial MT"/>
              </a:rPr>
              <a:t>D)</a:t>
            </a:r>
            <a:endParaRPr sz="1200">
              <a:latin typeface="Arial MT"/>
              <a:cs typeface="Arial MT"/>
            </a:endParaRPr>
          </a:p>
        </p:txBody>
      </p:sp>
      <p:sp>
        <p:nvSpPr>
          <p:cNvPr id="44" name="object 42">
            <a:extLst>
              <a:ext uri="{FF2B5EF4-FFF2-40B4-BE49-F238E27FC236}">
                <a16:creationId xmlns:a16="http://schemas.microsoft.com/office/drawing/2014/main" id="{55B7B9A8-951F-4454-9A0E-118E2428AA7D}"/>
              </a:ext>
            </a:extLst>
          </p:cNvPr>
          <p:cNvSpPr txBox="1"/>
          <p:nvPr/>
        </p:nvSpPr>
        <p:spPr>
          <a:xfrm>
            <a:off x="2136204" y="3768639"/>
            <a:ext cx="1019810" cy="211454"/>
          </a:xfrm>
          <a:prstGeom prst="rect">
            <a:avLst/>
          </a:prstGeom>
          <a:ln w="9524">
            <a:solidFill>
              <a:srgbClr val="000000"/>
            </a:solidFill>
          </a:ln>
        </p:spPr>
        <p:txBody>
          <a:bodyPr vert="horz" wrap="square" lIns="0" tIns="7620" rIns="0" bIns="0" rtlCol="0">
            <a:spAutoFit/>
          </a:bodyPr>
          <a:lstStyle/>
          <a:p>
            <a:pPr marL="132715">
              <a:lnSpc>
                <a:spcPct val="100000"/>
              </a:lnSpc>
              <a:spcBef>
                <a:spcPts val="60"/>
              </a:spcBef>
            </a:pPr>
            <a:r>
              <a:rPr sz="1200" dirty="0">
                <a:latin typeface="Arial MT"/>
                <a:cs typeface="Arial MT"/>
              </a:rPr>
              <a:t>softmax</a:t>
            </a:r>
            <a:r>
              <a:rPr sz="1200" spc="-55" dirty="0">
                <a:latin typeface="Arial MT"/>
                <a:cs typeface="Arial MT"/>
              </a:rPr>
              <a:t> </a:t>
            </a:r>
            <a:r>
              <a:rPr sz="1200" spc="-200" dirty="0">
                <a:latin typeface="Arial MT"/>
                <a:cs typeface="Arial MT"/>
              </a:rPr>
              <a:t>(↑)</a:t>
            </a:r>
            <a:endParaRPr sz="1200">
              <a:latin typeface="Arial MT"/>
              <a:cs typeface="Arial MT"/>
            </a:endParaRPr>
          </a:p>
        </p:txBody>
      </p:sp>
      <p:sp>
        <p:nvSpPr>
          <p:cNvPr id="45" name="object 43">
            <a:extLst>
              <a:ext uri="{FF2B5EF4-FFF2-40B4-BE49-F238E27FC236}">
                <a16:creationId xmlns:a16="http://schemas.microsoft.com/office/drawing/2014/main" id="{F9162A5C-5987-48C2-A4EC-FDD0A5FCE670}"/>
              </a:ext>
            </a:extLst>
          </p:cNvPr>
          <p:cNvSpPr/>
          <p:nvPr/>
        </p:nvSpPr>
        <p:spPr>
          <a:xfrm>
            <a:off x="2297118" y="3651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6" name="object 44">
            <a:extLst>
              <a:ext uri="{FF2B5EF4-FFF2-40B4-BE49-F238E27FC236}">
                <a16:creationId xmlns:a16="http://schemas.microsoft.com/office/drawing/2014/main" id="{D6D79339-25B2-40A3-A7E1-C776BE9313E0}"/>
              </a:ext>
            </a:extLst>
          </p:cNvPr>
          <p:cNvGrpSpPr/>
          <p:nvPr/>
        </p:nvGrpSpPr>
        <p:grpSpPr>
          <a:xfrm>
            <a:off x="2480367" y="1843202"/>
            <a:ext cx="680085" cy="289560"/>
            <a:chOff x="1945087" y="813137"/>
            <a:chExt cx="680085" cy="289560"/>
          </a:xfrm>
        </p:grpSpPr>
        <p:sp>
          <p:nvSpPr>
            <p:cNvPr id="47" name="object 45">
              <a:extLst>
                <a:ext uri="{FF2B5EF4-FFF2-40B4-BE49-F238E27FC236}">
                  <a16:creationId xmlns:a16="http://schemas.microsoft.com/office/drawing/2014/main" id="{95A34E22-9450-4B5C-BBEB-E6B85EDF5E32}"/>
                </a:ext>
              </a:extLst>
            </p:cNvPr>
            <p:cNvSpPr/>
            <p:nvPr/>
          </p:nvSpPr>
          <p:spPr>
            <a:xfrm>
              <a:off x="194984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8" name="object 46">
              <a:extLst>
                <a:ext uri="{FF2B5EF4-FFF2-40B4-BE49-F238E27FC236}">
                  <a16:creationId xmlns:a16="http://schemas.microsoft.com/office/drawing/2014/main" id="{6A3A3898-F39E-48D4-AED8-655241DD68D6}"/>
                </a:ext>
              </a:extLst>
            </p:cNvPr>
            <p:cNvSpPr/>
            <p:nvPr/>
          </p:nvSpPr>
          <p:spPr>
            <a:xfrm>
              <a:off x="194984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9" name="object 47">
              <a:extLst>
                <a:ext uri="{FF2B5EF4-FFF2-40B4-BE49-F238E27FC236}">
                  <a16:creationId xmlns:a16="http://schemas.microsoft.com/office/drawing/2014/main" id="{5AF59997-E5A1-4821-86E5-972F767199C9}"/>
                </a:ext>
              </a:extLst>
            </p:cNvPr>
            <p:cNvSpPr/>
            <p:nvPr/>
          </p:nvSpPr>
          <p:spPr>
            <a:xfrm>
              <a:off x="22992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0" name="object 48">
              <a:extLst>
                <a:ext uri="{FF2B5EF4-FFF2-40B4-BE49-F238E27FC236}">
                  <a16:creationId xmlns:a16="http://schemas.microsoft.com/office/drawing/2014/main" id="{6AFC4AA2-CC69-463E-889A-F03866A06587}"/>
                </a:ext>
              </a:extLst>
            </p:cNvPr>
            <p:cNvSpPr/>
            <p:nvPr/>
          </p:nvSpPr>
          <p:spPr>
            <a:xfrm>
              <a:off x="22992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1" name="object 49">
            <a:extLst>
              <a:ext uri="{FF2B5EF4-FFF2-40B4-BE49-F238E27FC236}">
                <a16:creationId xmlns:a16="http://schemas.microsoft.com/office/drawing/2014/main" id="{05E1F474-DAA2-44C7-9F67-8B6ADC140040}"/>
              </a:ext>
            </a:extLst>
          </p:cNvPr>
          <p:cNvSpPr txBox="1"/>
          <p:nvPr/>
        </p:nvSpPr>
        <p:spPr>
          <a:xfrm>
            <a:off x="2485129" y="1847964"/>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52" name="object 50">
            <a:extLst>
              <a:ext uri="{FF2B5EF4-FFF2-40B4-BE49-F238E27FC236}">
                <a16:creationId xmlns:a16="http://schemas.microsoft.com/office/drawing/2014/main" id="{90EB02C4-8531-4526-98E0-2F7DE274CCF5}"/>
              </a:ext>
            </a:extLst>
          </p:cNvPr>
          <p:cNvSpPr txBox="1"/>
          <p:nvPr/>
        </p:nvSpPr>
        <p:spPr>
          <a:xfrm>
            <a:off x="3488854" y="1993169"/>
            <a:ext cx="2075180" cy="391160"/>
          </a:xfrm>
          <a:prstGeom prst="rect">
            <a:avLst/>
          </a:prstGeom>
        </p:spPr>
        <p:txBody>
          <a:bodyPr vert="horz" wrap="square" lIns="0" tIns="12700" rIns="0" bIns="0" rtlCol="0">
            <a:spAutoFit/>
          </a:bodyPr>
          <a:lstStyle/>
          <a:p>
            <a:pPr marL="38100">
              <a:lnSpc>
                <a:spcPct val="100000"/>
              </a:lnSpc>
              <a:spcBef>
                <a:spcPts val="100"/>
              </a:spcBef>
            </a:pPr>
            <a:r>
              <a:rPr sz="1200" b="1" spc="-5" dirty="0">
                <a:latin typeface="Arial"/>
                <a:cs typeface="Arial"/>
              </a:rPr>
              <a:t>Outputs:</a:t>
            </a:r>
            <a:endParaRPr sz="1200">
              <a:latin typeface="Arial"/>
              <a:cs typeface="Arial"/>
            </a:endParaRPr>
          </a:p>
          <a:p>
            <a:pPr marL="38100">
              <a:lnSpc>
                <a:spcPct val="100000"/>
              </a:lnSpc>
            </a:pPr>
            <a:r>
              <a:rPr sz="1200" dirty="0">
                <a:latin typeface="Arial MT"/>
                <a:cs typeface="Arial MT"/>
              </a:rPr>
              <a:t>context</a:t>
            </a:r>
            <a:r>
              <a:rPr sz="1200" spc="-25" dirty="0">
                <a:latin typeface="Arial MT"/>
                <a:cs typeface="Arial MT"/>
              </a:rPr>
              <a:t> </a:t>
            </a:r>
            <a:r>
              <a:rPr sz="1200" dirty="0">
                <a:latin typeface="Arial MT"/>
                <a:cs typeface="Arial MT"/>
              </a:rPr>
              <a:t>vectors:</a:t>
            </a:r>
            <a:r>
              <a:rPr sz="1200" spc="-20" dirty="0">
                <a:latin typeface="Arial MT"/>
                <a:cs typeface="Arial MT"/>
              </a:rPr>
              <a:t> </a:t>
            </a:r>
            <a:r>
              <a:rPr sz="1200" b="1" dirty="0">
                <a:latin typeface="Arial"/>
                <a:cs typeface="Arial"/>
              </a:rPr>
              <a:t>y</a:t>
            </a:r>
            <a:r>
              <a:rPr sz="1200" b="1" spc="-20" dirty="0">
                <a:latin typeface="Arial"/>
                <a:cs typeface="Arial"/>
              </a:rPr>
              <a:t> </a:t>
            </a:r>
            <a:r>
              <a:rPr sz="1200" dirty="0">
                <a:latin typeface="Arial MT"/>
                <a:cs typeface="Arial MT"/>
              </a:rPr>
              <a:t>(shape:</a:t>
            </a:r>
            <a:r>
              <a:rPr sz="1200" spc="-20" dirty="0">
                <a:latin typeface="Arial MT"/>
                <a:cs typeface="Arial MT"/>
              </a:rPr>
              <a:t> </a:t>
            </a:r>
            <a:r>
              <a:rPr sz="1200" spc="-5" dirty="0">
                <a:solidFill>
                  <a:srgbClr val="F1C131"/>
                </a:solidFill>
                <a:latin typeface="Arial MT"/>
                <a:cs typeface="Arial MT"/>
              </a:rPr>
              <a:t>D</a:t>
            </a:r>
            <a:r>
              <a:rPr sz="1200" spc="-7" baseline="-31250" dirty="0">
                <a:solidFill>
                  <a:srgbClr val="F1C131"/>
                </a:solidFill>
                <a:latin typeface="Arial MT"/>
                <a:cs typeface="Arial MT"/>
              </a:rPr>
              <a:t>v</a:t>
            </a:r>
            <a:r>
              <a:rPr sz="1200" spc="-5" dirty="0">
                <a:latin typeface="Arial MT"/>
                <a:cs typeface="Arial MT"/>
              </a:rPr>
              <a:t>)</a:t>
            </a:r>
            <a:endParaRPr sz="1200">
              <a:latin typeface="Arial MT"/>
              <a:cs typeface="Arial MT"/>
            </a:endParaRPr>
          </a:p>
        </p:txBody>
      </p:sp>
      <p:sp>
        <p:nvSpPr>
          <p:cNvPr id="53" name="object 51">
            <a:extLst>
              <a:ext uri="{FF2B5EF4-FFF2-40B4-BE49-F238E27FC236}">
                <a16:creationId xmlns:a16="http://schemas.microsoft.com/office/drawing/2014/main" id="{BF6BDC36-0386-48FA-85D2-3C4D02BB37DD}"/>
              </a:ext>
            </a:extLst>
          </p:cNvPr>
          <p:cNvSpPr txBox="1"/>
          <p:nvPr/>
        </p:nvSpPr>
        <p:spPr>
          <a:xfrm>
            <a:off x="3587505" y="3063794"/>
            <a:ext cx="1501140" cy="391160"/>
          </a:xfrm>
          <a:prstGeom prst="rect">
            <a:avLst/>
          </a:prstGeom>
        </p:spPr>
        <p:txBody>
          <a:bodyPr vert="horz" wrap="square" lIns="0" tIns="12700" rIns="0" bIns="0" rtlCol="0">
            <a:spAutoFit/>
          </a:bodyPr>
          <a:lstStyle/>
          <a:p>
            <a:pPr marL="38100">
              <a:lnSpc>
                <a:spcPct val="100000"/>
              </a:lnSpc>
              <a:spcBef>
                <a:spcPts val="100"/>
              </a:spcBef>
            </a:pPr>
            <a:r>
              <a:rPr sz="1200" b="1" spc="-5" dirty="0">
                <a:latin typeface="Arial"/>
                <a:cs typeface="Arial"/>
              </a:rPr>
              <a:t>Operations:</a:t>
            </a:r>
            <a:endParaRPr sz="1200">
              <a:latin typeface="Arial"/>
              <a:cs typeface="Arial"/>
            </a:endParaRPr>
          </a:p>
          <a:p>
            <a:pPr marL="38100">
              <a:lnSpc>
                <a:spcPct val="100000"/>
              </a:lnSpc>
            </a:pPr>
            <a:r>
              <a:rPr sz="1200" spc="-5" dirty="0">
                <a:latin typeface="Arial MT"/>
                <a:cs typeface="Arial MT"/>
              </a:rPr>
              <a:t>Key</a:t>
            </a:r>
            <a:r>
              <a:rPr sz="1200" spc="-25" dirty="0">
                <a:latin typeface="Arial MT"/>
                <a:cs typeface="Arial MT"/>
              </a:rPr>
              <a:t> </a:t>
            </a:r>
            <a:r>
              <a:rPr sz="1200" dirty="0">
                <a:latin typeface="Arial MT"/>
                <a:cs typeface="Arial MT"/>
              </a:rPr>
              <a:t>vectors:</a:t>
            </a:r>
            <a:r>
              <a:rPr sz="1200" spc="-15" dirty="0">
                <a:latin typeface="Arial MT"/>
                <a:cs typeface="Arial MT"/>
              </a:rPr>
              <a:t> </a:t>
            </a:r>
            <a:r>
              <a:rPr sz="1200" b="1" dirty="0">
                <a:solidFill>
                  <a:srgbClr val="3C78D8"/>
                </a:solidFill>
                <a:latin typeface="Arial"/>
                <a:cs typeface="Arial"/>
              </a:rPr>
              <a:t>k</a:t>
            </a:r>
            <a:r>
              <a:rPr sz="1200" b="1" spc="-25" dirty="0">
                <a:solidFill>
                  <a:srgbClr val="3C78D8"/>
                </a:solidFill>
                <a:latin typeface="Arial"/>
                <a:cs typeface="Arial"/>
              </a:rPr>
              <a:t> </a:t>
            </a:r>
            <a:r>
              <a:rPr sz="1200" dirty="0">
                <a:latin typeface="Arial MT"/>
                <a:cs typeface="Arial MT"/>
              </a:rPr>
              <a:t>=</a:t>
            </a:r>
            <a:r>
              <a:rPr sz="1200" spc="-20" dirty="0">
                <a:latin typeface="Arial MT"/>
                <a:cs typeface="Arial MT"/>
              </a:rPr>
              <a:t> </a:t>
            </a:r>
            <a:r>
              <a:rPr sz="1200" b="1" dirty="0">
                <a:latin typeface="Arial"/>
                <a:cs typeface="Arial"/>
              </a:rPr>
              <a:t>x</a:t>
            </a:r>
            <a:r>
              <a:rPr sz="1200" b="1" dirty="0">
                <a:solidFill>
                  <a:srgbClr val="3C78D8"/>
                </a:solidFill>
                <a:latin typeface="Arial"/>
                <a:cs typeface="Arial"/>
              </a:rPr>
              <a:t>W</a:t>
            </a:r>
            <a:r>
              <a:rPr sz="1200" b="1" baseline="-31250" dirty="0">
                <a:solidFill>
                  <a:srgbClr val="3C78D8"/>
                </a:solidFill>
                <a:latin typeface="Arial"/>
                <a:cs typeface="Arial"/>
              </a:rPr>
              <a:t>k</a:t>
            </a:r>
            <a:endParaRPr sz="1200" baseline="-31250">
              <a:latin typeface="Arial"/>
              <a:cs typeface="Arial"/>
            </a:endParaRPr>
          </a:p>
        </p:txBody>
      </p:sp>
      <p:sp>
        <p:nvSpPr>
          <p:cNvPr id="54" name="object 52">
            <a:extLst>
              <a:ext uri="{FF2B5EF4-FFF2-40B4-BE49-F238E27FC236}">
                <a16:creationId xmlns:a16="http://schemas.microsoft.com/office/drawing/2014/main" id="{9EE08C1A-1716-421F-9F3E-305A02F5C67D}"/>
              </a:ext>
            </a:extLst>
          </p:cNvPr>
          <p:cNvSpPr txBox="1"/>
          <p:nvPr/>
        </p:nvSpPr>
        <p:spPr>
          <a:xfrm>
            <a:off x="3612905" y="3429554"/>
            <a:ext cx="150939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Arial MT"/>
                <a:cs typeface="Arial MT"/>
              </a:rPr>
              <a:t>Value </a:t>
            </a:r>
            <a:r>
              <a:rPr sz="1200" dirty="0">
                <a:latin typeface="Arial MT"/>
                <a:cs typeface="Arial MT"/>
              </a:rPr>
              <a:t>vectors:</a:t>
            </a:r>
            <a:r>
              <a:rPr sz="1200" spc="-20" dirty="0">
                <a:latin typeface="Arial MT"/>
                <a:cs typeface="Arial MT"/>
              </a:rPr>
              <a:t> </a:t>
            </a:r>
            <a:r>
              <a:rPr sz="1200" b="1" dirty="0">
                <a:solidFill>
                  <a:srgbClr val="F1C131"/>
                </a:solidFill>
                <a:latin typeface="Arial"/>
                <a:cs typeface="Arial"/>
              </a:rPr>
              <a:t>v</a:t>
            </a:r>
            <a:r>
              <a:rPr sz="1200" b="1" spc="-20" dirty="0">
                <a:solidFill>
                  <a:srgbClr val="F1C131"/>
                </a:solidFill>
                <a:latin typeface="Arial"/>
                <a:cs typeface="Arial"/>
              </a:rPr>
              <a:t> </a:t>
            </a:r>
            <a:r>
              <a:rPr sz="1200" dirty="0">
                <a:latin typeface="Arial MT"/>
                <a:cs typeface="Arial MT"/>
              </a:rPr>
              <a:t>=</a:t>
            </a:r>
            <a:r>
              <a:rPr sz="1200" spc="-20" dirty="0">
                <a:latin typeface="Arial MT"/>
                <a:cs typeface="Arial MT"/>
              </a:rPr>
              <a:t> </a:t>
            </a:r>
            <a:r>
              <a:rPr sz="1200" b="1" dirty="0">
                <a:latin typeface="Arial"/>
                <a:cs typeface="Arial"/>
              </a:rPr>
              <a:t>x</a:t>
            </a:r>
            <a:r>
              <a:rPr sz="1200" b="1" dirty="0">
                <a:solidFill>
                  <a:srgbClr val="F1C131"/>
                </a:solidFill>
                <a:latin typeface="Arial"/>
                <a:cs typeface="Arial"/>
              </a:rPr>
              <a:t>W</a:t>
            </a:r>
            <a:endParaRPr sz="1200">
              <a:latin typeface="Arial"/>
              <a:cs typeface="Arial"/>
            </a:endParaRPr>
          </a:p>
        </p:txBody>
      </p:sp>
      <p:sp>
        <p:nvSpPr>
          <p:cNvPr id="55" name="object 53">
            <a:extLst>
              <a:ext uri="{FF2B5EF4-FFF2-40B4-BE49-F238E27FC236}">
                <a16:creationId xmlns:a16="http://schemas.microsoft.com/office/drawing/2014/main" id="{749CD2A8-DE7D-4AC4-9226-860B8C03468F}"/>
              </a:ext>
            </a:extLst>
          </p:cNvPr>
          <p:cNvSpPr txBox="1"/>
          <p:nvPr/>
        </p:nvSpPr>
        <p:spPr>
          <a:xfrm>
            <a:off x="4951206" y="3503488"/>
            <a:ext cx="81915" cy="147320"/>
          </a:xfrm>
          <a:prstGeom prst="rect">
            <a:avLst/>
          </a:prstGeom>
        </p:spPr>
        <p:txBody>
          <a:bodyPr vert="horz" wrap="square" lIns="0" tIns="12700" rIns="0" bIns="0" rtlCol="0">
            <a:spAutoFit/>
          </a:bodyPr>
          <a:lstStyle/>
          <a:p>
            <a:pPr marL="12700">
              <a:lnSpc>
                <a:spcPct val="100000"/>
              </a:lnSpc>
              <a:spcBef>
                <a:spcPts val="100"/>
              </a:spcBef>
            </a:pPr>
            <a:r>
              <a:rPr sz="800" b="1" dirty="0">
                <a:solidFill>
                  <a:srgbClr val="F1C131"/>
                </a:solidFill>
                <a:latin typeface="Arial"/>
                <a:cs typeface="Arial"/>
              </a:rPr>
              <a:t>v</a:t>
            </a:r>
            <a:endParaRPr sz="800" dirty="0">
              <a:latin typeface="Arial"/>
              <a:cs typeface="Arial"/>
            </a:endParaRPr>
          </a:p>
        </p:txBody>
      </p:sp>
      <p:sp>
        <p:nvSpPr>
          <p:cNvPr id="56" name="object 54">
            <a:extLst>
              <a:ext uri="{FF2B5EF4-FFF2-40B4-BE49-F238E27FC236}">
                <a16:creationId xmlns:a16="http://schemas.microsoft.com/office/drawing/2014/main" id="{24B13FE0-DC7F-4AF3-80DA-CE5BE97D837E}"/>
              </a:ext>
            </a:extLst>
          </p:cNvPr>
          <p:cNvSpPr txBox="1"/>
          <p:nvPr/>
        </p:nvSpPr>
        <p:spPr>
          <a:xfrm>
            <a:off x="3587505" y="3612434"/>
            <a:ext cx="1814195" cy="756920"/>
          </a:xfrm>
          <a:prstGeom prst="rect">
            <a:avLst/>
          </a:prstGeom>
        </p:spPr>
        <p:txBody>
          <a:bodyPr vert="horz" wrap="square" lIns="0" tIns="12700" rIns="0" bIns="0" rtlCol="0">
            <a:spAutoFit/>
          </a:bodyPr>
          <a:lstStyle/>
          <a:p>
            <a:pPr marL="38100" marR="30480">
              <a:lnSpc>
                <a:spcPct val="100000"/>
              </a:lnSpc>
              <a:spcBef>
                <a:spcPts val="100"/>
              </a:spcBef>
            </a:pPr>
            <a:r>
              <a:rPr sz="1200" spc="-5" dirty="0">
                <a:latin typeface="Arial MT"/>
                <a:cs typeface="Arial MT"/>
              </a:rPr>
              <a:t>Query </a:t>
            </a:r>
            <a:r>
              <a:rPr sz="1200" dirty="0">
                <a:latin typeface="Arial MT"/>
                <a:cs typeface="Arial MT"/>
              </a:rPr>
              <a:t>vectors: </a:t>
            </a:r>
            <a:r>
              <a:rPr sz="1200" b="1" dirty="0">
                <a:solidFill>
                  <a:srgbClr val="6AA84F"/>
                </a:solidFill>
                <a:latin typeface="Arial"/>
                <a:cs typeface="Arial"/>
              </a:rPr>
              <a:t>q </a:t>
            </a:r>
            <a:r>
              <a:rPr sz="1200" dirty="0">
                <a:latin typeface="Arial MT"/>
                <a:cs typeface="Arial MT"/>
              </a:rPr>
              <a:t>= </a:t>
            </a:r>
            <a:r>
              <a:rPr sz="1200" b="1" dirty="0">
                <a:latin typeface="Arial"/>
                <a:cs typeface="Arial"/>
              </a:rPr>
              <a:t>x</a:t>
            </a:r>
            <a:r>
              <a:rPr sz="1200" b="1" dirty="0">
                <a:solidFill>
                  <a:srgbClr val="6AA84F"/>
                </a:solidFill>
                <a:latin typeface="Arial"/>
                <a:cs typeface="Arial"/>
              </a:rPr>
              <a:t>W</a:t>
            </a:r>
            <a:r>
              <a:rPr sz="1200" b="1" baseline="-31250" dirty="0">
                <a:solidFill>
                  <a:srgbClr val="6AA84F"/>
                </a:solidFill>
                <a:latin typeface="Arial"/>
                <a:cs typeface="Arial"/>
              </a:rPr>
              <a:t>q </a:t>
            </a:r>
            <a:r>
              <a:rPr sz="1200" b="1" spc="7" baseline="-31250" dirty="0">
                <a:solidFill>
                  <a:srgbClr val="6AA84F"/>
                </a:solidFill>
                <a:latin typeface="Arial"/>
                <a:cs typeface="Arial"/>
              </a:rPr>
              <a:t> </a:t>
            </a:r>
            <a:r>
              <a:rPr sz="1200" spc="-5" dirty="0">
                <a:latin typeface="Arial MT"/>
                <a:cs typeface="Arial MT"/>
              </a:rPr>
              <a:t>Alignment:</a:t>
            </a:r>
            <a:r>
              <a:rPr sz="1200" spc="-20" dirty="0">
                <a:latin typeface="Arial MT"/>
                <a:cs typeface="Arial MT"/>
              </a:rPr>
              <a:t> </a:t>
            </a:r>
            <a:r>
              <a:rPr sz="1200" dirty="0">
                <a:latin typeface="Arial MT"/>
                <a:cs typeface="Arial MT"/>
              </a:rPr>
              <a:t>e</a:t>
            </a:r>
            <a:r>
              <a:rPr sz="1200" baseline="-31250" dirty="0">
                <a:latin typeface="Arial MT"/>
                <a:cs typeface="Arial MT"/>
              </a:rPr>
              <a:t>i,j</a:t>
            </a:r>
            <a:r>
              <a:rPr sz="1200" spc="142" baseline="-31250" dirty="0">
                <a:latin typeface="Arial MT"/>
                <a:cs typeface="Arial MT"/>
              </a:rPr>
              <a:t> </a:t>
            </a:r>
            <a:r>
              <a:rPr sz="1200" dirty="0">
                <a:latin typeface="Arial MT"/>
                <a:cs typeface="Arial MT"/>
              </a:rPr>
              <a:t>=</a:t>
            </a:r>
            <a:r>
              <a:rPr sz="1200" spc="-10" dirty="0">
                <a:latin typeface="Arial MT"/>
                <a:cs typeface="Arial MT"/>
              </a:rPr>
              <a:t> </a:t>
            </a:r>
            <a:r>
              <a:rPr sz="1200" dirty="0">
                <a:solidFill>
                  <a:srgbClr val="6AA84F"/>
                </a:solidFill>
                <a:latin typeface="Arial MT"/>
                <a:cs typeface="Arial MT"/>
              </a:rPr>
              <a:t>q</a:t>
            </a:r>
            <a:r>
              <a:rPr sz="1200" baseline="-31250" dirty="0">
                <a:solidFill>
                  <a:srgbClr val="6AA84F"/>
                </a:solidFill>
                <a:latin typeface="Arial MT"/>
                <a:cs typeface="Arial MT"/>
              </a:rPr>
              <a:t>j</a:t>
            </a:r>
            <a:r>
              <a:rPr sz="1200" spc="142" baseline="-31250" dirty="0">
                <a:solidFill>
                  <a:srgbClr val="6AA84F"/>
                </a:solidFill>
                <a:latin typeface="Arial MT"/>
                <a:cs typeface="Arial MT"/>
              </a:rPr>
              <a:t> </a:t>
            </a:r>
            <a:r>
              <a:rPr sz="1200" spc="10" dirty="0">
                <a:latin typeface="Gadugi"/>
                <a:cs typeface="Gadugi"/>
              </a:rPr>
              <a:t>ᐧ</a:t>
            </a:r>
            <a:r>
              <a:rPr sz="1200" spc="-10" dirty="0">
                <a:latin typeface="Gadugi"/>
                <a:cs typeface="Gadugi"/>
              </a:rPr>
              <a:t> </a:t>
            </a:r>
            <a:r>
              <a:rPr sz="1200" dirty="0">
                <a:solidFill>
                  <a:srgbClr val="3C78D8"/>
                </a:solidFill>
                <a:latin typeface="Arial MT"/>
                <a:cs typeface="Arial MT"/>
              </a:rPr>
              <a:t>k</a:t>
            </a:r>
            <a:r>
              <a:rPr sz="1200" baseline="-31250" dirty="0">
                <a:solidFill>
                  <a:srgbClr val="3C78D8"/>
                </a:solidFill>
                <a:latin typeface="Arial MT"/>
                <a:cs typeface="Arial MT"/>
              </a:rPr>
              <a:t>i</a:t>
            </a:r>
            <a:r>
              <a:rPr sz="1200" spc="142" baseline="-31250" dirty="0">
                <a:solidFill>
                  <a:srgbClr val="3C78D8"/>
                </a:solidFill>
                <a:latin typeface="Arial MT"/>
                <a:cs typeface="Arial MT"/>
              </a:rPr>
              <a:t> </a:t>
            </a:r>
            <a:r>
              <a:rPr sz="1200" dirty="0">
                <a:latin typeface="Arial MT"/>
                <a:cs typeface="Arial MT"/>
              </a:rPr>
              <a:t>/</a:t>
            </a:r>
            <a:r>
              <a:rPr sz="1200" spc="-15" dirty="0">
                <a:latin typeface="Arial MT"/>
                <a:cs typeface="Arial MT"/>
              </a:rPr>
              <a:t> </a:t>
            </a:r>
            <a:r>
              <a:rPr sz="1200" spc="-5" dirty="0">
                <a:latin typeface="Arial MT"/>
                <a:cs typeface="Arial MT"/>
              </a:rPr>
              <a:t>√D </a:t>
            </a:r>
            <a:r>
              <a:rPr sz="1200" spc="-320" dirty="0">
                <a:latin typeface="Arial MT"/>
                <a:cs typeface="Arial MT"/>
              </a:rPr>
              <a:t> </a:t>
            </a:r>
            <a:r>
              <a:rPr sz="1200" spc="-5" dirty="0">
                <a:latin typeface="Arial MT"/>
                <a:cs typeface="Arial MT"/>
              </a:rPr>
              <a:t>Attention: </a:t>
            </a:r>
            <a:r>
              <a:rPr sz="1200" b="1" dirty="0">
                <a:latin typeface="Arial"/>
                <a:cs typeface="Arial"/>
              </a:rPr>
              <a:t>a </a:t>
            </a:r>
            <a:r>
              <a:rPr sz="1200" dirty="0">
                <a:latin typeface="Arial MT"/>
                <a:cs typeface="Arial MT"/>
              </a:rPr>
              <a:t>= softmax(</a:t>
            </a:r>
            <a:r>
              <a:rPr sz="1200" b="1" dirty="0">
                <a:latin typeface="Arial"/>
                <a:cs typeface="Arial"/>
              </a:rPr>
              <a:t>e</a:t>
            </a:r>
            <a:r>
              <a:rPr sz="1200" dirty="0">
                <a:latin typeface="Arial MT"/>
                <a:cs typeface="Arial MT"/>
              </a:rPr>
              <a:t>) </a:t>
            </a:r>
            <a:r>
              <a:rPr sz="1200" spc="5" dirty="0">
                <a:latin typeface="Arial MT"/>
                <a:cs typeface="Arial MT"/>
              </a:rPr>
              <a:t> </a:t>
            </a:r>
            <a:r>
              <a:rPr sz="1200" spc="-5" dirty="0">
                <a:latin typeface="Arial MT"/>
                <a:cs typeface="Arial MT"/>
              </a:rPr>
              <a:t>Output:</a:t>
            </a:r>
            <a:r>
              <a:rPr sz="1200" spc="-10" dirty="0">
                <a:latin typeface="Arial MT"/>
                <a:cs typeface="Arial MT"/>
              </a:rPr>
              <a:t> </a:t>
            </a:r>
            <a:r>
              <a:rPr sz="1200" spc="5" dirty="0">
                <a:latin typeface="Arial MT"/>
                <a:cs typeface="Arial MT"/>
              </a:rPr>
              <a:t>y</a:t>
            </a:r>
            <a:r>
              <a:rPr sz="1200" spc="7" baseline="-31250" dirty="0">
                <a:latin typeface="Arial MT"/>
                <a:cs typeface="Arial MT"/>
              </a:rPr>
              <a:t>j</a:t>
            </a:r>
            <a:r>
              <a:rPr sz="1200" spc="150" baseline="-31250" dirty="0">
                <a:latin typeface="Arial MT"/>
                <a:cs typeface="Arial MT"/>
              </a:rPr>
              <a:t> </a:t>
            </a:r>
            <a:r>
              <a:rPr sz="1200" dirty="0">
                <a:latin typeface="Arial MT"/>
                <a:cs typeface="Arial MT"/>
              </a:rPr>
              <a:t>=</a:t>
            </a:r>
            <a:r>
              <a:rPr sz="1200" spc="-10" dirty="0">
                <a:latin typeface="Arial MT"/>
                <a:cs typeface="Arial MT"/>
              </a:rPr>
              <a:t> </a:t>
            </a:r>
            <a:r>
              <a:rPr sz="1200" dirty="0">
                <a:latin typeface="Arial MT"/>
                <a:cs typeface="Arial MT"/>
              </a:rPr>
              <a:t>∑</a:t>
            </a:r>
            <a:r>
              <a:rPr sz="1200" baseline="-31250" dirty="0">
                <a:latin typeface="Arial MT"/>
                <a:cs typeface="Arial MT"/>
              </a:rPr>
              <a:t>i</a:t>
            </a:r>
            <a:r>
              <a:rPr sz="1200" spc="157" baseline="-31250" dirty="0">
                <a:latin typeface="Arial MT"/>
                <a:cs typeface="Arial MT"/>
              </a:rPr>
              <a:t> </a:t>
            </a:r>
            <a:r>
              <a:rPr sz="1200" spc="-5" dirty="0">
                <a:latin typeface="Arial MT"/>
                <a:cs typeface="Arial MT"/>
              </a:rPr>
              <a:t>a</a:t>
            </a:r>
            <a:r>
              <a:rPr sz="1200" spc="-7" baseline="-31250" dirty="0">
                <a:latin typeface="Arial MT"/>
                <a:cs typeface="Arial MT"/>
              </a:rPr>
              <a:t>i,j </a:t>
            </a:r>
            <a:r>
              <a:rPr sz="1200" dirty="0">
                <a:solidFill>
                  <a:srgbClr val="F1C131"/>
                </a:solidFill>
                <a:latin typeface="Arial MT"/>
                <a:cs typeface="Arial MT"/>
              </a:rPr>
              <a:t>v</a:t>
            </a:r>
            <a:r>
              <a:rPr sz="1200" baseline="-31250" dirty="0">
                <a:solidFill>
                  <a:srgbClr val="F1C131"/>
                </a:solidFill>
                <a:latin typeface="Arial MT"/>
                <a:cs typeface="Arial MT"/>
              </a:rPr>
              <a:t>i</a:t>
            </a:r>
            <a:endParaRPr sz="1200" baseline="-31250">
              <a:latin typeface="Arial MT"/>
              <a:cs typeface="Arial MT"/>
            </a:endParaRPr>
          </a:p>
        </p:txBody>
      </p:sp>
      <p:sp>
        <p:nvSpPr>
          <p:cNvPr id="57" name="object 55">
            <a:extLst>
              <a:ext uri="{FF2B5EF4-FFF2-40B4-BE49-F238E27FC236}">
                <a16:creationId xmlns:a16="http://schemas.microsoft.com/office/drawing/2014/main" id="{32DF69C4-13FB-454D-893B-946ACD8417E9}"/>
              </a:ext>
            </a:extLst>
          </p:cNvPr>
          <p:cNvSpPr txBox="1"/>
          <p:nvPr/>
        </p:nvSpPr>
        <p:spPr>
          <a:xfrm>
            <a:off x="1085757" y="4792190"/>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58" name="object 56">
            <a:extLst>
              <a:ext uri="{FF2B5EF4-FFF2-40B4-BE49-F238E27FC236}">
                <a16:creationId xmlns:a16="http://schemas.microsoft.com/office/drawing/2014/main" id="{6725BC11-E3A6-4627-8457-2377E7567CAE}"/>
              </a:ext>
            </a:extLst>
          </p:cNvPr>
          <p:cNvGrpSpPr/>
          <p:nvPr/>
        </p:nvGrpSpPr>
        <p:grpSpPr>
          <a:xfrm>
            <a:off x="1080994" y="4477402"/>
            <a:ext cx="330835" cy="289560"/>
            <a:chOff x="545714" y="3447337"/>
            <a:chExt cx="330835" cy="289560"/>
          </a:xfrm>
        </p:grpSpPr>
        <p:sp>
          <p:nvSpPr>
            <p:cNvPr id="59" name="object 57">
              <a:extLst>
                <a:ext uri="{FF2B5EF4-FFF2-40B4-BE49-F238E27FC236}">
                  <a16:creationId xmlns:a16="http://schemas.microsoft.com/office/drawing/2014/main" id="{5C0D052D-DB3F-4CA1-ADFC-0D3E92003000}"/>
                </a:ext>
              </a:extLst>
            </p:cNvPr>
            <p:cNvSpPr/>
            <p:nvPr/>
          </p:nvSpPr>
          <p:spPr>
            <a:xfrm>
              <a:off x="55047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0" name="object 58">
              <a:extLst>
                <a:ext uri="{FF2B5EF4-FFF2-40B4-BE49-F238E27FC236}">
                  <a16:creationId xmlns:a16="http://schemas.microsoft.com/office/drawing/2014/main" id="{A3AA7D2D-BDF5-4465-8530-BA4AEAA838E2}"/>
                </a:ext>
              </a:extLst>
            </p:cNvPr>
            <p:cNvSpPr/>
            <p:nvPr/>
          </p:nvSpPr>
          <p:spPr>
            <a:xfrm>
              <a:off x="55047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1" name="object 59">
            <a:extLst>
              <a:ext uri="{FF2B5EF4-FFF2-40B4-BE49-F238E27FC236}">
                <a16:creationId xmlns:a16="http://schemas.microsoft.com/office/drawing/2014/main" id="{AE23F783-51E4-4EF8-B5B5-D6B873CBF839}"/>
              </a:ext>
            </a:extLst>
          </p:cNvPr>
          <p:cNvSpPr txBox="1"/>
          <p:nvPr/>
        </p:nvSpPr>
        <p:spPr>
          <a:xfrm>
            <a:off x="1085757" y="448216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62" name="object 60">
            <a:extLst>
              <a:ext uri="{FF2B5EF4-FFF2-40B4-BE49-F238E27FC236}">
                <a16:creationId xmlns:a16="http://schemas.microsoft.com/office/drawing/2014/main" id="{75425C94-D711-44BC-B854-32B16DBADDBB}"/>
              </a:ext>
            </a:extLst>
          </p:cNvPr>
          <p:cNvGrpSpPr/>
          <p:nvPr/>
        </p:nvGrpSpPr>
        <p:grpSpPr>
          <a:xfrm>
            <a:off x="1080994" y="4167377"/>
            <a:ext cx="330835" cy="289560"/>
            <a:chOff x="545714" y="3137312"/>
            <a:chExt cx="330835" cy="289560"/>
          </a:xfrm>
        </p:grpSpPr>
        <p:sp>
          <p:nvSpPr>
            <p:cNvPr id="63" name="object 61">
              <a:extLst>
                <a:ext uri="{FF2B5EF4-FFF2-40B4-BE49-F238E27FC236}">
                  <a16:creationId xmlns:a16="http://schemas.microsoft.com/office/drawing/2014/main" id="{240E57DC-AB8C-44A1-8DA8-389A93E4399A}"/>
                </a:ext>
              </a:extLst>
            </p:cNvPr>
            <p:cNvSpPr/>
            <p:nvPr/>
          </p:nvSpPr>
          <p:spPr>
            <a:xfrm>
              <a:off x="55047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4" name="object 62">
              <a:extLst>
                <a:ext uri="{FF2B5EF4-FFF2-40B4-BE49-F238E27FC236}">
                  <a16:creationId xmlns:a16="http://schemas.microsoft.com/office/drawing/2014/main" id="{B52E6769-F148-468C-A479-8218A06867F9}"/>
                </a:ext>
              </a:extLst>
            </p:cNvPr>
            <p:cNvSpPr/>
            <p:nvPr/>
          </p:nvSpPr>
          <p:spPr>
            <a:xfrm>
              <a:off x="55047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5" name="object 63">
            <a:extLst>
              <a:ext uri="{FF2B5EF4-FFF2-40B4-BE49-F238E27FC236}">
                <a16:creationId xmlns:a16="http://schemas.microsoft.com/office/drawing/2014/main" id="{2689A879-26A5-49D6-8736-DAA3D8AAAECF}"/>
              </a:ext>
            </a:extLst>
          </p:cNvPr>
          <p:cNvSpPr txBox="1"/>
          <p:nvPr/>
        </p:nvSpPr>
        <p:spPr>
          <a:xfrm>
            <a:off x="1085757" y="417214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grpSp>
        <p:nvGrpSpPr>
          <p:cNvPr id="66" name="object 64">
            <a:extLst>
              <a:ext uri="{FF2B5EF4-FFF2-40B4-BE49-F238E27FC236}">
                <a16:creationId xmlns:a16="http://schemas.microsoft.com/office/drawing/2014/main" id="{B6C659CE-0821-458F-A150-022261537FE3}"/>
              </a:ext>
            </a:extLst>
          </p:cNvPr>
          <p:cNvGrpSpPr/>
          <p:nvPr/>
        </p:nvGrpSpPr>
        <p:grpSpPr>
          <a:xfrm>
            <a:off x="2129558" y="4779752"/>
            <a:ext cx="330835" cy="289560"/>
            <a:chOff x="1594278" y="3749687"/>
            <a:chExt cx="330835" cy="289560"/>
          </a:xfrm>
        </p:grpSpPr>
        <p:sp>
          <p:nvSpPr>
            <p:cNvPr id="67" name="object 65">
              <a:extLst>
                <a:ext uri="{FF2B5EF4-FFF2-40B4-BE49-F238E27FC236}">
                  <a16:creationId xmlns:a16="http://schemas.microsoft.com/office/drawing/2014/main" id="{CC466835-DC3E-4D2D-B264-2E10EA93D6BA}"/>
                </a:ext>
              </a:extLst>
            </p:cNvPr>
            <p:cNvSpPr/>
            <p:nvPr/>
          </p:nvSpPr>
          <p:spPr>
            <a:xfrm>
              <a:off x="1599040"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68" name="object 66">
              <a:extLst>
                <a:ext uri="{FF2B5EF4-FFF2-40B4-BE49-F238E27FC236}">
                  <a16:creationId xmlns:a16="http://schemas.microsoft.com/office/drawing/2014/main" id="{DB895BAC-49F8-41BE-955A-C3844071C906}"/>
                </a:ext>
              </a:extLst>
            </p:cNvPr>
            <p:cNvSpPr/>
            <p:nvPr/>
          </p:nvSpPr>
          <p:spPr>
            <a:xfrm>
              <a:off x="1599040"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9" name="object 67">
            <a:extLst>
              <a:ext uri="{FF2B5EF4-FFF2-40B4-BE49-F238E27FC236}">
                <a16:creationId xmlns:a16="http://schemas.microsoft.com/office/drawing/2014/main" id="{9D104F15-0559-4A26-B4F5-FC14DC4A2111}"/>
              </a:ext>
            </a:extLst>
          </p:cNvPr>
          <p:cNvSpPr txBox="1"/>
          <p:nvPr/>
        </p:nvSpPr>
        <p:spPr>
          <a:xfrm>
            <a:off x="2108920" y="4888056"/>
            <a:ext cx="40068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e</a:t>
            </a:r>
            <a:r>
              <a:rPr sz="450" dirty="0">
                <a:latin typeface="Arial MT"/>
                <a:cs typeface="Arial MT"/>
              </a:rPr>
              <a:t>2,0</a:t>
            </a:r>
            <a:endParaRPr sz="450">
              <a:latin typeface="Arial MT"/>
              <a:cs typeface="Arial MT"/>
            </a:endParaRPr>
          </a:p>
        </p:txBody>
      </p:sp>
      <p:grpSp>
        <p:nvGrpSpPr>
          <p:cNvPr id="70" name="object 68">
            <a:extLst>
              <a:ext uri="{FF2B5EF4-FFF2-40B4-BE49-F238E27FC236}">
                <a16:creationId xmlns:a16="http://schemas.microsoft.com/office/drawing/2014/main" id="{BD9F3755-0D28-422C-B31E-A2DA8C06C5D5}"/>
              </a:ext>
            </a:extLst>
          </p:cNvPr>
          <p:cNvGrpSpPr/>
          <p:nvPr/>
        </p:nvGrpSpPr>
        <p:grpSpPr>
          <a:xfrm>
            <a:off x="2129558" y="4469727"/>
            <a:ext cx="330835" cy="289560"/>
            <a:chOff x="1594278" y="3439662"/>
            <a:chExt cx="330835" cy="289560"/>
          </a:xfrm>
        </p:grpSpPr>
        <p:sp>
          <p:nvSpPr>
            <p:cNvPr id="71" name="object 69">
              <a:extLst>
                <a:ext uri="{FF2B5EF4-FFF2-40B4-BE49-F238E27FC236}">
                  <a16:creationId xmlns:a16="http://schemas.microsoft.com/office/drawing/2014/main" id="{03D4FDA1-B979-4553-BAAB-63F62F40B9F9}"/>
                </a:ext>
              </a:extLst>
            </p:cNvPr>
            <p:cNvSpPr/>
            <p:nvPr/>
          </p:nvSpPr>
          <p:spPr>
            <a:xfrm>
              <a:off x="1599040" y="34444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2" name="object 70">
              <a:extLst>
                <a:ext uri="{FF2B5EF4-FFF2-40B4-BE49-F238E27FC236}">
                  <a16:creationId xmlns:a16="http://schemas.microsoft.com/office/drawing/2014/main" id="{D305A849-A850-4C21-9D06-BF1440D05AC7}"/>
                </a:ext>
              </a:extLst>
            </p:cNvPr>
            <p:cNvSpPr/>
            <p:nvPr/>
          </p:nvSpPr>
          <p:spPr>
            <a:xfrm>
              <a:off x="1599040" y="34444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3" name="object 71">
            <a:extLst>
              <a:ext uri="{FF2B5EF4-FFF2-40B4-BE49-F238E27FC236}">
                <a16:creationId xmlns:a16="http://schemas.microsoft.com/office/drawing/2014/main" id="{C3BA5E8C-5005-44FE-8358-3F7ABC1CC6AB}"/>
              </a:ext>
            </a:extLst>
          </p:cNvPr>
          <p:cNvSpPr txBox="1"/>
          <p:nvPr/>
        </p:nvSpPr>
        <p:spPr>
          <a:xfrm>
            <a:off x="2108920" y="4578031"/>
            <a:ext cx="40068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e</a:t>
            </a:r>
            <a:r>
              <a:rPr sz="450" dirty="0">
                <a:latin typeface="Arial MT"/>
                <a:cs typeface="Arial MT"/>
              </a:rPr>
              <a:t>1,0</a:t>
            </a:r>
            <a:endParaRPr sz="450">
              <a:latin typeface="Arial MT"/>
              <a:cs typeface="Arial MT"/>
            </a:endParaRPr>
          </a:p>
        </p:txBody>
      </p:sp>
      <p:grpSp>
        <p:nvGrpSpPr>
          <p:cNvPr id="74" name="object 72">
            <a:extLst>
              <a:ext uri="{FF2B5EF4-FFF2-40B4-BE49-F238E27FC236}">
                <a16:creationId xmlns:a16="http://schemas.microsoft.com/office/drawing/2014/main" id="{EFEE8233-9EBA-48A2-B177-F3A9421A98E4}"/>
              </a:ext>
            </a:extLst>
          </p:cNvPr>
          <p:cNvGrpSpPr/>
          <p:nvPr/>
        </p:nvGrpSpPr>
        <p:grpSpPr>
          <a:xfrm>
            <a:off x="2129558" y="4159702"/>
            <a:ext cx="330835" cy="289560"/>
            <a:chOff x="1594278" y="3129637"/>
            <a:chExt cx="330835" cy="289560"/>
          </a:xfrm>
        </p:grpSpPr>
        <p:sp>
          <p:nvSpPr>
            <p:cNvPr id="75" name="object 73">
              <a:extLst>
                <a:ext uri="{FF2B5EF4-FFF2-40B4-BE49-F238E27FC236}">
                  <a16:creationId xmlns:a16="http://schemas.microsoft.com/office/drawing/2014/main" id="{C870EDF4-5002-41D7-9B43-2848155256E1}"/>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6" name="object 74">
              <a:extLst>
                <a:ext uri="{FF2B5EF4-FFF2-40B4-BE49-F238E27FC236}">
                  <a16:creationId xmlns:a16="http://schemas.microsoft.com/office/drawing/2014/main" id="{9258714A-E8FD-4559-9A3A-88A1C0333125}"/>
                </a:ext>
              </a:extLst>
            </p:cNvPr>
            <p:cNvSpPr/>
            <p:nvPr/>
          </p:nvSpPr>
          <p:spPr>
            <a:xfrm>
              <a:off x="1599040" y="31343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7" name="object 75">
            <a:extLst>
              <a:ext uri="{FF2B5EF4-FFF2-40B4-BE49-F238E27FC236}">
                <a16:creationId xmlns:a16="http://schemas.microsoft.com/office/drawing/2014/main" id="{B916D43A-EE51-4815-8752-CF400911F50C}"/>
              </a:ext>
            </a:extLst>
          </p:cNvPr>
          <p:cNvSpPr txBox="1"/>
          <p:nvPr/>
        </p:nvSpPr>
        <p:spPr>
          <a:xfrm>
            <a:off x="2108920" y="4268006"/>
            <a:ext cx="40068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e</a:t>
            </a:r>
            <a:r>
              <a:rPr sz="450" dirty="0">
                <a:latin typeface="Arial MT"/>
                <a:cs typeface="Arial MT"/>
              </a:rPr>
              <a:t>0,0</a:t>
            </a:r>
            <a:endParaRPr sz="450">
              <a:latin typeface="Arial MT"/>
              <a:cs typeface="Arial MT"/>
            </a:endParaRPr>
          </a:p>
        </p:txBody>
      </p:sp>
      <p:grpSp>
        <p:nvGrpSpPr>
          <p:cNvPr id="78" name="object 76">
            <a:extLst>
              <a:ext uri="{FF2B5EF4-FFF2-40B4-BE49-F238E27FC236}">
                <a16:creationId xmlns:a16="http://schemas.microsoft.com/office/drawing/2014/main" id="{7285309A-49ED-408C-A168-EB18BFBDE392}"/>
              </a:ext>
            </a:extLst>
          </p:cNvPr>
          <p:cNvGrpSpPr/>
          <p:nvPr/>
        </p:nvGrpSpPr>
        <p:grpSpPr>
          <a:xfrm>
            <a:off x="2132108" y="3297127"/>
            <a:ext cx="330835" cy="289560"/>
            <a:chOff x="1596828" y="2267062"/>
            <a:chExt cx="330835" cy="289560"/>
          </a:xfrm>
        </p:grpSpPr>
        <p:sp>
          <p:nvSpPr>
            <p:cNvPr id="79" name="object 77">
              <a:extLst>
                <a:ext uri="{FF2B5EF4-FFF2-40B4-BE49-F238E27FC236}">
                  <a16:creationId xmlns:a16="http://schemas.microsoft.com/office/drawing/2014/main" id="{3DD26E27-B7F9-4B7D-9526-2370A698D513}"/>
                </a:ext>
              </a:extLst>
            </p:cNvPr>
            <p:cNvSpPr/>
            <p:nvPr/>
          </p:nvSpPr>
          <p:spPr>
            <a:xfrm>
              <a:off x="1601591"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0" name="object 78">
              <a:extLst>
                <a:ext uri="{FF2B5EF4-FFF2-40B4-BE49-F238E27FC236}">
                  <a16:creationId xmlns:a16="http://schemas.microsoft.com/office/drawing/2014/main" id="{56D2BCFE-B4D6-40A4-B692-B1017A901FD6}"/>
                </a:ext>
              </a:extLst>
            </p:cNvPr>
            <p:cNvSpPr/>
            <p:nvPr/>
          </p:nvSpPr>
          <p:spPr>
            <a:xfrm>
              <a:off x="1601591"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1" name="object 79">
            <a:extLst>
              <a:ext uri="{FF2B5EF4-FFF2-40B4-BE49-F238E27FC236}">
                <a16:creationId xmlns:a16="http://schemas.microsoft.com/office/drawing/2014/main" id="{7464F3C5-E8BE-48FB-99C5-923498BB3FBF}"/>
              </a:ext>
            </a:extLst>
          </p:cNvPr>
          <p:cNvSpPr txBox="1"/>
          <p:nvPr/>
        </p:nvSpPr>
        <p:spPr>
          <a:xfrm>
            <a:off x="2111471" y="3405431"/>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2,0</a:t>
            </a:r>
            <a:endParaRPr sz="450">
              <a:latin typeface="Arial MT"/>
              <a:cs typeface="Arial MT"/>
            </a:endParaRPr>
          </a:p>
        </p:txBody>
      </p:sp>
      <p:grpSp>
        <p:nvGrpSpPr>
          <p:cNvPr id="82" name="object 80">
            <a:extLst>
              <a:ext uri="{FF2B5EF4-FFF2-40B4-BE49-F238E27FC236}">
                <a16:creationId xmlns:a16="http://schemas.microsoft.com/office/drawing/2014/main" id="{F226EB0D-2483-4EF8-8C24-E71602FB2E37}"/>
              </a:ext>
            </a:extLst>
          </p:cNvPr>
          <p:cNvGrpSpPr/>
          <p:nvPr/>
        </p:nvGrpSpPr>
        <p:grpSpPr>
          <a:xfrm>
            <a:off x="2132108" y="2987102"/>
            <a:ext cx="330835" cy="289560"/>
            <a:chOff x="1596828" y="1957037"/>
            <a:chExt cx="330835" cy="289560"/>
          </a:xfrm>
        </p:grpSpPr>
        <p:sp>
          <p:nvSpPr>
            <p:cNvPr id="83" name="object 81">
              <a:extLst>
                <a:ext uri="{FF2B5EF4-FFF2-40B4-BE49-F238E27FC236}">
                  <a16:creationId xmlns:a16="http://schemas.microsoft.com/office/drawing/2014/main" id="{2DEA49B4-C542-4087-916B-2125A356C34E}"/>
                </a:ext>
              </a:extLst>
            </p:cNvPr>
            <p:cNvSpPr/>
            <p:nvPr/>
          </p:nvSpPr>
          <p:spPr>
            <a:xfrm>
              <a:off x="1601591"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4" name="object 82">
              <a:extLst>
                <a:ext uri="{FF2B5EF4-FFF2-40B4-BE49-F238E27FC236}">
                  <a16:creationId xmlns:a16="http://schemas.microsoft.com/office/drawing/2014/main" id="{7CAA8F1B-BCAB-429A-88E0-0C858BC42E39}"/>
                </a:ext>
              </a:extLst>
            </p:cNvPr>
            <p:cNvSpPr/>
            <p:nvPr/>
          </p:nvSpPr>
          <p:spPr>
            <a:xfrm>
              <a:off x="1601591"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5" name="object 83">
            <a:extLst>
              <a:ext uri="{FF2B5EF4-FFF2-40B4-BE49-F238E27FC236}">
                <a16:creationId xmlns:a16="http://schemas.microsoft.com/office/drawing/2014/main" id="{492F84D2-DAB5-4870-8F5E-3C63460E7A27}"/>
              </a:ext>
            </a:extLst>
          </p:cNvPr>
          <p:cNvSpPr txBox="1"/>
          <p:nvPr/>
        </p:nvSpPr>
        <p:spPr>
          <a:xfrm>
            <a:off x="2111471" y="3095406"/>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1,0</a:t>
            </a:r>
            <a:endParaRPr sz="450">
              <a:latin typeface="Arial MT"/>
              <a:cs typeface="Arial MT"/>
            </a:endParaRPr>
          </a:p>
        </p:txBody>
      </p:sp>
      <p:grpSp>
        <p:nvGrpSpPr>
          <p:cNvPr id="86" name="object 84">
            <a:extLst>
              <a:ext uri="{FF2B5EF4-FFF2-40B4-BE49-F238E27FC236}">
                <a16:creationId xmlns:a16="http://schemas.microsoft.com/office/drawing/2014/main" id="{9EFBA4DF-0B9F-4A3C-953D-2D4B0B413B7E}"/>
              </a:ext>
            </a:extLst>
          </p:cNvPr>
          <p:cNvGrpSpPr/>
          <p:nvPr/>
        </p:nvGrpSpPr>
        <p:grpSpPr>
          <a:xfrm>
            <a:off x="2132108" y="2677077"/>
            <a:ext cx="330835" cy="289560"/>
            <a:chOff x="1596828" y="1647012"/>
            <a:chExt cx="330835" cy="289560"/>
          </a:xfrm>
        </p:grpSpPr>
        <p:sp>
          <p:nvSpPr>
            <p:cNvPr id="87" name="object 85">
              <a:extLst>
                <a:ext uri="{FF2B5EF4-FFF2-40B4-BE49-F238E27FC236}">
                  <a16:creationId xmlns:a16="http://schemas.microsoft.com/office/drawing/2014/main" id="{CC359E09-78FA-4CEC-BC6E-682A7AC12B8E}"/>
                </a:ext>
              </a:extLst>
            </p:cNvPr>
            <p:cNvSpPr/>
            <p:nvPr/>
          </p:nvSpPr>
          <p:spPr>
            <a:xfrm>
              <a:off x="1601591"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8" name="object 86">
              <a:extLst>
                <a:ext uri="{FF2B5EF4-FFF2-40B4-BE49-F238E27FC236}">
                  <a16:creationId xmlns:a16="http://schemas.microsoft.com/office/drawing/2014/main" id="{3CBA2BDB-6D90-49CF-BBEF-DC75C82EB884}"/>
                </a:ext>
              </a:extLst>
            </p:cNvPr>
            <p:cNvSpPr/>
            <p:nvPr/>
          </p:nvSpPr>
          <p:spPr>
            <a:xfrm>
              <a:off x="1601591"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9" name="object 87">
            <a:extLst>
              <a:ext uri="{FF2B5EF4-FFF2-40B4-BE49-F238E27FC236}">
                <a16:creationId xmlns:a16="http://schemas.microsoft.com/office/drawing/2014/main" id="{0C9037A3-58F8-4891-A2B6-116F73FEDA99}"/>
              </a:ext>
            </a:extLst>
          </p:cNvPr>
          <p:cNvSpPr txBox="1"/>
          <p:nvPr/>
        </p:nvSpPr>
        <p:spPr>
          <a:xfrm>
            <a:off x="2111471" y="2785381"/>
            <a:ext cx="398145" cy="132080"/>
          </a:xfrm>
          <a:prstGeom prst="rect">
            <a:avLst/>
          </a:prstGeom>
        </p:spPr>
        <p:txBody>
          <a:bodyPr vert="horz" wrap="square" lIns="0" tIns="12700" rIns="0" bIns="0" rtlCol="0">
            <a:spAutoFit/>
          </a:bodyPr>
          <a:lstStyle/>
          <a:p>
            <a:pPr marL="120014">
              <a:lnSpc>
                <a:spcPct val="100000"/>
              </a:lnSpc>
              <a:spcBef>
                <a:spcPts val="100"/>
              </a:spcBef>
            </a:pPr>
            <a:r>
              <a:rPr sz="1050" baseline="19841" dirty="0">
                <a:latin typeface="Arial MT"/>
                <a:cs typeface="Arial MT"/>
              </a:rPr>
              <a:t>a</a:t>
            </a:r>
            <a:r>
              <a:rPr sz="450" dirty="0">
                <a:latin typeface="Arial MT"/>
                <a:cs typeface="Arial MT"/>
              </a:rPr>
              <a:t>0,0</a:t>
            </a:r>
            <a:endParaRPr sz="450">
              <a:latin typeface="Arial MT"/>
              <a:cs typeface="Arial MT"/>
            </a:endParaRPr>
          </a:p>
        </p:txBody>
      </p:sp>
      <p:grpSp>
        <p:nvGrpSpPr>
          <p:cNvPr id="90" name="object 88">
            <a:extLst>
              <a:ext uri="{FF2B5EF4-FFF2-40B4-BE49-F238E27FC236}">
                <a16:creationId xmlns:a16="http://schemas.microsoft.com/office/drawing/2014/main" id="{8F11030F-5493-435C-A3E6-F4D7D165D3B2}"/>
              </a:ext>
            </a:extLst>
          </p:cNvPr>
          <p:cNvGrpSpPr/>
          <p:nvPr/>
        </p:nvGrpSpPr>
        <p:grpSpPr>
          <a:xfrm>
            <a:off x="2484001" y="4779752"/>
            <a:ext cx="330835" cy="289560"/>
            <a:chOff x="1948721" y="3749687"/>
            <a:chExt cx="330835" cy="289560"/>
          </a:xfrm>
        </p:grpSpPr>
        <p:sp>
          <p:nvSpPr>
            <p:cNvPr id="91" name="object 89">
              <a:extLst>
                <a:ext uri="{FF2B5EF4-FFF2-40B4-BE49-F238E27FC236}">
                  <a16:creationId xmlns:a16="http://schemas.microsoft.com/office/drawing/2014/main" id="{7774F681-5725-446A-A6B7-6E9E2258066F}"/>
                </a:ext>
              </a:extLst>
            </p:cNvPr>
            <p:cNvSpPr/>
            <p:nvPr/>
          </p:nvSpPr>
          <p:spPr>
            <a:xfrm>
              <a:off x="1953484"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92" name="object 90">
              <a:extLst>
                <a:ext uri="{FF2B5EF4-FFF2-40B4-BE49-F238E27FC236}">
                  <a16:creationId xmlns:a16="http://schemas.microsoft.com/office/drawing/2014/main" id="{025655B6-2B1C-4A57-A76E-4E3461F8C18D}"/>
                </a:ext>
              </a:extLst>
            </p:cNvPr>
            <p:cNvSpPr/>
            <p:nvPr/>
          </p:nvSpPr>
          <p:spPr>
            <a:xfrm>
              <a:off x="1953484"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93" name="object 91">
            <a:extLst>
              <a:ext uri="{FF2B5EF4-FFF2-40B4-BE49-F238E27FC236}">
                <a16:creationId xmlns:a16="http://schemas.microsoft.com/office/drawing/2014/main" id="{E3BABF3C-D526-4F8B-B93E-7104DED75072}"/>
              </a:ext>
            </a:extLst>
          </p:cNvPr>
          <p:cNvSpPr txBox="1"/>
          <p:nvPr/>
        </p:nvSpPr>
        <p:spPr>
          <a:xfrm>
            <a:off x="2468126" y="4888056"/>
            <a:ext cx="375285" cy="132080"/>
          </a:xfrm>
          <a:prstGeom prst="rect">
            <a:avLst/>
          </a:prstGeom>
        </p:spPr>
        <p:txBody>
          <a:bodyPr vert="horz" wrap="square" lIns="0" tIns="12700" rIns="0" bIns="0" rtlCol="0">
            <a:spAutoFit/>
          </a:bodyPr>
          <a:lstStyle/>
          <a:p>
            <a:pPr marL="114935">
              <a:lnSpc>
                <a:spcPct val="100000"/>
              </a:lnSpc>
              <a:spcBef>
                <a:spcPts val="100"/>
              </a:spcBef>
            </a:pPr>
            <a:r>
              <a:rPr sz="1050" baseline="19841" dirty="0">
                <a:latin typeface="Arial MT"/>
                <a:cs typeface="Arial MT"/>
              </a:rPr>
              <a:t>e</a:t>
            </a:r>
            <a:r>
              <a:rPr sz="450" dirty="0">
                <a:latin typeface="Arial MT"/>
                <a:cs typeface="Arial MT"/>
              </a:rPr>
              <a:t>2,1</a:t>
            </a:r>
            <a:endParaRPr sz="450">
              <a:latin typeface="Arial MT"/>
              <a:cs typeface="Arial MT"/>
            </a:endParaRPr>
          </a:p>
        </p:txBody>
      </p:sp>
      <p:grpSp>
        <p:nvGrpSpPr>
          <p:cNvPr id="94" name="object 92">
            <a:extLst>
              <a:ext uri="{FF2B5EF4-FFF2-40B4-BE49-F238E27FC236}">
                <a16:creationId xmlns:a16="http://schemas.microsoft.com/office/drawing/2014/main" id="{B9FFB3C4-04AA-4A53-A297-231591990FDF}"/>
              </a:ext>
            </a:extLst>
          </p:cNvPr>
          <p:cNvGrpSpPr/>
          <p:nvPr/>
        </p:nvGrpSpPr>
        <p:grpSpPr>
          <a:xfrm>
            <a:off x="2484001" y="4469727"/>
            <a:ext cx="330835" cy="289560"/>
            <a:chOff x="1948721" y="3439662"/>
            <a:chExt cx="330835" cy="289560"/>
          </a:xfrm>
        </p:grpSpPr>
        <p:sp>
          <p:nvSpPr>
            <p:cNvPr id="95" name="object 93">
              <a:extLst>
                <a:ext uri="{FF2B5EF4-FFF2-40B4-BE49-F238E27FC236}">
                  <a16:creationId xmlns:a16="http://schemas.microsoft.com/office/drawing/2014/main" id="{813F2078-B45A-43D2-90EB-ACF6B11D4DB7}"/>
                </a:ext>
              </a:extLst>
            </p:cNvPr>
            <p:cNvSpPr/>
            <p:nvPr/>
          </p:nvSpPr>
          <p:spPr>
            <a:xfrm>
              <a:off x="1953484" y="34444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96" name="object 94">
              <a:extLst>
                <a:ext uri="{FF2B5EF4-FFF2-40B4-BE49-F238E27FC236}">
                  <a16:creationId xmlns:a16="http://schemas.microsoft.com/office/drawing/2014/main" id="{9E7BB052-B1A9-47AE-B9EC-B134AF287A07}"/>
                </a:ext>
              </a:extLst>
            </p:cNvPr>
            <p:cNvSpPr/>
            <p:nvPr/>
          </p:nvSpPr>
          <p:spPr>
            <a:xfrm>
              <a:off x="1953484" y="34444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97" name="object 95">
            <a:extLst>
              <a:ext uri="{FF2B5EF4-FFF2-40B4-BE49-F238E27FC236}">
                <a16:creationId xmlns:a16="http://schemas.microsoft.com/office/drawing/2014/main" id="{54708D78-F847-4865-A1E4-00D97AB28E82}"/>
              </a:ext>
            </a:extLst>
          </p:cNvPr>
          <p:cNvSpPr txBox="1"/>
          <p:nvPr/>
        </p:nvSpPr>
        <p:spPr>
          <a:xfrm>
            <a:off x="2468126" y="4578031"/>
            <a:ext cx="375285" cy="132080"/>
          </a:xfrm>
          <a:prstGeom prst="rect">
            <a:avLst/>
          </a:prstGeom>
        </p:spPr>
        <p:txBody>
          <a:bodyPr vert="horz" wrap="square" lIns="0" tIns="12700" rIns="0" bIns="0" rtlCol="0">
            <a:spAutoFit/>
          </a:bodyPr>
          <a:lstStyle/>
          <a:p>
            <a:pPr marL="114935">
              <a:lnSpc>
                <a:spcPct val="100000"/>
              </a:lnSpc>
              <a:spcBef>
                <a:spcPts val="100"/>
              </a:spcBef>
            </a:pPr>
            <a:r>
              <a:rPr sz="1050" baseline="19841" dirty="0">
                <a:latin typeface="Arial MT"/>
                <a:cs typeface="Arial MT"/>
              </a:rPr>
              <a:t>e</a:t>
            </a:r>
            <a:r>
              <a:rPr sz="450" dirty="0">
                <a:latin typeface="Arial MT"/>
                <a:cs typeface="Arial MT"/>
              </a:rPr>
              <a:t>1,1</a:t>
            </a:r>
            <a:endParaRPr sz="450">
              <a:latin typeface="Arial MT"/>
              <a:cs typeface="Arial MT"/>
            </a:endParaRPr>
          </a:p>
        </p:txBody>
      </p:sp>
      <p:sp>
        <p:nvSpPr>
          <p:cNvPr id="98" name="object 96">
            <a:extLst>
              <a:ext uri="{FF2B5EF4-FFF2-40B4-BE49-F238E27FC236}">
                <a16:creationId xmlns:a16="http://schemas.microsoft.com/office/drawing/2014/main" id="{04694B6D-6B19-43FC-9F18-34B9EA3CC332}"/>
              </a:ext>
            </a:extLst>
          </p:cNvPr>
          <p:cNvSpPr/>
          <p:nvPr/>
        </p:nvSpPr>
        <p:spPr>
          <a:xfrm>
            <a:off x="2488764" y="4164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9" name="object 97">
            <a:extLst>
              <a:ext uri="{FF2B5EF4-FFF2-40B4-BE49-F238E27FC236}">
                <a16:creationId xmlns:a16="http://schemas.microsoft.com/office/drawing/2014/main" id="{4C585431-7B16-493F-A146-2E7283F290BF}"/>
              </a:ext>
            </a:extLst>
          </p:cNvPr>
          <p:cNvSpPr txBox="1"/>
          <p:nvPr/>
        </p:nvSpPr>
        <p:spPr>
          <a:xfrm>
            <a:off x="2493526" y="4169227"/>
            <a:ext cx="324485" cy="285750"/>
          </a:xfrm>
          <a:prstGeom prst="rect">
            <a:avLst/>
          </a:prstGeom>
          <a:solidFill>
            <a:srgbClr val="CCCCCC"/>
          </a:solidFill>
        </p:spPr>
        <p:txBody>
          <a:bodyPr vert="horz" wrap="square" lIns="0" tIns="111125" rIns="0" bIns="0" rtlCol="0">
            <a:spAutoFit/>
          </a:bodyPr>
          <a:lstStyle/>
          <a:p>
            <a:pPr marL="89535">
              <a:lnSpc>
                <a:spcPct val="100000"/>
              </a:lnSpc>
              <a:spcBef>
                <a:spcPts val="875"/>
              </a:spcBef>
            </a:pPr>
            <a:r>
              <a:rPr sz="1050" baseline="19841" dirty="0">
                <a:latin typeface="Arial MT"/>
                <a:cs typeface="Arial MT"/>
              </a:rPr>
              <a:t>e</a:t>
            </a:r>
            <a:r>
              <a:rPr sz="450" dirty="0">
                <a:latin typeface="Arial MT"/>
                <a:cs typeface="Arial MT"/>
              </a:rPr>
              <a:t>0,1</a:t>
            </a:r>
            <a:endParaRPr sz="450">
              <a:latin typeface="Arial MT"/>
              <a:cs typeface="Arial MT"/>
            </a:endParaRPr>
          </a:p>
        </p:txBody>
      </p:sp>
      <p:grpSp>
        <p:nvGrpSpPr>
          <p:cNvPr id="100" name="object 98">
            <a:extLst>
              <a:ext uri="{FF2B5EF4-FFF2-40B4-BE49-F238E27FC236}">
                <a16:creationId xmlns:a16="http://schemas.microsoft.com/office/drawing/2014/main" id="{2C70537C-74A0-47CC-9298-E34EB8039ED9}"/>
              </a:ext>
            </a:extLst>
          </p:cNvPr>
          <p:cNvGrpSpPr/>
          <p:nvPr/>
        </p:nvGrpSpPr>
        <p:grpSpPr>
          <a:xfrm>
            <a:off x="2829822" y="4779752"/>
            <a:ext cx="330835" cy="289560"/>
            <a:chOff x="2294542" y="3749687"/>
            <a:chExt cx="330835" cy="289560"/>
          </a:xfrm>
        </p:grpSpPr>
        <p:sp>
          <p:nvSpPr>
            <p:cNvPr id="101" name="object 99">
              <a:extLst>
                <a:ext uri="{FF2B5EF4-FFF2-40B4-BE49-F238E27FC236}">
                  <a16:creationId xmlns:a16="http://schemas.microsoft.com/office/drawing/2014/main" id="{6BD8F246-C3CF-40FF-BB14-57F2B86317B1}"/>
                </a:ext>
              </a:extLst>
            </p:cNvPr>
            <p:cNvSpPr/>
            <p:nvPr/>
          </p:nvSpPr>
          <p:spPr>
            <a:xfrm>
              <a:off x="2299305"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102" name="object 100">
              <a:extLst>
                <a:ext uri="{FF2B5EF4-FFF2-40B4-BE49-F238E27FC236}">
                  <a16:creationId xmlns:a16="http://schemas.microsoft.com/office/drawing/2014/main" id="{73A52512-AF4A-479C-884F-A34C155F534B}"/>
                </a:ext>
              </a:extLst>
            </p:cNvPr>
            <p:cNvSpPr/>
            <p:nvPr/>
          </p:nvSpPr>
          <p:spPr>
            <a:xfrm>
              <a:off x="2299305"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3" name="object 101">
            <a:extLst>
              <a:ext uri="{FF2B5EF4-FFF2-40B4-BE49-F238E27FC236}">
                <a16:creationId xmlns:a16="http://schemas.microsoft.com/office/drawing/2014/main" id="{91817185-F9B5-4312-8820-148812C073E0}"/>
              </a:ext>
            </a:extLst>
          </p:cNvPr>
          <p:cNvSpPr txBox="1"/>
          <p:nvPr/>
        </p:nvSpPr>
        <p:spPr>
          <a:xfrm>
            <a:off x="2801537" y="4888056"/>
            <a:ext cx="375285" cy="132080"/>
          </a:xfrm>
          <a:prstGeom prst="rect">
            <a:avLst/>
          </a:prstGeom>
        </p:spPr>
        <p:txBody>
          <a:bodyPr vert="horz" wrap="square" lIns="0" tIns="12700" rIns="0" bIns="0" rtlCol="0">
            <a:spAutoFit/>
          </a:bodyPr>
          <a:lstStyle/>
          <a:p>
            <a:pPr marL="127635">
              <a:lnSpc>
                <a:spcPct val="100000"/>
              </a:lnSpc>
              <a:spcBef>
                <a:spcPts val="100"/>
              </a:spcBef>
            </a:pPr>
            <a:r>
              <a:rPr sz="1050" baseline="19841" dirty="0">
                <a:latin typeface="Arial MT"/>
                <a:cs typeface="Arial MT"/>
              </a:rPr>
              <a:t>e</a:t>
            </a:r>
            <a:r>
              <a:rPr sz="450" dirty="0">
                <a:latin typeface="Arial MT"/>
                <a:cs typeface="Arial MT"/>
              </a:rPr>
              <a:t>2,2</a:t>
            </a:r>
            <a:endParaRPr sz="450">
              <a:latin typeface="Arial MT"/>
              <a:cs typeface="Arial MT"/>
            </a:endParaRPr>
          </a:p>
        </p:txBody>
      </p:sp>
      <p:sp>
        <p:nvSpPr>
          <p:cNvPr id="104" name="object 102">
            <a:extLst>
              <a:ext uri="{FF2B5EF4-FFF2-40B4-BE49-F238E27FC236}">
                <a16:creationId xmlns:a16="http://schemas.microsoft.com/office/drawing/2014/main" id="{7551A5B1-16DB-403B-BC9D-FFF5C68A7D3F}"/>
              </a:ext>
            </a:extLst>
          </p:cNvPr>
          <p:cNvSpPr/>
          <p:nvPr/>
        </p:nvSpPr>
        <p:spPr>
          <a:xfrm>
            <a:off x="2834585" y="447449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5" name="object 103">
            <a:extLst>
              <a:ext uri="{FF2B5EF4-FFF2-40B4-BE49-F238E27FC236}">
                <a16:creationId xmlns:a16="http://schemas.microsoft.com/office/drawing/2014/main" id="{4061B239-078D-400D-878F-EAC10104CAA9}"/>
              </a:ext>
            </a:extLst>
          </p:cNvPr>
          <p:cNvSpPr txBox="1"/>
          <p:nvPr/>
        </p:nvSpPr>
        <p:spPr>
          <a:xfrm>
            <a:off x="2826937" y="4464039"/>
            <a:ext cx="324485" cy="300990"/>
          </a:xfrm>
          <a:prstGeom prst="rect">
            <a:avLst/>
          </a:prstGeom>
          <a:solidFill>
            <a:srgbClr val="CCCCCC"/>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e</a:t>
            </a:r>
            <a:r>
              <a:rPr sz="450" dirty="0">
                <a:latin typeface="Arial MT"/>
                <a:cs typeface="Arial MT"/>
              </a:rPr>
              <a:t>1,2</a:t>
            </a:r>
            <a:endParaRPr sz="450">
              <a:latin typeface="Arial MT"/>
              <a:cs typeface="Arial MT"/>
            </a:endParaRPr>
          </a:p>
        </p:txBody>
      </p:sp>
      <p:sp>
        <p:nvSpPr>
          <p:cNvPr id="106" name="object 104">
            <a:extLst>
              <a:ext uri="{FF2B5EF4-FFF2-40B4-BE49-F238E27FC236}">
                <a16:creationId xmlns:a16="http://schemas.microsoft.com/office/drawing/2014/main" id="{A0096C5F-E333-4D38-8FBD-177AF2498B6A}"/>
              </a:ext>
            </a:extLst>
          </p:cNvPr>
          <p:cNvSpPr/>
          <p:nvPr/>
        </p:nvSpPr>
        <p:spPr>
          <a:xfrm>
            <a:off x="2834585" y="4164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7" name="object 105">
            <a:extLst>
              <a:ext uri="{FF2B5EF4-FFF2-40B4-BE49-F238E27FC236}">
                <a16:creationId xmlns:a16="http://schemas.microsoft.com/office/drawing/2014/main" id="{B5A97014-D5E4-47D8-8FD5-B493881B2444}"/>
              </a:ext>
            </a:extLst>
          </p:cNvPr>
          <p:cNvSpPr txBox="1"/>
          <p:nvPr/>
        </p:nvSpPr>
        <p:spPr>
          <a:xfrm>
            <a:off x="2826937" y="4169227"/>
            <a:ext cx="324485" cy="285750"/>
          </a:xfrm>
          <a:prstGeom prst="rect">
            <a:avLst/>
          </a:prstGeom>
          <a:solidFill>
            <a:srgbClr val="CCCCCC"/>
          </a:solidFill>
        </p:spPr>
        <p:txBody>
          <a:bodyPr vert="horz" wrap="square" lIns="0" tIns="111125" rIns="0" bIns="0" rtlCol="0">
            <a:spAutoFit/>
          </a:bodyPr>
          <a:lstStyle/>
          <a:p>
            <a:pPr marL="102235">
              <a:lnSpc>
                <a:spcPct val="100000"/>
              </a:lnSpc>
              <a:spcBef>
                <a:spcPts val="875"/>
              </a:spcBef>
            </a:pPr>
            <a:r>
              <a:rPr sz="1050" baseline="19841" dirty="0">
                <a:latin typeface="Arial MT"/>
                <a:cs typeface="Arial MT"/>
              </a:rPr>
              <a:t>e</a:t>
            </a:r>
            <a:r>
              <a:rPr sz="450" dirty="0">
                <a:latin typeface="Arial MT"/>
                <a:cs typeface="Arial MT"/>
              </a:rPr>
              <a:t>0,2</a:t>
            </a:r>
            <a:endParaRPr sz="450">
              <a:latin typeface="Arial MT"/>
              <a:cs typeface="Arial MT"/>
            </a:endParaRPr>
          </a:p>
        </p:txBody>
      </p:sp>
      <p:sp>
        <p:nvSpPr>
          <p:cNvPr id="108" name="object 106">
            <a:extLst>
              <a:ext uri="{FF2B5EF4-FFF2-40B4-BE49-F238E27FC236}">
                <a16:creationId xmlns:a16="http://schemas.microsoft.com/office/drawing/2014/main" id="{DFAD6FFB-64A2-4B6F-9F7F-274FC5625FFC}"/>
              </a:ext>
            </a:extLst>
          </p:cNvPr>
          <p:cNvSpPr/>
          <p:nvPr/>
        </p:nvSpPr>
        <p:spPr>
          <a:xfrm>
            <a:off x="2488764" y="330188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9" name="object 107">
            <a:extLst>
              <a:ext uri="{FF2B5EF4-FFF2-40B4-BE49-F238E27FC236}">
                <a16:creationId xmlns:a16="http://schemas.microsoft.com/office/drawing/2014/main" id="{B3B004A4-80F8-496A-9E24-597D5154DBD6}"/>
              </a:ext>
            </a:extLst>
          </p:cNvPr>
          <p:cNvSpPr txBox="1"/>
          <p:nvPr/>
        </p:nvSpPr>
        <p:spPr>
          <a:xfrm>
            <a:off x="2493526" y="3291439"/>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2,1</a:t>
            </a:r>
            <a:endParaRPr sz="450">
              <a:latin typeface="Arial MT"/>
              <a:cs typeface="Arial MT"/>
            </a:endParaRPr>
          </a:p>
        </p:txBody>
      </p:sp>
      <p:sp>
        <p:nvSpPr>
          <p:cNvPr id="110" name="object 108">
            <a:extLst>
              <a:ext uri="{FF2B5EF4-FFF2-40B4-BE49-F238E27FC236}">
                <a16:creationId xmlns:a16="http://schemas.microsoft.com/office/drawing/2014/main" id="{2B2B5835-EBAD-47EA-A10B-48A89D7C1BB3}"/>
              </a:ext>
            </a:extLst>
          </p:cNvPr>
          <p:cNvSpPr/>
          <p:nvPr/>
        </p:nvSpPr>
        <p:spPr>
          <a:xfrm>
            <a:off x="2488764" y="2991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11" name="object 109">
            <a:extLst>
              <a:ext uri="{FF2B5EF4-FFF2-40B4-BE49-F238E27FC236}">
                <a16:creationId xmlns:a16="http://schemas.microsoft.com/office/drawing/2014/main" id="{3DC051C9-F339-4249-8D88-6232D21A9CD1}"/>
              </a:ext>
            </a:extLst>
          </p:cNvPr>
          <p:cNvSpPr txBox="1"/>
          <p:nvPr/>
        </p:nvSpPr>
        <p:spPr>
          <a:xfrm>
            <a:off x="2493526" y="2981415"/>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89535">
              <a:lnSpc>
                <a:spcPct val="100000"/>
              </a:lnSpc>
            </a:pPr>
            <a:r>
              <a:rPr sz="1050" baseline="19841" dirty="0">
                <a:latin typeface="Arial MT"/>
                <a:cs typeface="Arial MT"/>
              </a:rPr>
              <a:t>a</a:t>
            </a:r>
            <a:r>
              <a:rPr sz="450" dirty="0">
                <a:latin typeface="Arial MT"/>
                <a:cs typeface="Arial MT"/>
              </a:rPr>
              <a:t>1,1</a:t>
            </a:r>
            <a:endParaRPr sz="450">
              <a:latin typeface="Arial MT"/>
              <a:cs typeface="Arial MT"/>
            </a:endParaRPr>
          </a:p>
        </p:txBody>
      </p:sp>
      <p:sp>
        <p:nvSpPr>
          <p:cNvPr id="112" name="object 110">
            <a:extLst>
              <a:ext uri="{FF2B5EF4-FFF2-40B4-BE49-F238E27FC236}">
                <a16:creationId xmlns:a16="http://schemas.microsoft.com/office/drawing/2014/main" id="{645AE524-DEF1-4354-941D-E38DD97F3DDB}"/>
              </a:ext>
            </a:extLst>
          </p:cNvPr>
          <p:cNvSpPr/>
          <p:nvPr/>
        </p:nvSpPr>
        <p:spPr>
          <a:xfrm>
            <a:off x="2488764" y="26818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13" name="object 111">
            <a:extLst>
              <a:ext uri="{FF2B5EF4-FFF2-40B4-BE49-F238E27FC236}">
                <a16:creationId xmlns:a16="http://schemas.microsoft.com/office/drawing/2014/main" id="{A54C01C1-1E9F-47A8-A681-8B3FFBBC00FC}"/>
              </a:ext>
            </a:extLst>
          </p:cNvPr>
          <p:cNvSpPr txBox="1"/>
          <p:nvPr/>
        </p:nvSpPr>
        <p:spPr>
          <a:xfrm>
            <a:off x="2493526" y="2686602"/>
            <a:ext cx="324485" cy="285750"/>
          </a:xfrm>
          <a:prstGeom prst="rect">
            <a:avLst/>
          </a:prstGeom>
          <a:solidFill>
            <a:srgbClr val="FF9900"/>
          </a:solidFill>
        </p:spPr>
        <p:txBody>
          <a:bodyPr vert="horz" wrap="square" lIns="0" tIns="111125" rIns="0" bIns="0" rtlCol="0">
            <a:spAutoFit/>
          </a:bodyPr>
          <a:lstStyle/>
          <a:p>
            <a:pPr marL="89535">
              <a:lnSpc>
                <a:spcPct val="100000"/>
              </a:lnSpc>
              <a:spcBef>
                <a:spcPts val="875"/>
              </a:spcBef>
            </a:pPr>
            <a:r>
              <a:rPr sz="1050" baseline="19841" dirty="0">
                <a:latin typeface="Arial MT"/>
                <a:cs typeface="Arial MT"/>
              </a:rPr>
              <a:t>a</a:t>
            </a:r>
            <a:r>
              <a:rPr sz="450" dirty="0">
                <a:latin typeface="Arial MT"/>
                <a:cs typeface="Arial MT"/>
              </a:rPr>
              <a:t>0,1</a:t>
            </a:r>
            <a:endParaRPr sz="450">
              <a:latin typeface="Arial MT"/>
              <a:cs typeface="Arial MT"/>
            </a:endParaRPr>
          </a:p>
        </p:txBody>
      </p:sp>
      <p:sp>
        <p:nvSpPr>
          <p:cNvPr id="114" name="object 112">
            <a:extLst>
              <a:ext uri="{FF2B5EF4-FFF2-40B4-BE49-F238E27FC236}">
                <a16:creationId xmlns:a16="http://schemas.microsoft.com/office/drawing/2014/main" id="{35044B69-30AC-4393-9125-BA82D08F907D}"/>
              </a:ext>
            </a:extLst>
          </p:cNvPr>
          <p:cNvSpPr/>
          <p:nvPr/>
        </p:nvSpPr>
        <p:spPr>
          <a:xfrm>
            <a:off x="2834585" y="330188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15" name="object 113">
            <a:extLst>
              <a:ext uri="{FF2B5EF4-FFF2-40B4-BE49-F238E27FC236}">
                <a16:creationId xmlns:a16="http://schemas.microsoft.com/office/drawing/2014/main" id="{533A503B-809B-4993-968C-06DA13DD2916}"/>
              </a:ext>
            </a:extLst>
          </p:cNvPr>
          <p:cNvSpPr txBox="1"/>
          <p:nvPr/>
        </p:nvSpPr>
        <p:spPr>
          <a:xfrm>
            <a:off x="2826937" y="3291439"/>
            <a:ext cx="324485" cy="28575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2,2</a:t>
            </a:r>
            <a:endParaRPr sz="450">
              <a:latin typeface="Arial MT"/>
              <a:cs typeface="Arial MT"/>
            </a:endParaRPr>
          </a:p>
        </p:txBody>
      </p:sp>
      <p:sp>
        <p:nvSpPr>
          <p:cNvPr id="116" name="object 114">
            <a:extLst>
              <a:ext uri="{FF2B5EF4-FFF2-40B4-BE49-F238E27FC236}">
                <a16:creationId xmlns:a16="http://schemas.microsoft.com/office/drawing/2014/main" id="{54E463FC-FB79-46DC-AAE0-848599EBD8D0}"/>
              </a:ext>
            </a:extLst>
          </p:cNvPr>
          <p:cNvSpPr/>
          <p:nvPr/>
        </p:nvSpPr>
        <p:spPr>
          <a:xfrm>
            <a:off x="2834585" y="2991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17" name="object 115">
            <a:extLst>
              <a:ext uri="{FF2B5EF4-FFF2-40B4-BE49-F238E27FC236}">
                <a16:creationId xmlns:a16="http://schemas.microsoft.com/office/drawing/2014/main" id="{E63E886E-51E5-4A7D-A8C3-ECC522C41D96}"/>
              </a:ext>
            </a:extLst>
          </p:cNvPr>
          <p:cNvSpPr txBox="1"/>
          <p:nvPr/>
        </p:nvSpPr>
        <p:spPr>
          <a:xfrm>
            <a:off x="2826937" y="2981415"/>
            <a:ext cx="324485" cy="300990"/>
          </a:xfrm>
          <a:prstGeom prst="rect">
            <a:avLst/>
          </a:prstGeom>
          <a:solidFill>
            <a:srgbClr val="FF9900"/>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a</a:t>
            </a:r>
            <a:r>
              <a:rPr sz="450" dirty="0">
                <a:latin typeface="Arial MT"/>
                <a:cs typeface="Arial MT"/>
              </a:rPr>
              <a:t>1,2</a:t>
            </a:r>
            <a:endParaRPr sz="450">
              <a:latin typeface="Arial MT"/>
              <a:cs typeface="Arial MT"/>
            </a:endParaRPr>
          </a:p>
        </p:txBody>
      </p:sp>
      <p:sp>
        <p:nvSpPr>
          <p:cNvPr id="118" name="object 116">
            <a:extLst>
              <a:ext uri="{FF2B5EF4-FFF2-40B4-BE49-F238E27FC236}">
                <a16:creationId xmlns:a16="http://schemas.microsoft.com/office/drawing/2014/main" id="{BD282BD7-F0CE-4218-ABBC-285B424DBBEB}"/>
              </a:ext>
            </a:extLst>
          </p:cNvPr>
          <p:cNvSpPr/>
          <p:nvPr/>
        </p:nvSpPr>
        <p:spPr>
          <a:xfrm>
            <a:off x="2834585" y="26818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19" name="object 117">
            <a:extLst>
              <a:ext uri="{FF2B5EF4-FFF2-40B4-BE49-F238E27FC236}">
                <a16:creationId xmlns:a16="http://schemas.microsoft.com/office/drawing/2014/main" id="{DDDE0B74-32AC-4C2B-BB4A-562A9C953721}"/>
              </a:ext>
            </a:extLst>
          </p:cNvPr>
          <p:cNvSpPr txBox="1"/>
          <p:nvPr/>
        </p:nvSpPr>
        <p:spPr>
          <a:xfrm>
            <a:off x="2826937" y="2686602"/>
            <a:ext cx="324485" cy="285750"/>
          </a:xfrm>
          <a:prstGeom prst="rect">
            <a:avLst/>
          </a:prstGeom>
          <a:solidFill>
            <a:srgbClr val="FF9900"/>
          </a:solidFill>
        </p:spPr>
        <p:txBody>
          <a:bodyPr vert="horz" wrap="square" lIns="0" tIns="111125" rIns="0" bIns="0" rtlCol="0">
            <a:spAutoFit/>
          </a:bodyPr>
          <a:lstStyle/>
          <a:p>
            <a:pPr marL="102235">
              <a:lnSpc>
                <a:spcPct val="100000"/>
              </a:lnSpc>
              <a:spcBef>
                <a:spcPts val="875"/>
              </a:spcBef>
            </a:pPr>
            <a:r>
              <a:rPr sz="1050" baseline="19841" dirty="0">
                <a:latin typeface="Arial MT"/>
                <a:cs typeface="Arial MT"/>
              </a:rPr>
              <a:t>a</a:t>
            </a:r>
            <a:r>
              <a:rPr sz="450" dirty="0">
                <a:latin typeface="Arial MT"/>
                <a:cs typeface="Arial MT"/>
              </a:rPr>
              <a:t>0,2</a:t>
            </a:r>
            <a:endParaRPr sz="450">
              <a:latin typeface="Arial MT"/>
              <a:cs typeface="Arial MT"/>
            </a:endParaRPr>
          </a:p>
        </p:txBody>
      </p:sp>
      <p:sp>
        <p:nvSpPr>
          <p:cNvPr id="120" name="object 118">
            <a:extLst>
              <a:ext uri="{FF2B5EF4-FFF2-40B4-BE49-F238E27FC236}">
                <a16:creationId xmlns:a16="http://schemas.microsoft.com/office/drawing/2014/main" id="{2FC0DFFC-9D18-4C7B-A004-47DCCB9769B9}"/>
              </a:ext>
            </a:extLst>
          </p:cNvPr>
          <p:cNvSpPr/>
          <p:nvPr/>
        </p:nvSpPr>
        <p:spPr>
          <a:xfrm>
            <a:off x="2651375" y="4032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21" name="object 119">
            <a:extLst>
              <a:ext uri="{FF2B5EF4-FFF2-40B4-BE49-F238E27FC236}">
                <a16:creationId xmlns:a16="http://schemas.microsoft.com/office/drawing/2014/main" id="{72DC7597-A16E-472B-A8DA-FD6C787CD6B6}"/>
              </a:ext>
            </a:extLst>
          </p:cNvPr>
          <p:cNvGrpSpPr/>
          <p:nvPr/>
        </p:nvGrpSpPr>
        <p:grpSpPr>
          <a:xfrm>
            <a:off x="2630881" y="3984850"/>
            <a:ext cx="41275" cy="53340"/>
            <a:chOff x="2095601" y="2954785"/>
            <a:chExt cx="41275" cy="53340"/>
          </a:xfrm>
        </p:grpSpPr>
        <p:sp>
          <p:nvSpPr>
            <p:cNvPr id="122" name="object 120">
              <a:extLst>
                <a:ext uri="{FF2B5EF4-FFF2-40B4-BE49-F238E27FC236}">
                  <a16:creationId xmlns:a16="http://schemas.microsoft.com/office/drawing/2014/main" id="{F0E805C9-79C8-476C-B26C-A427D2993523}"/>
                </a:ext>
              </a:extLst>
            </p:cNvPr>
            <p:cNvSpPr/>
            <p:nvPr/>
          </p:nvSpPr>
          <p:spPr>
            <a:xfrm>
              <a:off x="2100363" y="2959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23" name="object 121">
              <a:extLst>
                <a:ext uri="{FF2B5EF4-FFF2-40B4-BE49-F238E27FC236}">
                  <a16:creationId xmlns:a16="http://schemas.microsoft.com/office/drawing/2014/main" id="{B0F7BBB9-05B0-43C2-A3BB-C20CA1E45BDB}"/>
                </a:ext>
              </a:extLst>
            </p:cNvPr>
            <p:cNvSpPr/>
            <p:nvPr/>
          </p:nvSpPr>
          <p:spPr>
            <a:xfrm>
              <a:off x="2100363" y="2959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24" name="object 122">
            <a:extLst>
              <a:ext uri="{FF2B5EF4-FFF2-40B4-BE49-F238E27FC236}">
                <a16:creationId xmlns:a16="http://schemas.microsoft.com/office/drawing/2014/main" id="{359A0C9D-91FB-4A49-81AB-C282D382141C}"/>
              </a:ext>
            </a:extLst>
          </p:cNvPr>
          <p:cNvSpPr/>
          <p:nvPr/>
        </p:nvSpPr>
        <p:spPr>
          <a:xfrm>
            <a:off x="2651375" y="3651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5" name="object 123">
            <a:extLst>
              <a:ext uri="{FF2B5EF4-FFF2-40B4-BE49-F238E27FC236}">
                <a16:creationId xmlns:a16="http://schemas.microsoft.com/office/drawing/2014/main" id="{EB27A0FA-EFEB-49E4-9EC6-C7C57326DCFB}"/>
              </a:ext>
            </a:extLst>
          </p:cNvPr>
          <p:cNvSpPr/>
          <p:nvPr/>
        </p:nvSpPr>
        <p:spPr>
          <a:xfrm>
            <a:off x="2988002" y="4032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26" name="object 124">
            <a:extLst>
              <a:ext uri="{FF2B5EF4-FFF2-40B4-BE49-F238E27FC236}">
                <a16:creationId xmlns:a16="http://schemas.microsoft.com/office/drawing/2014/main" id="{24C91329-6B99-460D-B8FD-8BF33CEF3124}"/>
              </a:ext>
            </a:extLst>
          </p:cNvPr>
          <p:cNvGrpSpPr/>
          <p:nvPr/>
        </p:nvGrpSpPr>
        <p:grpSpPr>
          <a:xfrm>
            <a:off x="2967508" y="3984850"/>
            <a:ext cx="41275" cy="53340"/>
            <a:chOff x="2432228" y="2954785"/>
            <a:chExt cx="41275" cy="53340"/>
          </a:xfrm>
        </p:grpSpPr>
        <p:sp>
          <p:nvSpPr>
            <p:cNvPr id="127" name="object 125">
              <a:extLst>
                <a:ext uri="{FF2B5EF4-FFF2-40B4-BE49-F238E27FC236}">
                  <a16:creationId xmlns:a16="http://schemas.microsoft.com/office/drawing/2014/main" id="{72C18641-BDE5-457B-9EC5-B134A2031C27}"/>
                </a:ext>
              </a:extLst>
            </p:cNvPr>
            <p:cNvSpPr/>
            <p:nvPr/>
          </p:nvSpPr>
          <p:spPr>
            <a:xfrm>
              <a:off x="2436990"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28" name="object 126">
              <a:extLst>
                <a:ext uri="{FF2B5EF4-FFF2-40B4-BE49-F238E27FC236}">
                  <a16:creationId xmlns:a16="http://schemas.microsoft.com/office/drawing/2014/main" id="{B5C78D70-BCEC-4037-8262-A692B85F4F63}"/>
                </a:ext>
              </a:extLst>
            </p:cNvPr>
            <p:cNvSpPr/>
            <p:nvPr/>
          </p:nvSpPr>
          <p:spPr>
            <a:xfrm>
              <a:off x="2436990"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29" name="object 127">
            <a:extLst>
              <a:ext uri="{FF2B5EF4-FFF2-40B4-BE49-F238E27FC236}">
                <a16:creationId xmlns:a16="http://schemas.microsoft.com/office/drawing/2014/main" id="{52285DC0-0450-41D1-B518-CB36241D6A3E}"/>
              </a:ext>
            </a:extLst>
          </p:cNvPr>
          <p:cNvSpPr/>
          <p:nvPr/>
        </p:nvSpPr>
        <p:spPr>
          <a:xfrm>
            <a:off x="2988002" y="3651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30" name="object 128">
            <a:extLst>
              <a:ext uri="{FF2B5EF4-FFF2-40B4-BE49-F238E27FC236}">
                <a16:creationId xmlns:a16="http://schemas.microsoft.com/office/drawing/2014/main" id="{BF6DFA4E-D6E5-4D5E-88D9-B91B06E376F1}"/>
              </a:ext>
            </a:extLst>
          </p:cNvPr>
          <p:cNvGrpSpPr/>
          <p:nvPr/>
        </p:nvGrpSpPr>
        <p:grpSpPr>
          <a:xfrm>
            <a:off x="2480424" y="2516875"/>
            <a:ext cx="675005" cy="3051175"/>
            <a:chOff x="1945144" y="1486810"/>
            <a:chExt cx="675005" cy="3051175"/>
          </a:xfrm>
        </p:grpSpPr>
        <p:sp>
          <p:nvSpPr>
            <p:cNvPr id="131" name="object 129">
              <a:extLst>
                <a:ext uri="{FF2B5EF4-FFF2-40B4-BE49-F238E27FC236}">
                  <a16:creationId xmlns:a16="http://schemas.microsoft.com/office/drawing/2014/main" id="{4597622F-ECCD-4878-8AC3-3D19DE7BCDC6}"/>
                </a:ext>
              </a:extLst>
            </p:cNvPr>
            <p:cNvSpPr/>
            <p:nvPr/>
          </p:nvSpPr>
          <p:spPr>
            <a:xfrm>
              <a:off x="1949906" y="42532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32" name="object 130">
              <a:extLst>
                <a:ext uri="{FF2B5EF4-FFF2-40B4-BE49-F238E27FC236}">
                  <a16:creationId xmlns:a16="http://schemas.microsoft.com/office/drawing/2014/main" id="{D750EC5B-26F0-436E-BF04-0FE4B49DBB54}"/>
                </a:ext>
              </a:extLst>
            </p:cNvPr>
            <p:cNvSpPr/>
            <p:nvPr/>
          </p:nvSpPr>
          <p:spPr>
            <a:xfrm>
              <a:off x="1949906" y="42532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33" name="object 131">
              <a:extLst>
                <a:ext uri="{FF2B5EF4-FFF2-40B4-BE49-F238E27FC236}">
                  <a16:creationId xmlns:a16="http://schemas.microsoft.com/office/drawing/2014/main" id="{68F7DB45-E053-4006-AFF1-E7AA55AF4CFE}"/>
                </a:ext>
              </a:extLst>
            </p:cNvPr>
            <p:cNvSpPr/>
            <p:nvPr/>
          </p:nvSpPr>
          <p:spPr>
            <a:xfrm>
              <a:off x="2109751" y="410012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34" name="object 132">
              <a:extLst>
                <a:ext uri="{FF2B5EF4-FFF2-40B4-BE49-F238E27FC236}">
                  <a16:creationId xmlns:a16="http://schemas.microsoft.com/office/drawing/2014/main" id="{CD3A9BC3-CBE6-424D-BF6A-AF0AF88AF4BA}"/>
                </a:ext>
              </a:extLst>
            </p:cNvPr>
            <p:cNvSpPr/>
            <p:nvPr/>
          </p:nvSpPr>
          <p:spPr>
            <a:xfrm>
              <a:off x="2094018" y="405689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35" name="object 133">
              <a:extLst>
                <a:ext uri="{FF2B5EF4-FFF2-40B4-BE49-F238E27FC236}">
                  <a16:creationId xmlns:a16="http://schemas.microsoft.com/office/drawing/2014/main" id="{A5C33F49-D658-429E-A7C6-0CDA956E79EE}"/>
                </a:ext>
              </a:extLst>
            </p:cNvPr>
            <p:cNvSpPr/>
            <p:nvPr/>
          </p:nvSpPr>
          <p:spPr>
            <a:xfrm>
              <a:off x="2094018" y="405689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36" name="object 134">
              <a:extLst>
                <a:ext uri="{FF2B5EF4-FFF2-40B4-BE49-F238E27FC236}">
                  <a16:creationId xmlns:a16="http://schemas.microsoft.com/office/drawing/2014/main" id="{D0FFC6BD-4EC0-44C3-B644-7B796AC6ACC7}"/>
                </a:ext>
              </a:extLst>
            </p:cNvPr>
            <p:cNvSpPr/>
            <p:nvPr/>
          </p:nvSpPr>
          <p:spPr>
            <a:xfrm>
              <a:off x="2293924" y="42532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37" name="object 135">
              <a:extLst>
                <a:ext uri="{FF2B5EF4-FFF2-40B4-BE49-F238E27FC236}">
                  <a16:creationId xmlns:a16="http://schemas.microsoft.com/office/drawing/2014/main" id="{1A997F3D-BD72-4C24-A2A8-EAD4429A7EEC}"/>
                </a:ext>
              </a:extLst>
            </p:cNvPr>
            <p:cNvSpPr/>
            <p:nvPr/>
          </p:nvSpPr>
          <p:spPr>
            <a:xfrm>
              <a:off x="2293924" y="42532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38" name="object 136">
              <a:extLst>
                <a:ext uri="{FF2B5EF4-FFF2-40B4-BE49-F238E27FC236}">
                  <a16:creationId xmlns:a16="http://schemas.microsoft.com/office/drawing/2014/main" id="{8A6F96D4-8AD0-4F29-A16F-B38E7027C240}"/>
                </a:ext>
              </a:extLst>
            </p:cNvPr>
            <p:cNvSpPr/>
            <p:nvPr/>
          </p:nvSpPr>
          <p:spPr>
            <a:xfrm>
              <a:off x="2100363" y="2578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9" name="object 137">
              <a:extLst>
                <a:ext uri="{FF2B5EF4-FFF2-40B4-BE49-F238E27FC236}">
                  <a16:creationId xmlns:a16="http://schemas.microsoft.com/office/drawing/2014/main" id="{12651103-B60A-4984-A902-733AC74322F0}"/>
                </a:ext>
              </a:extLst>
            </p:cNvPr>
            <p:cNvSpPr/>
            <p:nvPr/>
          </p:nvSpPr>
          <p:spPr>
            <a:xfrm>
              <a:off x="2100363" y="2578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40" name="object 138">
              <a:extLst>
                <a:ext uri="{FF2B5EF4-FFF2-40B4-BE49-F238E27FC236}">
                  <a16:creationId xmlns:a16="http://schemas.microsoft.com/office/drawing/2014/main" id="{322406FA-5D07-48B1-9B02-FFA9038CE33D}"/>
                </a:ext>
              </a:extLst>
            </p:cNvPr>
            <p:cNvSpPr/>
            <p:nvPr/>
          </p:nvSpPr>
          <p:spPr>
            <a:xfrm>
              <a:off x="2436990"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41" name="object 139">
              <a:extLst>
                <a:ext uri="{FF2B5EF4-FFF2-40B4-BE49-F238E27FC236}">
                  <a16:creationId xmlns:a16="http://schemas.microsoft.com/office/drawing/2014/main" id="{4FC82821-5E0A-4637-AA09-078599B243C3}"/>
                </a:ext>
              </a:extLst>
            </p:cNvPr>
            <p:cNvSpPr/>
            <p:nvPr/>
          </p:nvSpPr>
          <p:spPr>
            <a:xfrm>
              <a:off x="2436990"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42" name="object 140">
              <a:extLst>
                <a:ext uri="{FF2B5EF4-FFF2-40B4-BE49-F238E27FC236}">
                  <a16:creationId xmlns:a16="http://schemas.microsoft.com/office/drawing/2014/main" id="{21984F84-A983-44D4-970F-DE35C90EB888}"/>
                </a:ext>
              </a:extLst>
            </p:cNvPr>
            <p:cNvSpPr/>
            <p:nvPr/>
          </p:nvSpPr>
          <p:spPr>
            <a:xfrm>
              <a:off x="2113002"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43" name="object 141">
              <a:extLst>
                <a:ext uri="{FF2B5EF4-FFF2-40B4-BE49-F238E27FC236}">
                  <a16:creationId xmlns:a16="http://schemas.microsoft.com/office/drawing/2014/main" id="{6224C807-4453-4B13-95A5-D0A28080681A}"/>
                </a:ext>
              </a:extLst>
            </p:cNvPr>
            <p:cNvSpPr/>
            <p:nvPr/>
          </p:nvSpPr>
          <p:spPr>
            <a:xfrm>
              <a:off x="2097270"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44" name="object 142">
              <a:extLst>
                <a:ext uri="{FF2B5EF4-FFF2-40B4-BE49-F238E27FC236}">
                  <a16:creationId xmlns:a16="http://schemas.microsoft.com/office/drawing/2014/main" id="{D72F4587-A731-4D43-AA8A-169B5413C1D1}"/>
                </a:ext>
              </a:extLst>
            </p:cNvPr>
            <p:cNvSpPr/>
            <p:nvPr/>
          </p:nvSpPr>
          <p:spPr>
            <a:xfrm>
              <a:off x="2097270"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45" name="object 143">
              <a:extLst>
                <a:ext uri="{FF2B5EF4-FFF2-40B4-BE49-F238E27FC236}">
                  <a16:creationId xmlns:a16="http://schemas.microsoft.com/office/drawing/2014/main" id="{BE38C9DB-DF21-48FF-9990-8587D227E3A2}"/>
                </a:ext>
              </a:extLst>
            </p:cNvPr>
            <p:cNvSpPr/>
            <p:nvPr/>
          </p:nvSpPr>
          <p:spPr>
            <a:xfrm>
              <a:off x="2449629"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46" name="object 144">
              <a:extLst>
                <a:ext uri="{FF2B5EF4-FFF2-40B4-BE49-F238E27FC236}">
                  <a16:creationId xmlns:a16="http://schemas.microsoft.com/office/drawing/2014/main" id="{549FAC17-9134-4FCB-A030-DFF1E4929371}"/>
                </a:ext>
              </a:extLst>
            </p:cNvPr>
            <p:cNvSpPr/>
            <p:nvPr/>
          </p:nvSpPr>
          <p:spPr>
            <a:xfrm>
              <a:off x="2433897"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47" name="object 145">
              <a:extLst>
                <a:ext uri="{FF2B5EF4-FFF2-40B4-BE49-F238E27FC236}">
                  <a16:creationId xmlns:a16="http://schemas.microsoft.com/office/drawing/2014/main" id="{0B53AE75-48AA-4F71-BF60-3F15764B1FE3}"/>
                </a:ext>
              </a:extLst>
            </p:cNvPr>
            <p:cNvSpPr/>
            <p:nvPr/>
          </p:nvSpPr>
          <p:spPr>
            <a:xfrm>
              <a:off x="2433897"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48" name="object 146">
            <a:extLst>
              <a:ext uri="{FF2B5EF4-FFF2-40B4-BE49-F238E27FC236}">
                <a16:creationId xmlns:a16="http://schemas.microsoft.com/office/drawing/2014/main" id="{7FC21A01-6315-4CF6-8954-89E9085F1E99}"/>
              </a:ext>
            </a:extLst>
          </p:cNvPr>
          <p:cNvSpPr txBox="1"/>
          <p:nvPr/>
        </p:nvSpPr>
        <p:spPr>
          <a:xfrm>
            <a:off x="2451849" y="5321032"/>
            <a:ext cx="732155" cy="193040"/>
          </a:xfrm>
          <a:prstGeom prst="rect">
            <a:avLst/>
          </a:prstGeom>
        </p:spPr>
        <p:txBody>
          <a:bodyPr vert="horz" wrap="square" lIns="0" tIns="12700" rIns="0" bIns="0" rtlCol="0">
            <a:spAutoFit/>
          </a:bodyPr>
          <a:lstStyle/>
          <a:p>
            <a:pPr marL="128905">
              <a:lnSpc>
                <a:spcPct val="100000"/>
              </a:lnSpc>
              <a:spcBef>
                <a:spcPts val="100"/>
              </a:spcBef>
              <a:tabLst>
                <a:tab pos="473075" algn="l"/>
              </a:tabLst>
            </a:pPr>
            <a:r>
              <a:rPr sz="1100" spc="5" dirty="0">
                <a:latin typeface="Arial MT"/>
                <a:cs typeface="Arial MT"/>
              </a:rPr>
              <a:t>q</a:t>
            </a:r>
            <a:r>
              <a:rPr sz="1050" spc="7" baseline="-31746" dirty="0">
                <a:latin typeface="Arial MT"/>
                <a:cs typeface="Arial MT"/>
              </a:rPr>
              <a:t>1	</a:t>
            </a:r>
            <a:r>
              <a:rPr sz="1100" spc="5" dirty="0">
                <a:latin typeface="Arial MT"/>
                <a:cs typeface="Arial MT"/>
              </a:rPr>
              <a:t>q</a:t>
            </a:r>
            <a:r>
              <a:rPr sz="1050" spc="7" baseline="-31746" dirty="0">
                <a:latin typeface="Arial MT"/>
                <a:cs typeface="Arial MT"/>
              </a:rPr>
              <a:t>2</a:t>
            </a:r>
            <a:endParaRPr sz="1050" baseline="-31746">
              <a:latin typeface="Arial MT"/>
              <a:cs typeface="Arial MT"/>
            </a:endParaRPr>
          </a:p>
        </p:txBody>
      </p:sp>
      <p:grpSp>
        <p:nvGrpSpPr>
          <p:cNvPr id="149" name="object 147">
            <a:extLst>
              <a:ext uri="{FF2B5EF4-FFF2-40B4-BE49-F238E27FC236}">
                <a16:creationId xmlns:a16="http://schemas.microsoft.com/office/drawing/2014/main" id="{42D29BEB-BDE9-4627-ACD3-A29A64417AAC}"/>
              </a:ext>
            </a:extLst>
          </p:cNvPr>
          <p:cNvGrpSpPr/>
          <p:nvPr/>
        </p:nvGrpSpPr>
        <p:grpSpPr>
          <a:xfrm>
            <a:off x="1595805" y="2516875"/>
            <a:ext cx="1414145" cy="2771775"/>
            <a:chOff x="1060525" y="1486810"/>
            <a:chExt cx="1414145" cy="2771775"/>
          </a:xfrm>
        </p:grpSpPr>
        <p:sp>
          <p:nvSpPr>
            <p:cNvPr id="150" name="object 148">
              <a:extLst>
                <a:ext uri="{FF2B5EF4-FFF2-40B4-BE49-F238E27FC236}">
                  <a16:creationId xmlns:a16="http://schemas.microsoft.com/office/drawing/2014/main" id="{7055F304-4976-46F2-B7F0-5035D6C0275B}"/>
                </a:ext>
              </a:extLst>
            </p:cNvPr>
            <p:cNvSpPr/>
            <p:nvPr/>
          </p:nvSpPr>
          <p:spPr>
            <a:xfrm>
              <a:off x="2453769" y="4100099"/>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51" name="object 149">
              <a:extLst>
                <a:ext uri="{FF2B5EF4-FFF2-40B4-BE49-F238E27FC236}">
                  <a16:creationId xmlns:a16="http://schemas.microsoft.com/office/drawing/2014/main" id="{4808AE15-1532-47A8-91D4-FDDD9CB62D33}"/>
                </a:ext>
              </a:extLst>
            </p:cNvPr>
            <p:cNvSpPr/>
            <p:nvPr/>
          </p:nvSpPr>
          <p:spPr>
            <a:xfrm>
              <a:off x="2438036" y="405687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52" name="object 150">
              <a:extLst>
                <a:ext uri="{FF2B5EF4-FFF2-40B4-BE49-F238E27FC236}">
                  <a16:creationId xmlns:a16="http://schemas.microsoft.com/office/drawing/2014/main" id="{EDF154B1-4CFD-4E86-A4B3-CF1AE95B41FB}"/>
                </a:ext>
              </a:extLst>
            </p:cNvPr>
            <p:cNvSpPr/>
            <p:nvPr/>
          </p:nvSpPr>
          <p:spPr>
            <a:xfrm>
              <a:off x="2438036" y="405687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53" name="object 151">
              <a:extLst>
                <a:ext uri="{FF2B5EF4-FFF2-40B4-BE49-F238E27FC236}">
                  <a16:creationId xmlns:a16="http://schemas.microsoft.com/office/drawing/2014/main" id="{9A286B54-2CD1-4F74-B904-867F4EF41740}"/>
                </a:ext>
              </a:extLst>
            </p:cNvPr>
            <p:cNvSpPr/>
            <p:nvPr/>
          </p:nvSpPr>
          <p:spPr>
            <a:xfrm>
              <a:off x="1065287" y="37621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54" name="object 152">
              <a:extLst>
                <a:ext uri="{FF2B5EF4-FFF2-40B4-BE49-F238E27FC236}">
                  <a16:creationId xmlns:a16="http://schemas.microsoft.com/office/drawing/2014/main" id="{2A9B5D7D-05F1-4020-B94F-45A0873B12D1}"/>
                </a:ext>
              </a:extLst>
            </p:cNvPr>
            <p:cNvSpPr/>
            <p:nvPr/>
          </p:nvSpPr>
          <p:spPr>
            <a:xfrm>
              <a:off x="1065287" y="37621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55" name="object 153">
              <a:extLst>
                <a:ext uri="{FF2B5EF4-FFF2-40B4-BE49-F238E27FC236}">
                  <a16:creationId xmlns:a16="http://schemas.microsoft.com/office/drawing/2014/main" id="{2ED35140-9D21-4669-827A-1F2002831AC3}"/>
                </a:ext>
              </a:extLst>
            </p:cNvPr>
            <p:cNvSpPr/>
            <p:nvPr/>
          </p:nvSpPr>
          <p:spPr>
            <a:xfrm>
              <a:off x="1759277"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56" name="object 154">
              <a:extLst>
                <a:ext uri="{FF2B5EF4-FFF2-40B4-BE49-F238E27FC236}">
                  <a16:creationId xmlns:a16="http://schemas.microsoft.com/office/drawing/2014/main" id="{51D92E84-2A03-4072-BC95-2D26AD4B8BE2}"/>
                </a:ext>
              </a:extLst>
            </p:cNvPr>
            <p:cNvSpPr/>
            <p:nvPr/>
          </p:nvSpPr>
          <p:spPr>
            <a:xfrm>
              <a:off x="1743545"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57" name="object 155">
              <a:extLst>
                <a:ext uri="{FF2B5EF4-FFF2-40B4-BE49-F238E27FC236}">
                  <a16:creationId xmlns:a16="http://schemas.microsoft.com/office/drawing/2014/main" id="{00239F19-0187-45E8-BEC1-E7705C7E2397}"/>
                </a:ext>
              </a:extLst>
            </p:cNvPr>
            <p:cNvSpPr/>
            <p:nvPr/>
          </p:nvSpPr>
          <p:spPr>
            <a:xfrm>
              <a:off x="1743545"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158" name="object 156">
            <a:extLst>
              <a:ext uri="{FF2B5EF4-FFF2-40B4-BE49-F238E27FC236}">
                <a16:creationId xmlns:a16="http://schemas.microsoft.com/office/drawing/2014/main" id="{DDCA494C-F7FE-4DFC-98D3-159967F7B4E6}"/>
              </a:ext>
            </a:extLst>
          </p:cNvPr>
          <p:cNvGrpSpPr/>
          <p:nvPr/>
        </p:nvGrpSpPr>
        <p:grpSpPr>
          <a:xfrm>
            <a:off x="2130917" y="1843202"/>
            <a:ext cx="330835" cy="289560"/>
            <a:chOff x="1595637" y="813137"/>
            <a:chExt cx="330835" cy="289560"/>
          </a:xfrm>
        </p:grpSpPr>
        <p:sp>
          <p:nvSpPr>
            <p:cNvPr id="159" name="object 157">
              <a:extLst>
                <a:ext uri="{FF2B5EF4-FFF2-40B4-BE49-F238E27FC236}">
                  <a16:creationId xmlns:a16="http://schemas.microsoft.com/office/drawing/2014/main" id="{38A79E90-0517-4702-92CB-70B22E30BC68}"/>
                </a:ext>
              </a:extLst>
            </p:cNvPr>
            <p:cNvSpPr/>
            <p:nvPr/>
          </p:nvSpPr>
          <p:spPr>
            <a:xfrm>
              <a:off x="16003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60" name="object 158">
              <a:extLst>
                <a:ext uri="{FF2B5EF4-FFF2-40B4-BE49-F238E27FC236}">
                  <a16:creationId xmlns:a16="http://schemas.microsoft.com/office/drawing/2014/main" id="{5595FD99-C11C-4A47-AEC9-7C334DB651F4}"/>
                </a:ext>
              </a:extLst>
            </p:cNvPr>
            <p:cNvSpPr/>
            <p:nvPr/>
          </p:nvSpPr>
          <p:spPr>
            <a:xfrm>
              <a:off x="16003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1" name="object 159">
            <a:extLst>
              <a:ext uri="{FF2B5EF4-FFF2-40B4-BE49-F238E27FC236}">
                <a16:creationId xmlns:a16="http://schemas.microsoft.com/office/drawing/2014/main" id="{2AB8C3A8-B2B8-4266-B5FB-83EFB166F711}"/>
              </a:ext>
            </a:extLst>
          </p:cNvPr>
          <p:cNvSpPr txBox="1"/>
          <p:nvPr/>
        </p:nvSpPr>
        <p:spPr>
          <a:xfrm>
            <a:off x="2135679" y="1847964"/>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162" name="object 160">
            <a:extLst>
              <a:ext uri="{FF2B5EF4-FFF2-40B4-BE49-F238E27FC236}">
                <a16:creationId xmlns:a16="http://schemas.microsoft.com/office/drawing/2014/main" id="{8D966619-B880-456A-A2B3-BC7FD51906CE}"/>
              </a:ext>
            </a:extLst>
          </p:cNvPr>
          <p:cNvGrpSpPr/>
          <p:nvPr/>
        </p:nvGrpSpPr>
        <p:grpSpPr>
          <a:xfrm>
            <a:off x="2274063" y="2135875"/>
            <a:ext cx="731520" cy="156845"/>
            <a:chOff x="1738783" y="1105810"/>
            <a:chExt cx="731520" cy="156845"/>
          </a:xfrm>
        </p:grpSpPr>
        <p:sp>
          <p:nvSpPr>
            <p:cNvPr id="163" name="object 161">
              <a:extLst>
                <a:ext uri="{FF2B5EF4-FFF2-40B4-BE49-F238E27FC236}">
                  <a16:creationId xmlns:a16="http://schemas.microsoft.com/office/drawing/2014/main" id="{F30DF693-2E1F-491D-9857-9963F455339E}"/>
                </a:ext>
              </a:extLst>
            </p:cNvPr>
            <p:cNvSpPr/>
            <p:nvPr/>
          </p:nvSpPr>
          <p:spPr>
            <a:xfrm>
              <a:off x="2113002"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64" name="object 162">
              <a:extLst>
                <a:ext uri="{FF2B5EF4-FFF2-40B4-BE49-F238E27FC236}">
                  <a16:creationId xmlns:a16="http://schemas.microsoft.com/office/drawing/2014/main" id="{4249AD56-CC03-4662-98A8-04F82C3CCA5E}"/>
                </a:ext>
              </a:extLst>
            </p:cNvPr>
            <p:cNvSpPr/>
            <p:nvPr/>
          </p:nvSpPr>
          <p:spPr>
            <a:xfrm>
              <a:off x="2097270"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65" name="object 163">
              <a:extLst>
                <a:ext uri="{FF2B5EF4-FFF2-40B4-BE49-F238E27FC236}">
                  <a16:creationId xmlns:a16="http://schemas.microsoft.com/office/drawing/2014/main" id="{C694F16D-3FF0-446C-B348-67D7E17F3FB3}"/>
                </a:ext>
              </a:extLst>
            </p:cNvPr>
            <p:cNvSpPr/>
            <p:nvPr/>
          </p:nvSpPr>
          <p:spPr>
            <a:xfrm>
              <a:off x="2097270"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66" name="object 164">
              <a:extLst>
                <a:ext uri="{FF2B5EF4-FFF2-40B4-BE49-F238E27FC236}">
                  <a16:creationId xmlns:a16="http://schemas.microsoft.com/office/drawing/2014/main" id="{66F3F17F-EDBA-40C3-88A4-DA9B0912EAD4}"/>
                </a:ext>
              </a:extLst>
            </p:cNvPr>
            <p:cNvSpPr/>
            <p:nvPr/>
          </p:nvSpPr>
          <p:spPr>
            <a:xfrm>
              <a:off x="2449629"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67" name="object 165">
              <a:extLst>
                <a:ext uri="{FF2B5EF4-FFF2-40B4-BE49-F238E27FC236}">
                  <a16:creationId xmlns:a16="http://schemas.microsoft.com/office/drawing/2014/main" id="{47357C51-03AE-461D-BDE7-A9FF1806C5BF}"/>
                </a:ext>
              </a:extLst>
            </p:cNvPr>
            <p:cNvSpPr/>
            <p:nvPr/>
          </p:nvSpPr>
          <p:spPr>
            <a:xfrm>
              <a:off x="2433897"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68" name="object 166">
              <a:extLst>
                <a:ext uri="{FF2B5EF4-FFF2-40B4-BE49-F238E27FC236}">
                  <a16:creationId xmlns:a16="http://schemas.microsoft.com/office/drawing/2014/main" id="{4FB6F819-31DC-4F7D-929F-5C3F5A6C69F5}"/>
                </a:ext>
              </a:extLst>
            </p:cNvPr>
            <p:cNvSpPr/>
            <p:nvPr/>
          </p:nvSpPr>
          <p:spPr>
            <a:xfrm>
              <a:off x="2433897"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69" name="object 167">
              <a:extLst>
                <a:ext uri="{FF2B5EF4-FFF2-40B4-BE49-F238E27FC236}">
                  <a16:creationId xmlns:a16="http://schemas.microsoft.com/office/drawing/2014/main" id="{83BCB33A-27C9-4D21-B0F4-91E91544DF10}"/>
                </a:ext>
              </a:extLst>
            </p:cNvPr>
            <p:cNvSpPr/>
            <p:nvPr/>
          </p:nvSpPr>
          <p:spPr>
            <a:xfrm>
              <a:off x="1759277"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70" name="object 168">
              <a:extLst>
                <a:ext uri="{FF2B5EF4-FFF2-40B4-BE49-F238E27FC236}">
                  <a16:creationId xmlns:a16="http://schemas.microsoft.com/office/drawing/2014/main" id="{A62320E7-C6A8-45A4-8EB0-2D592400CBF3}"/>
                </a:ext>
              </a:extLst>
            </p:cNvPr>
            <p:cNvSpPr/>
            <p:nvPr/>
          </p:nvSpPr>
          <p:spPr>
            <a:xfrm>
              <a:off x="1743545"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71" name="object 169">
              <a:extLst>
                <a:ext uri="{FF2B5EF4-FFF2-40B4-BE49-F238E27FC236}">
                  <a16:creationId xmlns:a16="http://schemas.microsoft.com/office/drawing/2014/main" id="{31D18D5F-B5F9-4597-8FE6-6B8C0952BC10}"/>
                </a:ext>
              </a:extLst>
            </p:cNvPr>
            <p:cNvSpPr/>
            <p:nvPr/>
          </p:nvSpPr>
          <p:spPr>
            <a:xfrm>
              <a:off x="1743545"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72" name="object 170">
            <a:extLst>
              <a:ext uri="{FF2B5EF4-FFF2-40B4-BE49-F238E27FC236}">
                <a16:creationId xmlns:a16="http://schemas.microsoft.com/office/drawing/2014/main" id="{611B1055-5C16-4E68-A765-4D744DF0C3BF}"/>
              </a:ext>
            </a:extLst>
          </p:cNvPr>
          <p:cNvSpPr txBox="1"/>
          <p:nvPr/>
        </p:nvSpPr>
        <p:spPr>
          <a:xfrm>
            <a:off x="578735" y="3966395"/>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sp>
        <p:nvSpPr>
          <p:cNvPr id="173" name="object 171">
            <a:extLst>
              <a:ext uri="{FF2B5EF4-FFF2-40B4-BE49-F238E27FC236}">
                <a16:creationId xmlns:a16="http://schemas.microsoft.com/office/drawing/2014/main" id="{4F50471E-60F8-4458-95CF-38C10B5B8DAA}"/>
              </a:ext>
            </a:extLst>
          </p:cNvPr>
          <p:cNvSpPr txBox="1"/>
          <p:nvPr/>
        </p:nvSpPr>
        <p:spPr>
          <a:xfrm>
            <a:off x="1600567" y="4792190"/>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2</a:t>
            </a:r>
            <a:endParaRPr sz="1200" baseline="-31250">
              <a:latin typeface="Arial MT"/>
              <a:cs typeface="Arial MT"/>
            </a:endParaRPr>
          </a:p>
        </p:txBody>
      </p:sp>
      <p:grpSp>
        <p:nvGrpSpPr>
          <p:cNvPr id="174" name="object 172">
            <a:extLst>
              <a:ext uri="{FF2B5EF4-FFF2-40B4-BE49-F238E27FC236}">
                <a16:creationId xmlns:a16="http://schemas.microsoft.com/office/drawing/2014/main" id="{8E489DEA-59E6-436C-88B1-09988353E2D8}"/>
              </a:ext>
            </a:extLst>
          </p:cNvPr>
          <p:cNvGrpSpPr/>
          <p:nvPr/>
        </p:nvGrpSpPr>
        <p:grpSpPr>
          <a:xfrm>
            <a:off x="1595805" y="4477402"/>
            <a:ext cx="330835" cy="289560"/>
            <a:chOff x="1060525" y="3447337"/>
            <a:chExt cx="330835" cy="289560"/>
          </a:xfrm>
        </p:grpSpPr>
        <p:sp>
          <p:nvSpPr>
            <p:cNvPr id="175" name="object 173">
              <a:extLst>
                <a:ext uri="{FF2B5EF4-FFF2-40B4-BE49-F238E27FC236}">
                  <a16:creationId xmlns:a16="http://schemas.microsoft.com/office/drawing/2014/main" id="{88BF3F58-7511-45EE-A4BA-753DADF0B084}"/>
                </a:ext>
              </a:extLst>
            </p:cNvPr>
            <p:cNvSpPr/>
            <p:nvPr/>
          </p:nvSpPr>
          <p:spPr>
            <a:xfrm>
              <a:off x="106528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76" name="object 174">
              <a:extLst>
                <a:ext uri="{FF2B5EF4-FFF2-40B4-BE49-F238E27FC236}">
                  <a16:creationId xmlns:a16="http://schemas.microsoft.com/office/drawing/2014/main" id="{520F34A9-FA89-44F7-96FE-18DD48E506E2}"/>
                </a:ext>
              </a:extLst>
            </p:cNvPr>
            <p:cNvSpPr/>
            <p:nvPr/>
          </p:nvSpPr>
          <p:spPr>
            <a:xfrm>
              <a:off x="106528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77" name="object 175">
            <a:extLst>
              <a:ext uri="{FF2B5EF4-FFF2-40B4-BE49-F238E27FC236}">
                <a16:creationId xmlns:a16="http://schemas.microsoft.com/office/drawing/2014/main" id="{94139EEC-8B55-4EA9-BCF1-AF08083D6E8E}"/>
              </a:ext>
            </a:extLst>
          </p:cNvPr>
          <p:cNvSpPr txBox="1"/>
          <p:nvPr/>
        </p:nvSpPr>
        <p:spPr>
          <a:xfrm>
            <a:off x="1600567" y="448216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1</a:t>
            </a:r>
            <a:endParaRPr sz="1200" baseline="-31250">
              <a:latin typeface="Arial MT"/>
              <a:cs typeface="Arial MT"/>
            </a:endParaRPr>
          </a:p>
        </p:txBody>
      </p:sp>
      <p:grpSp>
        <p:nvGrpSpPr>
          <p:cNvPr id="178" name="object 176">
            <a:extLst>
              <a:ext uri="{FF2B5EF4-FFF2-40B4-BE49-F238E27FC236}">
                <a16:creationId xmlns:a16="http://schemas.microsoft.com/office/drawing/2014/main" id="{7016E504-AA11-4C55-99B7-3631A76C3566}"/>
              </a:ext>
            </a:extLst>
          </p:cNvPr>
          <p:cNvGrpSpPr/>
          <p:nvPr/>
        </p:nvGrpSpPr>
        <p:grpSpPr>
          <a:xfrm>
            <a:off x="1595805" y="4167377"/>
            <a:ext cx="330835" cy="289560"/>
            <a:chOff x="1060525" y="3137312"/>
            <a:chExt cx="330835" cy="289560"/>
          </a:xfrm>
        </p:grpSpPr>
        <p:sp>
          <p:nvSpPr>
            <p:cNvPr id="179" name="object 177">
              <a:extLst>
                <a:ext uri="{FF2B5EF4-FFF2-40B4-BE49-F238E27FC236}">
                  <a16:creationId xmlns:a16="http://schemas.microsoft.com/office/drawing/2014/main" id="{946D6929-4AF7-4F78-B5F3-946C3D0EEA85}"/>
                </a:ext>
              </a:extLst>
            </p:cNvPr>
            <p:cNvSpPr/>
            <p:nvPr/>
          </p:nvSpPr>
          <p:spPr>
            <a:xfrm>
              <a:off x="106528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80" name="object 178">
              <a:extLst>
                <a:ext uri="{FF2B5EF4-FFF2-40B4-BE49-F238E27FC236}">
                  <a16:creationId xmlns:a16="http://schemas.microsoft.com/office/drawing/2014/main" id="{19E058A9-6510-48B7-A4CC-2FFBF7E6F750}"/>
                </a:ext>
              </a:extLst>
            </p:cNvPr>
            <p:cNvSpPr/>
            <p:nvPr/>
          </p:nvSpPr>
          <p:spPr>
            <a:xfrm>
              <a:off x="106528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1" name="object 179">
            <a:extLst>
              <a:ext uri="{FF2B5EF4-FFF2-40B4-BE49-F238E27FC236}">
                <a16:creationId xmlns:a16="http://schemas.microsoft.com/office/drawing/2014/main" id="{F09DBBF2-1A14-4D4A-B14C-348E6263C664}"/>
              </a:ext>
            </a:extLst>
          </p:cNvPr>
          <p:cNvSpPr txBox="1"/>
          <p:nvPr/>
        </p:nvSpPr>
        <p:spPr>
          <a:xfrm>
            <a:off x="1600567" y="417214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0</a:t>
            </a:r>
            <a:endParaRPr sz="1200" baseline="-31250">
              <a:latin typeface="Arial MT"/>
              <a:cs typeface="Arial MT"/>
            </a:endParaRPr>
          </a:p>
        </p:txBody>
      </p:sp>
      <p:grpSp>
        <p:nvGrpSpPr>
          <p:cNvPr id="182" name="object 180">
            <a:extLst>
              <a:ext uri="{FF2B5EF4-FFF2-40B4-BE49-F238E27FC236}">
                <a16:creationId xmlns:a16="http://schemas.microsoft.com/office/drawing/2014/main" id="{AB35CC19-0F20-4446-861C-3BA873F84AEF}"/>
              </a:ext>
            </a:extLst>
          </p:cNvPr>
          <p:cNvGrpSpPr/>
          <p:nvPr/>
        </p:nvGrpSpPr>
        <p:grpSpPr>
          <a:xfrm>
            <a:off x="1407090" y="3300864"/>
            <a:ext cx="519430" cy="1663064"/>
            <a:chOff x="871810" y="2270799"/>
            <a:chExt cx="519430" cy="1663064"/>
          </a:xfrm>
        </p:grpSpPr>
        <p:sp>
          <p:nvSpPr>
            <p:cNvPr id="183" name="object 181">
              <a:extLst>
                <a:ext uri="{FF2B5EF4-FFF2-40B4-BE49-F238E27FC236}">
                  <a16:creationId xmlns:a16="http://schemas.microsoft.com/office/drawing/2014/main" id="{79C7BB89-8771-40EF-8CE2-ECD0725C71ED}"/>
                </a:ext>
              </a:extLst>
            </p:cNvPr>
            <p:cNvSpPr/>
            <p:nvPr/>
          </p:nvSpPr>
          <p:spPr>
            <a:xfrm>
              <a:off x="876572" y="39130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84" name="object 182">
              <a:extLst>
                <a:ext uri="{FF2B5EF4-FFF2-40B4-BE49-F238E27FC236}">
                  <a16:creationId xmlns:a16="http://schemas.microsoft.com/office/drawing/2014/main" id="{714BDD5B-35E0-4135-9505-353C9235714E}"/>
                </a:ext>
              </a:extLst>
            </p:cNvPr>
            <p:cNvSpPr/>
            <p:nvPr/>
          </p:nvSpPr>
          <p:spPr>
            <a:xfrm>
              <a:off x="1015481"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85" name="object 183">
              <a:extLst>
                <a:ext uri="{FF2B5EF4-FFF2-40B4-BE49-F238E27FC236}">
                  <a16:creationId xmlns:a16="http://schemas.microsoft.com/office/drawing/2014/main" id="{A1D29FB7-AC7C-4AE2-9D39-4CAD37E42A83}"/>
                </a:ext>
              </a:extLst>
            </p:cNvPr>
            <p:cNvSpPr/>
            <p:nvPr/>
          </p:nvSpPr>
          <p:spPr>
            <a:xfrm>
              <a:off x="1015481"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86" name="object 184">
              <a:extLst>
                <a:ext uri="{FF2B5EF4-FFF2-40B4-BE49-F238E27FC236}">
                  <a16:creationId xmlns:a16="http://schemas.microsoft.com/office/drawing/2014/main" id="{548561CF-A8A8-42DA-959A-B468936DC34F}"/>
                </a:ext>
              </a:extLst>
            </p:cNvPr>
            <p:cNvSpPr/>
            <p:nvPr/>
          </p:nvSpPr>
          <p:spPr>
            <a:xfrm>
              <a:off x="876572" y="35953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87" name="object 185">
              <a:extLst>
                <a:ext uri="{FF2B5EF4-FFF2-40B4-BE49-F238E27FC236}">
                  <a16:creationId xmlns:a16="http://schemas.microsoft.com/office/drawing/2014/main" id="{BCF6EA0D-F2AA-4D00-B962-E17C92D6558C}"/>
                </a:ext>
              </a:extLst>
            </p:cNvPr>
            <p:cNvSpPr/>
            <p:nvPr/>
          </p:nvSpPr>
          <p:spPr>
            <a:xfrm>
              <a:off x="1015481"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88" name="object 186">
              <a:extLst>
                <a:ext uri="{FF2B5EF4-FFF2-40B4-BE49-F238E27FC236}">
                  <a16:creationId xmlns:a16="http://schemas.microsoft.com/office/drawing/2014/main" id="{41B808B2-21C6-4480-B7BD-2F9FF3F98534}"/>
                </a:ext>
              </a:extLst>
            </p:cNvPr>
            <p:cNvSpPr/>
            <p:nvPr/>
          </p:nvSpPr>
          <p:spPr>
            <a:xfrm>
              <a:off x="1015481"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89" name="object 187">
              <a:extLst>
                <a:ext uri="{FF2B5EF4-FFF2-40B4-BE49-F238E27FC236}">
                  <a16:creationId xmlns:a16="http://schemas.microsoft.com/office/drawing/2014/main" id="{22C6D24C-AF03-4C11-A5CA-806B76409DDD}"/>
                </a:ext>
              </a:extLst>
            </p:cNvPr>
            <p:cNvSpPr/>
            <p:nvPr/>
          </p:nvSpPr>
          <p:spPr>
            <a:xfrm>
              <a:off x="876572" y="329304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90" name="object 188">
              <a:extLst>
                <a:ext uri="{FF2B5EF4-FFF2-40B4-BE49-F238E27FC236}">
                  <a16:creationId xmlns:a16="http://schemas.microsoft.com/office/drawing/2014/main" id="{6813AA79-BE26-4DBD-9D80-4F0904B7EED8}"/>
                </a:ext>
              </a:extLst>
            </p:cNvPr>
            <p:cNvSpPr/>
            <p:nvPr/>
          </p:nvSpPr>
          <p:spPr>
            <a:xfrm>
              <a:off x="1015481"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91" name="object 189">
              <a:extLst>
                <a:ext uri="{FF2B5EF4-FFF2-40B4-BE49-F238E27FC236}">
                  <a16:creationId xmlns:a16="http://schemas.microsoft.com/office/drawing/2014/main" id="{64B17EB2-F311-4D81-A5E2-0502B1257A1F}"/>
                </a:ext>
              </a:extLst>
            </p:cNvPr>
            <p:cNvSpPr/>
            <p:nvPr/>
          </p:nvSpPr>
          <p:spPr>
            <a:xfrm>
              <a:off x="1015481"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92" name="object 190">
              <a:extLst>
                <a:ext uri="{FF2B5EF4-FFF2-40B4-BE49-F238E27FC236}">
                  <a16:creationId xmlns:a16="http://schemas.microsoft.com/office/drawing/2014/main" id="{DFF278AE-8F01-4718-9A36-5A7A3EC137DB}"/>
                </a:ext>
              </a:extLst>
            </p:cNvPr>
            <p:cNvSpPr/>
            <p:nvPr/>
          </p:nvSpPr>
          <p:spPr>
            <a:xfrm>
              <a:off x="1065287" y="2275562"/>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93" name="object 191">
              <a:extLst>
                <a:ext uri="{FF2B5EF4-FFF2-40B4-BE49-F238E27FC236}">
                  <a16:creationId xmlns:a16="http://schemas.microsoft.com/office/drawing/2014/main" id="{FC4339C5-98DC-4506-ABB4-DFAAF1B54E0E}"/>
                </a:ext>
              </a:extLst>
            </p:cNvPr>
            <p:cNvSpPr/>
            <p:nvPr/>
          </p:nvSpPr>
          <p:spPr>
            <a:xfrm>
              <a:off x="1065287" y="2275562"/>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94" name="object 192">
            <a:extLst>
              <a:ext uri="{FF2B5EF4-FFF2-40B4-BE49-F238E27FC236}">
                <a16:creationId xmlns:a16="http://schemas.microsoft.com/office/drawing/2014/main" id="{B0F32D13-9B6D-44B0-ACDB-C28C7CBE7B29}"/>
              </a:ext>
            </a:extLst>
          </p:cNvPr>
          <p:cNvSpPr txBox="1"/>
          <p:nvPr/>
        </p:nvSpPr>
        <p:spPr>
          <a:xfrm>
            <a:off x="1600567" y="3305627"/>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2</a:t>
            </a:r>
            <a:endParaRPr sz="1200" baseline="-31250">
              <a:latin typeface="Arial MT"/>
              <a:cs typeface="Arial MT"/>
            </a:endParaRPr>
          </a:p>
        </p:txBody>
      </p:sp>
      <p:grpSp>
        <p:nvGrpSpPr>
          <p:cNvPr id="195" name="object 193">
            <a:extLst>
              <a:ext uri="{FF2B5EF4-FFF2-40B4-BE49-F238E27FC236}">
                <a16:creationId xmlns:a16="http://schemas.microsoft.com/office/drawing/2014/main" id="{7612D790-F0EA-49D8-AEAD-685EBCBE993B}"/>
              </a:ext>
            </a:extLst>
          </p:cNvPr>
          <p:cNvGrpSpPr/>
          <p:nvPr/>
        </p:nvGrpSpPr>
        <p:grpSpPr>
          <a:xfrm>
            <a:off x="1595805" y="2990839"/>
            <a:ext cx="330835" cy="289560"/>
            <a:chOff x="1060525" y="1960774"/>
            <a:chExt cx="330835" cy="289560"/>
          </a:xfrm>
        </p:grpSpPr>
        <p:sp>
          <p:nvSpPr>
            <p:cNvPr id="196" name="object 194">
              <a:extLst>
                <a:ext uri="{FF2B5EF4-FFF2-40B4-BE49-F238E27FC236}">
                  <a16:creationId xmlns:a16="http://schemas.microsoft.com/office/drawing/2014/main" id="{307C1A28-F3D6-4634-B09D-C75D883DC343}"/>
                </a:ext>
              </a:extLst>
            </p:cNvPr>
            <p:cNvSpPr/>
            <p:nvPr/>
          </p:nvSpPr>
          <p:spPr>
            <a:xfrm>
              <a:off x="1065287" y="1965537"/>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97" name="object 195">
              <a:extLst>
                <a:ext uri="{FF2B5EF4-FFF2-40B4-BE49-F238E27FC236}">
                  <a16:creationId xmlns:a16="http://schemas.microsoft.com/office/drawing/2014/main" id="{108560F7-7C12-4CD3-A9F1-1421D665E028}"/>
                </a:ext>
              </a:extLst>
            </p:cNvPr>
            <p:cNvSpPr/>
            <p:nvPr/>
          </p:nvSpPr>
          <p:spPr>
            <a:xfrm>
              <a:off x="1065287" y="1965537"/>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98" name="object 196">
            <a:extLst>
              <a:ext uri="{FF2B5EF4-FFF2-40B4-BE49-F238E27FC236}">
                <a16:creationId xmlns:a16="http://schemas.microsoft.com/office/drawing/2014/main" id="{C3592876-BE53-4B7A-8B3B-5B39688374B9}"/>
              </a:ext>
            </a:extLst>
          </p:cNvPr>
          <p:cNvSpPr txBox="1"/>
          <p:nvPr/>
        </p:nvSpPr>
        <p:spPr>
          <a:xfrm>
            <a:off x="1600567" y="2995602"/>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1</a:t>
            </a:r>
            <a:endParaRPr sz="1200" baseline="-31250">
              <a:latin typeface="Arial MT"/>
              <a:cs typeface="Arial MT"/>
            </a:endParaRPr>
          </a:p>
        </p:txBody>
      </p:sp>
      <p:grpSp>
        <p:nvGrpSpPr>
          <p:cNvPr id="199" name="object 197">
            <a:extLst>
              <a:ext uri="{FF2B5EF4-FFF2-40B4-BE49-F238E27FC236}">
                <a16:creationId xmlns:a16="http://schemas.microsoft.com/office/drawing/2014/main" id="{CE226983-69C6-417E-8DD1-6F688CD881AD}"/>
              </a:ext>
            </a:extLst>
          </p:cNvPr>
          <p:cNvGrpSpPr/>
          <p:nvPr/>
        </p:nvGrpSpPr>
        <p:grpSpPr>
          <a:xfrm>
            <a:off x="1595805" y="2680814"/>
            <a:ext cx="330835" cy="289560"/>
            <a:chOff x="1060525" y="1650749"/>
            <a:chExt cx="330835" cy="289560"/>
          </a:xfrm>
        </p:grpSpPr>
        <p:sp>
          <p:nvSpPr>
            <p:cNvPr id="200" name="object 198">
              <a:extLst>
                <a:ext uri="{FF2B5EF4-FFF2-40B4-BE49-F238E27FC236}">
                  <a16:creationId xmlns:a16="http://schemas.microsoft.com/office/drawing/2014/main" id="{566D3991-4F0E-403E-A8AE-7678BC887C78}"/>
                </a:ext>
              </a:extLst>
            </p:cNvPr>
            <p:cNvSpPr/>
            <p:nvPr/>
          </p:nvSpPr>
          <p:spPr>
            <a:xfrm>
              <a:off x="1065287" y="1655511"/>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201" name="object 199">
              <a:extLst>
                <a:ext uri="{FF2B5EF4-FFF2-40B4-BE49-F238E27FC236}">
                  <a16:creationId xmlns:a16="http://schemas.microsoft.com/office/drawing/2014/main" id="{16A73EBD-9905-4756-B956-F7B681F7F6A8}"/>
                </a:ext>
              </a:extLst>
            </p:cNvPr>
            <p:cNvSpPr/>
            <p:nvPr/>
          </p:nvSpPr>
          <p:spPr>
            <a:xfrm>
              <a:off x="1065287" y="1655511"/>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02" name="object 200">
            <a:extLst>
              <a:ext uri="{FF2B5EF4-FFF2-40B4-BE49-F238E27FC236}">
                <a16:creationId xmlns:a16="http://schemas.microsoft.com/office/drawing/2014/main" id="{42A4EEB7-88B2-4A97-B516-6E34898D7E2A}"/>
              </a:ext>
            </a:extLst>
          </p:cNvPr>
          <p:cNvSpPr txBox="1"/>
          <p:nvPr/>
        </p:nvSpPr>
        <p:spPr>
          <a:xfrm>
            <a:off x="1600567" y="2685576"/>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0</a:t>
            </a:r>
            <a:endParaRPr sz="1200" baseline="-31250">
              <a:latin typeface="Arial MT"/>
              <a:cs typeface="Arial MT"/>
            </a:endParaRPr>
          </a:p>
        </p:txBody>
      </p:sp>
      <p:grpSp>
        <p:nvGrpSpPr>
          <p:cNvPr id="203" name="object 201">
            <a:extLst>
              <a:ext uri="{FF2B5EF4-FFF2-40B4-BE49-F238E27FC236}">
                <a16:creationId xmlns:a16="http://schemas.microsoft.com/office/drawing/2014/main" id="{49888F3C-DA3E-406A-9D1A-8DD8F082D3D7}"/>
              </a:ext>
            </a:extLst>
          </p:cNvPr>
          <p:cNvGrpSpPr/>
          <p:nvPr/>
        </p:nvGrpSpPr>
        <p:grpSpPr>
          <a:xfrm>
            <a:off x="842867" y="2804494"/>
            <a:ext cx="2167255" cy="2981960"/>
            <a:chOff x="307587" y="1774429"/>
            <a:chExt cx="2167255" cy="2981960"/>
          </a:xfrm>
        </p:grpSpPr>
        <p:sp>
          <p:nvSpPr>
            <p:cNvPr id="204" name="object 202">
              <a:extLst>
                <a:ext uri="{FF2B5EF4-FFF2-40B4-BE49-F238E27FC236}">
                  <a16:creationId xmlns:a16="http://schemas.microsoft.com/office/drawing/2014/main" id="{14E68E86-6F5C-48F4-8FE3-60302B4238DF}"/>
                </a:ext>
              </a:extLst>
            </p:cNvPr>
            <p:cNvSpPr/>
            <p:nvPr/>
          </p:nvSpPr>
          <p:spPr>
            <a:xfrm>
              <a:off x="1395848" y="24149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205" name="object 203">
              <a:extLst>
                <a:ext uri="{FF2B5EF4-FFF2-40B4-BE49-F238E27FC236}">
                  <a16:creationId xmlns:a16="http://schemas.microsoft.com/office/drawing/2014/main" id="{9B0258AA-A8B1-43F0-8E30-1737920D2A7D}"/>
                </a:ext>
              </a:extLst>
            </p:cNvPr>
            <p:cNvSpPr/>
            <p:nvPr/>
          </p:nvSpPr>
          <p:spPr>
            <a:xfrm>
              <a:off x="1534756" y="23992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206" name="object 204">
              <a:extLst>
                <a:ext uri="{FF2B5EF4-FFF2-40B4-BE49-F238E27FC236}">
                  <a16:creationId xmlns:a16="http://schemas.microsoft.com/office/drawing/2014/main" id="{EAB75660-DA31-4D8E-B447-F4D2DD35AF3A}"/>
                </a:ext>
              </a:extLst>
            </p:cNvPr>
            <p:cNvSpPr/>
            <p:nvPr/>
          </p:nvSpPr>
          <p:spPr>
            <a:xfrm>
              <a:off x="1534756" y="23992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207" name="object 205">
              <a:extLst>
                <a:ext uri="{FF2B5EF4-FFF2-40B4-BE49-F238E27FC236}">
                  <a16:creationId xmlns:a16="http://schemas.microsoft.com/office/drawing/2014/main" id="{059881CB-1B43-4908-A1E0-DBEA3632C517}"/>
                </a:ext>
              </a:extLst>
            </p:cNvPr>
            <p:cNvSpPr/>
            <p:nvPr/>
          </p:nvSpPr>
          <p:spPr>
            <a:xfrm>
              <a:off x="1395848" y="20972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208" name="object 206">
              <a:extLst>
                <a:ext uri="{FF2B5EF4-FFF2-40B4-BE49-F238E27FC236}">
                  <a16:creationId xmlns:a16="http://schemas.microsoft.com/office/drawing/2014/main" id="{D271E077-2958-49C0-9571-507B68D36DEC}"/>
                </a:ext>
              </a:extLst>
            </p:cNvPr>
            <p:cNvSpPr/>
            <p:nvPr/>
          </p:nvSpPr>
          <p:spPr>
            <a:xfrm>
              <a:off x="1534756" y="20815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209" name="object 207">
              <a:extLst>
                <a:ext uri="{FF2B5EF4-FFF2-40B4-BE49-F238E27FC236}">
                  <a16:creationId xmlns:a16="http://schemas.microsoft.com/office/drawing/2014/main" id="{E0D5DDA6-6A5D-41E5-9A5C-F6542DCC70A8}"/>
                </a:ext>
              </a:extLst>
            </p:cNvPr>
            <p:cNvSpPr/>
            <p:nvPr/>
          </p:nvSpPr>
          <p:spPr>
            <a:xfrm>
              <a:off x="1534756" y="20815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210" name="object 208">
              <a:extLst>
                <a:ext uri="{FF2B5EF4-FFF2-40B4-BE49-F238E27FC236}">
                  <a16:creationId xmlns:a16="http://schemas.microsoft.com/office/drawing/2014/main" id="{87B865A7-5279-49E7-B477-047846B42E9F}"/>
                </a:ext>
              </a:extLst>
            </p:cNvPr>
            <p:cNvSpPr/>
            <p:nvPr/>
          </p:nvSpPr>
          <p:spPr>
            <a:xfrm>
              <a:off x="1395848" y="179492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211" name="object 209">
              <a:extLst>
                <a:ext uri="{FF2B5EF4-FFF2-40B4-BE49-F238E27FC236}">
                  <a16:creationId xmlns:a16="http://schemas.microsoft.com/office/drawing/2014/main" id="{D8D2C387-DA7C-43F5-966C-5AB0A9383E5F}"/>
                </a:ext>
              </a:extLst>
            </p:cNvPr>
            <p:cNvSpPr/>
            <p:nvPr/>
          </p:nvSpPr>
          <p:spPr>
            <a:xfrm>
              <a:off x="1534756" y="177919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212" name="object 210">
              <a:extLst>
                <a:ext uri="{FF2B5EF4-FFF2-40B4-BE49-F238E27FC236}">
                  <a16:creationId xmlns:a16="http://schemas.microsoft.com/office/drawing/2014/main" id="{BAEA3B2A-1007-4AF9-96E9-E78C961DE03D}"/>
                </a:ext>
              </a:extLst>
            </p:cNvPr>
            <p:cNvSpPr/>
            <p:nvPr/>
          </p:nvSpPr>
          <p:spPr>
            <a:xfrm>
              <a:off x="1534756" y="177919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213" name="object 211">
              <a:extLst>
                <a:ext uri="{FF2B5EF4-FFF2-40B4-BE49-F238E27FC236}">
                  <a16:creationId xmlns:a16="http://schemas.microsoft.com/office/drawing/2014/main" id="{B6DC02DB-B487-4DE6-A8D5-D3AA338C447D}"/>
                </a:ext>
              </a:extLst>
            </p:cNvPr>
            <p:cNvSpPr/>
            <p:nvPr/>
          </p:nvSpPr>
          <p:spPr>
            <a:xfrm>
              <a:off x="466506" y="3281874"/>
              <a:ext cx="1296035" cy="1380490"/>
            </a:xfrm>
            <a:custGeom>
              <a:avLst/>
              <a:gdLst/>
              <a:ahLst/>
              <a:cxnLst/>
              <a:rect l="l" t="t" r="r" b="b"/>
              <a:pathLst>
                <a:path w="1296035" h="1380489">
                  <a:moveTo>
                    <a:pt x="83970" y="0"/>
                  </a:moveTo>
                  <a:lnTo>
                    <a:pt x="0" y="0"/>
                  </a:lnTo>
                  <a:lnTo>
                    <a:pt x="0" y="1380254"/>
                  </a:lnTo>
                  <a:lnTo>
                    <a:pt x="1295670" y="1380254"/>
                  </a:lnTo>
                  <a:lnTo>
                    <a:pt x="1295670" y="1306949"/>
                  </a:lnTo>
                </a:path>
              </a:pathLst>
            </a:custGeom>
            <a:ln w="9524">
              <a:solidFill>
                <a:srgbClr val="222222"/>
              </a:solidFill>
            </a:ln>
          </p:spPr>
          <p:txBody>
            <a:bodyPr wrap="square" lIns="0" tIns="0" rIns="0" bIns="0" rtlCol="0"/>
            <a:lstStyle/>
            <a:p>
              <a:endParaRPr/>
            </a:p>
          </p:txBody>
        </p:sp>
        <p:sp>
          <p:nvSpPr>
            <p:cNvPr id="214" name="object 212">
              <a:extLst>
                <a:ext uri="{FF2B5EF4-FFF2-40B4-BE49-F238E27FC236}">
                  <a16:creationId xmlns:a16="http://schemas.microsoft.com/office/drawing/2014/main" id="{0DE2E543-9A58-4975-A24E-D3E36AB26621}"/>
                </a:ext>
              </a:extLst>
            </p:cNvPr>
            <p:cNvSpPr/>
            <p:nvPr/>
          </p:nvSpPr>
          <p:spPr>
            <a:xfrm>
              <a:off x="1746444" y="45455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15" name="object 213">
              <a:extLst>
                <a:ext uri="{FF2B5EF4-FFF2-40B4-BE49-F238E27FC236}">
                  <a16:creationId xmlns:a16="http://schemas.microsoft.com/office/drawing/2014/main" id="{5B82C770-E08E-4A79-A93D-F742DE553F16}"/>
                </a:ext>
              </a:extLst>
            </p:cNvPr>
            <p:cNvSpPr/>
            <p:nvPr/>
          </p:nvSpPr>
          <p:spPr>
            <a:xfrm>
              <a:off x="1746444" y="45455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16" name="object 214">
              <a:extLst>
                <a:ext uri="{FF2B5EF4-FFF2-40B4-BE49-F238E27FC236}">
                  <a16:creationId xmlns:a16="http://schemas.microsoft.com/office/drawing/2014/main" id="{6788F292-DCED-472D-9E69-86B17BB36362}"/>
                </a:ext>
              </a:extLst>
            </p:cNvPr>
            <p:cNvSpPr/>
            <p:nvPr/>
          </p:nvSpPr>
          <p:spPr>
            <a:xfrm>
              <a:off x="389251" y="3591899"/>
              <a:ext cx="1721485" cy="1111885"/>
            </a:xfrm>
            <a:custGeom>
              <a:avLst/>
              <a:gdLst/>
              <a:ahLst/>
              <a:cxnLst/>
              <a:rect l="l" t="t" r="r" b="b"/>
              <a:pathLst>
                <a:path w="1721485" h="1111885">
                  <a:moveTo>
                    <a:pt x="161225" y="0"/>
                  </a:moveTo>
                  <a:lnTo>
                    <a:pt x="0" y="0"/>
                  </a:lnTo>
                  <a:lnTo>
                    <a:pt x="0" y="1111824"/>
                  </a:lnTo>
                  <a:lnTo>
                    <a:pt x="1721225" y="1111824"/>
                  </a:lnTo>
                  <a:lnTo>
                    <a:pt x="1721225" y="998249"/>
                  </a:lnTo>
                </a:path>
              </a:pathLst>
            </a:custGeom>
            <a:ln w="9524">
              <a:solidFill>
                <a:srgbClr val="222222"/>
              </a:solidFill>
            </a:ln>
          </p:spPr>
          <p:txBody>
            <a:bodyPr wrap="square" lIns="0" tIns="0" rIns="0" bIns="0" rtlCol="0"/>
            <a:lstStyle/>
            <a:p>
              <a:endParaRPr/>
            </a:p>
          </p:txBody>
        </p:sp>
        <p:sp>
          <p:nvSpPr>
            <p:cNvPr id="217" name="object 215">
              <a:extLst>
                <a:ext uri="{FF2B5EF4-FFF2-40B4-BE49-F238E27FC236}">
                  <a16:creationId xmlns:a16="http://schemas.microsoft.com/office/drawing/2014/main" id="{B549097E-2000-4922-B992-C731464513E5}"/>
                </a:ext>
              </a:extLst>
            </p:cNvPr>
            <p:cNvSpPr/>
            <p:nvPr/>
          </p:nvSpPr>
          <p:spPr>
            <a:xfrm>
              <a:off x="2094744" y="454692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18" name="object 216">
              <a:extLst>
                <a:ext uri="{FF2B5EF4-FFF2-40B4-BE49-F238E27FC236}">
                  <a16:creationId xmlns:a16="http://schemas.microsoft.com/office/drawing/2014/main" id="{C4F15DCA-D89C-4424-A6C4-374727B0D975}"/>
                </a:ext>
              </a:extLst>
            </p:cNvPr>
            <p:cNvSpPr/>
            <p:nvPr/>
          </p:nvSpPr>
          <p:spPr>
            <a:xfrm>
              <a:off x="2094744" y="454692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19" name="object 217">
              <a:extLst>
                <a:ext uri="{FF2B5EF4-FFF2-40B4-BE49-F238E27FC236}">
                  <a16:creationId xmlns:a16="http://schemas.microsoft.com/office/drawing/2014/main" id="{E0D3B40C-68BC-479F-AD45-7BDA7162E8D8}"/>
                </a:ext>
              </a:extLst>
            </p:cNvPr>
            <p:cNvSpPr/>
            <p:nvPr/>
          </p:nvSpPr>
          <p:spPr>
            <a:xfrm>
              <a:off x="312349" y="3901925"/>
              <a:ext cx="2142490" cy="849630"/>
            </a:xfrm>
            <a:custGeom>
              <a:avLst/>
              <a:gdLst/>
              <a:ahLst/>
              <a:cxnLst/>
              <a:rect l="l" t="t" r="r" b="b"/>
              <a:pathLst>
                <a:path w="2142490" h="849629">
                  <a:moveTo>
                    <a:pt x="238127" y="0"/>
                  </a:moveTo>
                  <a:lnTo>
                    <a:pt x="0" y="0"/>
                  </a:lnTo>
                  <a:lnTo>
                    <a:pt x="0" y="849349"/>
                  </a:lnTo>
                  <a:lnTo>
                    <a:pt x="2141927" y="849349"/>
                  </a:lnTo>
                  <a:lnTo>
                    <a:pt x="2141927" y="688049"/>
                  </a:lnTo>
                </a:path>
              </a:pathLst>
            </a:custGeom>
            <a:ln w="9524">
              <a:solidFill>
                <a:srgbClr val="222222"/>
              </a:solidFill>
            </a:ln>
          </p:spPr>
          <p:txBody>
            <a:bodyPr wrap="square" lIns="0" tIns="0" rIns="0" bIns="0" rtlCol="0"/>
            <a:lstStyle/>
            <a:p>
              <a:endParaRPr/>
            </a:p>
          </p:txBody>
        </p:sp>
        <p:sp>
          <p:nvSpPr>
            <p:cNvPr id="220" name="object 218">
              <a:extLst>
                <a:ext uri="{FF2B5EF4-FFF2-40B4-BE49-F238E27FC236}">
                  <a16:creationId xmlns:a16="http://schemas.microsoft.com/office/drawing/2014/main" id="{5703614C-E7A7-4A08-A28B-00CCEB3CF45F}"/>
                </a:ext>
              </a:extLst>
            </p:cNvPr>
            <p:cNvSpPr/>
            <p:nvPr/>
          </p:nvSpPr>
          <p:spPr>
            <a:xfrm>
              <a:off x="2438544" y="45467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21" name="object 219">
              <a:extLst>
                <a:ext uri="{FF2B5EF4-FFF2-40B4-BE49-F238E27FC236}">
                  <a16:creationId xmlns:a16="http://schemas.microsoft.com/office/drawing/2014/main" id="{62B3A541-E6DE-4084-9057-1F71D98EF108}"/>
                </a:ext>
              </a:extLst>
            </p:cNvPr>
            <p:cNvSpPr/>
            <p:nvPr/>
          </p:nvSpPr>
          <p:spPr>
            <a:xfrm>
              <a:off x="2438544" y="45467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grpSp>
    </p:spTree>
    <p:extLst>
      <p:ext uri="{BB962C8B-B14F-4D97-AF65-F5344CB8AC3E}">
        <p14:creationId xmlns:p14="http://schemas.microsoft.com/office/powerpoint/2010/main" val="2934897702"/>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01D01-B0B8-4221-8D66-5B6F959AB901}"/>
              </a:ext>
            </a:extLst>
          </p:cNvPr>
          <p:cNvSpPr>
            <a:spLocks noGrp="1"/>
          </p:cNvSpPr>
          <p:nvPr>
            <p:ph type="title"/>
          </p:nvPr>
        </p:nvSpPr>
        <p:spPr/>
        <p:txBody>
          <a:bodyPr/>
          <a:lstStyle/>
          <a:p>
            <a:r>
              <a:rPr lang="en-US" altLang="zh-CN" spc="-10" dirty="0">
                <a:solidFill>
                  <a:srgbClr val="FF9900"/>
                </a:solidFill>
              </a:rPr>
              <a:t>Self</a:t>
            </a:r>
            <a:r>
              <a:rPr lang="en-US" altLang="zh-CN" spc="-20" dirty="0">
                <a:solidFill>
                  <a:srgbClr val="FF9900"/>
                </a:solidFill>
              </a:rPr>
              <a:t> </a:t>
            </a:r>
            <a:r>
              <a:rPr lang="en-US" altLang="zh-CN" spc="-5" dirty="0">
                <a:solidFill>
                  <a:srgbClr val="FF9900"/>
                </a:solidFill>
              </a:rPr>
              <a:t>attention</a:t>
            </a:r>
            <a:r>
              <a:rPr lang="en-US" altLang="zh-CN" spc="-15" dirty="0">
                <a:solidFill>
                  <a:srgbClr val="FF9900"/>
                </a:solidFill>
              </a:rPr>
              <a:t> </a:t>
            </a:r>
            <a:r>
              <a:rPr lang="en-US" altLang="zh-CN" spc="-5" dirty="0">
                <a:solidFill>
                  <a:srgbClr val="FF9900"/>
                </a:solidFill>
              </a:rPr>
              <a:t>layer</a:t>
            </a:r>
            <a:r>
              <a:rPr lang="en-US" altLang="zh-CN" spc="35" dirty="0">
                <a:solidFill>
                  <a:srgbClr val="FF9900"/>
                </a:solidFill>
              </a:rPr>
              <a:t> </a:t>
            </a:r>
            <a:r>
              <a:rPr lang="en-US" altLang="zh-CN" dirty="0"/>
              <a:t>-</a:t>
            </a:r>
            <a:r>
              <a:rPr lang="en-US" altLang="zh-CN" spc="-15" dirty="0"/>
              <a:t> </a:t>
            </a:r>
            <a:r>
              <a:rPr lang="en-US" altLang="zh-CN" spc="-5" dirty="0"/>
              <a:t>attends</a:t>
            </a:r>
            <a:r>
              <a:rPr lang="en-US" altLang="zh-CN" spc="-10" dirty="0"/>
              <a:t> </a:t>
            </a:r>
            <a:r>
              <a:rPr lang="en-US" altLang="zh-CN" spc="-5" dirty="0"/>
              <a:t>over</a:t>
            </a:r>
            <a:r>
              <a:rPr lang="en-US" altLang="zh-CN" spc="-15" dirty="0"/>
              <a:t> </a:t>
            </a:r>
            <a:r>
              <a:rPr lang="en-US" altLang="zh-CN" dirty="0"/>
              <a:t>sets</a:t>
            </a:r>
            <a:r>
              <a:rPr lang="en-US" altLang="zh-CN" spc="-10" dirty="0"/>
              <a:t> </a:t>
            </a:r>
            <a:r>
              <a:rPr lang="en-US" altLang="zh-CN" spc="-5" dirty="0"/>
              <a:t>of</a:t>
            </a:r>
            <a:r>
              <a:rPr lang="en-US" altLang="zh-CN" spc="-15" dirty="0"/>
              <a:t> </a:t>
            </a:r>
            <a:r>
              <a:rPr lang="en-US" altLang="zh-CN" spc="-5" dirty="0"/>
              <a:t>inputs</a:t>
            </a:r>
            <a:endParaRPr lang="zh-CN" altLang="en-US" dirty="0"/>
          </a:p>
        </p:txBody>
      </p:sp>
      <p:sp>
        <p:nvSpPr>
          <p:cNvPr id="4" name="object 2">
            <a:extLst>
              <a:ext uri="{FF2B5EF4-FFF2-40B4-BE49-F238E27FC236}">
                <a16:creationId xmlns:a16="http://schemas.microsoft.com/office/drawing/2014/main" id="{15302933-EFEE-44B7-8FCC-7E3AED84EB9A}"/>
              </a:ext>
            </a:extLst>
          </p:cNvPr>
          <p:cNvSpPr/>
          <p:nvPr/>
        </p:nvSpPr>
        <p:spPr>
          <a:xfrm>
            <a:off x="2007324" y="2283790"/>
            <a:ext cx="1019810" cy="211454"/>
          </a:xfrm>
          <a:custGeom>
            <a:avLst/>
            <a:gdLst/>
            <a:ahLst/>
            <a:cxnLst/>
            <a:rect l="l" t="t" r="r" b="b"/>
            <a:pathLst>
              <a:path w="1019810" h="211455">
                <a:moveTo>
                  <a:pt x="0" y="0"/>
                </a:moveTo>
                <a:lnTo>
                  <a:pt x="1019399" y="0"/>
                </a:lnTo>
                <a:lnTo>
                  <a:pt x="1019399" y="210899"/>
                </a:lnTo>
                <a:lnTo>
                  <a:pt x="0" y="210899"/>
                </a:lnTo>
                <a:lnTo>
                  <a:pt x="0" y="0"/>
                </a:lnTo>
                <a:close/>
              </a:path>
            </a:pathLst>
          </a:custGeom>
          <a:ln w="9524">
            <a:solidFill>
              <a:srgbClr val="000000"/>
            </a:solidFill>
          </a:ln>
        </p:spPr>
        <p:txBody>
          <a:bodyPr wrap="square" lIns="0" tIns="0" rIns="0" bIns="0" rtlCol="0"/>
          <a:lstStyle/>
          <a:p>
            <a:endParaRPr/>
          </a:p>
        </p:txBody>
      </p:sp>
      <p:sp>
        <p:nvSpPr>
          <p:cNvPr id="5" name="object 3">
            <a:extLst>
              <a:ext uri="{FF2B5EF4-FFF2-40B4-BE49-F238E27FC236}">
                <a16:creationId xmlns:a16="http://schemas.microsoft.com/office/drawing/2014/main" id="{EA14B439-61E1-4567-8E61-912B5714B81C}"/>
              </a:ext>
            </a:extLst>
          </p:cNvPr>
          <p:cNvSpPr txBox="1"/>
          <p:nvPr/>
        </p:nvSpPr>
        <p:spPr>
          <a:xfrm>
            <a:off x="2169834" y="2319644"/>
            <a:ext cx="694690"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mul(→)</a:t>
            </a:r>
            <a:r>
              <a:rPr sz="700" spc="-30" dirty="0">
                <a:latin typeface="Arial MT"/>
                <a:cs typeface="Arial MT"/>
              </a:rPr>
              <a:t> </a:t>
            </a:r>
            <a:r>
              <a:rPr sz="700" dirty="0">
                <a:latin typeface="Arial MT"/>
                <a:cs typeface="Arial MT"/>
              </a:rPr>
              <a:t>+</a:t>
            </a:r>
            <a:r>
              <a:rPr sz="700" spc="-30" dirty="0">
                <a:latin typeface="Arial MT"/>
                <a:cs typeface="Arial MT"/>
              </a:rPr>
              <a:t> </a:t>
            </a:r>
            <a:r>
              <a:rPr sz="700" spc="-5" dirty="0">
                <a:latin typeface="Arial MT"/>
                <a:cs typeface="Arial MT"/>
              </a:rPr>
              <a:t>add</a:t>
            </a:r>
            <a:r>
              <a:rPr sz="700" spc="-25" dirty="0">
                <a:latin typeface="Arial MT"/>
                <a:cs typeface="Arial MT"/>
              </a:rPr>
              <a:t> </a:t>
            </a:r>
            <a:r>
              <a:rPr sz="700" spc="-120" dirty="0">
                <a:latin typeface="Arial MT"/>
                <a:cs typeface="Arial MT"/>
              </a:rPr>
              <a:t>(↑)</a:t>
            </a:r>
            <a:endParaRPr sz="700">
              <a:latin typeface="Arial MT"/>
              <a:cs typeface="Arial MT"/>
            </a:endParaRPr>
          </a:p>
        </p:txBody>
      </p:sp>
      <p:sp>
        <p:nvSpPr>
          <p:cNvPr id="7" name="object 5">
            <a:extLst>
              <a:ext uri="{FF2B5EF4-FFF2-40B4-BE49-F238E27FC236}">
                <a16:creationId xmlns:a16="http://schemas.microsoft.com/office/drawing/2014/main" id="{201B36F9-F2C7-4DA6-A239-D12A27A7BF17}"/>
              </a:ext>
            </a:extLst>
          </p:cNvPr>
          <p:cNvSpPr txBox="1"/>
          <p:nvPr/>
        </p:nvSpPr>
        <p:spPr>
          <a:xfrm>
            <a:off x="3049140" y="4306362"/>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grpSp>
        <p:nvGrpSpPr>
          <p:cNvPr id="8" name="object 6">
            <a:extLst>
              <a:ext uri="{FF2B5EF4-FFF2-40B4-BE49-F238E27FC236}">
                <a16:creationId xmlns:a16="http://schemas.microsoft.com/office/drawing/2014/main" id="{F75FF726-F035-4ABA-8A67-BE5B599D10FB}"/>
              </a:ext>
            </a:extLst>
          </p:cNvPr>
          <p:cNvGrpSpPr/>
          <p:nvPr/>
        </p:nvGrpSpPr>
        <p:grpSpPr>
          <a:xfrm>
            <a:off x="2003225" y="5277327"/>
            <a:ext cx="330835" cy="289560"/>
            <a:chOff x="1596825" y="4247262"/>
            <a:chExt cx="330835" cy="289560"/>
          </a:xfrm>
        </p:grpSpPr>
        <p:sp>
          <p:nvSpPr>
            <p:cNvPr id="9" name="object 7">
              <a:extLst>
                <a:ext uri="{FF2B5EF4-FFF2-40B4-BE49-F238E27FC236}">
                  <a16:creationId xmlns:a16="http://schemas.microsoft.com/office/drawing/2014/main" id="{EB5FC44F-25BF-4FCE-BB73-6209560403C9}"/>
                </a:ext>
              </a:extLst>
            </p:cNvPr>
            <p:cNvSpPr/>
            <p:nvPr/>
          </p:nvSpPr>
          <p:spPr>
            <a:xfrm>
              <a:off x="1601587"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0" name="object 8">
              <a:extLst>
                <a:ext uri="{FF2B5EF4-FFF2-40B4-BE49-F238E27FC236}">
                  <a16:creationId xmlns:a16="http://schemas.microsoft.com/office/drawing/2014/main" id="{72E3BAB7-5D7F-4CCC-84FE-D38B2FDBC3CA}"/>
                </a:ext>
              </a:extLst>
            </p:cNvPr>
            <p:cNvSpPr/>
            <p:nvPr/>
          </p:nvSpPr>
          <p:spPr>
            <a:xfrm>
              <a:off x="1601587"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1" name="object 9">
            <a:extLst>
              <a:ext uri="{FF2B5EF4-FFF2-40B4-BE49-F238E27FC236}">
                <a16:creationId xmlns:a16="http://schemas.microsoft.com/office/drawing/2014/main" id="{1CC9983B-9B02-4D42-8F42-A69F036A962A}"/>
              </a:ext>
            </a:extLst>
          </p:cNvPr>
          <p:cNvSpPr txBox="1"/>
          <p:nvPr/>
        </p:nvSpPr>
        <p:spPr>
          <a:xfrm>
            <a:off x="2007987" y="5282089"/>
            <a:ext cx="321310" cy="28003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q</a:t>
            </a:r>
            <a:r>
              <a:rPr sz="1050" spc="7" baseline="-31746" dirty="0">
                <a:latin typeface="Arial MT"/>
                <a:cs typeface="Arial MT"/>
              </a:rPr>
              <a:t>0</a:t>
            </a:r>
            <a:endParaRPr sz="1050" baseline="-31746">
              <a:latin typeface="Arial MT"/>
              <a:cs typeface="Arial MT"/>
            </a:endParaRPr>
          </a:p>
        </p:txBody>
      </p:sp>
      <p:grpSp>
        <p:nvGrpSpPr>
          <p:cNvPr id="12" name="object 10">
            <a:extLst>
              <a:ext uri="{FF2B5EF4-FFF2-40B4-BE49-F238E27FC236}">
                <a16:creationId xmlns:a16="http://schemas.microsoft.com/office/drawing/2014/main" id="{5FB4AF7B-A9AD-451A-B731-D6C412FC1746}"/>
              </a:ext>
            </a:extLst>
          </p:cNvPr>
          <p:cNvGrpSpPr/>
          <p:nvPr/>
        </p:nvGrpSpPr>
        <p:grpSpPr>
          <a:xfrm>
            <a:off x="868140" y="3425044"/>
            <a:ext cx="594995" cy="892175"/>
            <a:chOff x="461740" y="2394979"/>
            <a:chExt cx="594995" cy="892175"/>
          </a:xfrm>
        </p:grpSpPr>
        <p:sp>
          <p:nvSpPr>
            <p:cNvPr id="13" name="object 11">
              <a:extLst>
                <a:ext uri="{FF2B5EF4-FFF2-40B4-BE49-F238E27FC236}">
                  <a16:creationId xmlns:a16="http://schemas.microsoft.com/office/drawing/2014/main" id="{C0E7B3F1-D6A7-4D7F-9259-89540E30B3D9}"/>
                </a:ext>
              </a:extLst>
            </p:cNvPr>
            <p:cNvSpPr/>
            <p:nvPr/>
          </p:nvSpPr>
          <p:spPr>
            <a:xfrm>
              <a:off x="466502" y="2415475"/>
              <a:ext cx="541655" cy="866775"/>
            </a:xfrm>
            <a:custGeom>
              <a:avLst/>
              <a:gdLst/>
              <a:ahLst/>
              <a:cxnLst/>
              <a:rect l="l" t="t" r="r" b="b"/>
              <a:pathLst>
                <a:path w="541655" h="866775">
                  <a:moveTo>
                    <a:pt x="83974" y="866399"/>
                  </a:moveTo>
                  <a:lnTo>
                    <a:pt x="0" y="866399"/>
                  </a:lnTo>
                  <a:lnTo>
                    <a:pt x="0" y="0"/>
                  </a:lnTo>
                  <a:lnTo>
                    <a:pt x="541624" y="0"/>
                  </a:lnTo>
                </a:path>
              </a:pathLst>
            </a:custGeom>
            <a:ln w="9524">
              <a:solidFill>
                <a:srgbClr val="222222"/>
              </a:solidFill>
            </a:ln>
          </p:spPr>
          <p:txBody>
            <a:bodyPr wrap="square" lIns="0" tIns="0" rIns="0" bIns="0" rtlCol="0"/>
            <a:lstStyle/>
            <a:p>
              <a:endParaRPr/>
            </a:p>
          </p:txBody>
        </p:sp>
        <p:sp>
          <p:nvSpPr>
            <p:cNvPr id="14" name="object 12">
              <a:extLst>
                <a:ext uri="{FF2B5EF4-FFF2-40B4-BE49-F238E27FC236}">
                  <a16:creationId xmlns:a16="http://schemas.microsoft.com/office/drawing/2014/main" id="{612A85AF-7B87-4BEB-80F0-2A4ADA4B7C34}"/>
                </a:ext>
              </a:extLst>
            </p:cNvPr>
            <p:cNvSpPr/>
            <p:nvPr/>
          </p:nvSpPr>
          <p:spPr>
            <a:xfrm>
              <a:off x="1008126" y="23997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5" name="object 13">
              <a:extLst>
                <a:ext uri="{FF2B5EF4-FFF2-40B4-BE49-F238E27FC236}">
                  <a16:creationId xmlns:a16="http://schemas.microsoft.com/office/drawing/2014/main" id="{81DC7682-FD98-4FCB-AF4A-A8C104DCB190}"/>
                </a:ext>
              </a:extLst>
            </p:cNvPr>
            <p:cNvSpPr/>
            <p:nvPr/>
          </p:nvSpPr>
          <p:spPr>
            <a:xfrm>
              <a:off x="1008126" y="23997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sp>
        <p:nvSpPr>
          <p:cNvPr id="16" name="object 14">
            <a:extLst>
              <a:ext uri="{FF2B5EF4-FFF2-40B4-BE49-F238E27FC236}">
                <a16:creationId xmlns:a16="http://schemas.microsoft.com/office/drawing/2014/main" id="{2E6E31BC-62C2-4A96-A4AA-09AE76C252B2}"/>
              </a:ext>
            </a:extLst>
          </p:cNvPr>
          <p:cNvSpPr txBox="1"/>
          <p:nvPr/>
        </p:nvSpPr>
        <p:spPr>
          <a:xfrm>
            <a:off x="3044040" y="2897294"/>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grpSp>
        <p:nvGrpSpPr>
          <p:cNvPr id="17" name="object 15">
            <a:extLst>
              <a:ext uri="{FF2B5EF4-FFF2-40B4-BE49-F238E27FC236}">
                <a16:creationId xmlns:a16="http://schemas.microsoft.com/office/drawing/2014/main" id="{C38FA9A4-1069-42CC-9903-B870FFD491A5}"/>
              </a:ext>
            </a:extLst>
          </p:cNvPr>
          <p:cNvGrpSpPr/>
          <p:nvPr/>
        </p:nvGrpSpPr>
        <p:grpSpPr>
          <a:xfrm>
            <a:off x="713988" y="2804894"/>
            <a:ext cx="2317750" cy="2482215"/>
            <a:chOff x="307588" y="1774829"/>
            <a:chExt cx="2317750" cy="2482215"/>
          </a:xfrm>
        </p:grpSpPr>
        <p:sp>
          <p:nvSpPr>
            <p:cNvPr id="18" name="object 16">
              <a:extLst>
                <a:ext uri="{FF2B5EF4-FFF2-40B4-BE49-F238E27FC236}">
                  <a16:creationId xmlns:a16="http://schemas.microsoft.com/office/drawing/2014/main" id="{E409A471-1948-480A-BFA0-72B021B8EDDA}"/>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9" name="object 17">
              <a:extLst>
                <a:ext uri="{FF2B5EF4-FFF2-40B4-BE49-F238E27FC236}">
                  <a16:creationId xmlns:a16="http://schemas.microsoft.com/office/drawing/2014/main" id="{145D4A28-8FEF-432B-9542-7ACB918D9B95}"/>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20" name="object 18">
              <a:extLst>
                <a:ext uri="{FF2B5EF4-FFF2-40B4-BE49-F238E27FC236}">
                  <a16:creationId xmlns:a16="http://schemas.microsoft.com/office/drawing/2014/main" id="{BF1639FF-7DB5-412F-B6B8-C43341826786}"/>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21" name="object 19">
              <a:extLst>
                <a:ext uri="{FF2B5EF4-FFF2-40B4-BE49-F238E27FC236}">
                  <a16:creationId xmlns:a16="http://schemas.microsoft.com/office/drawing/2014/main" id="{44B853A8-3EA4-4096-B19F-E019D47865DD}"/>
                </a:ext>
              </a:extLst>
            </p:cNvPr>
            <p:cNvSpPr/>
            <p:nvPr/>
          </p:nvSpPr>
          <p:spPr>
            <a:xfrm>
              <a:off x="1386287" y="39137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22" name="object 20">
              <a:extLst>
                <a:ext uri="{FF2B5EF4-FFF2-40B4-BE49-F238E27FC236}">
                  <a16:creationId xmlns:a16="http://schemas.microsoft.com/office/drawing/2014/main" id="{2A561ED8-3366-4CE1-B5EA-DE609ED9EB53}"/>
                </a:ext>
              </a:extLst>
            </p:cNvPr>
            <p:cNvSpPr/>
            <p:nvPr/>
          </p:nvSpPr>
          <p:spPr>
            <a:xfrm>
              <a:off x="1525206"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23" name="object 21">
              <a:extLst>
                <a:ext uri="{FF2B5EF4-FFF2-40B4-BE49-F238E27FC236}">
                  <a16:creationId xmlns:a16="http://schemas.microsoft.com/office/drawing/2014/main" id="{8F944EA2-03BC-479C-97E3-356555709373}"/>
                </a:ext>
              </a:extLst>
            </p:cNvPr>
            <p:cNvSpPr/>
            <p:nvPr/>
          </p:nvSpPr>
          <p:spPr>
            <a:xfrm>
              <a:off x="1525206"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24" name="object 22">
              <a:extLst>
                <a:ext uri="{FF2B5EF4-FFF2-40B4-BE49-F238E27FC236}">
                  <a16:creationId xmlns:a16="http://schemas.microsoft.com/office/drawing/2014/main" id="{8BBB549E-CD07-4B9B-8FC9-1A235EDB6FC7}"/>
                </a:ext>
              </a:extLst>
            </p:cNvPr>
            <p:cNvSpPr/>
            <p:nvPr/>
          </p:nvSpPr>
          <p:spPr>
            <a:xfrm>
              <a:off x="1386287" y="35960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25" name="object 23">
              <a:extLst>
                <a:ext uri="{FF2B5EF4-FFF2-40B4-BE49-F238E27FC236}">
                  <a16:creationId xmlns:a16="http://schemas.microsoft.com/office/drawing/2014/main" id="{A8CB524F-21C4-40FA-BA9D-C32F08F8E0CB}"/>
                </a:ext>
              </a:extLst>
            </p:cNvPr>
            <p:cNvSpPr/>
            <p:nvPr/>
          </p:nvSpPr>
          <p:spPr>
            <a:xfrm>
              <a:off x="1525206"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26" name="object 24">
              <a:extLst>
                <a:ext uri="{FF2B5EF4-FFF2-40B4-BE49-F238E27FC236}">
                  <a16:creationId xmlns:a16="http://schemas.microsoft.com/office/drawing/2014/main" id="{CF8EA389-9904-4E79-AE32-7348B6C04BCE}"/>
                </a:ext>
              </a:extLst>
            </p:cNvPr>
            <p:cNvSpPr/>
            <p:nvPr/>
          </p:nvSpPr>
          <p:spPr>
            <a:xfrm>
              <a:off x="1525206"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27" name="object 25">
              <a:extLst>
                <a:ext uri="{FF2B5EF4-FFF2-40B4-BE49-F238E27FC236}">
                  <a16:creationId xmlns:a16="http://schemas.microsoft.com/office/drawing/2014/main" id="{C9FDC80D-CC28-4AD3-B622-0EEDE4AD7E39}"/>
                </a:ext>
              </a:extLst>
            </p:cNvPr>
            <p:cNvSpPr/>
            <p:nvPr/>
          </p:nvSpPr>
          <p:spPr>
            <a:xfrm>
              <a:off x="1386287" y="329368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28" name="object 26">
              <a:extLst>
                <a:ext uri="{FF2B5EF4-FFF2-40B4-BE49-F238E27FC236}">
                  <a16:creationId xmlns:a16="http://schemas.microsoft.com/office/drawing/2014/main" id="{C7D7E3BD-3D12-4132-82FF-413E7C2333D9}"/>
                </a:ext>
              </a:extLst>
            </p:cNvPr>
            <p:cNvSpPr/>
            <p:nvPr/>
          </p:nvSpPr>
          <p:spPr>
            <a:xfrm>
              <a:off x="1525206"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29" name="object 27">
              <a:extLst>
                <a:ext uri="{FF2B5EF4-FFF2-40B4-BE49-F238E27FC236}">
                  <a16:creationId xmlns:a16="http://schemas.microsoft.com/office/drawing/2014/main" id="{EF965E74-1B39-4500-B871-00DF60D4F1EB}"/>
                </a:ext>
              </a:extLst>
            </p:cNvPr>
            <p:cNvSpPr/>
            <p:nvPr/>
          </p:nvSpPr>
          <p:spPr>
            <a:xfrm>
              <a:off x="1525206"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0" name="object 28">
              <a:extLst>
                <a:ext uri="{FF2B5EF4-FFF2-40B4-BE49-F238E27FC236}">
                  <a16:creationId xmlns:a16="http://schemas.microsoft.com/office/drawing/2014/main" id="{04E4AA12-35E9-40AE-9CE1-CCE8308B1673}"/>
                </a:ext>
              </a:extLst>
            </p:cNvPr>
            <p:cNvSpPr/>
            <p:nvPr/>
          </p:nvSpPr>
          <p:spPr>
            <a:xfrm>
              <a:off x="1761838" y="300277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31" name="object 29">
              <a:extLst>
                <a:ext uri="{FF2B5EF4-FFF2-40B4-BE49-F238E27FC236}">
                  <a16:creationId xmlns:a16="http://schemas.microsoft.com/office/drawing/2014/main" id="{31EFFED6-6F93-47E1-B870-74C4AAD63422}"/>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32" name="object 30">
              <a:extLst>
                <a:ext uri="{FF2B5EF4-FFF2-40B4-BE49-F238E27FC236}">
                  <a16:creationId xmlns:a16="http://schemas.microsoft.com/office/drawing/2014/main" id="{5544576A-C188-4FEF-A74A-617529BC1158}"/>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33" name="object 31">
              <a:extLst>
                <a:ext uri="{FF2B5EF4-FFF2-40B4-BE49-F238E27FC236}">
                  <a16:creationId xmlns:a16="http://schemas.microsoft.com/office/drawing/2014/main" id="{277700EC-1056-4D89-8165-E9C8F2DF8728}"/>
                </a:ext>
              </a:extLst>
            </p:cNvPr>
            <p:cNvSpPr/>
            <p:nvPr/>
          </p:nvSpPr>
          <p:spPr>
            <a:xfrm>
              <a:off x="1600924" y="2738574"/>
              <a:ext cx="1019810" cy="211454"/>
            </a:xfrm>
            <a:custGeom>
              <a:avLst/>
              <a:gdLst/>
              <a:ahLst/>
              <a:cxnLst/>
              <a:rect l="l" t="t" r="r" b="b"/>
              <a:pathLst>
                <a:path w="1019810" h="211455">
                  <a:moveTo>
                    <a:pt x="0" y="0"/>
                  </a:moveTo>
                  <a:lnTo>
                    <a:pt x="1019399" y="0"/>
                  </a:lnTo>
                  <a:lnTo>
                    <a:pt x="1019399" y="210899"/>
                  </a:lnTo>
                  <a:lnTo>
                    <a:pt x="0" y="210899"/>
                  </a:lnTo>
                  <a:lnTo>
                    <a:pt x="0" y="0"/>
                  </a:lnTo>
                  <a:close/>
                </a:path>
              </a:pathLst>
            </a:custGeom>
            <a:ln w="9524">
              <a:solidFill>
                <a:srgbClr val="000000"/>
              </a:solidFill>
            </a:ln>
          </p:spPr>
          <p:txBody>
            <a:bodyPr wrap="square" lIns="0" tIns="0" rIns="0" bIns="0" rtlCol="0"/>
            <a:lstStyle/>
            <a:p>
              <a:endParaRPr/>
            </a:p>
          </p:txBody>
        </p:sp>
        <p:sp>
          <p:nvSpPr>
            <p:cNvPr id="34" name="object 32">
              <a:extLst>
                <a:ext uri="{FF2B5EF4-FFF2-40B4-BE49-F238E27FC236}">
                  <a16:creationId xmlns:a16="http://schemas.microsoft.com/office/drawing/2014/main" id="{53E6A8CA-74A7-4E05-B087-DD9CEDA37F2D}"/>
                </a:ext>
              </a:extLst>
            </p:cNvPr>
            <p:cNvSpPr/>
            <p:nvPr/>
          </p:nvSpPr>
          <p:spPr>
            <a:xfrm>
              <a:off x="389251" y="2105399"/>
              <a:ext cx="619125" cy="1486535"/>
            </a:xfrm>
            <a:custGeom>
              <a:avLst/>
              <a:gdLst/>
              <a:ahLst/>
              <a:cxnLst/>
              <a:rect l="l" t="t" r="r" b="b"/>
              <a:pathLst>
                <a:path w="619125" h="1486535">
                  <a:moveTo>
                    <a:pt x="161225" y="1486499"/>
                  </a:moveTo>
                  <a:lnTo>
                    <a:pt x="0" y="1486499"/>
                  </a:lnTo>
                  <a:lnTo>
                    <a:pt x="0" y="0"/>
                  </a:lnTo>
                  <a:lnTo>
                    <a:pt x="618875" y="0"/>
                  </a:lnTo>
                </a:path>
              </a:pathLst>
            </a:custGeom>
            <a:ln w="9524">
              <a:solidFill>
                <a:srgbClr val="222222"/>
              </a:solidFill>
            </a:ln>
          </p:spPr>
          <p:txBody>
            <a:bodyPr wrap="square" lIns="0" tIns="0" rIns="0" bIns="0" rtlCol="0"/>
            <a:lstStyle/>
            <a:p>
              <a:endParaRPr/>
            </a:p>
          </p:txBody>
        </p:sp>
        <p:sp>
          <p:nvSpPr>
            <p:cNvPr id="35" name="object 33">
              <a:extLst>
                <a:ext uri="{FF2B5EF4-FFF2-40B4-BE49-F238E27FC236}">
                  <a16:creationId xmlns:a16="http://schemas.microsoft.com/office/drawing/2014/main" id="{A7C0B586-3AF1-4116-8F55-C93B318DAE12}"/>
                </a:ext>
              </a:extLst>
            </p:cNvPr>
            <p:cNvSpPr/>
            <p:nvPr/>
          </p:nvSpPr>
          <p:spPr>
            <a:xfrm>
              <a:off x="1008127" y="2089667"/>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6" name="object 34">
              <a:extLst>
                <a:ext uri="{FF2B5EF4-FFF2-40B4-BE49-F238E27FC236}">
                  <a16:creationId xmlns:a16="http://schemas.microsoft.com/office/drawing/2014/main" id="{12083705-2E60-49A7-8910-C2431FAC39FC}"/>
                </a:ext>
              </a:extLst>
            </p:cNvPr>
            <p:cNvSpPr/>
            <p:nvPr/>
          </p:nvSpPr>
          <p:spPr>
            <a:xfrm>
              <a:off x="1008127" y="208966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7" name="object 35">
              <a:extLst>
                <a:ext uri="{FF2B5EF4-FFF2-40B4-BE49-F238E27FC236}">
                  <a16:creationId xmlns:a16="http://schemas.microsoft.com/office/drawing/2014/main" id="{FB5A14A4-36CE-42D7-B59A-BA6EE164782F}"/>
                </a:ext>
              </a:extLst>
            </p:cNvPr>
            <p:cNvSpPr/>
            <p:nvPr/>
          </p:nvSpPr>
          <p:spPr>
            <a:xfrm>
              <a:off x="312351" y="1795324"/>
              <a:ext cx="695960" cy="2106930"/>
            </a:xfrm>
            <a:custGeom>
              <a:avLst/>
              <a:gdLst/>
              <a:ahLst/>
              <a:cxnLst/>
              <a:rect l="l" t="t" r="r" b="b"/>
              <a:pathLst>
                <a:path w="695960" h="2106929">
                  <a:moveTo>
                    <a:pt x="238125" y="2106599"/>
                  </a:moveTo>
                  <a:lnTo>
                    <a:pt x="0" y="2106599"/>
                  </a:lnTo>
                  <a:lnTo>
                    <a:pt x="0" y="0"/>
                  </a:lnTo>
                  <a:lnTo>
                    <a:pt x="695775" y="0"/>
                  </a:lnTo>
                </a:path>
              </a:pathLst>
            </a:custGeom>
            <a:ln w="9524">
              <a:solidFill>
                <a:srgbClr val="222222"/>
              </a:solidFill>
            </a:ln>
          </p:spPr>
          <p:txBody>
            <a:bodyPr wrap="square" lIns="0" tIns="0" rIns="0" bIns="0" rtlCol="0"/>
            <a:lstStyle/>
            <a:p>
              <a:endParaRPr/>
            </a:p>
          </p:txBody>
        </p:sp>
        <p:sp>
          <p:nvSpPr>
            <p:cNvPr id="38" name="object 36">
              <a:extLst>
                <a:ext uri="{FF2B5EF4-FFF2-40B4-BE49-F238E27FC236}">
                  <a16:creationId xmlns:a16="http://schemas.microsoft.com/office/drawing/2014/main" id="{2B77729E-AED8-4F18-AFA7-535CA497F192}"/>
                </a:ext>
              </a:extLst>
            </p:cNvPr>
            <p:cNvSpPr/>
            <p:nvPr/>
          </p:nvSpPr>
          <p:spPr>
            <a:xfrm>
              <a:off x="1008127" y="17795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9" name="object 37">
              <a:extLst>
                <a:ext uri="{FF2B5EF4-FFF2-40B4-BE49-F238E27FC236}">
                  <a16:creationId xmlns:a16="http://schemas.microsoft.com/office/drawing/2014/main" id="{6FD7C9A5-2994-4D0F-9947-C5A5B313C66A}"/>
                </a:ext>
              </a:extLst>
            </p:cNvPr>
            <p:cNvSpPr/>
            <p:nvPr/>
          </p:nvSpPr>
          <p:spPr>
            <a:xfrm>
              <a:off x="1008127" y="17795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sp>
        <p:nvSpPr>
          <p:cNvPr id="40" name="object 38">
            <a:extLst>
              <a:ext uri="{FF2B5EF4-FFF2-40B4-BE49-F238E27FC236}">
                <a16:creationId xmlns:a16="http://schemas.microsoft.com/office/drawing/2014/main" id="{04A3F320-9E4F-436C-9E8D-E6FDB750FEDB}"/>
              </a:ext>
            </a:extLst>
          </p:cNvPr>
          <p:cNvSpPr txBox="1"/>
          <p:nvPr/>
        </p:nvSpPr>
        <p:spPr>
          <a:xfrm>
            <a:off x="3397275" y="5108069"/>
            <a:ext cx="2091689" cy="39116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Inputs</a:t>
            </a:r>
            <a:r>
              <a:rPr sz="1200" spc="-5" dirty="0">
                <a:latin typeface="Arial MT"/>
                <a:cs typeface="Arial MT"/>
              </a:rPr>
              <a:t>:</a:t>
            </a:r>
            <a:endParaRPr sz="1200">
              <a:latin typeface="Arial MT"/>
              <a:cs typeface="Arial MT"/>
            </a:endParaRPr>
          </a:p>
          <a:p>
            <a:pPr marL="12700">
              <a:lnSpc>
                <a:spcPct val="100000"/>
              </a:lnSpc>
            </a:pPr>
            <a:r>
              <a:rPr sz="1200" spc="-5" dirty="0">
                <a:latin typeface="Arial MT"/>
                <a:cs typeface="Arial MT"/>
              </a:rPr>
              <a:t>Input</a:t>
            </a:r>
            <a:r>
              <a:rPr sz="1200" spc="-20" dirty="0">
                <a:latin typeface="Arial MT"/>
                <a:cs typeface="Arial MT"/>
              </a:rPr>
              <a:t> </a:t>
            </a:r>
            <a:r>
              <a:rPr sz="1200" dirty="0">
                <a:latin typeface="Arial MT"/>
                <a:cs typeface="Arial MT"/>
              </a:rPr>
              <a:t>vectors:</a:t>
            </a:r>
            <a:r>
              <a:rPr sz="1200" spc="-5" dirty="0">
                <a:latin typeface="Arial MT"/>
                <a:cs typeface="Arial MT"/>
              </a:rPr>
              <a:t> </a:t>
            </a:r>
            <a:r>
              <a:rPr sz="1200" b="1" dirty="0">
                <a:latin typeface="Arial"/>
                <a:cs typeface="Arial"/>
              </a:rPr>
              <a:t>x</a:t>
            </a:r>
            <a:r>
              <a:rPr sz="1200" b="1" spc="-20" dirty="0">
                <a:latin typeface="Arial"/>
                <a:cs typeface="Arial"/>
              </a:rPr>
              <a:t> </a:t>
            </a:r>
            <a:r>
              <a:rPr sz="1200" dirty="0">
                <a:latin typeface="Arial MT"/>
                <a:cs typeface="Arial MT"/>
              </a:rPr>
              <a:t>(shape:</a:t>
            </a:r>
            <a:r>
              <a:rPr sz="1200" spc="-20" dirty="0">
                <a:latin typeface="Arial MT"/>
                <a:cs typeface="Arial MT"/>
              </a:rPr>
              <a:t> </a:t>
            </a:r>
            <a:r>
              <a:rPr sz="1200" dirty="0">
                <a:latin typeface="Arial MT"/>
                <a:cs typeface="Arial MT"/>
              </a:rPr>
              <a:t>N</a:t>
            </a:r>
            <a:r>
              <a:rPr sz="1200" spc="-20" dirty="0">
                <a:latin typeface="Arial MT"/>
                <a:cs typeface="Arial MT"/>
              </a:rPr>
              <a:t> </a:t>
            </a:r>
            <a:r>
              <a:rPr sz="1200" dirty="0">
                <a:latin typeface="Arial MT"/>
                <a:cs typeface="Arial MT"/>
              </a:rPr>
              <a:t>x</a:t>
            </a:r>
            <a:r>
              <a:rPr sz="1200" spc="-20" dirty="0">
                <a:latin typeface="Arial MT"/>
                <a:cs typeface="Arial MT"/>
              </a:rPr>
              <a:t> </a:t>
            </a:r>
            <a:r>
              <a:rPr sz="1200" spc="-5" dirty="0">
                <a:latin typeface="Arial MT"/>
                <a:cs typeface="Arial MT"/>
              </a:rPr>
              <a:t>D)</a:t>
            </a:r>
            <a:endParaRPr sz="1200">
              <a:latin typeface="Arial MT"/>
              <a:cs typeface="Arial MT"/>
            </a:endParaRPr>
          </a:p>
        </p:txBody>
      </p:sp>
      <p:sp>
        <p:nvSpPr>
          <p:cNvPr id="41" name="object 39">
            <a:extLst>
              <a:ext uri="{FF2B5EF4-FFF2-40B4-BE49-F238E27FC236}">
                <a16:creationId xmlns:a16="http://schemas.microsoft.com/office/drawing/2014/main" id="{EB2A5222-0BD4-420A-B4BB-A290FDA6D492}"/>
              </a:ext>
            </a:extLst>
          </p:cNvPr>
          <p:cNvSpPr txBox="1"/>
          <p:nvPr/>
        </p:nvSpPr>
        <p:spPr>
          <a:xfrm>
            <a:off x="2127529" y="3763853"/>
            <a:ext cx="7791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softmax</a:t>
            </a:r>
            <a:r>
              <a:rPr sz="1200" spc="-85" dirty="0">
                <a:latin typeface="Arial MT"/>
                <a:cs typeface="Arial MT"/>
              </a:rPr>
              <a:t> </a:t>
            </a:r>
            <a:r>
              <a:rPr sz="1200" spc="-200" dirty="0">
                <a:latin typeface="Arial MT"/>
                <a:cs typeface="Arial MT"/>
              </a:rPr>
              <a:t>(↑)</a:t>
            </a:r>
            <a:endParaRPr sz="1200">
              <a:latin typeface="Arial MT"/>
              <a:cs typeface="Arial MT"/>
            </a:endParaRPr>
          </a:p>
        </p:txBody>
      </p:sp>
      <p:grpSp>
        <p:nvGrpSpPr>
          <p:cNvPr id="42" name="object 40">
            <a:extLst>
              <a:ext uri="{FF2B5EF4-FFF2-40B4-BE49-F238E27FC236}">
                <a16:creationId xmlns:a16="http://schemas.microsoft.com/office/drawing/2014/main" id="{8A6133E5-1A9D-4C99-8D15-DCFA00491ECA}"/>
              </a:ext>
            </a:extLst>
          </p:cNvPr>
          <p:cNvGrpSpPr/>
          <p:nvPr/>
        </p:nvGrpSpPr>
        <p:grpSpPr>
          <a:xfrm>
            <a:off x="952114" y="1843202"/>
            <a:ext cx="1730375" cy="3233420"/>
            <a:chOff x="545714" y="813137"/>
            <a:chExt cx="1730375" cy="3233420"/>
          </a:xfrm>
        </p:grpSpPr>
        <p:sp>
          <p:nvSpPr>
            <p:cNvPr id="43" name="object 41">
              <a:extLst>
                <a:ext uri="{FF2B5EF4-FFF2-40B4-BE49-F238E27FC236}">
                  <a16:creationId xmlns:a16="http://schemas.microsoft.com/office/drawing/2014/main" id="{0264DB77-CF11-46E3-A483-FED7EA7270ED}"/>
                </a:ext>
              </a:extLst>
            </p:cNvPr>
            <p:cNvSpPr/>
            <p:nvPr/>
          </p:nvSpPr>
          <p:spPr>
            <a:xfrm>
              <a:off x="1761838" y="262177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44" name="object 42">
              <a:extLst>
                <a:ext uri="{FF2B5EF4-FFF2-40B4-BE49-F238E27FC236}">
                  <a16:creationId xmlns:a16="http://schemas.microsoft.com/office/drawing/2014/main" id="{9F5F9C2E-6F15-4529-AA3B-A5DC4DC2327C}"/>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5" name="object 43">
              <a:extLst>
                <a:ext uri="{FF2B5EF4-FFF2-40B4-BE49-F238E27FC236}">
                  <a16:creationId xmlns:a16="http://schemas.microsoft.com/office/drawing/2014/main" id="{19363802-30FA-48EB-8705-A97D067C3022}"/>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46" name="object 44">
              <a:extLst>
                <a:ext uri="{FF2B5EF4-FFF2-40B4-BE49-F238E27FC236}">
                  <a16:creationId xmlns:a16="http://schemas.microsoft.com/office/drawing/2014/main" id="{0C49C535-DA17-42A6-9082-67954C79EC85}"/>
                </a:ext>
              </a:extLst>
            </p:cNvPr>
            <p:cNvSpPr/>
            <p:nvPr/>
          </p:nvSpPr>
          <p:spPr>
            <a:xfrm>
              <a:off x="1949850"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7" name="object 45">
              <a:extLst>
                <a:ext uri="{FF2B5EF4-FFF2-40B4-BE49-F238E27FC236}">
                  <a16:creationId xmlns:a16="http://schemas.microsoft.com/office/drawing/2014/main" id="{DEE9AAA8-D092-4F64-B409-0028037E562B}"/>
                </a:ext>
              </a:extLst>
            </p:cNvPr>
            <p:cNvSpPr/>
            <p:nvPr/>
          </p:nvSpPr>
          <p:spPr>
            <a:xfrm>
              <a:off x="1949850"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8" name="object 46">
              <a:extLst>
                <a:ext uri="{FF2B5EF4-FFF2-40B4-BE49-F238E27FC236}">
                  <a16:creationId xmlns:a16="http://schemas.microsoft.com/office/drawing/2014/main" id="{BD0E5216-9F73-4031-AC62-756B6C721A20}"/>
                </a:ext>
              </a:extLst>
            </p:cNvPr>
            <p:cNvSpPr/>
            <p:nvPr/>
          </p:nvSpPr>
          <p:spPr>
            <a:xfrm>
              <a:off x="550477" y="376212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49" name="object 47">
              <a:extLst>
                <a:ext uri="{FF2B5EF4-FFF2-40B4-BE49-F238E27FC236}">
                  <a16:creationId xmlns:a16="http://schemas.microsoft.com/office/drawing/2014/main" id="{269226D2-6D27-44BF-9EA2-FF96A85D42AE}"/>
                </a:ext>
              </a:extLst>
            </p:cNvPr>
            <p:cNvSpPr/>
            <p:nvPr/>
          </p:nvSpPr>
          <p:spPr>
            <a:xfrm>
              <a:off x="550477" y="376212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0" name="object 48">
            <a:extLst>
              <a:ext uri="{FF2B5EF4-FFF2-40B4-BE49-F238E27FC236}">
                <a16:creationId xmlns:a16="http://schemas.microsoft.com/office/drawing/2014/main" id="{7326D8C8-F37E-41BD-9158-4C92EE1D8A82}"/>
              </a:ext>
            </a:extLst>
          </p:cNvPr>
          <p:cNvSpPr txBox="1"/>
          <p:nvPr/>
        </p:nvSpPr>
        <p:spPr>
          <a:xfrm>
            <a:off x="3359974" y="1993169"/>
            <a:ext cx="2075180" cy="391160"/>
          </a:xfrm>
          <a:prstGeom prst="rect">
            <a:avLst/>
          </a:prstGeom>
        </p:spPr>
        <p:txBody>
          <a:bodyPr vert="horz" wrap="square" lIns="0" tIns="12700" rIns="0" bIns="0" rtlCol="0">
            <a:spAutoFit/>
          </a:bodyPr>
          <a:lstStyle/>
          <a:p>
            <a:pPr marL="38100">
              <a:lnSpc>
                <a:spcPct val="100000"/>
              </a:lnSpc>
              <a:spcBef>
                <a:spcPts val="100"/>
              </a:spcBef>
            </a:pPr>
            <a:r>
              <a:rPr sz="1200" b="1" spc="-5" dirty="0">
                <a:latin typeface="Arial"/>
                <a:cs typeface="Arial"/>
              </a:rPr>
              <a:t>Outputs:</a:t>
            </a:r>
            <a:endParaRPr sz="1200">
              <a:latin typeface="Arial"/>
              <a:cs typeface="Arial"/>
            </a:endParaRPr>
          </a:p>
          <a:p>
            <a:pPr marL="38100">
              <a:lnSpc>
                <a:spcPct val="100000"/>
              </a:lnSpc>
            </a:pPr>
            <a:r>
              <a:rPr sz="1200" dirty="0">
                <a:latin typeface="Arial MT"/>
                <a:cs typeface="Arial MT"/>
              </a:rPr>
              <a:t>context</a:t>
            </a:r>
            <a:r>
              <a:rPr sz="1200" spc="-25" dirty="0">
                <a:latin typeface="Arial MT"/>
                <a:cs typeface="Arial MT"/>
              </a:rPr>
              <a:t> </a:t>
            </a:r>
            <a:r>
              <a:rPr sz="1200" dirty="0">
                <a:latin typeface="Arial MT"/>
                <a:cs typeface="Arial MT"/>
              </a:rPr>
              <a:t>vectors:</a:t>
            </a:r>
            <a:r>
              <a:rPr sz="1200" spc="-20" dirty="0">
                <a:latin typeface="Arial MT"/>
                <a:cs typeface="Arial MT"/>
              </a:rPr>
              <a:t> </a:t>
            </a:r>
            <a:r>
              <a:rPr sz="1200" b="1" dirty="0">
                <a:latin typeface="Arial"/>
                <a:cs typeface="Arial"/>
              </a:rPr>
              <a:t>y</a:t>
            </a:r>
            <a:r>
              <a:rPr sz="1200" b="1" spc="-20" dirty="0">
                <a:latin typeface="Arial"/>
                <a:cs typeface="Arial"/>
              </a:rPr>
              <a:t> </a:t>
            </a:r>
            <a:r>
              <a:rPr sz="1200" dirty="0">
                <a:latin typeface="Arial MT"/>
                <a:cs typeface="Arial MT"/>
              </a:rPr>
              <a:t>(shape:</a:t>
            </a:r>
            <a:r>
              <a:rPr sz="1200" spc="-20" dirty="0">
                <a:latin typeface="Arial MT"/>
                <a:cs typeface="Arial MT"/>
              </a:rPr>
              <a:t> </a:t>
            </a:r>
            <a:r>
              <a:rPr sz="1200" spc="-5" dirty="0">
                <a:solidFill>
                  <a:srgbClr val="F1C131"/>
                </a:solidFill>
                <a:latin typeface="Arial MT"/>
                <a:cs typeface="Arial MT"/>
              </a:rPr>
              <a:t>D</a:t>
            </a:r>
            <a:r>
              <a:rPr sz="1200" spc="-7" baseline="-31250" dirty="0">
                <a:solidFill>
                  <a:srgbClr val="F1C131"/>
                </a:solidFill>
                <a:latin typeface="Arial MT"/>
                <a:cs typeface="Arial MT"/>
              </a:rPr>
              <a:t>v</a:t>
            </a:r>
            <a:r>
              <a:rPr sz="1200" spc="-5" dirty="0">
                <a:latin typeface="Arial MT"/>
                <a:cs typeface="Arial MT"/>
              </a:rPr>
              <a:t>)</a:t>
            </a:r>
            <a:endParaRPr sz="1200">
              <a:latin typeface="Arial MT"/>
              <a:cs typeface="Arial MT"/>
            </a:endParaRPr>
          </a:p>
        </p:txBody>
      </p:sp>
      <p:sp>
        <p:nvSpPr>
          <p:cNvPr id="51" name="object 49">
            <a:extLst>
              <a:ext uri="{FF2B5EF4-FFF2-40B4-BE49-F238E27FC236}">
                <a16:creationId xmlns:a16="http://schemas.microsoft.com/office/drawing/2014/main" id="{0716D644-406E-477E-99A6-AD0C2D6EA5A5}"/>
              </a:ext>
            </a:extLst>
          </p:cNvPr>
          <p:cNvSpPr txBox="1"/>
          <p:nvPr/>
        </p:nvSpPr>
        <p:spPr>
          <a:xfrm>
            <a:off x="3458625" y="3063794"/>
            <a:ext cx="1501140" cy="391160"/>
          </a:xfrm>
          <a:prstGeom prst="rect">
            <a:avLst/>
          </a:prstGeom>
        </p:spPr>
        <p:txBody>
          <a:bodyPr vert="horz" wrap="square" lIns="0" tIns="12700" rIns="0" bIns="0" rtlCol="0">
            <a:spAutoFit/>
          </a:bodyPr>
          <a:lstStyle/>
          <a:p>
            <a:pPr marL="38100">
              <a:lnSpc>
                <a:spcPct val="100000"/>
              </a:lnSpc>
              <a:spcBef>
                <a:spcPts val="100"/>
              </a:spcBef>
            </a:pPr>
            <a:r>
              <a:rPr sz="1200" b="1" spc="-5" dirty="0">
                <a:latin typeface="Arial"/>
                <a:cs typeface="Arial"/>
              </a:rPr>
              <a:t>Operations:</a:t>
            </a:r>
            <a:endParaRPr sz="1200">
              <a:latin typeface="Arial"/>
              <a:cs typeface="Arial"/>
            </a:endParaRPr>
          </a:p>
          <a:p>
            <a:pPr marL="38100">
              <a:lnSpc>
                <a:spcPct val="100000"/>
              </a:lnSpc>
            </a:pPr>
            <a:r>
              <a:rPr sz="1200" spc="-5" dirty="0">
                <a:latin typeface="Arial MT"/>
                <a:cs typeface="Arial MT"/>
              </a:rPr>
              <a:t>Key</a:t>
            </a:r>
            <a:r>
              <a:rPr sz="1200" spc="-25" dirty="0">
                <a:latin typeface="Arial MT"/>
                <a:cs typeface="Arial MT"/>
              </a:rPr>
              <a:t> </a:t>
            </a:r>
            <a:r>
              <a:rPr sz="1200" dirty="0">
                <a:latin typeface="Arial MT"/>
                <a:cs typeface="Arial MT"/>
              </a:rPr>
              <a:t>vectors:</a:t>
            </a:r>
            <a:r>
              <a:rPr sz="1200" spc="-15" dirty="0">
                <a:latin typeface="Arial MT"/>
                <a:cs typeface="Arial MT"/>
              </a:rPr>
              <a:t> </a:t>
            </a:r>
            <a:r>
              <a:rPr sz="1200" b="1" dirty="0">
                <a:solidFill>
                  <a:srgbClr val="3C78D8"/>
                </a:solidFill>
                <a:latin typeface="Arial"/>
                <a:cs typeface="Arial"/>
              </a:rPr>
              <a:t>k</a:t>
            </a:r>
            <a:r>
              <a:rPr sz="1200" b="1" spc="-25" dirty="0">
                <a:solidFill>
                  <a:srgbClr val="3C78D8"/>
                </a:solidFill>
                <a:latin typeface="Arial"/>
                <a:cs typeface="Arial"/>
              </a:rPr>
              <a:t> </a:t>
            </a:r>
            <a:r>
              <a:rPr sz="1200" dirty="0">
                <a:latin typeface="Arial MT"/>
                <a:cs typeface="Arial MT"/>
              </a:rPr>
              <a:t>=</a:t>
            </a:r>
            <a:r>
              <a:rPr sz="1200" spc="-20" dirty="0">
                <a:latin typeface="Arial MT"/>
                <a:cs typeface="Arial MT"/>
              </a:rPr>
              <a:t> </a:t>
            </a:r>
            <a:r>
              <a:rPr sz="1200" b="1" dirty="0">
                <a:latin typeface="Arial"/>
                <a:cs typeface="Arial"/>
              </a:rPr>
              <a:t>x</a:t>
            </a:r>
            <a:r>
              <a:rPr sz="1200" b="1" dirty="0">
                <a:solidFill>
                  <a:srgbClr val="3C78D8"/>
                </a:solidFill>
                <a:latin typeface="Arial"/>
                <a:cs typeface="Arial"/>
              </a:rPr>
              <a:t>W</a:t>
            </a:r>
            <a:r>
              <a:rPr sz="1200" b="1" baseline="-31250" dirty="0">
                <a:solidFill>
                  <a:srgbClr val="3C78D8"/>
                </a:solidFill>
                <a:latin typeface="Arial"/>
                <a:cs typeface="Arial"/>
              </a:rPr>
              <a:t>k</a:t>
            </a:r>
            <a:endParaRPr sz="1200" baseline="-31250">
              <a:latin typeface="Arial"/>
              <a:cs typeface="Arial"/>
            </a:endParaRPr>
          </a:p>
        </p:txBody>
      </p:sp>
      <p:sp>
        <p:nvSpPr>
          <p:cNvPr id="52" name="object 50">
            <a:extLst>
              <a:ext uri="{FF2B5EF4-FFF2-40B4-BE49-F238E27FC236}">
                <a16:creationId xmlns:a16="http://schemas.microsoft.com/office/drawing/2014/main" id="{B195FD4D-05BE-4FEF-8C21-1D507C9B9CC6}"/>
              </a:ext>
            </a:extLst>
          </p:cNvPr>
          <p:cNvSpPr txBox="1"/>
          <p:nvPr/>
        </p:nvSpPr>
        <p:spPr>
          <a:xfrm>
            <a:off x="3484025" y="3429554"/>
            <a:ext cx="1509395" cy="208279"/>
          </a:xfrm>
          <a:prstGeom prst="rect">
            <a:avLst/>
          </a:prstGeom>
        </p:spPr>
        <p:txBody>
          <a:bodyPr vert="horz" wrap="square" lIns="0" tIns="12700" rIns="0" bIns="0" rtlCol="0">
            <a:spAutoFit/>
          </a:bodyPr>
          <a:lstStyle/>
          <a:p>
            <a:pPr marL="12700">
              <a:lnSpc>
                <a:spcPct val="100000"/>
              </a:lnSpc>
              <a:spcBef>
                <a:spcPts val="100"/>
              </a:spcBef>
            </a:pPr>
            <a:r>
              <a:rPr sz="1200" spc="-25" dirty="0">
                <a:latin typeface="Arial MT"/>
                <a:cs typeface="Arial MT"/>
              </a:rPr>
              <a:t>Value </a:t>
            </a:r>
            <a:r>
              <a:rPr sz="1200" dirty="0">
                <a:latin typeface="Arial MT"/>
                <a:cs typeface="Arial MT"/>
              </a:rPr>
              <a:t>vectors:</a:t>
            </a:r>
            <a:r>
              <a:rPr sz="1200" spc="-20" dirty="0">
                <a:latin typeface="Arial MT"/>
                <a:cs typeface="Arial MT"/>
              </a:rPr>
              <a:t> </a:t>
            </a:r>
            <a:r>
              <a:rPr sz="1200" b="1" dirty="0">
                <a:solidFill>
                  <a:srgbClr val="F1C131"/>
                </a:solidFill>
                <a:latin typeface="Arial"/>
                <a:cs typeface="Arial"/>
              </a:rPr>
              <a:t>v</a:t>
            </a:r>
            <a:r>
              <a:rPr sz="1200" b="1" spc="-20" dirty="0">
                <a:solidFill>
                  <a:srgbClr val="F1C131"/>
                </a:solidFill>
                <a:latin typeface="Arial"/>
                <a:cs typeface="Arial"/>
              </a:rPr>
              <a:t> </a:t>
            </a:r>
            <a:r>
              <a:rPr sz="1200" dirty="0">
                <a:latin typeface="Arial MT"/>
                <a:cs typeface="Arial MT"/>
              </a:rPr>
              <a:t>=</a:t>
            </a:r>
            <a:r>
              <a:rPr sz="1200" spc="-20" dirty="0">
                <a:latin typeface="Arial MT"/>
                <a:cs typeface="Arial MT"/>
              </a:rPr>
              <a:t> </a:t>
            </a:r>
            <a:r>
              <a:rPr sz="1200" b="1" dirty="0">
                <a:latin typeface="Arial"/>
                <a:cs typeface="Arial"/>
              </a:rPr>
              <a:t>x</a:t>
            </a:r>
            <a:r>
              <a:rPr sz="1200" b="1" dirty="0">
                <a:solidFill>
                  <a:srgbClr val="F1C131"/>
                </a:solidFill>
                <a:latin typeface="Arial"/>
                <a:cs typeface="Arial"/>
              </a:rPr>
              <a:t>W</a:t>
            </a:r>
            <a:endParaRPr sz="1200">
              <a:latin typeface="Arial"/>
              <a:cs typeface="Arial"/>
            </a:endParaRPr>
          </a:p>
        </p:txBody>
      </p:sp>
      <p:sp>
        <p:nvSpPr>
          <p:cNvPr id="53" name="object 51">
            <a:extLst>
              <a:ext uri="{FF2B5EF4-FFF2-40B4-BE49-F238E27FC236}">
                <a16:creationId xmlns:a16="http://schemas.microsoft.com/office/drawing/2014/main" id="{E196AF70-F076-4E3C-BB07-C3E00D28AF07}"/>
              </a:ext>
            </a:extLst>
          </p:cNvPr>
          <p:cNvSpPr txBox="1"/>
          <p:nvPr/>
        </p:nvSpPr>
        <p:spPr>
          <a:xfrm>
            <a:off x="4825159" y="3508264"/>
            <a:ext cx="81915" cy="147320"/>
          </a:xfrm>
          <a:prstGeom prst="rect">
            <a:avLst/>
          </a:prstGeom>
        </p:spPr>
        <p:txBody>
          <a:bodyPr vert="horz" wrap="square" lIns="0" tIns="12700" rIns="0" bIns="0" rtlCol="0">
            <a:spAutoFit/>
          </a:bodyPr>
          <a:lstStyle/>
          <a:p>
            <a:pPr marL="12700">
              <a:lnSpc>
                <a:spcPct val="100000"/>
              </a:lnSpc>
              <a:spcBef>
                <a:spcPts val="100"/>
              </a:spcBef>
            </a:pPr>
            <a:r>
              <a:rPr sz="800" b="1" dirty="0">
                <a:solidFill>
                  <a:srgbClr val="F1C131"/>
                </a:solidFill>
                <a:latin typeface="Arial"/>
                <a:cs typeface="Arial"/>
              </a:rPr>
              <a:t>v</a:t>
            </a:r>
            <a:endParaRPr sz="800" dirty="0">
              <a:latin typeface="Arial"/>
              <a:cs typeface="Arial"/>
            </a:endParaRPr>
          </a:p>
        </p:txBody>
      </p:sp>
      <p:sp>
        <p:nvSpPr>
          <p:cNvPr id="54" name="object 52">
            <a:extLst>
              <a:ext uri="{FF2B5EF4-FFF2-40B4-BE49-F238E27FC236}">
                <a16:creationId xmlns:a16="http://schemas.microsoft.com/office/drawing/2014/main" id="{B065EE34-3387-44C4-AE99-1A22FB880381}"/>
              </a:ext>
            </a:extLst>
          </p:cNvPr>
          <p:cNvSpPr txBox="1"/>
          <p:nvPr/>
        </p:nvSpPr>
        <p:spPr>
          <a:xfrm>
            <a:off x="3458625" y="3612434"/>
            <a:ext cx="1814195" cy="756920"/>
          </a:xfrm>
          <a:prstGeom prst="rect">
            <a:avLst/>
          </a:prstGeom>
        </p:spPr>
        <p:txBody>
          <a:bodyPr vert="horz" wrap="square" lIns="0" tIns="12700" rIns="0" bIns="0" rtlCol="0">
            <a:spAutoFit/>
          </a:bodyPr>
          <a:lstStyle/>
          <a:p>
            <a:pPr marL="38100" marR="30480">
              <a:lnSpc>
                <a:spcPct val="100000"/>
              </a:lnSpc>
              <a:spcBef>
                <a:spcPts val="100"/>
              </a:spcBef>
            </a:pPr>
            <a:r>
              <a:rPr sz="1200" spc="-5" dirty="0">
                <a:latin typeface="Arial MT"/>
                <a:cs typeface="Arial MT"/>
              </a:rPr>
              <a:t>Query </a:t>
            </a:r>
            <a:r>
              <a:rPr sz="1200" dirty="0">
                <a:latin typeface="Arial MT"/>
                <a:cs typeface="Arial MT"/>
              </a:rPr>
              <a:t>vectors: </a:t>
            </a:r>
            <a:r>
              <a:rPr sz="1200" b="1" dirty="0">
                <a:solidFill>
                  <a:srgbClr val="6AA84F"/>
                </a:solidFill>
                <a:latin typeface="Arial"/>
                <a:cs typeface="Arial"/>
              </a:rPr>
              <a:t>q </a:t>
            </a:r>
            <a:r>
              <a:rPr sz="1200" dirty="0">
                <a:latin typeface="Arial MT"/>
                <a:cs typeface="Arial MT"/>
              </a:rPr>
              <a:t>= </a:t>
            </a:r>
            <a:r>
              <a:rPr sz="1200" b="1" dirty="0">
                <a:latin typeface="Arial"/>
                <a:cs typeface="Arial"/>
              </a:rPr>
              <a:t>x</a:t>
            </a:r>
            <a:r>
              <a:rPr sz="1200" b="1" dirty="0">
                <a:solidFill>
                  <a:srgbClr val="6AA84F"/>
                </a:solidFill>
                <a:latin typeface="Arial"/>
                <a:cs typeface="Arial"/>
              </a:rPr>
              <a:t>W</a:t>
            </a:r>
            <a:r>
              <a:rPr sz="1200" b="1" baseline="-31250" dirty="0">
                <a:solidFill>
                  <a:srgbClr val="6AA84F"/>
                </a:solidFill>
                <a:latin typeface="Arial"/>
                <a:cs typeface="Arial"/>
              </a:rPr>
              <a:t>q </a:t>
            </a:r>
            <a:r>
              <a:rPr sz="1200" b="1" spc="7" baseline="-31250" dirty="0">
                <a:solidFill>
                  <a:srgbClr val="6AA84F"/>
                </a:solidFill>
                <a:latin typeface="Arial"/>
                <a:cs typeface="Arial"/>
              </a:rPr>
              <a:t> </a:t>
            </a:r>
            <a:r>
              <a:rPr sz="1200" spc="-5" dirty="0">
                <a:latin typeface="Arial MT"/>
                <a:cs typeface="Arial MT"/>
              </a:rPr>
              <a:t>Alignment:</a:t>
            </a:r>
            <a:r>
              <a:rPr sz="1200" spc="-20" dirty="0">
                <a:latin typeface="Arial MT"/>
                <a:cs typeface="Arial MT"/>
              </a:rPr>
              <a:t> </a:t>
            </a:r>
            <a:r>
              <a:rPr sz="1200" dirty="0">
                <a:latin typeface="Arial MT"/>
                <a:cs typeface="Arial MT"/>
              </a:rPr>
              <a:t>e</a:t>
            </a:r>
            <a:r>
              <a:rPr sz="1200" baseline="-31250" dirty="0">
                <a:latin typeface="Arial MT"/>
                <a:cs typeface="Arial MT"/>
              </a:rPr>
              <a:t>i,j</a:t>
            </a:r>
            <a:r>
              <a:rPr sz="1200" spc="142" baseline="-31250" dirty="0">
                <a:latin typeface="Arial MT"/>
                <a:cs typeface="Arial MT"/>
              </a:rPr>
              <a:t> </a:t>
            </a:r>
            <a:r>
              <a:rPr sz="1200" dirty="0">
                <a:latin typeface="Arial MT"/>
                <a:cs typeface="Arial MT"/>
              </a:rPr>
              <a:t>=</a:t>
            </a:r>
            <a:r>
              <a:rPr sz="1200" spc="-10" dirty="0">
                <a:latin typeface="Arial MT"/>
                <a:cs typeface="Arial MT"/>
              </a:rPr>
              <a:t> </a:t>
            </a:r>
            <a:r>
              <a:rPr sz="1200" dirty="0">
                <a:solidFill>
                  <a:srgbClr val="6AA84F"/>
                </a:solidFill>
                <a:latin typeface="Arial MT"/>
                <a:cs typeface="Arial MT"/>
              </a:rPr>
              <a:t>q</a:t>
            </a:r>
            <a:r>
              <a:rPr sz="1200" baseline="-31250" dirty="0">
                <a:solidFill>
                  <a:srgbClr val="6AA84F"/>
                </a:solidFill>
                <a:latin typeface="Arial MT"/>
                <a:cs typeface="Arial MT"/>
              </a:rPr>
              <a:t>j</a:t>
            </a:r>
            <a:r>
              <a:rPr sz="1200" spc="142" baseline="-31250" dirty="0">
                <a:solidFill>
                  <a:srgbClr val="6AA84F"/>
                </a:solidFill>
                <a:latin typeface="Arial MT"/>
                <a:cs typeface="Arial MT"/>
              </a:rPr>
              <a:t> </a:t>
            </a:r>
            <a:r>
              <a:rPr sz="1200" spc="10" dirty="0">
                <a:latin typeface="Gadugi"/>
                <a:cs typeface="Gadugi"/>
              </a:rPr>
              <a:t>ᐧ</a:t>
            </a:r>
            <a:r>
              <a:rPr sz="1200" spc="-10" dirty="0">
                <a:latin typeface="Gadugi"/>
                <a:cs typeface="Gadugi"/>
              </a:rPr>
              <a:t> </a:t>
            </a:r>
            <a:r>
              <a:rPr sz="1200" dirty="0">
                <a:solidFill>
                  <a:srgbClr val="3C78D8"/>
                </a:solidFill>
                <a:latin typeface="Arial MT"/>
                <a:cs typeface="Arial MT"/>
              </a:rPr>
              <a:t>k</a:t>
            </a:r>
            <a:r>
              <a:rPr sz="1200" baseline="-31250" dirty="0">
                <a:solidFill>
                  <a:srgbClr val="3C78D8"/>
                </a:solidFill>
                <a:latin typeface="Arial MT"/>
                <a:cs typeface="Arial MT"/>
              </a:rPr>
              <a:t>i</a:t>
            </a:r>
            <a:r>
              <a:rPr sz="1200" spc="142" baseline="-31250" dirty="0">
                <a:solidFill>
                  <a:srgbClr val="3C78D8"/>
                </a:solidFill>
                <a:latin typeface="Arial MT"/>
                <a:cs typeface="Arial MT"/>
              </a:rPr>
              <a:t> </a:t>
            </a:r>
            <a:r>
              <a:rPr sz="1200" dirty="0">
                <a:latin typeface="Arial MT"/>
                <a:cs typeface="Arial MT"/>
              </a:rPr>
              <a:t>/</a:t>
            </a:r>
            <a:r>
              <a:rPr sz="1200" spc="-15" dirty="0">
                <a:latin typeface="Arial MT"/>
                <a:cs typeface="Arial MT"/>
              </a:rPr>
              <a:t> </a:t>
            </a:r>
            <a:r>
              <a:rPr sz="1200" spc="-5" dirty="0">
                <a:latin typeface="Arial MT"/>
                <a:cs typeface="Arial MT"/>
              </a:rPr>
              <a:t>√D </a:t>
            </a:r>
            <a:r>
              <a:rPr sz="1200" spc="-320" dirty="0">
                <a:latin typeface="Arial MT"/>
                <a:cs typeface="Arial MT"/>
              </a:rPr>
              <a:t> </a:t>
            </a:r>
            <a:r>
              <a:rPr sz="1200" spc="-5" dirty="0">
                <a:latin typeface="Arial MT"/>
                <a:cs typeface="Arial MT"/>
              </a:rPr>
              <a:t>Attention: </a:t>
            </a:r>
            <a:r>
              <a:rPr sz="1200" b="1" dirty="0">
                <a:latin typeface="Arial"/>
                <a:cs typeface="Arial"/>
              </a:rPr>
              <a:t>a </a:t>
            </a:r>
            <a:r>
              <a:rPr sz="1200" dirty="0">
                <a:latin typeface="Arial MT"/>
                <a:cs typeface="Arial MT"/>
              </a:rPr>
              <a:t>= softmax(</a:t>
            </a:r>
            <a:r>
              <a:rPr sz="1200" b="1" dirty="0">
                <a:latin typeface="Arial"/>
                <a:cs typeface="Arial"/>
              </a:rPr>
              <a:t>e</a:t>
            </a:r>
            <a:r>
              <a:rPr sz="1200" dirty="0">
                <a:latin typeface="Arial MT"/>
                <a:cs typeface="Arial MT"/>
              </a:rPr>
              <a:t>) </a:t>
            </a:r>
            <a:r>
              <a:rPr sz="1200" spc="5" dirty="0">
                <a:latin typeface="Arial MT"/>
                <a:cs typeface="Arial MT"/>
              </a:rPr>
              <a:t> </a:t>
            </a:r>
            <a:r>
              <a:rPr sz="1200" spc="-5" dirty="0">
                <a:latin typeface="Arial MT"/>
                <a:cs typeface="Arial MT"/>
              </a:rPr>
              <a:t>Output:</a:t>
            </a:r>
            <a:r>
              <a:rPr sz="1200" spc="-10" dirty="0">
                <a:latin typeface="Arial MT"/>
                <a:cs typeface="Arial MT"/>
              </a:rPr>
              <a:t> </a:t>
            </a:r>
            <a:r>
              <a:rPr sz="1200" spc="5" dirty="0">
                <a:latin typeface="Arial MT"/>
                <a:cs typeface="Arial MT"/>
              </a:rPr>
              <a:t>y</a:t>
            </a:r>
            <a:r>
              <a:rPr sz="1200" spc="7" baseline="-31250" dirty="0">
                <a:latin typeface="Arial MT"/>
                <a:cs typeface="Arial MT"/>
              </a:rPr>
              <a:t>j</a:t>
            </a:r>
            <a:r>
              <a:rPr sz="1200" spc="150" baseline="-31250" dirty="0">
                <a:latin typeface="Arial MT"/>
                <a:cs typeface="Arial MT"/>
              </a:rPr>
              <a:t> </a:t>
            </a:r>
            <a:r>
              <a:rPr sz="1200" dirty="0">
                <a:latin typeface="Arial MT"/>
                <a:cs typeface="Arial MT"/>
              </a:rPr>
              <a:t>=</a:t>
            </a:r>
            <a:r>
              <a:rPr sz="1200" spc="-10" dirty="0">
                <a:latin typeface="Arial MT"/>
                <a:cs typeface="Arial MT"/>
              </a:rPr>
              <a:t> </a:t>
            </a:r>
            <a:r>
              <a:rPr sz="1200" dirty="0">
                <a:latin typeface="Arial MT"/>
                <a:cs typeface="Arial MT"/>
              </a:rPr>
              <a:t>∑</a:t>
            </a:r>
            <a:r>
              <a:rPr sz="1200" baseline="-31250" dirty="0">
                <a:latin typeface="Arial MT"/>
                <a:cs typeface="Arial MT"/>
              </a:rPr>
              <a:t>i</a:t>
            </a:r>
            <a:r>
              <a:rPr sz="1200" spc="157" baseline="-31250" dirty="0">
                <a:latin typeface="Arial MT"/>
                <a:cs typeface="Arial MT"/>
              </a:rPr>
              <a:t> </a:t>
            </a:r>
            <a:r>
              <a:rPr sz="1200" spc="-5" dirty="0">
                <a:latin typeface="Arial MT"/>
                <a:cs typeface="Arial MT"/>
              </a:rPr>
              <a:t>a</a:t>
            </a:r>
            <a:r>
              <a:rPr sz="1200" spc="-7" baseline="-31250" dirty="0">
                <a:latin typeface="Arial MT"/>
                <a:cs typeface="Arial MT"/>
              </a:rPr>
              <a:t>i,j </a:t>
            </a:r>
            <a:r>
              <a:rPr sz="1200" dirty="0">
                <a:solidFill>
                  <a:srgbClr val="F1C131"/>
                </a:solidFill>
                <a:latin typeface="Arial MT"/>
                <a:cs typeface="Arial MT"/>
              </a:rPr>
              <a:t>v</a:t>
            </a:r>
            <a:r>
              <a:rPr sz="1200" baseline="-31250" dirty="0">
                <a:solidFill>
                  <a:srgbClr val="F1C131"/>
                </a:solidFill>
                <a:latin typeface="Arial MT"/>
                <a:cs typeface="Arial MT"/>
              </a:rPr>
              <a:t>i</a:t>
            </a:r>
            <a:endParaRPr sz="1200" baseline="-31250">
              <a:latin typeface="Arial MT"/>
              <a:cs typeface="Arial MT"/>
            </a:endParaRPr>
          </a:p>
        </p:txBody>
      </p:sp>
      <p:sp>
        <p:nvSpPr>
          <p:cNvPr id="55" name="object 53">
            <a:extLst>
              <a:ext uri="{FF2B5EF4-FFF2-40B4-BE49-F238E27FC236}">
                <a16:creationId xmlns:a16="http://schemas.microsoft.com/office/drawing/2014/main" id="{ACB3CE98-54EB-4C1B-8189-92D0A204EE08}"/>
              </a:ext>
            </a:extLst>
          </p:cNvPr>
          <p:cNvSpPr txBox="1"/>
          <p:nvPr/>
        </p:nvSpPr>
        <p:spPr>
          <a:xfrm>
            <a:off x="1012952" y="4821754"/>
            <a:ext cx="208915" cy="208279"/>
          </a:xfrm>
          <a:prstGeom prst="rect">
            <a:avLst/>
          </a:prstGeom>
        </p:spPr>
        <p:txBody>
          <a:bodyPr vert="horz" wrap="square" lIns="0" tIns="12700" rIns="0" bIns="0" rtlCol="0">
            <a:spAutoFit/>
          </a:bodyPr>
          <a:lstStyle/>
          <a:p>
            <a:pPr marL="38100">
              <a:lnSpc>
                <a:spcPct val="100000"/>
              </a:lnSpc>
              <a:spcBef>
                <a:spcPts val="10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56" name="object 54">
            <a:extLst>
              <a:ext uri="{FF2B5EF4-FFF2-40B4-BE49-F238E27FC236}">
                <a16:creationId xmlns:a16="http://schemas.microsoft.com/office/drawing/2014/main" id="{212F578E-855F-47F4-BC2A-2FC649590E9C}"/>
              </a:ext>
            </a:extLst>
          </p:cNvPr>
          <p:cNvGrpSpPr/>
          <p:nvPr/>
        </p:nvGrpSpPr>
        <p:grpSpPr>
          <a:xfrm>
            <a:off x="952114" y="4477402"/>
            <a:ext cx="330835" cy="289560"/>
            <a:chOff x="545714" y="3447337"/>
            <a:chExt cx="330835" cy="289560"/>
          </a:xfrm>
        </p:grpSpPr>
        <p:sp>
          <p:nvSpPr>
            <p:cNvPr id="57" name="object 55">
              <a:extLst>
                <a:ext uri="{FF2B5EF4-FFF2-40B4-BE49-F238E27FC236}">
                  <a16:creationId xmlns:a16="http://schemas.microsoft.com/office/drawing/2014/main" id="{80DD2601-4174-44CC-8030-A1AD625791A6}"/>
                </a:ext>
              </a:extLst>
            </p:cNvPr>
            <p:cNvSpPr/>
            <p:nvPr/>
          </p:nvSpPr>
          <p:spPr>
            <a:xfrm>
              <a:off x="55047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8" name="object 56">
              <a:extLst>
                <a:ext uri="{FF2B5EF4-FFF2-40B4-BE49-F238E27FC236}">
                  <a16:creationId xmlns:a16="http://schemas.microsoft.com/office/drawing/2014/main" id="{54507BD4-18B2-4A56-BACF-86793DFD32B3}"/>
                </a:ext>
              </a:extLst>
            </p:cNvPr>
            <p:cNvSpPr/>
            <p:nvPr/>
          </p:nvSpPr>
          <p:spPr>
            <a:xfrm>
              <a:off x="55047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9" name="object 57">
            <a:extLst>
              <a:ext uri="{FF2B5EF4-FFF2-40B4-BE49-F238E27FC236}">
                <a16:creationId xmlns:a16="http://schemas.microsoft.com/office/drawing/2014/main" id="{67214A09-CB35-4115-969F-D3F234E9AEEB}"/>
              </a:ext>
            </a:extLst>
          </p:cNvPr>
          <p:cNvSpPr txBox="1"/>
          <p:nvPr/>
        </p:nvSpPr>
        <p:spPr>
          <a:xfrm>
            <a:off x="1012952" y="4511729"/>
            <a:ext cx="208915" cy="208279"/>
          </a:xfrm>
          <a:prstGeom prst="rect">
            <a:avLst/>
          </a:prstGeom>
        </p:spPr>
        <p:txBody>
          <a:bodyPr vert="horz" wrap="square" lIns="0" tIns="12700" rIns="0" bIns="0" rtlCol="0">
            <a:spAutoFit/>
          </a:bodyPr>
          <a:lstStyle/>
          <a:p>
            <a:pPr marL="38100">
              <a:lnSpc>
                <a:spcPct val="100000"/>
              </a:lnSpc>
              <a:spcBef>
                <a:spcPts val="10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60" name="object 58">
            <a:extLst>
              <a:ext uri="{FF2B5EF4-FFF2-40B4-BE49-F238E27FC236}">
                <a16:creationId xmlns:a16="http://schemas.microsoft.com/office/drawing/2014/main" id="{D971F40A-E78A-404A-9780-99CA5A9FBCFF}"/>
              </a:ext>
            </a:extLst>
          </p:cNvPr>
          <p:cNvGrpSpPr/>
          <p:nvPr/>
        </p:nvGrpSpPr>
        <p:grpSpPr>
          <a:xfrm>
            <a:off x="952114" y="4167377"/>
            <a:ext cx="330835" cy="289560"/>
            <a:chOff x="545714" y="3137312"/>
            <a:chExt cx="330835" cy="289560"/>
          </a:xfrm>
        </p:grpSpPr>
        <p:sp>
          <p:nvSpPr>
            <p:cNvPr id="61" name="object 59">
              <a:extLst>
                <a:ext uri="{FF2B5EF4-FFF2-40B4-BE49-F238E27FC236}">
                  <a16:creationId xmlns:a16="http://schemas.microsoft.com/office/drawing/2014/main" id="{231D87F2-DFFC-4366-821A-3D6A58F168A3}"/>
                </a:ext>
              </a:extLst>
            </p:cNvPr>
            <p:cNvSpPr/>
            <p:nvPr/>
          </p:nvSpPr>
          <p:spPr>
            <a:xfrm>
              <a:off x="55047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2" name="object 60">
              <a:extLst>
                <a:ext uri="{FF2B5EF4-FFF2-40B4-BE49-F238E27FC236}">
                  <a16:creationId xmlns:a16="http://schemas.microsoft.com/office/drawing/2014/main" id="{F6B27059-628A-4086-A942-4E4E1348B633}"/>
                </a:ext>
              </a:extLst>
            </p:cNvPr>
            <p:cNvSpPr/>
            <p:nvPr/>
          </p:nvSpPr>
          <p:spPr>
            <a:xfrm>
              <a:off x="55047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3" name="object 61">
            <a:extLst>
              <a:ext uri="{FF2B5EF4-FFF2-40B4-BE49-F238E27FC236}">
                <a16:creationId xmlns:a16="http://schemas.microsoft.com/office/drawing/2014/main" id="{6298430C-5876-449F-A926-CA2E6082AD71}"/>
              </a:ext>
            </a:extLst>
          </p:cNvPr>
          <p:cNvSpPr txBox="1"/>
          <p:nvPr/>
        </p:nvSpPr>
        <p:spPr>
          <a:xfrm>
            <a:off x="1012952" y="4201704"/>
            <a:ext cx="208915" cy="208279"/>
          </a:xfrm>
          <a:prstGeom prst="rect">
            <a:avLst/>
          </a:prstGeom>
        </p:spPr>
        <p:txBody>
          <a:bodyPr vert="horz" wrap="square" lIns="0" tIns="12700" rIns="0" bIns="0" rtlCol="0">
            <a:spAutoFit/>
          </a:bodyPr>
          <a:lstStyle/>
          <a:p>
            <a:pPr marL="38100">
              <a:lnSpc>
                <a:spcPct val="100000"/>
              </a:lnSpc>
              <a:spcBef>
                <a:spcPts val="10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grpSp>
        <p:nvGrpSpPr>
          <p:cNvPr id="64" name="object 62">
            <a:extLst>
              <a:ext uri="{FF2B5EF4-FFF2-40B4-BE49-F238E27FC236}">
                <a16:creationId xmlns:a16="http://schemas.microsoft.com/office/drawing/2014/main" id="{1AC140C8-F6EF-42A6-BE02-CFC9BB5BF329}"/>
              </a:ext>
            </a:extLst>
          </p:cNvPr>
          <p:cNvGrpSpPr/>
          <p:nvPr/>
        </p:nvGrpSpPr>
        <p:grpSpPr>
          <a:xfrm>
            <a:off x="2000678" y="2677077"/>
            <a:ext cx="685165" cy="2392045"/>
            <a:chOff x="1594278" y="1647012"/>
            <a:chExt cx="685165" cy="2392045"/>
          </a:xfrm>
        </p:grpSpPr>
        <p:sp>
          <p:nvSpPr>
            <p:cNvPr id="65" name="object 63">
              <a:extLst>
                <a:ext uri="{FF2B5EF4-FFF2-40B4-BE49-F238E27FC236}">
                  <a16:creationId xmlns:a16="http://schemas.microsoft.com/office/drawing/2014/main" id="{7409ECD4-C6E5-47C2-984F-91F6B4D12AF2}"/>
                </a:ext>
              </a:extLst>
            </p:cNvPr>
            <p:cNvSpPr/>
            <p:nvPr/>
          </p:nvSpPr>
          <p:spPr>
            <a:xfrm>
              <a:off x="1599040"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66" name="object 64">
              <a:extLst>
                <a:ext uri="{FF2B5EF4-FFF2-40B4-BE49-F238E27FC236}">
                  <a16:creationId xmlns:a16="http://schemas.microsoft.com/office/drawing/2014/main" id="{55275F1A-AB9C-4BDE-816D-8ED9E70777AC}"/>
                </a:ext>
              </a:extLst>
            </p:cNvPr>
            <p:cNvSpPr/>
            <p:nvPr/>
          </p:nvSpPr>
          <p:spPr>
            <a:xfrm>
              <a:off x="1599040"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67" name="object 65">
              <a:extLst>
                <a:ext uri="{FF2B5EF4-FFF2-40B4-BE49-F238E27FC236}">
                  <a16:creationId xmlns:a16="http://schemas.microsoft.com/office/drawing/2014/main" id="{FB4DAE9C-D991-4636-B5A1-13C0A62744EA}"/>
                </a:ext>
              </a:extLst>
            </p:cNvPr>
            <p:cNvSpPr/>
            <p:nvPr/>
          </p:nvSpPr>
          <p:spPr>
            <a:xfrm>
              <a:off x="1599040" y="34444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68" name="object 66">
              <a:extLst>
                <a:ext uri="{FF2B5EF4-FFF2-40B4-BE49-F238E27FC236}">
                  <a16:creationId xmlns:a16="http://schemas.microsoft.com/office/drawing/2014/main" id="{FB2C033B-1E79-403F-8854-57771960922E}"/>
                </a:ext>
              </a:extLst>
            </p:cNvPr>
            <p:cNvSpPr/>
            <p:nvPr/>
          </p:nvSpPr>
          <p:spPr>
            <a:xfrm>
              <a:off x="1599040" y="34444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69" name="object 67">
              <a:extLst>
                <a:ext uri="{FF2B5EF4-FFF2-40B4-BE49-F238E27FC236}">
                  <a16:creationId xmlns:a16="http://schemas.microsoft.com/office/drawing/2014/main" id="{8D7C31AC-AE5E-47E7-870C-B656CEC4CBEF}"/>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0" name="object 68">
              <a:extLst>
                <a:ext uri="{FF2B5EF4-FFF2-40B4-BE49-F238E27FC236}">
                  <a16:creationId xmlns:a16="http://schemas.microsoft.com/office/drawing/2014/main" id="{225118D1-28CD-4E65-89BA-2E9D9A39D992}"/>
                </a:ext>
              </a:extLst>
            </p:cNvPr>
            <p:cNvSpPr/>
            <p:nvPr/>
          </p:nvSpPr>
          <p:spPr>
            <a:xfrm>
              <a:off x="1599040" y="31343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71" name="object 69">
              <a:extLst>
                <a:ext uri="{FF2B5EF4-FFF2-40B4-BE49-F238E27FC236}">
                  <a16:creationId xmlns:a16="http://schemas.microsoft.com/office/drawing/2014/main" id="{135B054A-DF88-4629-9113-B76F62F9BD70}"/>
                </a:ext>
              </a:extLst>
            </p:cNvPr>
            <p:cNvSpPr/>
            <p:nvPr/>
          </p:nvSpPr>
          <p:spPr>
            <a:xfrm>
              <a:off x="1601590"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2" name="object 70">
              <a:extLst>
                <a:ext uri="{FF2B5EF4-FFF2-40B4-BE49-F238E27FC236}">
                  <a16:creationId xmlns:a16="http://schemas.microsoft.com/office/drawing/2014/main" id="{B16BDCBF-A48E-4DC6-A90D-B2D20267E1D1}"/>
                </a:ext>
              </a:extLst>
            </p:cNvPr>
            <p:cNvSpPr/>
            <p:nvPr/>
          </p:nvSpPr>
          <p:spPr>
            <a:xfrm>
              <a:off x="1601590"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73" name="object 71">
              <a:extLst>
                <a:ext uri="{FF2B5EF4-FFF2-40B4-BE49-F238E27FC236}">
                  <a16:creationId xmlns:a16="http://schemas.microsoft.com/office/drawing/2014/main" id="{C758F423-8DE3-4ED9-AAB8-A4C212D05874}"/>
                </a:ext>
              </a:extLst>
            </p:cNvPr>
            <p:cNvSpPr/>
            <p:nvPr/>
          </p:nvSpPr>
          <p:spPr>
            <a:xfrm>
              <a:off x="1601590" y="19617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4" name="object 72">
              <a:extLst>
                <a:ext uri="{FF2B5EF4-FFF2-40B4-BE49-F238E27FC236}">
                  <a16:creationId xmlns:a16="http://schemas.microsoft.com/office/drawing/2014/main" id="{49637736-1D15-40D6-8F3F-A74E31ACF681}"/>
                </a:ext>
              </a:extLst>
            </p:cNvPr>
            <p:cNvSpPr/>
            <p:nvPr/>
          </p:nvSpPr>
          <p:spPr>
            <a:xfrm>
              <a:off x="1601590" y="19617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75" name="object 73">
              <a:extLst>
                <a:ext uri="{FF2B5EF4-FFF2-40B4-BE49-F238E27FC236}">
                  <a16:creationId xmlns:a16="http://schemas.microsoft.com/office/drawing/2014/main" id="{1613ABE2-6C71-4CDC-898C-A7D911A1FFCE}"/>
                </a:ext>
              </a:extLst>
            </p:cNvPr>
            <p:cNvSpPr/>
            <p:nvPr/>
          </p:nvSpPr>
          <p:spPr>
            <a:xfrm>
              <a:off x="1601590"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76" name="object 74">
              <a:extLst>
                <a:ext uri="{FF2B5EF4-FFF2-40B4-BE49-F238E27FC236}">
                  <a16:creationId xmlns:a16="http://schemas.microsoft.com/office/drawing/2014/main" id="{A1053BFA-C16B-427F-8E82-859268275E08}"/>
                </a:ext>
              </a:extLst>
            </p:cNvPr>
            <p:cNvSpPr/>
            <p:nvPr/>
          </p:nvSpPr>
          <p:spPr>
            <a:xfrm>
              <a:off x="1601590"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77" name="object 75">
              <a:extLst>
                <a:ext uri="{FF2B5EF4-FFF2-40B4-BE49-F238E27FC236}">
                  <a16:creationId xmlns:a16="http://schemas.microsoft.com/office/drawing/2014/main" id="{72C9A572-737F-41FB-A332-E7CC81D3103B}"/>
                </a:ext>
              </a:extLst>
            </p:cNvPr>
            <p:cNvSpPr/>
            <p:nvPr/>
          </p:nvSpPr>
          <p:spPr>
            <a:xfrm>
              <a:off x="1953483"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8" name="object 76">
              <a:extLst>
                <a:ext uri="{FF2B5EF4-FFF2-40B4-BE49-F238E27FC236}">
                  <a16:creationId xmlns:a16="http://schemas.microsoft.com/office/drawing/2014/main" id="{799C0215-3718-4901-9948-6011E3DF3BF7}"/>
                </a:ext>
              </a:extLst>
            </p:cNvPr>
            <p:cNvSpPr/>
            <p:nvPr/>
          </p:nvSpPr>
          <p:spPr>
            <a:xfrm>
              <a:off x="1953483"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9" name="object 77">
            <a:extLst>
              <a:ext uri="{FF2B5EF4-FFF2-40B4-BE49-F238E27FC236}">
                <a16:creationId xmlns:a16="http://schemas.microsoft.com/office/drawing/2014/main" id="{9DDC2880-880E-466A-86A7-4041C785C182}"/>
              </a:ext>
            </a:extLst>
          </p:cNvPr>
          <p:cNvSpPr txBox="1"/>
          <p:nvPr/>
        </p:nvSpPr>
        <p:spPr>
          <a:xfrm>
            <a:off x="1980040" y="4888056"/>
            <a:ext cx="721995" cy="132080"/>
          </a:xfrm>
          <a:prstGeom prst="rect">
            <a:avLst/>
          </a:prstGeom>
        </p:spPr>
        <p:txBody>
          <a:bodyPr vert="horz" wrap="square" lIns="0" tIns="12700" rIns="0" bIns="0" rtlCol="0">
            <a:spAutoFit/>
          </a:bodyPr>
          <a:lstStyle/>
          <a:p>
            <a:pPr marL="120014">
              <a:lnSpc>
                <a:spcPct val="100000"/>
              </a:lnSpc>
              <a:spcBef>
                <a:spcPts val="100"/>
              </a:spcBef>
              <a:tabLst>
                <a:tab pos="474345" algn="l"/>
              </a:tabLst>
            </a:pPr>
            <a:r>
              <a:rPr sz="1050" baseline="19841" dirty="0">
                <a:latin typeface="Arial MT"/>
                <a:cs typeface="Arial MT"/>
              </a:rPr>
              <a:t>e</a:t>
            </a:r>
            <a:r>
              <a:rPr sz="450" dirty="0">
                <a:latin typeface="Arial MT"/>
                <a:cs typeface="Arial MT"/>
              </a:rPr>
              <a:t>2,0	</a:t>
            </a:r>
            <a:r>
              <a:rPr sz="1050" baseline="19841" dirty="0">
                <a:latin typeface="Arial MT"/>
                <a:cs typeface="Arial MT"/>
              </a:rPr>
              <a:t>e</a:t>
            </a:r>
            <a:r>
              <a:rPr sz="450" dirty="0">
                <a:latin typeface="Arial MT"/>
                <a:cs typeface="Arial MT"/>
              </a:rPr>
              <a:t>2,1</a:t>
            </a:r>
            <a:endParaRPr sz="450">
              <a:latin typeface="Arial MT"/>
              <a:cs typeface="Arial MT"/>
            </a:endParaRPr>
          </a:p>
        </p:txBody>
      </p:sp>
      <p:grpSp>
        <p:nvGrpSpPr>
          <p:cNvPr id="80" name="object 78">
            <a:extLst>
              <a:ext uri="{FF2B5EF4-FFF2-40B4-BE49-F238E27FC236}">
                <a16:creationId xmlns:a16="http://schemas.microsoft.com/office/drawing/2014/main" id="{4000D520-2BA9-4A4E-9E9C-A48B488483CE}"/>
              </a:ext>
            </a:extLst>
          </p:cNvPr>
          <p:cNvGrpSpPr/>
          <p:nvPr/>
        </p:nvGrpSpPr>
        <p:grpSpPr>
          <a:xfrm>
            <a:off x="2355121" y="4469727"/>
            <a:ext cx="330835" cy="289560"/>
            <a:chOff x="1948721" y="3439662"/>
            <a:chExt cx="330835" cy="289560"/>
          </a:xfrm>
        </p:grpSpPr>
        <p:sp>
          <p:nvSpPr>
            <p:cNvPr id="81" name="object 79">
              <a:extLst>
                <a:ext uri="{FF2B5EF4-FFF2-40B4-BE49-F238E27FC236}">
                  <a16:creationId xmlns:a16="http://schemas.microsoft.com/office/drawing/2014/main" id="{EE5172E0-8CF9-40C5-A129-07A5DD7E1B12}"/>
                </a:ext>
              </a:extLst>
            </p:cNvPr>
            <p:cNvSpPr/>
            <p:nvPr/>
          </p:nvSpPr>
          <p:spPr>
            <a:xfrm>
              <a:off x="1953484" y="34444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82" name="object 80">
              <a:extLst>
                <a:ext uri="{FF2B5EF4-FFF2-40B4-BE49-F238E27FC236}">
                  <a16:creationId xmlns:a16="http://schemas.microsoft.com/office/drawing/2014/main" id="{2D888693-415C-4FE3-8B1B-895B8EAC2761}"/>
                </a:ext>
              </a:extLst>
            </p:cNvPr>
            <p:cNvSpPr/>
            <p:nvPr/>
          </p:nvSpPr>
          <p:spPr>
            <a:xfrm>
              <a:off x="1953484" y="34444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3" name="object 81">
            <a:extLst>
              <a:ext uri="{FF2B5EF4-FFF2-40B4-BE49-F238E27FC236}">
                <a16:creationId xmlns:a16="http://schemas.microsoft.com/office/drawing/2014/main" id="{1AFD98FF-F4DD-4BE3-B6EC-C9244C6A13BF}"/>
              </a:ext>
            </a:extLst>
          </p:cNvPr>
          <p:cNvSpPr txBox="1"/>
          <p:nvPr/>
        </p:nvSpPr>
        <p:spPr>
          <a:xfrm>
            <a:off x="1980040" y="4578031"/>
            <a:ext cx="721995" cy="132080"/>
          </a:xfrm>
          <a:prstGeom prst="rect">
            <a:avLst/>
          </a:prstGeom>
        </p:spPr>
        <p:txBody>
          <a:bodyPr vert="horz" wrap="square" lIns="0" tIns="12700" rIns="0" bIns="0" rtlCol="0">
            <a:spAutoFit/>
          </a:bodyPr>
          <a:lstStyle/>
          <a:p>
            <a:pPr marL="120014">
              <a:lnSpc>
                <a:spcPct val="100000"/>
              </a:lnSpc>
              <a:spcBef>
                <a:spcPts val="100"/>
              </a:spcBef>
              <a:tabLst>
                <a:tab pos="474345" algn="l"/>
              </a:tabLst>
            </a:pPr>
            <a:r>
              <a:rPr sz="1050" baseline="19841" dirty="0">
                <a:latin typeface="Arial MT"/>
                <a:cs typeface="Arial MT"/>
              </a:rPr>
              <a:t>e</a:t>
            </a:r>
            <a:r>
              <a:rPr sz="450" dirty="0">
                <a:latin typeface="Arial MT"/>
                <a:cs typeface="Arial MT"/>
              </a:rPr>
              <a:t>1,0	</a:t>
            </a:r>
            <a:r>
              <a:rPr sz="1050" baseline="19841" dirty="0">
                <a:latin typeface="Arial MT"/>
                <a:cs typeface="Arial MT"/>
              </a:rPr>
              <a:t>e</a:t>
            </a:r>
            <a:r>
              <a:rPr sz="450" dirty="0">
                <a:latin typeface="Arial MT"/>
                <a:cs typeface="Arial MT"/>
              </a:rPr>
              <a:t>1,1</a:t>
            </a:r>
            <a:endParaRPr sz="450">
              <a:latin typeface="Arial MT"/>
              <a:cs typeface="Arial MT"/>
            </a:endParaRPr>
          </a:p>
        </p:txBody>
      </p:sp>
      <p:grpSp>
        <p:nvGrpSpPr>
          <p:cNvPr id="84" name="object 82">
            <a:extLst>
              <a:ext uri="{FF2B5EF4-FFF2-40B4-BE49-F238E27FC236}">
                <a16:creationId xmlns:a16="http://schemas.microsoft.com/office/drawing/2014/main" id="{E254FACB-6D67-4595-B402-B893B4131A40}"/>
              </a:ext>
            </a:extLst>
          </p:cNvPr>
          <p:cNvGrpSpPr/>
          <p:nvPr/>
        </p:nvGrpSpPr>
        <p:grpSpPr>
          <a:xfrm>
            <a:off x="2355121" y="4159702"/>
            <a:ext cx="330835" cy="289560"/>
            <a:chOff x="1948721" y="3129637"/>
            <a:chExt cx="330835" cy="289560"/>
          </a:xfrm>
        </p:grpSpPr>
        <p:sp>
          <p:nvSpPr>
            <p:cNvPr id="85" name="object 83">
              <a:extLst>
                <a:ext uri="{FF2B5EF4-FFF2-40B4-BE49-F238E27FC236}">
                  <a16:creationId xmlns:a16="http://schemas.microsoft.com/office/drawing/2014/main" id="{1FC0600E-1FDA-4896-910C-38A730E6591A}"/>
                </a:ext>
              </a:extLst>
            </p:cNvPr>
            <p:cNvSpPr/>
            <p:nvPr/>
          </p:nvSpPr>
          <p:spPr>
            <a:xfrm>
              <a:off x="1953484"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86" name="object 84">
              <a:extLst>
                <a:ext uri="{FF2B5EF4-FFF2-40B4-BE49-F238E27FC236}">
                  <a16:creationId xmlns:a16="http://schemas.microsoft.com/office/drawing/2014/main" id="{2CD94053-F4F6-4B79-919B-AD761858AAF9}"/>
                </a:ext>
              </a:extLst>
            </p:cNvPr>
            <p:cNvSpPr/>
            <p:nvPr/>
          </p:nvSpPr>
          <p:spPr>
            <a:xfrm>
              <a:off x="1953484" y="31343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7" name="object 85">
            <a:extLst>
              <a:ext uri="{FF2B5EF4-FFF2-40B4-BE49-F238E27FC236}">
                <a16:creationId xmlns:a16="http://schemas.microsoft.com/office/drawing/2014/main" id="{8CDC7BFC-245A-4783-B8E9-3C8B27CFE6D5}"/>
              </a:ext>
            </a:extLst>
          </p:cNvPr>
          <p:cNvSpPr txBox="1"/>
          <p:nvPr/>
        </p:nvSpPr>
        <p:spPr>
          <a:xfrm>
            <a:off x="1980040" y="4268006"/>
            <a:ext cx="721995" cy="132080"/>
          </a:xfrm>
          <a:prstGeom prst="rect">
            <a:avLst/>
          </a:prstGeom>
        </p:spPr>
        <p:txBody>
          <a:bodyPr vert="horz" wrap="square" lIns="0" tIns="12700" rIns="0" bIns="0" rtlCol="0">
            <a:spAutoFit/>
          </a:bodyPr>
          <a:lstStyle/>
          <a:p>
            <a:pPr marL="120014">
              <a:lnSpc>
                <a:spcPct val="100000"/>
              </a:lnSpc>
              <a:spcBef>
                <a:spcPts val="100"/>
              </a:spcBef>
              <a:tabLst>
                <a:tab pos="474345" algn="l"/>
              </a:tabLst>
            </a:pPr>
            <a:r>
              <a:rPr sz="1050" baseline="19841" dirty="0">
                <a:latin typeface="Arial MT"/>
                <a:cs typeface="Arial MT"/>
              </a:rPr>
              <a:t>e</a:t>
            </a:r>
            <a:r>
              <a:rPr sz="450" dirty="0">
                <a:latin typeface="Arial MT"/>
                <a:cs typeface="Arial MT"/>
              </a:rPr>
              <a:t>0,0	</a:t>
            </a:r>
            <a:r>
              <a:rPr sz="1050" baseline="19841" dirty="0">
                <a:latin typeface="Arial MT"/>
                <a:cs typeface="Arial MT"/>
              </a:rPr>
              <a:t>e</a:t>
            </a:r>
            <a:r>
              <a:rPr sz="450" dirty="0">
                <a:latin typeface="Arial MT"/>
                <a:cs typeface="Arial MT"/>
              </a:rPr>
              <a:t>0,1</a:t>
            </a:r>
            <a:endParaRPr sz="450">
              <a:latin typeface="Arial MT"/>
              <a:cs typeface="Arial MT"/>
            </a:endParaRPr>
          </a:p>
        </p:txBody>
      </p:sp>
      <p:grpSp>
        <p:nvGrpSpPr>
          <p:cNvPr id="88" name="object 86">
            <a:extLst>
              <a:ext uri="{FF2B5EF4-FFF2-40B4-BE49-F238E27FC236}">
                <a16:creationId xmlns:a16="http://schemas.microsoft.com/office/drawing/2014/main" id="{33A876C6-36F8-425F-895D-3697EB4FEF4F}"/>
              </a:ext>
            </a:extLst>
          </p:cNvPr>
          <p:cNvGrpSpPr/>
          <p:nvPr/>
        </p:nvGrpSpPr>
        <p:grpSpPr>
          <a:xfrm>
            <a:off x="2700942" y="4779752"/>
            <a:ext cx="330835" cy="289560"/>
            <a:chOff x="2294542" y="3749687"/>
            <a:chExt cx="330835" cy="289560"/>
          </a:xfrm>
        </p:grpSpPr>
        <p:sp>
          <p:nvSpPr>
            <p:cNvPr id="89" name="object 87">
              <a:extLst>
                <a:ext uri="{FF2B5EF4-FFF2-40B4-BE49-F238E27FC236}">
                  <a16:creationId xmlns:a16="http://schemas.microsoft.com/office/drawing/2014/main" id="{88713653-1031-4007-83A9-0B5CD49C0C41}"/>
                </a:ext>
              </a:extLst>
            </p:cNvPr>
            <p:cNvSpPr/>
            <p:nvPr/>
          </p:nvSpPr>
          <p:spPr>
            <a:xfrm>
              <a:off x="2299305"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90" name="object 88">
              <a:extLst>
                <a:ext uri="{FF2B5EF4-FFF2-40B4-BE49-F238E27FC236}">
                  <a16:creationId xmlns:a16="http://schemas.microsoft.com/office/drawing/2014/main" id="{9F7F2722-1491-4C7A-8857-ABA25A28EA56}"/>
                </a:ext>
              </a:extLst>
            </p:cNvPr>
            <p:cNvSpPr/>
            <p:nvPr/>
          </p:nvSpPr>
          <p:spPr>
            <a:xfrm>
              <a:off x="2299305"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91" name="object 89">
            <a:extLst>
              <a:ext uri="{FF2B5EF4-FFF2-40B4-BE49-F238E27FC236}">
                <a16:creationId xmlns:a16="http://schemas.microsoft.com/office/drawing/2014/main" id="{F8ED0E88-977B-4998-853C-A0B5C7D717E5}"/>
              </a:ext>
            </a:extLst>
          </p:cNvPr>
          <p:cNvSpPr txBox="1"/>
          <p:nvPr/>
        </p:nvSpPr>
        <p:spPr>
          <a:xfrm>
            <a:off x="2334484" y="4888056"/>
            <a:ext cx="705485" cy="132080"/>
          </a:xfrm>
          <a:prstGeom prst="rect">
            <a:avLst/>
          </a:prstGeom>
        </p:spPr>
        <p:txBody>
          <a:bodyPr vert="horz" wrap="square" lIns="0" tIns="12700" rIns="0" bIns="0" rtlCol="0">
            <a:spAutoFit/>
          </a:bodyPr>
          <a:lstStyle/>
          <a:p>
            <a:pPr marL="465455">
              <a:lnSpc>
                <a:spcPct val="100000"/>
              </a:lnSpc>
              <a:spcBef>
                <a:spcPts val="100"/>
              </a:spcBef>
            </a:pPr>
            <a:r>
              <a:rPr sz="1050" baseline="19841" dirty="0">
                <a:latin typeface="Arial MT"/>
                <a:cs typeface="Arial MT"/>
              </a:rPr>
              <a:t>e</a:t>
            </a:r>
            <a:r>
              <a:rPr sz="450" dirty="0">
                <a:latin typeface="Arial MT"/>
                <a:cs typeface="Arial MT"/>
              </a:rPr>
              <a:t>2,2</a:t>
            </a:r>
            <a:endParaRPr sz="450">
              <a:latin typeface="Arial MT"/>
              <a:cs typeface="Arial MT"/>
            </a:endParaRPr>
          </a:p>
        </p:txBody>
      </p:sp>
      <p:grpSp>
        <p:nvGrpSpPr>
          <p:cNvPr id="92" name="object 90">
            <a:extLst>
              <a:ext uri="{FF2B5EF4-FFF2-40B4-BE49-F238E27FC236}">
                <a16:creationId xmlns:a16="http://schemas.microsoft.com/office/drawing/2014/main" id="{0E249704-FA63-48AB-829A-09E31674C9F6}"/>
              </a:ext>
            </a:extLst>
          </p:cNvPr>
          <p:cNvGrpSpPr/>
          <p:nvPr/>
        </p:nvGrpSpPr>
        <p:grpSpPr>
          <a:xfrm>
            <a:off x="2700942" y="4469727"/>
            <a:ext cx="330835" cy="289560"/>
            <a:chOff x="2294542" y="3439662"/>
            <a:chExt cx="330835" cy="289560"/>
          </a:xfrm>
        </p:grpSpPr>
        <p:sp>
          <p:nvSpPr>
            <p:cNvPr id="93" name="object 91">
              <a:extLst>
                <a:ext uri="{FF2B5EF4-FFF2-40B4-BE49-F238E27FC236}">
                  <a16:creationId xmlns:a16="http://schemas.microsoft.com/office/drawing/2014/main" id="{00C7960A-C9A5-4DD7-B14C-3E76507D1122}"/>
                </a:ext>
              </a:extLst>
            </p:cNvPr>
            <p:cNvSpPr/>
            <p:nvPr/>
          </p:nvSpPr>
          <p:spPr>
            <a:xfrm>
              <a:off x="2299305" y="34444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94" name="object 92">
              <a:extLst>
                <a:ext uri="{FF2B5EF4-FFF2-40B4-BE49-F238E27FC236}">
                  <a16:creationId xmlns:a16="http://schemas.microsoft.com/office/drawing/2014/main" id="{A154C0E5-289F-41B5-9A3A-B61B968CBA5F}"/>
                </a:ext>
              </a:extLst>
            </p:cNvPr>
            <p:cNvSpPr/>
            <p:nvPr/>
          </p:nvSpPr>
          <p:spPr>
            <a:xfrm>
              <a:off x="2299305" y="34444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95" name="object 93">
            <a:extLst>
              <a:ext uri="{FF2B5EF4-FFF2-40B4-BE49-F238E27FC236}">
                <a16:creationId xmlns:a16="http://schemas.microsoft.com/office/drawing/2014/main" id="{BB0F5E51-7672-4585-9E95-549F72C337BA}"/>
              </a:ext>
            </a:extLst>
          </p:cNvPr>
          <p:cNvSpPr txBox="1"/>
          <p:nvPr/>
        </p:nvSpPr>
        <p:spPr>
          <a:xfrm>
            <a:off x="2334484" y="4578031"/>
            <a:ext cx="705485" cy="132080"/>
          </a:xfrm>
          <a:prstGeom prst="rect">
            <a:avLst/>
          </a:prstGeom>
        </p:spPr>
        <p:txBody>
          <a:bodyPr vert="horz" wrap="square" lIns="0" tIns="12700" rIns="0" bIns="0" rtlCol="0">
            <a:spAutoFit/>
          </a:bodyPr>
          <a:lstStyle/>
          <a:p>
            <a:pPr marL="465455">
              <a:lnSpc>
                <a:spcPct val="100000"/>
              </a:lnSpc>
              <a:spcBef>
                <a:spcPts val="100"/>
              </a:spcBef>
            </a:pPr>
            <a:r>
              <a:rPr sz="1050" baseline="19841" dirty="0">
                <a:latin typeface="Arial MT"/>
                <a:cs typeface="Arial MT"/>
              </a:rPr>
              <a:t>e</a:t>
            </a:r>
            <a:r>
              <a:rPr sz="450" dirty="0">
                <a:latin typeface="Arial MT"/>
                <a:cs typeface="Arial MT"/>
              </a:rPr>
              <a:t>1,2</a:t>
            </a:r>
            <a:endParaRPr sz="450">
              <a:latin typeface="Arial MT"/>
              <a:cs typeface="Arial MT"/>
            </a:endParaRPr>
          </a:p>
        </p:txBody>
      </p:sp>
      <p:grpSp>
        <p:nvGrpSpPr>
          <p:cNvPr id="96" name="object 94">
            <a:extLst>
              <a:ext uri="{FF2B5EF4-FFF2-40B4-BE49-F238E27FC236}">
                <a16:creationId xmlns:a16="http://schemas.microsoft.com/office/drawing/2014/main" id="{8EB405AD-7A36-415C-959B-ACFE993C0ACB}"/>
              </a:ext>
            </a:extLst>
          </p:cNvPr>
          <p:cNvGrpSpPr/>
          <p:nvPr/>
        </p:nvGrpSpPr>
        <p:grpSpPr>
          <a:xfrm>
            <a:off x="2700942" y="4159702"/>
            <a:ext cx="330835" cy="289560"/>
            <a:chOff x="2294542" y="3129637"/>
            <a:chExt cx="330835" cy="289560"/>
          </a:xfrm>
        </p:grpSpPr>
        <p:sp>
          <p:nvSpPr>
            <p:cNvPr id="97" name="object 95">
              <a:extLst>
                <a:ext uri="{FF2B5EF4-FFF2-40B4-BE49-F238E27FC236}">
                  <a16:creationId xmlns:a16="http://schemas.microsoft.com/office/drawing/2014/main" id="{9FE16EA3-EEAE-4D43-951F-E7705F1A339B}"/>
                </a:ext>
              </a:extLst>
            </p:cNvPr>
            <p:cNvSpPr/>
            <p:nvPr/>
          </p:nvSpPr>
          <p:spPr>
            <a:xfrm>
              <a:off x="2299305"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98" name="object 96">
              <a:extLst>
                <a:ext uri="{FF2B5EF4-FFF2-40B4-BE49-F238E27FC236}">
                  <a16:creationId xmlns:a16="http://schemas.microsoft.com/office/drawing/2014/main" id="{6997D6FB-0587-4DA6-AE11-800608F2566F}"/>
                </a:ext>
              </a:extLst>
            </p:cNvPr>
            <p:cNvSpPr/>
            <p:nvPr/>
          </p:nvSpPr>
          <p:spPr>
            <a:xfrm>
              <a:off x="2299305" y="31343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99" name="object 97">
            <a:extLst>
              <a:ext uri="{FF2B5EF4-FFF2-40B4-BE49-F238E27FC236}">
                <a16:creationId xmlns:a16="http://schemas.microsoft.com/office/drawing/2014/main" id="{9173E0FB-B46B-446C-9D11-991DD07DBDBE}"/>
              </a:ext>
            </a:extLst>
          </p:cNvPr>
          <p:cNvSpPr txBox="1"/>
          <p:nvPr/>
        </p:nvSpPr>
        <p:spPr>
          <a:xfrm>
            <a:off x="2334484" y="4268006"/>
            <a:ext cx="705485" cy="132080"/>
          </a:xfrm>
          <a:prstGeom prst="rect">
            <a:avLst/>
          </a:prstGeom>
        </p:spPr>
        <p:txBody>
          <a:bodyPr vert="horz" wrap="square" lIns="0" tIns="12700" rIns="0" bIns="0" rtlCol="0">
            <a:spAutoFit/>
          </a:bodyPr>
          <a:lstStyle/>
          <a:p>
            <a:pPr marL="465455">
              <a:lnSpc>
                <a:spcPct val="100000"/>
              </a:lnSpc>
              <a:spcBef>
                <a:spcPts val="100"/>
              </a:spcBef>
            </a:pPr>
            <a:r>
              <a:rPr sz="1050" baseline="19841" dirty="0">
                <a:latin typeface="Arial MT"/>
                <a:cs typeface="Arial MT"/>
              </a:rPr>
              <a:t>e</a:t>
            </a:r>
            <a:r>
              <a:rPr sz="450" dirty="0">
                <a:latin typeface="Arial MT"/>
                <a:cs typeface="Arial MT"/>
              </a:rPr>
              <a:t>0,2</a:t>
            </a:r>
            <a:endParaRPr sz="450">
              <a:latin typeface="Arial MT"/>
              <a:cs typeface="Arial MT"/>
            </a:endParaRPr>
          </a:p>
        </p:txBody>
      </p:sp>
      <p:grpSp>
        <p:nvGrpSpPr>
          <p:cNvPr id="100" name="object 98">
            <a:extLst>
              <a:ext uri="{FF2B5EF4-FFF2-40B4-BE49-F238E27FC236}">
                <a16:creationId xmlns:a16="http://schemas.microsoft.com/office/drawing/2014/main" id="{C2DE7C1B-C4ED-44F0-888D-0E7477244936}"/>
              </a:ext>
            </a:extLst>
          </p:cNvPr>
          <p:cNvGrpSpPr/>
          <p:nvPr/>
        </p:nvGrpSpPr>
        <p:grpSpPr>
          <a:xfrm>
            <a:off x="2355121" y="3297127"/>
            <a:ext cx="330835" cy="289560"/>
            <a:chOff x="1948721" y="2267062"/>
            <a:chExt cx="330835" cy="289560"/>
          </a:xfrm>
        </p:grpSpPr>
        <p:sp>
          <p:nvSpPr>
            <p:cNvPr id="101" name="object 99">
              <a:extLst>
                <a:ext uri="{FF2B5EF4-FFF2-40B4-BE49-F238E27FC236}">
                  <a16:creationId xmlns:a16="http://schemas.microsoft.com/office/drawing/2014/main" id="{5BE8C226-F572-4E0B-8C42-3022BB42E028}"/>
                </a:ext>
              </a:extLst>
            </p:cNvPr>
            <p:cNvSpPr/>
            <p:nvPr/>
          </p:nvSpPr>
          <p:spPr>
            <a:xfrm>
              <a:off x="1953484"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02" name="object 100">
              <a:extLst>
                <a:ext uri="{FF2B5EF4-FFF2-40B4-BE49-F238E27FC236}">
                  <a16:creationId xmlns:a16="http://schemas.microsoft.com/office/drawing/2014/main" id="{F1AB5211-8C2D-4DD0-BA8B-4D73581FFD84}"/>
                </a:ext>
              </a:extLst>
            </p:cNvPr>
            <p:cNvSpPr/>
            <p:nvPr/>
          </p:nvSpPr>
          <p:spPr>
            <a:xfrm>
              <a:off x="1953484"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3" name="object 101">
            <a:extLst>
              <a:ext uri="{FF2B5EF4-FFF2-40B4-BE49-F238E27FC236}">
                <a16:creationId xmlns:a16="http://schemas.microsoft.com/office/drawing/2014/main" id="{A4F24C21-7FE4-413F-9F9B-E6C0BF6F542F}"/>
              </a:ext>
            </a:extLst>
          </p:cNvPr>
          <p:cNvSpPr txBox="1"/>
          <p:nvPr/>
        </p:nvSpPr>
        <p:spPr>
          <a:xfrm>
            <a:off x="1982591" y="3405431"/>
            <a:ext cx="720725" cy="132080"/>
          </a:xfrm>
          <a:prstGeom prst="rect">
            <a:avLst/>
          </a:prstGeom>
        </p:spPr>
        <p:txBody>
          <a:bodyPr vert="horz" wrap="square" lIns="0" tIns="12700" rIns="0" bIns="0" rtlCol="0">
            <a:spAutoFit/>
          </a:bodyPr>
          <a:lstStyle/>
          <a:p>
            <a:pPr marL="120014">
              <a:lnSpc>
                <a:spcPct val="100000"/>
              </a:lnSpc>
              <a:spcBef>
                <a:spcPts val="100"/>
              </a:spcBef>
              <a:tabLst>
                <a:tab pos="471805" algn="l"/>
              </a:tabLst>
            </a:pPr>
            <a:r>
              <a:rPr sz="1050" baseline="19841" dirty="0">
                <a:latin typeface="Arial MT"/>
                <a:cs typeface="Arial MT"/>
              </a:rPr>
              <a:t>a</a:t>
            </a:r>
            <a:r>
              <a:rPr sz="450" dirty="0">
                <a:latin typeface="Arial MT"/>
                <a:cs typeface="Arial MT"/>
              </a:rPr>
              <a:t>2,0	</a:t>
            </a:r>
            <a:r>
              <a:rPr sz="1050" baseline="19841" dirty="0">
                <a:latin typeface="Arial MT"/>
                <a:cs typeface="Arial MT"/>
              </a:rPr>
              <a:t>a</a:t>
            </a:r>
            <a:r>
              <a:rPr sz="450" dirty="0">
                <a:latin typeface="Arial MT"/>
                <a:cs typeface="Arial MT"/>
              </a:rPr>
              <a:t>2,1</a:t>
            </a:r>
            <a:endParaRPr sz="450">
              <a:latin typeface="Arial MT"/>
              <a:cs typeface="Arial MT"/>
            </a:endParaRPr>
          </a:p>
        </p:txBody>
      </p:sp>
      <p:grpSp>
        <p:nvGrpSpPr>
          <p:cNvPr id="104" name="object 102">
            <a:extLst>
              <a:ext uri="{FF2B5EF4-FFF2-40B4-BE49-F238E27FC236}">
                <a16:creationId xmlns:a16="http://schemas.microsoft.com/office/drawing/2014/main" id="{33AD5C04-E46E-4B53-823A-834A996A62BB}"/>
              </a:ext>
            </a:extLst>
          </p:cNvPr>
          <p:cNvGrpSpPr/>
          <p:nvPr/>
        </p:nvGrpSpPr>
        <p:grpSpPr>
          <a:xfrm>
            <a:off x="2355121" y="2987102"/>
            <a:ext cx="330835" cy="289560"/>
            <a:chOff x="1948721" y="1957037"/>
            <a:chExt cx="330835" cy="289560"/>
          </a:xfrm>
        </p:grpSpPr>
        <p:sp>
          <p:nvSpPr>
            <p:cNvPr id="105" name="object 103">
              <a:extLst>
                <a:ext uri="{FF2B5EF4-FFF2-40B4-BE49-F238E27FC236}">
                  <a16:creationId xmlns:a16="http://schemas.microsoft.com/office/drawing/2014/main" id="{420FD8C0-AED2-4602-862D-95986DDA3780}"/>
                </a:ext>
              </a:extLst>
            </p:cNvPr>
            <p:cNvSpPr/>
            <p:nvPr/>
          </p:nvSpPr>
          <p:spPr>
            <a:xfrm>
              <a:off x="1953484"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06" name="object 104">
              <a:extLst>
                <a:ext uri="{FF2B5EF4-FFF2-40B4-BE49-F238E27FC236}">
                  <a16:creationId xmlns:a16="http://schemas.microsoft.com/office/drawing/2014/main" id="{47249305-434B-4662-9820-A0D87A11D81A}"/>
                </a:ext>
              </a:extLst>
            </p:cNvPr>
            <p:cNvSpPr/>
            <p:nvPr/>
          </p:nvSpPr>
          <p:spPr>
            <a:xfrm>
              <a:off x="1953484"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7" name="object 105">
            <a:extLst>
              <a:ext uri="{FF2B5EF4-FFF2-40B4-BE49-F238E27FC236}">
                <a16:creationId xmlns:a16="http://schemas.microsoft.com/office/drawing/2014/main" id="{F9116139-3038-442C-A9E6-9092BE171766}"/>
              </a:ext>
            </a:extLst>
          </p:cNvPr>
          <p:cNvSpPr txBox="1"/>
          <p:nvPr/>
        </p:nvSpPr>
        <p:spPr>
          <a:xfrm>
            <a:off x="1982591" y="3095406"/>
            <a:ext cx="720725" cy="132080"/>
          </a:xfrm>
          <a:prstGeom prst="rect">
            <a:avLst/>
          </a:prstGeom>
        </p:spPr>
        <p:txBody>
          <a:bodyPr vert="horz" wrap="square" lIns="0" tIns="12700" rIns="0" bIns="0" rtlCol="0">
            <a:spAutoFit/>
          </a:bodyPr>
          <a:lstStyle/>
          <a:p>
            <a:pPr marL="120014">
              <a:lnSpc>
                <a:spcPct val="100000"/>
              </a:lnSpc>
              <a:spcBef>
                <a:spcPts val="100"/>
              </a:spcBef>
              <a:tabLst>
                <a:tab pos="471805" algn="l"/>
              </a:tabLst>
            </a:pPr>
            <a:r>
              <a:rPr sz="1050" baseline="19841" dirty="0">
                <a:latin typeface="Arial MT"/>
                <a:cs typeface="Arial MT"/>
              </a:rPr>
              <a:t>a</a:t>
            </a:r>
            <a:r>
              <a:rPr sz="450" dirty="0">
                <a:latin typeface="Arial MT"/>
                <a:cs typeface="Arial MT"/>
              </a:rPr>
              <a:t>1,0	</a:t>
            </a:r>
            <a:r>
              <a:rPr sz="1050" baseline="19841" dirty="0">
                <a:latin typeface="Arial MT"/>
                <a:cs typeface="Arial MT"/>
              </a:rPr>
              <a:t>a</a:t>
            </a:r>
            <a:r>
              <a:rPr sz="450" dirty="0">
                <a:latin typeface="Arial MT"/>
                <a:cs typeface="Arial MT"/>
              </a:rPr>
              <a:t>1,1</a:t>
            </a:r>
            <a:endParaRPr sz="450">
              <a:latin typeface="Arial MT"/>
              <a:cs typeface="Arial MT"/>
            </a:endParaRPr>
          </a:p>
        </p:txBody>
      </p:sp>
      <p:grpSp>
        <p:nvGrpSpPr>
          <p:cNvPr id="108" name="object 106">
            <a:extLst>
              <a:ext uri="{FF2B5EF4-FFF2-40B4-BE49-F238E27FC236}">
                <a16:creationId xmlns:a16="http://schemas.microsoft.com/office/drawing/2014/main" id="{BA9CE953-3615-40B0-B2CA-ECBE1417ECFB}"/>
              </a:ext>
            </a:extLst>
          </p:cNvPr>
          <p:cNvGrpSpPr/>
          <p:nvPr/>
        </p:nvGrpSpPr>
        <p:grpSpPr>
          <a:xfrm>
            <a:off x="2355121" y="2677077"/>
            <a:ext cx="330835" cy="289560"/>
            <a:chOff x="1948721" y="1647012"/>
            <a:chExt cx="330835" cy="289560"/>
          </a:xfrm>
        </p:grpSpPr>
        <p:sp>
          <p:nvSpPr>
            <p:cNvPr id="109" name="object 107">
              <a:extLst>
                <a:ext uri="{FF2B5EF4-FFF2-40B4-BE49-F238E27FC236}">
                  <a16:creationId xmlns:a16="http://schemas.microsoft.com/office/drawing/2014/main" id="{581699E8-0182-447A-ACA3-DCC84BB8F8DE}"/>
                </a:ext>
              </a:extLst>
            </p:cNvPr>
            <p:cNvSpPr/>
            <p:nvPr/>
          </p:nvSpPr>
          <p:spPr>
            <a:xfrm>
              <a:off x="1953484"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10" name="object 108">
              <a:extLst>
                <a:ext uri="{FF2B5EF4-FFF2-40B4-BE49-F238E27FC236}">
                  <a16:creationId xmlns:a16="http://schemas.microsoft.com/office/drawing/2014/main" id="{2B4914E7-37E6-4D95-BFB0-7BA360AF2AEB}"/>
                </a:ext>
              </a:extLst>
            </p:cNvPr>
            <p:cNvSpPr/>
            <p:nvPr/>
          </p:nvSpPr>
          <p:spPr>
            <a:xfrm>
              <a:off x="1953484"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11" name="object 109">
            <a:extLst>
              <a:ext uri="{FF2B5EF4-FFF2-40B4-BE49-F238E27FC236}">
                <a16:creationId xmlns:a16="http://schemas.microsoft.com/office/drawing/2014/main" id="{EC61F952-633D-425E-9DA0-9F9C1685A562}"/>
              </a:ext>
            </a:extLst>
          </p:cNvPr>
          <p:cNvSpPr txBox="1"/>
          <p:nvPr/>
        </p:nvSpPr>
        <p:spPr>
          <a:xfrm>
            <a:off x="1982591" y="2785381"/>
            <a:ext cx="720725" cy="132080"/>
          </a:xfrm>
          <a:prstGeom prst="rect">
            <a:avLst/>
          </a:prstGeom>
        </p:spPr>
        <p:txBody>
          <a:bodyPr vert="horz" wrap="square" lIns="0" tIns="12700" rIns="0" bIns="0" rtlCol="0">
            <a:spAutoFit/>
          </a:bodyPr>
          <a:lstStyle/>
          <a:p>
            <a:pPr marL="120014">
              <a:lnSpc>
                <a:spcPct val="100000"/>
              </a:lnSpc>
              <a:spcBef>
                <a:spcPts val="100"/>
              </a:spcBef>
              <a:tabLst>
                <a:tab pos="471805" algn="l"/>
              </a:tabLst>
            </a:pPr>
            <a:r>
              <a:rPr sz="1050" baseline="19841" dirty="0">
                <a:latin typeface="Arial MT"/>
                <a:cs typeface="Arial MT"/>
              </a:rPr>
              <a:t>a</a:t>
            </a:r>
            <a:r>
              <a:rPr sz="450" dirty="0">
                <a:latin typeface="Arial MT"/>
                <a:cs typeface="Arial MT"/>
              </a:rPr>
              <a:t>0,0	</a:t>
            </a:r>
            <a:r>
              <a:rPr sz="1050" baseline="19841" dirty="0">
                <a:latin typeface="Arial MT"/>
                <a:cs typeface="Arial MT"/>
              </a:rPr>
              <a:t>a</a:t>
            </a:r>
            <a:r>
              <a:rPr sz="450" dirty="0">
                <a:latin typeface="Arial MT"/>
                <a:cs typeface="Arial MT"/>
              </a:rPr>
              <a:t>0,1</a:t>
            </a:r>
            <a:endParaRPr sz="450">
              <a:latin typeface="Arial MT"/>
              <a:cs typeface="Arial MT"/>
            </a:endParaRPr>
          </a:p>
        </p:txBody>
      </p:sp>
      <p:grpSp>
        <p:nvGrpSpPr>
          <p:cNvPr id="112" name="object 110">
            <a:extLst>
              <a:ext uri="{FF2B5EF4-FFF2-40B4-BE49-F238E27FC236}">
                <a16:creationId xmlns:a16="http://schemas.microsoft.com/office/drawing/2014/main" id="{D48415B4-195A-46F3-AC6B-F54168CD7F43}"/>
              </a:ext>
            </a:extLst>
          </p:cNvPr>
          <p:cNvGrpSpPr/>
          <p:nvPr/>
        </p:nvGrpSpPr>
        <p:grpSpPr>
          <a:xfrm>
            <a:off x="2700942" y="3297127"/>
            <a:ext cx="330835" cy="289560"/>
            <a:chOff x="2294542" y="2267062"/>
            <a:chExt cx="330835" cy="289560"/>
          </a:xfrm>
        </p:grpSpPr>
        <p:sp>
          <p:nvSpPr>
            <p:cNvPr id="113" name="object 111">
              <a:extLst>
                <a:ext uri="{FF2B5EF4-FFF2-40B4-BE49-F238E27FC236}">
                  <a16:creationId xmlns:a16="http://schemas.microsoft.com/office/drawing/2014/main" id="{BA980E66-DA5B-4E3D-AAF8-2189425A06CC}"/>
                </a:ext>
              </a:extLst>
            </p:cNvPr>
            <p:cNvSpPr/>
            <p:nvPr/>
          </p:nvSpPr>
          <p:spPr>
            <a:xfrm>
              <a:off x="2299305"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14" name="object 112">
              <a:extLst>
                <a:ext uri="{FF2B5EF4-FFF2-40B4-BE49-F238E27FC236}">
                  <a16:creationId xmlns:a16="http://schemas.microsoft.com/office/drawing/2014/main" id="{4E3E7810-B081-4D44-9AF6-EACC5C816A6D}"/>
                </a:ext>
              </a:extLst>
            </p:cNvPr>
            <p:cNvSpPr/>
            <p:nvPr/>
          </p:nvSpPr>
          <p:spPr>
            <a:xfrm>
              <a:off x="2299305"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15" name="object 113">
            <a:extLst>
              <a:ext uri="{FF2B5EF4-FFF2-40B4-BE49-F238E27FC236}">
                <a16:creationId xmlns:a16="http://schemas.microsoft.com/office/drawing/2014/main" id="{C15CF4F6-B174-432A-BC14-B92DD14BAFED}"/>
              </a:ext>
            </a:extLst>
          </p:cNvPr>
          <p:cNvSpPr txBox="1"/>
          <p:nvPr/>
        </p:nvSpPr>
        <p:spPr>
          <a:xfrm>
            <a:off x="2334484" y="3405431"/>
            <a:ext cx="705485" cy="132080"/>
          </a:xfrm>
          <a:prstGeom prst="rect">
            <a:avLst/>
          </a:prstGeom>
        </p:spPr>
        <p:txBody>
          <a:bodyPr vert="horz" wrap="square" lIns="0" tIns="12700" rIns="0" bIns="0" rtlCol="0">
            <a:spAutoFit/>
          </a:bodyPr>
          <a:lstStyle/>
          <a:p>
            <a:pPr marL="465455">
              <a:lnSpc>
                <a:spcPct val="100000"/>
              </a:lnSpc>
              <a:spcBef>
                <a:spcPts val="100"/>
              </a:spcBef>
            </a:pPr>
            <a:r>
              <a:rPr sz="1050" baseline="19841" dirty="0">
                <a:latin typeface="Arial MT"/>
                <a:cs typeface="Arial MT"/>
              </a:rPr>
              <a:t>a</a:t>
            </a:r>
            <a:r>
              <a:rPr sz="450" dirty="0">
                <a:latin typeface="Arial MT"/>
                <a:cs typeface="Arial MT"/>
              </a:rPr>
              <a:t>2,2</a:t>
            </a:r>
            <a:endParaRPr sz="450">
              <a:latin typeface="Arial MT"/>
              <a:cs typeface="Arial MT"/>
            </a:endParaRPr>
          </a:p>
        </p:txBody>
      </p:sp>
      <p:grpSp>
        <p:nvGrpSpPr>
          <p:cNvPr id="116" name="object 114">
            <a:extLst>
              <a:ext uri="{FF2B5EF4-FFF2-40B4-BE49-F238E27FC236}">
                <a16:creationId xmlns:a16="http://schemas.microsoft.com/office/drawing/2014/main" id="{CB049195-9D2A-403C-80D1-07C569245BF4}"/>
              </a:ext>
            </a:extLst>
          </p:cNvPr>
          <p:cNvGrpSpPr/>
          <p:nvPr/>
        </p:nvGrpSpPr>
        <p:grpSpPr>
          <a:xfrm>
            <a:off x="2700942" y="2987102"/>
            <a:ext cx="330835" cy="289560"/>
            <a:chOff x="2294542" y="1957037"/>
            <a:chExt cx="330835" cy="289560"/>
          </a:xfrm>
        </p:grpSpPr>
        <p:sp>
          <p:nvSpPr>
            <p:cNvPr id="117" name="object 115">
              <a:extLst>
                <a:ext uri="{FF2B5EF4-FFF2-40B4-BE49-F238E27FC236}">
                  <a16:creationId xmlns:a16="http://schemas.microsoft.com/office/drawing/2014/main" id="{1293DFF9-8DC1-41BB-A601-5CB8C3D529D8}"/>
                </a:ext>
              </a:extLst>
            </p:cNvPr>
            <p:cNvSpPr/>
            <p:nvPr/>
          </p:nvSpPr>
          <p:spPr>
            <a:xfrm>
              <a:off x="2299305" y="19618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18" name="object 116">
              <a:extLst>
                <a:ext uri="{FF2B5EF4-FFF2-40B4-BE49-F238E27FC236}">
                  <a16:creationId xmlns:a16="http://schemas.microsoft.com/office/drawing/2014/main" id="{178C9AEA-43E3-433E-A2E6-C3ECD76B5487}"/>
                </a:ext>
              </a:extLst>
            </p:cNvPr>
            <p:cNvSpPr/>
            <p:nvPr/>
          </p:nvSpPr>
          <p:spPr>
            <a:xfrm>
              <a:off x="2299305" y="19618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19" name="object 117">
            <a:extLst>
              <a:ext uri="{FF2B5EF4-FFF2-40B4-BE49-F238E27FC236}">
                <a16:creationId xmlns:a16="http://schemas.microsoft.com/office/drawing/2014/main" id="{6F85A61B-0CB2-45D6-B6F9-79F7E6B92A57}"/>
              </a:ext>
            </a:extLst>
          </p:cNvPr>
          <p:cNvSpPr txBox="1"/>
          <p:nvPr/>
        </p:nvSpPr>
        <p:spPr>
          <a:xfrm>
            <a:off x="2334484" y="3095406"/>
            <a:ext cx="705485" cy="132080"/>
          </a:xfrm>
          <a:prstGeom prst="rect">
            <a:avLst/>
          </a:prstGeom>
        </p:spPr>
        <p:txBody>
          <a:bodyPr vert="horz" wrap="square" lIns="0" tIns="12700" rIns="0" bIns="0" rtlCol="0">
            <a:spAutoFit/>
          </a:bodyPr>
          <a:lstStyle/>
          <a:p>
            <a:pPr marL="465455">
              <a:lnSpc>
                <a:spcPct val="100000"/>
              </a:lnSpc>
              <a:spcBef>
                <a:spcPts val="100"/>
              </a:spcBef>
            </a:pPr>
            <a:r>
              <a:rPr sz="1050" baseline="19841" dirty="0">
                <a:latin typeface="Arial MT"/>
                <a:cs typeface="Arial MT"/>
              </a:rPr>
              <a:t>a</a:t>
            </a:r>
            <a:r>
              <a:rPr sz="450" dirty="0">
                <a:latin typeface="Arial MT"/>
                <a:cs typeface="Arial MT"/>
              </a:rPr>
              <a:t>1,2</a:t>
            </a:r>
            <a:endParaRPr sz="450">
              <a:latin typeface="Arial MT"/>
              <a:cs typeface="Arial MT"/>
            </a:endParaRPr>
          </a:p>
        </p:txBody>
      </p:sp>
      <p:grpSp>
        <p:nvGrpSpPr>
          <p:cNvPr id="120" name="object 118">
            <a:extLst>
              <a:ext uri="{FF2B5EF4-FFF2-40B4-BE49-F238E27FC236}">
                <a16:creationId xmlns:a16="http://schemas.microsoft.com/office/drawing/2014/main" id="{BE82ACB8-55D7-4328-8426-D4E716BF0473}"/>
              </a:ext>
            </a:extLst>
          </p:cNvPr>
          <p:cNvGrpSpPr/>
          <p:nvPr/>
        </p:nvGrpSpPr>
        <p:grpSpPr>
          <a:xfrm>
            <a:off x="2700942" y="2677077"/>
            <a:ext cx="330835" cy="289560"/>
            <a:chOff x="2294542" y="1647012"/>
            <a:chExt cx="330835" cy="289560"/>
          </a:xfrm>
        </p:grpSpPr>
        <p:sp>
          <p:nvSpPr>
            <p:cNvPr id="121" name="object 119">
              <a:extLst>
                <a:ext uri="{FF2B5EF4-FFF2-40B4-BE49-F238E27FC236}">
                  <a16:creationId xmlns:a16="http://schemas.microsoft.com/office/drawing/2014/main" id="{97B55B4C-8927-488A-B990-3DF071A5EDA1}"/>
                </a:ext>
              </a:extLst>
            </p:cNvPr>
            <p:cNvSpPr/>
            <p:nvPr/>
          </p:nvSpPr>
          <p:spPr>
            <a:xfrm>
              <a:off x="2299305"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22" name="object 120">
              <a:extLst>
                <a:ext uri="{FF2B5EF4-FFF2-40B4-BE49-F238E27FC236}">
                  <a16:creationId xmlns:a16="http://schemas.microsoft.com/office/drawing/2014/main" id="{13E612B8-599B-463F-8C24-4181FF4CC573}"/>
                </a:ext>
              </a:extLst>
            </p:cNvPr>
            <p:cNvSpPr/>
            <p:nvPr/>
          </p:nvSpPr>
          <p:spPr>
            <a:xfrm>
              <a:off x="2299305"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23" name="object 121">
            <a:extLst>
              <a:ext uri="{FF2B5EF4-FFF2-40B4-BE49-F238E27FC236}">
                <a16:creationId xmlns:a16="http://schemas.microsoft.com/office/drawing/2014/main" id="{22AD5332-255A-449D-87F7-0FC8201224FD}"/>
              </a:ext>
            </a:extLst>
          </p:cNvPr>
          <p:cNvSpPr txBox="1"/>
          <p:nvPr/>
        </p:nvSpPr>
        <p:spPr>
          <a:xfrm>
            <a:off x="2334484" y="2785381"/>
            <a:ext cx="705485" cy="132080"/>
          </a:xfrm>
          <a:prstGeom prst="rect">
            <a:avLst/>
          </a:prstGeom>
        </p:spPr>
        <p:txBody>
          <a:bodyPr vert="horz" wrap="square" lIns="0" tIns="12700" rIns="0" bIns="0" rtlCol="0">
            <a:spAutoFit/>
          </a:bodyPr>
          <a:lstStyle/>
          <a:p>
            <a:pPr marL="465455">
              <a:lnSpc>
                <a:spcPct val="100000"/>
              </a:lnSpc>
              <a:spcBef>
                <a:spcPts val="100"/>
              </a:spcBef>
            </a:pPr>
            <a:r>
              <a:rPr sz="1050" baseline="19841" dirty="0">
                <a:latin typeface="Arial MT"/>
                <a:cs typeface="Arial MT"/>
              </a:rPr>
              <a:t>a</a:t>
            </a:r>
            <a:r>
              <a:rPr sz="450" dirty="0">
                <a:latin typeface="Arial MT"/>
                <a:cs typeface="Arial MT"/>
              </a:rPr>
              <a:t>0,2</a:t>
            </a:r>
            <a:endParaRPr sz="450">
              <a:latin typeface="Arial MT"/>
              <a:cs typeface="Arial MT"/>
            </a:endParaRPr>
          </a:p>
        </p:txBody>
      </p:sp>
      <p:grpSp>
        <p:nvGrpSpPr>
          <p:cNvPr id="124" name="object 122">
            <a:extLst>
              <a:ext uri="{FF2B5EF4-FFF2-40B4-BE49-F238E27FC236}">
                <a16:creationId xmlns:a16="http://schemas.microsoft.com/office/drawing/2014/main" id="{4AAA4CDB-8339-4A33-9F98-73DDEDAB48F5}"/>
              </a:ext>
            </a:extLst>
          </p:cNvPr>
          <p:cNvGrpSpPr/>
          <p:nvPr/>
        </p:nvGrpSpPr>
        <p:grpSpPr>
          <a:xfrm>
            <a:off x="2351544" y="2516875"/>
            <a:ext cx="675005" cy="3051175"/>
            <a:chOff x="1945144" y="1486810"/>
            <a:chExt cx="675005" cy="3051175"/>
          </a:xfrm>
        </p:grpSpPr>
        <p:sp>
          <p:nvSpPr>
            <p:cNvPr id="125" name="object 123">
              <a:extLst>
                <a:ext uri="{FF2B5EF4-FFF2-40B4-BE49-F238E27FC236}">
                  <a16:creationId xmlns:a16="http://schemas.microsoft.com/office/drawing/2014/main" id="{D668F01D-4899-4FF3-BAF3-7828F8DCB16F}"/>
                </a:ext>
              </a:extLst>
            </p:cNvPr>
            <p:cNvSpPr/>
            <p:nvPr/>
          </p:nvSpPr>
          <p:spPr>
            <a:xfrm>
              <a:off x="2116095" y="300277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6" name="object 124">
              <a:extLst>
                <a:ext uri="{FF2B5EF4-FFF2-40B4-BE49-F238E27FC236}">
                  <a16:creationId xmlns:a16="http://schemas.microsoft.com/office/drawing/2014/main" id="{99551D26-9927-4729-B712-77CCBE229D35}"/>
                </a:ext>
              </a:extLst>
            </p:cNvPr>
            <p:cNvSpPr/>
            <p:nvPr/>
          </p:nvSpPr>
          <p:spPr>
            <a:xfrm>
              <a:off x="2100363" y="2959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27" name="object 125">
              <a:extLst>
                <a:ext uri="{FF2B5EF4-FFF2-40B4-BE49-F238E27FC236}">
                  <a16:creationId xmlns:a16="http://schemas.microsoft.com/office/drawing/2014/main" id="{0E59AF9B-E2E0-4867-852B-080E9E71DCC4}"/>
                </a:ext>
              </a:extLst>
            </p:cNvPr>
            <p:cNvSpPr/>
            <p:nvPr/>
          </p:nvSpPr>
          <p:spPr>
            <a:xfrm>
              <a:off x="2100363" y="2959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28" name="object 126">
              <a:extLst>
                <a:ext uri="{FF2B5EF4-FFF2-40B4-BE49-F238E27FC236}">
                  <a16:creationId xmlns:a16="http://schemas.microsoft.com/office/drawing/2014/main" id="{22564953-2649-4782-9326-36C8321A6D14}"/>
                </a:ext>
              </a:extLst>
            </p:cNvPr>
            <p:cNvSpPr/>
            <p:nvPr/>
          </p:nvSpPr>
          <p:spPr>
            <a:xfrm>
              <a:off x="2116095" y="262177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9" name="object 127">
              <a:extLst>
                <a:ext uri="{FF2B5EF4-FFF2-40B4-BE49-F238E27FC236}">
                  <a16:creationId xmlns:a16="http://schemas.microsoft.com/office/drawing/2014/main" id="{59130012-CD9A-41AA-B22B-C80236B51A14}"/>
                </a:ext>
              </a:extLst>
            </p:cNvPr>
            <p:cNvSpPr/>
            <p:nvPr/>
          </p:nvSpPr>
          <p:spPr>
            <a:xfrm>
              <a:off x="2100363" y="2578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0" name="object 128">
              <a:extLst>
                <a:ext uri="{FF2B5EF4-FFF2-40B4-BE49-F238E27FC236}">
                  <a16:creationId xmlns:a16="http://schemas.microsoft.com/office/drawing/2014/main" id="{02CD8195-7645-4D05-93A8-20509C5B6199}"/>
                </a:ext>
              </a:extLst>
            </p:cNvPr>
            <p:cNvSpPr/>
            <p:nvPr/>
          </p:nvSpPr>
          <p:spPr>
            <a:xfrm>
              <a:off x="2100363" y="2578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1" name="object 129">
              <a:extLst>
                <a:ext uri="{FF2B5EF4-FFF2-40B4-BE49-F238E27FC236}">
                  <a16:creationId xmlns:a16="http://schemas.microsoft.com/office/drawing/2014/main" id="{88D63E60-69A3-4F7E-B0D0-2E712841FC1B}"/>
                </a:ext>
              </a:extLst>
            </p:cNvPr>
            <p:cNvSpPr/>
            <p:nvPr/>
          </p:nvSpPr>
          <p:spPr>
            <a:xfrm>
              <a:off x="2452722" y="300277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32" name="object 130">
              <a:extLst>
                <a:ext uri="{FF2B5EF4-FFF2-40B4-BE49-F238E27FC236}">
                  <a16:creationId xmlns:a16="http://schemas.microsoft.com/office/drawing/2014/main" id="{A4ECF824-35A8-44B4-B443-79A77A9FCC4C}"/>
                </a:ext>
              </a:extLst>
            </p:cNvPr>
            <p:cNvSpPr/>
            <p:nvPr/>
          </p:nvSpPr>
          <p:spPr>
            <a:xfrm>
              <a:off x="2436990"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33" name="object 131">
              <a:extLst>
                <a:ext uri="{FF2B5EF4-FFF2-40B4-BE49-F238E27FC236}">
                  <a16:creationId xmlns:a16="http://schemas.microsoft.com/office/drawing/2014/main" id="{80B0A515-C822-4640-8711-322707575ED3}"/>
                </a:ext>
              </a:extLst>
            </p:cNvPr>
            <p:cNvSpPr/>
            <p:nvPr/>
          </p:nvSpPr>
          <p:spPr>
            <a:xfrm>
              <a:off x="2436990"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4" name="object 132">
              <a:extLst>
                <a:ext uri="{FF2B5EF4-FFF2-40B4-BE49-F238E27FC236}">
                  <a16:creationId xmlns:a16="http://schemas.microsoft.com/office/drawing/2014/main" id="{D1002863-285A-4E73-B1A5-3822366B3A59}"/>
                </a:ext>
              </a:extLst>
            </p:cNvPr>
            <p:cNvSpPr/>
            <p:nvPr/>
          </p:nvSpPr>
          <p:spPr>
            <a:xfrm>
              <a:off x="2452722" y="262177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35" name="object 133">
              <a:extLst>
                <a:ext uri="{FF2B5EF4-FFF2-40B4-BE49-F238E27FC236}">
                  <a16:creationId xmlns:a16="http://schemas.microsoft.com/office/drawing/2014/main" id="{F7A3C028-970F-45A3-892D-F268DA21D338}"/>
                </a:ext>
              </a:extLst>
            </p:cNvPr>
            <p:cNvSpPr/>
            <p:nvPr/>
          </p:nvSpPr>
          <p:spPr>
            <a:xfrm>
              <a:off x="2436990"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36" name="object 134">
              <a:extLst>
                <a:ext uri="{FF2B5EF4-FFF2-40B4-BE49-F238E27FC236}">
                  <a16:creationId xmlns:a16="http://schemas.microsoft.com/office/drawing/2014/main" id="{DB4B5B3D-A86A-4562-9FBC-672EA38F687B}"/>
                </a:ext>
              </a:extLst>
            </p:cNvPr>
            <p:cNvSpPr/>
            <p:nvPr/>
          </p:nvSpPr>
          <p:spPr>
            <a:xfrm>
              <a:off x="2436990"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7" name="object 135">
              <a:extLst>
                <a:ext uri="{FF2B5EF4-FFF2-40B4-BE49-F238E27FC236}">
                  <a16:creationId xmlns:a16="http://schemas.microsoft.com/office/drawing/2014/main" id="{7065A99F-81F0-4D5A-A741-8036442B89F2}"/>
                </a:ext>
              </a:extLst>
            </p:cNvPr>
            <p:cNvSpPr/>
            <p:nvPr/>
          </p:nvSpPr>
          <p:spPr>
            <a:xfrm>
              <a:off x="2113002"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38" name="object 136">
              <a:extLst>
                <a:ext uri="{FF2B5EF4-FFF2-40B4-BE49-F238E27FC236}">
                  <a16:creationId xmlns:a16="http://schemas.microsoft.com/office/drawing/2014/main" id="{9B6C9BD1-36C6-476F-A4BF-C6EE00888158}"/>
                </a:ext>
              </a:extLst>
            </p:cNvPr>
            <p:cNvSpPr/>
            <p:nvPr/>
          </p:nvSpPr>
          <p:spPr>
            <a:xfrm>
              <a:off x="2097270"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9" name="object 137">
              <a:extLst>
                <a:ext uri="{FF2B5EF4-FFF2-40B4-BE49-F238E27FC236}">
                  <a16:creationId xmlns:a16="http://schemas.microsoft.com/office/drawing/2014/main" id="{AC587A0E-A316-4F19-B784-1F23F07C2496}"/>
                </a:ext>
              </a:extLst>
            </p:cNvPr>
            <p:cNvSpPr/>
            <p:nvPr/>
          </p:nvSpPr>
          <p:spPr>
            <a:xfrm>
              <a:off x="2097270"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40" name="object 138">
              <a:extLst>
                <a:ext uri="{FF2B5EF4-FFF2-40B4-BE49-F238E27FC236}">
                  <a16:creationId xmlns:a16="http://schemas.microsoft.com/office/drawing/2014/main" id="{B8B1ED1D-A9CE-4BAB-8C10-9E92B65B18A2}"/>
                </a:ext>
              </a:extLst>
            </p:cNvPr>
            <p:cNvSpPr/>
            <p:nvPr/>
          </p:nvSpPr>
          <p:spPr>
            <a:xfrm>
              <a:off x="2449629"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41" name="object 139">
              <a:extLst>
                <a:ext uri="{FF2B5EF4-FFF2-40B4-BE49-F238E27FC236}">
                  <a16:creationId xmlns:a16="http://schemas.microsoft.com/office/drawing/2014/main" id="{56226C66-02AE-4C52-BB51-917C536315D3}"/>
                </a:ext>
              </a:extLst>
            </p:cNvPr>
            <p:cNvSpPr/>
            <p:nvPr/>
          </p:nvSpPr>
          <p:spPr>
            <a:xfrm>
              <a:off x="2433897"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42" name="object 140">
              <a:extLst>
                <a:ext uri="{FF2B5EF4-FFF2-40B4-BE49-F238E27FC236}">
                  <a16:creationId xmlns:a16="http://schemas.microsoft.com/office/drawing/2014/main" id="{630805BF-F625-4F96-9EDA-615B3E43104D}"/>
                </a:ext>
              </a:extLst>
            </p:cNvPr>
            <p:cNvSpPr/>
            <p:nvPr/>
          </p:nvSpPr>
          <p:spPr>
            <a:xfrm>
              <a:off x="2433897"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43" name="object 141">
              <a:extLst>
                <a:ext uri="{FF2B5EF4-FFF2-40B4-BE49-F238E27FC236}">
                  <a16:creationId xmlns:a16="http://schemas.microsoft.com/office/drawing/2014/main" id="{D176E286-FA5A-422D-85D6-CD8BE87B1987}"/>
                </a:ext>
              </a:extLst>
            </p:cNvPr>
            <p:cNvSpPr/>
            <p:nvPr/>
          </p:nvSpPr>
          <p:spPr>
            <a:xfrm>
              <a:off x="1949906" y="42532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44" name="object 142">
              <a:extLst>
                <a:ext uri="{FF2B5EF4-FFF2-40B4-BE49-F238E27FC236}">
                  <a16:creationId xmlns:a16="http://schemas.microsoft.com/office/drawing/2014/main" id="{6F876380-A82A-47F9-B6C6-218F9389C76B}"/>
                </a:ext>
              </a:extLst>
            </p:cNvPr>
            <p:cNvSpPr/>
            <p:nvPr/>
          </p:nvSpPr>
          <p:spPr>
            <a:xfrm>
              <a:off x="1949906" y="42532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5" name="object 143">
              <a:extLst>
                <a:ext uri="{FF2B5EF4-FFF2-40B4-BE49-F238E27FC236}">
                  <a16:creationId xmlns:a16="http://schemas.microsoft.com/office/drawing/2014/main" id="{E6DC75E0-40AD-447E-893C-28CB3B14D850}"/>
                </a:ext>
              </a:extLst>
            </p:cNvPr>
            <p:cNvSpPr/>
            <p:nvPr/>
          </p:nvSpPr>
          <p:spPr>
            <a:xfrm>
              <a:off x="2109751" y="410012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46" name="object 144">
              <a:extLst>
                <a:ext uri="{FF2B5EF4-FFF2-40B4-BE49-F238E27FC236}">
                  <a16:creationId xmlns:a16="http://schemas.microsoft.com/office/drawing/2014/main" id="{ED870830-3A8A-454F-8D69-949EE48E5361}"/>
                </a:ext>
              </a:extLst>
            </p:cNvPr>
            <p:cNvSpPr/>
            <p:nvPr/>
          </p:nvSpPr>
          <p:spPr>
            <a:xfrm>
              <a:off x="2094018" y="405689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47" name="object 145">
              <a:extLst>
                <a:ext uri="{FF2B5EF4-FFF2-40B4-BE49-F238E27FC236}">
                  <a16:creationId xmlns:a16="http://schemas.microsoft.com/office/drawing/2014/main" id="{C2B94627-F4EE-4998-BB11-43B33628BF28}"/>
                </a:ext>
              </a:extLst>
            </p:cNvPr>
            <p:cNvSpPr/>
            <p:nvPr/>
          </p:nvSpPr>
          <p:spPr>
            <a:xfrm>
              <a:off x="2094018" y="405689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48" name="object 146">
              <a:extLst>
                <a:ext uri="{FF2B5EF4-FFF2-40B4-BE49-F238E27FC236}">
                  <a16:creationId xmlns:a16="http://schemas.microsoft.com/office/drawing/2014/main" id="{C6A13207-55C6-4A62-B734-17A8C5C3E274}"/>
                </a:ext>
              </a:extLst>
            </p:cNvPr>
            <p:cNvSpPr/>
            <p:nvPr/>
          </p:nvSpPr>
          <p:spPr>
            <a:xfrm>
              <a:off x="2293924" y="42532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49" name="object 147">
              <a:extLst>
                <a:ext uri="{FF2B5EF4-FFF2-40B4-BE49-F238E27FC236}">
                  <a16:creationId xmlns:a16="http://schemas.microsoft.com/office/drawing/2014/main" id="{8CD70F52-28D2-465C-A370-4F0EFEDA86EE}"/>
                </a:ext>
              </a:extLst>
            </p:cNvPr>
            <p:cNvSpPr/>
            <p:nvPr/>
          </p:nvSpPr>
          <p:spPr>
            <a:xfrm>
              <a:off x="2293924" y="42532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50" name="object 148">
            <a:extLst>
              <a:ext uri="{FF2B5EF4-FFF2-40B4-BE49-F238E27FC236}">
                <a16:creationId xmlns:a16="http://schemas.microsoft.com/office/drawing/2014/main" id="{61B0750A-88CB-4902-A815-C4137C3F0143}"/>
              </a:ext>
            </a:extLst>
          </p:cNvPr>
          <p:cNvSpPr txBox="1"/>
          <p:nvPr/>
        </p:nvSpPr>
        <p:spPr>
          <a:xfrm>
            <a:off x="2330906" y="5321032"/>
            <a:ext cx="704850" cy="193040"/>
          </a:xfrm>
          <a:prstGeom prst="rect">
            <a:avLst/>
          </a:prstGeom>
        </p:spPr>
        <p:txBody>
          <a:bodyPr vert="horz" wrap="square" lIns="0" tIns="12700" rIns="0" bIns="0" rtlCol="0">
            <a:spAutoFit/>
          </a:bodyPr>
          <a:lstStyle/>
          <a:p>
            <a:pPr marL="120650">
              <a:lnSpc>
                <a:spcPct val="100000"/>
              </a:lnSpc>
              <a:spcBef>
                <a:spcPts val="100"/>
              </a:spcBef>
              <a:tabLst>
                <a:tab pos="464820" algn="l"/>
              </a:tabLst>
            </a:pPr>
            <a:r>
              <a:rPr sz="1100" spc="5" dirty="0">
                <a:latin typeface="Arial MT"/>
                <a:cs typeface="Arial MT"/>
              </a:rPr>
              <a:t>q</a:t>
            </a:r>
            <a:r>
              <a:rPr sz="1050" spc="7" baseline="-31746" dirty="0">
                <a:latin typeface="Arial MT"/>
                <a:cs typeface="Arial MT"/>
              </a:rPr>
              <a:t>1	</a:t>
            </a:r>
            <a:r>
              <a:rPr sz="1100" spc="5" dirty="0">
                <a:latin typeface="Arial MT"/>
                <a:cs typeface="Arial MT"/>
              </a:rPr>
              <a:t>q</a:t>
            </a:r>
            <a:r>
              <a:rPr sz="1050" spc="7" baseline="-31746" dirty="0">
                <a:latin typeface="Arial MT"/>
                <a:cs typeface="Arial MT"/>
              </a:rPr>
              <a:t>2</a:t>
            </a:r>
            <a:endParaRPr sz="1050" baseline="-31746">
              <a:latin typeface="Arial MT"/>
              <a:cs typeface="Arial MT"/>
            </a:endParaRPr>
          </a:p>
        </p:txBody>
      </p:sp>
      <p:grpSp>
        <p:nvGrpSpPr>
          <p:cNvPr id="151" name="object 149">
            <a:extLst>
              <a:ext uri="{FF2B5EF4-FFF2-40B4-BE49-F238E27FC236}">
                <a16:creationId xmlns:a16="http://schemas.microsoft.com/office/drawing/2014/main" id="{7E560FFC-D5DB-493D-ABCA-B277866B9717}"/>
              </a:ext>
            </a:extLst>
          </p:cNvPr>
          <p:cNvGrpSpPr/>
          <p:nvPr/>
        </p:nvGrpSpPr>
        <p:grpSpPr>
          <a:xfrm>
            <a:off x="2700937" y="1843202"/>
            <a:ext cx="330835" cy="3444875"/>
            <a:chOff x="2294537" y="813137"/>
            <a:chExt cx="330835" cy="3444875"/>
          </a:xfrm>
        </p:grpSpPr>
        <p:sp>
          <p:nvSpPr>
            <p:cNvPr id="152" name="object 150">
              <a:extLst>
                <a:ext uri="{FF2B5EF4-FFF2-40B4-BE49-F238E27FC236}">
                  <a16:creationId xmlns:a16="http://schemas.microsoft.com/office/drawing/2014/main" id="{8828A2B7-0363-491C-93D2-6F8F0CB09402}"/>
                </a:ext>
              </a:extLst>
            </p:cNvPr>
            <p:cNvSpPr/>
            <p:nvPr/>
          </p:nvSpPr>
          <p:spPr>
            <a:xfrm>
              <a:off x="2453769" y="4100099"/>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53" name="object 151">
              <a:extLst>
                <a:ext uri="{FF2B5EF4-FFF2-40B4-BE49-F238E27FC236}">
                  <a16:creationId xmlns:a16="http://schemas.microsoft.com/office/drawing/2014/main" id="{A256644E-ECDC-4EA4-B329-A17C944A8941}"/>
                </a:ext>
              </a:extLst>
            </p:cNvPr>
            <p:cNvSpPr/>
            <p:nvPr/>
          </p:nvSpPr>
          <p:spPr>
            <a:xfrm>
              <a:off x="2438036" y="405687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54" name="object 152">
              <a:extLst>
                <a:ext uri="{FF2B5EF4-FFF2-40B4-BE49-F238E27FC236}">
                  <a16:creationId xmlns:a16="http://schemas.microsoft.com/office/drawing/2014/main" id="{F53B0F25-57CC-4117-A079-E8FCFBFB4024}"/>
                </a:ext>
              </a:extLst>
            </p:cNvPr>
            <p:cNvSpPr/>
            <p:nvPr/>
          </p:nvSpPr>
          <p:spPr>
            <a:xfrm>
              <a:off x="2438036" y="405687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55" name="object 153">
              <a:extLst>
                <a:ext uri="{FF2B5EF4-FFF2-40B4-BE49-F238E27FC236}">
                  <a16:creationId xmlns:a16="http://schemas.microsoft.com/office/drawing/2014/main" id="{2D5691DC-F780-444C-AB1D-DF89095E63C4}"/>
                </a:ext>
              </a:extLst>
            </p:cNvPr>
            <p:cNvSpPr/>
            <p:nvPr/>
          </p:nvSpPr>
          <p:spPr>
            <a:xfrm>
              <a:off x="22992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56" name="object 154">
              <a:extLst>
                <a:ext uri="{FF2B5EF4-FFF2-40B4-BE49-F238E27FC236}">
                  <a16:creationId xmlns:a16="http://schemas.microsoft.com/office/drawing/2014/main" id="{E9E4F971-430C-4636-BAC8-008F95C483A1}"/>
                </a:ext>
              </a:extLst>
            </p:cNvPr>
            <p:cNvSpPr/>
            <p:nvPr/>
          </p:nvSpPr>
          <p:spPr>
            <a:xfrm>
              <a:off x="22992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57" name="object 155">
            <a:extLst>
              <a:ext uri="{FF2B5EF4-FFF2-40B4-BE49-F238E27FC236}">
                <a16:creationId xmlns:a16="http://schemas.microsoft.com/office/drawing/2014/main" id="{1E5C8DE6-00AA-4282-85EF-3C1D25694CDC}"/>
              </a:ext>
            </a:extLst>
          </p:cNvPr>
          <p:cNvSpPr txBox="1"/>
          <p:nvPr/>
        </p:nvSpPr>
        <p:spPr>
          <a:xfrm>
            <a:off x="2356249" y="1847964"/>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158" name="object 156">
            <a:extLst>
              <a:ext uri="{FF2B5EF4-FFF2-40B4-BE49-F238E27FC236}">
                <a16:creationId xmlns:a16="http://schemas.microsoft.com/office/drawing/2014/main" id="{1A621743-FBCF-48BC-9707-C91CCA1A55F5}"/>
              </a:ext>
            </a:extLst>
          </p:cNvPr>
          <p:cNvGrpSpPr/>
          <p:nvPr/>
        </p:nvGrpSpPr>
        <p:grpSpPr>
          <a:xfrm>
            <a:off x="2002037" y="1843202"/>
            <a:ext cx="330835" cy="289560"/>
            <a:chOff x="1595637" y="813137"/>
            <a:chExt cx="330835" cy="289560"/>
          </a:xfrm>
        </p:grpSpPr>
        <p:sp>
          <p:nvSpPr>
            <p:cNvPr id="159" name="object 157">
              <a:extLst>
                <a:ext uri="{FF2B5EF4-FFF2-40B4-BE49-F238E27FC236}">
                  <a16:creationId xmlns:a16="http://schemas.microsoft.com/office/drawing/2014/main" id="{F7426F2B-7329-426E-BE1F-8737120BF96F}"/>
                </a:ext>
              </a:extLst>
            </p:cNvPr>
            <p:cNvSpPr/>
            <p:nvPr/>
          </p:nvSpPr>
          <p:spPr>
            <a:xfrm>
              <a:off x="16003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60" name="object 158">
              <a:extLst>
                <a:ext uri="{FF2B5EF4-FFF2-40B4-BE49-F238E27FC236}">
                  <a16:creationId xmlns:a16="http://schemas.microsoft.com/office/drawing/2014/main" id="{F9E0967C-01E3-4695-88E2-1FA9F118B2E8}"/>
                </a:ext>
              </a:extLst>
            </p:cNvPr>
            <p:cNvSpPr/>
            <p:nvPr/>
          </p:nvSpPr>
          <p:spPr>
            <a:xfrm>
              <a:off x="16003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1" name="object 159">
            <a:extLst>
              <a:ext uri="{FF2B5EF4-FFF2-40B4-BE49-F238E27FC236}">
                <a16:creationId xmlns:a16="http://schemas.microsoft.com/office/drawing/2014/main" id="{87E0DF6F-2F1B-40E3-91A9-EEB3B48D594D}"/>
              </a:ext>
            </a:extLst>
          </p:cNvPr>
          <p:cNvSpPr txBox="1"/>
          <p:nvPr/>
        </p:nvSpPr>
        <p:spPr>
          <a:xfrm>
            <a:off x="2006799" y="1847964"/>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162" name="object 160">
            <a:extLst>
              <a:ext uri="{FF2B5EF4-FFF2-40B4-BE49-F238E27FC236}">
                <a16:creationId xmlns:a16="http://schemas.microsoft.com/office/drawing/2014/main" id="{478F451F-82DE-4D2E-A7D5-A8E46127C1C1}"/>
              </a:ext>
            </a:extLst>
          </p:cNvPr>
          <p:cNvGrpSpPr/>
          <p:nvPr/>
        </p:nvGrpSpPr>
        <p:grpSpPr>
          <a:xfrm>
            <a:off x="1466925" y="2135875"/>
            <a:ext cx="1409700" cy="2940685"/>
            <a:chOff x="1060525" y="1105810"/>
            <a:chExt cx="1409700" cy="2940685"/>
          </a:xfrm>
        </p:grpSpPr>
        <p:sp>
          <p:nvSpPr>
            <p:cNvPr id="163" name="object 161">
              <a:extLst>
                <a:ext uri="{FF2B5EF4-FFF2-40B4-BE49-F238E27FC236}">
                  <a16:creationId xmlns:a16="http://schemas.microsoft.com/office/drawing/2014/main" id="{F4A224D5-98AB-4E6D-9929-E83F269FC936}"/>
                </a:ext>
              </a:extLst>
            </p:cNvPr>
            <p:cNvSpPr/>
            <p:nvPr/>
          </p:nvSpPr>
          <p:spPr>
            <a:xfrm>
              <a:off x="1759277"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64" name="object 162">
              <a:extLst>
                <a:ext uri="{FF2B5EF4-FFF2-40B4-BE49-F238E27FC236}">
                  <a16:creationId xmlns:a16="http://schemas.microsoft.com/office/drawing/2014/main" id="{A33B2CB7-D5B9-4483-9843-724C85362A51}"/>
                </a:ext>
              </a:extLst>
            </p:cNvPr>
            <p:cNvSpPr/>
            <p:nvPr/>
          </p:nvSpPr>
          <p:spPr>
            <a:xfrm>
              <a:off x="1743545"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65" name="object 163">
              <a:extLst>
                <a:ext uri="{FF2B5EF4-FFF2-40B4-BE49-F238E27FC236}">
                  <a16:creationId xmlns:a16="http://schemas.microsoft.com/office/drawing/2014/main" id="{E6A23BD1-C772-4144-B404-8D18F7F709A8}"/>
                </a:ext>
              </a:extLst>
            </p:cNvPr>
            <p:cNvSpPr/>
            <p:nvPr/>
          </p:nvSpPr>
          <p:spPr>
            <a:xfrm>
              <a:off x="1743545"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66" name="object 164">
              <a:extLst>
                <a:ext uri="{FF2B5EF4-FFF2-40B4-BE49-F238E27FC236}">
                  <a16:creationId xmlns:a16="http://schemas.microsoft.com/office/drawing/2014/main" id="{F6FE851A-0E99-4CAA-B450-2D4CB48282B2}"/>
                </a:ext>
              </a:extLst>
            </p:cNvPr>
            <p:cNvSpPr/>
            <p:nvPr/>
          </p:nvSpPr>
          <p:spPr>
            <a:xfrm>
              <a:off x="2113002"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67" name="object 165">
              <a:extLst>
                <a:ext uri="{FF2B5EF4-FFF2-40B4-BE49-F238E27FC236}">
                  <a16:creationId xmlns:a16="http://schemas.microsoft.com/office/drawing/2014/main" id="{E2E31717-6D3C-4EBA-BB2D-FD62205745F4}"/>
                </a:ext>
              </a:extLst>
            </p:cNvPr>
            <p:cNvSpPr/>
            <p:nvPr/>
          </p:nvSpPr>
          <p:spPr>
            <a:xfrm>
              <a:off x="2097270"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68" name="object 166">
              <a:extLst>
                <a:ext uri="{FF2B5EF4-FFF2-40B4-BE49-F238E27FC236}">
                  <a16:creationId xmlns:a16="http://schemas.microsoft.com/office/drawing/2014/main" id="{B9C4CF2F-ECB3-4378-9959-5F31CC1FD50C}"/>
                </a:ext>
              </a:extLst>
            </p:cNvPr>
            <p:cNvSpPr/>
            <p:nvPr/>
          </p:nvSpPr>
          <p:spPr>
            <a:xfrm>
              <a:off x="2097270"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69" name="object 167">
              <a:extLst>
                <a:ext uri="{FF2B5EF4-FFF2-40B4-BE49-F238E27FC236}">
                  <a16:creationId xmlns:a16="http://schemas.microsoft.com/office/drawing/2014/main" id="{8D3A31E9-867B-47D9-B346-AC378D02986A}"/>
                </a:ext>
              </a:extLst>
            </p:cNvPr>
            <p:cNvSpPr/>
            <p:nvPr/>
          </p:nvSpPr>
          <p:spPr>
            <a:xfrm>
              <a:off x="2449629"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70" name="object 168">
              <a:extLst>
                <a:ext uri="{FF2B5EF4-FFF2-40B4-BE49-F238E27FC236}">
                  <a16:creationId xmlns:a16="http://schemas.microsoft.com/office/drawing/2014/main" id="{35491618-D7E0-4CAC-A717-57CD576E9D77}"/>
                </a:ext>
              </a:extLst>
            </p:cNvPr>
            <p:cNvSpPr/>
            <p:nvPr/>
          </p:nvSpPr>
          <p:spPr>
            <a:xfrm>
              <a:off x="2433897"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71" name="object 169">
              <a:extLst>
                <a:ext uri="{FF2B5EF4-FFF2-40B4-BE49-F238E27FC236}">
                  <a16:creationId xmlns:a16="http://schemas.microsoft.com/office/drawing/2014/main" id="{E07D312C-6B1C-4B0C-A1A5-8092576393EE}"/>
                </a:ext>
              </a:extLst>
            </p:cNvPr>
            <p:cNvSpPr/>
            <p:nvPr/>
          </p:nvSpPr>
          <p:spPr>
            <a:xfrm>
              <a:off x="2433897"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72" name="object 170">
              <a:extLst>
                <a:ext uri="{FF2B5EF4-FFF2-40B4-BE49-F238E27FC236}">
                  <a16:creationId xmlns:a16="http://schemas.microsoft.com/office/drawing/2014/main" id="{2A0310F4-DC73-4A43-B077-225B8774C643}"/>
                </a:ext>
              </a:extLst>
            </p:cNvPr>
            <p:cNvSpPr/>
            <p:nvPr/>
          </p:nvSpPr>
          <p:spPr>
            <a:xfrm>
              <a:off x="1759277"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73" name="object 171">
              <a:extLst>
                <a:ext uri="{FF2B5EF4-FFF2-40B4-BE49-F238E27FC236}">
                  <a16:creationId xmlns:a16="http://schemas.microsoft.com/office/drawing/2014/main" id="{AC4487C1-9705-4C35-B1C1-75D8E9CDA1AD}"/>
                </a:ext>
              </a:extLst>
            </p:cNvPr>
            <p:cNvSpPr/>
            <p:nvPr/>
          </p:nvSpPr>
          <p:spPr>
            <a:xfrm>
              <a:off x="1743545"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74" name="object 172">
              <a:extLst>
                <a:ext uri="{FF2B5EF4-FFF2-40B4-BE49-F238E27FC236}">
                  <a16:creationId xmlns:a16="http://schemas.microsoft.com/office/drawing/2014/main" id="{79B37847-8AAC-4DA2-A789-759AE65D78AF}"/>
                </a:ext>
              </a:extLst>
            </p:cNvPr>
            <p:cNvSpPr/>
            <p:nvPr/>
          </p:nvSpPr>
          <p:spPr>
            <a:xfrm>
              <a:off x="1743545"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75" name="object 173">
              <a:extLst>
                <a:ext uri="{FF2B5EF4-FFF2-40B4-BE49-F238E27FC236}">
                  <a16:creationId xmlns:a16="http://schemas.microsoft.com/office/drawing/2014/main" id="{DF1491F9-DCDD-4C3F-A73B-EF746505A853}"/>
                </a:ext>
              </a:extLst>
            </p:cNvPr>
            <p:cNvSpPr/>
            <p:nvPr/>
          </p:nvSpPr>
          <p:spPr>
            <a:xfrm>
              <a:off x="1065287" y="37621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76" name="object 174">
              <a:extLst>
                <a:ext uri="{FF2B5EF4-FFF2-40B4-BE49-F238E27FC236}">
                  <a16:creationId xmlns:a16="http://schemas.microsoft.com/office/drawing/2014/main" id="{2EC5AC7C-44A2-4D5A-92BE-0437DE5DB11B}"/>
                </a:ext>
              </a:extLst>
            </p:cNvPr>
            <p:cNvSpPr/>
            <p:nvPr/>
          </p:nvSpPr>
          <p:spPr>
            <a:xfrm>
              <a:off x="1065287" y="37621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77" name="object 175">
            <a:extLst>
              <a:ext uri="{FF2B5EF4-FFF2-40B4-BE49-F238E27FC236}">
                <a16:creationId xmlns:a16="http://schemas.microsoft.com/office/drawing/2014/main" id="{89A7CD8A-C0E9-4B72-B04A-B7CFDD27AC92}"/>
              </a:ext>
            </a:extLst>
          </p:cNvPr>
          <p:cNvSpPr txBox="1"/>
          <p:nvPr/>
        </p:nvSpPr>
        <p:spPr>
          <a:xfrm>
            <a:off x="449855" y="3966395"/>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sp>
        <p:nvSpPr>
          <p:cNvPr id="178" name="object 176">
            <a:extLst>
              <a:ext uri="{FF2B5EF4-FFF2-40B4-BE49-F238E27FC236}">
                <a16:creationId xmlns:a16="http://schemas.microsoft.com/office/drawing/2014/main" id="{ACB5D904-AE11-4264-887A-3FFFC1F635BC}"/>
              </a:ext>
            </a:extLst>
          </p:cNvPr>
          <p:cNvSpPr txBox="1"/>
          <p:nvPr/>
        </p:nvSpPr>
        <p:spPr>
          <a:xfrm>
            <a:off x="1471687" y="4792190"/>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2</a:t>
            </a:r>
            <a:endParaRPr sz="1200" baseline="-31250">
              <a:latin typeface="Arial MT"/>
              <a:cs typeface="Arial MT"/>
            </a:endParaRPr>
          </a:p>
        </p:txBody>
      </p:sp>
      <p:grpSp>
        <p:nvGrpSpPr>
          <p:cNvPr id="179" name="object 177">
            <a:extLst>
              <a:ext uri="{FF2B5EF4-FFF2-40B4-BE49-F238E27FC236}">
                <a16:creationId xmlns:a16="http://schemas.microsoft.com/office/drawing/2014/main" id="{FBC6543A-E5DD-4351-8BB9-C79B5747D00C}"/>
              </a:ext>
            </a:extLst>
          </p:cNvPr>
          <p:cNvGrpSpPr/>
          <p:nvPr/>
        </p:nvGrpSpPr>
        <p:grpSpPr>
          <a:xfrm>
            <a:off x="1466925" y="4477402"/>
            <a:ext cx="330835" cy="289560"/>
            <a:chOff x="1060525" y="3447337"/>
            <a:chExt cx="330835" cy="289560"/>
          </a:xfrm>
        </p:grpSpPr>
        <p:sp>
          <p:nvSpPr>
            <p:cNvPr id="180" name="object 178">
              <a:extLst>
                <a:ext uri="{FF2B5EF4-FFF2-40B4-BE49-F238E27FC236}">
                  <a16:creationId xmlns:a16="http://schemas.microsoft.com/office/drawing/2014/main" id="{EAE32FB9-75FB-4FB2-98CA-D2DF140F80F3}"/>
                </a:ext>
              </a:extLst>
            </p:cNvPr>
            <p:cNvSpPr/>
            <p:nvPr/>
          </p:nvSpPr>
          <p:spPr>
            <a:xfrm>
              <a:off x="106528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81" name="object 179">
              <a:extLst>
                <a:ext uri="{FF2B5EF4-FFF2-40B4-BE49-F238E27FC236}">
                  <a16:creationId xmlns:a16="http://schemas.microsoft.com/office/drawing/2014/main" id="{791D9C8B-51A2-4738-B319-746C97C1E52A}"/>
                </a:ext>
              </a:extLst>
            </p:cNvPr>
            <p:cNvSpPr/>
            <p:nvPr/>
          </p:nvSpPr>
          <p:spPr>
            <a:xfrm>
              <a:off x="106528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2" name="object 180">
            <a:extLst>
              <a:ext uri="{FF2B5EF4-FFF2-40B4-BE49-F238E27FC236}">
                <a16:creationId xmlns:a16="http://schemas.microsoft.com/office/drawing/2014/main" id="{C248FCC1-AE51-4BAC-AC70-E90BC1D171CB}"/>
              </a:ext>
            </a:extLst>
          </p:cNvPr>
          <p:cNvSpPr txBox="1"/>
          <p:nvPr/>
        </p:nvSpPr>
        <p:spPr>
          <a:xfrm>
            <a:off x="1471687" y="448216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1</a:t>
            </a:r>
            <a:endParaRPr sz="1200" baseline="-31250">
              <a:latin typeface="Arial MT"/>
              <a:cs typeface="Arial MT"/>
            </a:endParaRPr>
          </a:p>
        </p:txBody>
      </p:sp>
      <p:grpSp>
        <p:nvGrpSpPr>
          <p:cNvPr id="183" name="object 181">
            <a:extLst>
              <a:ext uri="{FF2B5EF4-FFF2-40B4-BE49-F238E27FC236}">
                <a16:creationId xmlns:a16="http://schemas.microsoft.com/office/drawing/2014/main" id="{6DEA95F3-052D-4EC5-84B7-B7A277A9AF42}"/>
              </a:ext>
            </a:extLst>
          </p:cNvPr>
          <p:cNvGrpSpPr/>
          <p:nvPr/>
        </p:nvGrpSpPr>
        <p:grpSpPr>
          <a:xfrm>
            <a:off x="1466925" y="4167377"/>
            <a:ext cx="330835" cy="289560"/>
            <a:chOff x="1060525" y="3137312"/>
            <a:chExt cx="330835" cy="289560"/>
          </a:xfrm>
        </p:grpSpPr>
        <p:sp>
          <p:nvSpPr>
            <p:cNvPr id="184" name="object 182">
              <a:extLst>
                <a:ext uri="{FF2B5EF4-FFF2-40B4-BE49-F238E27FC236}">
                  <a16:creationId xmlns:a16="http://schemas.microsoft.com/office/drawing/2014/main" id="{8F5BBC34-1F03-4137-B27C-A82BF8BE4B94}"/>
                </a:ext>
              </a:extLst>
            </p:cNvPr>
            <p:cNvSpPr/>
            <p:nvPr/>
          </p:nvSpPr>
          <p:spPr>
            <a:xfrm>
              <a:off x="106528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85" name="object 183">
              <a:extLst>
                <a:ext uri="{FF2B5EF4-FFF2-40B4-BE49-F238E27FC236}">
                  <a16:creationId xmlns:a16="http://schemas.microsoft.com/office/drawing/2014/main" id="{7B6B4CF8-1FC7-4BCD-9F63-2193E28E642F}"/>
                </a:ext>
              </a:extLst>
            </p:cNvPr>
            <p:cNvSpPr/>
            <p:nvPr/>
          </p:nvSpPr>
          <p:spPr>
            <a:xfrm>
              <a:off x="106528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6" name="object 184">
            <a:extLst>
              <a:ext uri="{FF2B5EF4-FFF2-40B4-BE49-F238E27FC236}">
                <a16:creationId xmlns:a16="http://schemas.microsoft.com/office/drawing/2014/main" id="{D801E091-B5C5-4FF7-BEB7-6D904BE260EF}"/>
              </a:ext>
            </a:extLst>
          </p:cNvPr>
          <p:cNvSpPr txBox="1"/>
          <p:nvPr/>
        </p:nvSpPr>
        <p:spPr>
          <a:xfrm>
            <a:off x="1471687" y="417214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0</a:t>
            </a:r>
            <a:endParaRPr sz="1200" baseline="-31250">
              <a:latin typeface="Arial MT"/>
              <a:cs typeface="Arial MT"/>
            </a:endParaRPr>
          </a:p>
        </p:txBody>
      </p:sp>
      <p:grpSp>
        <p:nvGrpSpPr>
          <p:cNvPr id="187" name="object 185">
            <a:extLst>
              <a:ext uri="{FF2B5EF4-FFF2-40B4-BE49-F238E27FC236}">
                <a16:creationId xmlns:a16="http://schemas.microsoft.com/office/drawing/2014/main" id="{1D4E2DE5-3F5E-4B62-A73F-5E8B597D2AED}"/>
              </a:ext>
            </a:extLst>
          </p:cNvPr>
          <p:cNvGrpSpPr/>
          <p:nvPr/>
        </p:nvGrpSpPr>
        <p:grpSpPr>
          <a:xfrm>
            <a:off x="1278210" y="3300864"/>
            <a:ext cx="519430" cy="1663064"/>
            <a:chOff x="871810" y="2270799"/>
            <a:chExt cx="519430" cy="1663064"/>
          </a:xfrm>
        </p:grpSpPr>
        <p:sp>
          <p:nvSpPr>
            <p:cNvPr id="188" name="object 186">
              <a:extLst>
                <a:ext uri="{FF2B5EF4-FFF2-40B4-BE49-F238E27FC236}">
                  <a16:creationId xmlns:a16="http://schemas.microsoft.com/office/drawing/2014/main" id="{17069B41-35E8-4D3F-BD94-D11944059CC5}"/>
                </a:ext>
              </a:extLst>
            </p:cNvPr>
            <p:cNvSpPr/>
            <p:nvPr/>
          </p:nvSpPr>
          <p:spPr>
            <a:xfrm>
              <a:off x="876572" y="39130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89" name="object 187">
              <a:extLst>
                <a:ext uri="{FF2B5EF4-FFF2-40B4-BE49-F238E27FC236}">
                  <a16:creationId xmlns:a16="http://schemas.microsoft.com/office/drawing/2014/main" id="{4999096F-C878-448D-B661-80D2D0B9191A}"/>
                </a:ext>
              </a:extLst>
            </p:cNvPr>
            <p:cNvSpPr/>
            <p:nvPr/>
          </p:nvSpPr>
          <p:spPr>
            <a:xfrm>
              <a:off x="1015481"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90" name="object 188">
              <a:extLst>
                <a:ext uri="{FF2B5EF4-FFF2-40B4-BE49-F238E27FC236}">
                  <a16:creationId xmlns:a16="http://schemas.microsoft.com/office/drawing/2014/main" id="{D0794189-F0E2-4543-BAC3-3466BC6FB8A2}"/>
                </a:ext>
              </a:extLst>
            </p:cNvPr>
            <p:cNvSpPr/>
            <p:nvPr/>
          </p:nvSpPr>
          <p:spPr>
            <a:xfrm>
              <a:off x="1015481"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91" name="object 189">
              <a:extLst>
                <a:ext uri="{FF2B5EF4-FFF2-40B4-BE49-F238E27FC236}">
                  <a16:creationId xmlns:a16="http://schemas.microsoft.com/office/drawing/2014/main" id="{3BECA844-91E8-4A20-A483-B18B63A28938}"/>
                </a:ext>
              </a:extLst>
            </p:cNvPr>
            <p:cNvSpPr/>
            <p:nvPr/>
          </p:nvSpPr>
          <p:spPr>
            <a:xfrm>
              <a:off x="876572" y="35953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92" name="object 190">
              <a:extLst>
                <a:ext uri="{FF2B5EF4-FFF2-40B4-BE49-F238E27FC236}">
                  <a16:creationId xmlns:a16="http://schemas.microsoft.com/office/drawing/2014/main" id="{B2A0E067-DBA1-4E5D-8349-7EDEB5981C29}"/>
                </a:ext>
              </a:extLst>
            </p:cNvPr>
            <p:cNvSpPr/>
            <p:nvPr/>
          </p:nvSpPr>
          <p:spPr>
            <a:xfrm>
              <a:off x="1015481"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93" name="object 191">
              <a:extLst>
                <a:ext uri="{FF2B5EF4-FFF2-40B4-BE49-F238E27FC236}">
                  <a16:creationId xmlns:a16="http://schemas.microsoft.com/office/drawing/2014/main" id="{9A26BB00-B374-4A6B-8A6B-DABE68C4ABD5}"/>
                </a:ext>
              </a:extLst>
            </p:cNvPr>
            <p:cNvSpPr/>
            <p:nvPr/>
          </p:nvSpPr>
          <p:spPr>
            <a:xfrm>
              <a:off x="1015481"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94" name="object 192">
              <a:extLst>
                <a:ext uri="{FF2B5EF4-FFF2-40B4-BE49-F238E27FC236}">
                  <a16:creationId xmlns:a16="http://schemas.microsoft.com/office/drawing/2014/main" id="{552FA4CC-1348-469C-98FA-38C7BED2BE8E}"/>
                </a:ext>
              </a:extLst>
            </p:cNvPr>
            <p:cNvSpPr/>
            <p:nvPr/>
          </p:nvSpPr>
          <p:spPr>
            <a:xfrm>
              <a:off x="876572" y="329304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95" name="object 193">
              <a:extLst>
                <a:ext uri="{FF2B5EF4-FFF2-40B4-BE49-F238E27FC236}">
                  <a16:creationId xmlns:a16="http://schemas.microsoft.com/office/drawing/2014/main" id="{4EB42BCF-73D2-4F15-91B3-67B9BC930663}"/>
                </a:ext>
              </a:extLst>
            </p:cNvPr>
            <p:cNvSpPr/>
            <p:nvPr/>
          </p:nvSpPr>
          <p:spPr>
            <a:xfrm>
              <a:off x="1015481"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96" name="object 194">
              <a:extLst>
                <a:ext uri="{FF2B5EF4-FFF2-40B4-BE49-F238E27FC236}">
                  <a16:creationId xmlns:a16="http://schemas.microsoft.com/office/drawing/2014/main" id="{9EE25B2E-4949-4F49-8AA2-626EA665E44A}"/>
                </a:ext>
              </a:extLst>
            </p:cNvPr>
            <p:cNvSpPr/>
            <p:nvPr/>
          </p:nvSpPr>
          <p:spPr>
            <a:xfrm>
              <a:off x="1015481"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97" name="object 195">
              <a:extLst>
                <a:ext uri="{FF2B5EF4-FFF2-40B4-BE49-F238E27FC236}">
                  <a16:creationId xmlns:a16="http://schemas.microsoft.com/office/drawing/2014/main" id="{06690CDD-DA77-45B5-922F-884C6DE02B8D}"/>
                </a:ext>
              </a:extLst>
            </p:cNvPr>
            <p:cNvSpPr/>
            <p:nvPr/>
          </p:nvSpPr>
          <p:spPr>
            <a:xfrm>
              <a:off x="1065287" y="2275562"/>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98" name="object 196">
              <a:extLst>
                <a:ext uri="{FF2B5EF4-FFF2-40B4-BE49-F238E27FC236}">
                  <a16:creationId xmlns:a16="http://schemas.microsoft.com/office/drawing/2014/main" id="{6D13D4DC-AFD7-4AA2-9D26-CEFA1683CAD0}"/>
                </a:ext>
              </a:extLst>
            </p:cNvPr>
            <p:cNvSpPr/>
            <p:nvPr/>
          </p:nvSpPr>
          <p:spPr>
            <a:xfrm>
              <a:off x="1065287" y="2275562"/>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99" name="object 197">
            <a:extLst>
              <a:ext uri="{FF2B5EF4-FFF2-40B4-BE49-F238E27FC236}">
                <a16:creationId xmlns:a16="http://schemas.microsoft.com/office/drawing/2014/main" id="{9DE4023E-ACFC-45B8-A119-FC54237BC8FC}"/>
              </a:ext>
            </a:extLst>
          </p:cNvPr>
          <p:cNvSpPr txBox="1"/>
          <p:nvPr/>
        </p:nvSpPr>
        <p:spPr>
          <a:xfrm>
            <a:off x="1471687" y="3305627"/>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2</a:t>
            </a:r>
            <a:endParaRPr sz="1200" baseline="-31250">
              <a:latin typeface="Arial MT"/>
              <a:cs typeface="Arial MT"/>
            </a:endParaRPr>
          </a:p>
        </p:txBody>
      </p:sp>
      <p:grpSp>
        <p:nvGrpSpPr>
          <p:cNvPr id="200" name="object 198">
            <a:extLst>
              <a:ext uri="{FF2B5EF4-FFF2-40B4-BE49-F238E27FC236}">
                <a16:creationId xmlns:a16="http://schemas.microsoft.com/office/drawing/2014/main" id="{EB182407-135C-495D-8053-542C0BD0F03A}"/>
              </a:ext>
            </a:extLst>
          </p:cNvPr>
          <p:cNvGrpSpPr/>
          <p:nvPr/>
        </p:nvGrpSpPr>
        <p:grpSpPr>
          <a:xfrm>
            <a:off x="1466925" y="2990839"/>
            <a:ext cx="330835" cy="289560"/>
            <a:chOff x="1060525" y="1960774"/>
            <a:chExt cx="330835" cy="289560"/>
          </a:xfrm>
        </p:grpSpPr>
        <p:sp>
          <p:nvSpPr>
            <p:cNvPr id="201" name="object 199">
              <a:extLst>
                <a:ext uri="{FF2B5EF4-FFF2-40B4-BE49-F238E27FC236}">
                  <a16:creationId xmlns:a16="http://schemas.microsoft.com/office/drawing/2014/main" id="{06836D6F-F85A-4D13-AF26-421726B4C4AB}"/>
                </a:ext>
              </a:extLst>
            </p:cNvPr>
            <p:cNvSpPr/>
            <p:nvPr/>
          </p:nvSpPr>
          <p:spPr>
            <a:xfrm>
              <a:off x="1065287" y="1965537"/>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202" name="object 200">
              <a:extLst>
                <a:ext uri="{FF2B5EF4-FFF2-40B4-BE49-F238E27FC236}">
                  <a16:creationId xmlns:a16="http://schemas.microsoft.com/office/drawing/2014/main" id="{36840641-860A-4474-B97D-F366449F3E80}"/>
                </a:ext>
              </a:extLst>
            </p:cNvPr>
            <p:cNvSpPr/>
            <p:nvPr/>
          </p:nvSpPr>
          <p:spPr>
            <a:xfrm>
              <a:off x="1065287" y="1965537"/>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03" name="object 201">
            <a:extLst>
              <a:ext uri="{FF2B5EF4-FFF2-40B4-BE49-F238E27FC236}">
                <a16:creationId xmlns:a16="http://schemas.microsoft.com/office/drawing/2014/main" id="{457C86B2-2D41-4DD1-A707-0B4AC0C54263}"/>
              </a:ext>
            </a:extLst>
          </p:cNvPr>
          <p:cNvSpPr txBox="1"/>
          <p:nvPr/>
        </p:nvSpPr>
        <p:spPr>
          <a:xfrm>
            <a:off x="1471687" y="2995602"/>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1</a:t>
            </a:r>
            <a:endParaRPr sz="1200" baseline="-31250">
              <a:latin typeface="Arial MT"/>
              <a:cs typeface="Arial MT"/>
            </a:endParaRPr>
          </a:p>
        </p:txBody>
      </p:sp>
      <p:grpSp>
        <p:nvGrpSpPr>
          <p:cNvPr id="204" name="object 202">
            <a:extLst>
              <a:ext uri="{FF2B5EF4-FFF2-40B4-BE49-F238E27FC236}">
                <a16:creationId xmlns:a16="http://schemas.microsoft.com/office/drawing/2014/main" id="{1CF36501-3EFF-4DD2-9AC5-E3AF7765CE12}"/>
              </a:ext>
            </a:extLst>
          </p:cNvPr>
          <p:cNvGrpSpPr/>
          <p:nvPr/>
        </p:nvGrpSpPr>
        <p:grpSpPr>
          <a:xfrm>
            <a:off x="1466925" y="2680814"/>
            <a:ext cx="330835" cy="289560"/>
            <a:chOff x="1060525" y="1650749"/>
            <a:chExt cx="330835" cy="289560"/>
          </a:xfrm>
        </p:grpSpPr>
        <p:sp>
          <p:nvSpPr>
            <p:cNvPr id="205" name="object 203">
              <a:extLst>
                <a:ext uri="{FF2B5EF4-FFF2-40B4-BE49-F238E27FC236}">
                  <a16:creationId xmlns:a16="http://schemas.microsoft.com/office/drawing/2014/main" id="{416FA834-6EDD-4015-9229-964CEEA39402}"/>
                </a:ext>
              </a:extLst>
            </p:cNvPr>
            <p:cNvSpPr/>
            <p:nvPr/>
          </p:nvSpPr>
          <p:spPr>
            <a:xfrm>
              <a:off x="1065287" y="1655511"/>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206" name="object 204">
              <a:extLst>
                <a:ext uri="{FF2B5EF4-FFF2-40B4-BE49-F238E27FC236}">
                  <a16:creationId xmlns:a16="http://schemas.microsoft.com/office/drawing/2014/main" id="{6CCD41E4-A006-4EEA-B740-8A6BC416559C}"/>
                </a:ext>
              </a:extLst>
            </p:cNvPr>
            <p:cNvSpPr/>
            <p:nvPr/>
          </p:nvSpPr>
          <p:spPr>
            <a:xfrm>
              <a:off x="1065287" y="1655511"/>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07" name="object 205">
            <a:extLst>
              <a:ext uri="{FF2B5EF4-FFF2-40B4-BE49-F238E27FC236}">
                <a16:creationId xmlns:a16="http://schemas.microsoft.com/office/drawing/2014/main" id="{F0C3C89F-C127-4C94-960C-5235D2D03265}"/>
              </a:ext>
            </a:extLst>
          </p:cNvPr>
          <p:cNvSpPr txBox="1"/>
          <p:nvPr/>
        </p:nvSpPr>
        <p:spPr>
          <a:xfrm>
            <a:off x="1471687" y="2685576"/>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0</a:t>
            </a:r>
            <a:endParaRPr sz="1200" baseline="-31250">
              <a:latin typeface="Arial MT"/>
              <a:cs typeface="Arial MT"/>
            </a:endParaRPr>
          </a:p>
        </p:txBody>
      </p:sp>
      <p:grpSp>
        <p:nvGrpSpPr>
          <p:cNvPr id="208" name="object 206">
            <a:extLst>
              <a:ext uri="{FF2B5EF4-FFF2-40B4-BE49-F238E27FC236}">
                <a16:creationId xmlns:a16="http://schemas.microsoft.com/office/drawing/2014/main" id="{3A431CD6-EAC9-4315-8A70-B588B140F229}"/>
              </a:ext>
            </a:extLst>
          </p:cNvPr>
          <p:cNvGrpSpPr/>
          <p:nvPr/>
        </p:nvGrpSpPr>
        <p:grpSpPr>
          <a:xfrm>
            <a:off x="713987" y="2804494"/>
            <a:ext cx="7948930" cy="2981960"/>
            <a:chOff x="307587" y="1774429"/>
            <a:chExt cx="7948930" cy="2981960"/>
          </a:xfrm>
        </p:grpSpPr>
        <p:sp>
          <p:nvSpPr>
            <p:cNvPr id="209" name="object 207">
              <a:extLst>
                <a:ext uri="{FF2B5EF4-FFF2-40B4-BE49-F238E27FC236}">
                  <a16:creationId xmlns:a16="http://schemas.microsoft.com/office/drawing/2014/main" id="{A68D904A-07D6-4B5C-99D6-3E3E7DEC4BC3}"/>
                </a:ext>
              </a:extLst>
            </p:cNvPr>
            <p:cNvSpPr/>
            <p:nvPr/>
          </p:nvSpPr>
          <p:spPr>
            <a:xfrm>
              <a:off x="1395848" y="24149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210" name="object 208">
              <a:extLst>
                <a:ext uri="{FF2B5EF4-FFF2-40B4-BE49-F238E27FC236}">
                  <a16:creationId xmlns:a16="http://schemas.microsoft.com/office/drawing/2014/main" id="{5E3C01C6-EDFB-4E7B-B82B-F0B0DAF9F285}"/>
                </a:ext>
              </a:extLst>
            </p:cNvPr>
            <p:cNvSpPr/>
            <p:nvPr/>
          </p:nvSpPr>
          <p:spPr>
            <a:xfrm>
              <a:off x="1534756" y="23992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211" name="object 209">
              <a:extLst>
                <a:ext uri="{FF2B5EF4-FFF2-40B4-BE49-F238E27FC236}">
                  <a16:creationId xmlns:a16="http://schemas.microsoft.com/office/drawing/2014/main" id="{61CAFF09-7217-4EF2-9D90-53754B96434D}"/>
                </a:ext>
              </a:extLst>
            </p:cNvPr>
            <p:cNvSpPr/>
            <p:nvPr/>
          </p:nvSpPr>
          <p:spPr>
            <a:xfrm>
              <a:off x="1534756" y="23992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212" name="object 210">
              <a:extLst>
                <a:ext uri="{FF2B5EF4-FFF2-40B4-BE49-F238E27FC236}">
                  <a16:creationId xmlns:a16="http://schemas.microsoft.com/office/drawing/2014/main" id="{6C639EDE-AACB-4D0B-8C30-1F44DDA66468}"/>
                </a:ext>
              </a:extLst>
            </p:cNvPr>
            <p:cNvSpPr/>
            <p:nvPr/>
          </p:nvSpPr>
          <p:spPr>
            <a:xfrm>
              <a:off x="1395848" y="20972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213" name="object 211">
              <a:extLst>
                <a:ext uri="{FF2B5EF4-FFF2-40B4-BE49-F238E27FC236}">
                  <a16:creationId xmlns:a16="http://schemas.microsoft.com/office/drawing/2014/main" id="{284FEDED-5D29-4837-ACD3-28181294765F}"/>
                </a:ext>
              </a:extLst>
            </p:cNvPr>
            <p:cNvSpPr/>
            <p:nvPr/>
          </p:nvSpPr>
          <p:spPr>
            <a:xfrm>
              <a:off x="1534756" y="20815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214" name="object 212">
              <a:extLst>
                <a:ext uri="{FF2B5EF4-FFF2-40B4-BE49-F238E27FC236}">
                  <a16:creationId xmlns:a16="http://schemas.microsoft.com/office/drawing/2014/main" id="{4F3B8413-73AD-4357-86FC-07471DC3F80B}"/>
                </a:ext>
              </a:extLst>
            </p:cNvPr>
            <p:cNvSpPr/>
            <p:nvPr/>
          </p:nvSpPr>
          <p:spPr>
            <a:xfrm>
              <a:off x="1534756" y="20815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215" name="object 213">
              <a:extLst>
                <a:ext uri="{FF2B5EF4-FFF2-40B4-BE49-F238E27FC236}">
                  <a16:creationId xmlns:a16="http://schemas.microsoft.com/office/drawing/2014/main" id="{5D6DE5C8-1D32-4FFF-A438-1833D5ACE385}"/>
                </a:ext>
              </a:extLst>
            </p:cNvPr>
            <p:cNvSpPr/>
            <p:nvPr/>
          </p:nvSpPr>
          <p:spPr>
            <a:xfrm>
              <a:off x="1395848" y="179492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216" name="object 214">
              <a:extLst>
                <a:ext uri="{FF2B5EF4-FFF2-40B4-BE49-F238E27FC236}">
                  <a16:creationId xmlns:a16="http://schemas.microsoft.com/office/drawing/2014/main" id="{FF1B719F-12BA-484D-8ECD-67397B346030}"/>
                </a:ext>
              </a:extLst>
            </p:cNvPr>
            <p:cNvSpPr/>
            <p:nvPr/>
          </p:nvSpPr>
          <p:spPr>
            <a:xfrm>
              <a:off x="1534756" y="177919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217" name="object 215">
              <a:extLst>
                <a:ext uri="{FF2B5EF4-FFF2-40B4-BE49-F238E27FC236}">
                  <a16:creationId xmlns:a16="http://schemas.microsoft.com/office/drawing/2014/main" id="{2C0B2856-6C04-4B00-B2C6-7FAEA1A88C26}"/>
                </a:ext>
              </a:extLst>
            </p:cNvPr>
            <p:cNvSpPr/>
            <p:nvPr/>
          </p:nvSpPr>
          <p:spPr>
            <a:xfrm>
              <a:off x="1534756" y="177919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218" name="object 216">
              <a:extLst>
                <a:ext uri="{FF2B5EF4-FFF2-40B4-BE49-F238E27FC236}">
                  <a16:creationId xmlns:a16="http://schemas.microsoft.com/office/drawing/2014/main" id="{A9CA7CF0-C4B7-4108-9AE8-0F833319909E}"/>
                </a:ext>
              </a:extLst>
            </p:cNvPr>
            <p:cNvSpPr/>
            <p:nvPr/>
          </p:nvSpPr>
          <p:spPr>
            <a:xfrm>
              <a:off x="466506" y="3281874"/>
              <a:ext cx="1296035" cy="1380490"/>
            </a:xfrm>
            <a:custGeom>
              <a:avLst/>
              <a:gdLst/>
              <a:ahLst/>
              <a:cxnLst/>
              <a:rect l="l" t="t" r="r" b="b"/>
              <a:pathLst>
                <a:path w="1296035" h="1380489">
                  <a:moveTo>
                    <a:pt x="83970" y="0"/>
                  </a:moveTo>
                  <a:lnTo>
                    <a:pt x="0" y="0"/>
                  </a:lnTo>
                  <a:lnTo>
                    <a:pt x="0" y="1380254"/>
                  </a:lnTo>
                  <a:lnTo>
                    <a:pt x="1295670" y="1380254"/>
                  </a:lnTo>
                  <a:lnTo>
                    <a:pt x="1295670" y="1306949"/>
                  </a:lnTo>
                </a:path>
              </a:pathLst>
            </a:custGeom>
            <a:ln w="9524">
              <a:solidFill>
                <a:srgbClr val="222222"/>
              </a:solidFill>
            </a:ln>
          </p:spPr>
          <p:txBody>
            <a:bodyPr wrap="square" lIns="0" tIns="0" rIns="0" bIns="0" rtlCol="0"/>
            <a:lstStyle/>
            <a:p>
              <a:endParaRPr/>
            </a:p>
          </p:txBody>
        </p:sp>
        <p:sp>
          <p:nvSpPr>
            <p:cNvPr id="219" name="object 217">
              <a:extLst>
                <a:ext uri="{FF2B5EF4-FFF2-40B4-BE49-F238E27FC236}">
                  <a16:creationId xmlns:a16="http://schemas.microsoft.com/office/drawing/2014/main" id="{E2180AC3-F548-4929-B68A-44EF1F4206EF}"/>
                </a:ext>
              </a:extLst>
            </p:cNvPr>
            <p:cNvSpPr/>
            <p:nvPr/>
          </p:nvSpPr>
          <p:spPr>
            <a:xfrm>
              <a:off x="1746444" y="45455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20" name="object 218">
              <a:extLst>
                <a:ext uri="{FF2B5EF4-FFF2-40B4-BE49-F238E27FC236}">
                  <a16:creationId xmlns:a16="http://schemas.microsoft.com/office/drawing/2014/main" id="{24A09CBB-D78D-43B2-BDDC-B3D4240CA279}"/>
                </a:ext>
              </a:extLst>
            </p:cNvPr>
            <p:cNvSpPr/>
            <p:nvPr/>
          </p:nvSpPr>
          <p:spPr>
            <a:xfrm>
              <a:off x="1746444" y="45455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21" name="object 219">
              <a:extLst>
                <a:ext uri="{FF2B5EF4-FFF2-40B4-BE49-F238E27FC236}">
                  <a16:creationId xmlns:a16="http://schemas.microsoft.com/office/drawing/2014/main" id="{1C4A0795-46CD-402B-978C-49DE473DD11B}"/>
                </a:ext>
              </a:extLst>
            </p:cNvPr>
            <p:cNvSpPr/>
            <p:nvPr/>
          </p:nvSpPr>
          <p:spPr>
            <a:xfrm>
              <a:off x="389251" y="3591899"/>
              <a:ext cx="1721485" cy="1111885"/>
            </a:xfrm>
            <a:custGeom>
              <a:avLst/>
              <a:gdLst/>
              <a:ahLst/>
              <a:cxnLst/>
              <a:rect l="l" t="t" r="r" b="b"/>
              <a:pathLst>
                <a:path w="1721485" h="1111885">
                  <a:moveTo>
                    <a:pt x="161225" y="0"/>
                  </a:moveTo>
                  <a:lnTo>
                    <a:pt x="0" y="0"/>
                  </a:lnTo>
                  <a:lnTo>
                    <a:pt x="0" y="1111824"/>
                  </a:lnTo>
                  <a:lnTo>
                    <a:pt x="1721225" y="1111824"/>
                  </a:lnTo>
                  <a:lnTo>
                    <a:pt x="1721225" y="998249"/>
                  </a:lnTo>
                </a:path>
              </a:pathLst>
            </a:custGeom>
            <a:ln w="9524">
              <a:solidFill>
                <a:srgbClr val="222222"/>
              </a:solidFill>
            </a:ln>
          </p:spPr>
          <p:txBody>
            <a:bodyPr wrap="square" lIns="0" tIns="0" rIns="0" bIns="0" rtlCol="0"/>
            <a:lstStyle/>
            <a:p>
              <a:endParaRPr/>
            </a:p>
          </p:txBody>
        </p:sp>
        <p:sp>
          <p:nvSpPr>
            <p:cNvPr id="222" name="object 220">
              <a:extLst>
                <a:ext uri="{FF2B5EF4-FFF2-40B4-BE49-F238E27FC236}">
                  <a16:creationId xmlns:a16="http://schemas.microsoft.com/office/drawing/2014/main" id="{D6D8DC22-E54F-466B-BF0D-5816504B853B}"/>
                </a:ext>
              </a:extLst>
            </p:cNvPr>
            <p:cNvSpPr/>
            <p:nvPr/>
          </p:nvSpPr>
          <p:spPr>
            <a:xfrm>
              <a:off x="2094744" y="454692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23" name="object 221">
              <a:extLst>
                <a:ext uri="{FF2B5EF4-FFF2-40B4-BE49-F238E27FC236}">
                  <a16:creationId xmlns:a16="http://schemas.microsoft.com/office/drawing/2014/main" id="{1D8EA882-CECB-4488-B470-EB90478ACF04}"/>
                </a:ext>
              </a:extLst>
            </p:cNvPr>
            <p:cNvSpPr/>
            <p:nvPr/>
          </p:nvSpPr>
          <p:spPr>
            <a:xfrm>
              <a:off x="2094744" y="454692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24" name="object 222">
              <a:extLst>
                <a:ext uri="{FF2B5EF4-FFF2-40B4-BE49-F238E27FC236}">
                  <a16:creationId xmlns:a16="http://schemas.microsoft.com/office/drawing/2014/main" id="{99E8AD56-121F-4DD1-A075-DA52054875C7}"/>
                </a:ext>
              </a:extLst>
            </p:cNvPr>
            <p:cNvSpPr/>
            <p:nvPr/>
          </p:nvSpPr>
          <p:spPr>
            <a:xfrm>
              <a:off x="312349" y="3901925"/>
              <a:ext cx="2142490" cy="849630"/>
            </a:xfrm>
            <a:custGeom>
              <a:avLst/>
              <a:gdLst/>
              <a:ahLst/>
              <a:cxnLst/>
              <a:rect l="l" t="t" r="r" b="b"/>
              <a:pathLst>
                <a:path w="2142490" h="849629">
                  <a:moveTo>
                    <a:pt x="238127" y="0"/>
                  </a:moveTo>
                  <a:lnTo>
                    <a:pt x="0" y="0"/>
                  </a:lnTo>
                  <a:lnTo>
                    <a:pt x="0" y="849349"/>
                  </a:lnTo>
                  <a:lnTo>
                    <a:pt x="2141927" y="849349"/>
                  </a:lnTo>
                  <a:lnTo>
                    <a:pt x="2141927" y="688049"/>
                  </a:lnTo>
                </a:path>
              </a:pathLst>
            </a:custGeom>
            <a:ln w="9524">
              <a:solidFill>
                <a:srgbClr val="222222"/>
              </a:solidFill>
            </a:ln>
          </p:spPr>
          <p:txBody>
            <a:bodyPr wrap="square" lIns="0" tIns="0" rIns="0" bIns="0" rtlCol="0"/>
            <a:lstStyle/>
            <a:p>
              <a:endParaRPr/>
            </a:p>
          </p:txBody>
        </p:sp>
        <p:sp>
          <p:nvSpPr>
            <p:cNvPr id="225" name="object 223">
              <a:extLst>
                <a:ext uri="{FF2B5EF4-FFF2-40B4-BE49-F238E27FC236}">
                  <a16:creationId xmlns:a16="http://schemas.microsoft.com/office/drawing/2014/main" id="{15ED3141-65C2-4E1E-B001-42A9BD53D672}"/>
                </a:ext>
              </a:extLst>
            </p:cNvPr>
            <p:cNvSpPr/>
            <p:nvPr/>
          </p:nvSpPr>
          <p:spPr>
            <a:xfrm>
              <a:off x="2438544" y="45467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26" name="object 224">
              <a:extLst>
                <a:ext uri="{FF2B5EF4-FFF2-40B4-BE49-F238E27FC236}">
                  <a16:creationId xmlns:a16="http://schemas.microsoft.com/office/drawing/2014/main" id="{D7900879-7285-421E-B015-A0A989C70B7E}"/>
                </a:ext>
              </a:extLst>
            </p:cNvPr>
            <p:cNvSpPr/>
            <p:nvPr/>
          </p:nvSpPr>
          <p:spPr>
            <a:xfrm>
              <a:off x="2438544" y="45467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27" name="object 225">
              <a:extLst>
                <a:ext uri="{FF2B5EF4-FFF2-40B4-BE49-F238E27FC236}">
                  <a16:creationId xmlns:a16="http://schemas.microsoft.com/office/drawing/2014/main" id="{BE9397DC-9DBD-4DAF-B289-FE0263E0662D}"/>
                </a:ext>
              </a:extLst>
            </p:cNvPr>
            <p:cNvSpPr/>
            <p:nvPr/>
          </p:nvSpPr>
          <p:spPr>
            <a:xfrm>
              <a:off x="7829477" y="268977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28" name="object 226">
              <a:extLst>
                <a:ext uri="{FF2B5EF4-FFF2-40B4-BE49-F238E27FC236}">
                  <a16:creationId xmlns:a16="http://schemas.microsoft.com/office/drawing/2014/main" id="{D10CAA89-453A-4AB7-844C-D611C694D80B}"/>
                </a:ext>
              </a:extLst>
            </p:cNvPr>
            <p:cNvSpPr/>
            <p:nvPr/>
          </p:nvSpPr>
          <p:spPr>
            <a:xfrm>
              <a:off x="7829477" y="268977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29" name="object 227">
              <a:extLst>
                <a:ext uri="{FF2B5EF4-FFF2-40B4-BE49-F238E27FC236}">
                  <a16:creationId xmlns:a16="http://schemas.microsoft.com/office/drawing/2014/main" id="{465B2D43-EA68-464C-B35E-F3F26F4006EF}"/>
                </a:ext>
              </a:extLst>
            </p:cNvPr>
            <p:cNvSpPr/>
            <p:nvPr/>
          </p:nvSpPr>
          <p:spPr>
            <a:xfrm>
              <a:off x="7475077" y="268977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30" name="object 228">
              <a:extLst>
                <a:ext uri="{FF2B5EF4-FFF2-40B4-BE49-F238E27FC236}">
                  <a16:creationId xmlns:a16="http://schemas.microsoft.com/office/drawing/2014/main" id="{24B528FF-1FCC-45A9-8627-4971356EB2E4}"/>
                </a:ext>
              </a:extLst>
            </p:cNvPr>
            <p:cNvSpPr/>
            <p:nvPr/>
          </p:nvSpPr>
          <p:spPr>
            <a:xfrm>
              <a:off x="7475077" y="268977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31" name="object 229">
              <a:extLst>
                <a:ext uri="{FF2B5EF4-FFF2-40B4-BE49-F238E27FC236}">
                  <a16:creationId xmlns:a16="http://schemas.microsoft.com/office/drawing/2014/main" id="{E753CFEC-01E5-4F94-92BD-F39EFA1FE88C}"/>
                </a:ext>
              </a:extLst>
            </p:cNvPr>
            <p:cNvSpPr/>
            <p:nvPr/>
          </p:nvSpPr>
          <p:spPr>
            <a:xfrm>
              <a:off x="7120677" y="268977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32" name="object 230">
              <a:extLst>
                <a:ext uri="{FF2B5EF4-FFF2-40B4-BE49-F238E27FC236}">
                  <a16:creationId xmlns:a16="http://schemas.microsoft.com/office/drawing/2014/main" id="{9C4C36B2-C66C-4887-AED7-D9C060C54691}"/>
                </a:ext>
              </a:extLst>
            </p:cNvPr>
            <p:cNvSpPr/>
            <p:nvPr/>
          </p:nvSpPr>
          <p:spPr>
            <a:xfrm>
              <a:off x="7120677" y="268977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33" name="object 231">
              <a:extLst>
                <a:ext uri="{FF2B5EF4-FFF2-40B4-BE49-F238E27FC236}">
                  <a16:creationId xmlns:a16="http://schemas.microsoft.com/office/drawing/2014/main" id="{676ADDC5-33F4-4419-A9AE-F0AE54CB33CC}"/>
                </a:ext>
              </a:extLst>
            </p:cNvPr>
            <p:cNvSpPr/>
            <p:nvPr/>
          </p:nvSpPr>
          <p:spPr>
            <a:xfrm>
              <a:off x="7001600" y="2295174"/>
              <a:ext cx="1245235" cy="249554"/>
            </a:xfrm>
            <a:custGeom>
              <a:avLst/>
              <a:gdLst/>
              <a:ahLst/>
              <a:cxnLst/>
              <a:rect l="l" t="t" r="r" b="b"/>
              <a:pathLst>
                <a:path w="1245234" h="249555">
                  <a:moveTo>
                    <a:pt x="1244999" y="249299"/>
                  </a:moveTo>
                  <a:lnTo>
                    <a:pt x="0" y="249299"/>
                  </a:lnTo>
                  <a:lnTo>
                    <a:pt x="0" y="0"/>
                  </a:lnTo>
                  <a:lnTo>
                    <a:pt x="1244999" y="0"/>
                  </a:lnTo>
                  <a:lnTo>
                    <a:pt x="1244999" y="249299"/>
                  </a:lnTo>
                  <a:close/>
                </a:path>
              </a:pathLst>
            </a:custGeom>
            <a:solidFill>
              <a:srgbClr val="FCE4CD">
                <a:alpha val="42744"/>
              </a:srgbClr>
            </a:solidFill>
          </p:spPr>
          <p:txBody>
            <a:bodyPr wrap="square" lIns="0" tIns="0" rIns="0" bIns="0" rtlCol="0"/>
            <a:lstStyle/>
            <a:p>
              <a:endParaRPr/>
            </a:p>
          </p:txBody>
        </p:sp>
        <p:sp>
          <p:nvSpPr>
            <p:cNvPr id="234" name="object 232">
              <a:extLst>
                <a:ext uri="{FF2B5EF4-FFF2-40B4-BE49-F238E27FC236}">
                  <a16:creationId xmlns:a16="http://schemas.microsoft.com/office/drawing/2014/main" id="{DC806F58-417E-4FEF-912D-6BD6966E6F0B}"/>
                </a:ext>
              </a:extLst>
            </p:cNvPr>
            <p:cNvSpPr/>
            <p:nvPr/>
          </p:nvSpPr>
          <p:spPr>
            <a:xfrm>
              <a:off x="7001600" y="2295174"/>
              <a:ext cx="1245235" cy="249554"/>
            </a:xfrm>
            <a:custGeom>
              <a:avLst/>
              <a:gdLst/>
              <a:ahLst/>
              <a:cxnLst/>
              <a:rect l="l" t="t" r="r" b="b"/>
              <a:pathLst>
                <a:path w="1245234" h="249555">
                  <a:moveTo>
                    <a:pt x="0" y="0"/>
                  </a:moveTo>
                  <a:lnTo>
                    <a:pt x="1244999" y="0"/>
                  </a:lnTo>
                  <a:lnTo>
                    <a:pt x="1244999" y="249299"/>
                  </a:lnTo>
                  <a:lnTo>
                    <a:pt x="0" y="249299"/>
                  </a:lnTo>
                  <a:lnTo>
                    <a:pt x="0" y="0"/>
                  </a:lnTo>
                  <a:close/>
                </a:path>
              </a:pathLst>
            </a:custGeom>
            <a:ln w="19049">
              <a:solidFill>
                <a:srgbClr val="FF9900"/>
              </a:solidFill>
            </a:ln>
          </p:spPr>
          <p:txBody>
            <a:bodyPr wrap="square" lIns="0" tIns="0" rIns="0" bIns="0" rtlCol="0"/>
            <a:lstStyle/>
            <a:p>
              <a:endParaRPr/>
            </a:p>
          </p:txBody>
        </p:sp>
      </p:grpSp>
      <p:grpSp>
        <p:nvGrpSpPr>
          <p:cNvPr id="248" name="object 246">
            <a:extLst>
              <a:ext uri="{FF2B5EF4-FFF2-40B4-BE49-F238E27FC236}">
                <a16:creationId xmlns:a16="http://schemas.microsoft.com/office/drawing/2014/main" id="{6A93BB5A-59D4-4C80-B449-1096853E61CB}"/>
              </a:ext>
            </a:extLst>
          </p:cNvPr>
          <p:cNvGrpSpPr/>
          <p:nvPr/>
        </p:nvGrpSpPr>
        <p:grpSpPr>
          <a:xfrm>
            <a:off x="1369475" y="2218114"/>
            <a:ext cx="1973580" cy="3562985"/>
            <a:chOff x="963075" y="1188049"/>
            <a:chExt cx="1973580" cy="3562985"/>
          </a:xfrm>
        </p:grpSpPr>
        <p:sp>
          <p:nvSpPr>
            <p:cNvPr id="249" name="object 247">
              <a:extLst>
                <a:ext uri="{FF2B5EF4-FFF2-40B4-BE49-F238E27FC236}">
                  <a16:creationId xmlns:a16="http://schemas.microsoft.com/office/drawing/2014/main" id="{D5CE522C-258F-4A58-BB94-6F774CF88164}"/>
                </a:ext>
              </a:extLst>
            </p:cNvPr>
            <p:cNvSpPr/>
            <p:nvPr/>
          </p:nvSpPr>
          <p:spPr>
            <a:xfrm>
              <a:off x="972600" y="1197574"/>
              <a:ext cx="1954530" cy="3543935"/>
            </a:xfrm>
            <a:custGeom>
              <a:avLst/>
              <a:gdLst/>
              <a:ahLst/>
              <a:cxnLst/>
              <a:rect l="l" t="t" r="r" b="b"/>
              <a:pathLst>
                <a:path w="1954530" h="3543935">
                  <a:moveTo>
                    <a:pt x="1954499" y="3543599"/>
                  </a:moveTo>
                  <a:lnTo>
                    <a:pt x="0" y="3543599"/>
                  </a:lnTo>
                  <a:lnTo>
                    <a:pt x="0" y="0"/>
                  </a:lnTo>
                  <a:lnTo>
                    <a:pt x="1954499" y="0"/>
                  </a:lnTo>
                  <a:lnTo>
                    <a:pt x="1954499" y="3543599"/>
                  </a:lnTo>
                  <a:close/>
                </a:path>
              </a:pathLst>
            </a:custGeom>
            <a:solidFill>
              <a:srgbClr val="FCE4CD">
                <a:alpha val="42744"/>
              </a:srgbClr>
            </a:solidFill>
          </p:spPr>
          <p:txBody>
            <a:bodyPr wrap="square" lIns="0" tIns="0" rIns="0" bIns="0" rtlCol="0"/>
            <a:lstStyle/>
            <a:p>
              <a:endParaRPr/>
            </a:p>
          </p:txBody>
        </p:sp>
        <p:sp>
          <p:nvSpPr>
            <p:cNvPr id="250" name="object 248">
              <a:extLst>
                <a:ext uri="{FF2B5EF4-FFF2-40B4-BE49-F238E27FC236}">
                  <a16:creationId xmlns:a16="http://schemas.microsoft.com/office/drawing/2014/main" id="{239A9648-A624-48D5-BCD8-C9EE8AD19CF0}"/>
                </a:ext>
              </a:extLst>
            </p:cNvPr>
            <p:cNvSpPr/>
            <p:nvPr/>
          </p:nvSpPr>
          <p:spPr>
            <a:xfrm>
              <a:off x="972600" y="1197574"/>
              <a:ext cx="1954530" cy="3543935"/>
            </a:xfrm>
            <a:custGeom>
              <a:avLst/>
              <a:gdLst/>
              <a:ahLst/>
              <a:cxnLst/>
              <a:rect l="l" t="t" r="r" b="b"/>
              <a:pathLst>
                <a:path w="1954530" h="3543935">
                  <a:moveTo>
                    <a:pt x="0" y="0"/>
                  </a:moveTo>
                  <a:lnTo>
                    <a:pt x="1954499" y="0"/>
                  </a:lnTo>
                  <a:lnTo>
                    <a:pt x="1954499" y="3543599"/>
                  </a:lnTo>
                  <a:lnTo>
                    <a:pt x="0" y="3543599"/>
                  </a:lnTo>
                  <a:lnTo>
                    <a:pt x="0" y="0"/>
                  </a:lnTo>
                  <a:close/>
                </a:path>
              </a:pathLst>
            </a:custGeom>
            <a:ln w="19049">
              <a:solidFill>
                <a:srgbClr val="FF9900"/>
              </a:solidFill>
            </a:ln>
          </p:spPr>
          <p:txBody>
            <a:bodyPr wrap="square" lIns="0" tIns="0" rIns="0" bIns="0" rtlCol="0"/>
            <a:lstStyle/>
            <a:p>
              <a:endParaRPr/>
            </a:p>
          </p:txBody>
        </p:sp>
      </p:grpSp>
      <p:grpSp>
        <p:nvGrpSpPr>
          <p:cNvPr id="276" name="组合 275"/>
          <p:cNvGrpSpPr/>
          <p:nvPr/>
        </p:nvGrpSpPr>
        <p:grpSpPr>
          <a:xfrm>
            <a:off x="7455624" y="2850351"/>
            <a:ext cx="1153186" cy="1191993"/>
            <a:chOff x="7455624" y="2850351"/>
            <a:chExt cx="1153186" cy="1191993"/>
          </a:xfrm>
        </p:grpSpPr>
        <p:sp>
          <p:nvSpPr>
            <p:cNvPr id="235" name="object 233">
              <a:extLst>
                <a:ext uri="{FF2B5EF4-FFF2-40B4-BE49-F238E27FC236}">
                  <a16:creationId xmlns:a16="http://schemas.microsoft.com/office/drawing/2014/main" id="{27F41AD7-2121-45A0-8A21-78891F11CF84}"/>
                </a:ext>
              </a:extLst>
            </p:cNvPr>
            <p:cNvSpPr txBox="1"/>
            <p:nvPr/>
          </p:nvSpPr>
          <p:spPr>
            <a:xfrm>
              <a:off x="7455624" y="3323398"/>
              <a:ext cx="1135380" cy="634365"/>
            </a:xfrm>
            <a:prstGeom prst="rect">
              <a:avLst/>
            </a:prstGeom>
          </p:spPr>
          <p:txBody>
            <a:bodyPr vert="horz" wrap="square" lIns="0" tIns="12700" rIns="0" bIns="0" rtlCol="0">
              <a:spAutoFit/>
            </a:bodyPr>
            <a:lstStyle/>
            <a:p>
              <a:pPr marR="71120" algn="r">
                <a:lnSpc>
                  <a:spcPct val="100000"/>
                </a:lnSpc>
                <a:spcBef>
                  <a:spcPts val="100"/>
                </a:spcBef>
              </a:pPr>
              <a:r>
                <a:rPr sz="1400" dirty="0">
                  <a:latin typeface="Arial MT"/>
                  <a:cs typeface="Arial MT"/>
                </a:rPr>
                <a:t>self-attention</a:t>
              </a:r>
              <a:endParaRPr sz="1400">
                <a:latin typeface="Arial MT"/>
                <a:cs typeface="Arial MT"/>
              </a:endParaRPr>
            </a:p>
            <a:p>
              <a:pPr>
                <a:lnSpc>
                  <a:spcPct val="100000"/>
                </a:lnSpc>
                <a:spcBef>
                  <a:spcPts val="5"/>
                </a:spcBef>
              </a:pPr>
              <a:endParaRPr sz="1450">
                <a:latin typeface="Arial MT"/>
                <a:cs typeface="Arial MT"/>
              </a:endParaRPr>
            </a:p>
            <a:p>
              <a:pPr marR="120014" algn="r">
                <a:lnSpc>
                  <a:spcPct val="100000"/>
                </a:lnSpc>
                <a:tabLst>
                  <a:tab pos="354330" algn="l"/>
                  <a:tab pos="70866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236" name="object 234">
              <a:extLst>
                <a:ext uri="{FF2B5EF4-FFF2-40B4-BE49-F238E27FC236}">
                  <a16:creationId xmlns:a16="http://schemas.microsoft.com/office/drawing/2014/main" id="{8260D442-C71E-422F-A3AF-5434EDA91FDC}"/>
                </a:ext>
              </a:extLst>
            </p:cNvPr>
            <p:cNvGrpSpPr/>
            <p:nvPr/>
          </p:nvGrpSpPr>
          <p:grpSpPr>
            <a:xfrm>
              <a:off x="7515787" y="2879177"/>
              <a:ext cx="1029969" cy="289560"/>
              <a:chOff x="7109387" y="1849112"/>
              <a:chExt cx="1029969" cy="289560"/>
            </a:xfrm>
          </p:grpSpPr>
          <p:sp>
            <p:nvSpPr>
              <p:cNvPr id="237" name="object 235">
                <a:extLst>
                  <a:ext uri="{FF2B5EF4-FFF2-40B4-BE49-F238E27FC236}">
                    <a16:creationId xmlns:a16="http://schemas.microsoft.com/office/drawing/2014/main" id="{53796779-77C5-4ABF-93A0-DE1BA004DBC9}"/>
                  </a:ext>
                </a:extLst>
              </p:cNvPr>
              <p:cNvSpPr/>
              <p:nvPr/>
            </p:nvSpPr>
            <p:spPr>
              <a:xfrm>
                <a:off x="7463600" y="18538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238" name="object 236">
                <a:extLst>
                  <a:ext uri="{FF2B5EF4-FFF2-40B4-BE49-F238E27FC236}">
                    <a16:creationId xmlns:a16="http://schemas.microsoft.com/office/drawing/2014/main" id="{C0F9F60B-E4BC-4E88-BCB5-103EBAACD114}"/>
                  </a:ext>
                </a:extLst>
              </p:cNvPr>
              <p:cNvSpPr/>
              <p:nvPr/>
            </p:nvSpPr>
            <p:spPr>
              <a:xfrm>
                <a:off x="7463600" y="18538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39" name="object 237">
                <a:extLst>
                  <a:ext uri="{FF2B5EF4-FFF2-40B4-BE49-F238E27FC236}">
                    <a16:creationId xmlns:a16="http://schemas.microsoft.com/office/drawing/2014/main" id="{E3DEBE6C-5A6D-45EE-96F9-0FD94DBD9CF3}"/>
                  </a:ext>
                </a:extLst>
              </p:cNvPr>
              <p:cNvSpPr/>
              <p:nvPr/>
            </p:nvSpPr>
            <p:spPr>
              <a:xfrm>
                <a:off x="7813050" y="18538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240" name="object 238">
                <a:extLst>
                  <a:ext uri="{FF2B5EF4-FFF2-40B4-BE49-F238E27FC236}">
                    <a16:creationId xmlns:a16="http://schemas.microsoft.com/office/drawing/2014/main" id="{760A6CA4-4407-4340-813C-F135EF70CB30}"/>
                  </a:ext>
                </a:extLst>
              </p:cNvPr>
              <p:cNvSpPr/>
              <p:nvPr/>
            </p:nvSpPr>
            <p:spPr>
              <a:xfrm>
                <a:off x="7813050" y="18538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41" name="object 239">
                <a:extLst>
                  <a:ext uri="{FF2B5EF4-FFF2-40B4-BE49-F238E27FC236}">
                    <a16:creationId xmlns:a16="http://schemas.microsoft.com/office/drawing/2014/main" id="{D315FB80-61D7-4211-80B2-73A3A1ED65A1}"/>
                  </a:ext>
                </a:extLst>
              </p:cNvPr>
              <p:cNvSpPr/>
              <p:nvPr/>
            </p:nvSpPr>
            <p:spPr>
              <a:xfrm>
                <a:off x="7114150" y="18538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242" name="object 240">
                <a:extLst>
                  <a:ext uri="{FF2B5EF4-FFF2-40B4-BE49-F238E27FC236}">
                    <a16:creationId xmlns:a16="http://schemas.microsoft.com/office/drawing/2014/main" id="{257D8BBE-3BAE-4D21-9C24-F635287F882A}"/>
                  </a:ext>
                </a:extLst>
              </p:cNvPr>
              <p:cNvSpPr/>
              <p:nvPr/>
            </p:nvSpPr>
            <p:spPr>
              <a:xfrm>
                <a:off x="7114150" y="18538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43" name="object 241">
              <a:extLst>
                <a:ext uri="{FF2B5EF4-FFF2-40B4-BE49-F238E27FC236}">
                  <a16:creationId xmlns:a16="http://schemas.microsoft.com/office/drawing/2014/main" id="{221B262C-D0E9-4471-A3DC-AD477D6DC35F}"/>
                </a:ext>
              </a:extLst>
            </p:cNvPr>
            <p:cNvSpPr txBox="1"/>
            <p:nvPr/>
          </p:nvSpPr>
          <p:spPr>
            <a:xfrm>
              <a:off x="7469799" y="2850351"/>
              <a:ext cx="1121410" cy="349885"/>
            </a:xfrm>
            <a:prstGeom prst="rect">
              <a:avLst/>
            </a:prstGeom>
            <a:solidFill>
              <a:srgbClr val="FCE4CD">
                <a:alpha val="30587"/>
              </a:srgbClr>
            </a:solidFill>
            <a:ln w="19049">
              <a:solidFill>
                <a:srgbClr val="B45F06"/>
              </a:solidFill>
            </a:ln>
          </p:spPr>
          <p:txBody>
            <a:bodyPr vert="horz" wrap="square" lIns="0" tIns="75565" rIns="0" bIns="0" rtlCol="0">
              <a:spAutoFit/>
            </a:bodyPr>
            <a:lstStyle/>
            <a:p>
              <a:pPr marL="144780">
                <a:lnSpc>
                  <a:spcPct val="100000"/>
                </a:lnSpc>
                <a:spcBef>
                  <a:spcPts val="595"/>
                </a:spcBef>
                <a:tabLst>
                  <a:tab pos="494030" algn="l"/>
                  <a:tab pos="843280"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244" name="object 242">
              <a:extLst>
                <a:ext uri="{FF2B5EF4-FFF2-40B4-BE49-F238E27FC236}">
                  <a16:creationId xmlns:a16="http://schemas.microsoft.com/office/drawing/2014/main" id="{346780C7-4FE8-4EF3-85A5-A66F7C7B7EA9}"/>
                </a:ext>
              </a:extLst>
            </p:cNvPr>
            <p:cNvGrpSpPr/>
            <p:nvPr/>
          </p:nvGrpSpPr>
          <p:grpSpPr>
            <a:xfrm>
              <a:off x="8011810" y="3209007"/>
              <a:ext cx="41275" cy="120014"/>
              <a:chOff x="7605410" y="2178942"/>
              <a:chExt cx="41275" cy="120014"/>
            </a:xfrm>
          </p:grpSpPr>
          <p:sp>
            <p:nvSpPr>
              <p:cNvPr id="245" name="object 243">
                <a:extLst>
                  <a:ext uri="{FF2B5EF4-FFF2-40B4-BE49-F238E27FC236}">
                    <a16:creationId xmlns:a16="http://schemas.microsoft.com/office/drawing/2014/main" id="{11756156-713C-466A-BFEB-CB6E20259B6D}"/>
                  </a:ext>
                </a:extLst>
              </p:cNvPr>
              <p:cNvSpPr/>
              <p:nvPr/>
            </p:nvSpPr>
            <p:spPr>
              <a:xfrm>
                <a:off x="7625897" y="2226908"/>
                <a:ext cx="2540" cy="67310"/>
              </a:xfrm>
              <a:custGeom>
                <a:avLst/>
                <a:gdLst/>
                <a:ahLst/>
                <a:cxnLst/>
                <a:rect l="l" t="t" r="r" b="b"/>
                <a:pathLst>
                  <a:path w="2540" h="67310">
                    <a:moveTo>
                      <a:pt x="1051" y="-4762"/>
                    </a:moveTo>
                    <a:lnTo>
                      <a:pt x="1051" y="71540"/>
                    </a:lnTo>
                  </a:path>
                </a:pathLst>
              </a:custGeom>
              <a:ln w="11627">
                <a:solidFill>
                  <a:srgbClr val="222222"/>
                </a:solidFill>
              </a:ln>
            </p:spPr>
            <p:txBody>
              <a:bodyPr wrap="square" lIns="0" tIns="0" rIns="0" bIns="0" rtlCol="0"/>
              <a:lstStyle/>
              <a:p>
                <a:endParaRPr/>
              </a:p>
            </p:txBody>
          </p:sp>
          <p:sp>
            <p:nvSpPr>
              <p:cNvPr id="246" name="object 244">
                <a:extLst>
                  <a:ext uri="{FF2B5EF4-FFF2-40B4-BE49-F238E27FC236}">
                    <a16:creationId xmlns:a16="http://schemas.microsoft.com/office/drawing/2014/main" id="{8AA9C382-FFE5-4DB0-A428-AADE89D8E0BA}"/>
                  </a:ext>
                </a:extLst>
              </p:cNvPr>
              <p:cNvSpPr/>
              <p:nvPr/>
            </p:nvSpPr>
            <p:spPr>
              <a:xfrm>
                <a:off x="7610173" y="2183704"/>
                <a:ext cx="31750" cy="43815"/>
              </a:xfrm>
              <a:custGeom>
                <a:avLst/>
                <a:gdLst/>
                <a:ahLst/>
                <a:cxnLst/>
                <a:rect l="l" t="t" r="r" b="b"/>
                <a:pathLst>
                  <a:path w="31750" h="43814">
                    <a:moveTo>
                      <a:pt x="0" y="43698"/>
                    </a:moveTo>
                    <a:lnTo>
                      <a:pt x="14364" y="0"/>
                    </a:lnTo>
                    <a:lnTo>
                      <a:pt x="31448" y="42708"/>
                    </a:lnTo>
                    <a:lnTo>
                      <a:pt x="0" y="43698"/>
                    </a:lnTo>
                    <a:close/>
                  </a:path>
                </a:pathLst>
              </a:custGeom>
              <a:solidFill>
                <a:srgbClr val="222222"/>
              </a:solidFill>
            </p:spPr>
            <p:txBody>
              <a:bodyPr wrap="square" lIns="0" tIns="0" rIns="0" bIns="0" rtlCol="0"/>
              <a:lstStyle/>
              <a:p>
                <a:endParaRPr/>
              </a:p>
            </p:txBody>
          </p:sp>
          <p:sp>
            <p:nvSpPr>
              <p:cNvPr id="247" name="object 245">
                <a:extLst>
                  <a:ext uri="{FF2B5EF4-FFF2-40B4-BE49-F238E27FC236}">
                    <a16:creationId xmlns:a16="http://schemas.microsoft.com/office/drawing/2014/main" id="{6B82A967-7242-45A2-B8C2-5BA8AF806328}"/>
                  </a:ext>
                </a:extLst>
              </p:cNvPr>
              <p:cNvSpPr/>
              <p:nvPr/>
            </p:nvSpPr>
            <p:spPr>
              <a:xfrm>
                <a:off x="7610173" y="2183704"/>
                <a:ext cx="31750" cy="43815"/>
              </a:xfrm>
              <a:custGeom>
                <a:avLst/>
                <a:gdLst/>
                <a:ahLst/>
                <a:cxnLst/>
                <a:rect l="l" t="t" r="r" b="b"/>
                <a:pathLst>
                  <a:path w="31750" h="43814">
                    <a:moveTo>
                      <a:pt x="31448" y="42708"/>
                    </a:moveTo>
                    <a:lnTo>
                      <a:pt x="14364" y="0"/>
                    </a:lnTo>
                    <a:lnTo>
                      <a:pt x="0" y="43698"/>
                    </a:lnTo>
                    <a:lnTo>
                      <a:pt x="31448" y="42708"/>
                    </a:lnTo>
                    <a:close/>
                  </a:path>
                </a:pathLst>
              </a:custGeom>
              <a:ln w="9524">
                <a:solidFill>
                  <a:srgbClr val="222222"/>
                </a:solidFill>
              </a:ln>
            </p:spPr>
            <p:txBody>
              <a:bodyPr wrap="square" lIns="0" tIns="0" rIns="0" bIns="0" rtlCol="0"/>
              <a:lstStyle/>
              <a:p>
                <a:endParaRPr/>
              </a:p>
            </p:txBody>
          </p:sp>
        </p:grpSp>
        <p:grpSp>
          <p:nvGrpSpPr>
            <p:cNvPr id="251" name="object 249">
              <a:extLst>
                <a:ext uri="{FF2B5EF4-FFF2-40B4-BE49-F238E27FC236}">
                  <a16:creationId xmlns:a16="http://schemas.microsoft.com/office/drawing/2014/main" id="{E7D1E1E4-D193-40F3-8ED7-A8CB649A3FDE}"/>
                </a:ext>
              </a:extLst>
            </p:cNvPr>
            <p:cNvGrpSpPr/>
            <p:nvPr/>
          </p:nvGrpSpPr>
          <p:grpSpPr>
            <a:xfrm>
              <a:off x="7468350" y="3567999"/>
              <a:ext cx="1140460" cy="474345"/>
              <a:chOff x="7061950" y="2537934"/>
              <a:chExt cx="1140460" cy="474345"/>
            </a:xfrm>
          </p:grpSpPr>
          <p:sp>
            <p:nvSpPr>
              <p:cNvPr id="252" name="object 250">
                <a:extLst>
                  <a:ext uri="{FF2B5EF4-FFF2-40B4-BE49-F238E27FC236}">
                    <a16:creationId xmlns:a16="http://schemas.microsoft.com/office/drawing/2014/main" id="{DA734B22-4A42-4EC7-9B70-F3AEE84E8E59}"/>
                  </a:ext>
                </a:extLst>
              </p:cNvPr>
              <p:cNvSpPr/>
              <p:nvPr/>
            </p:nvSpPr>
            <p:spPr>
              <a:xfrm>
                <a:off x="7632175" y="2585914"/>
                <a:ext cx="1905" cy="67310"/>
              </a:xfrm>
              <a:custGeom>
                <a:avLst/>
                <a:gdLst/>
                <a:ahLst/>
                <a:cxnLst/>
                <a:rect l="l" t="t" r="r" b="b"/>
                <a:pathLst>
                  <a:path w="1904" h="67310">
                    <a:moveTo>
                      <a:pt x="646" y="-4762"/>
                    </a:moveTo>
                    <a:lnTo>
                      <a:pt x="646" y="71523"/>
                    </a:lnTo>
                  </a:path>
                </a:pathLst>
              </a:custGeom>
              <a:ln w="10817">
                <a:solidFill>
                  <a:srgbClr val="222222"/>
                </a:solidFill>
              </a:ln>
            </p:spPr>
            <p:txBody>
              <a:bodyPr wrap="square" lIns="0" tIns="0" rIns="0" bIns="0" rtlCol="0"/>
              <a:lstStyle/>
              <a:p>
                <a:endParaRPr/>
              </a:p>
            </p:txBody>
          </p:sp>
          <p:sp>
            <p:nvSpPr>
              <p:cNvPr id="253" name="object 251">
                <a:extLst>
                  <a:ext uri="{FF2B5EF4-FFF2-40B4-BE49-F238E27FC236}">
                    <a16:creationId xmlns:a16="http://schemas.microsoft.com/office/drawing/2014/main" id="{E8969DC3-04EA-4123-A662-074841CAD214}"/>
                  </a:ext>
                </a:extLst>
              </p:cNvPr>
              <p:cNvSpPr/>
              <p:nvPr/>
            </p:nvSpPr>
            <p:spPr>
              <a:xfrm>
                <a:off x="7617738" y="2542696"/>
                <a:ext cx="31750" cy="43815"/>
              </a:xfrm>
              <a:custGeom>
                <a:avLst/>
                <a:gdLst/>
                <a:ahLst/>
                <a:cxnLst/>
                <a:rect l="l" t="t" r="r" b="b"/>
                <a:pathLst>
                  <a:path w="31750" h="43814">
                    <a:moveTo>
                      <a:pt x="31459" y="43521"/>
                    </a:moveTo>
                    <a:lnTo>
                      <a:pt x="0" y="42912"/>
                    </a:lnTo>
                    <a:lnTo>
                      <a:pt x="16567" y="0"/>
                    </a:lnTo>
                    <a:lnTo>
                      <a:pt x="31459" y="43521"/>
                    </a:lnTo>
                    <a:close/>
                  </a:path>
                </a:pathLst>
              </a:custGeom>
              <a:solidFill>
                <a:srgbClr val="222222"/>
              </a:solidFill>
            </p:spPr>
            <p:txBody>
              <a:bodyPr wrap="square" lIns="0" tIns="0" rIns="0" bIns="0" rtlCol="0"/>
              <a:lstStyle/>
              <a:p>
                <a:endParaRPr/>
              </a:p>
            </p:txBody>
          </p:sp>
          <p:sp>
            <p:nvSpPr>
              <p:cNvPr id="254" name="object 252">
                <a:extLst>
                  <a:ext uri="{FF2B5EF4-FFF2-40B4-BE49-F238E27FC236}">
                    <a16:creationId xmlns:a16="http://schemas.microsoft.com/office/drawing/2014/main" id="{D523D94A-37DE-4408-8704-F9AC5CF00BE6}"/>
                  </a:ext>
                </a:extLst>
              </p:cNvPr>
              <p:cNvSpPr/>
              <p:nvPr/>
            </p:nvSpPr>
            <p:spPr>
              <a:xfrm>
                <a:off x="7617738" y="2542696"/>
                <a:ext cx="31750" cy="43815"/>
              </a:xfrm>
              <a:custGeom>
                <a:avLst/>
                <a:gdLst/>
                <a:ahLst/>
                <a:cxnLst/>
                <a:rect l="l" t="t" r="r" b="b"/>
                <a:pathLst>
                  <a:path w="31750" h="43814">
                    <a:moveTo>
                      <a:pt x="31459" y="43521"/>
                    </a:moveTo>
                    <a:lnTo>
                      <a:pt x="16567" y="0"/>
                    </a:lnTo>
                    <a:lnTo>
                      <a:pt x="0" y="42912"/>
                    </a:lnTo>
                    <a:lnTo>
                      <a:pt x="31459" y="43521"/>
                    </a:lnTo>
                    <a:close/>
                  </a:path>
                </a:pathLst>
              </a:custGeom>
              <a:ln w="9524">
                <a:solidFill>
                  <a:srgbClr val="222222"/>
                </a:solidFill>
              </a:ln>
            </p:spPr>
            <p:txBody>
              <a:bodyPr wrap="square" lIns="0" tIns="0" rIns="0" bIns="0" rtlCol="0"/>
              <a:lstStyle/>
              <a:p>
                <a:endParaRPr/>
              </a:p>
            </p:txBody>
          </p:sp>
          <p:sp>
            <p:nvSpPr>
              <p:cNvPr id="255" name="object 253">
                <a:extLst>
                  <a:ext uri="{FF2B5EF4-FFF2-40B4-BE49-F238E27FC236}">
                    <a16:creationId xmlns:a16="http://schemas.microsoft.com/office/drawing/2014/main" id="{DB2E873D-926C-45AD-8C3B-9C6818B804C3}"/>
                  </a:ext>
                </a:extLst>
              </p:cNvPr>
              <p:cNvSpPr/>
              <p:nvPr/>
            </p:nvSpPr>
            <p:spPr>
              <a:xfrm>
                <a:off x="7071475" y="2652674"/>
                <a:ext cx="1121410" cy="349885"/>
              </a:xfrm>
              <a:custGeom>
                <a:avLst/>
                <a:gdLst/>
                <a:ahLst/>
                <a:cxnLst/>
                <a:rect l="l" t="t" r="r" b="b"/>
                <a:pathLst>
                  <a:path w="1121409"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256" name="object 254">
                <a:extLst>
                  <a:ext uri="{FF2B5EF4-FFF2-40B4-BE49-F238E27FC236}">
                    <a16:creationId xmlns:a16="http://schemas.microsoft.com/office/drawing/2014/main" id="{3FA1CD90-6EE6-439D-929B-FF0403169FD6}"/>
                  </a:ext>
                </a:extLst>
              </p:cNvPr>
              <p:cNvSpPr/>
              <p:nvPr/>
            </p:nvSpPr>
            <p:spPr>
              <a:xfrm>
                <a:off x="7071475" y="2652674"/>
                <a:ext cx="1121410" cy="349885"/>
              </a:xfrm>
              <a:custGeom>
                <a:avLst/>
                <a:gdLst/>
                <a:ahLst/>
                <a:cxnLst/>
                <a:rect l="l" t="t" r="r" b="b"/>
                <a:pathLst>
                  <a:path w="1121409"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grpSp>
      <p:sp>
        <p:nvSpPr>
          <p:cNvPr id="6" name="箭头: 右 5">
            <a:extLst>
              <a:ext uri="{FF2B5EF4-FFF2-40B4-BE49-F238E27FC236}">
                <a16:creationId xmlns:a16="http://schemas.microsoft.com/office/drawing/2014/main" id="{39003625-DF0C-4083-9CE1-CD71E1B89E70}"/>
              </a:ext>
            </a:extLst>
          </p:cNvPr>
          <p:cNvSpPr/>
          <p:nvPr/>
        </p:nvSpPr>
        <p:spPr>
          <a:xfrm>
            <a:off x="5728265" y="3372693"/>
            <a:ext cx="1294165" cy="391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5938495"/>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FCDC0-537E-48E7-9C1F-2BAAADA311F6}"/>
              </a:ext>
            </a:extLst>
          </p:cNvPr>
          <p:cNvSpPr>
            <a:spLocks noGrp="1"/>
          </p:cNvSpPr>
          <p:nvPr>
            <p:ph type="title"/>
          </p:nvPr>
        </p:nvSpPr>
        <p:spPr/>
        <p:txBody>
          <a:bodyPr/>
          <a:lstStyle/>
          <a:p>
            <a:r>
              <a:rPr lang="en-US" altLang="zh-CN" spc="-10" dirty="0"/>
              <a:t>Self</a:t>
            </a:r>
            <a:r>
              <a:rPr lang="en-US" altLang="zh-CN" spc="-20" dirty="0"/>
              <a:t> </a:t>
            </a:r>
            <a:r>
              <a:rPr lang="en-US" altLang="zh-CN" spc="-5" dirty="0"/>
              <a:t>attention</a:t>
            </a:r>
            <a:r>
              <a:rPr lang="en-US" altLang="zh-CN" spc="-15" dirty="0"/>
              <a:t> </a:t>
            </a:r>
            <a:r>
              <a:rPr lang="en-US" altLang="zh-CN" spc="-5" dirty="0"/>
              <a:t>layer</a:t>
            </a:r>
            <a:r>
              <a:rPr lang="en-US" altLang="zh-CN" spc="-10" dirty="0"/>
              <a:t> </a:t>
            </a:r>
            <a:r>
              <a:rPr lang="en-US" altLang="zh-CN" dirty="0"/>
              <a:t>-</a:t>
            </a:r>
            <a:r>
              <a:rPr lang="en-US" altLang="zh-CN" spc="-15" dirty="0"/>
              <a:t> </a:t>
            </a:r>
            <a:r>
              <a:rPr lang="en-US" altLang="zh-CN" spc="-5" dirty="0"/>
              <a:t>attends</a:t>
            </a:r>
            <a:r>
              <a:rPr lang="en-US" altLang="zh-CN" spc="-10" dirty="0"/>
              <a:t> </a:t>
            </a:r>
            <a:r>
              <a:rPr lang="en-US" altLang="zh-CN" spc="-5" dirty="0"/>
              <a:t>over</a:t>
            </a:r>
            <a:r>
              <a:rPr lang="en-US" altLang="zh-CN" spc="-15" dirty="0"/>
              <a:t> </a:t>
            </a:r>
            <a:r>
              <a:rPr lang="en-US" altLang="zh-CN" dirty="0"/>
              <a:t>sets</a:t>
            </a:r>
            <a:r>
              <a:rPr lang="en-US" altLang="zh-CN" spc="-10" dirty="0"/>
              <a:t> </a:t>
            </a:r>
            <a:r>
              <a:rPr lang="en-US" altLang="zh-CN" spc="-5" dirty="0"/>
              <a:t>of</a:t>
            </a:r>
            <a:r>
              <a:rPr lang="en-US" altLang="zh-CN" spc="-15" dirty="0"/>
              <a:t> </a:t>
            </a:r>
            <a:r>
              <a:rPr lang="en-US" altLang="zh-CN" spc="-5" dirty="0"/>
              <a:t>inputs</a:t>
            </a:r>
            <a:endParaRPr lang="zh-CN" altLang="en-US" dirty="0"/>
          </a:p>
        </p:txBody>
      </p:sp>
      <p:sp>
        <p:nvSpPr>
          <p:cNvPr id="3" name="内容占位符 2">
            <a:extLst>
              <a:ext uri="{FF2B5EF4-FFF2-40B4-BE49-F238E27FC236}">
                <a16:creationId xmlns:a16="http://schemas.microsoft.com/office/drawing/2014/main" id="{09076E7A-B91C-4799-91A9-9C8257D4EC2C}"/>
              </a:ext>
            </a:extLst>
          </p:cNvPr>
          <p:cNvSpPr>
            <a:spLocks noGrp="1"/>
          </p:cNvSpPr>
          <p:nvPr>
            <p:ph idx="1"/>
          </p:nvPr>
        </p:nvSpPr>
        <p:spPr/>
        <p:txBody>
          <a:bodyPr/>
          <a:lstStyle/>
          <a:p>
            <a:pPr marL="12700">
              <a:lnSpc>
                <a:spcPct val="100000"/>
              </a:lnSpc>
              <a:spcBef>
                <a:spcPts val="100"/>
              </a:spcBef>
            </a:pPr>
            <a:r>
              <a:rPr lang="en-US" altLang="zh-CN" sz="2400" spc="-5" dirty="0">
                <a:solidFill>
                  <a:srgbClr val="FF0000"/>
                </a:solidFill>
                <a:cs typeface="Arial MT"/>
              </a:rPr>
              <a:t>Permutation</a:t>
            </a:r>
            <a:r>
              <a:rPr lang="en-US" altLang="zh-CN" sz="2400" spc="-50" dirty="0">
                <a:solidFill>
                  <a:srgbClr val="FF0000"/>
                </a:solidFill>
                <a:cs typeface="Arial MT"/>
              </a:rPr>
              <a:t> </a:t>
            </a:r>
            <a:r>
              <a:rPr lang="en-US" altLang="zh-CN" sz="2400" spc="-5" dirty="0" err="1" smtClean="0">
                <a:solidFill>
                  <a:srgbClr val="FF0000"/>
                </a:solidFill>
                <a:cs typeface="Arial MT"/>
              </a:rPr>
              <a:t>equivariant</a:t>
            </a:r>
            <a:r>
              <a:rPr lang="en-US" altLang="zh-CN" sz="2400" spc="-5" dirty="0" smtClean="0">
                <a:solidFill>
                  <a:srgbClr val="FF0000"/>
                </a:solidFill>
                <a:cs typeface="Arial MT"/>
              </a:rPr>
              <a:t> </a:t>
            </a:r>
          </a:p>
          <a:p>
            <a:pPr marL="12700">
              <a:lnSpc>
                <a:spcPct val="100000"/>
              </a:lnSpc>
              <a:spcBef>
                <a:spcPts val="100"/>
              </a:spcBef>
            </a:pPr>
            <a:r>
              <a:rPr lang="en-US" altLang="zh-CN" sz="2400" spc="-5" dirty="0" smtClean="0">
                <a:solidFill>
                  <a:srgbClr val="FF0000"/>
                </a:solidFill>
                <a:cs typeface="Arial MT"/>
              </a:rPr>
              <a:t>Self-attention</a:t>
            </a:r>
            <a:r>
              <a:rPr lang="en-US" altLang="zh-CN" sz="2400" spc="-15" dirty="0" smtClean="0">
                <a:solidFill>
                  <a:srgbClr val="FF0000"/>
                </a:solidFill>
                <a:cs typeface="Arial MT"/>
              </a:rPr>
              <a:t> </a:t>
            </a:r>
            <a:r>
              <a:rPr lang="en-US" altLang="zh-CN" sz="2400" spc="-5" dirty="0" smtClean="0">
                <a:solidFill>
                  <a:srgbClr val="FF0000"/>
                </a:solidFill>
                <a:cs typeface="Arial MT"/>
              </a:rPr>
              <a:t>layer</a:t>
            </a:r>
            <a:r>
              <a:rPr lang="en-US" altLang="zh-CN" sz="2400" spc="-10" dirty="0" smtClean="0">
                <a:solidFill>
                  <a:srgbClr val="FF0000"/>
                </a:solidFill>
                <a:cs typeface="Arial MT"/>
              </a:rPr>
              <a:t> </a:t>
            </a:r>
            <a:r>
              <a:rPr lang="en-US" altLang="zh-CN" sz="2400" spc="-5" dirty="0" smtClean="0">
                <a:solidFill>
                  <a:srgbClr val="FF0000"/>
                </a:solidFill>
                <a:cs typeface="Arial MT"/>
              </a:rPr>
              <a:t>doesn’t</a:t>
            </a:r>
            <a:r>
              <a:rPr lang="en-US" altLang="zh-CN" sz="2400" spc="-10" dirty="0" smtClean="0">
                <a:solidFill>
                  <a:srgbClr val="FF0000"/>
                </a:solidFill>
                <a:cs typeface="Arial MT"/>
              </a:rPr>
              <a:t> </a:t>
            </a:r>
            <a:r>
              <a:rPr lang="en-US" altLang="zh-CN" sz="2400" dirty="0" smtClean="0">
                <a:solidFill>
                  <a:srgbClr val="FF0000"/>
                </a:solidFill>
                <a:cs typeface="Arial MT"/>
              </a:rPr>
              <a:t>care</a:t>
            </a:r>
            <a:r>
              <a:rPr lang="en-US" altLang="zh-CN" sz="2400" spc="-10" dirty="0" smtClean="0">
                <a:solidFill>
                  <a:srgbClr val="FF0000"/>
                </a:solidFill>
                <a:cs typeface="Arial MT"/>
              </a:rPr>
              <a:t> </a:t>
            </a:r>
            <a:r>
              <a:rPr lang="en-US" altLang="zh-CN" sz="2400" spc="-5" dirty="0" smtClean="0">
                <a:solidFill>
                  <a:srgbClr val="FF0000"/>
                </a:solidFill>
                <a:cs typeface="Arial MT"/>
              </a:rPr>
              <a:t>about</a:t>
            </a:r>
            <a:r>
              <a:rPr lang="en-US" altLang="zh-CN" sz="2400" spc="-10" dirty="0" smtClean="0">
                <a:solidFill>
                  <a:srgbClr val="FF0000"/>
                </a:solidFill>
                <a:cs typeface="Arial MT"/>
              </a:rPr>
              <a:t> </a:t>
            </a:r>
            <a:r>
              <a:rPr lang="en-US" altLang="zh-CN" sz="2400" spc="-5" dirty="0" smtClean="0">
                <a:solidFill>
                  <a:srgbClr val="FF0000"/>
                </a:solidFill>
                <a:cs typeface="Arial MT"/>
              </a:rPr>
              <a:t>the</a:t>
            </a:r>
            <a:r>
              <a:rPr lang="en-US" altLang="zh-CN" sz="2400" spc="-15" dirty="0" smtClean="0">
                <a:solidFill>
                  <a:srgbClr val="FF0000"/>
                </a:solidFill>
                <a:cs typeface="Arial MT"/>
              </a:rPr>
              <a:t> </a:t>
            </a:r>
            <a:r>
              <a:rPr lang="en-US" altLang="zh-CN" sz="2400" spc="-5" dirty="0" smtClean="0">
                <a:solidFill>
                  <a:srgbClr val="FF0000"/>
                </a:solidFill>
                <a:cs typeface="Arial MT"/>
              </a:rPr>
              <a:t>orders</a:t>
            </a:r>
            <a:r>
              <a:rPr lang="en-US" altLang="zh-CN" sz="2400" spc="-10" dirty="0" smtClean="0">
                <a:solidFill>
                  <a:srgbClr val="FF0000"/>
                </a:solidFill>
                <a:cs typeface="Arial MT"/>
              </a:rPr>
              <a:t> </a:t>
            </a:r>
            <a:r>
              <a:rPr lang="en-US" altLang="zh-CN" sz="2400" spc="-5" dirty="0" smtClean="0">
                <a:solidFill>
                  <a:srgbClr val="FF0000"/>
                </a:solidFill>
                <a:cs typeface="Arial MT"/>
              </a:rPr>
              <a:t>of</a:t>
            </a:r>
            <a:r>
              <a:rPr lang="en-US" altLang="zh-CN" sz="2400" spc="-10" dirty="0" smtClean="0">
                <a:solidFill>
                  <a:srgbClr val="FF0000"/>
                </a:solidFill>
                <a:cs typeface="Arial MT"/>
              </a:rPr>
              <a:t> </a:t>
            </a:r>
            <a:r>
              <a:rPr lang="en-US" altLang="zh-CN" sz="2400" spc="-5" dirty="0" smtClean="0">
                <a:solidFill>
                  <a:srgbClr val="FF0000"/>
                </a:solidFill>
                <a:cs typeface="Arial MT"/>
              </a:rPr>
              <a:t>the</a:t>
            </a:r>
            <a:r>
              <a:rPr lang="en-US" altLang="zh-CN" sz="2400" spc="-10" dirty="0" smtClean="0">
                <a:solidFill>
                  <a:srgbClr val="FF0000"/>
                </a:solidFill>
                <a:cs typeface="Arial MT"/>
              </a:rPr>
              <a:t> </a:t>
            </a:r>
            <a:r>
              <a:rPr lang="en-US" altLang="zh-CN" sz="2400" spc="-5" dirty="0" smtClean="0">
                <a:solidFill>
                  <a:srgbClr val="FF0000"/>
                </a:solidFill>
                <a:cs typeface="Arial MT"/>
              </a:rPr>
              <a:t>inputs!</a:t>
            </a:r>
            <a:endParaRPr lang="en-US" altLang="zh-CN" sz="2800" dirty="0" smtClean="0">
              <a:cs typeface="Arial MT"/>
            </a:endParaRPr>
          </a:p>
          <a:p>
            <a:pPr marL="12700">
              <a:lnSpc>
                <a:spcPct val="100000"/>
              </a:lnSpc>
            </a:pPr>
            <a:r>
              <a:rPr lang="en-US" altLang="zh-CN" sz="2400" b="1" spc="-5" dirty="0" smtClean="0">
                <a:solidFill>
                  <a:srgbClr val="FF0000"/>
                </a:solidFill>
                <a:latin typeface="Arial"/>
                <a:cs typeface="Arial"/>
              </a:rPr>
              <a:t>Problem</a:t>
            </a:r>
            <a:r>
              <a:rPr lang="en-US" altLang="zh-CN" sz="2400" b="1" spc="-5" dirty="0">
                <a:solidFill>
                  <a:srgbClr val="FF0000"/>
                </a:solidFill>
                <a:latin typeface="Arial"/>
                <a:cs typeface="Arial"/>
              </a:rPr>
              <a:t>:</a:t>
            </a:r>
            <a:r>
              <a:rPr lang="en-US" altLang="zh-CN" sz="2400" b="1" spc="10" dirty="0">
                <a:solidFill>
                  <a:srgbClr val="FF0000"/>
                </a:solidFill>
                <a:latin typeface="Arial"/>
                <a:cs typeface="Arial"/>
              </a:rPr>
              <a:t> </a:t>
            </a:r>
            <a:r>
              <a:rPr lang="en-US" altLang="zh-CN" sz="2400" spc="-5" dirty="0">
                <a:solidFill>
                  <a:srgbClr val="FF0000"/>
                </a:solidFill>
                <a:cs typeface="Arial MT"/>
              </a:rPr>
              <a:t>How</a:t>
            </a:r>
            <a:r>
              <a:rPr lang="en-US" altLang="zh-CN" sz="2400" spc="-10" dirty="0">
                <a:solidFill>
                  <a:srgbClr val="FF0000"/>
                </a:solidFill>
                <a:cs typeface="Arial MT"/>
              </a:rPr>
              <a:t> </a:t>
            </a:r>
            <a:r>
              <a:rPr lang="en-US" altLang="zh-CN" sz="2400" dirty="0">
                <a:solidFill>
                  <a:srgbClr val="FF0000"/>
                </a:solidFill>
                <a:cs typeface="Arial MT"/>
              </a:rPr>
              <a:t>can</a:t>
            </a:r>
            <a:r>
              <a:rPr lang="en-US" altLang="zh-CN" sz="2400" spc="-10" dirty="0">
                <a:solidFill>
                  <a:srgbClr val="FF0000"/>
                </a:solidFill>
                <a:cs typeface="Arial MT"/>
              </a:rPr>
              <a:t> </a:t>
            </a:r>
            <a:r>
              <a:rPr lang="en-US" altLang="zh-CN" sz="2400" spc="-5" dirty="0">
                <a:solidFill>
                  <a:srgbClr val="FF0000"/>
                </a:solidFill>
                <a:cs typeface="Arial MT"/>
              </a:rPr>
              <a:t>we encode</a:t>
            </a:r>
            <a:r>
              <a:rPr lang="en-US" altLang="zh-CN" sz="2400" spc="-10" dirty="0">
                <a:solidFill>
                  <a:srgbClr val="FF0000"/>
                </a:solidFill>
                <a:cs typeface="Arial MT"/>
              </a:rPr>
              <a:t> </a:t>
            </a:r>
            <a:r>
              <a:rPr lang="en-US" altLang="zh-CN" sz="2400" spc="-5" dirty="0">
                <a:solidFill>
                  <a:srgbClr val="FF0000"/>
                </a:solidFill>
                <a:cs typeface="Arial MT"/>
              </a:rPr>
              <a:t>ordered</a:t>
            </a:r>
            <a:r>
              <a:rPr lang="en-US" altLang="zh-CN" sz="2400" spc="-10" dirty="0">
                <a:solidFill>
                  <a:srgbClr val="FF0000"/>
                </a:solidFill>
                <a:cs typeface="Arial MT"/>
              </a:rPr>
              <a:t> </a:t>
            </a:r>
            <a:r>
              <a:rPr lang="en-US" altLang="zh-CN" sz="2400" dirty="0">
                <a:solidFill>
                  <a:srgbClr val="FF0000"/>
                </a:solidFill>
                <a:cs typeface="Arial MT"/>
              </a:rPr>
              <a:t>sequences</a:t>
            </a:r>
            <a:r>
              <a:rPr lang="en-US" altLang="zh-CN" sz="2400" spc="-10" dirty="0">
                <a:solidFill>
                  <a:srgbClr val="FF0000"/>
                </a:solidFill>
                <a:cs typeface="Arial MT"/>
              </a:rPr>
              <a:t> </a:t>
            </a:r>
            <a:r>
              <a:rPr lang="en-US" altLang="zh-CN" sz="2400" spc="-5" dirty="0">
                <a:solidFill>
                  <a:srgbClr val="FF0000"/>
                </a:solidFill>
                <a:cs typeface="Arial MT"/>
              </a:rPr>
              <a:t>like language</a:t>
            </a:r>
            <a:r>
              <a:rPr lang="en-US" altLang="zh-CN" sz="2400" spc="-10" dirty="0">
                <a:solidFill>
                  <a:srgbClr val="FF0000"/>
                </a:solidFill>
                <a:cs typeface="Arial MT"/>
              </a:rPr>
              <a:t> </a:t>
            </a:r>
            <a:r>
              <a:rPr lang="en-US" altLang="zh-CN" sz="2400" spc="-5" dirty="0">
                <a:solidFill>
                  <a:srgbClr val="FF0000"/>
                </a:solidFill>
                <a:cs typeface="Arial MT"/>
              </a:rPr>
              <a:t>or</a:t>
            </a:r>
            <a:r>
              <a:rPr lang="en-US" altLang="zh-CN" sz="2400" spc="-10" dirty="0">
                <a:solidFill>
                  <a:srgbClr val="FF0000"/>
                </a:solidFill>
                <a:cs typeface="Arial MT"/>
              </a:rPr>
              <a:t> </a:t>
            </a:r>
            <a:r>
              <a:rPr lang="en-US" altLang="zh-CN" sz="2400" dirty="0">
                <a:solidFill>
                  <a:srgbClr val="FF0000"/>
                </a:solidFill>
                <a:cs typeface="Arial MT"/>
              </a:rPr>
              <a:t>spatially</a:t>
            </a:r>
            <a:r>
              <a:rPr lang="en-US" altLang="zh-CN" sz="2400" spc="-5" dirty="0">
                <a:solidFill>
                  <a:srgbClr val="FF0000"/>
                </a:solidFill>
                <a:cs typeface="Arial MT"/>
              </a:rPr>
              <a:t> ordered</a:t>
            </a:r>
            <a:r>
              <a:rPr lang="en-US" altLang="zh-CN" sz="2400" spc="-10" dirty="0">
                <a:solidFill>
                  <a:srgbClr val="FF0000"/>
                </a:solidFill>
                <a:cs typeface="Arial MT"/>
              </a:rPr>
              <a:t> </a:t>
            </a:r>
            <a:r>
              <a:rPr lang="en-US" altLang="zh-CN" sz="2400" spc="-5" dirty="0">
                <a:solidFill>
                  <a:srgbClr val="FF0000"/>
                </a:solidFill>
                <a:cs typeface="Arial MT"/>
              </a:rPr>
              <a:t>image</a:t>
            </a:r>
            <a:r>
              <a:rPr lang="en-US" altLang="zh-CN" sz="2400" spc="-10" dirty="0">
                <a:solidFill>
                  <a:srgbClr val="FF0000"/>
                </a:solidFill>
                <a:cs typeface="Arial MT"/>
              </a:rPr>
              <a:t> </a:t>
            </a:r>
            <a:r>
              <a:rPr lang="en-US" altLang="zh-CN" sz="2400" spc="-5" dirty="0">
                <a:solidFill>
                  <a:srgbClr val="FF0000"/>
                </a:solidFill>
                <a:cs typeface="Arial MT"/>
              </a:rPr>
              <a:t>features?</a:t>
            </a:r>
            <a:endParaRPr lang="en-US" altLang="zh-CN" sz="2400" dirty="0">
              <a:cs typeface="Arial MT"/>
            </a:endParaRPr>
          </a:p>
          <a:p>
            <a:endParaRPr lang="zh-CN" altLang="en-US" dirty="0"/>
          </a:p>
        </p:txBody>
      </p:sp>
      <p:grpSp>
        <p:nvGrpSpPr>
          <p:cNvPr id="5" name="object 3">
            <a:extLst>
              <a:ext uri="{FF2B5EF4-FFF2-40B4-BE49-F238E27FC236}">
                <a16:creationId xmlns:a16="http://schemas.microsoft.com/office/drawing/2014/main" id="{8CBDF975-1FE9-4292-85DB-684D13270BF3}"/>
              </a:ext>
            </a:extLst>
          </p:cNvPr>
          <p:cNvGrpSpPr/>
          <p:nvPr/>
        </p:nvGrpSpPr>
        <p:grpSpPr>
          <a:xfrm>
            <a:off x="6880857" y="4296766"/>
            <a:ext cx="1264285" cy="740410"/>
            <a:chOff x="6951615" y="1576144"/>
            <a:chExt cx="1264285" cy="740410"/>
          </a:xfrm>
        </p:grpSpPr>
        <p:sp>
          <p:nvSpPr>
            <p:cNvPr id="6" name="object 4">
              <a:extLst>
                <a:ext uri="{FF2B5EF4-FFF2-40B4-BE49-F238E27FC236}">
                  <a16:creationId xmlns:a16="http://schemas.microsoft.com/office/drawing/2014/main" id="{BE40E1EC-22AD-42B2-B6E1-FF0D7E38E316}"/>
                </a:ext>
              </a:extLst>
            </p:cNvPr>
            <p:cNvSpPr/>
            <p:nvPr/>
          </p:nvSpPr>
          <p:spPr>
            <a:xfrm>
              <a:off x="7789017" y="203183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7" name="object 5">
              <a:extLst>
                <a:ext uri="{FF2B5EF4-FFF2-40B4-BE49-F238E27FC236}">
                  <a16:creationId xmlns:a16="http://schemas.microsoft.com/office/drawing/2014/main" id="{AA9B4A95-CC86-4B58-B404-3E114C5F2703}"/>
                </a:ext>
              </a:extLst>
            </p:cNvPr>
            <p:cNvSpPr/>
            <p:nvPr/>
          </p:nvSpPr>
          <p:spPr>
            <a:xfrm>
              <a:off x="7789017" y="203183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 name="object 6">
              <a:extLst>
                <a:ext uri="{FF2B5EF4-FFF2-40B4-BE49-F238E27FC236}">
                  <a16:creationId xmlns:a16="http://schemas.microsoft.com/office/drawing/2014/main" id="{6377CF61-E8A2-446F-9B12-E4F340EF2A60}"/>
                </a:ext>
              </a:extLst>
            </p:cNvPr>
            <p:cNvSpPr/>
            <p:nvPr/>
          </p:nvSpPr>
          <p:spPr>
            <a:xfrm>
              <a:off x="7434617" y="203183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69EC06C6-06C1-4E22-88A3-3E0809C03895}"/>
                </a:ext>
              </a:extLst>
            </p:cNvPr>
            <p:cNvSpPr/>
            <p:nvPr/>
          </p:nvSpPr>
          <p:spPr>
            <a:xfrm>
              <a:off x="7434617" y="203183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1C1EB2E4-805D-49CA-87DE-1874D6D2F98C}"/>
                </a:ext>
              </a:extLst>
            </p:cNvPr>
            <p:cNvSpPr/>
            <p:nvPr/>
          </p:nvSpPr>
          <p:spPr>
            <a:xfrm>
              <a:off x="7080217" y="203183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FB352200-F94C-4FE3-8D02-F46546A0BD0E}"/>
                </a:ext>
              </a:extLst>
            </p:cNvPr>
            <p:cNvSpPr/>
            <p:nvPr/>
          </p:nvSpPr>
          <p:spPr>
            <a:xfrm>
              <a:off x="7080217" y="203183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D45A5E43-493E-48ED-943C-A955333579D0}"/>
                </a:ext>
              </a:extLst>
            </p:cNvPr>
            <p:cNvSpPr/>
            <p:nvPr/>
          </p:nvSpPr>
          <p:spPr>
            <a:xfrm>
              <a:off x="6961140" y="1585669"/>
              <a:ext cx="1245235" cy="249554"/>
            </a:xfrm>
            <a:custGeom>
              <a:avLst/>
              <a:gdLst/>
              <a:ahLst/>
              <a:cxnLst/>
              <a:rect l="l" t="t" r="r" b="b"/>
              <a:pathLst>
                <a:path w="1245234" h="249555">
                  <a:moveTo>
                    <a:pt x="1244999" y="249299"/>
                  </a:moveTo>
                  <a:lnTo>
                    <a:pt x="0" y="249299"/>
                  </a:lnTo>
                  <a:lnTo>
                    <a:pt x="0" y="0"/>
                  </a:lnTo>
                  <a:lnTo>
                    <a:pt x="1244999" y="0"/>
                  </a:lnTo>
                  <a:lnTo>
                    <a:pt x="1244999" y="249299"/>
                  </a:lnTo>
                  <a:close/>
                </a:path>
              </a:pathLst>
            </a:custGeom>
            <a:solidFill>
              <a:srgbClr val="FCE4CD">
                <a:alpha val="42744"/>
              </a:srgbClr>
            </a:solidFill>
          </p:spPr>
          <p:txBody>
            <a:bodyPr wrap="square" lIns="0" tIns="0" rIns="0" bIns="0" rtlCol="0"/>
            <a:lstStyle/>
            <a:p>
              <a:endParaRPr/>
            </a:p>
          </p:txBody>
        </p:sp>
        <p:sp>
          <p:nvSpPr>
            <p:cNvPr id="13" name="object 11">
              <a:extLst>
                <a:ext uri="{FF2B5EF4-FFF2-40B4-BE49-F238E27FC236}">
                  <a16:creationId xmlns:a16="http://schemas.microsoft.com/office/drawing/2014/main" id="{D3A85677-C3BA-4D73-97AA-4BB01FC701A9}"/>
                </a:ext>
              </a:extLst>
            </p:cNvPr>
            <p:cNvSpPr/>
            <p:nvPr/>
          </p:nvSpPr>
          <p:spPr>
            <a:xfrm>
              <a:off x="6961140" y="1585669"/>
              <a:ext cx="1245235" cy="249554"/>
            </a:xfrm>
            <a:custGeom>
              <a:avLst/>
              <a:gdLst/>
              <a:ahLst/>
              <a:cxnLst/>
              <a:rect l="l" t="t" r="r" b="b"/>
              <a:pathLst>
                <a:path w="1245234" h="249555">
                  <a:moveTo>
                    <a:pt x="0" y="0"/>
                  </a:moveTo>
                  <a:lnTo>
                    <a:pt x="1244999" y="0"/>
                  </a:lnTo>
                  <a:lnTo>
                    <a:pt x="1244999" y="249299"/>
                  </a:lnTo>
                  <a:lnTo>
                    <a:pt x="0" y="249299"/>
                  </a:lnTo>
                  <a:lnTo>
                    <a:pt x="0" y="0"/>
                  </a:lnTo>
                  <a:close/>
                </a:path>
              </a:pathLst>
            </a:custGeom>
            <a:ln w="19049">
              <a:solidFill>
                <a:srgbClr val="FF9900"/>
              </a:solidFill>
            </a:ln>
          </p:spPr>
          <p:txBody>
            <a:bodyPr wrap="square" lIns="0" tIns="0" rIns="0" bIns="0" rtlCol="0"/>
            <a:lstStyle/>
            <a:p>
              <a:endParaRPr/>
            </a:p>
          </p:txBody>
        </p:sp>
      </p:grpSp>
      <p:sp>
        <p:nvSpPr>
          <p:cNvPr id="14" name="object 12">
            <a:extLst>
              <a:ext uri="{FF2B5EF4-FFF2-40B4-BE49-F238E27FC236}">
                <a16:creationId xmlns:a16="http://schemas.microsoft.com/office/drawing/2014/main" id="{F0F8379F-737C-4024-9A7E-83F732BA9AA2}"/>
              </a:ext>
            </a:extLst>
          </p:cNvPr>
          <p:cNvSpPr txBox="1"/>
          <p:nvPr/>
        </p:nvSpPr>
        <p:spPr>
          <a:xfrm>
            <a:off x="6938007" y="4304450"/>
            <a:ext cx="1135380" cy="686435"/>
          </a:xfrm>
          <a:prstGeom prst="rect">
            <a:avLst/>
          </a:prstGeom>
        </p:spPr>
        <p:txBody>
          <a:bodyPr vert="horz" wrap="square" lIns="0" tIns="12700" rIns="0" bIns="0" rtlCol="0">
            <a:spAutoFit/>
          </a:bodyPr>
          <a:lstStyle/>
          <a:p>
            <a:pPr marR="71120" algn="r">
              <a:lnSpc>
                <a:spcPct val="100000"/>
              </a:lnSpc>
              <a:spcBef>
                <a:spcPts val="100"/>
              </a:spcBef>
            </a:pPr>
            <a:r>
              <a:rPr sz="1400" dirty="0">
                <a:latin typeface="Arial MT"/>
                <a:cs typeface="Arial MT"/>
              </a:rPr>
              <a:t>self-attention</a:t>
            </a:r>
            <a:endParaRPr sz="1400">
              <a:latin typeface="Arial MT"/>
              <a:cs typeface="Arial MT"/>
            </a:endParaRPr>
          </a:p>
          <a:p>
            <a:pPr>
              <a:lnSpc>
                <a:spcPct val="100000"/>
              </a:lnSpc>
              <a:spcBef>
                <a:spcPts val="10"/>
              </a:spcBef>
            </a:pPr>
            <a:endParaRPr sz="1800">
              <a:latin typeface="Arial MT"/>
              <a:cs typeface="Arial MT"/>
            </a:endParaRPr>
          </a:p>
          <a:p>
            <a:pPr marR="120014" algn="r">
              <a:lnSpc>
                <a:spcPct val="100000"/>
              </a:lnSpc>
              <a:tabLst>
                <a:tab pos="354330" algn="l"/>
                <a:tab pos="70866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15" name="object 13">
            <a:extLst>
              <a:ext uri="{FF2B5EF4-FFF2-40B4-BE49-F238E27FC236}">
                <a16:creationId xmlns:a16="http://schemas.microsoft.com/office/drawing/2014/main" id="{0FAD8C9E-A97A-4102-9637-1DB8519CC382}"/>
              </a:ext>
            </a:extLst>
          </p:cNvPr>
          <p:cNvGrpSpPr/>
          <p:nvPr/>
        </p:nvGrpSpPr>
        <p:grpSpPr>
          <a:xfrm>
            <a:off x="6998169" y="3831582"/>
            <a:ext cx="1029969" cy="289560"/>
            <a:chOff x="7068927" y="1110960"/>
            <a:chExt cx="1029969" cy="289560"/>
          </a:xfrm>
        </p:grpSpPr>
        <p:sp>
          <p:nvSpPr>
            <p:cNvPr id="16" name="object 14">
              <a:extLst>
                <a:ext uri="{FF2B5EF4-FFF2-40B4-BE49-F238E27FC236}">
                  <a16:creationId xmlns:a16="http://schemas.microsoft.com/office/drawing/2014/main" id="{8CD47641-36A5-4F58-B540-0475F8C806C1}"/>
                </a:ext>
              </a:extLst>
            </p:cNvPr>
            <p:cNvSpPr/>
            <p:nvPr/>
          </p:nvSpPr>
          <p:spPr>
            <a:xfrm>
              <a:off x="7423139" y="1115722"/>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7" name="object 15">
              <a:extLst>
                <a:ext uri="{FF2B5EF4-FFF2-40B4-BE49-F238E27FC236}">
                  <a16:creationId xmlns:a16="http://schemas.microsoft.com/office/drawing/2014/main" id="{9D81C2B1-285E-48CC-8617-6C13FE231701}"/>
                </a:ext>
              </a:extLst>
            </p:cNvPr>
            <p:cNvSpPr/>
            <p:nvPr/>
          </p:nvSpPr>
          <p:spPr>
            <a:xfrm>
              <a:off x="7423139" y="1115722"/>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8" name="object 16">
              <a:extLst>
                <a:ext uri="{FF2B5EF4-FFF2-40B4-BE49-F238E27FC236}">
                  <a16:creationId xmlns:a16="http://schemas.microsoft.com/office/drawing/2014/main" id="{84272CED-B13A-40E8-B291-0490B5FC45F0}"/>
                </a:ext>
              </a:extLst>
            </p:cNvPr>
            <p:cNvSpPr/>
            <p:nvPr/>
          </p:nvSpPr>
          <p:spPr>
            <a:xfrm>
              <a:off x="7772589" y="1115722"/>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9" name="object 17">
              <a:extLst>
                <a:ext uri="{FF2B5EF4-FFF2-40B4-BE49-F238E27FC236}">
                  <a16:creationId xmlns:a16="http://schemas.microsoft.com/office/drawing/2014/main" id="{4FDE5718-A863-4279-9902-8EBE6A0D7CF4}"/>
                </a:ext>
              </a:extLst>
            </p:cNvPr>
            <p:cNvSpPr/>
            <p:nvPr/>
          </p:nvSpPr>
          <p:spPr>
            <a:xfrm>
              <a:off x="7772589" y="1115722"/>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0" name="object 18">
              <a:extLst>
                <a:ext uri="{FF2B5EF4-FFF2-40B4-BE49-F238E27FC236}">
                  <a16:creationId xmlns:a16="http://schemas.microsoft.com/office/drawing/2014/main" id="{08E8BA05-DF06-44F5-8CF5-B62FD82A53B7}"/>
                </a:ext>
              </a:extLst>
            </p:cNvPr>
            <p:cNvSpPr/>
            <p:nvPr/>
          </p:nvSpPr>
          <p:spPr>
            <a:xfrm>
              <a:off x="7073689" y="1115722"/>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21" name="object 19">
              <a:extLst>
                <a:ext uri="{FF2B5EF4-FFF2-40B4-BE49-F238E27FC236}">
                  <a16:creationId xmlns:a16="http://schemas.microsoft.com/office/drawing/2014/main" id="{B05231FD-5615-4E19-ABA8-60CE4AE37A32}"/>
                </a:ext>
              </a:extLst>
            </p:cNvPr>
            <p:cNvSpPr/>
            <p:nvPr/>
          </p:nvSpPr>
          <p:spPr>
            <a:xfrm>
              <a:off x="7073689" y="1115722"/>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2" name="object 20">
            <a:extLst>
              <a:ext uri="{FF2B5EF4-FFF2-40B4-BE49-F238E27FC236}">
                <a16:creationId xmlns:a16="http://schemas.microsoft.com/office/drawing/2014/main" id="{F2FACF19-5786-4F03-B1FD-95E48EC75AE9}"/>
              </a:ext>
            </a:extLst>
          </p:cNvPr>
          <p:cNvSpPr txBox="1"/>
          <p:nvPr/>
        </p:nvSpPr>
        <p:spPr>
          <a:xfrm>
            <a:off x="6952182" y="3802757"/>
            <a:ext cx="1121410" cy="349885"/>
          </a:xfrm>
          <a:prstGeom prst="rect">
            <a:avLst/>
          </a:prstGeom>
          <a:solidFill>
            <a:srgbClr val="FCE4CD">
              <a:alpha val="30587"/>
            </a:srgbClr>
          </a:solidFill>
          <a:ln w="19049">
            <a:solidFill>
              <a:srgbClr val="B45F06"/>
            </a:solidFill>
          </a:ln>
        </p:spPr>
        <p:txBody>
          <a:bodyPr vert="horz" wrap="square" lIns="0" tIns="75565" rIns="0" bIns="0" rtlCol="0">
            <a:spAutoFit/>
          </a:bodyPr>
          <a:lstStyle/>
          <a:p>
            <a:pPr marL="144780">
              <a:lnSpc>
                <a:spcPct val="100000"/>
              </a:lnSpc>
              <a:spcBef>
                <a:spcPts val="595"/>
              </a:spcBef>
              <a:tabLst>
                <a:tab pos="494030" algn="l"/>
                <a:tab pos="843280"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23" name="object 21">
            <a:extLst>
              <a:ext uri="{FF2B5EF4-FFF2-40B4-BE49-F238E27FC236}">
                <a16:creationId xmlns:a16="http://schemas.microsoft.com/office/drawing/2014/main" id="{350EF4B3-D7A3-4F6E-949C-2C537D26F879}"/>
              </a:ext>
            </a:extLst>
          </p:cNvPr>
          <p:cNvGrpSpPr/>
          <p:nvPr/>
        </p:nvGrpSpPr>
        <p:grpSpPr>
          <a:xfrm>
            <a:off x="7492386" y="4161554"/>
            <a:ext cx="44450" cy="558800"/>
            <a:chOff x="7563144" y="1440932"/>
            <a:chExt cx="44450" cy="558800"/>
          </a:xfrm>
        </p:grpSpPr>
        <p:sp>
          <p:nvSpPr>
            <p:cNvPr id="24" name="object 22">
              <a:extLst>
                <a:ext uri="{FF2B5EF4-FFF2-40B4-BE49-F238E27FC236}">
                  <a16:creationId xmlns:a16="http://schemas.microsoft.com/office/drawing/2014/main" id="{1A4B2AB2-6B79-4AD2-9831-57ADD9B8A3EF}"/>
                </a:ext>
              </a:extLst>
            </p:cNvPr>
            <p:cNvSpPr/>
            <p:nvPr/>
          </p:nvSpPr>
          <p:spPr>
            <a:xfrm>
              <a:off x="7583640" y="1488919"/>
              <a:ext cx="0" cy="97155"/>
            </a:xfrm>
            <a:custGeom>
              <a:avLst/>
              <a:gdLst/>
              <a:ahLst/>
              <a:cxnLst/>
              <a:rect l="l" t="t" r="r" b="b"/>
              <a:pathLst>
                <a:path h="97155">
                  <a:moveTo>
                    <a:pt x="0" y="96749"/>
                  </a:moveTo>
                  <a:lnTo>
                    <a:pt x="0" y="0"/>
                  </a:lnTo>
                </a:path>
              </a:pathLst>
            </a:custGeom>
            <a:ln w="9524">
              <a:solidFill>
                <a:srgbClr val="222222"/>
              </a:solidFill>
            </a:ln>
          </p:spPr>
          <p:txBody>
            <a:bodyPr wrap="square" lIns="0" tIns="0" rIns="0" bIns="0" rtlCol="0"/>
            <a:lstStyle/>
            <a:p>
              <a:endParaRPr/>
            </a:p>
          </p:txBody>
        </p:sp>
        <p:sp>
          <p:nvSpPr>
            <p:cNvPr id="25" name="object 23">
              <a:extLst>
                <a:ext uri="{FF2B5EF4-FFF2-40B4-BE49-F238E27FC236}">
                  <a16:creationId xmlns:a16="http://schemas.microsoft.com/office/drawing/2014/main" id="{1633891C-14AB-4DF2-94A4-364F777B6C46}"/>
                </a:ext>
              </a:extLst>
            </p:cNvPr>
            <p:cNvSpPr/>
            <p:nvPr/>
          </p:nvSpPr>
          <p:spPr>
            <a:xfrm>
              <a:off x="7567907" y="1445694"/>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6" name="object 24">
              <a:extLst>
                <a:ext uri="{FF2B5EF4-FFF2-40B4-BE49-F238E27FC236}">
                  <a16:creationId xmlns:a16="http://schemas.microsoft.com/office/drawing/2014/main" id="{E3368754-E751-40B3-ADD8-5FB1B0C7D7CF}"/>
                </a:ext>
              </a:extLst>
            </p:cNvPr>
            <p:cNvSpPr/>
            <p:nvPr/>
          </p:nvSpPr>
          <p:spPr>
            <a:xfrm>
              <a:off x="7567907" y="1445694"/>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7" name="object 25">
              <a:extLst>
                <a:ext uri="{FF2B5EF4-FFF2-40B4-BE49-F238E27FC236}">
                  <a16:creationId xmlns:a16="http://schemas.microsoft.com/office/drawing/2014/main" id="{BB76B2C3-7CE6-4AF1-BDE4-EB0AD41F48EA}"/>
                </a:ext>
              </a:extLst>
            </p:cNvPr>
            <p:cNvSpPr/>
            <p:nvPr/>
          </p:nvSpPr>
          <p:spPr>
            <a:xfrm>
              <a:off x="7586506" y="1891910"/>
              <a:ext cx="5715" cy="102870"/>
            </a:xfrm>
            <a:custGeom>
              <a:avLst/>
              <a:gdLst/>
              <a:ahLst/>
              <a:cxnLst/>
              <a:rect l="l" t="t" r="r" b="b"/>
              <a:pathLst>
                <a:path w="5715" h="102869">
                  <a:moveTo>
                    <a:pt x="2604" y="-4762"/>
                  </a:moveTo>
                  <a:lnTo>
                    <a:pt x="2604" y="107585"/>
                  </a:lnTo>
                </a:path>
              </a:pathLst>
            </a:custGeom>
            <a:ln w="14733">
              <a:solidFill>
                <a:srgbClr val="222222"/>
              </a:solidFill>
            </a:ln>
          </p:spPr>
          <p:txBody>
            <a:bodyPr wrap="square" lIns="0" tIns="0" rIns="0" bIns="0" rtlCol="0"/>
            <a:lstStyle/>
            <a:p>
              <a:endParaRPr/>
            </a:p>
          </p:txBody>
        </p:sp>
        <p:sp>
          <p:nvSpPr>
            <p:cNvPr id="28" name="object 26">
              <a:extLst>
                <a:ext uri="{FF2B5EF4-FFF2-40B4-BE49-F238E27FC236}">
                  <a16:creationId xmlns:a16="http://schemas.microsoft.com/office/drawing/2014/main" id="{25FC85C9-612E-4413-9007-3FCDB7113200}"/>
                </a:ext>
              </a:extLst>
            </p:cNvPr>
            <p:cNvSpPr/>
            <p:nvPr/>
          </p:nvSpPr>
          <p:spPr>
            <a:xfrm>
              <a:off x="7570793" y="1848740"/>
              <a:ext cx="31750" cy="44450"/>
            </a:xfrm>
            <a:custGeom>
              <a:avLst/>
              <a:gdLst/>
              <a:ahLst/>
              <a:cxnLst/>
              <a:rect l="l" t="t" r="r" b="b"/>
              <a:pathLst>
                <a:path w="31750" h="44450">
                  <a:moveTo>
                    <a:pt x="0" y="43965"/>
                  </a:moveTo>
                  <a:lnTo>
                    <a:pt x="13525" y="0"/>
                  </a:lnTo>
                  <a:lnTo>
                    <a:pt x="31424" y="42373"/>
                  </a:lnTo>
                  <a:lnTo>
                    <a:pt x="0" y="43965"/>
                  </a:lnTo>
                  <a:close/>
                </a:path>
              </a:pathLst>
            </a:custGeom>
            <a:solidFill>
              <a:srgbClr val="222222"/>
            </a:solidFill>
          </p:spPr>
          <p:txBody>
            <a:bodyPr wrap="square" lIns="0" tIns="0" rIns="0" bIns="0" rtlCol="0"/>
            <a:lstStyle/>
            <a:p>
              <a:endParaRPr/>
            </a:p>
          </p:txBody>
        </p:sp>
        <p:sp>
          <p:nvSpPr>
            <p:cNvPr id="29" name="object 27">
              <a:extLst>
                <a:ext uri="{FF2B5EF4-FFF2-40B4-BE49-F238E27FC236}">
                  <a16:creationId xmlns:a16="http://schemas.microsoft.com/office/drawing/2014/main" id="{72B67DD7-5119-4F23-9149-5ADF2A04B8D7}"/>
                </a:ext>
              </a:extLst>
            </p:cNvPr>
            <p:cNvSpPr/>
            <p:nvPr/>
          </p:nvSpPr>
          <p:spPr>
            <a:xfrm>
              <a:off x="7570793" y="1848740"/>
              <a:ext cx="31750" cy="44450"/>
            </a:xfrm>
            <a:custGeom>
              <a:avLst/>
              <a:gdLst/>
              <a:ahLst/>
              <a:cxnLst/>
              <a:rect l="l" t="t" r="r" b="b"/>
              <a:pathLst>
                <a:path w="31750" h="44450">
                  <a:moveTo>
                    <a:pt x="31424" y="42373"/>
                  </a:moveTo>
                  <a:lnTo>
                    <a:pt x="13525" y="0"/>
                  </a:lnTo>
                  <a:lnTo>
                    <a:pt x="0" y="43965"/>
                  </a:lnTo>
                  <a:lnTo>
                    <a:pt x="31424" y="42373"/>
                  </a:lnTo>
                  <a:close/>
                </a:path>
              </a:pathLst>
            </a:custGeom>
            <a:ln w="9524">
              <a:solidFill>
                <a:srgbClr val="222222"/>
              </a:solidFill>
            </a:ln>
          </p:spPr>
          <p:txBody>
            <a:bodyPr wrap="square" lIns="0" tIns="0" rIns="0" bIns="0" rtlCol="0"/>
            <a:lstStyle/>
            <a:p>
              <a:endParaRPr/>
            </a:p>
          </p:txBody>
        </p:sp>
      </p:grpSp>
      <p:grpSp>
        <p:nvGrpSpPr>
          <p:cNvPr id="31" name="object 29">
            <a:extLst>
              <a:ext uri="{FF2B5EF4-FFF2-40B4-BE49-F238E27FC236}">
                <a16:creationId xmlns:a16="http://schemas.microsoft.com/office/drawing/2014/main" id="{47082D2C-F4D4-40BA-BE7F-0A07987264C2}"/>
              </a:ext>
            </a:extLst>
          </p:cNvPr>
          <p:cNvGrpSpPr/>
          <p:nvPr/>
        </p:nvGrpSpPr>
        <p:grpSpPr>
          <a:xfrm>
            <a:off x="3708231" y="3856182"/>
            <a:ext cx="1264285" cy="1205230"/>
            <a:chOff x="3778989" y="1135560"/>
            <a:chExt cx="1264285" cy="1205230"/>
          </a:xfrm>
        </p:grpSpPr>
        <p:sp>
          <p:nvSpPr>
            <p:cNvPr id="32" name="object 30">
              <a:extLst>
                <a:ext uri="{FF2B5EF4-FFF2-40B4-BE49-F238E27FC236}">
                  <a16:creationId xmlns:a16="http://schemas.microsoft.com/office/drawing/2014/main" id="{0A6D0461-F787-42C0-8A4E-74A07C4AC4ED}"/>
                </a:ext>
              </a:extLst>
            </p:cNvPr>
            <p:cNvSpPr/>
            <p:nvPr/>
          </p:nvSpPr>
          <p:spPr>
            <a:xfrm>
              <a:off x="4616392" y="205643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3" name="object 31">
              <a:extLst>
                <a:ext uri="{FF2B5EF4-FFF2-40B4-BE49-F238E27FC236}">
                  <a16:creationId xmlns:a16="http://schemas.microsoft.com/office/drawing/2014/main" id="{7CE4C03B-0B35-4056-AB03-97D5B4DBA7D6}"/>
                </a:ext>
              </a:extLst>
            </p:cNvPr>
            <p:cNvSpPr/>
            <p:nvPr/>
          </p:nvSpPr>
          <p:spPr>
            <a:xfrm>
              <a:off x="4616392" y="205643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4" name="object 32">
              <a:extLst>
                <a:ext uri="{FF2B5EF4-FFF2-40B4-BE49-F238E27FC236}">
                  <a16:creationId xmlns:a16="http://schemas.microsoft.com/office/drawing/2014/main" id="{8030FF9C-B7D1-4A74-B51C-00434B505FD1}"/>
                </a:ext>
              </a:extLst>
            </p:cNvPr>
            <p:cNvSpPr/>
            <p:nvPr/>
          </p:nvSpPr>
          <p:spPr>
            <a:xfrm>
              <a:off x="4261992" y="205643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5" name="object 33">
              <a:extLst>
                <a:ext uri="{FF2B5EF4-FFF2-40B4-BE49-F238E27FC236}">
                  <a16:creationId xmlns:a16="http://schemas.microsoft.com/office/drawing/2014/main" id="{104B07DE-EEF8-46CE-A88D-FF416690C9AF}"/>
                </a:ext>
              </a:extLst>
            </p:cNvPr>
            <p:cNvSpPr/>
            <p:nvPr/>
          </p:nvSpPr>
          <p:spPr>
            <a:xfrm>
              <a:off x="4261992" y="205643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6" name="object 34">
              <a:extLst>
                <a:ext uri="{FF2B5EF4-FFF2-40B4-BE49-F238E27FC236}">
                  <a16:creationId xmlns:a16="http://schemas.microsoft.com/office/drawing/2014/main" id="{524BDE81-C59A-412C-A02D-29475BEE9632}"/>
                </a:ext>
              </a:extLst>
            </p:cNvPr>
            <p:cNvSpPr/>
            <p:nvPr/>
          </p:nvSpPr>
          <p:spPr>
            <a:xfrm>
              <a:off x="3907592" y="205643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7" name="object 35">
              <a:extLst>
                <a:ext uri="{FF2B5EF4-FFF2-40B4-BE49-F238E27FC236}">
                  <a16:creationId xmlns:a16="http://schemas.microsoft.com/office/drawing/2014/main" id="{BA06D651-F92C-46EC-A66C-074A023B2965}"/>
                </a:ext>
              </a:extLst>
            </p:cNvPr>
            <p:cNvSpPr/>
            <p:nvPr/>
          </p:nvSpPr>
          <p:spPr>
            <a:xfrm>
              <a:off x="3907592" y="205643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8" name="object 36">
              <a:extLst>
                <a:ext uri="{FF2B5EF4-FFF2-40B4-BE49-F238E27FC236}">
                  <a16:creationId xmlns:a16="http://schemas.microsoft.com/office/drawing/2014/main" id="{1FDFABA5-CAC0-4C39-8482-169C5D56AB3D}"/>
                </a:ext>
              </a:extLst>
            </p:cNvPr>
            <p:cNvSpPr/>
            <p:nvPr/>
          </p:nvSpPr>
          <p:spPr>
            <a:xfrm>
              <a:off x="3788514" y="1610270"/>
              <a:ext cx="1245235" cy="249554"/>
            </a:xfrm>
            <a:custGeom>
              <a:avLst/>
              <a:gdLst/>
              <a:ahLst/>
              <a:cxnLst/>
              <a:rect l="l" t="t" r="r" b="b"/>
              <a:pathLst>
                <a:path w="1245235" h="249555">
                  <a:moveTo>
                    <a:pt x="1244999" y="249299"/>
                  </a:moveTo>
                  <a:lnTo>
                    <a:pt x="0" y="249299"/>
                  </a:lnTo>
                  <a:lnTo>
                    <a:pt x="0" y="0"/>
                  </a:lnTo>
                  <a:lnTo>
                    <a:pt x="1244999" y="0"/>
                  </a:lnTo>
                  <a:lnTo>
                    <a:pt x="1244999" y="249299"/>
                  </a:lnTo>
                  <a:close/>
                </a:path>
              </a:pathLst>
            </a:custGeom>
            <a:solidFill>
              <a:srgbClr val="FCE4CD">
                <a:alpha val="42744"/>
              </a:srgbClr>
            </a:solidFill>
          </p:spPr>
          <p:txBody>
            <a:bodyPr wrap="square" lIns="0" tIns="0" rIns="0" bIns="0" rtlCol="0"/>
            <a:lstStyle/>
            <a:p>
              <a:endParaRPr/>
            </a:p>
          </p:txBody>
        </p:sp>
        <p:sp>
          <p:nvSpPr>
            <p:cNvPr id="39" name="object 37">
              <a:extLst>
                <a:ext uri="{FF2B5EF4-FFF2-40B4-BE49-F238E27FC236}">
                  <a16:creationId xmlns:a16="http://schemas.microsoft.com/office/drawing/2014/main" id="{C0505193-8250-46A6-AFEE-764802153081}"/>
                </a:ext>
              </a:extLst>
            </p:cNvPr>
            <p:cNvSpPr/>
            <p:nvPr/>
          </p:nvSpPr>
          <p:spPr>
            <a:xfrm>
              <a:off x="3788514" y="1610270"/>
              <a:ext cx="1245235" cy="249554"/>
            </a:xfrm>
            <a:custGeom>
              <a:avLst/>
              <a:gdLst/>
              <a:ahLst/>
              <a:cxnLst/>
              <a:rect l="l" t="t" r="r" b="b"/>
              <a:pathLst>
                <a:path w="1245235" h="249555">
                  <a:moveTo>
                    <a:pt x="0" y="0"/>
                  </a:moveTo>
                  <a:lnTo>
                    <a:pt x="1244999" y="0"/>
                  </a:lnTo>
                  <a:lnTo>
                    <a:pt x="1244999" y="249299"/>
                  </a:lnTo>
                  <a:lnTo>
                    <a:pt x="0" y="249299"/>
                  </a:lnTo>
                  <a:lnTo>
                    <a:pt x="0" y="0"/>
                  </a:lnTo>
                  <a:close/>
                </a:path>
              </a:pathLst>
            </a:custGeom>
            <a:ln w="19049">
              <a:solidFill>
                <a:srgbClr val="FF9900"/>
              </a:solidFill>
            </a:ln>
          </p:spPr>
          <p:txBody>
            <a:bodyPr wrap="square" lIns="0" tIns="0" rIns="0" bIns="0" rtlCol="0"/>
            <a:lstStyle/>
            <a:p>
              <a:endParaRPr/>
            </a:p>
          </p:txBody>
        </p:sp>
        <p:sp>
          <p:nvSpPr>
            <p:cNvPr id="40" name="object 38">
              <a:extLst>
                <a:ext uri="{FF2B5EF4-FFF2-40B4-BE49-F238E27FC236}">
                  <a16:creationId xmlns:a16="http://schemas.microsoft.com/office/drawing/2014/main" id="{7439D493-E318-408A-8B35-EE3E26D1CFDF}"/>
                </a:ext>
              </a:extLst>
            </p:cNvPr>
            <p:cNvSpPr/>
            <p:nvPr/>
          </p:nvSpPr>
          <p:spPr>
            <a:xfrm>
              <a:off x="4250514" y="1140323"/>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1" name="object 39">
              <a:extLst>
                <a:ext uri="{FF2B5EF4-FFF2-40B4-BE49-F238E27FC236}">
                  <a16:creationId xmlns:a16="http://schemas.microsoft.com/office/drawing/2014/main" id="{4ABFECFC-8119-49B8-AA43-3CABF6E27DF7}"/>
                </a:ext>
              </a:extLst>
            </p:cNvPr>
            <p:cNvSpPr/>
            <p:nvPr/>
          </p:nvSpPr>
          <p:spPr>
            <a:xfrm>
              <a:off x="4250514" y="1140323"/>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2" name="object 40">
              <a:extLst>
                <a:ext uri="{FF2B5EF4-FFF2-40B4-BE49-F238E27FC236}">
                  <a16:creationId xmlns:a16="http://schemas.microsoft.com/office/drawing/2014/main" id="{5207F6F6-9811-4B48-A5FC-7A5F67C23E49}"/>
                </a:ext>
              </a:extLst>
            </p:cNvPr>
            <p:cNvSpPr/>
            <p:nvPr/>
          </p:nvSpPr>
          <p:spPr>
            <a:xfrm>
              <a:off x="4599964" y="1140323"/>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3" name="object 41">
              <a:extLst>
                <a:ext uri="{FF2B5EF4-FFF2-40B4-BE49-F238E27FC236}">
                  <a16:creationId xmlns:a16="http://schemas.microsoft.com/office/drawing/2014/main" id="{F624EEF8-47EA-4D49-97B9-2C8CE9527526}"/>
                </a:ext>
              </a:extLst>
            </p:cNvPr>
            <p:cNvSpPr/>
            <p:nvPr/>
          </p:nvSpPr>
          <p:spPr>
            <a:xfrm>
              <a:off x="4599964" y="1140323"/>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4" name="object 42">
              <a:extLst>
                <a:ext uri="{FF2B5EF4-FFF2-40B4-BE49-F238E27FC236}">
                  <a16:creationId xmlns:a16="http://schemas.microsoft.com/office/drawing/2014/main" id="{AA509DB9-3375-4B1C-BC7F-B21C4371C0C8}"/>
                </a:ext>
              </a:extLst>
            </p:cNvPr>
            <p:cNvSpPr/>
            <p:nvPr/>
          </p:nvSpPr>
          <p:spPr>
            <a:xfrm>
              <a:off x="3901064" y="1140323"/>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5" name="object 43">
              <a:extLst>
                <a:ext uri="{FF2B5EF4-FFF2-40B4-BE49-F238E27FC236}">
                  <a16:creationId xmlns:a16="http://schemas.microsoft.com/office/drawing/2014/main" id="{A9333E4E-3428-4DB3-89D9-9A85E966E656}"/>
                </a:ext>
              </a:extLst>
            </p:cNvPr>
            <p:cNvSpPr/>
            <p:nvPr/>
          </p:nvSpPr>
          <p:spPr>
            <a:xfrm>
              <a:off x="3901064" y="1140323"/>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46" name="object 44">
            <a:extLst>
              <a:ext uri="{FF2B5EF4-FFF2-40B4-BE49-F238E27FC236}">
                <a16:creationId xmlns:a16="http://schemas.microsoft.com/office/drawing/2014/main" id="{C8662349-4F8C-4E1D-91B4-21C597EE47A4}"/>
              </a:ext>
            </a:extLst>
          </p:cNvPr>
          <p:cNvSpPr txBox="1"/>
          <p:nvPr/>
        </p:nvSpPr>
        <p:spPr>
          <a:xfrm>
            <a:off x="3745245" y="3890509"/>
            <a:ext cx="1196975" cy="1124585"/>
          </a:xfrm>
          <a:prstGeom prst="rect">
            <a:avLst/>
          </a:prstGeom>
        </p:spPr>
        <p:txBody>
          <a:bodyPr vert="horz" wrap="square" lIns="0" tIns="12700" rIns="0" bIns="0" rtlCol="0">
            <a:spAutoFit/>
          </a:bodyPr>
          <a:lstStyle/>
          <a:p>
            <a:pPr algn="ctr">
              <a:lnSpc>
                <a:spcPct val="100000"/>
              </a:lnSpc>
              <a:spcBef>
                <a:spcPts val="100"/>
              </a:spcBef>
              <a:tabLst>
                <a:tab pos="349250" algn="l"/>
                <a:tab pos="698500" algn="l"/>
              </a:tabLst>
            </a:pPr>
            <a:r>
              <a:rPr sz="1200" dirty="0">
                <a:latin typeface="Arial MT"/>
                <a:cs typeface="Arial MT"/>
              </a:rPr>
              <a:t>y</a:t>
            </a:r>
            <a:r>
              <a:rPr sz="1200" baseline="-31250" dirty="0">
                <a:latin typeface="Arial MT"/>
                <a:cs typeface="Arial MT"/>
              </a:rPr>
              <a:t>2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0</a:t>
            </a:r>
            <a:endParaRPr sz="1200" baseline="-31250">
              <a:latin typeface="Arial MT"/>
              <a:cs typeface="Arial MT"/>
            </a:endParaRPr>
          </a:p>
          <a:p>
            <a:pPr>
              <a:lnSpc>
                <a:spcPct val="100000"/>
              </a:lnSpc>
            </a:pPr>
            <a:endParaRPr sz="1750">
              <a:latin typeface="Arial MT"/>
              <a:cs typeface="Arial MT"/>
            </a:endParaRPr>
          </a:p>
          <a:p>
            <a:pPr marR="54610" algn="ctr">
              <a:lnSpc>
                <a:spcPct val="100000"/>
              </a:lnSpc>
            </a:pPr>
            <a:r>
              <a:rPr sz="1400" dirty="0">
                <a:latin typeface="Arial MT"/>
                <a:cs typeface="Arial MT"/>
              </a:rPr>
              <a:t>self-attention</a:t>
            </a:r>
            <a:endParaRPr sz="1400">
              <a:latin typeface="Arial MT"/>
              <a:cs typeface="Arial MT"/>
            </a:endParaRPr>
          </a:p>
          <a:p>
            <a:pPr>
              <a:lnSpc>
                <a:spcPct val="100000"/>
              </a:lnSpc>
              <a:spcBef>
                <a:spcPts val="10"/>
              </a:spcBef>
            </a:pPr>
            <a:endParaRPr sz="1800">
              <a:latin typeface="Arial MT"/>
              <a:cs typeface="Arial MT"/>
            </a:endParaRPr>
          </a:p>
          <a:p>
            <a:pPr marL="185420">
              <a:lnSpc>
                <a:spcPct val="100000"/>
              </a:lnSpc>
              <a:tabLst>
                <a:tab pos="539750" algn="l"/>
                <a:tab pos="894080" algn="l"/>
              </a:tabLst>
            </a:pPr>
            <a:r>
              <a:rPr sz="1200" dirty="0">
                <a:latin typeface="Arial MT"/>
                <a:cs typeface="Arial MT"/>
              </a:rPr>
              <a:t>x</a:t>
            </a:r>
            <a:r>
              <a:rPr sz="1200" baseline="-31250" dirty="0">
                <a:latin typeface="Arial MT"/>
                <a:cs typeface="Arial MT"/>
              </a:rPr>
              <a:t>2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grpSp>
        <p:nvGrpSpPr>
          <p:cNvPr id="47" name="object 45">
            <a:extLst>
              <a:ext uri="{FF2B5EF4-FFF2-40B4-BE49-F238E27FC236}">
                <a16:creationId xmlns:a16="http://schemas.microsoft.com/office/drawing/2014/main" id="{953D2981-E139-4AE5-B19B-C9D3D989554A}"/>
              </a:ext>
            </a:extLst>
          </p:cNvPr>
          <p:cNvGrpSpPr/>
          <p:nvPr/>
        </p:nvGrpSpPr>
        <p:grpSpPr>
          <a:xfrm>
            <a:off x="4319015" y="4188853"/>
            <a:ext cx="44450" cy="564515"/>
            <a:chOff x="4389773" y="1468231"/>
            <a:chExt cx="44450" cy="564515"/>
          </a:xfrm>
        </p:grpSpPr>
        <p:sp>
          <p:nvSpPr>
            <p:cNvPr id="48" name="object 46">
              <a:extLst>
                <a:ext uri="{FF2B5EF4-FFF2-40B4-BE49-F238E27FC236}">
                  <a16:creationId xmlns:a16="http://schemas.microsoft.com/office/drawing/2014/main" id="{5402DD9C-68BB-4E8E-893C-E632ECF93515}"/>
                </a:ext>
              </a:extLst>
            </p:cNvPr>
            <p:cNvSpPr/>
            <p:nvPr/>
          </p:nvSpPr>
          <p:spPr>
            <a:xfrm>
              <a:off x="4410268" y="1516218"/>
              <a:ext cx="1270" cy="94615"/>
            </a:xfrm>
            <a:custGeom>
              <a:avLst/>
              <a:gdLst/>
              <a:ahLst/>
              <a:cxnLst/>
              <a:rect l="l" t="t" r="r" b="b"/>
              <a:pathLst>
                <a:path w="1270" h="94615">
                  <a:moveTo>
                    <a:pt x="746" y="94051"/>
                  </a:moveTo>
                  <a:lnTo>
                    <a:pt x="0" y="0"/>
                  </a:lnTo>
                </a:path>
              </a:pathLst>
            </a:custGeom>
            <a:ln w="9524">
              <a:solidFill>
                <a:srgbClr val="222222"/>
              </a:solidFill>
            </a:ln>
          </p:spPr>
          <p:txBody>
            <a:bodyPr wrap="square" lIns="0" tIns="0" rIns="0" bIns="0" rtlCol="0"/>
            <a:lstStyle/>
            <a:p>
              <a:endParaRPr/>
            </a:p>
          </p:txBody>
        </p:sp>
        <p:sp>
          <p:nvSpPr>
            <p:cNvPr id="49" name="object 47">
              <a:extLst>
                <a:ext uri="{FF2B5EF4-FFF2-40B4-BE49-F238E27FC236}">
                  <a16:creationId xmlns:a16="http://schemas.microsoft.com/office/drawing/2014/main" id="{A5301CE6-8B80-488B-A233-773FCAAB2A4D}"/>
                </a:ext>
              </a:extLst>
            </p:cNvPr>
            <p:cNvSpPr/>
            <p:nvPr/>
          </p:nvSpPr>
          <p:spPr>
            <a:xfrm>
              <a:off x="4394536" y="1472994"/>
              <a:ext cx="31750" cy="43815"/>
            </a:xfrm>
            <a:custGeom>
              <a:avLst/>
              <a:gdLst/>
              <a:ahLst/>
              <a:cxnLst/>
              <a:rect l="l" t="t" r="r" b="b"/>
              <a:pathLst>
                <a:path w="31750" h="43815">
                  <a:moveTo>
                    <a:pt x="0" y="43348"/>
                  </a:moveTo>
                  <a:lnTo>
                    <a:pt x="15389" y="0"/>
                  </a:lnTo>
                  <a:lnTo>
                    <a:pt x="31464" y="43099"/>
                  </a:lnTo>
                  <a:lnTo>
                    <a:pt x="0" y="43348"/>
                  </a:lnTo>
                  <a:close/>
                </a:path>
              </a:pathLst>
            </a:custGeom>
            <a:solidFill>
              <a:srgbClr val="222222"/>
            </a:solidFill>
          </p:spPr>
          <p:txBody>
            <a:bodyPr wrap="square" lIns="0" tIns="0" rIns="0" bIns="0" rtlCol="0"/>
            <a:lstStyle/>
            <a:p>
              <a:endParaRPr/>
            </a:p>
          </p:txBody>
        </p:sp>
        <p:sp>
          <p:nvSpPr>
            <p:cNvPr id="50" name="object 48">
              <a:extLst>
                <a:ext uri="{FF2B5EF4-FFF2-40B4-BE49-F238E27FC236}">
                  <a16:creationId xmlns:a16="http://schemas.microsoft.com/office/drawing/2014/main" id="{DFD15942-F986-4295-B356-6014817C9F02}"/>
                </a:ext>
              </a:extLst>
            </p:cNvPr>
            <p:cNvSpPr/>
            <p:nvPr/>
          </p:nvSpPr>
          <p:spPr>
            <a:xfrm>
              <a:off x="4394536" y="1472994"/>
              <a:ext cx="31750" cy="43815"/>
            </a:xfrm>
            <a:custGeom>
              <a:avLst/>
              <a:gdLst/>
              <a:ahLst/>
              <a:cxnLst/>
              <a:rect l="l" t="t" r="r" b="b"/>
              <a:pathLst>
                <a:path w="31750" h="43815">
                  <a:moveTo>
                    <a:pt x="31464" y="43099"/>
                  </a:moveTo>
                  <a:lnTo>
                    <a:pt x="15389" y="0"/>
                  </a:lnTo>
                  <a:lnTo>
                    <a:pt x="0" y="43348"/>
                  </a:lnTo>
                  <a:lnTo>
                    <a:pt x="31464" y="43099"/>
                  </a:lnTo>
                  <a:close/>
                </a:path>
              </a:pathLst>
            </a:custGeom>
            <a:ln w="9524">
              <a:solidFill>
                <a:srgbClr val="222222"/>
              </a:solidFill>
            </a:ln>
          </p:spPr>
          <p:txBody>
            <a:bodyPr wrap="square" lIns="0" tIns="0" rIns="0" bIns="0" rtlCol="0"/>
            <a:lstStyle/>
            <a:p>
              <a:endParaRPr/>
            </a:p>
          </p:txBody>
        </p:sp>
        <p:sp>
          <p:nvSpPr>
            <p:cNvPr id="51" name="object 49">
              <a:extLst>
                <a:ext uri="{FF2B5EF4-FFF2-40B4-BE49-F238E27FC236}">
                  <a16:creationId xmlns:a16="http://schemas.microsoft.com/office/drawing/2014/main" id="{C693D75F-A035-46FE-AA8B-F69C8A54BECF}"/>
                </a:ext>
              </a:extLst>
            </p:cNvPr>
            <p:cNvSpPr/>
            <p:nvPr/>
          </p:nvSpPr>
          <p:spPr>
            <a:xfrm>
              <a:off x="4413419" y="1916735"/>
              <a:ext cx="5080" cy="111760"/>
            </a:xfrm>
            <a:custGeom>
              <a:avLst/>
              <a:gdLst/>
              <a:ahLst/>
              <a:cxnLst/>
              <a:rect l="l" t="t" r="r" b="b"/>
              <a:pathLst>
                <a:path w="5079" h="111760">
                  <a:moveTo>
                    <a:pt x="2279" y="-4762"/>
                  </a:moveTo>
                  <a:lnTo>
                    <a:pt x="2279" y="115960"/>
                  </a:lnTo>
                </a:path>
              </a:pathLst>
            </a:custGeom>
            <a:ln w="14083">
              <a:solidFill>
                <a:srgbClr val="222222"/>
              </a:solidFill>
            </a:ln>
          </p:spPr>
          <p:txBody>
            <a:bodyPr wrap="square" lIns="0" tIns="0" rIns="0" bIns="0" rtlCol="0"/>
            <a:lstStyle/>
            <a:p>
              <a:endParaRPr/>
            </a:p>
          </p:txBody>
        </p:sp>
        <p:sp>
          <p:nvSpPr>
            <p:cNvPr id="52" name="object 50">
              <a:extLst>
                <a:ext uri="{FF2B5EF4-FFF2-40B4-BE49-F238E27FC236}">
                  <a16:creationId xmlns:a16="http://schemas.microsoft.com/office/drawing/2014/main" id="{4984C69F-EEA6-40A6-8855-93A7709C86F5}"/>
                </a:ext>
              </a:extLst>
            </p:cNvPr>
            <p:cNvSpPr/>
            <p:nvPr/>
          </p:nvSpPr>
          <p:spPr>
            <a:xfrm>
              <a:off x="4397699" y="1873546"/>
              <a:ext cx="31750" cy="44450"/>
            </a:xfrm>
            <a:custGeom>
              <a:avLst/>
              <a:gdLst/>
              <a:ahLst/>
              <a:cxnLst/>
              <a:rect l="l" t="t" r="r" b="b"/>
              <a:pathLst>
                <a:path w="31750" h="44450">
                  <a:moveTo>
                    <a:pt x="0" y="43833"/>
                  </a:moveTo>
                  <a:lnTo>
                    <a:pt x="13948" y="0"/>
                  </a:lnTo>
                  <a:lnTo>
                    <a:pt x="31439" y="42544"/>
                  </a:lnTo>
                  <a:lnTo>
                    <a:pt x="0" y="43833"/>
                  </a:lnTo>
                  <a:close/>
                </a:path>
              </a:pathLst>
            </a:custGeom>
            <a:solidFill>
              <a:srgbClr val="222222"/>
            </a:solidFill>
          </p:spPr>
          <p:txBody>
            <a:bodyPr wrap="square" lIns="0" tIns="0" rIns="0" bIns="0" rtlCol="0"/>
            <a:lstStyle/>
            <a:p>
              <a:endParaRPr/>
            </a:p>
          </p:txBody>
        </p:sp>
        <p:sp>
          <p:nvSpPr>
            <p:cNvPr id="53" name="object 51">
              <a:extLst>
                <a:ext uri="{FF2B5EF4-FFF2-40B4-BE49-F238E27FC236}">
                  <a16:creationId xmlns:a16="http://schemas.microsoft.com/office/drawing/2014/main" id="{EECC4BCE-DB9E-4B2D-B804-DDA6C32B1630}"/>
                </a:ext>
              </a:extLst>
            </p:cNvPr>
            <p:cNvSpPr/>
            <p:nvPr/>
          </p:nvSpPr>
          <p:spPr>
            <a:xfrm>
              <a:off x="4397699" y="1873546"/>
              <a:ext cx="31750" cy="44450"/>
            </a:xfrm>
            <a:custGeom>
              <a:avLst/>
              <a:gdLst/>
              <a:ahLst/>
              <a:cxnLst/>
              <a:rect l="l" t="t" r="r" b="b"/>
              <a:pathLst>
                <a:path w="31750" h="44450">
                  <a:moveTo>
                    <a:pt x="31439" y="42544"/>
                  </a:moveTo>
                  <a:lnTo>
                    <a:pt x="13948" y="0"/>
                  </a:lnTo>
                  <a:lnTo>
                    <a:pt x="0" y="43833"/>
                  </a:lnTo>
                  <a:lnTo>
                    <a:pt x="31439" y="42544"/>
                  </a:lnTo>
                  <a:close/>
                </a:path>
              </a:pathLst>
            </a:custGeom>
            <a:ln w="9524">
              <a:solidFill>
                <a:srgbClr val="222222"/>
              </a:solidFill>
            </a:ln>
          </p:spPr>
          <p:txBody>
            <a:bodyPr wrap="square" lIns="0" tIns="0" rIns="0" bIns="0" rtlCol="0"/>
            <a:lstStyle/>
            <a:p>
              <a:endParaRPr/>
            </a:p>
          </p:txBody>
        </p:sp>
      </p:grpSp>
      <p:grpSp>
        <p:nvGrpSpPr>
          <p:cNvPr id="54" name="object 52">
            <a:extLst>
              <a:ext uri="{FF2B5EF4-FFF2-40B4-BE49-F238E27FC236}">
                <a16:creationId xmlns:a16="http://schemas.microsoft.com/office/drawing/2014/main" id="{F8CF4A4F-F464-45F0-A21E-39F073AC514D}"/>
              </a:ext>
            </a:extLst>
          </p:cNvPr>
          <p:cNvGrpSpPr/>
          <p:nvPr/>
        </p:nvGrpSpPr>
        <p:grpSpPr>
          <a:xfrm>
            <a:off x="909071" y="4764093"/>
            <a:ext cx="1039494" cy="289560"/>
            <a:chOff x="979829" y="2043471"/>
            <a:chExt cx="1039494" cy="289560"/>
          </a:xfrm>
        </p:grpSpPr>
        <p:sp>
          <p:nvSpPr>
            <p:cNvPr id="55" name="object 53">
              <a:extLst>
                <a:ext uri="{FF2B5EF4-FFF2-40B4-BE49-F238E27FC236}">
                  <a16:creationId xmlns:a16="http://schemas.microsoft.com/office/drawing/2014/main" id="{A7278744-F131-4454-9B67-A1B37CF331D7}"/>
                </a:ext>
              </a:extLst>
            </p:cNvPr>
            <p:cNvSpPr/>
            <p:nvPr/>
          </p:nvSpPr>
          <p:spPr>
            <a:xfrm>
              <a:off x="1693392" y="204823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6" name="object 54">
              <a:extLst>
                <a:ext uri="{FF2B5EF4-FFF2-40B4-BE49-F238E27FC236}">
                  <a16:creationId xmlns:a16="http://schemas.microsoft.com/office/drawing/2014/main" id="{3E44D929-7E20-4CF8-899C-5AEE5C36D133}"/>
                </a:ext>
              </a:extLst>
            </p:cNvPr>
            <p:cNvSpPr/>
            <p:nvPr/>
          </p:nvSpPr>
          <p:spPr>
            <a:xfrm>
              <a:off x="1693392" y="204823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7" name="object 55">
              <a:extLst>
                <a:ext uri="{FF2B5EF4-FFF2-40B4-BE49-F238E27FC236}">
                  <a16:creationId xmlns:a16="http://schemas.microsoft.com/office/drawing/2014/main" id="{B91F0A34-04B4-45FE-91B7-7EDA0335804F}"/>
                </a:ext>
              </a:extLst>
            </p:cNvPr>
            <p:cNvSpPr/>
            <p:nvPr/>
          </p:nvSpPr>
          <p:spPr>
            <a:xfrm>
              <a:off x="1338992" y="204823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8" name="object 56">
              <a:extLst>
                <a:ext uri="{FF2B5EF4-FFF2-40B4-BE49-F238E27FC236}">
                  <a16:creationId xmlns:a16="http://schemas.microsoft.com/office/drawing/2014/main" id="{06E04CF8-A9A6-4113-8690-F6C2E1103DD5}"/>
                </a:ext>
              </a:extLst>
            </p:cNvPr>
            <p:cNvSpPr/>
            <p:nvPr/>
          </p:nvSpPr>
          <p:spPr>
            <a:xfrm>
              <a:off x="1338992" y="204823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9" name="object 57">
              <a:extLst>
                <a:ext uri="{FF2B5EF4-FFF2-40B4-BE49-F238E27FC236}">
                  <a16:creationId xmlns:a16="http://schemas.microsoft.com/office/drawing/2014/main" id="{482942EA-ACF4-4619-86BB-C3C975A7AEE7}"/>
                </a:ext>
              </a:extLst>
            </p:cNvPr>
            <p:cNvSpPr/>
            <p:nvPr/>
          </p:nvSpPr>
          <p:spPr>
            <a:xfrm>
              <a:off x="984592" y="204823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0" name="object 58">
              <a:extLst>
                <a:ext uri="{FF2B5EF4-FFF2-40B4-BE49-F238E27FC236}">
                  <a16:creationId xmlns:a16="http://schemas.microsoft.com/office/drawing/2014/main" id="{C55E8825-CDB1-4A00-8C37-B392565660F4}"/>
                </a:ext>
              </a:extLst>
            </p:cNvPr>
            <p:cNvSpPr/>
            <p:nvPr/>
          </p:nvSpPr>
          <p:spPr>
            <a:xfrm>
              <a:off x="984592" y="204823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1" name="object 59">
            <a:extLst>
              <a:ext uri="{FF2B5EF4-FFF2-40B4-BE49-F238E27FC236}">
                <a16:creationId xmlns:a16="http://schemas.microsoft.com/office/drawing/2014/main" id="{36DBE443-2DC6-4811-9491-E56FF1D073C9}"/>
              </a:ext>
            </a:extLst>
          </p:cNvPr>
          <p:cNvSpPr txBox="1"/>
          <p:nvPr/>
        </p:nvSpPr>
        <p:spPr>
          <a:xfrm>
            <a:off x="875734" y="4798419"/>
            <a:ext cx="1127760" cy="208279"/>
          </a:xfrm>
          <a:prstGeom prst="rect">
            <a:avLst/>
          </a:prstGeom>
        </p:spPr>
        <p:txBody>
          <a:bodyPr vert="horz" wrap="square" lIns="0" tIns="12700" rIns="0" bIns="0" rtlCol="0">
            <a:spAutoFit/>
          </a:bodyPr>
          <a:lstStyle/>
          <a:p>
            <a:pPr marL="132080">
              <a:lnSpc>
                <a:spcPct val="100000"/>
              </a:lnSpc>
              <a:spcBef>
                <a:spcPts val="100"/>
              </a:spcBef>
              <a:tabLst>
                <a:tab pos="486409" algn="l"/>
                <a:tab pos="840740" algn="l"/>
              </a:tabLst>
            </a:pP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62" name="object 60">
            <a:extLst>
              <a:ext uri="{FF2B5EF4-FFF2-40B4-BE49-F238E27FC236}">
                <a16:creationId xmlns:a16="http://schemas.microsoft.com/office/drawing/2014/main" id="{E24B2486-7965-4C5C-9362-8945BD82C47B}"/>
              </a:ext>
            </a:extLst>
          </p:cNvPr>
          <p:cNvSpPr txBox="1"/>
          <p:nvPr/>
        </p:nvSpPr>
        <p:spPr>
          <a:xfrm>
            <a:off x="794756" y="4322692"/>
            <a:ext cx="1245235" cy="249554"/>
          </a:xfrm>
          <a:prstGeom prst="rect">
            <a:avLst/>
          </a:prstGeom>
          <a:solidFill>
            <a:srgbClr val="FCE4CD">
              <a:alpha val="42744"/>
            </a:srgbClr>
          </a:solidFill>
          <a:ln w="19049">
            <a:solidFill>
              <a:srgbClr val="FF9900"/>
            </a:solidFill>
          </a:ln>
        </p:spPr>
        <p:txBody>
          <a:bodyPr vert="horz" wrap="square" lIns="0" tIns="10795" rIns="0" bIns="0" rtlCol="0">
            <a:spAutoFit/>
          </a:bodyPr>
          <a:lstStyle/>
          <a:p>
            <a:pPr marL="85725">
              <a:lnSpc>
                <a:spcPct val="100000"/>
              </a:lnSpc>
              <a:spcBef>
                <a:spcPts val="85"/>
              </a:spcBef>
            </a:pPr>
            <a:r>
              <a:rPr sz="1400" dirty="0">
                <a:latin typeface="Arial MT"/>
                <a:cs typeface="Arial MT"/>
              </a:rPr>
              <a:t>self-attention</a:t>
            </a:r>
            <a:endParaRPr sz="1400">
              <a:latin typeface="Arial MT"/>
              <a:cs typeface="Arial MT"/>
            </a:endParaRPr>
          </a:p>
        </p:txBody>
      </p:sp>
      <p:grpSp>
        <p:nvGrpSpPr>
          <p:cNvPr id="63" name="object 61">
            <a:extLst>
              <a:ext uri="{FF2B5EF4-FFF2-40B4-BE49-F238E27FC236}">
                <a16:creationId xmlns:a16="http://schemas.microsoft.com/office/drawing/2014/main" id="{A687FB07-2EEA-4831-9639-A2BC58E3586F}"/>
              </a:ext>
            </a:extLst>
          </p:cNvPr>
          <p:cNvGrpSpPr/>
          <p:nvPr/>
        </p:nvGrpSpPr>
        <p:grpSpPr>
          <a:xfrm>
            <a:off x="902544" y="3847982"/>
            <a:ext cx="1029969" cy="289560"/>
            <a:chOff x="973302" y="1127360"/>
            <a:chExt cx="1029969" cy="289560"/>
          </a:xfrm>
        </p:grpSpPr>
        <p:sp>
          <p:nvSpPr>
            <p:cNvPr id="64" name="object 62">
              <a:extLst>
                <a:ext uri="{FF2B5EF4-FFF2-40B4-BE49-F238E27FC236}">
                  <a16:creationId xmlns:a16="http://schemas.microsoft.com/office/drawing/2014/main" id="{0DB361B0-19AE-4BF1-918A-C2796CAF51F1}"/>
                </a:ext>
              </a:extLst>
            </p:cNvPr>
            <p:cNvSpPr/>
            <p:nvPr/>
          </p:nvSpPr>
          <p:spPr>
            <a:xfrm>
              <a:off x="1327514" y="1132122"/>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65" name="object 63">
              <a:extLst>
                <a:ext uri="{FF2B5EF4-FFF2-40B4-BE49-F238E27FC236}">
                  <a16:creationId xmlns:a16="http://schemas.microsoft.com/office/drawing/2014/main" id="{2278A101-3503-4530-BD47-2F93A6E172DF}"/>
                </a:ext>
              </a:extLst>
            </p:cNvPr>
            <p:cNvSpPr/>
            <p:nvPr/>
          </p:nvSpPr>
          <p:spPr>
            <a:xfrm>
              <a:off x="1327514" y="1132122"/>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66" name="object 64">
              <a:extLst>
                <a:ext uri="{FF2B5EF4-FFF2-40B4-BE49-F238E27FC236}">
                  <a16:creationId xmlns:a16="http://schemas.microsoft.com/office/drawing/2014/main" id="{5B4A339E-2AB5-4D55-B8CF-7A41FE620D30}"/>
                </a:ext>
              </a:extLst>
            </p:cNvPr>
            <p:cNvSpPr/>
            <p:nvPr/>
          </p:nvSpPr>
          <p:spPr>
            <a:xfrm>
              <a:off x="1676964" y="1132122"/>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67" name="object 65">
              <a:extLst>
                <a:ext uri="{FF2B5EF4-FFF2-40B4-BE49-F238E27FC236}">
                  <a16:creationId xmlns:a16="http://schemas.microsoft.com/office/drawing/2014/main" id="{712E5F65-E26E-4190-A5A1-742737B1CD4B}"/>
                </a:ext>
              </a:extLst>
            </p:cNvPr>
            <p:cNvSpPr/>
            <p:nvPr/>
          </p:nvSpPr>
          <p:spPr>
            <a:xfrm>
              <a:off x="1676964" y="1132122"/>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00CBED64-481F-414D-B53B-B6400A7F402F}"/>
                </a:ext>
              </a:extLst>
            </p:cNvPr>
            <p:cNvSpPr/>
            <p:nvPr/>
          </p:nvSpPr>
          <p:spPr>
            <a:xfrm>
              <a:off x="978065" y="1132122"/>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69" name="object 67">
              <a:extLst>
                <a:ext uri="{FF2B5EF4-FFF2-40B4-BE49-F238E27FC236}">
                  <a16:creationId xmlns:a16="http://schemas.microsoft.com/office/drawing/2014/main" id="{8D9A2C1D-14CF-430A-8084-742F284BC812}"/>
                </a:ext>
              </a:extLst>
            </p:cNvPr>
            <p:cNvSpPr/>
            <p:nvPr/>
          </p:nvSpPr>
          <p:spPr>
            <a:xfrm>
              <a:off x="978065" y="1132122"/>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0" name="object 68">
            <a:extLst>
              <a:ext uri="{FF2B5EF4-FFF2-40B4-BE49-F238E27FC236}">
                <a16:creationId xmlns:a16="http://schemas.microsoft.com/office/drawing/2014/main" id="{4BA1403B-4C2D-4A84-AF90-973B6EC59344}"/>
              </a:ext>
            </a:extLst>
          </p:cNvPr>
          <p:cNvSpPr txBox="1"/>
          <p:nvPr/>
        </p:nvSpPr>
        <p:spPr>
          <a:xfrm>
            <a:off x="852506" y="3818769"/>
            <a:ext cx="1121410" cy="349885"/>
          </a:xfrm>
          <a:prstGeom prst="rect">
            <a:avLst/>
          </a:prstGeom>
          <a:solidFill>
            <a:srgbClr val="FCE4CD">
              <a:alpha val="30587"/>
            </a:srgbClr>
          </a:solidFill>
          <a:ln w="19049">
            <a:solidFill>
              <a:srgbClr val="B45F06"/>
            </a:solidFill>
          </a:ln>
        </p:spPr>
        <p:txBody>
          <a:bodyPr vert="horz" wrap="square" lIns="0" tIns="76200" rIns="0" bIns="0" rtlCol="0">
            <a:spAutoFit/>
          </a:bodyPr>
          <a:lstStyle/>
          <a:p>
            <a:pPr marL="148590">
              <a:lnSpc>
                <a:spcPct val="100000"/>
              </a:lnSpc>
              <a:spcBef>
                <a:spcPts val="600"/>
              </a:spcBef>
              <a:tabLst>
                <a:tab pos="497840" algn="l"/>
                <a:tab pos="847725"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71" name="object 69">
            <a:extLst>
              <a:ext uri="{FF2B5EF4-FFF2-40B4-BE49-F238E27FC236}">
                <a16:creationId xmlns:a16="http://schemas.microsoft.com/office/drawing/2014/main" id="{9002DCE4-ED3E-4592-82C8-69DD56ABC51F}"/>
              </a:ext>
            </a:extLst>
          </p:cNvPr>
          <p:cNvGrpSpPr/>
          <p:nvPr/>
        </p:nvGrpSpPr>
        <p:grpSpPr>
          <a:xfrm>
            <a:off x="1394308" y="4177349"/>
            <a:ext cx="41275" cy="150495"/>
            <a:chOff x="1465066" y="1456727"/>
            <a:chExt cx="41275" cy="150495"/>
          </a:xfrm>
        </p:grpSpPr>
        <p:sp>
          <p:nvSpPr>
            <p:cNvPr id="72" name="object 70">
              <a:extLst>
                <a:ext uri="{FF2B5EF4-FFF2-40B4-BE49-F238E27FC236}">
                  <a16:creationId xmlns:a16="http://schemas.microsoft.com/office/drawing/2014/main" id="{76DB433A-6222-4A6B-A8D3-A3FEFFD7E2AA}"/>
                </a:ext>
              </a:extLst>
            </p:cNvPr>
            <p:cNvSpPr/>
            <p:nvPr/>
          </p:nvSpPr>
          <p:spPr>
            <a:xfrm>
              <a:off x="1485557" y="1504701"/>
              <a:ext cx="2540" cy="97790"/>
            </a:xfrm>
            <a:custGeom>
              <a:avLst/>
              <a:gdLst/>
              <a:ahLst/>
              <a:cxnLst/>
              <a:rect l="l" t="t" r="r" b="b"/>
              <a:pathLst>
                <a:path w="2540" h="97790">
                  <a:moveTo>
                    <a:pt x="1228" y="-4762"/>
                  </a:moveTo>
                  <a:lnTo>
                    <a:pt x="1228" y="102130"/>
                  </a:lnTo>
                </a:path>
              </a:pathLst>
            </a:custGeom>
            <a:ln w="11982">
              <a:solidFill>
                <a:srgbClr val="222222"/>
              </a:solidFill>
            </a:ln>
          </p:spPr>
          <p:txBody>
            <a:bodyPr wrap="square" lIns="0" tIns="0" rIns="0" bIns="0" rtlCol="0"/>
            <a:lstStyle/>
            <a:p>
              <a:endParaRPr/>
            </a:p>
          </p:txBody>
        </p:sp>
        <p:sp>
          <p:nvSpPr>
            <p:cNvPr id="73" name="object 71">
              <a:extLst>
                <a:ext uri="{FF2B5EF4-FFF2-40B4-BE49-F238E27FC236}">
                  <a16:creationId xmlns:a16="http://schemas.microsoft.com/office/drawing/2014/main" id="{59CB1FDB-F650-49E4-9BE5-65BABFC99C67}"/>
                </a:ext>
              </a:extLst>
            </p:cNvPr>
            <p:cNvSpPr/>
            <p:nvPr/>
          </p:nvSpPr>
          <p:spPr>
            <a:xfrm>
              <a:off x="1469829" y="1461490"/>
              <a:ext cx="31750" cy="43815"/>
            </a:xfrm>
            <a:custGeom>
              <a:avLst/>
              <a:gdLst/>
              <a:ahLst/>
              <a:cxnLst/>
              <a:rect l="l" t="t" r="r" b="b"/>
              <a:pathLst>
                <a:path w="31750" h="43815">
                  <a:moveTo>
                    <a:pt x="0" y="43608"/>
                  </a:moveTo>
                  <a:lnTo>
                    <a:pt x="14636" y="0"/>
                  </a:lnTo>
                  <a:lnTo>
                    <a:pt x="31455" y="42814"/>
                  </a:lnTo>
                  <a:lnTo>
                    <a:pt x="0" y="43608"/>
                  </a:lnTo>
                  <a:close/>
                </a:path>
              </a:pathLst>
            </a:custGeom>
            <a:solidFill>
              <a:srgbClr val="222222"/>
            </a:solidFill>
          </p:spPr>
          <p:txBody>
            <a:bodyPr wrap="square" lIns="0" tIns="0" rIns="0" bIns="0" rtlCol="0"/>
            <a:lstStyle/>
            <a:p>
              <a:endParaRPr/>
            </a:p>
          </p:txBody>
        </p:sp>
        <p:sp>
          <p:nvSpPr>
            <p:cNvPr id="74" name="object 72">
              <a:extLst>
                <a:ext uri="{FF2B5EF4-FFF2-40B4-BE49-F238E27FC236}">
                  <a16:creationId xmlns:a16="http://schemas.microsoft.com/office/drawing/2014/main" id="{5AC6EDBF-E356-49DF-B80A-1119535CA8DE}"/>
                </a:ext>
              </a:extLst>
            </p:cNvPr>
            <p:cNvSpPr/>
            <p:nvPr/>
          </p:nvSpPr>
          <p:spPr>
            <a:xfrm>
              <a:off x="1469829" y="1461490"/>
              <a:ext cx="31750" cy="43815"/>
            </a:xfrm>
            <a:custGeom>
              <a:avLst/>
              <a:gdLst/>
              <a:ahLst/>
              <a:cxnLst/>
              <a:rect l="l" t="t" r="r" b="b"/>
              <a:pathLst>
                <a:path w="31750" h="43815">
                  <a:moveTo>
                    <a:pt x="31455" y="42814"/>
                  </a:moveTo>
                  <a:lnTo>
                    <a:pt x="14636" y="0"/>
                  </a:lnTo>
                  <a:lnTo>
                    <a:pt x="0" y="43608"/>
                  </a:lnTo>
                  <a:lnTo>
                    <a:pt x="31455" y="42814"/>
                  </a:lnTo>
                  <a:close/>
                </a:path>
              </a:pathLst>
            </a:custGeom>
            <a:ln w="9524">
              <a:solidFill>
                <a:srgbClr val="222222"/>
              </a:solidFill>
            </a:ln>
          </p:spPr>
          <p:txBody>
            <a:bodyPr wrap="square" lIns="0" tIns="0" rIns="0" bIns="0" rtlCol="0"/>
            <a:lstStyle/>
            <a:p>
              <a:endParaRPr/>
            </a:p>
          </p:txBody>
        </p:sp>
      </p:grpSp>
      <p:grpSp>
        <p:nvGrpSpPr>
          <p:cNvPr id="75" name="object 73">
            <a:extLst>
              <a:ext uri="{FF2B5EF4-FFF2-40B4-BE49-F238E27FC236}">
                <a16:creationId xmlns:a16="http://schemas.microsoft.com/office/drawing/2014/main" id="{3BF81E11-C790-47EF-BB1E-FC82D4A67F87}"/>
              </a:ext>
            </a:extLst>
          </p:cNvPr>
          <p:cNvGrpSpPr/>
          <p:nvPr/>
        </p:nvGrpSpPr>
        <p:grpSpPr>
          <a:xfrm>
            <a:off x="851056" y="4581255"/>
            <a:ext cx="1140460" cy="514984"/>
            <a:chOff x="921814" y="1860633"/>
            <a:chExt cx="1140460" cy="514984"/>
          </a:xfrm>
        </p:grpSpPr>
        <p:sp>
          <p:nvSpPr>
            <p:cNvPr id="76" name="object 74">
              <a:extLst>
                <a:ext uri="{FF2B5EF4-FFF2-40B4-BE49-F238E27FC236}">
                  <a16:creationId xmlns:a16="http://schemas.microsoft.com/office/drawing/2014/main" id="{9539E13A-7AB3-41A7-86A7-59F4D9194AFE}"/>
                </a:ext>
              </a:extLst>
            </p:cNvPr>
            <p:cNvSpPr/>
            <p:nvPr/>
          </p:nvSpPr>
          <p:spPr>
            <a:xfrm>
              <a:off x="1489490" y="1908609"/>
              <a:ext cx="3175" cy="107950"/>
            </a:xfrm>
            <a:custGeom>
              <a:avLst/>
              <a:gdLst/>
              <a:ahLst/>
              <a:cxnLst/>
              <a:rect l="l" t="t" r="r" b="b"/>
              <a:pathLst>
                <a:path w="3175" h="107950">
                  <a:moveTo>
                    <a:pt x="1274" y="-4762"/>
                  </a:moveTo>
                  <a:lnTo>
                    <a:pt x="1274" y="112628"/>
                  </a:lnTo>
                </a:path>
              </a:pathLst>
            </a:custGeom>
            <a:ln w="12074">
              <a:solidFill>
                <a:srgbClr val="222222"/>
              </a:solidFill>
            </a:ln>
          </p:spPr>
          <p:txBody>
            <a:bodyPr wrap="square" lIns="0" tIns="0" rIns="0" bIns="0" rtlCol="0"/>
            <a:lstStyle/>
            <a:p>
              <a:endParaRPr/>
            </a:p>
          </p:txBody>
        </p:sp>
        <p:sp>
          <p:nvSpPr>
            <p:cNvPr id="77" name="object 75">
              <a:extLst>
                <a:ext uri="{FF2B5EF4-FFF2-40B4-BE49-F238E27FC236}">
                  <a16:creationId xmlns:a16="http://schemas.microsoft.com/office/drawing/2014/main" id="{87391A3A-13EF-498B-932D-A3A0B0D8CC6A}"/>
                </a:ext>
              </a:extLst>
            </p:cNvPr>
            <p:cNvSpPr/>
            <p:nvPr/>
          </p:nvSpPr>
          <p:spPr>
            <a:xfrm>
              <a:off x="1473762" y="1865395"/>
              <a:ext cx="31750" cy="43815"/>
            </a:xfrm>
            <a:custGeom>
              <a:avLst/>
              <a:gdLst/>
              <a:ahLst/>
              <a:cxnLst/>
              <a:rect l="l" t="t" r="r" b="b"/>
              <a:pathLst>
                <a:path w="31750" h="43814">
                  <a:moveTo>
                    <a:pt x="0" y="43585"/>
                  </a:moveTo>
                  <a:lnTo>
                    <a:pt x="14706" y="0"/>
                  </a:lnTo>
                  <a:lnTo>
                    <a:pt x="31456" y="42841"/>
                  </a:lnTo>
                  <a:lnTo>
                    <a:pt x="0" y="43585"/>
                  </a:lnTo>
                  <a:close/>
                </a:path>
              </a:pathLst>
            </a:custGeom>
            <a:solidFill>
              <a:srgbClr val="222222"/>
            </a:solidFill>
          </p:spPr>
          <p:txBody>
            <a:bodyPr wrap="square" lIns="0" tIns="0" rIns="0" bIns="0" rtlCol="0"/>
            <a:lstStyle/>
            <a:p>
              <a:endParaRPr/>
            </a:p>
          </p:txBody>
        </p:sp>
        <p:sp>
          <p:nvSpPr>
            <p:cNvPr id="78" name="object 76">
              <a:extLst>
                <a:ext uri="{FF2B5EF4-FFF2-40B4-BE49-F238E27FC236}">
                  <a16:creationId xmlns:a16="http://schemas.microsoft.com/office/drawing/2014/main" id="{E3B10B4B-407A-4194-B238-40455558FFAB}"/>
                </a:ext>
              </a:extLst>
            </p:cNvPr>
            <p:cNvSpPr/>
            <p:nvPr/>
          </p:nvSpPr>
          <p:spPr>
            <a:xfrm>
              <a:off x="1473762" y="1865395"/>
              <a:ext cx="31750" cy="43815"/>
            </a:xfrm>
            <a:custGeom>
              <a:avLst/>
              <a:gdLst/>
              <a:ahLst/>
              <a:cxnLst/>
              <a:rect l="l" t="t" r="r" b="b"/>
              <a:pathLst>
                <a:path w="31750" h="43814">
                  <a:moveTo>
                    <a:pt x="31456" y="42841"/>
                  </a:moveTo>
                  <a:lnTo>
                    <a:pt x="14706" y="0"/>
                  </a:lnTo>
                  <a:lnTo>
                    <a:pt x="0" y="43585"/>
                  </a:lnTo>
                  <a:lnTo>
                    <a:pt x="31456" y="42841"/>
                  </a:lnTo>
                  <a:close/>
                </a:path>
              </a:pathLst>
            </a:custGeom>
            <a:ln w="9524">
              <a:solidFill>
                <a:srgbClr val="222222"/>
              </a:solidFill>
            </a:ln>
          </p:spPr>
          <p:txBody>
            <a:bodyPr wrap="square" lIns="0" tIns="0" rIns="0" bIns="0" rtlCol="0"/>
            <a:lstStyle/>
            <a:p>
              <a:endParaRPr/>
            </a:p>
          </p:txBody>
        </p:sp>
        <p:sp>
          <p:nvSpPr>
            <p:cNvPr id="79" name="object 77">
              <a:extLst>
                <a:ext uri="{FF2B5EF4-FFF2-40B4-BE49-F238E27FC236}">
                  <a16:creationId xmlns:a16="http://schemas.microsoft.com/office/drawing/2014/main" id="{886056AA-450D-4750-8752-8F4372884840}"/>
                </a:ext>
              </a:extLst>
            </p:cNvPr>
            <p:cNvSpPr/>
            <p:nvPr/>
          </p:nvSpPr>
          <p:spPr>
            <a:xfrm>
              <a:off x="931339" y="2016475"/>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80" name="object 78">
              <a:extLst>
                <a:ext uri="{FF2B5EF4-FFF2-40B4-BE49-F238E27FC236}">
                  <a16:creationId xmlns:a16="http://schemas.microsoft.com/office/drawing/2014/main" id="{A2CF8DD3-ADA6-42F3-8C85-97EA06385829}"/>
                </a:ext>
              </a:extLst>
            </p:cNvPr>
            <p:cNvSpPr/>
            <p:nvPr/>
          </p:nvSpPr>
          <p:spPr>
            <a:xfrm>
              <a:off x="931339" y="2016475"/>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grpSp>
        <p:nvGrpSpPr>
          <p:cNvPr id="81" name="object 79">
            <a:extLst>
              <a:ext uri="{FF2B5EF4-FFF2-40B4-BE49-F238E27FC236}">
                <a16:creationId xmlns:a16="http://schemas.microsoft.com/office/drawing/2014/main" id="{A8FCE844-CEAA-4EAE-B95C-66CA5B4ADF12}"/>
              </a:ext>
            </a:extLst>
          </p:cNvPr>
          <p:cNvGrpSpPr/>
          <p:nvPr/>
        </p:nvGrpSpPr>
        <p:grpSpPr>
          <a:xfrm>
            <a:off x="6950732" y="4705831"/>
            <a:ext cx="1140460" cy="368935"/>
            <a:chOff x="7021490" y="1985209"/>
            <a:chExt cx="1140460" cy="368935"/>
          </a:xfrm>
        </p:grpSpPr>
        <p:sp>
          <p:nvSpPr>
            <p:cNvPr id="82" name="object 80">
              <a:extLst>
                <a:ext uri="{FF2B5EF4-FFF2-40B4-BE49-F238E27FC236}">
                  <a16:creationId xmlns:a16="http://schemas.microsoft.com/office/drawing/2014/main" id="{E81235BE-CBE5-46AC-A0F7-E57C510DA507}"/>
                </a:ext>
              </a:extLst>
            </p:cNvPr>
            <p:cNvSpPr/>
            <p:nvPr/>
          </p:nvSpPr>
          <p:spPr>
            <a:xfrm>
              <a:off x="7031015" y="1994734"/>
              <a:ext cx="1121410" cy="349885"/>
            </a:xfrm>
            <a:custGeom>
              <a:avLst/>
              <a:gdLst/>
              <a:ahLst/>
              <a:cxnLst/>
              <a:rect l="l" t="t" r="r" b="b"/>
              <a:pathLst>
                <a:path w="1121409"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83" name="object 81">
              <a:extLst>
                <a:ext uri="{FF2B5EF4-FFF2-40B4-BE49-F238E27FC236}">
                  <a16:creationId xmlns:a16="http://schemas.microsoft.com/office/drawing/2014/main" id="{1B2B88FC-AE9F-4C6C-905A-0C77989D92E8}"/>
                </a:ext>
              </a:extLst>
            </p:cNvPr>
            <p:cNvSpPr/>
            <p:nvPr/>
          </p:nvSpPr>
          <p:spPr>
            <a:xfrm>
              <a:off x="7031015" y="1994734"/>
              <a:ext cx="1121410" cy="349885"/>
            </a:xfrm>
            <a:custGeom>
              <a:avLst/>
              <a:gdLst/>
              <a:ahLst/>
              <a:cxnLst/>
              <a:rect l="l" t="t" r="r" b="b"/>
              <a:pathLst>
                <a:path w="1121409"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grpSp>
        <p:nvGrpSpPr>
          <p:cNvPr id="84" name="object 82">
            <a:extLst>
              <a:ext uri="{FF2B5EF4-FFF2-40B4-BE49-F238E27FC236}">
                <a16:creationId xmlns:a16="http://schemas.microsoft.com/office/drawing/2014/main" id="{0C28B7A2-3DF2-4F8E-9A78-9716133E644E}"/>
              </a:ext>
            </a:extLst>
          </p:cNvPr>
          <p:cNvGrpSpPr/>
          <p:nvPr/>
        </p:nvGrpSpPr>
        <p:grpSpPr>
          <a:xfrm>
            <a:off x="3776995" y="4739030"/>
            <a:ext cx="1140460" cy="368935"/>
            <a:chOff x="3847753" y="2018408"/>
            <a:chExt cx="1140460" cy="368935"/>
          </a:xfrm>
        </p:grpSpPr>
        <p:sp>
          <p:nvSpPr>
            <p:cNvPr id="85" name="object 83">
              <a:extLst>
                <a:ext uri="{FF2B5EF4-FFF2-40B4-BE49-F238E27FC236}">
                  <a16:creationId xmlns:a16="http://schemas.microsoft.com/office/drawing/2014/main" id="{DF199E49-54D7-40D4-9854-269FE44FE852}"/>
                </a:ext>
              </a:extLst>
            </p:cNvPr>
            <p:cNvSpPr/>
            <p:nvPr/>
          </p:nvSpPr>
          <p:spPr>
            <a:xfrm>
              <a:off x="3857278" y="2027933"/>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86" name="object 84">
              <a:extLst>
                <a:ext uri="{FF2B5EF4-FFF2-40B4-BE49-F238E27FC236}">
                  <a16:creationId xmlns:a16="http://schemas.microsoft.com/office/drawing/2014/main" id="{53140901-06A3-4276-B660-0125DA63E237}"/>
                </a:ext>
              </a:extLst>
            </p:cNvPr>
            <p:cNvSpPr/>
            <p:nvPr/>
          </p:nvSpPr>
          <p:spPr>
            <a:xfrm>
              <a:off x="3857278" y="2027933"/>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grpSp>
        <p:nvGrpSpPr>
          <p:cNvPr id="87" name="object 85">
            <a:extLst>
              <a:ext uri="{FF2B5EF4-FFF2-40B4-BE49-F238E27FC236}">
                <a16:creationId xmlns:a16="http://schemas.microsoft.com/office/drawing/2014/main" id="{0EF9783F-CA75-482D-B7DE-9C7283822F7F}"/>
              </a:ext>
            </a:extLst>
          </p:cNvPr>
          <p:cNvGrpSpPr/>
          <p:nvPr/>
        </p:nvGrpSpPr>
        <p:grpSpPr>
          <a:xfrm>
            <a:off x="3768920" y="3820703"/>
            <a:ext cx="1140460" cy="368935"/>
            <a:chOff x="3839678" y="1100081"/>
            <a:chExt cx="1140460" cy="368935"/>
          </a:xfrm>
        </p:grpSpPr>
        <p:sp>
          <p:nvSpPr>
            <p:cNvPr id="88" name="object 86">
              <a:extLst>
                <a:ext uri="{FF2B5EF4-FFF2-40B4-BE49-F238E27FC236}">
                  <a16:creationId xmlns:a16="http://schemas.microsoft.com/office/drawing/2014/main" id="{B09EE38F-F352-48C7-BA3E-B8215B0C76C5}"/>
                </a:ext>
              </a:extLst>
            </p:cNvPr>
            <p:cNvSpPr/>
            <p:nvPr/>
          </p:nvSpPr>
          <p:spPr>
            <a:xfrm>
              <a:off x="3849203" y="1109606"/>
              <a:ext cx="1121410" cy="349885"/>
            </a:xfrm>
            <a:custGeom>
              <a:avLst/>
              <a:gdLst/>
              <a:ahLst/>
              <a:cxnLst/>
              <a:rect l="l" t="t" r="r" b="b"/>
              <a:pathLst>
                <a:path w="1121410" h="349884">
                  <a:moveTo>
                    <a:pt x="1121399" y="349499"/>
                  </a:moveTo>
                  <a:lnTo>
                    <a:pt x="0" y="349499"/>
                  </a:lnTo>
                  <a:lnTo>
                    <a:pt x="0" y="0"/>
                  </a:lnTo>
                  <a:lnTo>
                    <a:pt x="1121399" y="0"/>
                  </a:lnTo>
                  <a:lnTo>
                    <a:pt x="1121399" y="349499"/>
                  </a:lnTo>
                  <a:close/>
                </a:path>
              </a:pathLst>
            </a:custGeom>
            <a:solidFill>
              <a:srgbClr val="FCE4CD">
                <a:alpha val="30587"/>
              </a:srgbClr>
            </a:solidFill>
          </p:spPr>
          <p:txBody>
            <a:bodyPr wrap="square" lIns="0" tIns="0" rIns="0" bIns="0" rtlCol="0"/>
            <a:lstStyle/>
            <a:p>
              <a:endParaRPr/>
            </a:p>
          </p:txBody>
        </p:sp>
        <p:sp>
          <p:nvSpPr>
            <p:cNvPr id="89" name="object 87">
              <a:extLst>
                <a:ext uri="{FF2B5EF4-FFF2-40B4-BE49-F238E27FC236}">
                  <a16:creationId xmlns:a16="http://schemas.microsoft.com/office/drawing/2014/main" id="{220D04F2-6355-4380-BEBC-233479B4EBC0}"/>
                </a:ext>
              </a:extLst>
            </p:cNvPr>
            <p:cNvSpPr/>
            <p:nvPr/>
          </p:nvSpPr>
          <p:spPr>
            <a:xfrm>
              <a:off x="3849203" y="1109606"/>
              <a:ext cx="1121410" cy="349885"/>
            </a:xfrm>
            <a:custGeom>
              <a:avLst/>
              <a:gdLst/>
              <a:ahLst/>
              <a:cxnLst/>
              <a:rect l="l" t="t" r="r" b="b"/>
              <a:pathLst>
                <a:path w="1121410" h="349884">
                  <a:moveTo>
                    <a:pt x="0" y="0"/>
                  </a:moveTo>
                  <a:lnTo>
                    <a:pt x="1121399" y="0"/>
                  </a:lnTo>
                  <a:lnTo>
                    <a:pt x="1121399" y="349499"/>
                  </a:lnTo>
                  <a:lnTo>
                    <a:pt x="0" y="349499"/>
                  </a:lnTo>
                  <a:lnTo>
                    <a:pt x="0" y="0"/>
                  </a:lnTo>
                  <a:close/>
                </a:path>
              </a:pathLst>
            </a:custGeom>
            <a:ln w="19049">
              <a:solidFill>
                <a:srgbClr val="B45F06"/>
              </a:solidFill>
            </a:ln>
          </p:spPr>
          <p:txBody>
            <a:bodyPr wrap="square" lIns="0" tIns="0" rIns="0" bIns="0" rtlCol="0"/>
            <a:lstStyle/>
            <a:p>
              <a:endParaRPr/>
            </a:p>
          </p:txBody>
        </p:sp>
      </p:grpSp>
      <p:sp>
        <p:nvSpPr>
          <p:cNvPr id="4" name="矩形 3"/>
          <p:cNvSpPr/>
          <p:nvPr/>
        </p:nvSpPr>
        <p:spPr>
          <a:xfrm>
            <a:off x="3939992" y="1097578"/>
            <a:ext cx="4326826" cy="400110"/>
          </a:xfrm>
          <a:prstGeom prst="rect">
            <a:avLst/>
          </a:prstGeom>
        </p:spPr>
        <p:txBody>
          <a:bodyPr wrap="none">
            <a:spAutoFit/>
          </a:bodyPr>
          <a:lstStyle/>
          <a:p>
            <a:pPr marL="12700">
              <a:lnSpc>
                <a:spcPct val="100000"/>
              </a:lnSpc>
              <a:spcBef>
                <a:spcPts val="100"/>
              </a:spcBef>
            </a:pPr>
            <a:r>
              <a:rPr lang="en-US" altLang="zh-CN" spc="-5" dirty="0">
                <a:solidFill>
                  <a:srgbClr val="FF0000"/>
                </a:solidFill>
                <a:cs typeface="Arial MT"/>
              </a:rPr>
              <a:t>(</a:t>
            </a:r>
            <a:r>
              <a:rPr lang="zh-CN" altLang="en-US" spc="-5" dirty="0">
                <a:solidFill>
                  <a:srgbClr val="FF0000"/>
                </a:solidFill>
                <a:cs typeface="Arial MT"/>
              </a:rPr>
              <a:t>模型对于每个单词没有任何位置</a:t>
            </a:r>
            <a:r>
              <a:rPr lang="en-US" altLang="zh-CN" spc="-5" dirty="0">
                <a:solidFill>
                  <a:srgbClr val="FF0000"/>
                </a:solidFill>
                <a:cs typeface="Arial MT"/>
              </a:rPr>
              <a:t>/</a:t>
            </a:r>
            <a:r>
              <a:rPr lang="zh-CN" altLang="en-US" spc="-5" dirty="0">
                <a:solidFill>
                  <a:srgbClr val="FF0000"/>
                </a:solidFill>
                <a:cs typeface="Arial MT"/>
              </a:rPr>
              <a:t>顺序感</a:t>
            </a:r>
            <a:r>
              <a:rPr lang="en-US" altLang="zh-CN" spc="-5" dirty="0">
                <a:solidFill>
                  <a:srgbClr val="FF0000"/>
                </a:solidFill>
                <a:cs typeface="Arial MT"/>
              </a:rPr>
              <a:t>)</a:t>
            </a:r>
            <a:endParaRPr lang="en-US" altLang="zh-CN" sz="2000" dirty="0">
              <a:cs typeface="Arial MT"/>
            </a:endParaRPr>
          </a:p>
        </p:txBody>
      </p:sp>
    </p:spTree>
    <p:extLst>
      <p:ext uri="{BB962C8B-B14F-4D97-AF65-F5344CB8AC3E}">
        <p14:creationId xmlns:p14="http://schemas.microsoft.com/office/powerpoint/2010/main" val="2374866536"/>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FCDC0-537E-48E7-9C1F-2BAAADA311F6}"/>
              </a:ext>
            </a:extLst>
          </p:cNvPr>
          <p:cNvSpPr>
            <a:spLocks noGrp="1"/>
          </p:cNvSpPr>
          <p:nvPr>
            <p:ph type="title"/>
          </p:nvPr>
        </p:nvSpPr>
        <p:spPr/>
        <p:txBody>
          <a:bodyPr/>
          <a:lstStyle/>
          <a:p>
            <a:r>
              <a:rPr lang="en-US" altLang="zh-CN" spc="-10" dirty="0"/>
              <a:t>Self</a:t>
            </a:r>
            <a:r>
              <a:rPr lang="en-US" altLang="zh-CN" spc="-20" dirty="0"/>
              <a:t> </a:t>
            </a:r>
            <a:r>
              <a:rPr lang="en-US" altLang="zh-CN" spc="-5" dirty="0"/>
              <a:t>attention</a:t>
            </a:r>
            <a:r>
              <a:rPr lang="en-US" altLang="zh-CN" spc="-15" dirty="0"/>
              <a:t> </a:t>
            </a:r>
            <a:r>
              <a:rPr lang="en-US" altLang="zh-CN" spc="-5" dirty="0"/>
              <a:t>layer</a:t>
            </a:r>
            <a:r>
              <a:rPr lang="en-US" altLang="zh-CN" spc="-10" dirty="0"/>
              <a:t> </a:t>
            </a:r>
            <a:r>
              <a:rPr lang="en-US" altLang="zh-CN" dirty="0"/>
              <a:t>-</a:t>
            </a:r>
            <a:r>
              <a:rPr lang="en-US" altLang="zh-CN" spc="-15" dirty="0"/>
              <a:t> </a:t>
            </a:r>
            <a:r>
              <a:rPr lang="en-US" altLang="zh-CN" spc="-5" dirty="0"/>
              <a:t>attends</a:t>
            </a:r>
            <a:r>
              <a:rPr lang="en-US" altLang="zh-CN" spc="-10" dirty="0"/>
              <a:t> </a:t>
            </a:r>
            <a:r>
              <a:rPr lang="en-US" altLang="zh-CN" spc="-5" dirty="0"/>
              <a:t>over</a:t>
            </a:r>
            <a:r>
              <a:rPr lang="en-US" altLang="zh-CN" spc="-15" dirty="0"/>
              <a:t> </a:t>
            </a:r>
            <a:r>
              <a:rPr lang="en-US" altLang="zh-CN" dirty="0"/>
              <a:t>sets</a:t>
            </a:r>
            <a:r>
              <a:rPr lang="en-US" altLang="zh-CN" spc="-10" dirty="0"/>
              <a:t> </a:t>
            </a:r>
            <a:r>
              <a:rPr lang="en-US" altLang="zh-CN" spc="-5" dirty="0"/>
              <a:t>of</a:t>
            </a:r>
            <a:r>
              <a:rPr lang="en-US" altLang="zh-CN" spc="-15" dirty="0"/>
              <a:t> </a:t>
            </a:r>
            <a:r>
              <a:rPr lang="en-US" altLang="zh-CN" spc="-5" dirty="0"/>
              <a:t>inputs</a:t>
            </a:r>
            <a:endParaRPr lang="zh-CN" altLang="en-US" dirty="0"/>
          </a:p>
        </p:txBody>
      </p:sp>
      <p:pic>
        <p:nvPicPr>
          <p:cNvPr id="90" name="图片 89"/>
          <p:cNvPicPr>
            <a:picLocks noChangeAspect="1"/>
          </p:cNvPicPr>
          <p:nvPr/>
        </p:nvPicPr>
        <p:blipFill>
          <a:blip r:embed="rId3"/>
          <a:stretch>
            <a:fillRect/>
          </a:stretch>
        </p:blipFill>
        <p:spPr>
          <a:xfrm>
            <a:off x="1419225" y="1366012"/>
            <a:ext cx="6524625" cy="1905000"/>
          </a:xfrm>
          <a:prstGeom prst="rect">
            <a:avLst/>
          </a:prstGeom>
        </p:spPr>
      </p:pic>
      <p:pic>
        <p:nvPicPr>
          <p:cNvPr id="30" name="图片 29"/>
          <p:cNvPicPr>
            <a:picLocks noChangeAspect="1"/>
          </p:cNvPicPr>
          <p:nvPr/>
        </p:nvPicPr>
        <p:blipFill>
          <a:blip r:embed="rId4"/>
          <a:stretch>
            <a:fillRect/>
          </a:stretch>
        </p:blipFill>
        <p:spPr>
          <a:xfrm>
            <a:off x="3516282" y="3971784"/>
            <a:ext cx="4427568" cy="865689"/>
          </a:xfrm>
          <a:prstGeom prst="rect">
            <a:avLst/>
          </a:prstGeom>
        </p:spPr>
      </p:pic>
      <p:pic>
        <p:nvPicPr>
          <p:cNvPr id="91" name="图片 90"/>
          <p:cNvPicPr>
            <a:picLocks noChangeAspect="1"/>
          </p:cNvPicPr>
          <p:nvPr/>
        </p:nvPicPr>
        <p:blipFill>
          <a:blip r:embed="rId5"/>
          <a:stretch>
            <a:fillRect/>
          </a:stretch>
        </p:blipFill>
        <p:spPr>
          <a:xfrm>
            <a:off x="0" y="3486149"/>
            <a:ext cx="1289360" cy="1879303"/>
          </a:xfrm>
          <a:prstGeom prst="rect">
            <a:avLst/>
          </a:prstGeom>
        </p:spPr>
      </p:pic>
      <p:pic>
        <p:nvPicPr>
          <p:cNvPr id="92" name="图片 91"/>
          <p:cNvPicPr>
            <a:picLocks noChangeAspect="1"/>
          </p:cNvPicPr>
          <p:nvPr/>
        </p:nvPicPr>
        <p:blipFill>
          <a:blip r:embed="rId6"/>
          <a:stretch>
            <a:fillRect/>
          </a:stretch>
        </p:blipFill>
        <p:spPr>
          <a:xfrm>
            <a:off x="1700242" y="3572519"/>
            <a:ext cx="1181100" cy="1957803"/>
          </a:xfrm>
          <a:prstGeom prst="rect">
            <a:avLst/>
          </a:prstGeom>
        </p:spPr>
      </p:pic>
      <p:sp>
        <p:nvSpPr>
          <p:cNvPr id="93" name="矩形 92"/>
          <p:cNvSpPr/>
          <p:nvPr/>
        </p:nvSpPr>
        <p:spPr>
          <a:xfrm>
            <a:off x="1920338" y="3367831"/>
            <a:ext cx="740908" cy="261610"/>
          </a:xfrm>
          <a:prstGeom prst="rect">
            <a:avLst/>
          </a:prstGeom>
        </p:spPr>
        <p:txBody>
          <a:bodyPr wrap="none">
            <a:spAutoFit/>
          </a:bodyPr>
          <a:lstStyle/>
          <a:p>
            <a:r>
              <a:rPr lang="en-US" altLang="zh-CN" sz="1100" b="1" i="1" u="sng" dirty="0">
                <a:solidFill>
                  <a:srgbClr val="000000"/>
                </a:solidFill>
                <a:cs typeface="Arial" panose="020B0604020202020204" pitchFamily="34" charset="0"/>
              </a:rPr>
              <a:t>Additive</a:t>
            </a:r>
          </a:p>
        </p:txBody>
      </p:sp>
      <p:cxnSp>
        <p:nvCxnSpPr>
          <p:cNvPr id="97" name="直接连接符 96"/>
          <p:cNvCxnSpPr/>
          <p:nvPr/>
        </p:nvCxnSpPr>
        <p:spPr>
          <a:xfrm>
            <a:off x="2323108" y="2981325"/>
            <a:ext cx="67627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38100" y="3271012"/>
            <a:ext cx="2881342" cy="237731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3697257" y="5384356"/>
            <a:ext cx="4572000" cy="307777"/>
          </a:xfrm>
          <a:prstGeom prst="rect">
            <a:avLst/>
          </a:prstGeom>
        </p:spPr>
        <p:txBody>
          <a:bodyPr>
            <a:spAutoFit/>
          </a:bodyPr>
          <a:lstStyle/>
          <a:p>
            <a:r>
              <a:rPr lang="zh-CN" altLang="en-US" sz="1400" dirty="0"/>
              <a:t>在自注意力中，Q、K和V来自同一个源（Q=K=V</a:t>
            </a:r>
            <a:r>
              <a:rPr lang="zh-CN" altLang="en-US" sz="1400" dirty="0" smtClean="0"/>
              <a:t>）</a:t>
            </a:r>
            <a:endParaRPr lang="zh-CN" altLang="en-US" sz="1400" dirty="0"/>
          </a:p>
        </p:txBody>
      </p:sp>
    </p:spTree>
    <p:extLst>
      <p:ext uri="{BB962C8B-B14F-4D97-AF65-F5344CB8AC3E}">
        <p14:creationId xmlns:p14="http://schemas.microsoft.com/office/powerpoint/2010/main" val="1349547739"/>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3A1CC-0C35-4CF8-AE98-0B1994806779}"/>
              </a:ext>
            </a:extLst>
          </p:cNvPr>
          <p:cNvSpPr>
            <a:spLocks noGrp="1"/>
          </p:cNvSpPr>
          <p:nvPr>
            <p:ph type="title"/>
          </p:nvPr>
        </p:nvSpPr>
        <p:spPr/>
        <p:txBody>
          <a:bodyPr/>
          <a:lstStyle/>
          <a:p>
            <a:r>
              <a:rPr lang="en-US" altLang="zh-CN" spc="-10" dirty="0"/>
              <a:t>Positional</a:t>
            </a:r>
            <a:r>
              <a:rPr lang="en-US" altLang="zh-CN" spc="-85" dirty="0"/>
              <a:t> </a:t>
            </a:r>
            <a:r>
              <a:rPr lang="en-US" altLang="zh-CN" spc="-5" dirty="0" smtClean="0"/>
              <a:t>encoding (PE)</a:t>
            </a:r>
            <a:endParaRPr lang="zh-CN" altLang="en-US" dirty="0"/>
          </a:p>
        </p:txBody>
      </p:sp>
      <p:pic>
        <p:nvPicPr>
          <p:cNvPr id="119" name="图片 118"/>
          <p:cNvPicPr>
            <a:picLocks noChangeAspect="1"/>
          </p:cNvPicPr>
          <p:nvPr/>
        </p:nvPicPr>
        <p:blipFill>
          <a:blip r:embed="rId3"/>
          <a:stretch>
            <a:fillRect/>
          </a:stretch>
        </p:blipFill>
        <p:spPr>
          <a:xfrm>
            <a:off x="5107305" y="2964968"/>
            <a:ext cx="1605915" cy="1500856"/>
          </a:xfrm>
          <a:prstGeom prst="rect">
            <a:avLst/>
          </a:prstGeom>
        </p:spPr>
      </p:pic>
      <p:sp>
        <p:nvSpPr>
          <p:cNvPr id="36" name="矩形 35"/>
          <p:cNvSpPr/>
          <p:nvPr/>
        </p:nvSpPr>
        <p:spPr>
          <a:xfrm>
            <a:off x="528637" y="5639219"/>
            <a:ext cx="8429625" cy="646331"/>
          </a:xfrm>
          <a:prstGeom prst="rect">
            <a:avLst/>
          </a:prstGeom>
        </p:spPr>
        <p:txBody>
          <a:bodyPr wrap="square">
            <a:spAutoFit/>
          </a:bodyPr>
          <a:lstStyle/>
          <a:p>
            <a:r>
              <a:rPr lang="zh-CN" altLang="en-US" dirty="0"/>
              <a:t>由于 self-attention 不建立在顺序信息中，我们需要在键、查询和值中对句子的顺序进行编码</a:t>
            </a:r>
          </a:p>
        </p:txBody>
      </p:sp>
      <p:grpSp>
        <p:nvGrpSpPr>
          <p:cNvPr id="60" name="组合 59"/>
          <p:cNvGrpSpPr/>
          <p:nvPr/>
        </p:nvGrpSpPr>
        <p:grpSpPr>
          <a:xfrm>
            <a:off x="528637" y="2035482"/>
            <a:ext cx="3947954" cy="3302668"/>
            <a:chOff x="528637" y="2035482"/>
            <a:chExt cx="3947954" cy="3302668"/>
          </a:xfrm>
        </p:grpSpPr>
        <p:pic>
          <p:nvPicPr>
            <p:cNvPr id="4" name="图片 3"/>
            <p:cNvPicPr>
              <a:picLocks noChangeAspect="1"/>
            </p:cNvPicPr>
            <p:nvPr/>
          </p:nvPicPr>
          <p:blipFill>
            <a:blip r:embed="rId4"/>
            <a:stretch>
              <a:fillRect/>
            </a:stretch>
          </p:blipFill>
          <p:spPr>
            <a:xfrm>
              <a:off x="528637" y="2035482"/>
              <a:ext cx="3929063" cy="3241367"/>
            </a:xfrm>
            <a:prstGeom prst="rect">
              <a:avLst/>
            </a:prstGeom>
          </p:spPr>
        </p:pic>
        <p:pic>
          <p:nvPicPr>
            <p:cNvPr id="37" name="图片 36"/>
            <p:cNvPicPr>
              <a:picLocks noChangeAspect="1"/>
            </p:cNvPicPr>
            <p:nvPr/>
          </p:nvPicPr>
          <p:blipFill>
            <a:blip r:embed="rId5"/>
            <a:stretch>
              <a:fillRect/>
            </a:stretch>
          </p:blipFill>
          <p:spPr>
            <a:xfrm>
              <a:off x="3864768" y="5098382"/>
              <a:ext cx="611823" cy="239768"/>
            </a:xfrm>
            <a:prstGeom prst="rect">
              <a:avLst/>
            </a:prstGeom>
          </p:spPr>
        </p:pic>
      </p:grpSp>
    </p:spTree>
    <p:extLst>
      <p:ext uri="{BB962C8B-B14F-4D97-AF65-F5344CB8AC3E}">
        <p14:creationId xmlns:p14="http://schemas.microsoft.com/office/powerpoint/2010/main" val="4155809007"/>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E2E20-AAF1-4635-8BA2-FD8D810EA687}"/>
              </a:ext>
            </a:extLst>
          </p:cNvPr>
          <p:cNvSpPr>
            <a:spLocks noGrp="1"/>
          </p:cNvSpPr>
          <p:nvPr>
            <p:ph type="title"/>
          </p:nvPr>
        </p:nvSpPr>
        <p:spPr/>
        <p:txBody>
          <a:bodyPr/>
          <a:lstStyle/>
          <a:p>
            <a:r>
              <a:rPr lang="en-US" altLang="zh-CN" spc="-5" dirty="0"/>
              <a:t>Last</a:t>
            </a:r>
            <a:r>
              <a:rPr lang="en-US" altLang="zh-CN" spc="-75" dirty="0"/>
              <a:t> </a:t>
            </a:r>
            <a:r>
              <a:rPr lang="en-US" altLang="zh-CN" spc="-25" dirty="0"/>
              <a:t>Time: </a:t>
            </a:r>
            <a:r>
              <a:rPr lang="en-US" altLang="zh-CN" spc="-5" dirty="0"/>
              <a:t>Recurrent</a:t>
            </a:r>
            <a:r>
              <a:rPr lang="en-US" altLang="zh-CN" spc="-25" dirty="0"/>
              <a:t> </a:t>
            </a:r>
            <a:r>
              <a:rPr lang="en-US" altLang="zh-CN" spc="-5" dirty="0"/>
              <a:t>Neural</a:t>
            </a:r>
            <a:r>
              <a:rPr lang="en-US" altLang="zh-CN" spc="-25" dirty="0"/>
              <a:t> </a:t>
            </a:r>
            <a:r>
              <a:rPr lang="en-US" altLang="zh-CN" spc="-5" dirty="0"/>
              <a:t>Networks</a:t>
            </a:r>
            <a:endParaRPr lang="zh-CN" altLang="en-US" dirty="0"/>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0783" y="905651"/>
            <a:ext cx="60960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stretch>
            <a:fillRect/>
          </a:stretch>
        </p:blipFill>
        <p:spPr>
          <a:xfrm>
            <a:off x="181459" y="1144596"/>
            <a:ext cx="1662433" cy="2009570"/>
          </a:xfrm>
          <a:prstGeom prst="rect">
            <a:avLst/>
          </a:prstGeom>
        </p:spPr>
      </p:pic>
      <p:sp>
        <p:nvSpPr>
          <p:cNvPr id="13" name="文本框 12"/>
          <p:cNvSpPr txBox="1"/>
          <p:nvPr/>
        </p:nvSpPr>
        <p:spPr>
          <a:xfrm>
            <a:off x="3175916" y="2655891"/>
            <a:ext cx="1453204" cy="307777"/>
          </a:xfrm>
          <a:prstGeom prst="rect">
            <a:avLst/>
          </a:prstGeom>
          <a:noFill/>
        </p:spPr>
        <p:txBody>
          <a:bodyPr wrap="square" rtlCol="0">
            <a:spAutoFit/>
          </a:bodyPr>
          <a:lstStyle/>
          <a:p>
            <a:r>
              <a:rPr lang="zh-CN" altLang="en-US" sz="1400" dirty="0" smtClean="0">
                <a:effectLst>
                  <a:outerShdw blurRad="38100" dist="38100" dir="2700000" algn="tl">
                    <a:srgbClr val="000000">
                      <a:alpha val="43137"/>
                    </a:srgbClr>
                  </a:outerShdw>
                </a:effectLst>
                <a:latin typeface="华文宋体" panose="02010600040101010101" pitchFamily="2" charset="-122"/>
                <a:ea typeface="华文宋体" panose="02010600040101010101" pitchFamily="2" charset="-122"/>
              </a:rPr>
              <a:t>按照时间线展开</a:t>
            </a:r>
            <a:endParaRPr lang="zh-CN" altLang="en-US" sz="1400" dirty="0">
              <a:effectLst>
                <a:outerShdw blurRad="38100" dist="38100" dir="2700000" algn="tl">
                  <a:srgbClr val="000000">
                    <a:alpha val="43137"/>
                  </a:srgbClr>
                </a:outerShdw>
              </a:effectLst>
              <a:latin typeface="华文宋体" panose="02010600040101010101" pitchFamily="2" charset="-122"/>
              <a:ea typeface="华文宋体" panose="02010600040101010101" pitchFamily="2" charset="-122"/>
            </a:endParaRPr>
          </a:p>
        </p:txBody>
      </p:sp>
      <p:pic>
        <p:nvPicPr>
          <p:cNvPr id="10" name="图片 9"/>
          <p:cNvPicPr>
            <a:picLocks noChangeAspect="1"/>
          </p:cNvPicPr>
          <p:nvPr/>
        </p:nvPicPr>
        <p:blipFill>
          <a:blip r:embed="rId5"/>
          <a:stretch>
            <a:fillRect/>
          </a:stretch>
        </p:blipFill>
        <p:spPr>
          <a:xfrm>
            <a:off x="5339754" y="3536555"/>
            <a:ext cx="3680296" cy="381131"/>
          </a:xfrm>
          <a:prstGeom prst="rect">
            <a:avLst/>
          </a:prstGeom>
        </p:spPr>
      </p:pic>
      <p:pic>
        <p:nvPicPr>
          <p:cNvPr id="12" name="图片 11"/>
          <p:cNvPicPr>
            <a:picLocks noChangeAspect="1"/>
          </p:cNvPicPr>
          <p:nvPr/>
        </p:nvPicPr>
        <p:blipFill>
          <a:blip r:embed="rId6"/>
          <a:stretch>
            <a:fillRect/>
          </a:stretch>
        </p:blipFill>
        <p:spPr>
          <a:xfrm>
            <a:off x="2917063" y="3377129"/>
            <a:ext cx="1976438" cy="679056"/>
          </a:xfrm>
          <a:prstGeom prst="rect">
            <a:avLst/>
          </a:prstGeom>
        </p:spPr>
      </p:pic>
      <p:cxnSp>
        <p:nvCxnSpPr>
          <p:cNvPr id="15" name="直接连接符 14"/>
          <p:cNvCxnSpPr/>
          <p:nvPr/>
        </p:nvCxnSpPr>
        <p:spPr>
          <a:xfrm>
            <a:off x="2198670" y="1144596"/>
            <a:ext cx="0" cy="200957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648015" y="3388241"/>
            <a:ext cx="2514535" cy="6897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598626" y="4291420"/>
            <a:ext cx="4950587" cy="2305571"/>
            <a:chOff x="1012051" y="3177151"/>
            <a:chExt cx="6132181" cy="2975428"/>
          </a:xfrm>
        </p:grpSpPr>
        <p:pic>
          <p:nvPicPr>
            <p:cNvPr id="24" name="图片 23"/>
            <p:cNvPicPr>
              <a:picLocks noChangeAspect="1"/>
            </p:cNvPicPr>
            <p:nvPr/>
          </p:nvPicPr>
          <p:blipFill rotWithShape="1">
            <a:blip r:embed="rId7"/>
            <a:srcRect r="19485"/>
            <a:stretch/>
          </p:blipFill>
          <p:spPr>
            <a:xfrm>
              <a:off x="1012051" y="3177151"/>
              <a:ext cx="6132181" cy="2975428"/>
            </a:xfrm>
            <a:prstGeom prst="rect">
              <a:avLst/>
            </a:prstGeom>
          </p:spPr>
        </p:pic>
        <p:pic>
          <p:nvPicPr>
            <p:cNvPr id="25" name="图片 24"/>
            <p:cNvPicPr>
              <a:picLocks noChangeAspect="1"/>
            </p:cNvPicPr>
            <p:nvPr/>
          </p:nvPicPr>
          <p:blipFill>
            <a:blip r:embed="rId8"/>
            <a:stretch>
              <a:fillRect/>
            </a:stretch>
          </p:blipFill>
          <p:spPr>
            <a:xfrm>
              <a:off x="2419353" y="4252912"/>
              <a:ext cx="379794" cy="476250"/>
            </a:xfrm>
            <a:prstGeom prst="rect">
              <a:avLst/>
            </a:prstGeom>
          </p:spPr>
        </p:pic>
        <p:sp>
          <p:nvSpPr>
            <p:cNvPr id="26" name="矩形 25"/>
            <p:cNvSpPr/>
            <p:nvPr/>
          </p:nvSpPr>
          <p:spPr>
            <a:xfrm>
              <a:off x="4248150" y="4252912"/>
              <a:ext cx="723900" cy="47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9"/>
            <a:stretch>
              <a:fillRect/>
            </a:stretch>
          </p:blipFill>
          <p:spPr>
            <a:xfrm>
              <a:off x="4359522" y="4253706"/>
              <a:ext cx="535423" cy="475456"/>
            </a:xfrm>
            <a:prstGeom prst="rect">
              <a:avLst/>
            </a:prstGeom>
          </p:spPr>
        </p:pic>
      </p:grpSp>
    </p:spTree>
    <p:extLst>
      <p:ext uri="{BB962C8B-B14F-4D97-AF65-F5344CB8AC3E}">
        <p14:creationId xmlns:p14="http://schemas.microsoft.com/office/powerpoint/2010/main" val="855612196"/>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3A1CC-0C35-4CF8-AE98-0B1994806779}"/>
              </a:ext>
            </a:extLst>
          </p:cNvPr>
          <p:cNvSpPr>
            <a:spLocks noGrp="1"/>
          </p:cNvSpPr>
          <p:nvPr>
            <p:ph type="title"/>
          </p:nvPr>
        </p:nvSpPr>
        <p:spPr/>
        <p:txBody>
          <a:bodyPr/>
          <a:lstStyle/>
          <a:p>
            <a:r>
              <a:rPr lang="en-US" altLang="zh-CN" spc="-10" dirty="0"/>
              <a:t>Positional</a:t>
            </a:r>
            <a:r>
              <a:rPr lang="en-US" altLang="zh-CN" spc="-85" dirty="0"/>
              <a:t> </a:t>
            </a:r>
            <a:r>
              <a:rPr lang="en-US" altLang="zh-CN" spc="-5" dirty="0" smtClean="0"/>
              <a:t>encoding (PE)</a:t>
            </a:r>
            <a:endParaRPr lang="zh-CN" altLang="en-US" dirty="0"/>
          </a:p>
        </p:txBody>
      </p:sp>
      <p:grpSp>
        <p:nvGrpSpPr>
          <p:cNvPr id="5" name="object 4">
            <a:extLst>
              <a:ext uri="{FF2B5EF4-FFF2-40B4-BE49-F238E27FC236}">
                <a16:creationId xmlns:a16="http://schemas.microsoft.com/office/drawing/2014/main" id="{38D4DE9E-5265-475C-874B-FC132F621150}"/>
              </a:ext>
            </a:extLst>
          </p:cNvPr>
          <p:cNvGrpSpPr/>
          <p:nvPr/>
        </p:nvGrpSpPr>
        <p:grpSpPr>
          <a:xfrm>
            <a:off x="1373027" y="2820189"/>
            <a:ext cx="1039494" cy="289560"/>
            <a:chOff x="1101564" y="1662901"/>
            <a:chExt cx="1039494" cy="289560"/>
          </a:xfrm>
        </p:grpSpPr>
        <p:sp>
          <p:nvSpPr>
            <p:cNvPr id="6" name="object 5">
              <a:extLst>
                <a:ext uri="{FF2B5EF4-FFF2-40B4-BE49-F238E27FC236}">
                  <a16:creationId xmlns:a16="http://schemas.microsoft.com/office/drawing/2014/main" id="{E2AFD3D7-4310-49B3-94E4-E572348FD3B3}"/>
                </a:ext>
              </a:extLst>
            </p:cNvPr>
            <p:cNvSpPr/>
            <p:nvPr/>
          </p:nvSpPr>
          <p:spPr>
            <a:xfrm>
              <a:off x="18151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7" name="object 6">
              <a:extLst>
                <a:ext uri="{FF2B5EF4-FFF2-40B4-BE49-F238E27FC236}">
                  <a16:creationId xmlns:a16="http://schemas.microsoft.com/office/drawing/2014/main" id="{0DDD33C0-AD94-4E62-B60F-A0552AE30470}"/>
                </a:ext>
              </a:extLst>
            </p:cNvPr>
            <p:cNvSpPr/>
            <p:nvPr/>
          </p:nvSpPr>
          <p:spPr>
            <a:xfrm>
              <a:off x="18151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 name="object 7">
              <a:extLst>
                <a:ext uri="{FF2B5EF4-FFF2-40B4-BE49-F238E27FC236}">
                  <a16:creationId xmlns:a16="http://schemas.microsoft.com/office/drawing/2014/main" id="{EE0EA369-220C-48A0-93E9-1FDC13636ABE}"/>
                </a:ext>
              </a:extLst>
            </p:cNvPr>
            <p:cNvSpPr/>
            <p:nvPr/>
          </p:nvSpPr>
          <p:spPr>
            <a:xfrm>
              <a:off x="14607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8">
              <a:extLst>
                <a:ext uri="{FF2B5EF4-FFF2-40B4-BE49-F238E27FC236}">
                  <a16:creationId xmlns:a16="http://schemas.microsoft.com/office/drawing/2014/main" id="{765D313E-8DDA-4212-8967-23B76804DA95}"/>
                </a:ext>
              </a:extLst>
            </p:cNvPr>
            <p:cNvSpPr/>
            <p:nvPr/>
          </p:nvSpPr>
          <p:spPr>
            <a:xfrm>
              <a:off x="14607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9">
              <a:extLst>
                <a:ext uri="{FF2B5EF4-FFF2-40B4-BE49-F238E27FC236}">
                  <a16:creationId xmlns:a16="http://schemas.microsoft.com/office/drawing/2014/main" id="{97612096-D1BF-4260-BC12-112B13549036}"/>
                </a:ext>
              </a:extLst>
            </p:cNvPr>
            <p:cNvSpPr/>
            <p:nvPr/>
          </p:nvSpPr>
          <p:spPr>
            <a:xfrm>
              <a:off x="1106326" y="16676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10">
              <a:extLst>
                <a:ext uri="{FF2B5EF4-FFF2-40B4-BE49-F238E27FC236}">
                  <a16:creationId xmlns:a16="http://schemas.microsoft.com/office/drawing/2014/main" id="{2D3C8AF2-D422-44F0-A7CD-4CA4481F5FA2}"/>
                </a:ext>
              </a:extLst>
            </p:cNvPr>
            <p:cNvSpPr/>
            <p:nvPr/>
          </p:nvSpPr>
          <p:spPr>
            <a:xfrm>
              <a:off x="1106326" y="16676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2" name="object 11">
            <a:extLst>
              <a:ext uri="{FF2B5EF4-FFF2-40B4-BE49-F238E27FC236}">
                <a16:creationId xmlns:a16="http://schemas.microsoft.com/office/drawing/2014/main" id="{F5BD3191-3F30-46F1-A206-6EF33C0CB0F6}"/>
              </a:ext>
            </a:extLst>
          </p:cNvPr>
          <p:cNvSpPr txBox="1"/>
          <p:nvPr/>
        </p:nvSpPr>
        <p:spPr>
          <a:xfrm>
            <a:off x="1258713" y="2407434"/>
            <a:ext cx="1217295" cy="249554"/>
          </a:xfrm>
          <a:prstGeom prst="rect">
            <a:avLst/>
          </a:prstGeom>
          <a:solidFill>
            <a:srgbClr val="FCE4CD">
              <a:alpha val="42744"/>
            </a:srgbClr>
          </a:solidFill>
          <a:ln w="19049">
            <a:solidFill>
              <a:srgbClr val="FF9900"/>
            </a:solidFill>
          </a:ln>
        </p:spPr>
        <p:txBody>
          <a:bodyPr vert="horz" wrap="square" lIns="0" tIns="10795" rIns="0" bIns="0" rtlCol="0">
            <a:spAutoFit/>
          </a:bodyPr>
          <a:lstStyle/>
          <a:p>
            <a:pPr marL="85725">
              <a:lnSpc>
                <a:spcPct val="100000"/>
              </a:lnSpc>
              <a:spcBef>
                <a:spcPts val="85"/>
              </a:spcBef>
            </a:pPr>
            <a:r>
              <a:rPr sz="1400" dirty="0">
                <a:latin typeface="Arial MT"/>
                <a:cs typeface="Arial MT"/>
              </a:rPr>
              <a:t>self-attention</a:t>
            </a:r>
            <a:endParaRPr sz="1400">
              <a:latin typeface="Arial MT"/>
              <a:cs typeface="Arial MT"/>
            </a:endParaRPr>
          </a:p>
        </p:txBody>
      </p:sp>
      <p:grpSp>
        <p:nvGrpSpPr>
          <p:cNvPr id="13" name="object 12">
            <a:extLst>
              <a:ext uri="{FF2B5EF4-FFF2-40B4-BE49-F238E27FC236}">
                <a16:creationId xmlns:a16="http://schemas.microsoft.com/office/drawing/2014/main" id="{B9522A08-ACA9-4085-81A8-F7B63C7D4C46}"/>
              </a:ext>
            </a:extLst>
          </p:cNvPr>
          <p:cNvGrpSpPr/>
          <p:nvPr/>
        </p:nvGrpSpPr>
        <p:grpSpPr>
          <a:xfrm>
            <a:off x="1366500" y="1932725"/>
            <a:ext cx="1029969" cy="289560"/>
            <a:chOff x="1095037" y="775437"/>
            <a:chExt cx="1029969" cy="289560"/>
          </a:xfrm>
        </p:grpSpPr>
        <p:sp>
          <p:nvSpPr>
            <p:cNvPr id="14" name="object 13">
              <a:extLst>
                <a:ext uri="{FF2B5EF4-FFF2-40B4-BE49-F238E27FC236}">
                  <a16:creationId xmlns:a16="http://schemas.microsoft.com/office/drawing/2014/main" id="{F8D4BF7B-57DC-401F-B80E-E84E6376E57F}"/>
                </a:ext>
              </a:extLst>
            </p:cNvPr>
            <p:cNvSpPr/>
            <p:nvPr/>
          </p:nvSpPr>
          <p:spPr>
            <a:xfrm>
              <a:off x="1449250"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5" name="object 14">
              <a:extLst>
                <a:ext uri="{FF2B5EF4-FFF2-40B4-BE49-F238E27FC236}">
                  <a16:creationId xmlns:a16="http://schemas.microsoft.com/office/drawing/2014/main" id="{120EDE97-2247-491F-AF94-FD3D970EFF1A}"/>
                </a:ext>
              </a:extLst>
            </p:cNvPr>
            <p:cNvSpPr/>
            <p:nvPr/>
          </p:nvSpPr>
          <p:spPr>
            <a:xfrm>
              <a:off x="1449250"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5EF304C9-07E0-496E-A846-26EEFCBD8AE8}"/>
                </a:ext>
              </a:extLst>
            </p:cNvPr>
            <p:cNvSpPr/>
            <p:nvPr/>
          </p:nvSpPr>
          <p:spPr>
            <a:xfrm>
              <a:off x="1798699"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7" name="object 16">
              <a:extLst>
                <a:ext uri="{FF2B5EF4-FFF2-40B4-BE49-F238E27FC236}">
                  <a16:creationId xmlns:a16="http://schemas.microsoft.com/office/drawing/2014/main" id="{E1D363B9-7B7C-4165-BAE9-CB6FC8DEFF15}"/>
                </a:ext>
              </a:extLst>
            </p:cNvPr>
            <p:cNvSpPr/>
            <p:nvPr/>
          </p:nvSpPr>
          <p:spPr>
            <a:xfrm>
              <a:off x="1798699"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8" name="object 17">
              <a:extLst>
                <a:ext uri="{FF2B5EF4-FFF2-40B4-BE49-F238E27FC236}">
                  <a16:creationId xmlns:a16="http://schemas.microsoft.com/office/drawing/2014/main" id="{92F2AAF3-31B4-40D5-853C-256752698960}"/>
                </a:ext>
              </a:extLst>
            </p:cNvPr>
            <p:cNvSpPr/>
            <p:nvPr/>
          </p:nvSpPr>
          <p:spPr>
            <a:xfrm>
              <a:off x="1099800" y="780200"/>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9" name="object 18">
              <a:extLst>
                <a:ext uri="{FF2B5EF4-FFF2-40B4-BE49-F238E27FC236}">
                  <a16:creationId xmlns:a16="http://schemas.microsoft.com/office/drawing/2014/main" id="{E373568D-D774-499B-BFC5-21BCAD5BFE07}"/>
                </a:ext>
              </a:extLst>
            </p:cNvPr>
            <p:cNvSpPr/>
            <p:nvPr/>
          </p:nvSpPr>
          <p:spPr>
            <a:xfrm>
              <a:off x="1099800" y="780200"/>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0" name="object 19">
            <a:extLst>
              <a:ext uri="{FF2B5EF4-FFF2-40B4-BE49-F238E27FC236}">
                <a16:creationId xmlns:a16="http://schemas.microsoft.com/office/drawing/2014/main" id="{F7BF4D41-6DCD-4EB4-BA38-DFA5D7450921}"/>
              </a:ext>
            </a:extLst>
          </p:cNvPr>
          <p:cNvSpPr txBox="1"/>
          <p:nvPr/>
        </p:nvSpPr>
        <p:spPr>
          <a:xfrm>
            <a:off x="1327937" y="1899746"/>
            <a:ext cx="1121410" cy="349885"/>
          </a:xfrm>
          <a:prstGeom prst="rect">
            <a:avLst/>
          </a:prstGeom>
          <a:solidFill>
            <a:srgbClr val="FCE4CD">
              <a:alpha val="30587"/>
            </a:srgbClr>
          </a:solidFill>
          <a:ln w="19049">
            <a:solidFill>
              <a:srgbClr val="B45F06"/>
            </a:solidFill>
          </a:ln>
        </p:spPr>
        <p:txBody>
          <a:bodyPr vert="horz" wrap="square" lIns="0" tIns="80010" rIns="0" bIns="0" rtlCol="0">
            <a:spAutoFit/>
          </a:bodyPr>
          <a:lstStyle/>
          <a:p>
            <a:pPr marL="137160">
              <a:lnSpc>
                <a:spcPct val="100000"/>
              </a:lnSpc>
              <a:spcBef>
                <a:spcPts val="630"/>
              </a:spcBef>
              <a:tabLst>
                <a:tab pos="486409" algn="l"/>
                <a:tab pos="836294"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21" name="object 20">
            <a:extLst>
              <a:ext uri="{FF2B5EF4-FFF2-40B4-BE49-F238E27FC236}">
                <a16:creationId xmlns:a16="http://schemas.microsoft.com/office/drawing/2014/main" id="{1AB0E1F3-E2FC-4300-8257-2676105C13B9}"/>
              </a:ext>
            </a:extLst>
          </p:cNvPr>
          <p:cNvGrpSpPr/>
          <p:nvPr/>
        </p:nvGrpSpPr>
        <p:grpSpPr>
          <a:xfrm>
            <a:off x="1865527" y="2258481"/>
            <a:ext cx="41275" cy="154305"/>
            <a:chOff x="1594064" y="1101193"/>
            <a:chExt cx="41275" cy="154305"/>
          </a:xfrm>
        </p:grpSpPr>
        <p:sp>
          <p:nvSpPr>
            <p:cNvPr id="22" name="object 21">
              <a:extLst>
                <a:ext uri="{FF2B5EF4-FFF2-40B4-BE49-F238E27FC236}">
                  <a16:creationId xmlns:a16="http://schemas.microsoft.com/office/drawing/2014/main" id="{CB72C883-90A2-40E3-A357-AF6E4B3ACAF1}"/>
                </a:ext>
              </a:extLst>
            </p:cNvPr>
            <p:cNvSpPr/>
            <p:nvPr/>
          </p:nvSpPr>
          <p:spPr>
            <a:xfrm>
              <a:off x="1609749" y="1149132"/>
              <a:ext cx="5080" cy="101600"/>
            </a:xfrm>
            <a:custGeom>
              <a:avLst/>
              <a:gdLst/>
              <a:ahLst/>
              <a:cxnLst/>
              <a:rect l="l" t="t" r="r" b="b"/>
              <a:pathLst>
                <a:path w="5080" h="101600">
                  <a:moveTo>
                    <a:pt x="2395" y="-4762"/>
                  </a:moveTo>
                  <a:lnTo>
                    <a:pt x="2395" y="105776"/>
                  </a:lnTo>
                </a:path>
              </a:pathLst>
            </a:custGeom>
            <a:ln w="14316">
              <a:solidFill>
                <a:srgbClr val="222222"/>
              </a:solidFill>
            </a:ln>
          </p:spPr>
          <p:txBody>
            <a:bodyPr wrap="square" lIns="0" tIns="0" rIns="0" bIns="0" rtlCol="0"/>
            <a:lstStyle/>
            <a:p>
              <a:endParaRPr/>
            </a:p>
          </p:txBody>
        </p:sp>
        <p:sp>
          <p:nvSpPr>
            <p:cNvPr id="23" name="object 22">
              <a:extLst>
                <a:ext uri="{FF2B5EF4-FFF2-40B4-BE49-F238E27FC236}">
                  <a16:creationId xmlns:a16="http://schemas.microsoft.com/office/drawing/2014/main" id="{A855FAE4-B335-4C0B-B0CD-B4CA30F93342}"/>
                </a:ext>
              </a:extLst>
            </p:cNvPr>
            <p:cNvSpPr/>
            <p:nvPr/>
          </p:nvSpPr>
          <p:spPr>
            <a:xfrm>
              <a:off x="1598826" y="1105956"/>
              <a:ext cx="31750" cy="44450"/>
            </a:xfrm>
            <a:custGeom>
              <a:avLst/>
              <a:gdLst/>
              <a:ahLst/>
              <a:cxnLst/>
              <a:rect l="l" t="t" r="r" b="b"/>
              <a:pathLst>
                <a:path w="31750" h="44450">
                  <a:moveTo>
                    <a:pt x="31430" y="43922"/>
                  </a:moveTo>
                  <a:lnTo>
                    <a:pt x="0" y="42431"/>
                  </a:lnTo>
                  <a:lnTo>
                    <a:pt x="17763" y="0"/>
                  </a:lnTo>
                  <a:lnTo>
                    <a:pt x="31430" y="43922"/>
                  </a:lnTo>
                  <a:close/>
                </a:path>
              </a:pathLst>
            </a:custGeom>
            <a:solidFill>
              <a:srgbClr val="222222"/>
            </a:solidFill>
          </p:spPr>
          <p:txBody>
            <a:bodyPr wrap="square" lIns="0" tIns="0" rIns="0" bIns="0" rtlCol="0"/>
            <a:lstStyle/>
            <a:p>
              <a:endParaRPr/>
            </a:p>
          </p:txBody>
        </p:sp>
        <p:sp>
          <p:nvSpPr>
            <p:cNvPr id="24" name="object 23">
              <a:extLst>
                <a:ext uri="{FF2B5EF4-FFF2-40B4-BE49-F238E27FC236}">
                  <a16:creationId xmlns:a16="http://schemas.microsoft.com/office/drawing/2014/main" id="{FDA661D1-F114-434A-8E26-631A50186518}"/>
                </a:ext>
              </a:extLst>
            </p:cNvPr>
            <p:cNvSpPr/>
            <p:nvPr/>
          </p:nvSpPr>
          <p:spPr>
            <a:xfrm>
              <a:off x="1598826" y="1105956"/>
              <a:ext cx="31750" cy="44450"/>
            </a:xfrm>
            <a:custGeom>
              <a:avLst/>
              <a:gdLst/>
              <a:ahLst/>
              <a:cxnLst/>
              <a:rect l="l" t="t" r="r" b="b"/>
              <a:pathLst>
                <a:path w="31750" h="44450">
                  <a:moveTo>
                    <a:pt x="31430" y="43922"/>
                  </a:moveTo>
                  <a:lnTo>
                    <a:pt x="17763" y="0"/>
                  </a:lnTo>
                  <a:lnTo>
                    <a:pt x="0" y="42431"/>
                  </a:lnTo>
                  <a:lnTo>
                    <a:pt x="31430" y="43922"/>
                  </a:lnTo>
                  <a:close/>
                </a:path>
              </a:pathLst>
            </a:custGeom>
            <a:ln w="9524">
              <a:solidFill>
                <a:srgbClr val="222222"/>
              </a:solidFill>
            </a:ln>
          </p:spPr>
          <p:txBody>
            <a:bodyPr wrap="square" lIns="0" tIns="0" rIns="0" bIns="0" rtlCol="0"/>
            <a:lstStyle/>
            <a:p>
              <a:endParaRPr/>
            </a:p>
          </p:txBody>
        </p:sp>
      </p:grpSp>
      <p:grpSp>
        <p:nvGrpSpPr>
          <p:cNvPr id="25" name="object 24">
            <a:extLst>
              <a:ext uri="{FF2B5EF4-FFF2-40B4-BE49-F238E27FC236}">
                <a16:creationId xmlns:a16="http://schemas.microsoft.com/office/drawing/2014/main" id="{04247B11-7072-4217-AD6E-71F72FFFED53}"/>
              </a:ext>
            </a:extLst>
          </p:cNvPr>
          <p:cNvGrpSpPr/>
          <p:nvPr/>
        </p:nvGrpSpPr>
        <p:grpSpPr>
          <a:xfrm>
            <a:off x="1373027" y="2641017"/>
            <a:ext cx="1039494" cy="748030"/>
            <a:chOff x="1101564" y="1483729"/>
            <a:chExt cx="1039494" cy="748030"/>
          </a:xfrm>
        </p:grpSpPr>
        <p:sp>
          <p:nvSpPr>
            <p:cNvPr id="26" name="object 25">
              <a:extLst>
                <a:ext uri="{FF2B5EF4-FFF2-40B4-BE49-F238E27FC236}">
                  <a16:creationId xmlns:a16="http://schemas.microsoft.com/office/drawing/2014/main" id="{1A527A1B-44AD-4D9B-BF94-A41F304CC39A}"/>
                </a:ext>
              </a:extLst>
            </p:cNvPr>
            <p:cNvSpPr/>
            <p:nvPr/>
          </p:nvSpPr>
          <p:spPr>
            <a:xfrm>
              <a:off x="1626244" y="1531692"/>
              <a:ext cx="3175" cy="85725"/>
            </a:xfrm>
            <a:custGeom>
              <a:avLst/>
              <a:gdLst/>
              <a:ahLst/>
              <a:cxnLst/>
              <a:rect l="l" t="t" r="r" b="b"/>
              <a:pathLst>
                <a:path w="3175" h="85725">
                  <a:moveTo>
                    <a:pt x="1440" y="-4762"/>
                  </a:moveTo>
                  <a:lnTo>
                    <a:pt x="1440" y="90444"/>
                  </a:lnTo>
                </a:path>
              </a:pathLst>
            </a:custGeom>
            <a:ln w="12405">
              <a:solidFill>
                <a:srgbClr val="222222"/>
              </a:solidFill>
            </a:ln>
          </p:spPr>
          <p:txBody>
            <a:bodyPr wrap="square" lIns="0" tIns="0" rIns="0" bIns="0" rtlCol="0"/>
            <a:lstStyle/>
            <a:p>
              <a:endParaRPr/>
            </a:p>
          </p:txBody>
        </p:sp>
        <p:sp>
          <p:nvSpPr>
            <p:cNvPr id="27" name="object 26">
              <a:extLst>
                <a:ext uri="{FF2B5EF4-FFF2-40B4-BE49-F238E27FC236}">
                  <a16:creationId xmlns:a16="http://schemas.microsoft.com/office/drawing/2014/main" id="{C5D9F74B-E9C9-417C-8AF9-B2C0E4007320}"/>
                </a:ext>
              </a:extLst>
            </p:cNvPr>
            <p:cNvSpPr/>
            <p:nvPr/>
          </p:nvSpPr>
          <p:spPr>
            <a:xfrm>
              <a:off x="1610521" y="1488491"/>
              <a:ext cx="31750" cy="43815"/>
            </a:xfrm>
            <a:custGeom>
              <a:avLst/>
              <a:gdLst/>
              <a:ahLst/>
              <a:cxnLst/>
              <a:rect l="l" t="t" r="r" b="b"/>
              <a:pathLst>
                <a:path w="31750" h="43815">
                  <a:moveTo>
                    <a:pt x="0" y="43729"/>
                  </a:moveTo>
                  <a:lnTo>
                    <a:pt x="14271" y="0"/>
                  </a:lnTo>
                  <a:lnTo>
                    <a:pt x="31447" y="42672"/>
                  </a:lnTo>
                  <a:lnTo>
                    <a:pt x="0" y="43729"/>
                  </a:lnTo>
                  <a:close/>
                </a:path>
              </a:pathLst>
            </a:custGeom>
            <a:solidFill>
              <a:srgbClr val="222222"/>
            </a:solidFill>
          </p:spPr>
          <p:txBody>
            <a:bodyPr wrap="square" lIns="0" tIns="0" rIns="0" bIns="0" rtlCol="0"/>
            <a:lstStyle/>
            <a:p>
              <a:endParaRPr/>
            </a:p>
          </p:txBody>
        </p:sp>
        <p:sp>
          <p:nvSpPr>
            <p:cNvPr id="28" name="object 27">
              <a:extLst>
                <a:ext uri="{FF2B5EF4-FFF2-40B4-BE49-F238E27FC236}">
                  <a16:creationId xmlns:a16="http://schemas.microsoft.com/office/drawing/2014/main" id="{C209CFC6-02B2-44A9-8DC0-925C6EE8EE33}"/>
                </a:ext>
              </a:extLst>
            </p:cNvPr>
            <p:cNvSpPr/>
            <p:nvPr/>
          </p:nvSpPr>
          <p:spPr>
            <a:xfrm>
              <a:off x="1610521" y="1488491"/>
              <a:ext cx="31750" cy="43815"/>
            </a:xfrm>
            <a:custGeom>
              <a:avLst/>
              <a:gdLst/>
              <a:ahLst/>
              <a:cxnLst/>
              <a:rect l="l" t="t" r="r" b="b"/>
              <a:pathLst>
                <a:path w="31750" h="43815">
                  <a:moveTo>
                    <a:pt x="31447" y="42672"/>
                  </a:moveTo>
                  <a:lnTo>
                    <a:pt x="14271" y="0"/>
                  </a:lnTo>
                  <a:lnTo>
                    <a:pt x="0" y="43729"/>
                  </a:lnTo>
                  <a:lnTo>
                    <a:pt x="31447" y="42672"/>
                  </a:lnTo>
                  <a:close/>
                </a:path>
              </a:pathLst>
            </a:custGeom>
            <a:ln w="9524">
              <a:solidFill>
                <a:srgbClr val="222222"/>
              </a:solidFill>
            </a:ln>
          </p:spPr>
          <p:txBody>
            <a:bodyPr wrap="square" lIns="0" tIns="0" rIns="0" bIns="0" rtlCol="0"/>
            <a:lstStyle/>
            <a:p>
              <a:endParaRPr/>
            </a:p>
          </p:txBody>
        </p:sp>
        <p:sp>
          <p:nvSpPr>
            <p:cNvPr id="29" name="object 28">
              <a:extLst>
                <a:ext uri="{FF2B5EF4-FFF2-40B4-BE49-F238E27FC236}">
                  <a16:creationId xmlns:a16="http://schemas.microsoft.com/office/drawing/2014/main" id="{BE2EBC58-B163-4DAF-9340-48D14609E2FE}"/>
                </a:ext>
              </a:extLst>
            </p:cNvPr>
            <p:cNvSpPr/>
            <p:nvPr/>
          </p:nvSpPr>
          <p:spPr>
            <a:xfrm>
              <a:off x="18151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0" name="object 29">
              <a:extLst>
                <a:ext uri="{FF2B5EF4-FFF2-40B4-BE49-F238E27FC236}">
                  <a16:creationId xmlns:a16="http://schemas.microsoft.com/office/drawing/2014/main" id="{0693D123-FE0F-4AC7-8BC4-6F799BED7AE0}"/>
                </a:ext>
              </a:extLst>
            </p:cNvPr>
            <p:cNvSpPr/>
            <p:nvPr/>
          </p:nvSpPr>
          <p:spPr>
            <a:xfrm>
              <a:off x="18151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1" name="object 30">
              <a:extLst>
                <a:ext uri="{FF2B5EF4-FFF2-40B4-BE49-F238E27FC236}">
                  <a16:creationId xmlns:a16="http://schemas.microsoft.com/office/drawing/2014/main" id="{D4E9CA7A-8D21-4B33-BF83-D02E2BAA8B20}"/>
                </a:ext>
              </a:extLst>
            </p:cNvPr>
            <p:cNvSpPr/>
            <p:nvPr/>
          </p:nvSpPr>
          <p:spPr>
            <a:xfrm>
              <a:off x="14607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2" name="object 31">
              <a:extLst>
                <a:ext uri="{FF2B5EF4-FFF2-40B4-BE49-F238E27FC236}">
                  <a16:creationId xmlns:a16="http://schemas.microsoft.com/office/drawing/2014/main" id="{53A10197-9C42-4AD4-9C73-3638C70AB240}"/>
                </a:ext>
              </a:extLst>
            </p:cNvPr>
            <p:cNvSpPr/>
            <p:nvPr/>
          </p:nvSpPr>
          <p:spPr>
            <a:xfrm>
              <a:off x="14607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3" name="object 32">
              <a:extLst>
                <a:ext uri="{FF2B5EF4-FFF2-40B4-BE49-F238E27FC236}">
                  <a16:creationId xmlns:a16="http://schemas.microsoft.com/office/drawing/2014/main" id="{BD19BEA2-7C92-4703-B6AC-638E81BC771F}"/>
                </a:ext>
              </a:extLst>
            </p:cNvPr>
            <p:cNvSpPr/>
            <p:nvPr/>
          </p:nvSpPr>
          <p:spPr>
            <a:xfrm>
              <a:off x="1106326" y="19472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4" name="object 33">
              <a:extLst>
                <a:ext uri="{FF2B5EF4-FFF2-40B4-BE49-F238E27FC236}">
                  <a16:creationId xmlns:a16="http://schemas.microsoft.com/office/drawing/2014/main" id="{F5BAC093-D97B-462E-8C90-04811ED0A8B3}"/>
                </a:ext>
              </a:extLst>
            </p:cNvPr>
            <p:cNvSpPr/>
            <p:nvPr/>
          </p:nvSpPr>
          <p:spPr>
            <a:xfrm>
              <a:off x="1106326" y="19472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5" name="object 34">
            <a:extLst>
              <a:ext uri="{FF2B5EF4-FFF2-40B4-BE49-F238E27FC236}">
                <a16:creationId xmlns:a16="http://schemas.microsoft.com/office/drawing/2014/main" id="{68D8DBBC-B614-4720-9A84-B943F4716316}"/>
              </a:ext>
            </a:extLst>
          </p:cNvPr>
          <p:cNvSpPr txBox="1"/>
          <p:nvPr/>
        </p:nvSpPr>
        <p:spPr>
          <a:xfrm>
            <a:off x="1301787" y="2854516"/>
            <a:ext cx="1195070" cy="481330"/>
          </a:xfrm>
          <a:prstGeom prst="rect">
            <a:avLst/>
          </a:prstGeom>
        </p:spPr>
        <p:txBody>
          <a:bodyPr vert="horz" wrap="square" lIns="0" tIns="12700" rIns="0" bIns="0" rtlCol="0">
            <a:spAutoFit/>
          </a:bodyPr>
          <a:lstStyle/>
          <a:p>
            <a:pPr marL="169545">
              <a:lnSpc>
                <a:spcPct val="100000"/>
              </a:lnSpc>
              <a:spcBef>
                <a:spcPts val="100"/>
              </a:spcBef>
              <a:tabLst>
                <a:tab pos="524510" algn="l"/>
                <a:tab pos="87884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171450">
              <a:lnSpc>
                <a:spcPct val="100000"/>
              </a:lnSpc>
              <a:spcBef>
                <a:spcPts val="825"/>
              </a:spcBef>
              <a:tabLst>
                <a:tab pos="525780" algn="l"/>
                <a:tab pos="880110" algn="l"/>
              </a:tabLst>
            </a:pPr>
            <a:r>
              <a:rPr sz="1100" spc="5" dirty="0">
                <a:latin typeface="Arial MT"/>
                <a:cs typeface="Arial MT"/>
              </a:rPr>
              <a:t>p</a:t>
            </a:r>
            <a:r>
              <a:rPr sz="1050" spc="7" baseline="-31746" dirty="0">
                <a:latin typeface="Arial MT"/>
                <a:cs typeface="Arial MT"/>
              </a:rPr>
              <a:t>0	</a:t>
            </a:r>
            <a:r>
              <a:rPr sz="1100" spc="5" dirty="0">
                <a:latin typeface="Arial MT"/>
                <a:cs typeface="Arial MT"/>
              </a:rPr>
              <a:t>p</a:t>
            </a:r>
            <a:r>
              <a:rPr sz="1050" spc="7" baseline="-31746" dirty="0">
                <a:latin typeface="Arial MT"/>
                <a:cs typeface="Arial MT"/>
              </a:rPr>
              <a:t>1	</a:t>
            </a:r>
            <a:r>
              <a:rPr sz="1100" spc="5" dirty="0">
                <a:latin typeface="Arial MT"/>
                <a:cs typeface="Arial MT"/>
              </a:rPr>
              <a:t>p</a:t>
            </a:r>
            <a:r>
              <a:rPr sz="1050" spc="7" baseline="-31746" dirty="0">
                <a:latin typeface="Arial MT"/>
                <a:cs typeface="Arial MT"/>
              </a:rPr>
              <a:t>2</a:t>
            </a:r>
            <a:endParaRPr sz="1050" baseline="-31746">
              <a:latin typeface="Arial MT"/>
              <a:cs typeface="Arial MT"/>
            </a:endParaRPr>
          </a:p>
        </p:txBody>
      </p:sp>
      <p:grpSp>
        <p:nvGrpSpPr>
          <p:cNvPr id="38" name="object 37">
            <a:extLst>
              <a:ext uri="{FF2B5EF4-FFF2-40B4-BE49-F238E27FC236}">
                <a16:creationId xmlns:a16="http://schemas.microsoft.com/office/drawing/2014/main" id="{9375716B-7327-4C73-A403-CA31A30E9B60}"/>
              </a:ext>
            </a:extLst>
          </p:cNvPr>
          <p:cNvGrpSpPr/>
          <p:nvPr/>
        </p:nvGrpSpPr>
        <p:grpSpPr>
          <a:xfrm>
            <a:off x="1330362" y="2765138"/>
            <a:ext cx="1140460" cy="648335"/>
            <a:chOff x="1058899" y="1607850"/>
            <a:chExt cx="1140460" cy="648335"/>
          </a:xfrm>
        </p:grpSpPr>
        <p:sp>
          <p:nvSpPr>
            <p:cNvPr id="39" name="object 38">
              <a:extLst>
                <a:ext uri="{FF2B5EF4-FFF2-40B4-BE49-F238E27FC236}">
                  <a16:creationId xmlns:a16="http://schemas.microsoft.com/office/drawing/2014/main" id="{B857A435-61FB-4312-8158-CE4AB4CEAFA1}"/>
                </a:ext>
              </a:extLst>
            </p:cNvPr>
            <p:cNvSpPr/>
            <p:nvPr/>
          </p:nvSpPr>
          <p:spPr>
            <a:xfrm>
              <a:off x="1068424" y="1617375"/>
              <a:ext cx="1121410" cy="629285"/>
            </a:xfrm>
            <a:custGeom>
              <a:avLst/>
              <a:gdLst/>
              <a:ahLst/>
              <a:cxnLst/>
              <a:rect l="l" t="t" r="r" b="b"/>
              <a:pathLst>
                <a:path w="1121410" h="629285">
                  <a:moveTo>
                    <a:pt x="1121399" y="628799"/>
                  </a:moveTo>
                  <a:lnTo>
                    <a:pt x="0" y="628799"/>
                  </a:lnTo>
                  <a:lnTo>
                    <a:pt x="0" y="0"/>
                  </a:lnTo>
                  <a:lnTo>
                    <a:pt x="1121399" y="0"/>
                  </a:lnTo>
                  <a:lnTo>
                    <a:pt x="1121399" y="628799"/>
                  </a:lnTo>
                  <a:close/>
                </a:path>
              </a:pathLst>
            </a:custGeom>
            <a:solidFill>
              <a:srgbClr val="D9D1E9">
                <a:alpha val="30587"/>
              </a:srgbClr>
            </a:solidFill>
          </p:spPr>
          <p:txBody>
            <a:bodyPr wrap="square" lIns="0" tIns="0" rIns="0" bIns="0" rtlCol="0"/>
            <a:lstStyle/>
            <a:p>
              <a:endParaRPr/>
            </a:p>
          </p:txBody>
        </p:sp>
        <p:sp>
          <p:nvSpPr>
            <p:cNvPr id="40" name="object 39">
              <a:extLst>
                <a:ext uri="{FF2B5EF4-FFF2-40B4-BE49-F238E27FC236}">
                  <a16:creationId xmlns:a16="http://schemas.microsoft.com/office/drawing/2014/main" id="{9BBFC041-EBDD-4BDA-9A51-219BAD86B35F}"/>
                </a:ext>
              </a:extLst>
            </p:cNvPr>
            <p:cNvSpPr/>
            <p:nvPr/>
          </p:nvSpPr>
          <p:spPr>
            <a:xfrm>
              <a:off x="1068424" y="1617375"/>
              <a:ext cx="1121410" cy="629285"/>
            </a:xfrm>
            <a:custGeom>
              <a:avLst/>
              <a:gdLst/>
              <a:ahLst/>
              <a:cxnLst/>
              <a:rect l="l" t="t" r="r" b="b"/>
              <a:pathLst>
                <a:path w="1121410" h="629285">
                  <a:moveTo>
                    <a:pt x="0" y="0"/>
                  </a:moveTo>
                  <a:lnTo>
                    <a:pt x="1121399" y="0"/>
                  </a:lnTo>
                  <a:lnTo>
                    <a:pt x="1121399" y="628799"/>
                  </a:lnTo>
                  <a:lnTo>
                    <a:pt x="0" y="628799"/>
                  </a:lnTo>
                  <a:lnTo>
                    <a:pt x="0" y="0"/>
                  </a:lnTo>
                  <a:close/>
                </a:path>
              </a:pathLst>
            </a:custGeom>
            <a:ln w="19049">
              <a:solidFill>
                <a:srgbClr val="674EA7"/>
              </a:solidFill>
            </a:ln>
          </p:spPr>
          <p:txBody>
            <a:bodyPr wrap="square" lIns="0" tIns="0" rIns="0" bIns="0" rtlCol="0"/>
            <a:lstStyle/>
            <a:p>
              <a:endParaRPr/>
            </a:p>
          </p:txBody>
        </p:sp>
      </p:grpSp>
      <p:sp>
        <p:nvSpPr>
          <p:cNvPr id="41" name="object 40">
            <a:extLst>
              <a:ext uri="{FF2B5EF4-FFF2-40B4-BE49-F238E27FC236}">
                <a16:creationId xmlns:a16="http://schemas.microsoft.com/office/drawing/2014/main" id="{52E9604B-F1C1-4391-B63A-3B448C941C2D}"/>
              </a:ext>
            </a:extLst>
          </p:cNvPr>
          <p:cNvSpPr txBox="1"/>
          <p:nvPr/>
        </p:nvSpPr>
        <p:spPr>
          <a:xfrm>
            <a:off x="1000162" y="3551163"/>
            <a:ext cx="1793239" cy="249554"/>
          </a:xfrm>
          <a:prstGeom prst="rect">
            <a:avLst/>
          </a:prstGeom>
          <a:solidFill>
            <a:srgbClr val="D9D1E9"/>
          </a:solidFill>
          <a:ln w="19049">
            <a:solidFill>
              <a:srgbClr val="674EA7"/>
            </a:solidFill>
          </a:ln>
        </p:spPr>
        <p:txBody>
          <a:bodyPr vert="horz" wrap="square" lIns="0" tIns="10795" rIns="0" bIns="0" rtlCol="0">
            <a:spAutoFit/>
          </a:bodyPr>
          <a:lstStyle/>
          <a:p>
            <a:pPr marL="204470">
              <a:lnSpc>
                <a:spcPct val="100000"/>
              </a:lnSpc>
              <a:spcBef>
                <a:spcPts val="85"/>
              </a:spcBef>
            </a:pPr>
            <a:r>
              <a:rPr sz="1400" spc="-5" dirty="0">
                <a:latin typeface="Arial MT"/>
                <a:cs typeface="Arial MT"/>
              </a:rPr>
              <a:t>position</a:t>
            </a:r>
            <a:r>
              <a:rPr sz="1400" spc="-50" dirty="0">
                <a:latin typeface="Arial MT"/>
                <a:cs typeface="Arial MT"/>
              </a:rPr>
              <a:t> </a:t>
            </a:r>
            <a:r>
              <a:rPr sz="1400" spc="-5" dirty="0">
                <a:latin typeface="Arial MT"/>
                <a:cs typeface="Arial MT"/>
              </a:rPr>
              <a:t>encoding</a:t>
            </a:r>
            <a:endParaRPr sz="1400">
              <a:latin typeface="Arial MT"/>
              <a:cs typeface="Arial MT"/>
            </a:endParaRPr>
          </a:p>
        </p:txBody>
      </p:sp>
      <p:grpSp>
        <p:nvGrpSpPr>
          <p:cNvPr id="42" name="object 41">
            <a:extLst>
              <a:ext uri="{FF2B5EF4-FFF2-40B4-BE49-F238E27FC236}">
                <a16:creationId xmlns:a16="http://schemas.microsoft.com/office/drawing/2014/main" id="{E50231C6-6C70-441A-8144-B8BDFA41279C}"/>
              </a:ext>
            </a:extLst>
          </p:cNvPr>
          <p:cNvGrpSpPr/>
          <p:nvPr/>
        </p:nvGrpSpPr>
        <p:grpSpPr>
          <a:xfrm>
            <a:off x="1873765" y="3405820"/>
            <a:ext cx="41275" cy="150495"/>
            <a:chOff x="1602302" y="2248532"/>
            <a:chExt cx="41275" cy="150495"/>
          </a:xfrm>
        </p:grpSpPr>
        <p:sp>
          <p:nvSpPr>
            <p:cNvPr id="43" name="object 42">
              <a:extLst>
                <a:ext uri="{FF2B5EF4-FFF2-40B4-BE49-F238E27FC236}">
                  <a16:creationId xmlns:a16="http://schemas.microsoft.com/office/drawing/2014/main" id="{E3E9E2B0-AA34-4E42-9AA5-D927E9894543}"/>
                </a:ext>
              </a:extLst>
            </p:cNvPr>
            <p:cNvSpPr/>
            <p:nvPr/>
          </p:nvSpPr>
          <p:spPr>
            <a:xfrm>
              <a:off x="1622792" y="2296506"/>
              <a:ext cx="2540" cy="97790"/>
            </a:xfrm>
            <a:custGeom>
              <a:avLst/>
              <a:gdLst/>
              <a:ahLst/>
              <a:cxnLst/>
              <a:rect l="l" t="t" r="r" b="b"/>
              <a:pathLst>
                <a:path w="2540" h="97789">
                  <a:moveTo>
                    <a:pt x="1228" y="-4762"/>
                  </a:moveTo>
                  <a:lnTo>
                    <a:pt x="1228" y="102130"/>
                  </a:lnTo>
                </a:path>
              </a:pathLst>
            </a:custGeom>
            <a:ln w="11982">
              <a:solidFill>
                <a:srgbClr val="222222"/>
              </a:solidFill>
            </a:ln>
          </p:spPr>
          <p:txBody>
            <a:bodyPr wrap="square" lIns="0" tIns="0" rIns="0" bIns="0" rtlCol="0"/>
            <a:lstStyle/>
            <a:p>
              <a:endParaRPr/>
            </a:p>
          </p:txBody>
        </p:sp>
        <p:sp>
          <p:nvSpPr>
            <p:cNvPr id="44" name="object 43">
              <a:extLst>
                <a:ext uri="{FF2B5EF4-FFF2-40B4-BE49-F238E27FC236}">
                  <a16:creationId xmlns:a16="http://schemas.microsoft.com/office/drawing/2014/main" id="{1A7D1931-4D06-4AB2-8011-AA8365770FEF}"/>
                </a:ext>
              </a:extLst>
            </p:cNvPr>
            <p:cNvSpPr/>
            <p:nvPr/>
          </p:nvSpPr>
          <p:spPr>
            <a:xfrm>
              <a:off x="1607064" y="2253295"/>
              <a:ext cx="31750" cy="43815"/>
            </a:xfrm>
            <a:custGeom>
              <a:avLst/>
              <a:gdLst/>
              <a:ahLst/>
              <a:cxnLst/>
              <a:rect l="l" t="t" r="r" b="b"/>
              <a:pathLst>
                <a:path w="31750" h="43814">
                  <a:moveTo>
                    <a:pt x="0" y="43608"/>
                  </a:moveTo>
                  <a:lnTo>
                    <a:pt x="14636" y="0"/>
                  </a:lnTo>
                  <a:lnTo>
                    <a:pt x="31455" y="42814"/>
                  </a:lnTo>
                  <a:lnTo>
                    <a:pt x="0" y="43608"/>
                  </a:lnTo>
                  <a:close/>
                </a:path>
              </a:pathLst>
            </a:custGeom>
            <a:solidFill>
              <a:srgbClr val="222222"/>
            </a:solidFill>
          </p:spPr>
          <p:txBody>
            <a:bodyPr wrap="square" lIns="0" tIns="0" rIns="0" bIns="0" rtlCol="0"/>
            <a:lstStyle/>
            <a:p>
              <a:endParaRPr/>
            </a:p>
          </p:txBody>
        </p:sp>
        <p:sp>
          <p:nvSpPr>
            <p:cNvPr id="45" name="object 44">
              <a:extLst>
                <a:ext uri="{FF2B5EF4-FFF2-40B4-BE49-F238E27FC236}">
                  <a16:creationId xmlns:a16="http://schemas.microsoft.com/office/drawing/2014/main" id="{50F9E3DB-41B6-41D1-A0DF-00E21574F35F}"/>
                </a:ext>
              </a:extLst>
            </p:cNvPr>
            <p:cNvSpPr/>
            <p:nvPr/>
          </p:nvSpPr>
          <p:spPr>
            <a:xfrm>
              <a:off x="1607064" y="2253295"/>
              <a:ext cx="31750" cy="43815"/>
            </a:xfrm>
            <a:custGeom>
              <a:avLst/>
              <a:gdLst/>
              <a:ahLst/>
              <a:cxnLst/>
              <a:rect l="l" t="t" r="r" b="b"/>
              <a:pathLst>
                <a:path w="31750" h="43814">
                  <a:moveTo>
                    <a:pt x="31455" y="42814"/>
                  </a:moveTo>
                  <a:lnTo>
                    <a:pt x="14636" y="0"/>
                  </a:lnTo>
                  <a:lnTo>
                    <a:pt x="0" y="43608"/>
                  </a:lnTo>
                  <a:lnTo>
                    <a:pt x="31455" y="42814"/>
                  </a:lnTo>
                  <a:close/>
                </a:path>
              </a:pathLst>
            </a:custGeom>
            <a:ln w="9524">
              <a:solidFill>
                <a:srgbClr val="222222"/>
              </a:solidFill>
            </a:ln>
          </p:spPr>
          <p:txBody>
            <a:bodyPr wrap="square" lIns="0" tIns="0" rIns="0" bIns="0" rtlCol="0"/>
            <a:lstStyle/>
            <a:p>
              <a:endParaRPr/>
            </a:p>
          </p:txBody>
        </p:sp>
      </p:grpSp>
      <p:grpSp>
        <p:nvGrpSpPr>
          <p:cNvPr id="46" name="object 45">
            <a:extLst>
              <a:ext uri="{FF2B5EF4-FFF2-40B4-BE49-F238E27FC236}">
                <a16:creationId xmlns:a16="http://schemas.microsoft.com/office/drawing/2014/main" id="{DF0F7531-137F-430B-8494-E89FA807BA02}"/>
              </a:ext>
            </a:extLst>
          </p:cNvPr>
          <p:cNvGrpSpPr/>
          <p:nvPr/>
        </p:nvGrpSpPr>
        <p:grpSpPr>
          <a:xfrm>
            <a:off x="1388527" y="3809620"/>
            <a:ext cx="1039494" cy="459740"/>
            <a:chOff x="1117064" y="2652332"/>
            <a:chExt cx="1039494" cy="459740"/>
          </a:xfrm>
        </p:grpSpPr>
        <p:sp>
          <p:nvSpPr>
            <p:cNvPr id="47" name="object 46">
              <a:extLst>
                <a:ext uri="{FF2B5EF4-FFF2-40B4-BE49-F238E27FC236}">
                  <a16:creationId xmlns:a16="http://schemas.microsoft.com/office/drawing/2014/main" id="{53E43CD1-58FC-4684-B231-417BA1166361}"/>
                </a:ext>
              </a:extLst>
            </p:cNvPr>
            <p:cNvSpPr/>
            <p:nvPr/>
          </p:nvSpPr>
          <p:spPr>
            <a:xfrm>
              <a:off x="1626709" y="2700306"/>
              <a:ext cx="2540" cy="95885"/>
            </a:xfrm>
            <a:custGeom>
              <a:avLst/>
              <a:gdLst/>
              <a:ahLst/>
              <a:cxnLst/>
              <a:rect l="l" t="t" r="r" b="b"/>
              <a:pathLst>
                <a:path w="2539" h="95885">
                  <a:moveTo>
                    <a:pt x="1220" y="-4762"/>
                  </a:moveTo>
                  <a:lnTo>
                    <a:pt x="1220" y="100330"/>
                  </a:lnTo>
                </a:path>
              </a:pathLst>
            </a:custGeom>
            <a:ln w="11965">
              <a:solidFill>
                <a:srgbClr val="222222"/>
              </a:solidFill>
            </a:ln>
          </p:spPr>
          <p:txBody>
            <a:bodyPr wrap="square" lIns="0" tIns="0" rIns="0" bIns="0" rtlCol="0"/>
            <a:lstStyle/>
            <a:p>
              <a:endParaRPr/>
            </a:p>
          </p:txBody>
        </p:sp>
        <p:sp>
          <p:nvSpPr>
            <p:cNvPr id="48" name="object 47">
              <a:extLst>
                <a:ext uri="{FF2B5EF4-FFF2-40B4-BE49-F238E27FC236}">
                  <a16:creationId xmlns:a16="http://schemas.microsoft.com/office/drawing/2014/main" id="{E2600E84-BDA6-4A88-9C5E-A913D437DAC4}"/>
                </a:ext>
              </a:extLst>
            </p:cNvPr>
            <p:cNvSpPr/>
            <p:nvPr/>
          </p:nvSpPr>
          <p:spPr>
            <a:xfrm>
              <a:off x="1610981" y="2657095"/>
              <a:ext cx="31750" cy="43815"/>
            </a:xfrm>
            <a:custGeom>
              <a:avLst/>
              <a:gdLst/>
              <a:ahLst/>
              <a:cxnLst/>
              <a:rect l="l" t="t" r="r" b="b"/>
              <a:pathLst>
                <a:path w="31750" h="43814">
                  <a:moveTo>
                    <a:pt x="0" y="43612"/>
                  </a:moveTo>
                  <a:lnTo>
                    <a:pt x="14624" y="0"/>
                  </a:lnTo>
                  <a:lnTo>
                    <a:pt x="31455" y="42809"/>
                  </a:lnTo>
                  <a:lnTo>
                    <a:pt x="0" y="43612"/>
                  </a:lnTo>
                  <a:close/>
                </a:path>
              </a:pathLst>
            </a:custGeom>
            <a:solidFill>
              <a:srgbClr val="222222"/>
            </a:solidFill>
          </p:spPr>
          <p:txBody>
            <a:bodyPr wrap="square" lIns="0" tIns="0" rIns="0" bIns="0" rtlCol="0"/>
            <a:lstStyle/>
            <a:p>
              <a:endParaRPr/>
            </a:p>
          </p:txBody>
        </p:sp>
        <p:sp>
          <p:nvSpPr>
            <p:cNvPr id="49" name="object 48">
              <a:extLst>
                <a:ext uri="{FF2B5EF4-FFF2-40B4-BE49-F238E27FC236}">
                  <a16:creationId xmlns:a16="http://schemas.microsoft.com/office/drawing/2014/main" id="{3D615818-FA5D-45DD-94D2-CF0879316F1D}"/>
                </a:ext>
              </a:extLst>
            </p:cNvPr>
            <p:cNvSpPr/>
            <p:nvPr/>
          </p:nvSpPr>
          <p:spPr>
            <a:xfrm>
              <a:off x="1610981" y="2657095"/>
              <a:ext cx="31750" cy="43815"/>
            </a:xfrm>
            <a:custGeom>
              <a:avLst/>
              <a:gdLst/>
              <a:ahLst/>
              <a:cxnLst/>
              <a:rect l="l" t="t" r="r" b="b"/>
              <a:pathLst>
                <a:path w="31750" h="43814">
                  <a:moveTo>
                    <a:pt x="31455" y="42809"/>
                  </a:moveTo>
                  <a:lnTo>
                    <a:pt x="14624" y="0"/>
                  </a:lnTo>
                  <a:lnTo>
                    <a:pt x="0" y="43612"/>
                  </a:lnTo>
                  <a:lnTo>
                    <a:pt x="31455" y="42809"/>
                  </a:lnTo>
                  <a:close/>
                </a:path>
              </a:pathLst>
            </a:custGeom>
            <a:ln w="9524">
              <a:solidFill>
                <a:srgbClr val="222222"/>
              </a:solidFill>
            </a:ln>
          </p:spPr>
          <p:txBody>
            <a:bodyPr wrap="square" lIns="0" tIns="0" rIns="0" bIns="0" rtlCol="0"/>
            <a:lstStyle/>
            <a:p>
              <a:endParaRPr/>
            </a:p>
          </p:txBody>
        </p:sp>
        <p:sp>
          <p:nvSpPr>
            <p:cNvPr id="50" name="object 49">
              <a:extLst>
                <a:ext uri="{FF2B5EF4-FFF2-40B4-BE49-F238E27FC236}">
                  <a16:creationId xmlns:a16="http://schemas.microsoft.com/office/drawing/2014/main" id="{BEFA3926-8FFA-4F98-A074-6BC7B3523D98}"/>
                </a:ext>
              </a:extLst>
            </p:cNvPr>
            <p:cNvSpPr/>
            <p:nvPr/>
          </p:nvSpPr>
          <p:spPr>
            <a:xfrm>
              <a:off x="18306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1" name="object 50">
              <a:extLst>
                <a:ext uri="{FF2B5EF4-FFF2-40B4-BE49-F238E27FC236}">
                  <a16:creationId xmlns:a16="http://schemas.microsoft.com/office/drawing/2014/main" id="{8F9EBBB9-AB8D-48D0-AB00-BDAEFF854E65}"/>
                </a:ext>
              </a:extLst>
            </p:cNvPr>
            <p:cNvSpPr/>
            <p:nvPr/>
          </p:nvSpPr>
          <p:spPr>
            <a:xfrm>
              <a:off x="18306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2" name="object 51">
              <a:extLst>
                <a:ext uri="{FF2B5EF4-FFF2-40B4-BE49-F238E27FC236}">
                  <a16:creationId xmlns:a16="http://schemas.microsoft.com/office/drawing/2014/main" id="{09E7A2C8-4979-45AF-842E-98DC26E7927F}"/>
                </a:ext>
              </a:extLst>
            </p:cNvPr>
            <p:cNvSpPr/>
            <p:nvPr/>
          </p:nvSpPr>
          <p:spPr>
            <a:xfrm>
              <a:off x="14762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3" name="object 52">
              <a:extLst>
                <a:ext uri="{FF2B5EF4-FFF2-40B4-BE49-F238E27FC236}">
                  <a16:creationId xmlns:a16="http://schemas.microsoft.com/office/drawing/2014/main" id="{69017400-6C85-4B7A-AE1A-25B85EBB0B82}"/>
                </a:ext>
              </a:extLst>
            </p:cNvPr>
            <p:cNvSpPr/>
            <p:nvPr/>
          </p:nvSpPr>
          <p:spPr>
            <a:xfrm>
              <a:off x="14762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4" name="object 53">
              <a:extLst>
                <a:ext uri="{FF2B5EF4-FFF2-40B4-BE49-F238E27FC236}">
                  <a16:creationId xmlns:a16="http://schemas.microsoft.com/office/drawing/2014/main" id="{5F57AC0B-F701-42A3-AA01-71DC87BF483F}"/>
                </a:ext>
              </a:extLst>
            </p:cNvPr>
            <p:cNvSpPr/>
            <p:nvPr/>
          </p:nvSpPr>
          <p:spPr>
            <a:xfrm>
              <a:off x="1121826" y="282753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5" name="object 54">
              <a:extLst>
                <a:ext uri="{FF2B5EF4-FFF2-40B4-BE49-F238E27FC236}">
                  <a16:creationId xmlns:a16="http://schemas.microsoft.com/office/drawing/2014/main" id="{3A46BF84-6524-46F1-B3F3-B5C9E2D7BCC3}"/>
                </a:ext>
              </a:extLst>
            </p:cNvPr>
            <p:cNvSpPr/>
            <p:nvPr/>
          </p:nvSpPr>
          <p:spPr>
            <a:xfrm>
              <a:off x="1121826" y="282753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6" name="object 55">
            <a:extLst>
              <a:ext uri="{FF2B5EF4-FFF2-40B4-BE49-F238E27FC236}">
                <a16:creationId xmlns:a16="http://schemas.microsoft.com/office/drawing/2014/main" id="{F6684EA1-65A3-457D-B376-6C740711CDAE}"/>
              </a:ext>
            </a:extLst>
          </p:cNvPr>
          <p:cNvSpPr txBox="1"/>
          <p:nvPr/>
        </p:nvSpPr>
        <p:spPr>
          <a:xfrm>
            <a:off x="744962" y="4014391"/>
            <a:ext cx="2984076" cy="838691"/>
          </a:xfrm>
          <a:prstGeom prst="rect">
            <a:avLst/>
          </a:prstGeom>
        </p:spPr>
        <p:txBody>
          <a:bodyPr vert="horz" wrap="square" lIns="0" tIns="12700" rIns="0" bIns="0" rtlCol="0">
            <a:spAutoFit/>
          </a:bodyPr>
          <a:lstStyle/>
          <a:p>
            <a:pPr marL="742315">
              <a:lnSpc>
                <a:spcPct val="100000"/>
              </a:lnSpc>
              <a:spcBef>
                <a:spcPts val="100"/>
              </a:spcBef>
              <a:tabLst>
                <a:tab pos="1096645" algn="l"/>
                <a:tab pos="1450975" algn="l"/>
              </a:tabLst>
            </a:pPr>
            <a:r>
              <a:rPr sz="1400" dirty="0">
                <a:latin typeface="Arial MT"/>
                <a:cs typeface="Arial MT"/>
              </a:rPr>
              <a:t>x</a:t>
            </a:r>
            <a:r>
              <a:rPr sz="1400" baseline="-31250" dirty="0">
                <a:latin typeface="Arial MT"/>
                <a:cs typeface="Arial MT"/>
              </a:rPr>
              <a:t>0	</a:t>
            </a:r>
            <a:r>
              <a:rPr sz="1400" dirty="0">
                <a:latin typeface="Arial MT"/>
                <a:cs typeface="Arial MT"/>
              </a:rPr>
              <a:t>x</a:t>
            </a:r>
            <a:r>
              <a:rPr sz="1400" baseline="-31250" dirty="0">
                <a:latin typeface="Arial MT"/>
                <a:cs typeface="Arial MT"/>
              </a:rPr>
              <a:t>1	</a:t>
            </a:r>
            <a:r>
              <a:rPr sz="1400" dirty="0">
                <a:latin typeface="Arial MT"/>
                <a:cs typeface="Arial MT"/>
              </a:rPr>
              <a:t>x</a:t>
            </a:r>
            <a:r>
              <a:rPr sz="1400" baseline="-31250" dirty="0">
                <a:latin typeface="Arial MT"/>
                <a:cs typeface="Arial MT"/>
              </a:rPr>
              <a:t>2</a:t>
            </a:r>
          </a:p>
          <a:p>
            <a:pPr marL="50800" marR="161290">
              <a:lnSpc>
                <a:spcPct val="100000"/>
              </a:lnSpc>
              <a:spcBef>
                <a:spcPts val="1355"/>
              </a:spcBef>
            </a:pPr>
            <a:r>
              <a:rPr sz="1400" spc="-5" dirty="0">
                <a:latin typeface="Arial MT"/>
                <a:cs typeface="Arial MT"/>
              </a:rPr>
              <a:t>Concatenate/add </a:t>
            </a:r>
            <a:r>
              <a:rPr sz="1400" dirty="0">
                <a:latin typeface="Arial MT"/>
                <a:cs typeface="Arial MT"/>
              </a:rPr>
              <a:t>special </a:t>
            </a:r>
            <a:r>
              <a:rPr sz="1400" spc="-5" dirty="0">
                <a:latin typeface="Arial MT"/>
                <a:cs typeface="Arial MT"/>
              </a:rPr>
              <a:t>positional </a:t>
            </a:r>
            <a:r>
              <a:rPr sz="1400" spc="-320" dirty="0">
                <a:latin typeface="Arial MT"/>
                <a:cs typeface="Arial MT"/>
              </a:rPr>
              <a:t> </a:t>
            </a:r>
            <a:r>
              <a:rPr sz="1400" spc="-5" dirty="0">
                <a:latin typeface="Arial MT"/>
                <a:cs typeface="Arial MT"/>
              </a:rPr>
              <a:t>encoding</a:t>
            </a:r>
            <a:r>
              <a:rPr sz="1400" spc="-10" dirty="0">
                <a:latin typeface="Arial MT"/>
                <a:cs typeface="Arial MT"/>
              </a:rPr>
              <a:t> </a:t>
            </a:r>
            <a:r>
              <a:rPr sz="1400" dirty="0">
                <a:solidFill>
                  <a:srgbClr val="674EA7"/>
                </a:solidFill>
                <a:latin typeface="Arial MT"/>
                <a:cs typeface="Arial MT"/>
              </a:rPr>
              <a:t>p</a:t>
            </a:r>
            <a:r>
              <a:rPr sz="1400" baseline="-31250" dirty="0">
                <a:solidFill>
                  <a:srgbClr val="674EA7"/>
                </a:solidFill>
                <a:latin typeface="Arial MT"/>
                <a:cs typeface="Arial MT"/>
              </a:rPr>
              <a:t>j</a:t>
            </a:r>
            <a:r>
              <a:rPr sz="1400" spc="150" baseline="-31250" dirty="0">
                <a:solidFill>
                  <a:srgbClr val="674EA7"/>
                </a:solidFill>
                <a:latin typeface="Arial MT"/>
                <a:cs typeface="Arial MT"/>
              </a:rPr>
              <a:t> </a:t>
            </a:r>
            <a:r>
              <a:rPr sz="1400" spc="-5" dirty="0">
                <a:latin typeface="Arial MT"/>
                <a:cs typeface="Arial MT"/>
              </a:rPr>
              <a:t>to</a:t>
            </a:r>
            <a:r>
              <a:rPr sz="1400" spc="-15" dirty="0">
                <a:latin typeface="Arial MT"/>
                <a:cs typeface="Arial MT"/>
              </a:rPr>
              <a:t> </a:t>
            </a:r>
            <a:r>
              <a:rPr sz="1400" spc="-5" dirty="0">
                <a:latin typeface="Arial MT"/>
                <a:cs typeface="Arial MT"/>
              </a:rPr>
              <a:t>each</a:t>
            </a:r>
            <a:r>
              <a:rPr sz="1400" spc="-15" dirty="0">
                <a:latin typeface="Arial MT"/>
                <a:cs typeface="Arial MT"/>
              </a:rPr>
              <a:t> </a:t>
            </a:r>
            <a:r>
              <a:rPr sz="1400" spc="-5" dirty="0">
                <a:latin typeface="Arial MT"/>
                <a:cs typeface="Arial MT"/>
              </a:rPr>
              <a:t>input</a:t>
            </a:r>
            <a:r>
              <a:rPr sz="1400" spc="-15" dirty="0">
                <a:latin typeface="Arial MT"/>
                <a:cs typeface="Arial MT"/>
              </a:rPr>
              <a:t> </a:t>
            </a:r>
            <a:r>
              <a:rPr sz="1400" dirty="0">
                <a:latin typeface="Arial MT"/>
                <a:cs typeface="Arial MT"/>
              </a:rPr>
              <a:t>vector </a:t>
            </a:r>
            <a:r>
              <a:rPr sz="1400" dirty="0" err="1" smtClean="0">
                <a:solidFill>
                  <a:srgbClr val="674EA7"/>
                </a:solidFill>
                <a:latin typeface="Arial MT"/>
                <a:cs typeface="Arial MT"/>
              </a:rPr>
              <a:t>x</a:t>
            </a:r>
            <a:r>
              <a:rPr sz="1400" baseline="-31250" dirty="0" err="1" smtClean="0">
                <a:solidFill>
                  <a:srgbClr val="674EA7"/>
                </a:solidFill>
                <a:latin typeface="Arial MT"/>
                <a:cs typeface="Arial MT"/>
              </a:rPr>
              <a:t>j</a:t>
            </a:r>
            <a:endParaRPr sz="1400" baseline="-31250" dirty="0">
              <a:latin typeface="Arial MT"/>
              <a:cs typeface="Arial MT"/>
            </a:endParaRPr>
          </a:p>
        </p:txBody>
      </p:sp>
      <p:grpSp>
        <p:nvGrpSpPr>
          <p:cNvPr id="57" name="object 56">
            <a:extLst>
              <a:ext uri="{FF2B5EF4-FFF2-40B4-BE49-F238E27FC236}">
                <a16:creationId xmlns:a16="http://schemas.microsoft.com/office/drawing/2014/main" id="{9386F8B8-3AD6-43DF-A623-428D4A4544B3}"/>
              </a:ext>
            </a:extLst>
          </p:cNvPr>
          <p:cNvGrpSpPr/>
          <p:nvPr/>
        </p:nvGrpSpPr>
        <p:grpSpPr>
          <a:xfrm>
            <a:off x="1330362" y="3943538"/>
            <a:ext cx="1140460" cy="368935"/>
            <a:chOff x="1058899" y="2786250"/>
            <a:chExt cx="1140460" cy="368935"/>
          </a:xfrm>
        </p:grpSpPr>
        <p:sp>
          <p:nvSpPr>
            <p:cNvPr id="58" name="object 57">
              <a:extLst>
                <a:ext uri="{FF2B5EF4-FFF2-40B4-BE49-F238E27FC236}">
                  <a16:creationId xmlns:a16="http://schemas.microsoft.com/office/drawing/2014/main" id="{86500861-94D4-4F9A-8D74-BA7FC53A9DED}"/>
                </a:ext>
              </a:extLst>
            </p:cNvPr>
            <p:cNvSpPr/>
            <p:nvPr/>
          </p:nvSpPr>
          <p:spPr>
            <a:xfrm>
              <a:off x="1068424" y="2795775"/>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59" name="object 58">
              <a:extLst>
                <a:ext uri="{FF2B5EF4-FFF2-40B4-BE49-F238E27FC236}">
                  <a16:creationId xmlns:a16="http://schemas.microsoft.com/office/drawing/2014/main" id="{43657D3E-CFB0-4D76-9149-E36BE4D11FB2}"/>
                </a:ext>
              </a:extLst>
            </p:cNvPr>
            <p:cNvSpPr/>
            <p:nvPr/>
          </p:nvSpPr>
          <p:spPr>
            <a:xfrm>
              <a:off x="1068424" y="2795775"/>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pic>
        <p:nvPicPr>
          <p:cNvPr id="119" name="图片 118"/>
          <p:cNvPicPr>
            <a:picLocks noChangeAspect="1"/>
          </p:cNvPicPr>
          <p:nvPr/>
        </p:nvPicPr>
        <p:blipFill>
          <a:blip r:embed="rId3"/>
          <a:stretch>
            <a:fillRect/>
          </a:stretch>
        </p:blipFill>
        <p:spPr>
          <a:xfrm>
            <a:off x="5107305" y="2964968"/>
            <a:ext cx="1605915" cy="1500856"/>
          </a:xfrm>
          <a:prstGeom prst="rect">
            <a:avLst/>
          </a:prstGeom>
        </p:spPr>
      </p:pic>
      <p:sp>
        <p:nvSpPr>
          <p:cNvPr id="120" name="右箭头 119"/>
          <p:cNvSpPr/>
          <p:nvPr/>
        </p:nvSpPr>
        <p:spPr>
          <a:xfrm rot="10800000">
            <a:off x="3855720" y="3675940"/>
            <a:ext cx="449580" cy="155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2824133" y="955588"/>
            <a:ext cx="5962650" cy="4345615"/>
            <a:chOff x="2824133" y="955588"/>
            <a:chExt cx="5962650" cy="4345615"/>
          </a:xfrm>
        </p:grpSpPr>
        <p:pic>
          <p:nvPicPr>
            <p:cNvPr id="122" name="图片 121"/>
            <p:cNvPicPr>
              <a:picLocks noChangeAspect="1"/>
            </p:cNvPicPr>
            <p:nvPr/>
          </p:nvPicPr>
          <p:blipFill>
            <a:blip r:embed="rId4"/>
            <a:stretch>
              <a:fillRect/>
            </a:stretch>
          </p:blipFill>
          <p:spPr>
            <a:xfrm>
              <a:off x="2824133" y="955588"/>
              <a:ext cx="5962650" cy="323850"/>
            </a:xfrm>
            <a:prstGeom prst="rect">
              <a:avLst/>
            </a:prstGeom>
          </p:spPr>
        </p:pic>
        <p:sp>
          <p:nvSpPr>
            <p:cNvPr id="123" name="矩形 122"/>
            <p:cNvSpPr/>
            <p:nvPr/>
          </p:nvSpPr>
          <p:spPr>
            <a:xfrm>
              <a:off x="3009076" y="1309002"/>
              <a:ext cx="5592763" cy="369332"/>
            </a:xfrm>
            <a:prstGeom prst="rect">
              <a:avLst/>
            </a:prstGeom>
          </p:spPr>
          <p:txBody>
            <a:bodyPr wrap="square">
              <a:spAutoFit/>
            </a:bodyPr>
            <a:lstStyle/>
            <a:p>
              <a:r>
                <a:rPr lang="zh-CN" altLang="en-US" dirty="0"/>
                <a:t>我们要将此信息合并到我们的自注意力模块中：</a:t>
              </a:r>
            </a:p>
          </p:txBody>
        </p:sp>
        <p:pic>
          <p:nvPicPr>
            <p:cNvPr id="124" name="图片 123"/>
            <p:cNvPicPr>
              <a:picLocks noChangeAspect="1"/>
            </p:cNvPicPr>
            <p:nvPr/>
          </p:nvPicPr>
          <p:blipFill>
            <a:blip r:embed="rId5"/>
            <a:stretch>
              <a:fillRect/>
            </a:stretch>
          </p:blipFill>
          <p:spPr>
            <a:xfrm>
              <a:off x="3855719" y="1770211"/>
              <a:ext cx="4257675" cy="1076325"/>
            </a:xfrm>
            <a:prstGeom prst="rect">
              <a:avLst/>
            </a:prstGeom>
          </p:spPr>
        </p:pic>
        <p:pic>
          <p:nvPicPr>
            <p:cNvPr id="125" name="图片 124"/>
            <p:cNvPicPr>
              <a:picLocks noChangeAspect="1"/>
            </p:cNvPicPr>
            <p:nvPr/>
          </p:nvPicPr>
          <p:blipFill>
            <a:blip r:embed="rId6"/>
            <a:stretch>
              <a:fillRect/>
            </a:stretch>
          </p:blipFill>
          <p:spPr>
            <a:xfrm>
              <a:off x="3587597" y="4680053"/>
              <a:ext cx="5055870" cy="621150"/>
            </a:xfrm>
            <a:prstGeom prst="rect">
              <a:avLst/>
            </a:prstGeom>
          </p:spPr>
        </p:pic>
      </p:grpSp>
    </p:spTree>
    <p:extLst>
      <p:ext uri="{BB962C8B-B14F-4D97-AF65-F5344CB8AC3E}">
        <p14:creationId xmlns:p14="http://schemas.microsoft.com/office/powerpoint/2010/main" val="7137989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3A1CC-0C35-4CF8-AE98-0B1994806779}"/>
              </a:ext>
            </a:extLst>
          </p:cNvPr>
          <p:cNvSpPr>
            <a:spLocks noGrp="1"/>
          </p:cNvSpPr>
          <p:nvPr>
            <p:ph type="title"/>
          </p:nvPr>
        </p:nvSpPr>
        <p:spPr/>
        <p:txBody>
          <a:bodyPr/>
          <a:lstStyle/>
          <a:p>
            <a:r>
              <a:rPr lang="en-US" altLang="zh-CN" spc="-10" dirty="0"/>
              <a:t>Positional</a:t>
            </a:r>
            <a:r>
              <a:rPr lang="en-US" altLang="zh-CN" spc="-85" dirty="0"/>
              <a:t> </a:t>
            </a:r>
            <a:r>
              <a:rPr lang="en-US" altLang="zh-CN" spc="-5" dirty="0"/>
              <a:t>encoding</a:t>
            </a:r>
            <a:endParaRPr lang="zh-CN" altLang="en-US" dirty="0"/>
          </a:p>
        </p:txBody>
      </p:sp>
      <p:sp>
        <p:nvSpPr>
          <p:cNvPr id="4" name="object 2">
            <a:extLst>
              <a:ext uri="{FF2B5EF4-FFF2-40B4-BE49-F238E27FC236}">
                <a16:creationId xmlns:a16="http://schemas.microsoft.com/office/drawing/2014/main" id="{5958479D-778D-4FEC-8E70-0D39A4A89222}"/>
              </a:ext>
            </a:extLst>
          </p:cNvPr>
          <p:cNvSpPr txBox="1"/>
          <p:nvPr/>
        </p:nvSpPr>
        <p:spPr>
          <a:xfrm>
            <a:off x="767685" y="5678949"/>
            <a:ext cx="1399751" cy="228268"/>
          </a:xfrm>
          <a:prstGeom prst="rect">
            <a:avLst/>
          </a:prstGeom>
        </p:spPr>
        <p:txBody>
          <a:bodyPr vert="horz" wrap="square" lIns="0" tIns="12700" rIns="0" bIns="0" rtlCol="0">
            <a:spAutoFit/>
          </a:bodyPr>
          <a:lstStyle/>
          <a:p>
            <a:pPr marL="38100">
              <a:lnSpc>
                <a:spcPct val="100000"/>
              </a:lnSpc>
              <a:spcBef>
                <a:spcPts val="100"/>
              </a:spcBef>
            </a:pPr>
            <a:r>
              <a:rPr sz="1400" spc="-5" dirty="0">
                <a:latin typeface="Arial MT"/>
                <a:cs typeface="Arial MT"/>
              </a:rPr>
              <a:t>So,</a:t>
            </a:r>
            <a:r>
              <a:rPr sz="1400" spc="-20" dirty="0">
                <a:latin typeface="Arial MT"/>
                <a:cs typeface="Arial MT"/>
              </a:rPr>
              <a:t> </a:t>
            </a:r>
            <a:r>
              <a:rPr sz="1400" dirty="0">
                <a:solidFill>
                  <a:srgbClr val="674EA7"/>
                </a:solidFill>
                <a:latin typeface="Arial MT"/>
                <a:cs typeface="Arial MT"/>
              </a:rPr>
              <a:t>p</a:t>
            </a:r>
            <a:r>
              <a:rPr sz="1400" baseline="-31250" dirty="0">
                <a:solidFill>
                  <a:srgbClr val="674EA7"/>
                </a:solidFill>
                <a:latin typeface="Arial MT"/>
                <a:cs typeface="Arial MT"/>
              </a:rPr>
              <a:t>j</a:t>
            </a:r>
            <a:r>
              <a:rPr sz="1400" spc="135" baseline="-31250" dirty="0">
                <a:solidFill>
                  <a:srgbClr val="674EA7"/>
                </a:solidFill>
                <a:latin typeface="Arial MT"/>
                <a:cs typeface="Arial MT"/>
              </a:rPr>
              <a:t> </a:t>
            </a:r>
            <a:r>
              <a:rPr sz="1400" dirty="0">
                <a:solidFill>
                  <a:srgbClr val="674EA7"/>
                </a:solidFill>
                <a:latin typeface="Arial MT"/>
                <a:cs typeface="Arial MT"/>
              </a:rPr>
              <a:t>=</a:t>
            </a:r>
            <a:r>
              <a:rPr sz="1400" spc="-20" dirty="0">
                <a:solidFill>
                  <a:srgbClr val="674EA7"/>
                </a:solidFill>
                <a:latin typeface="Arial MT"/>
                <a:cs typeface="Arial MT"/>
              </a:rPr>
              <a:t> </a:t>
            </a:r>
            <a:r>
              <a:rPr sz="1400" i="1" spc="-5" dirty="0">
                <a:solidFill>
                  <a:srgbClr val="674EA7"/>
                </a:solidFill>
                <a:latin typeface="Arial"/>
                <a:cs typeface="Arial"/>
              </a:rPr>
              <a:t>pos</a:t>
            </a:r>
            <a:r>
              <a:rPr sz="1400" spc="-5" dirty="0">
                <a:solidFill>
                  <a:srgbClr val="674EA7"/>
                </a:solidFill>
                <a:latin typeface="Arial MT"/>
                <a:cs typeface="Arial MT"/>
              </a:rPr>
              <a:t>(j)</a:t>
            </a:r>
            <a:endParaRPr sz="1400" dirty="0">
              <a:latin typeface="Arial MT"/>
              <a:cs typeface="Arial MT"/>
            </a:endParaRPr>
          </a:p>
        </p:txBody>
      </p:sp>
      <p:grpSp>
        <p:nvGrpSpPr>
          <p:cNvPr id="5" name="object 4">
            <a:extLst>
              <a:ext uri="{FF2B5EF4-FFF2-40B4-BE49-F238E27FC236}">
                <a16:creationId xmlns:a16="http://schemas.microsoft.com/office/drawing/2014/main" id="{38D4DE9E-5265-475C-874B-FC132F621150}"/>
              </a:ext>
            </a:extLst>
          </p:cNvPr>
          <p:cNvGrpSpPr/>
          <p:nvPr/>
        </p:nvGrpSpPr>
        <p:grpSpPr>
          <a:xfrm>
            <a:off x="1373027" y="2820189"/>
            <a:ext cx="1039494" cy="289560"/>
            <a:chOff x="1101564" y="1662901"/>
            <a:chExt cx="1039494" cy="289560"/>
          </a:xfrm>
        </p:grpSpPr>
        <p:sp>
          <p:nvSpPr>
            <p:cNvPr id="6" name="object 5">
              <a:extLst>
                <a:ext uri="{FF2B5EF4-FFF2-40B4-BE49-F238E27FC236}">
                  <a16:creationId xmlns:a16="http://schemas.microsoft.com/office/drawing/2014/main" id="{E2AFD3D7-4310-49B3-94E4-E572348FD3B3}"/>
                </a:ext>
              </a:extLst>
            </p:cNvPr>
            <p:cNvSpPr/>
            <p:nvPr/>
          </p:nvSpPr>
          <p:spPr>
            <a:xfrm>
              <a:off x="18151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7" name="object 6">
              <a:extLst>
                <a:ext uri="{FF2B5EF4-FFF2-40B4-BE49-F238E27FC236}">
                  <a16:creationId xmlns:a16="http://schemas.microsoft.com/office/drawing/2014/main" id="{0DDD33C0-AD94-4E62-B60F-A0552AE30470}"/>
                </a:ext>
              </a:extLst>
            </p:cNvPr>
            <p:cNvSpPr/>
            <p:nvPr/>
          </p:nvSpPr>
          <p:spPr>
            <a:xfrm>
              <a:off x="18151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 name="object 7">
              <a:extLst>
                <a:ext uri="{FF2B5EF4-FFF2-40B4-BE49-F238E27FC236}">
                  <a16:creationId xmlns:a16="http://schemas.microsoft.com/office/drawing/2014/main" id="{EE0EA369-220C-48A0-93E9-1FDC13636ABE}"/>
                </a:ext>
              </a:extLst>
            </p:cNvPr>
            <p:cNvSpPr/>
            <p:nvPr/>
          </p:nvSpPr>
          <p:spPr>
            <a:xfrm>
              <a:off x="14607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8">
              <a:extLst>
                <a:ext uri="{FF2B5EF4-FFF2-40B4-BE49-F238E27FC236}">
                  <a16:creationId xmlns:a16="http://schemas.microsoft.com/office/drawing/2014/main" id="{765D313E-8DDA-4212-8967-23B76804DA95}"/>
                </a:ext>
              </a:extLst>
            </p:cNvPr>
            <p:cNvSpPr/>
            <p:nvPr/>
          </p:nvSpPr>
          <p:spPr>
            <a:xfrm>
              <a:off x="14607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9">
              <a:extLst>
                <a:ext uri="{FF2B5EF4-FFF2-40B4-BE49-F238E27FC236}">
                  <a16:creationId xmlns:a16="http://schemas.microsoft.com/office/drawing/2014/main" id="{97612096-D1BF-4260-BC12-112B13549036}"/>
                </a:ext>
              </a:extLst>
            </p:cNvPr>
            <p:cNvSpPr/>
            <p:nvPr/>
          </p:nvSpPr>
          <p:spPr>
            <a:xfrm>
              <a:off x="1106326" y="16676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10">
              <a:extLst>
                <a:ext uri="{FF2B5EF4-FFF2-40B4-BE49-F238E27FC236}">
                  <a16:creationId xmlns:a16="http://schemas.microsoft.com/office/drawing/2014/main" id="{2D3C8AF2-D422-44F0-A7CD-4CA4481F5FA2}"/>
                </a:ext>
              </a:extLst>
            </p:cNvPr>
            <p:cNvSpPr/>
            <p:nvPr/>
          </p:nvSpPr>
          <p:spPr>
            <a:xfrm>
              <a:off x="1106326" y="16676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2" name="object 11">
            <a:extLst>
              <a:ext uri="{FF2B5EF4-FFF2-40B4-BE49-F238E27FC236}">
                <a16:creationId xmlns:a16="http://schemas.microsoft.com/office/drawing/2014/main" id="{F5BD3191-3F30-46F1-A206-6EF33C0CB0F6}"/>
              </a:ext>
            </a:extLst>
          </p:cNvPr>
          <p:cNvSpPr txBox="1"/>
          <p:nvPr/>
        </p:nvSpPr>
        <p:spPr>
          <a:xfrm>
            <a:off x="1258713" y="2407434"/>
            <a:ext cx="1217295" cy="249554"/>
          </a:xfrm>
          <a:prstGeom prst="rect">
            <a:avLst/>
          </a:prstGeom>
          <a:solidFill>
            <a:srgbClr val="FCE4CD">
              <a:alpha val="42744"/>
            </a:srgbClr>
          </a:solidFill>
          <a:ln w="19049">
            <a:solidFill>
              <a:srgbClr val="FF9900"/>
            </a:solidFill>
          </a:ln>
        </p:spPr>
        <p:txBody>
          <a:bodyPr vert="horz" wrap="square" lIns="0" tIns="10795" rIns="0" bIns="0" rtlCol="0">
            <a:spAutoFit/>
          </a:bodyPr>
          <a:lstStyle/>
          <a:p>
            <a:pPr marL="85725">
              <a:lnSpc>
                <a:spcPct val="100000"/>
              </a:lnSpc>
              <a:spcBef>
                <a:spcPts val="85"/>
              </a:spcBef>
            </a:pPr>
            <a:r>
              <a:rPr sz="1400" dirty="0">
                <a:latin typeface="Arial MT"/>
                <a:cs typeface="Arial MT"/>
              </a:rPr>
              <a:t>self-attention</a:t>
            </a:r>
            <a:endParaRPr sz="1400">
              <a:latin typeface="Arial MT"/>
              <a:cs typeface="Arial MT"/>
            </a:endParaRPr>
          </a:p>
        </p:txBody>
      </p:sp>
      <p:grpSp>
        <p:nvGrpSpPr>
          <p:cNvPr id="13" name="object 12">
            <a:extLst>
              <a:ext uri="{FF2B5EF4-FFF2-40B4-BE49-F238E27FC236}">
                <a16:creationId xmlns:a16="http://schemas.microsoft.com/office/drawing/2014/main" id="{B9522A08-ACA9-4085-81A8-F7B63C7D4C46}"/>
              </a:ext>
            </a:extLst>
          </p:cNvPr>
          <p:cNvGrpSpPr/>
          <p:nvPr/>
        </p:nvGrpSpPr>
        <p:grpSpPr>
          <a:xfrm>
            <a:off x="1366500" y="1932725"/>
            <a:ext cx="1029969" cy="289560"/>
            <a:chOff x="1095037" y="775437"/>
            <a:chExt cx="1029969" cy="289560"/>
          </a:xfrm>
        </p:grpSpPr>
        <p:sp>
          <p:nvSpPr>
            <p:cNvPr id="14" name="object 13">
              <a:extLst>
                <a:ext uri="{FF2B5EF4-FFF2-40B4-BE49-F238E27FC236}">
                  <a16:creationId xmlns:a16="http://schemas.microsoft.com/office/drawing/2014/main" id="{F8D4BF7B-57DC-401F-B80E-E84E6376E57F}"/>
                </a:ext>
              </a:extLst>
            </p:cNvPr>
            <p:cNvSpPr/>
            <p:nvPr/>
          </p:nvSpPr>
          <p:spPr>
            <a:xfrm>
              <a:off x="1449250"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5" name="object 14">
              <a:extLst>
                <a:ext uri="{FF2B5EF4-FFF2-40B4-BE49-F238E27FC236}">
                  <a16:creationId xmlns:a16="http://schemas.microsoft.com/office/drawing/2014/main" id="{120EDE97-2247-491F-AF94-FD3D970EFF1A}"/>
                </a:ext>
              </a:extLst>
            </p:cNvPr>
            <p:cNvSpPr/>
            <p:nvPr/>
          </p:nvSpPr>
          <p:spPr>
            <a:xfrm>
              <a:off x="1449250"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5EF304C9-07E0-496E-A846-26EEFCBD8AE8}"/>
                </a:ext>
              </a:extLst>
            </p:cNvPr>
            <p:cNvSpPr/>
            <p:nvPr/>
          </p:nvSpPr>
          <p:spPr>
            <a:xfrm>
              <a:off x="1798699"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7" name="object 16">
              <a:extLst>
                <a:ext uri="{FF2B5EF4-FFF2-40B4-BE49-F238E27FC236}">
                  <a16:creationId xmlns:a16="http://schemas.microsoft.com/office/drawing/2014/main" id="{E1D363B9-7B7C-4165-BAE9-CB6FC8DEFF15}"/>
                </a:ext>
              </a:extLst>
            </p:cNvPr>
            <p:cNvSpPr/>
            <p:nvPr/>
          </p:nvSpPr>
          <p:spPr>
            <a:xfrm>
              <a:off x="1798699"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8" name="object 17">
              <a:extLst>
                <a:ext uri="{FF2B5EF4-FFF2-40B4-BE49-F238E27FC236}">
                  <a16:creationId xmlns:a16="http://schemas.microsoft.com/office/drawing/2014/main" id="{92F2AAF3-31B4-40D5-853C-256752698960}"/>
                </a:ext>
              </a:extLst>
            </p:cNvPr>
            <p:cNvSpPr/>
            <p:nvPr/>
          </p:nvSpPr>
          <p:spPr>
            <a:xfrm>
              <a:off x="1099800" y="780200"/>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9" name="object 18">
              <a:extLst>
                <a:ext uri="{FF2B5EF4-FFF2-40B4-BE49-F238E27FC236}">
                  <a16:creationId xmlns:a16="http://schemas.microsoft.com/office/drawing/2014/main" id="{E373568D-D774-499B-BFC5-21BCAD5BFE07}"/>
                </a:ext>
              </a:extLst>
            </p:cNvPr>
            <p:cNvSpPr/>
            <p:nvPr/>
          </p:nvSpPr>
          <p:spPr>
            <a:xfrm>
              <a:off x="1099800" y="780200"/>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0" name="object 19">
            <a:extLst>
              <a:ext uri="{FF2B5EF4-FFF2-40B4-BE49-F238E27FC236}">
                <a16:creationId xmlns:a16="http://schemas.microsoft.com/office/drawing/2014/main" id="{F7BF4D41-6DCD-4EB4-BA38-DFA5D7450921}"/>
              </a:ext>
            </a:extLst>
          </p:cNvPr>
          <p:cNvSpPr txBox="1"/>
          <p:nvPr/>
        </p:nvSpPr>
        <p:spPr>
          <a:xfrm>
            <a:off x="1327937" y="1899746"/>
            <a:ext cx="1121410" cy="349885"/>
          </a:xfrm>
          <a:prstGeom prst="rect">
            <a:avLst/>
          </a:prstGeom>
          <a:solidFill>
            <a:srgbClr val="FCE4CD">
              <a:alpha val="30587"/>
            </a:srgbClr>
          </a:solidFill>
          <a:ln w="19049">
            <a:solidFill>
              <a:srgbClr val="B45F06"/>
            </a:solidFill>
          </a:ln>
        </p:spPr>
        <p:txBody>
          <a:bodyPr vert="horz" wrap="square" lIns="0" tIns="80010" rIns="0" bIns="0" rtlCol="0">
            <a:spAutoFit/>
          </a:bodyPr>
          <a:lstStyle/>
          <a:p>
            <a:pPr marL="137160">
              <a:lnSpc>
                <a:spcPct val="100000"/>
              </a:lnSpc>
              <a:spcBef>
                <a:spcPts val="630"/>
              </a:spcBef>
              <a:tabLst>
                <a:tab pos="486409" algn="l"/>
                <a:tab pos="836294"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21" name="object 20">
            <a:extLst>
              <a:ext uri="{FF2B5EF4-FFF2-40B4-BE49-F238E27FC236}">
                <a16:creationId xmlns:a16="http://schemas.microsoft.com/office/drawing/2014/main" id="{1AB0E1F3-E2FC-4300-8257-2676105C13B9}"/>
              </a:ext>
            </a:extLst>
          </p:cNvPr>
          <p:cNvGrpSpPr/>
          <p:nvPr/>
        </p:nvGrpSpPr>
        <p:grpSpPr>
          <a:xfrm>
            <a:off x="1865527" y="2258481"/>
            <a:ext cx="41275" cy="154305"/>
            <a:chOff x="1594064" y="1101193"/>
            <a:chExt cx="41275" cy="154305"/>
          </a:xfrm>
        </p:grpSpPr>
        <p:sp>
          <p:nvSpPr>
            <p:cNvPr id="22" name="object 21">
              <a:extLst>
                <a:ext uri="{FF2B5EF4-FFF2-40B4-BE49-F238E27FC236}">
                  <a16:creationId xmlns:a16="http://schemas.microsoft.com/office/drawing/2014/main" id="{CB72C883-90A2-40E3-A357-AF6E4B3ACAF1}"/>
                </a:ext>
              </a:extLst>
            </p:cNvPr>
            <p:cNvSpPr/>
            <p:nvPr/>
          </p:nvSpPr>
          <p:spPr>
            <a:xfrm>
              <a:off x="1609749" y="1149132"/>
              <a:ext cx="5080" cy="101600"/>
            </a:xfrm>
            <a:custGeom>
              <a:avLst/>
              <a:gdLst/>
              <a:ahLst/>
              <a:cxnLst/>
              <a:rect l="l" t="t" r="r" b="b"/>
              <a:pathLst>
                <a:path w="5080" h="101600">
                  <a:moveTo>
                    <a:pt x="2395" y="-4762"/>
                  </a:moveTo>
                  <a:lnTo>
                    <a:pt x="2395" y="105776"/>
                  </a:lnTo>
                </a:path>
              </a:pathLst>
            </a:custGeom>
            <a:ln w="14316">
              <a:solidFill>
                <a:srgbClr val="222222"/>
              </a:solidFill>
            </a:ln>
          </p:spPr>
          <p:txBody>
            <a:bodyPr wrap="square" lIns="0" tIns="0" rIns="0" bIns="0" rtlCol="0"/>
            <a:lstStyle/>
            <a:p>
              <a:endParaRPr/>
            </a:p>
          </p:txBody>
        </p:sp>
        <p:sp>
          <p:nvSpPr>
            <p:cNvPr id="23" name="object 22">
              <a:extLst>
                <a:ext uri="{FF2B5EF4-FFF2-40B4-BE49-F238E27FC236}">
                  <a16:creationId xmlns:a16="http://schemas.microsoft.com/office/drawing/2014/main" id="{A855FAE4-B335-4C0B-B0CD-B4CA30F93342}"/>
                </a:ext>
              </a:extLst>
            </p:cNvPr>
            <p:cNvSpPr/>
            <p:nvPr/>
          </p:nvSpPr>
          <p:spPr>
            <a:xfrm>
              <a:off x="1598826" y="1105956"/>
              <a:ext cx="31750" cy="44450"/>
            </a:xfrm>
            <a:custGeom>
              <a:avLst/>
              <a:gdLst/>
              <a:ahLst/>
              <a:cxnLst/>
              <a:rect l="l" t="t" r="r" b="b"/>
              <a:pathLst>
                <a:path w="31750" h="44450">
                  <a:moveTo>
                    <a:pt x="31430" y="43922"/>
                  </a:moveTo>
                  <a:lnTo>
                    <a:pt x="0" y="42431"/>
                  </a:lnTo>
                  <a:lnTo>
                    <a:pt x="17763" y="0"/>
                  </a:lnTo>
                  <a:lnTo>
                    <a:pt x="31430" y="43922"/>
                  </a:lnTo>
                  <a:close/>
                </a:path>
              </a:pathLst>
            </a:custGeom>
            <a:solidFill>
              <a:srgbClr val="222222"/>
            </a:solidFill>
          </p:spPr>
          <p:txBody>
            <a:bodyPr wrap="square" lIns="0" tIns="0" rIns="0" bIns="0" rtlCol="0"/>
            <a:lstStyle/>
            <a:p>
              <a:endParaRPr/>
            </a:p>
          </p:txBody>
        </p:sp>
        <p:sp>
          <p:nvSpPr>
            <p:cNvPr id="24" name="object 23">
              <a:extLst>
                <a:ext uri="{FF2B5EF4-FFF2-40B4-BE49-F238E27FC236}">
                  <a16:creationId xmlns:a16="http://schemas.microsoft.com/office/drawing/2014/main" id="{FDA661D1-F114-434A-8E26-631A50186518}"/>
                </a:ext>
              </a:extLst>
            </p:cNvPr>
            <p:cNvSpPr/>
            <p:nvPr/>
          </p:nvSpPr>
          <p:spPr>
            <a:xfrm>
              <a:off x="1598826" y="1105956"/>
              <a:ext cx="31750" cy="44450"/>
            </a:xfrm>
            <a:custGeom>
              <a:avLst/>
              <a:gdLst/>
              <a:ahLst/>
              <a:cxnLst/>
              <a:rect l="l" t="t" r="r" b="b"/>
              <a:pathLst>
                <a:path w="31750" h="44450">
                  <a:moveTo>
                    <a:pt x="31430" y="43922"/>
                  </a:moveTo>
                  <a:lnTo>
                    <a:pt x="17763" y="0"/>
                  </a:lnTo>
                  <a:lnTo>
                    <a:pt x="0" y="42431"/>
                  </a:lnTo>
                  <a:lnTo>
                    <a:pt x="31430" y="43922"/>
                  </a:lnTo>
                  <a:close/>
                </a:path>
              </a:pathLst>
            </a:custGeom>
            <a:ln w="9524">
              <a:solidFill>
                <a:srgbClr val="222222"/>
              </a:solidFill>
            </a:ln>
          </p:spPr>
          <p:txBody>
            <a:bodyPr wrap="square" lIns="0" tIns="0" rIns="0" bIns="0" rtlCol="0"/>
            <a:lstStyle/>
            <a:p>
              <a:endParaRPr/>
            </a:p>
          </p:txBody>
        </p:sp>
      </p:grpSp>
      <p:grpSp>
        <p:nvGrpSpPr>
          <p:cNvPr id="25" name="object 24">
            <a:extLst>
              <a:ext uri="{FF2B5EF4-FFF2-40B4-BE49-F238E27FC236}">
                <a16:creationId xmlns:a16="http://schemas.microsoft.com/office/drawing/2014/main" id="{04247B11-7072-4217-AD6E-71F72FFFED53}"/>
              </a:ext>
            </a:extLst>
          </p:cNvPr>
          <p:cNvGrpSpPr/>
          <p:nvPr/>
        </p:nvGrpSpPr>
        <p:grpSpPr>
          <a:xfrm>
            <a:off x="1373027" y="2641017"/>
            <a:ext cx="1039494" cy="748030"/>
            <a:chOff x="1101564" y="1483729"/>
            <a:chExt cx="1039494" cy="748030"/>
          </a:xfrm>
        </p:grpSpPr>
        <p:sp>
          <p:nvSpPr>
            <p:cNvPr id="26" name="object 25">
              <a:extLst>
                <a:ext uri="{FF2B5EF4-FFF2-40B4-BE49-F238E27FC236}">
                  <a16:creationId xmlns:a16="http://schemas.microsoft.com/office/drawing/2014/main" id="{1A527A1B-44AD-4D9B-BF94-A41F304CC39A}"/>
                </a:ext>
              </a:extLst>
            </p:cNvPr>
            <p:cNvSpPr/>
            <p:nvPr/>
          </p:nvSpPr>
          <p:spPr>
            <a:xfrm>
              <a:off x="1626244" y="1531692"/>
              <a:ext cx="3175" cy="85725"/>
            </a:xfrm>
            <a:custGeom>
              <a:avLst/>
              <a:gdLst/>
              <a:ahLst/>
              <a:cxnLst/>
              <a:rect l="l" t="t" r="r" b="b"/>
              <a:pathLst>
                <a:path w="3175" h="85725">
                  <a:moveTo>
                    <a:pt x="1440" y="-4762"/>
                  </a:moveTo>
                  <a:lnTo>
                    <a:pt x="1440" y="90444"/>
                  </a:lnTo>
                </a:path>
              </a:pathLst>
            </a:custGeom>
            <a:ln w="12405">
              <a:solidFill>
                <a:srgbClr val="222222"/>
              </a:solidFill>
            </a:ln>
          </p:spPr>
          <p:txBody>
            <a:bodyPr wrap="square" lIns="0" tIns="0" rIns="0" bIns="0" rtlCol="0"/>
            <a:lstStyle/>
            <a:p>
              <a:endParaRPr/>
            </a:p>
          </p:txBody>
        </p:sp>
        <p:sp>
          <p:nvSpPr>
            <p:cNvPr id="27" name="object 26">
              <a:extLst>
                <a:ext uri="{FF2B5EF4-FFF2-40B4-BE49-F238E27FC236}">
                  <a16:creationId xmlns:a16="http://schemas.microsoft.com/office/drawing/2014/main" id="{C5D9F74B-E9C9-417C-8AF9-B2C0E4007320}"/>
                </a:ext>
              </a:extLst>
            </p:cNvPr>
            <p:cNvSpPr/>
            <p:nvPr/>
          </p:nvSpPr>
          <p:spPr>
            <a:xfrm>
              <a:off x="1610521" y="1488491"/>
              <a:ext cx="31750" cy="43815"/>
            </a:xfrm>
            <a:custGeom>
              <a:avLst/>
              <a:gdLst/>
              <a:ahLst/>
              <a:cxnLst/>
              <a:rect l="l" t="t" r="r" b="b"/>
              <a:pathLst>
                <a:path w="31750" h="43815">
                  <a:moveTo>
                    <a:pt x="0" y="43729"/>
                  </a:moveTo>
                  <a:lnTo>
                    <a:pt x="14271" y="0"/>
                  </a:lnTo>
                  <a:lnTo>
                    <a:pt x="31447" y="42672"/>
                  </a:lnTo>
                  <a:lnTo>
                    <a:pt x="0" y="43729"/>
                  </a:lnTo>
                  <a:close/>
                </a:path>
              </a:pathLst>
            </a:custGeom>
            <a:solidFill>
              <a:srgbClr val="222222"/>
            </a:solidFill>
          </p:spPr>
          <p:txBody>
            <a:bodyPr wrap="square" lIns="0" tIns="0" rIns="0" bIns="0" rtlCol="0"/>
            <a:lstStyle/>
            <a:p>
              <a:endParaRPr/>
            </a:p>
          </p:txBody>
        </p:sp>
        <p:sp>
          <p:nvSpPr>
            <p:cNvPr id="28" name="object 27">
              <a:extLst>
                <a:ext uri="{FF2B5EF4-FFF2-40B4-BE49-F238E27FC236}">
                  <a16:creationId xmlns:a16="http://schemas.microsoft.com/office/drawing/2014/main" id="{C209CFC6-02B2-44A9-8DC0-925C6EE8EE33}"/>
                </a:ext>
              </a:extLst>
            </p:cNvPr>
            <p:cNvSpPr/>
            <p:nvPr/>
          </p:nvSpPr>
          <p:spPr>
            <a:xfrm>
              <a:off x="1610521" y="1488491"/>
              <a:ext cx="31750" cy="43815"/>
            </a:xfrm>
            <a:custGeom>
              <a:avLst/>
              <a:gdLst/>
              <a:ahLst/>
              <a:cxnLst/>
              <a:rect l="l" t="t" r="r" b="b"/>
              <a:pathLst>
                <a:path w="31750" h="43815">
                  <a:moveTo>
                    <a:pt x="31447" y="42672"/>
                  </a:moveTo>
                  <a:lnTo>
                    <a:pt x="14271" y="0"/>
                  </a:lnTo>
                  <a:lnTo>
                    <a:pt x="0" y="43729"/>
                  </a:lnTo>
                  <a:lnTo>
                    <a:pt x="31447" y="42672"/>
                  </a:lnTo>
                  <a:close/>
                </a:path>
              </a:pathLst>
            </a:custGeom>
            <a:ln w="9524">
              <a:solidFill>
                <a:srgbClr val="222222"/>
              </a:solidFill>
            </a:ln>
          </p:spPr>
          <p:txBody>
            <a:bodyPr wrap="square" lIns="0" tIns="0" rIns="0" bIns="0" rtlCol="0"/>
            <a:lstStyle/>
            <a:p>
              <a:endParaRPr/>
            </a:p>
          </p:txBody>
        </p:sp>
        <p:sp>
          <p:nvSpPr>
            <p:cNvPr id="29" name="object 28">
              <a:extLst>
                <a:ext uri="{FF2B5EF4-FFF2-40B4-BE49-F238E27FC236}">
                  <a16:creationId xmlns:a16="http://schemas.microsoft.com/office/drawing/2014/main" id="{BE2EBC58-B163-4DAF-9340-48D14609E2FE}"/>
                </a:ext>
              </a:extLst>
            </p:cNvPr>
            <p:cNvSpPr/>
            <p:nvPr/>
          </p:nvSpPr>
          <p:spPr>
            <a:xfrm>
              <a:off x="18151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0" name="object 29">
              <a:extLst>
                <a:ext uri="{FF2B5EF4-FFF2-40B4-BE49-F238E27FC236}">
                  <a16:creationId xmlns:a16="http://schemas.microsoft.com/office/drawing/2014/main" id="{0693D123-FE0F-4AC7-8BC4-6F799BED7AE0}"/>
                </a:ext>
              </a:extLst>
            </p:cNvPr>
            <p:cNvSpPr/>
            <p:nvPr/>
          </p:nvSpPr>
          <p:spPr>
            <a:xfrm>
              <a:off x="18151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1" name="object 30">
              <a:extLst>
                <a:ext uri="{FF2B5EF4-FFF2-40B4-BE49-F238E27FC236}">
                  <a16:creationId xmlns:a16="http://schemas.microsoft.com/office/drawing/2014/main" id="{D4E9CA7A-8D21-4B33-BF83-D02E2BAA8B20}"/>
                </a:ext>
              </a:extLst>
            </p:cNvPr>
            <p:cNvSpPr/>
            <p:nvPr/>
          </p:nvSpPr>
          <p:spPr>
            <a:xfrm>
              <a:off x="14607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2" name="object 31">
              <a:extLst>
                <a:ext uri="{FF2B5EF4-FFF2-40B4-BE49-F238E27FC236}">
                  <a16:creationId xmlns:a16="http://schemas.microsoft.com/office/drawing/2014/main" id="{53A10197-9C42-4AD4-9C73-3638C70AB240}"/>
                </a:ext>
              </a:extLst>
            </p:cNvPr>
            <p:cNvSpPr/>
            <p:nvPr/>
          </p:nvSpPr>
          <p:spPr>
            <a:xfrm>
              <a:off x="14607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3" name="object 32">
              <a:extLst>
                <a:ext uri="{FF2B5EF4-FFF2-40B4-BE49-F238E27FC236}">
                  <a16:creationId xmlns:a16="http://schemas.microsoft.com/office/drawing/2014/main" id="{BD19BEA2-7C92-4703-B6AC-638E81BC771F}"/>
                </a:ext>
              </a:extLst>
            </p:cNvPr>
            <p:cNvSpPr/>
            <p:nvPr/>
          </p:nvSpPr>
          <p:spPr>
            <a:xfrm>
              <a:off x="1106326" y="19472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4" name="object 33">
              <a:extLst>
                <a:ext uri="{FF2B5EF4-FFF2-40B4-BE49-F238E27FC236}">
                  <a16:creationId xmlns:a16="http://schemas.microsoft.com/office/drawing/2014/main" id="{F5BAC093-D97B-462E-8C90-04811ED0A8B3}"/>
                </a:ext>
              </a:extLst>
            </p:cNvPr>
            <p:cNvSpPr/>
            <p:nvPr/>
          </p:nvSpPr>
          <p:spPr>
            <a:xfrm>
              <a:off x="1106326" y="19472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5" name="object 34">
            <a:extLst>
              <a:ext uri="{FF2B5EF4-FFF2-40B4-BE49-F238E27FC236}">
                <a16:creationId xmlns:a16="http://schemas.microsoft.com/office/drawing/2014/main" id="{68D8DBBC-B614-4720-9A84-B943F4716316}"/>
              </a:ext>
            </a:extLst>
          </p:cNvPr>
          <p:cNvSpPr txBox="1"/>
          <p:nvPr/>
        </p:nvSpPr>
        <p:spPr>
          <a:xfrm>
            <a:off x="1301787" y="2854516"/>
            <a:ext cx="1195070" cy="481330"/>
          </a:xfrm>
          <a:prstGeom prst="rect">
            <a:avLst/>
          </a:prstGeom>
        </p:spPr>
        <p:txBody>
          <a:bodyPr vert="horz" wrap="square" lIns="0" tIns="12700" rIns="0" bIns="0" rtlCol="0">
            <a:spAutoFit/>
          </a:bodyPr>
          <a:lstStyle/>
          <a:p>
            <a:pPr marL="169545">
              <a:lnSpc>
                <a:spcPct val="100000"/>
              </a:lnSpc>
              <a:spcBef>
                <a:spcPts val="100"/>
              </a:spcBef>
              <a:tabLst>
                <a:tab pos="524510" algn="l"/>
                <a:tab pos="87884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171450">
              <a:lnSpc>
                <a:spcPct val="100000"/>
              </a:lnSpc>
              <a:spcBef>
                <a:spcPts val="825"/>
              </a:spcBef>
              <a:tabLst>
                <a:tab pos="525780" algn="l"/>
                <a:tab pos="880110" algn="l"/>
              </a:tabLst>
            </a:pPr>
            <a:r>
              <a:rPr sz="1100" spc="5" dirty="0">
                <a:latin typeface="Arial MT"/>
                <a:cs typeface="Arial MT"/>
              </a:rPr>
              <a:t>p</a:t>
            </a:r>
            <a:r>
              <a:rPr sz="1050" spc="7" baseline="-31746" dirty="0">
                <a:latin typeface="Arial MT"/>
                <a:cs typeface="Arial MT"/>
              </a:rPr>
              <a:t>0	</a:t>
            </a:r>
            <a:r>
              <a:rPr sz="1100" spc="5" dirty="0">
                <a:latin typeface="Arial MT"/>
                <a:cs typeface="Arial MT"/>
              </a:rPr>
              <a:t>p</a:t>
            </a:r>
            <a:r>
              <a:rPr sz="1050" spc="7" baseline="-31746" dirty="0">
                <a:latin typeface="Arial MT"/>
                <a:cs typeface="Arial MT"/>
              </a:rPr>
              <a:t>1	</a:t>
            </a:r>
            <a:r>
              <a:rPr sz="1100" spc="5" dirty="0">
                <a:latin typeface="Arial MT"/>
                <a:cs typeface="Arial MT"/>
              </a:rPr>
              <a:t>p</a:t>
            </a:r>
            <a:r>
              <a:rPr sz="1050" spc="7" baseline="-31746" dirty="0">
                <a:latin typeface="Arial MT"/>
                <a:cs typeface="Arial MT"/>
              </a:rPr>
              <a:t>2</a:t>
            </a:r>
            <a:endParaRPr sz="1050" baseline="-31746">
              <a:latin typeface="Arial MT"/>
              <a:cs typeface="Arial MT"/>
            </a:endParaRPr>
          </a:p>
        </p:txBody>
      </p:sp>
      <p:sp>
        <p:nvSpPr>
          <p:cNvPr id="36" name="object 35">
            <a:extLst>
              <a:ext uri="{FF2B5EF4-FFF2-40B4-BE49-F238E27FC236}">
                <a16:creationId xmlns:a16="http://schemas.microsoft.com/office/drawing/2014/main" id="{14F16B22-FBA3-42C1-BC4D-4C26F45C447B}"/>
              </a:ext>
            </a:extLst>
          </p:cNvPr>
          <p:cNvSpPr txBox="1"/>
          <p:nvPr/>
        </p:nvSpPr>
        <p:spPr>
          <a:xfrm>
            <a:off x="4148666" y="1509078"/>
            <a:ext cx="2723621" cy="320601"/>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Desiderata</a:t>
            </a:r>
            <a:r>
              <a:rPr sz="2000" spc="-25" dirty="0">
                <a:latin typeface="Arial MT"/>
                <a:cs typeface="Arial MT"/>
              </a:rPr>
              <a:t> </a:t>
            </a:r>
            <a:r>
              <a:rPr sz="2000" spc="-5" dirty="0">
                <a:latin typeface="Arial MT"/>
                <a:cs typeface="Arial MT"/>
              </a:rPr>
              <a:t>of</a:t>
            </a:r>
            <a:r>
              <a:rPr sz="2000" spc="-20" dirty="0">
                <a:latin typeface="Arial MT"/>
                <a:cs typeface="Arial MT"/>
              </a:rPr>
              <a:t> </a:t>
            </a:r>
            <a:r>
              <a:rPr sz="2000" i="1" spc="-5" dirty="0">
                <a:solidFill>
                  <a:srgbClr val="674EA7"/>
                </a:solidFill>
                <a:latin typeface="Arial"/>
                <a:cs typeface="Arial"/>
              </a:rPr>
              <a:t>pos</a:t>
            </a:r>
            <a:r>
              <a:rPr sz="2000" spc="-5" dirty="0">
                <a:solidFill>
                  <a:srgbClr val="674EA7"/>
                </a:solidFill>
                <a:latin typeface="Arial MT"/>
                <a:cs typeface="Arial MT"/>
              </a:rPr>
              <a:t>(.)</a:t>
            </a:r>
            <a:r>
              <a:rPr sz="2000" spc="-20" dirty="0">
                <a:solidFill>
                  <a:srgbClr val="674EA7"/>
                </a:solidFill>
                <a:latin typeface="Arial MT"/>
                <a:cs typeface="Arial MT"/>
              </a:rPr>
              <a:t> </a:t>
            </a:r>
            <a:r>
              <a:rPr sz="2000" dirty="0">
                <a:latin typeface="Arial MT"/>
                <a:cs typeface="Arial MT"/>
              </a:rPr>
              <a:t>:</a:t>
            </a:r>
          </a:p>
        </p:txBody>
      </p:sp>
      <p:sp>
        <p:nvSpPr>
          <p:cNvPr id="37" name="object 36">
            <a:extLst>
              <a:ext uri="{FF2B5EF4-FFF2-40B4-BE49-F238E27FC236}">
                <a16:creationId xmlns:a16="http://schemas.microsoft.com/office/drawing/2014/main" id="{59889988-ECC4-4E82-B7FF-531783B7C56B}"/>
              </a:ext>
            </a:extLst>
          </p:cNvPr>
          <p:cNvSpPr txBox="1"/>
          <p:nvPr/>
        </p:nvSpPr>
        <p:spPr>
          <a:xfrm>
            <a:off x="4163482" y="1977867"/>
            <a:ext cx="4623301" cy="3552254"/>
          </a:xfrm>
          <a:prstGeom prst="rect">
            <a:avLst/>
          </a:prstGeom>
        </p:spPr>
        <p:txBody>
          <a:bodyPr vert="horz" wrap="square" lIns="0" tIns="12700" rIns="0" bIns="0" rtlCol="0">
            <a:spAutoFit/>
          </a:bodyPr>
          <a:lstStyle/>
          <a:p>
            <a:pPr marL="368300" marR="432434" indent="-356235" algn="just">
              <a:lnSpc>
                <a:spcPct val="100000"/>
              </a:lnSpc>
              <a:spcBef>
                <a:spcPts val="1200"/>
              </a:spcBef>
              <a:buAutoNum type="arabicPeriod"/>
              <a:tabLst>
                <a:tab pos="368300" algn="l"/>
                <a:tab pos="368935" algn="l"/>
              </a:tabLst>
            </a:pPr>
            <a:r>
              <a:rPr sz="2000" spc="-5" dirty="0">
                <a:latin typeface="Arial MT"/>
                <a:cs typeface="Arial MT"/>
              </a:rPr>
              <a:t>It </a:t>
            </a:r>
            <a:r>
              <a:rPr sz="2000" dirty="0">
                <a:latin typeface="Arial MT"/>
                <a:cs typeface="Arial MT"/>
              </a:rPr>
              <a:t>should </a:t>
            </a:r>
            <a:r>
              <a:rPr sz="2000" spc="-5" dirty="0">
                <a:latin typeface="Arial MT"/>
                <a:cs typeface="Arial MT"/>
              </a:rPr>
              <a:t>output </a:t>
            </a:r>
            <a:r>
              <a:rPr sz="2000" dirty="0">
                <a:latin typeface="Arial MT"/>
                <a:cs typeface="Arial MT"/>
              </a:rPr>
              <a:t>a </a:t>
            </a:r>
            <a:r>
              <a:rPr sz="2000" b="1" spc="-5" dirty="0">
                <a:latin typeface="Arial"/>
                <a:cs typeface="Arial"/>
              </a:rPr>
              <a:t>unique </a:t>
            </a:r>
            <a:r>
              <a:rPr sz="2000" spc="-5" dirty="0">
                <a:latin typeface="Arial MT"/>
                <a:cs typeface="Arial MT"/>
              </a:rPr>
              <a:t>encoding for each </a:t>
            </a:r>
            <a:r>
              <a:rPr sz="2000" spc="-320" dirty="0">
                <a:latin typeface="Arial MT"/>
                <a:cs typeface="Arial MT"/>
              </a:rPr>
              <a:t> </a:t>
            </a:r>
            <a:r>
              <a:rPr sz="2000" spc="-5" dirty="0">
                <a:latin typeface="Arial MT"/>
                <a:cs typeface="Arial MT"/>
              </a:rPr>
              <a:t>time-step</a:t>
            </a:r>
            <a:r>
              <a:rPr sz="2000" spc="-15" dirty="0">
                <a:latin typeface="Arial MT"/>
                <a:cs typeface="Arial MT"/>
              </a:rPr>
              <a:t> </a:t>
            </a:r>
            <a:r>
              <a:rPr sz="2000" spc="-5" dirty="0">
                <a:latin typeface="Arial MT"/>
                <a:cs typeface="Arial MT"/>
              </a:rPr>
              <a:t>(word’s</a:t>
            </a:r>
            <a:r>
              <a:rPr sz="2000" spc="-10" dirty="0">
                <a:latin typeface="Arial MT"/>
                <a:cs typeface="Arial MT"/>
              </a:rPr>
              <a:t> </a:t>
            </a:r>
            <a:r>
              <a:rPr sz="2000" spc="-5" dirty="0">
                <a:latin typeface="Arial MT"/>
                <a:cs typeface="Arial MT"/>
              </a:rPr>
              <a:t>position</a:t>
            </a:r>
            <a:r>
              <a:rPr sz="2000" spc="-15" dirty="0">
                <a:latin typeface="Arial MT"/>
                <a:cs typeface="Arial MT"/>
              </a:rPr>
              <a:t> </a:t>
            </a:r>
            <a:r>
              <a:rPr sz="2000" spc="-5" dirty="0">
                <a:latin typeface="Arial MT"/>
                <a:cs typeface="Arial MT"/>
              </a:rPr>
              <a:t>in</a:t>
            </a:r>
            <a:r>
              <a:rPr sz="2000" spc="-10"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sentence)</a:t>
            </a:r>
          </a:p>
          <a:p>
            <a:pPr marL="368300" marR="5080" indent="-356235">
              <a:lnSpc>
                <a:spcPct val="100000"/>
              </a:lnSpc>
              <a:spcBef>
                <a:spcPts val="1200"/>
              </a:spcBef>
              <a:buAutoNum type="arabicPeriod"/>
              <a:tabLst>
                <a:tab pos="368300" algn="l"/>
                <a:tab pos="368935" algn="l"/>
              </a:tabLst>
            </a:pPr>
            <a:r>
              <a:rPr sz="2000" b="1" spc="-5" dirty="0">
                <a:latin typeface="Arial"/>
                <a:cs typeface="Arial"/>
              </a:rPr>
              <a:t>Distance </a:t>
            </a:r>
            <a:r>
              <a:rPr sz="2000" spc="-5" dirty="0">
                <a:latin typeface="Arial MT"/>
                <a:cs typeface="Arial MT"/>
              </a:rPr>
              <a:t>between any two time-steps </a:t>
            </a:r>
            <a:r>
              <a:rPr sz="2000" dirty="0">
                <a:latin typeface="Arial MT"/>
                <a:cs typeface="Arial MT"/>
              </a:rPr>
              <a:t>should </a:t>
            </a:r>
            <a:r>
              <a:rPr sz="2000" spc="-5" dirty="0">
                <a:latin typeface="Arial MT"/>
                <a:cs typeface="Arial MT"/>
              </a:rPr>
              <a:t>be </a:t>
            </a:r>
            <a:r>
              <a:rPr sz="2000" dirty="0">
                <a:latin typeface="Arial MT"/>
                <a:cs typeface="Arial MT"/>
              </a:rPr>
              <a:t> consistent</a:t>
            </a:r>
            <a:r>
              <a:rPr sz="2000" spc="-20" dirty="0">
                <a:latin typeface="Arial MT"/>
                <a:cs typeface="Arial MT"/>
              </a:rPr>
              <a:t> </a:t>
            </a:r>
            <a:r>
              <a:rPr sz="2000" spc="-5" dirty="0">
                <a:latin typeface="Arial MT"/>
                <a:cs typeface="Arial MT"/>
              </a:rPr>
              <a:t>across</a:t>
            </a:r>
            <a:r>
              <a:rPr sz="2000" spc="-15" dirty="0">
                <a:latin typeface="Arial MT"/>
                <a:cs typeface="Arial MT"/>
              </a:rPr>
              <a:t> </a:t>
            </a:r>
            <a:r>
              <a:rPr sz="2000" dirty="0">
                <a:latin typeface="Arial MT"/>
                <a:cs typeface="Arial MT"/>
              </a:rPr>
              <a:t>sentences</a:t>
            </a:r>
            <a:r>
              <a:rPr sz="2000" spc="-15" dirty="0">
                <a:latin typeface="Arial MT"/>
                <a:cs typeface="Arial MT"/>
              </a:rPr>
              <a:t> </a:t>
            </a:r>
            <a:r>
              <a:rPr sz="2000" spc="-5" dirty="0">
                <a:latin typeface="Arial MT"/>
                <a:cs typeface="Arial MT"/>
              </a:rPr>
              <a:t>with</a:t>
            </a:r>
            <a:r>
              <a:rPr sz="2000" spc="-15" dirty="0">
                <a:latin typeface="Arial MT"/>
                <a:cs typeface="Arial MT"/>
              </a:rPr>
              <a:t> </a:t>
            </a:r>
            <a:r>
              <a:rPr sz="2000" spc="-10" dirty="0">
                <a:latin typeface="Arial MT"/>
                <a:cs typeface="Arial MT"/>
              </a:rPr>
              <a:t>different</a:t>
            </a:r>
            <a:r>
              <a:rPr sz="2000" spc="-20" dirty="0">
                <a:latin typeface="Arial MT"/>
                <a:cs typeface="Arial MT"/>
              </a:rPr>
              <a:t> </a:t>
            </a:r>
            <a:r>
              <a:rPr sz="2000" spc="-5" dirty="0">
                <a:latin typeface="Arial MT"/>
                <a:cs typeface="Arial MT"/>
              </a:rPr>
              <a:t>lengths.</a:t>
            </a:r>
            <a:endParaRPr sz="2000" dirty="0">
              <a:latin typeface="Arial MT"/>
              <a:cs typeface="Arial MT"/>
            </a:endParaRPr>
          </a:p>
          <a:p>
            <a:pPr marL="368300" marR="33020" indent="-356235">
              <a:lnSpc>
                <a:spcPct val="100000"/>
              </a:lnSpc>
              <a:spcBef>
                <a:spcPts val="1200"/>
              </a:spcBef>
              <a:buAutoNum type="arabicPeriod"/>
              <a:tabLst>
                <a:tab pos="368300" algn="l"/>
                <a:tab pos="368935" algn="l"/>
              </a:tabLst>
            </a:pPr>
            <a:r>
              <a:rPr sz="2000" spc="-5" dirty="0">
                <a:latin typeface="Arial MT"/>
                <a:cs typeface="Arial MT"/>
              </a:rPr>
              <a:t>Our </a:t>
            </a:r>
            <a:r>
              <a:rPr sz="2000" dirty="0">
                <a:latin typeface="Arial MT"/>
                <a:cs typeface="Arial MT"/>
              </a:rPr>
              <a:t>model should </a:t>
            </a:r>
            <a:r>
              <a:rPr sz="2000" spc="-5" dirty="0">
                <a:latin typeface="Arial MT"/>
                <a:cs typeface="Arial MT"/>
              </a:rPr>
              <a:t>generalize to </a:t>
            </a:r>
            <a:r>
              <a:rPr sz="2000" b="1" spc="-5" dirty="0">
                <a:latin typeface="Arial"/>
                <a:cs typeface="Arial"/>
              </a:rPr>
              <a:t>longer </a:t>
            </a:r>
            <a:r>
              <a:rPr sz="2000" dirty="0">
                <a:latin typeface="Arial MT"/>
                <a:cs typeface="Arial MT"/>
              </a:rPr>
              <a:t>sentences </a:t>
            </a:r>
            <a:r>
              <a:rPr sz="2000" spc="-320" dirty="0">
                <a:latin typeface="Arial MT"/>
                <a:cs typeface="Arial MT"/>
              </a:rPr>
              <a:t> </a:t>
            </a:r>
            <a:r>
              <a:rPr sz="2000" spc="-5" dirty="0">
                <a:latin typeface="Arial MT"/>
                <a:cs typeface="Arial MT"/>
              </a:rPr>
              <a:t>without</a:t>
            </a:r>
            <a:r>
              <a:rPr sz="2000" spc="-15" dirty="0">
                <a:latin typeface="Arial MT"/>
                <a:cs typeface="Arial MT"/>
              </a:rPr>
              <a:t> </a:t>
            </a:r>
            <a:r>
              <a:rPr sz="2000" spc="-5" dirty="0">
                <a:latin typeface="Arial MT"/>
                <a:cs typeface="Arial MT"/>
              </a:rPr>
              <a:t>any</a:t>
            </a:r>
            <a:r>
              <a:rPr sz="2000" spc="-10" dirty="0">
                <a:latin typeface="Arial MT"/>
                <a:cs typeface="Arial MT"/>
              </a:rPr>
              <a:t> efforts.</a:t>
            </a:r>
            <a:r>
              <a:rPr sz="2000" spc="-15" dirty="0">
                <a:latin typeface="Arial MT"/>
                <a:cs typeface="Arial MT"/>
              </a:rPr>
              <a:t> </a:t>
            </a:r>
            <a:r>
              <a:rPr sz="2000" spc="-5" dirty="0">
                <a:latin typeface="Arial MT"/>
                <a:cs typeface="Arial MT"/>
              </a:rPr>
              <a:t>Its</a:t>
            </a:r>
            <a:r>
              <a:rPr sz="2000" spc="-10" dirty="0">
                <a:latin typeface="Arial MT"/>
                <a:cs typeface="Arial MT"/>
              </a:rPr>
              <a:t> </a:t>
            </a:r>
            <a:r>
              <a:rPr sz="2000" dirty="0">
                <a:latin typeface="Arial MT"/>
                <a:cs typeface="Arial MT"/>
              </a:rPr>
              <a:t>values</a:t>
            </a:r>
            <a:r>
              <a:rPr sz="2000" spc="-10" dirty="0">
                <a:latin typeface="Arial MT"/>
                <a:cs typeface="Arial MT"/>
              </a:rPr>
              <a:t> </a:t>
            </a:r>
            <a:r>
              <a:rPr sz="2000" dirty="0">
                <a:latin typeface="Arial MT"/>
                <a:cs typeface="Arial MT"/>
              </a:rPr>
              <a:t>should</a:t>
            </a:r>
            <a:r>
              <a:rPr sz="2000" spc="-15" dirty="0">
                <a:latin typeface="Arial MT"/>
                <a:cs typeface="Arial MT"/>
              </a:rPr>
              <a:t> </a:t>
            </a:r>
            <a:r>
              <a:rPr sz="2000" spc="-5" dirty="0">
                <a:latin typeface="Arial MT"/>
                <a:cs typeface="Arial MT"/>
              </a:rPr>
              <a:t>be</a:t>
            </a:r>
            <a:r>
              <a:rPr sz="2000" spc="-10" dirty="0">
                <a:latin typeface="Arial MT"/>
                <a:cs typeface="Arial MT"/>
              </a:rPr>
              <a:t> </a:t>
            </a:r>
            <a:r>
              <a:rPr sz="2000" spc="-5" dirty="0">
                <a:latin typeface="Arial MT"/>
                <a:cs typeface="Arial MT"/>
              </a:rPr>
              <a:t>bounded.</a:t>
            </a:r>
            <a:endParaRPr sz="2000" dirty="0">
              <a:latin typeface="Arial MT"/>
              <a:cs typeface="Arial MT"/>
            </a:endParaRPr>
          </a:p>
          <a:p>
            <a:pPr marL="368300" indent="-356235">
              <a:lnSpc>
                <a:spcPct val="100000"/>
              </a:lnSpc>
              <a:spcBef>
                <a:spcPts val="1200"/>
              </a:spcBef>
              <a:buAutoNum type="arabicPeriod"/>
              <a:tabLst>
                <a:tab pos="368300" algn="l"/>
                <a:tab pos="368935" algn="l"/>
              </a:tabLst>
            </a:pPr>
            <a:r>
              <a:rPr sz="2000" spc="-5" dirty="0">
                <a:latin typeface="Arial MT"/>
                <a:cs typeface="Arial MT"/>
              </a:rPr>
              <a:t>It</a:t>
            </a:r>
            <a:r>
              <a:rPr sz="2000" spc="-25" dirty="0">
                <a:latin typeface="Arial MT"/>
                <a:cs typeface="Arial MT"/>
              </a:rPr>
              <a:t> </a:t>
            </a:r>
            <a:r>
              <a:rPr sz="2000" dirty="0">
                <a:latin typeface="Arial MT"/>
                <a:cs typeface="Arial MT"/>
              </a:rPr>
              <a:t>must</a:t>
            </a:r>
            <a:r>
              <a:rPr sz="2000" spc="-20" dirty="0">
                <a:latin typeface="Arial MT"/>
                <a:cs typeface="Arial MT"/>
              </a:rPr>
              <a:t> </a:t>
            </a:r>
            <a:r>
              <a:rPr sz="2000" spc="-5" dirty="0">
                <a:latin typeface="Arial MT"/>
                <a:cs typeface="Arial MT"/>
              </a:rPr>
              <a:t>be</a:t>
            </a:r>
            <a:r>
              <a:rPr sz="2000" spc="-10" dirty="0">
                <a:latin typeface="Arial MT"/>
                <a:cs typeface="Arial MT"/>
              </a:rPr>
              <a:t> </a:t>
            </a:r>
            <a:r>
              <a:rPr sz="2000" b="1" spc="-5" dirty="0">
                <a:latin typeface="Arial"/>
                <a:cs typeface="Arial"/>
              </a:rPr>
              <a:t>deterministic</a:t>
            </a:r>
            <a:r>
              <a:rPr sz="2000" spc="-5" dirty="0">
                <a:latin typeface="Arial MT"/>
                <a:cs typeface="Arial MT"/>
              </a:rPr>
              <a:t>.</a:t>
            </a:r>
            <a:endParaRPr sz="2000" dirty="0">
              <a:latin typeface="Arial MT"/>
              <a:cs typeface="Arial MT"/>
            </a:endParaRPr>
          </a:p>
        </p:txBody>
      </p:sp>
      <p:grpSp>
        <p:nvGrpSpPr>
          <p:cNvPr id="38" name="object 37">
            <a:extLst>
              <a:ext uri="{FF2B5EF4-FFF2-40B4-BE49-F238E27FC236}">
                <a16:creationId xmlns:a16="http://schemas.microsoft.com/office/drawing/2014/main" id="{9375716B-7327-4C73-A403-CA31A30E9B60}"/>
              </a:ext>
            </a:extLst>
          </p:cNvPr>
          <p:cNvGrpSpPr/>
          <p:nvPr/>
        </p:nvGrpSpPr>
        <p:grpSpPr>
          <a:xfrm>
            <a:off x="1330362" y="2765138"/>
            <a:ext cx="1140460" cy="648335"/>
            <a:chOff x="1058899" y="1607850"/>
            <a:chExt cx="1140460" cy="648335"/>
          </a:xfrm>
        </p:grpSpPr>
        <p:sp>
          <p:nvSpPr>
            <p:cNvPr id="39" name="object 38">
              <a:extLst>
                <a:ext uri="{FF2B5EF4-FFF2-40B4-BE49-F238E27FC236}">
                  <a16:creationId xmlns:a16="http://schemas.microsoft.com/office/drawing/2014/main" id="{B857A435-61FB-4312-8158-CE4AB4CEAFA1}"/>
                </a:ext>
              </a:extLst>
            </p:cNvPr>
            <p:cNvSpPr/>
            <p:nvPr/>
          </p:nvSpPr>
          <p:spPr>
            <a:xfrm>
              <a:off x="1068424" y="1617375"/>
              <a:ext cx="1121410" cy="629285"/>
            </a:xfrm>
            <a:custGeom>
              <a:avLst/>
              <a:gdLst/>
              <a:ahLst/>
              <a:cxnLst/>
              <a:rect l="l" t="t" r="r" b="b"/>
              <a:pathLst>
                <a:path w="1121410" h="629285">
                  <a:moveTo>
                    <a:pt x="1121399" y="628799"/>
                  </a:moveTo>
                  <a:lnTo>
                    <a:pt x="0" y="628799"/>
                  </a:lnTo>
                  <a:lnTo>
                    <a:pt x="0" y="0"/>
                  </a:lnTo>
                  <a:lnTo>
                    <a:pt x="1121399" y="0"/>
                  </a:lnTo>
                  <a:lnTo>
                    <a:pt x="1121399" y="628799"/>
                  </a:lnTo>
                  <a:close/>
                </a:path>
              </a:pathLst>
            </a:custGeom>
            <a:solidFill>
              <a:srgbClr val="D9D1E9">
                <a:alpha val="30587"/>
              </a:srgbClr>
            </a:solidFill>
          </p:spPr>
          <p:txBody>
            <a:bodyPr wrap="square" lIns="0" tIns="0" rIns="0" bIns="0" rtlCol="0"/>
            <a:lstStyle/>
            <a:p>
              <a:endParaRPr/>
            </a:p>
          </p:txBody>
        </p:sp>
        <p:sp>
          <p:nvSpPr>
            <p:cNvPr id="40" name="object 39">
              <a:extLst>
                <a:ext uri="{FF2B5EF4-FFF2-40B4-BE49-F238E27FC236}">
                  <a16:creationId xmlns:a16="http://schemas.microsoft.com/office/drawing/2014/main" id="{9BBFC041-EBDD-4BDA-9A51-219BAD86B35F}"/>
                </a:ext>
              </a:extLst>
            </p:cNvPr>
            <p:cNvSpPr/>
            <p:nvPr/>
          </p:nvSpPr>
          <p:spPr>
            <a:xfrm>
              <a:off x="1068424" y="1617375"/>
              <a:ext cx="1121410" cy="629285"/>
            </a:xfrm>
            <a:custGeom>
              <a:avLst/>
              <a:gdLst/>
              <a:ahLst/>
              <a:cxnLst/>
              <a:rect l="l" t="t" r="r" b="b"/>
              <a:pathLst>
                <a:path w="1121410" h="629285">
                  <a:moveTo>
                    <a:pt x="0" y="0"/>
                  </a:moveTo>
                  <a:lnTo>
                    <a:pt x="1121399" y="0"/>
                  </a:lnTo>
                  <a:lnTo>
                    <a:pt x="1121399" y="628799"/>
                  </a:lnTo>
                  <a:lnTo>
                    <a:pt x="0" y="628799"/>
                  </a:lnTo>
                  <a:lnTo>
                    <a:pt x="0" y="0"/>
                  </a:lnTo>
                  <a:close/>
                </a:path>
              </a:pathLst>
            </a:custGeom>
            <a:ln w="19049">
              <a:solidFill>
                <a:srgbClr val="674EA7"/>
              </a:solidFill>
            </a:ln>
          </p:spPr>
          <p:txBody>
            <a:bodyPr wrap="square" lIns="0" tIns="0" rIns="0" bIns="0" rtlCol="0"/>
            <a:lstStyle/>
            <a:p>
              <a:endParaRPr/>
            </a:p>
          </p:txBody>
        </p:sp>
      </p:grpSp>
      <p:sp>
        <p:nvSpPr>
          <p:cNvPr id="41" name="object 40">
            <a:extLst>
              <a:ext uri="{FF2B5EF4-FFF2-40B4-BE49-F238E27FC236}">
                <a16:creationId xmlns:a16="http://schemas.microsoft.com/office/drawing/2014/main" id="{52E9604B-F1C1-4391-B63A-3B448C941C2D}"/>
              </a:ext>
            </a:extLst>
          </p:cNvPr>
          <p:cNvSpPr txBox="1"/>
          <p:nvPr/>
        </p:nvSpPr>
        <p:spPr>
          <a:xfrm>
            <a:off x="1000162" y="3551163"/>
            <a:ext cx="1793239" cy="249554"/>
          </a:xfrm>
          <a:prstGeom prst="rect">
            <a:avLst/>
          </a:prstGeom>
          <a:solidFill>
            <a:srgbClr val="D9D1E9"/>
          </a:solidFill>
          <a:ln w="19049">
            <a:solidFill>
              <a:srgbClr val="674EA7"/>
            </a:solidFill>
          </a:ln>
        </p:spPr>
        <p:txBody>
          <a:bodyPr vert="horz" wrap="square" lIns="0" tIns="10795" rIns="0" bIns="0" rtlCol="0">
            <a:spAutoFit/>
          </a:bodyPr>
          <a:lstStyle/>
          <a:p>
            <a:pPr marL="204470">
              <a:lnSpc>
                <a:spcPct val="100000"/>
              </a:lnSpc>
              <a:spcBef>
                <a:spcPts val="85"/>
              </a:spcBef>
            </a:pPr>
            <a:r>
              <a:rPr sz="1400" spc="-5" dirty="0">
                <a:latin typeface="Arial MT"/>
                <a:cs typeface="Arial MT"/>
              </a:rPr>
              <a:t>position</a:t>
            </a:r>
            <a:r>
              <a:rPr sz="1400" spc="-50" dirty="0">
                <a:latin typeface="Arial MT"/>
                <a:cs typeface="Arial MT"/>
              </a:rPr>
              <a:t> </a:t>
            </a:r>
            <a:r>
              <a:rPr sz="1400" spc="-5" dirty="0">
                <a:latin typeface="Arial MT"/>
                <a:cs typeface="Arial MT"/>
              </a:rPr>
              <a:t>encoding</a:t>
            </a:r>
            <a:endParaRPr sz="1400">
              <a:latin typeface="Arial MT"/>
              <a:cs typeface="Arial MT"/>
            </a:endParaRPr>
          </a:p>
        </p:txBody>
      </p:sp>
      <p:grpSp>
        <p:nvGrpSpPr>
          <p:cNvPr id="42" name="object 41">
            <a:extLst>
              <a:ext uri="{FF2B5EF4-FFF2-40B4-BE49-F238E27FC236}">
                <a16:creationId xmlns:a16="http://schemas.microsoft.com/office/drawing/2014/main" id="{E50231C6-6C70-441A-8144-B8BDFA41279C}"/>
              </a:ext>
            </a:extLst>
          </p:cNvPr>
          <p:cNvGrpSpPr/>
          <p:nvPr/>
        </p:nvGrpSpPr>
        <p:grpSpPr>
          <a:xfrm>
            <a:off x="1873765" y="3405820"/>
            <a:ext cx="41275" cy="150495"/>
            <a:chOff x="1602302" y="2248532"/>
            <a:chExt cx="41275" cy="150495"/>
          </a:xfrm>
        </p:grpSpPr>
        <p:sp>
          <p:nvSpPr>
            <p:cNvPr id="43" name="object 42">
              <a:extLst>
                <a:ext uri="{FF2B5EF4-FFF2-40B4-BE49-F238E27FC236}">
                  <a16:creationId xmlns:a16="http://schemas.microsoft.com/office/drawing/2014/main" id="{E3E9E2B0-AA34-4E42-9AA5-D927E9894543}"/>
                </a:ext>
              </a:extLst>
            </p:cNvPr>
            <p:cNvSpPr/>
            <p:nvPr/>
          </p:nvSpPr>
          <p:spPr>
            <a:xfrm>
              <a:off x="1622792" y="2296506"/>
              <a:ext cx="2540" cy="97790"/>
            </a:xfrm>
            <a:custGeom>
              <a:avLst/>
              <a:gdLst/>
              <a:ahLst/>
              <a:cxnLst/>
              <a:rect l="l" t="t" r="r" b="b"/>
              <a:pathLst>
                <a:path w="2540" h="97789">
                  <a:moveTo>
                    <a:pt x="1228" y="-4762"/>
                  </a:moveTo>
                  <a:lnTo>
                    <a:pt x="1228" y="102130"/>
                  </a:lnTo>
                </a:path>
              </a:pathLst>
            </a:custGeom>
            <a:ln w="11982">
              <a:solidFill>
                <a:srgbClr val="222222"/>
              </a:solidFill>
            </a:ln>
          </p:spPr>
          <p:txBody>
            <a:bodyPr wrap="square" lIns="0" tIns="0" rIns="0" bIns="0" rtlCol="0"/>
            <a:lstStyle/>
            <a:p>
              <a:endParaRPr/>
            </a:p>
          </p:txBody>
        </p:sp>
        <p:sp>
          <p:nvSpPr>
            <p:cNvPr id="44" name="object 43">
              <a:extLst>
                <a:ext uri="{FF2B5EF4-FFF2-40B4-BE49-F238E27FC236}">
                  <a16:creationId xmlns:a16="http://schemas.microsoft.com/office/drawing/2014/main" id="{1A7D1931-4D06-4AB2-8011-AA8365770FEF}"/>
                </a:ext>
              </a:extLst>
            </p:cNvPr>
            <p:cNvSpPr/>
            <p:nvPr/>
          </p:nvSpPr>
          <p:spPr>
            <a:xfrm>
              <a:off x="1607064" y="2253295"/>
              <a:ext cx="31750" cy="43815"/>
            </a:xfrm>
            <a:custGeom>
              <a:avLst/>
              <a:gdLst/>
              <a:ahLst/>
              <a:cxnLst/>
              <a:rect l="l" t="t" r="r" b="b"/>
              <a:pathLst>
                <a:path w="31750" h="43814">
                  <a:moveTo>
                    <a:pt x="0" y="43608"/>
                  </a:moveTo>
                  <a:lnTo>
                    <a:pt x="14636" y="0"/>
                  </a:lnTo>
                  <a:lnTo>
                    <a:pt x="31455" y="42814"/>
                  </a:lnTo>
                  <a:lnTo>
                    <a:pt x="0" y="43608"/>
                  </a:lnTo>
                  <a:close/>
                </a:path>
              </a:pathLst>
            </a:custGeom>
            <a:solidFill>
              <a:srgbClr val="222222"/>
            </a:solidFill>
          </p:spPr>
          <p:txBody>
            <a:bodyPr wrap="square" lIns="0" tIns="0" rIns="0" bIns="0" rtlCol="0"/>
            <a:lstStyle/>
            <a:p>
              <a:endParaRPr/>
            </a:p>
          </p:txBody>
        </p:sp>
        <p:sp>
          <p:nvSpPr>
            <p:cNvPr id="45" name="object 44">
              <a:extLst>
                <a:ext uri="{FF2B5EF4-FFF2-40B4-BE49-F238E27FC236}">
                  <a16:creationId xmlns:a16="http://schemas.microsoft.com/office/drawing/2014/main" id="{50F9E3DB-41B6-41D1-A0DF-00E21574F35F}"/>
                </a:ext>
              </a:extLst>
            </p:cNvPr>
            <p:cNvSpPr/>
            <p:nvPr/>
          </p:nvSpPr>
          <p:spPr>
            <a:xfrm>
              <a:off x="1607064" y="2253295"/>
              <a:ext cx="31750" cy="43815"/>
            </a:xfrm>
            <a:custGeom>
              <a:avLst/>
              <a:gdLst/>
              <a:ahLst/>
              <a:cxnLst/>
              <a:rect l="l" t="t" r="r" b="b"/>
              <a:pathLst>
                <a:path w="31750" h="43814">
                  <a:moveTo>
                    <a:pt x="31455" y="42814"/>
                  </a:moveTo>
                  <a:lnTo>
                    <a:pt x="14636" y="0"/>
                  </a:lnTo>
                  <a:lnTo>
                    <a:pt x="0" y="43608"/>
                  </a:lnTo>
                  <a:lnTo>
                    <a:pt x="31455" y="42814"/>
                  </a:lnTo>
                  <a:close/>
                </a:path>
              </a:pathLst>
            </a:custGeom>
            <a:ln w="9524">
              <a:solidFill>
                <a:srgbClr val="222222"/>
              </a:solidFill>
            </a:ln>
          </p:spPr>
          <p:txBody>
            <a:bodyPr wrap="square" lIns="0" tIns="0" rIns="0" bIns="0" rtlCol="0"/>
            <a:lstStyle/>
            <a:p>
              <a:endParaRPr/>
            </a:p>
          </p:txBody>
        </p:sp>
      </p:grpSp>
      <p:grpSp>
        <p:nvGrpSpPr>
          <p:cNvPr id="46" name="object 45">
            <a:extLst>
              <a:ext uri="{FF2B5EF4-FFF2-40B4-BE49-F238E27FC236}">
                <a16:creationId xmlns:a16="http://schemas.microsoft.com/office/drawing/2014/main" id="{DF0F7531-137F-430B-8494-E89FA807BA02}"/>
              </a:ext>
            </a:extLst>
          </p:cNvPr>
          <p:cNvGrpSpPr/>
          <p:nvPr/>
        </p:nvGrpSpPr>
        <p:grpSpPr>
          <a:xfrm>
            <a:off x="1388527" y="3809620"/>
            <a:ext cx="1039494" cy="459740"/>
            <a:chOff x="1117064" y="2652332"/>
            <a:chExt cx="1039494" cy="459740"/>
          </a:xfrm>
        </p:grpSpPr>
        <p:sp>
          <p:nvSpPr>
            <p:cNvPr id="47" name="object 46">
              <a:extLst>
                <a:ext uri="{FF2B5EF4-FFF2-40B4-BE49-F238E27FC236}">
                  <a16:creationId xmlns:a16="http://schemas.microsoft.com/office/drawing/2014/main" id="{53E43CD1-58FC-4684-B231-417BA1166361}"/>
                </a:ext>
              </a:extLst>
            </p:cNvPr>
            <p:cNvSpPr/>
            <p:nvPr/>
          </p:nvSpPr>
          <p:spPr>
            <a:xfrm>
              <a:off x="1626709" y="2700306"/>
              <a:ext cx="2540" cy="95885"/>
            </a:xfrm>
            <a:custGeom>
              <a:avLst/>
              <a:gdLst/>
              <a:ahLst/>
              <a:cxnLst/>
              <a:rect l="l" t="t" r="r" b="b"/>
              <a:pathLst>
                <a:path w="2539" h="95885">
                  <a:moveTo>
                    <a:pt x="1220" y="-4762"/>
                  </a:moveTo>
                  <a:lnTo>
                    <a:pt x="1220" y="100330"/>
                  </a:lnTo>
                </a:path>
              </a:pathLst>
            </a:custGeom>
            <a:ln w="11965">
              <a:solidFill>
                <a:srgbClr val="222222"/>
              </a:solidFill>
            </a:ln>
          </p:spPr>
          <p:txBody>
            <a:bodyPr wrap="square" lIns="0" tIns="0" rIns="0" bIns="0" rtlCol="0"/>
            <a:lstStyle/>
            <a:p>
              <a:endParaRPr/>
            </a:p>
          </p:txBody>
        </p:sp>
        <p:sp>
          <p:nvSpPr>
            <p:cNvPr id="48" name="object 47">
              <a:extLst>
                <a:ext uri="{FF2B5EF4-FFF2-40B4-BE49-F238E27FC236}">
                  <a16:creationId xmlns:a16="http://schemas.microsoft.com/office/drawing/2014/main" id="{E2600E84-BDA6-4A88-9C5E-A913D437DAC4}"/>
                </a:ext>
              </a:extLst>
            </p:cNvPr>
            <p:cNvSpPr/>
            <p:nvPr/>
          </p:nvSpPr>
          <p:spPr>
            <a:xfrm>
              <a:off x="1610981" y="2657095"/>
              <a:ext cx="31750" cy="43815"/>
            </a:xfrm>
            <a:custGeom>
              <a:avLst/>
              <a:gdLst/>
              <a:ahLst/>
              <a:cxnLst/>
              <a:rect l="l" t="t" r="r" b="b"/>
              <a:pathLst>
                <a:path w="31750" h="43814">
                  <a:moveTo>
                    <a:pt x="0" y="43612"/>
                  </a:moveTo>
                  <a:lnTo>
                    <a:pt x="14624" y="0"/>
                  </a:lnTo>
                  <a:lnTo>
                    <a:pt x="31455" y="42809"/>
                  </a:lnTo>
                  <a:lnTo>
                    <a:pt x="0" y="43612"/>
                  </a:lnTo>
                  <a:close/>
                </a:path>
              </a:pathLst>
            </a:custGeom>
            <a:solidFill>
              <a:srgbClr val="222222"/>
            </a:solidFill>
          </p:spPr>
          <p:txBody>
            <a:bodyPr wrap="square" lIns="0" tIns="0" rIns="0" bIns="0" rtlCol="0"/>
            <a:lstStyle/>
            <a:p>
              <a:endParaRPr/>
            </a:p>
          </p:txBody>
        </p:sp>
        <p:sp>
          <p:nvSpPr>
            <p:cNvPr id="49" name="object 48">
              <a:extLst>
                <a:ext uri="{FF2B5EF4-FFF2-40B4-BE49-F238E27FC236}">
                  <a16:creationId xmlns:a16="http://schemas.microsoft.com/office/drawing/2014/main" id="{3D615818-FA5D-45DD-94D2-CF0879316F1D}"/>
                </a:ext>
              </a:extLst>
            </p:cNvPr>
            <p:cNvSpPr/>
            <p:nvPr/>
          </p:nvSpPr>
          <p:spPr>
            <a:xfrm>
              <a:off x="1610981" y="2657095"/>
              <a:ext cx="31750" cy="43815"/>
            </a:xfrm>
            <a:custGeom>
              <a:avLst/>
              <a:gdLst/>
              <a:ahLst/>
              <a:cxnLst/>
              <a:rect l="l" t="t" r="r" b="b"/>
              <a:pathLst>
                <a:path w="31750" h="43814">
                  <a:moveTo>
                    <a:pt x="31455" y="42809"/>
                  </a:moveTo>
                  <a:lnTo>
                    <a:pt x="14624" y="0"/>
                  </a:lnTo>
                  <a:lnTo>
                    <a:pt x="0" y="43612"/>
                  </a:lnTo>
                  <a:lnTo>
                    <a:pt x="31455" y="42809"/>
                  </a:lnTo>
                  <a:close/>
                </a:path>
              </a:pathLst>
            </a:custGeom>
            <a:ln w="9524">
              <a:solidFill>
                <a:srgbClr val="222222"/>
              </a:solidFill>
            </a:ln>
          </p:spPr>
          <p:txBody>
            <a:bodyPr wrap="square" lIns="0" tIns="0" rIns="0" bIns="0" rtlCol="0"/>
            <a:lstStyle/>
            <a:p>
              <a:endParaRPr/>
            </a:p>
          </p:txBody>
        </p:sp>
        <p:sp>
          <p:nvSpPr>
            <p:cNvPr id="50" name="object 49">
              <a:extLst>
                <a:ext uri="{FF2B5EF4-FFF2-40B4-BE49-F238E27FC236}">
                  <a16:creationId xmlns:a16="http://schemas.microsoft.com/office/drawing/2014/main" id="{BEFA3926-8FFA-4F98-A074-6BC7B3523D98}"/>
                </a:ext>
              </a:extLst>
            </p:cNvPr>
            <p:cNvSpPr/>
            <p:nvPr/>
          </p:nvSpPr>
          <p:spPr>
            <a:xfrm>
              <a:off x="18306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1" name="object 50">
              <a:extLst>
                <a:ext uri="{FF2B5EF4-FFF2-40B4-BE49-F238E27FC236}">
                  <a16:creationId xmlns:a16="http://schemas.microsoft.com/office/drawing/2014/main" id="{8F9EBBB9-AB8D-48D0-AB00-BDAEFF854E65}"/>
                </a:ext>
              </a:extLst>
            </p:cNvPr>
            <p:cNvSpPr/>
            <p:nvPr/>
          </p:nvSpPr>
          <p:spPr>
            <a:xfrm>
              <a:off x="18306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2" name="object 51">
              <a:extLst>
                <a:ext uri="{FF2B5EF4-FFF2-40B4-BE49-F238E27FC236}">
                  <a16:creationId xmlns:a16="http://schemas.microsoft.com/office/drawing/2014/main" id="{09E7A2C8-4979-45AF-842E-98DC26E7927F}"/>
                </a:ext>
              </a:extLst>
            </p:cNvPr>
            <p:cNvSpPr/>
            <p:nvPr/>
          </p:nvSpPr>
          <p:spPr>
            <a:xfrm>
              <a:off x="14762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3" name="object 52">
              <a:extLst>
                <a:ext uri="{FF2B5EF4-FFF2-40B4-BE49-F238E27FC236}">
                  <a16:creationId xmlns:a16="http://schemas.microsoft.com/office/drawing/2014/main" id="{69017400-6C85-4B7A-AE1A-25B85EBB0B82}"/>
                </a:ext>
              </a:extLst>
            </p:cNvPr>
            <p:cNvSpPr/>
            <p:nvPr/>
          </p:nvSpPr>
          <p:spPr>
            <a:xfrm>
              <a:off x="14762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4" name="object 53">
              <a:extLst>
                <a:ext uri="{FF2B5EF4-FFF2-40B4-BE49-F238E27FC236}">
                  <a16:creationId xmlns:a16="http://schemas.microsoft.com/office/drawing/2014/main" id="{5F57AC0B-F701-42A3-AA01-71DC87BF483F}"/>
                </a:ext>
              </a:extLst>
            </p:cNvPr>
            <p:cNvSpPr/>
            <p:nvPr/>
          </p:nvSpPr>
          <p:spPr>
            <a:xfrm>
              <a:off x="1121826" y="282753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5" name="object 54">
              <a:extLst>
                <a:ext uri="{FF2B5EF4-FFF2-40B4-BE49-F238E27FC236}">
                  <a16:creationId xmlns:a16="http://schemas.microsoft.com/office/drawing/2014/main" id="{3A46BF84-6524-46F1-B3F3-B5C9E2D7BCC3}"/>
                </a:ext>
              </a:extLst>
            </p:cNvPr>
            <p:cNvSpPr/>
            <p:nvPr/>
          </p:nvSpPr>
          <p:spPr>
            <a:xfrm>
              <a:off x="1121826" y="282753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6" name="object 55">
            <a:extLst>
              <a:ext uri="{FF2B5EF4-FFF2-40B4-BE49-F238E27FC236}">
                <a16:creationId xmlns:a16="http://schemas.microsoft.com/office/drawing/2014/main" id="{F6684EA1-65A3-457D-B376-6C740711CDAE}"/>
              </a:ext>
            </a:extLst>
          </p:cNvPr>
          <p:cNvSpPr txBox="1"/>
          <p:nvPr/>
        </p:nvSpPr>
        <p:spPr>
          <a:xfrm>
            <a:off x="744962" y="4014391"/>
            <a:ext cx="2984076" cy="1664558"/>
          </a:xfrm>
          <a:prstGeom prst="rect">
            <a:avLst/>
          </a:prstGeom>
        </p:spPr>
        <p:txBody>
          <a:bodyPr vert="horz" wrap="square" lIns="0" tIns="12700" rIns="0" bIns="0" rtlCol="0">
            <a:spAutoFit/>
          </a:bodyPr>
          <a:lstStyle/>
          <a:p>
            <a:pPr marL="742315">
              <a:lnSpc>
                <a:spcPct val="100000"/>
              </a:lnSpc>
              <a:spcBef>
                <a:spcPts val="100"/>
              </a:spcBef>
              <a:tabLst>
                <a:tab pos="1096645" algn="l"/>
                <a:tab pos="1450975" algn="l"/>
              </a:tabLst>
            </a:pPr>
            <a:r>
              <a:rPr sz="1400" dirty="0">
                <a:latin typeface="Arial MT"/>
                <a:cs typeface="Arial MT"/>
              </a:rPr>
              <a:t>x</a:t>
            </a:r>
            <a:r>
              <a:rPr sz="1400" baseline="-31250" dirty="0">
                <a:latin typeface="Arial MT"/>
                <a:cs typeface="Arial MT"/>
              </a:rPr>
              <a:t>0	</a:t>
            </a:r>
            <a:r>
              <a:rPr sz="1400" dirty="0">
                <a:latin typeface="Arial MT"/>
                <a:cs typeface="Arial MT"/>
              </a:rPr>
              <a:t>x</a:t>
            </a:r>
            <a:r>
              <a:rPr sz="1400" baseline="-31250" dirty="0">
                <a:latin typeface="Arial MT"/>
                <a:cs typeface="Arial MT"/>
              </a:rPr>
              <a:t>1	</a:t>
            </a:r>
            <a:r>
              <a:rPr sz="1400" dirty="0">
                <a:latin typeface="Arial MT"/>
                <a:cs typeface="Arial MT"/>
              </a:rPr>
              <a:t>x</a:t>
            </a:r>
            <a:r>
              <a:rPr sz="1400" baseline="-31250" dirty="0">
                <a:latin typeface="Arial MT"/>
                <a:cs typeface="Arial MT"/>
              </a:rPr>
              <a:t>2</a:t>
            </a:r>
          </a:p>
          <a:p>
            <a:pPr marL="50800" marR="161290">
              <a:lnSpc>
                <a:spcPct val="100000"/>
              </a:lnSpc>
              <a:spcBef>
                <a:spcPts val="1355"/>
              </a:spcBef>
            </a:pPr>
            <a:r>
              <a:rPr sz="1400" spc="-5" dirty="0">
                <a:latin typeface="Arial MT"/>
                <a:cs typeface="Arial MT"/>
              </a:rPr>
              <a:t>Concatenate/add </a:t>
            </a:r>
            <a:r>
              <a:rPr sz="1400" dirty="0">
                <a:latin typeface="Arial MT"/>
                <a:cs typeface="Arial MT"/>
              </a:rPr>
              <a:t>special </a:t>
            </a:r>
            <a:r>
              <a:rPr sz="1400" spc="-5" dirty="0">
                <a:latin typeface="Arial MT"/>
                <a:cs typeface="Arial MT"/>
              </a:rPr>
              <a:t>positional </a:t>
            </a:r>
            <a:r>
              <a:rPr sz="1400" spc="-320" dirty="0">
                <a:latin typeface="Arial MT"/>
                <a:cs typeface="Arial MT"/>
              </a:rPr>
              <a:t> </a:t>
            </a:r>
            <a:r>
              <a:rPr sz="1400" spc="-5" dirty="0">
                <a:latin typeface="Arial MT"/>
                <a:cs typeface="Arial MT"/>
              </a:rPr>
              <a:t>encoding</a:t>
            </a:r>
            <a:r>
              <a:rPr sz="1400" spc="-10" dirty="0">
                <a:latin typeface="Arial MT"/>
                <a:cs typeface="Arial MT"/>
              </a:rPr>
              <a:t> </a:t>
            </a:r>
            <a:r>
              <a:rPr sz="1400" dirty="0">
                <a:solidFill>
                  <a:srgbClr val="674EA7"/>
                </a:solidFill>
                <a:latin typeface="Arial MT"/>
                <a:cs typeface="Arial MT"/>
              </a:rPr>
              <a:t>p</a:t>
            </a:r>
            <a:r>
              <a:rPr sz="1400" baseline="-31250" dirty="0">
                <a:solidFill>
                  <a:srgbClr val="674EA7"/>
                </a:solidFill>
                <a:latin typeface="Arial MT"/>
                <a:cs typeface="Arial MT"/>
              </a:rPr>
              <a:t>j</a:t>
            </a:r>
            <a:r>
              <a:rPr sz="1400" spc="150" baseline="-31250" dirty="0">
                <a:solidFill>
                  <a:srgbClr val="674EA7"/>
                </a:solidFill>
                <a:latin typeface="Arial MT"/>
                <a:cs typeface="Arial MT"/>
              </a:rPr>
              <a:t> </a:t>
            </a:r>
            <a:r>
              <a:rPr sz="1400" spc="-5" dirty="0">
                <a:latin typeface="Arial MT"/>
                <a:cs typeface="Arial MT"/>
              </a:rPr>
              <a:t>to</a:t>
            </a:r>
            <a:r>
              <a:rPr sz="1400" spc="-15" dirty="0">
                <a:latin typeface="Arial MT"/>
                <a:cs typeface="Arial MT"/>
              </a:rPr>
              <a:t> </a:t>
            </a:r>
            <a:r>
              <a:rPr sz="1400" spc="-5" dirty="0">
                <a:latin typeface="Arial MT"/>
                <a:cs typeface="Arial MT"/>
              </a:rPr>
              <a:t>each</a:t>
            </a:r>
            <a:r>
              <a:rPr sz="1400" spc="-15" dirty="0">
                <a:latin typeface="Arial MT"/>
                <a:cs typeface="Arial MT"/>
              </a:rPr>
              <a:t> </a:t>
            </a:r>
            <a:r>
              <a:rPr sz="1400" spc="-5" dirty="0">
                <a:latin typeface="Arial MT"/>
                <a:cs typeface="Arial MT"/>
              </a:rPr>
              <a:t>input</a:t>
            </a:r>
            <a:r>
              <a:rPr sz="1400" spc="-15" dirty="0">
                <a:latin typeface="Arial MT"/>
                <a:cs typeface="Arial MT"/>
              </a:rPr>
              <a:t> </a:t>
            </a:r>
            <a:r>
              <a:rPr sz="1400" dirty="0">
                <a:latin typeface="Arial MT"/>
                <a:cs typeface="Arial MT"/>
              </a:rPr>
              <a:t>vector </a:t>
            </a:r>
            <a:r>
              <a:rPr sz="1400" dirty="0">
                <a:solidFill>
                  <a:srgbClr val="674EA7"/>
                </a:solidFill>
                <a:latin typeface="Arial MT"/>
                <a:cs typeface="Arial MT"/>
              </a:rPr>
              <a:t>x</a:t>
            </a:r>
            <a:r>
              <a:rPr sz="1400" baseline="-31250" dirty="0">
                <a:solidFill>
                  <a:srgbClr val="674EA7"/>
                </a:solidFill>
                <a:latin typeface="Arial MT"/>
                <a:cs typeface="Arial MT"/>
              </a:rPr>
              <a:t>j</a:t>
            </a:r>
            <a:endParaRPr sz="1400" baseline="-31250" dirty="0">
              <a:latin typeface="Arial MT"/>
              <a:cs typeface="Arial MT"/>
            </a:endParaRPr>
          </a:p>
          <a:p>
            <a:pPr marL="50800">
              <a:lnSpc>
                <a:spcPct val="100000"/>
              </a:lnSpc>
              <a:spcBef>
                <a:spcPts val="1440"/>
              </a:spcBef>
            </a:pPr>
            <a:r>
              <a:rPr sz="1400" spc="-15" dirty="0">
                <a:latin typeface="Arial MT"/>
                <a:cs typeface="Arial MT"/>
              </a:rPr>
              <a:t>We</a:t>
            </a:r>
            <a:r>
              <a:rPr sz="1400" spc="-20" dirty="0">
                <a:latin typeface="Arial MT"/>
                <a:cs typeface="Arial MT"/>
              </a:rPr>
              <a:t> </a:t>
            </a:r>
            <a:r>
              <a:rPr sz="1400" spc="-5" dirty="0">
                <a:latin typeface="Arial MT"/>
                <a:cs typeface="Arial MT"/>
              </a:rPr>
              <a:t>use</a:t>
            </a:r>
            <a:r>
              <a:rPr sz="1400" spc="-15" dirty="0">
                <a:latin typeface="Arial MT"/>
                <a:cs typeface="Arial MT"/>
              </a:rPr>
              <a:t> </a:t>
            </a:r>
            <a:r>
              <a:rPr sz="1400" dirty="0">
                <a:latin typeface="Arial MT"/>
                <a:cs typeface="Arial MT"/>
              </a:rPr>
              <a:t>a</a:t>
            </a:r>
            <a:r>
              <a:rPr sz="1400" spc="-15" dirty="0">
                <a:latin typeface="Arial MT"/>
                <a:cs typeface="Arial MT"/>
              </a:rPr>
              <a:t> </a:t>
            </a:r>
            <a:r>
              <a:rPr sz="1400" spc="-5" dirty="0">
                <a:latin typeface="Arial MT"/>
                <a:cs typeface="Arial MT"/>
              </a:rPr>
              <a:t>function</a:t>
            </a:r>
            <a:r>
              <a:rPr sz="1400" dirty="0">
                <a:latin typeface="Arial MT"/>
                <a:cs typeface="Arial MT"/>
              </a:rPr>
              <a:t> </a:t>
            </a:r>
            <a:r>
              <a:rPr sz="1400" i="1" spc="-5" dirty="0">
                <a:solidFill>
                  <a:srgbClr val="674EA7"/>
                </a:solidFill>
                <a:latin typeface="Arial"/>
                <a:cs typeface="Arial"/>
              </a:rPr>
              <a:t>pos</a:t>
            </a:r>
            <a:r>
              <a:rPr sz="1400" spc="-5" dirty="0">
                <a:solidFill>
                  <a:srgbClr val="674EA7"/>
                </a:solidFill>
                <a:latin typeface="Arial MT"/>
                <a:cs typeface="Arial MT"/>
              </a:rPr>
              <a:t>:</a:t>
            </a:r>
            <a:r>
              <a:rPr sz="1400" spc="-15" dirty="0">
                <a:solidFill>
                  <a:srgbClr val="674EA7"/>
                </a:solidFill>
                <a:latin typeface="Arial MT"/>
                <a:cs typeface="Arial MT"/>
              </a:rPr>
              <a:t> </a:t>
            </a:r>
            <a:r>
              <a:rPr sz="1400" dirty="0">
                <a:solidFill>
                  <a:srgbClr val="674EA7"/>
                </a:solidFill>
                <a:latin typeface="Arial MT"/>
                <a:cs typeface="Arial MT"/>
              </a:rPr>
              <a:t>N</a:t>
            </a:r>
            <a:r>
              <a:rPr sz="1400" spc="-15" dirty="0">
                <a:solidFill>
                  <a:srgbClr val="674EA7"/>
                </a:solidFill>
                <a:latin typeface="Arial MT"/>
                <a:cs typeface="Arial MT"/>
              </a:rPr>
              <a:t> </a:t>
            </a:r>
            <a:r>
              <a:rPr sz="1400" dirty="0">
                <a:solidFill>
                  <a:srgbClr val="674EA7"/>
                </a:solidFill>
                <a:latin typeface="Arial MT"/>
                <a:cs typeface="Arial MT"/>
              </a:rPr>
              <a:t>→R</a:t>
            </a:r>
            <a:r>
              <a:rPr sz="1400" baseline="31250" dirty="0">
                <a:solidFill>
                  <a:srgbClr val="674EA7"/>
                </a:solidFill>
                <a:latin typeface="Arial MT"/>
                <a:cs typeface="Arial MT"/>
              </a:rPr>
              <a:t>d</a:t>
            </a:r>
            <a:endParaRPr sz="1400" baseline="31250" dirty="0">
              <a:latin typeface="Arial MT"/>
              <a:cs typeface="Arial MT"/>
            </a:endParaRPr>
          </a:p>
          <a:p>
            <a:pPr marL="50800" marR="43180">
              <a:lnSpc>
                <a:spcPct val="100000"/>
              </a:lnSpc>
            </a:pPr>
            <a:r>
              <a:rPr sz="1400" spc="-5" dirty="0">
                <a:latin typeface="Arial MT"/>
                <a:cs typeface="Arial MT"/>
              </a:rPr>
              <a:t>to process the position </a:t>
            </a:r>
            <a:r>
              <a:rPr sz="1400" dirty="0">
                <a:solidFill>
                  <a:srgbClr val="674EA7"/>
                </a:solidFill>
                <a:latin typeface="Arial MT"/>
                <a:cs typeface="Arial MT"/>
              </a:rPr>
              <a:t>j </a:t>
            </a:r>
            <a:r>
              <a:rPr sz="1400" spc="-5" dirty="0">
                <a:latin typeface="Arial MT"/>
                <a:cs typeface="Arial MT"/>
              </a:rPr>
              <a:t>of the </a:t>
            </a:r>
            <a:r>
              <a:rPr sz="1400" dirty="0">
                <a:latin typeface="Arial MT"/>
                <a:cs typeface="Arial MT"/>
              </a:rPr>
              <a:t>vector </a:t>
            </a:r>
            <a:r>
              <a:rPr sz="1400" spc="-320" dirty="0">
                <a:latin typeface="Arial MT"/>
                <a:cs typeface="Arial MT"/>
              </a:rPr>
              <a:t> </a:t>
            </a:r>
            <a:r>
              <a:rPr sz="1400" spc="-5" dirty="0">
                <a:latin typeface="Arial MT"/>
                <a:cs typeface="Arial MT"/>
              </a:rPr>
              <a:t>into</a:t>
            </a:r>
            <a:r>
              <a:rPr sz="1400" spc="-10" dirty="0">
                <a:latin typeface="Arial MT"/>
                <a:cs typeface="Arial MT"/>
              </a:rPr>
              <a:t> </a:t>
            </a:r>
            <a:r>
              <a:rPr sz="1400" dirty="0">
                <a:latin typeface="Arial MT"/>
                <a:cs typeface="Arial MT"/>
              </a:rPr>
              <a:t>a</a:t>
            </a:r>
            <a:r>
              <a:rPr sz="1400" spc="-10" dirty="0">
                <a:latin typeface="Arial MT"/>
                <a:cs typeface="Arial MT"/>
              </a:rPr>
              <a:t> </a:t>
            </a:r>
            <a:r>
              <a:rPr sz="1400" spc="-5" dirty="0">
                <a:latin typeface="Arial MT"/>
                <a:cs typeface="Arial MT"/>
              </a:rPr>
              <a:t>d-dimensional</a:t>
            </a:r>
            <a:r>
              <a:rPr sz="1400" spc="-10" dirty="0">
                <a:latin typeface="Arial MT"/>
                <a:cs typeface="Arial MT"/>
              </a:rPr>
              <a:t> </a:t>
            </a:r>
            <a:r>
              <a:rPr sz="1400" dirty="0">
                <a:latin typeface="Arial MT"/>
                <a:cs typeface="Arial MT"/>
              </a:rPr>
              <a:t>vector</a:t>
            </a:r>
          </a:p>
        </p:txBody>
      </p:sp>
      <p:grpSp>
        <p:nvGrpSpPr>
          <p:cNvPr id="57" name="object 56">
            <a:extLst>
              <a:ext uri="{FF2B5EF4-FFF2-40B4-BE49-F238E27FC236}">
                <a16:creationId xmlns:a16="http://schemas.microsoft.com/office/drawing/2014/main" id="{9386F8B8-3AD6-43DF-A623-428D4A4544B3}"/>
              </a:ext>
            </a:extLst>
          </p:cNvPr>
          <p:cNvGrpSpPr/>
          <p:nvPr/>
        </p:nvGrpSpPr>
        <p:grpSpPr>
          <a:xfrm>
            <a:off x="1330362" y="3943538"/>
            <a:ext cx="1140460" cy="368935"/>
            <a:chOff x="1058899" y="2786250"/>
            <a:chExt cx="1140460" cy="368935"/>
          </a:xfrm>
        </p:grpSpPr>
        <p:sp>
          <p:nvSpPr>
            <p:cNvPr id="58" name="object 57">
              <a:extLst>
                <a:ext uri="{FF2B5EF4-FFF2-40B4-BE49-F238E27FC236}">
                  <a16:creationId xmlns:a16="http://schemas.microsoft.com/office/drawing/2014/main" id="{86500861-94D4-4F9A-8D74-BA7FC53A9DED}"/>
                </a:ext>
              </a:extLst>
            </p:cNvPr>
            <p:cNvSpPr/>
            <p:nvPr/>
          </p:nvSpPr>
          <p:spPr>
            <a:xfrm>
              <a:off x="1068424" y="2795775"/>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59" name="object 58">
              <a:extLst>
                <a:ext uri="{FF2B5EF4-FFF2-40B4-BE49-F238E27FC236}">
                  <a16:creationId xmlns:a16="http://schemas.microsoft.com/office/drawing/2014/main" id="{43657D3E-CFB0-4D76-9149-E36BE4D11FB2}"/>
                </a:ext>
              </a:extLst>
            </p:cNvPr>
            <p:cNvSpPr/>
            <p:nvPr/>
          </p:nvSpPr>
          <p:spPr>
            <a:xfrm>
              <a:off x="1068424" y="2795775"/>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sp>
        <p:nvSpPr>
          <p:cNvPr id="3" name="矩形 2"/>
          <p:cNvSpPr/>
          <p:nvPr/>
        </p:nvSpPr>
        <p:spPr>
          <a:xfrm>
            <a:off x="662940" y="4937760"/>
            <a:ext cx="2865120" cy="741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9364894"/>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3A1CC-0C35-4CF8-AE98-0B1994806779}"/>
              </a:ext>
            </a:extLst>
          </p:cNvPr>
          <p:cNvSpPr>
            <a:spLocks noGrp="1"/>
          </p:cNvSpPr>
          <p:nvPr>
            <p:ph type="title"/>
          </p:nvPr>
        </p:nvSpPr>
        <p:spPr/>
        <p:txBody>
          <a:bodyPr/>
          <a:lstStyle/>
          <a:p>
            <a:r>
              <a:rPr lang="en-US" altLang="zh-CN" spc="-10" dirty="0"/>
              <a:t>Positional</a:t>
            </a:r>
            <a:r>
              <a:rPr lang="en-US" altLang="zh-CN" spc="-85" dirty="0"/>
              <a:t> </a:t>
            </a:r>
            <a:r>
              <a:rPr lang="en-US" altLang="zh-CN" spc="-5" dirty="0"/>
              <a:t>encoding</a:t>
            </a:r>
            <a:endParaRPr lang="zh-CN" altLang="en-US" dirty="0"/>
          </a:p>
        </p:txBody>
      </p:sp>
      <p:sp>
        <p:nvSpPr>
          <p:cNvPr id="5" name="object 3">
            <a:extLst>
              <a:ext uri="{FF2B5EF4-FFF2-40B4-BE49-F238E27FC236}">
                <a16:creationId xmlns:a16="http://schemas.microsoft.com/office/drawing/2014/main" id="{8CD7605A-598E-4646-AAE8-E99AE853D2E7}"/>
              </a:ext>
            </a:extLst>
          </p:cNvPr>
          <p:cNvSpPr txBox="1"/>
          <p:nvPr/>
        </p:nvSpPr>
        <p:spPr>
          <a:xfrm>
            <a:off x="4018347" y="1573892"/>
            <a:ext cx="2130550"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Arial MT"/>
                <a:cs typeface="Arial MT"/>
              </a:rPr>
              <a:t>Options</a:t>
            </a:r>
            <a:r>
              <a:rPr spc="-35" dirty="0">
                <a:latin typeface="Arial MT"/>
                <a:cs typeface="Arial MT"/>
              </a:rPr>
              <a:t> </a:t>
            </a:r>
            <a:r>
              <a:rPr spc="-5" dirty="0">
                <a:latin typeface="Arial MT"/>
                <a:cs typeface="Arial MT"/>
              </a:rPr>
              <a:t>for</a:t>
            </a:r>
            <a:r>
              <a:rPr spc="-15" dirty="0">
                <a:latin typeface="Arial MT"/>
                <a:cs typeface="Arial MT"/>
              </a:rPr>
              <a:t> </a:t>
            </a:r>
            <a:r>
              <a:rPr i="1" spc="-5" dirty="0">
                <a:solidFill>
                  <a:srgbClr val="674EA7"/>
                </a:solidFill>
                <a:latin typeface="Arial"/>
                <a:cs typeface="Arial"/>
              </a:rPr>
              <a:t>pos</a:t>
            </a:r>
            <a:r>
              <a:rPr spc="-5" dirty="0">
                <a:solidFill>
                  <a:srgbClr val="674EA7"/>
                </a:solidFill>
                <a:latin typeface="Arial MT"/>
                <a:cs typeface="Arial MT"/>
              </a:rPr>
              <a:t>(.)</a:t>
            </a:r>
            <a:endParaRPr dirty="0">
              <a:latin typeface="Arial MT"/>
              <a:cs typeface="Arial MT"/>
            </a:endParaRPr>
          </a:p>
        </p:txBody>
      </p:sp>
      <p:sp>
        <p:nvSpPr>
          <p:cNvPr id="6" name="object 4">
            <a:extLst>
              <a:ext uri="{FF2B5EF4-FFF2-40B4-BE49-F238E27FC236}">
                <a16:creationId xmlns:a16="http://schemas.microsoft.com/office/drawing/2014/main" id="{FB4F9E88-B89C-4AD8-B154-663F60E8ADC9}"/>
              </a:ext>
            </a:extLst>
          </p:cNvPr>
          <p:cNvSpPr txBox="1"/>
          <p:nvPr/>
        </p:nvSpPr>
        <p:spPr>
          <a:xfrm>
            <a:off x="4119848" y="1939651"/>
            <a:ext cx="3069020" cy="289823"/>
          </a:xfrm>
          <a:prstGeom prst="rect">
            <a:avLst/>
          </a:prstGeom>
        </p:spPr>
        <p:txBody>
          <a:bodyPr vert="horz" wrap="square" lIns="0" tIns="12700" rIns="0" bIns="0" rtlCol="0">
            <a:spAutoFit/>
          </a:bodyPr>
          <a:lstStyle/>
          <a:p>
            <a:pPr marL="12700">
              <a:lnSpc>
                <a:spcPct val="100000"/>
              </a:lnSpc>
              <a:spcBef>
                <a:spcPts val="100"/>
              </a:spcBef>
              <a:tabLst>
                <a:tab pos="368300" algn="l"/>
              </a:tabLst>
            </a:pPr>
            <a:r>
              <a:rPr spc="-5" dirty="0">
                <a:latin typeface="Arial MT"/>
                <a:cs typeface="Arial MT"/>
              </a:rPr>
              <a:t>1.	Learn</a:t>
            </a:r>
            <a:r>
              <a:rPr spc="-35" dirty="0">
                <a:latin typeface="Arial MT"/>
                <a:cs typeface="Arial MT"/>
              </a:rPr>
              <a:t> </a:t>
            </a:r>
            <a:r>
              <a:rPr dirty="0">
                <a:latin typeface="Arial MT"/>
                <a:cs typeface="Arial MT"/>
              </a:rPr>
              <a:t>a</a:t>
            </a:r>
            <a:r>
              <a:rPr spc="-30" dirty="0">
                <a:latin typeface="Arial MT"/>
                <a:cs typeface="Arial MT"/>
              </a:rPr>
              <a:t> </a:t>
            </a:r>
            <a:r>
              <a:rPr spc="-5" dirty="0">
                <a:latin typeface="Arial MT"/>
                <a:cs typeface="Arial MT"/>
              </a:rPr>
              <a:t>lookup</a:t>
            </a:r>
            <a:r>
              <a:rPr spc="-30" dirty="0">
                <a:latin typeface="Arial MT"/>
                <a:cs typeface="Arial MT"/>
              </a:rPr>
              <a:t> </a:t>
            </a:r>
            <a:r>
              <a:rPr spc="-5" dirty="0">
                <a:latin typeface="Arial MT"/>
                <a:cs typeface="Arial MT"/>
              </a:rPr>
              <a:t>table:</a:t>
            </a:r>
            <a:endParaRPr dirty="0">
              <a:latin typeface="Arial MT"/>
              <a:cs typeface="Arial MT"/>
            </a:endParaRPr>
          </a:p>
        </p:txBody>
      </p:sp>
      <mc:AlternateContent xmlns:mc="http://schemas.openxmlformats.org/markup-compatibility/2006" xmlns:a14="http://schemas.microsoft.com/office/drawing/2010/main">
        <mc:Choice Requires="a14">
          <p:sp>
            <p:nvSpPr>
              <p:cNvPr id="7" name="object 5">
                <a:extLst>
                  <a:ext uri="{FF2B5EF4-FFF2-40B4-BE49-F238E27FC236}">
                    <a16:creationId xmlns:a16="http://schemas.microsoft.com/office/drawing/2014/main" id="{073D789B-99FF-498F-91A3-590C02EEB2D6}"/>
                  </a:ext>
                </a:extLst>
              </p:cNvPr>
              <p:cNvSpPr txBox="1"/>
              <p:nvPr/>
            </p:nvSpPr>
            <p:spPr>
              <a:xfrm>
                <a:off x="4258367" y="2290111"/>
                <a:ext cx="3470275" cy="1120820"/>
              </a:xfrm>
              <a:prstGeom prst="rect">
                <a:avLst/>
              </a:prstGeom>
            </p:spPr>
            <p:txBody>
              <a:bodyPr vert="horz" wrap="square" lIns="0" tIns="12700" rIns="0" bIns="0" rtlCol="0">
                <a:spAutoFit/>
              </a:bodyPr>
              <a:lstStyle/>
              <a:p>
                <a:pPr marL="332740" indent="-320675">
                  <a:lnSpc>
                    <a:spcPct val="100000"/>
                  </a:lnSpc>
                  <a:spcBef>
                    <a:spcPts val="100"/>
                  </a:spcBef>
                  <a:buChar char="○"/>
                  <a:tabLst>
                    <a:tab pos="332740" algn="l"/>
                    <a:tab pos="333375" algn="l"/>
                  </a:tabLst>
                </a:pPr>
                <a:r>
                  <a:rPr spc="-5" dirty="0">
                    <a:latin typeface="Arial MT"/>
                    <a:cs typeface="Arial MT"/>
                  </a:rPr>
                  <a:t>Lear</a:t>
                </a:r>
                <a:r>
                  <a:rPr dirty="0">
                    <a:latin typeface="Arial MT"/>
                    <a:cs typeface="Arial MT"/>
                  </a:rPr>
                  <a:t>n</a:t>
                </a:r>
                <a:r>
                  <a:rPr spc="-5" dirty="0">
                    <a:latin typeface="Arial MT"/>
                    <a:cs typeface="Arial MT"/>
                  </a:rPr>
                  <a:t> parameter</a:t>
                </a:r>
                <a:r>
                  <a:rPr dirty="0">
                    <a:latin typeface="Arial MT"/>
                    <a:cs typeface="Arial MT"/>
                  </a:rPr>
                  <a:t>s</a:t>
                </a:r>
                <a:r>
                  <a:rPr spc="-5" dirty="0">
                    <a:latin typeface="Arial MT"/>
                    <a:cs typeface="Arial MT"/>
                  </a:rPr>
                  <a:t> t</a:t>
                </a:r>
                <a:r>
                  <a:rPr dirty="0">
                    <a:latin typeface="Arial MT"/>
                    <a:cs typeface="Arial MT"/>
                  </a:rPr>
                  <a:t>o</a:t>
                </a:r>
                <a:r>
                  <a:rPr spc="-5" dirty="0">
                    <a:latin typeface="Arial MT"/>
                    <a:cs typeface="Arial MT"/>
                  </a:rPr>
                  <a:t> us</a:t>
                </a:r>
                <a:r>
                  <a:rPr dirty="0">
                    <a:latin typeface="Arial MT"/>
                    <a:cs typeface="Arial MT"/>
                  </a:rPr>
                  <a:t>e</a:t>
                </a:r>
                <a:r>
                  <a:rPr spc="-5" dirty="0">
                    <a:latin typeface="Arial MT"/>
                    <a:cs typeface="Arial MT"/>
                  </a:rPr>
                  <a:t> fo</a:t>
                </a:r>
                <a:r>
                  <a:rPr dirty="0">
                    <a:latin typeface="Arial MT"/>
                    <a:cs typeface="Arial MT"/>
                  </a:rPr>
                  <a:t>r</a:t>
                </a:r>
                <a:r>
                  <a:rPr spc="15" dirty="0">
                    <a:latin typeface="Arial MT"/>
                    <a:cs typeface="Arial MT"/>
                  </a:rPr>
                  <a:t> </a:t>
                </a:r>
                <a:r>
                  <a:rPr i="1" spc="-5" dirty="0">
                    <a:solidFill>
                      <a:srgbClr val="674EA7"/>
                    </a:solidFill>
                    <a:latin typeface="Arial"/>
                    <a:cs typeface="Arial"/>
                  </a:rPr>
                  <a:t>po</a:t>
                </a:r>
                <a:r>
                  <a:rPr i="1" dirty="0">
                    <a:solidFill>
                      <a:srgbClr val="674EA7"/>
                    </a:solidFill>
                    <a:latin typeface="Arial"/>
                    <a:cs typeface="Arial"/>
                  </a:rPr>
                  <a:t>s</a:t>
                </a:r>
                <a:r>
                  <a:rPr dirty="0">
                    <a:solidFill>
                      <a:srgbClr val="674EA7"/>
                    </a:solidFill>
                    <a:latin typeface="Arial MT"/>
                    <a:cs typeface="Arial MT"/>
                  </a:rPr>
                  <a:t>(t) </a:t>
                </a:r>
                <a:r>
                  <a:rPr spc="-5" dirty="0">
                    <a:latin typeface="Arial MT"/>
                    <a:cs typeface="Arial MT"/>
                  </a:rPr>
                  <a:t>fo</a:t>
                </a:r>
                <a:r>
                  <a:rPr dirty="0">
                    <a:latin typeface="Arial MT"/>
                    <a:cs typeface="Arial MT"/>
                  </a:rPr>
                  <a:t>r </a:t>
                </a:r>
                <a:r>
                  <a:rPr dirty="0">
                    <a:solidFill>
                      <a:srgbClr val="674EA7"/>
                    </a:solidFill>
                    <a:latin typeface="Arial MT"/>
                    <a:cs typeface="Arial MT"/>
                  </a:rPr>
                  <a:t>t</a:t>
                </a:r>
                <a:r>
                  <a:rPr spc="-5" dirty="0">
                    <a:solidFill>
                      <a:srgbClr val="674EA7"/>
                    </a:solidFill>
                    <a:latin typeface="Arial MT"/>
                    <a:cs typeface="Arial MT"/>
                  </a:rPr>
                  <a:t> </a:t>
                </a:r>
                <a14:m>
                  <m:oMath xmlns:m="http://schemas.openxmlformats.org/officeDocument/2006/math">
                    <m:r>
                      <a:rPr lang="zh-CN" altLang="en-US" i="1" spc="-5" smtClean="0">
                        <a:solidFill>
                          <a:srgbClr val="674EA7"/>
                        </a:solidFill>
                        <a:latin typeface="Cambria Math" panose="02040503050406030204" pitchFamily="18" charset="0"/>
                        <a:cs typeface="Arial MT"/>
                      </a:rPr>
                      <m:t>∈</m:t>
                    </m:r>
                  </m:oMath>
                </a14:m>
                <a:r>
                  <a:rPr spc="-5" dirty="0">
                    <a:solidFill>
                      <a:srgbClr val="674EA7"/>
                    </a:solidFill>
                    <a:latin typeface="Arial MT"/>
                    <a:cs typeface="Arial MT"/>
                  </a:rPr>
                  <a:t>[0</a:t>
                </a:r>
                <a:r>
                  <a:rPr dirty="0">
                    <a:solidFill>
                      <a:srgbClr val="674EA7"/>
                    </a:solidFill>
                    <a:latin typeface="Arial MT"/>
                    <a:cs typeface="Arial MT"/>
                  </a:rPr>
                  <a:t>,</a:t>
                </a:r>
                <a:r>
                  <a:rPr spc="-5" dirty="0">
                    <a:solidFill>
                      <a:srgbClr val="674EA7"/>
                    </a:solidFill>
                    <a:latin typeface="Arial MT"/>
                    <a:cs typeface="Arial MT"/>
                  </a:rPr>
                  <a:t> T)</a:t>
                </a:r>
                <a:endParaRPr dirty="0">
                  <a:latin typeface="Arial MT"/>
                  <a:cs typeface="Arial MT"/>
                </a:endParaRPr>
              </a:p>
              <a:p>
                <a:pPr marL="332740" indent="-320675">
                  <a:lnSpc>
                    <a:spcPct val="100000"/>
                  </a:lnSpc>
                  <a:buChar char="○"/>
                  <a:tabLst>
                    <a:tab pos="332740" algn="l"/>
                    <a:tab pos="333375" algn="l"/>
                  </a:tabLst>
                </a:pPr>
                <a:r>
                  <a:rPr spc="-5" dirty="0">
                    <a:latin typeface="Arial MT"/>
                    <a:cs typeface="Arial MT"/>
                  </a:rPr>
                  <a:t>Lookup</a:t>
                </a:r>
                <a:r>
                  <a:rPr spc="-20" dirty="0">
                    <a:latin typeface="Arial MT"/>
                    <a:cs typeface="Arial MT"/>
                  </a:rPr>
                  <a:t> </a:t>
                </a:r>
                <a:r>
                  <a:rPr spc="-5" dirty="0">
                    <a:latin typeface="Arial MT"/>
                    <a:cs typeface="Arial MT"/>
                  </a:rPr>
                  <a:t>table</a:t>
                </a:r>
                <a:r>
                  <a:rPr spc="-20" dirty="0">
                    <a:latin typeface="Arial MT"/>
                    <a:cs typeface="Arial MT"/>
                  </a:rPr>
                  <a:t> </a:t>
                </a:r>
                <a:r>
                  <a:rPr dirty="0">
                    <a:latin typeface="Arial MT"/>
                    <a:cs typeface="Arial MT"/>
                  </a:rPr>
                  <a:t>contains</a:t>
                </a:r>
                <a:r>
                  <a:rPr spc="-35" dirty="0">
                    <a:latin typeface="Arial MT"/>
                    <a:cs typeface="Arial MT"/>
                  </a:rPr>
                  <a:t> </a:t>
                </a:r>
                <a:r>
                  <a:rPr dirty="0">
                    <a:latin typeface="Arial MT"/>
                    <a:cs typeface="Arial MT"/>
                  </a:rPr>
                  <a:t>T</a:t>
                </a:r>
                <a:r>
                  <a:rPr spc="-35" dirty="0">
                    <a:latin typeface="Arial MT"/>
                    <a:cs typeface="Arial MT"/>
                  </a:rPr>
                  <a:t> </a:t>
                </a:r>
                <a:r>
                  <a:rPr dirty="0">
                    <a:latin typeface="Arial MT"/>
                    <a:cs typeface="Arial MT"/>
                  </a:rPr>
                  <a:t>x</a:t>
                </a:r>
                <a:r>
                  <a:rPr spc="-20" dirty="0">
                    <a:latin typeface="Arial MT"/>
                    <a:cs typeface="Arial MT"/>
                  </a:rPr>
                  <a:t> </a:t>
                </a:r>
                <a:r>
                  <a:rPr dirty="0">
                    <a:latin typeface="Arial MT"/>
                    <a:cs typeface="Arial MT"/>
                  </a:rPr>
                  <a:t>d</a:t>
                </a:r>
                <a:r>
                  <a:rPr spc="-15" dirty="0">
                    <a:latin typeface="Arial MT"/>
                    <a:cs typeface="Arial MT"/>
                  </a:rPr>
                  <a:t> </a:t>
                </a:r>
                <a:r>
                  <a:rPr spc="-5" dirty="0">
                    <a:latin typeface="Arial MT"/>
                    <a:cs typeface="Arial MT"/>
                  </a:rPr>
                  <a:t>parameters.</a:t>
                </a:r>
                <a:endParaRPr dirty="0">
                  <a:latin typeface="Arial MT"/>
                  <a:cs typeface="Arial MT"/>
                </a:endParaRPr>
              </a:p>
            </p:txBody>
          </p:sp>
        </mc:Choice>
        <mc:Fallback xmlns="">
          <p:sp>
            <p:nvSpPr>
              <p:cNvPr id="7" name="object 5">
                <a:extLst>
                  <a:ext uri="{FF2B5EF4-FFF2-40B4-BE49-F238E27FC236}">
                    <a16:creationId xmlns:a16="http://schemas.microsoft.com/office/drawing/2014/main" id="{073D789B-99FF-498F-91A3-590C02EEB2D6}"/>
                  </a:ext>
                </a:extLst>
              </p:cNvPr>
              <p:cNvSpPr txBox="1">
                <a:spLocks noRot="1" noChangeAspect="1" noMove="1" noResize="1" noEditPoints="1" noAdjustHandles="1" noChangeArrowheads="1" noChangeShapeType="1" noTextEdit="1"/>
              </p:cNvSpPr>
              <p:nvPr/>
            </p:nvSpPr>
            <p:spPr>
              <a:xfrm>
                <a:off x="4258367" y="2290111"/>
                <a:ext cx="3470275" cy="1120820"/>
              </a:xfrm>
              <a:prstGeom prst="rect">
                <a:avLst/>
              </a:prstGeom>
              <a:blipFill>
                <a:blip r:embed="rId3"/>
                <a:stretch>
                  <a:fillRect l="-3163" t="-5978" b="-11413"/>
                </a:stretch>
              </a:blipFill>
            </p:spPr>
            <p:txBody>
              <a:bodyPr/>
              <a:lstStyle/>
              <a:p>
                <a:r>
                  <a:rPr lang="zh-CN" altLang="en-US">
                    <a:noFill/>
                  </a:rPr>
                  <a:t> </a:t>
                </a:r>
              </a:p>
            </p:txBody>
          </p:sp>
        </mc:Fallback>
      </mc:AlternateContent>
      <p:sp>
        <p:nvSpPr>
          <p:cNvPr id="8" name="object 6">
            <a:extLst>
              <a:ext uri="{FF2B5EF4-FFF2-40B4-BE49-F238E27FC236}">
                <a16:creationId xmlns:a16="http://schemas.microsoft.com/office/drawing/2014/main" id="{2E7011F3-C0EE-4FBB-B314-D6B53CE0AE35}"/>
              </a:ext>
            </a:extLst>
          </p:cNvPr>
          <p:cNvSpPr txBox="1"/>
          <p:nvPr/>
        </p:nvSpPr>
        <p:spPr>
          <a:xfrm>
            <a:off x="4105944" y="3779015"/>
            <a:ext cx="244487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Desiderata</a:t>
            </a:r>
            <a:r>
              <a:rPr sz="1400" spc="-25" dirty="0">
                <a:latin typeface="Arial MT"/>
                <a:cs typeface="Arial MT"/>
              </a:rPr>
              <a:t> </a:t>
            </a:r>
            <a:r>
              <a:rPr sz="1400" spc="-5" dirty="0">
                <a:latin typeface="Arial MT"/>
                <a:cs typeface="Arial MT"/>
              </a:rPr>
              <a:t>of</a:t>
            </a:r>
            <a:r>
              <a:rPr sz="1400" spc="-20" dirty="0">
                <a:latin typeface="Arial MT"/>
                <a:cs typeface="Arial MT"/>
              </a:rPr>
              <a:t> </a:t>
            </a:r>
            <a:r>
              <a:rPr sz="1400" i="1" spc="-5" dirty="0">
                <a:solidFill>
                  <a:srgbClr val="674EA7"/>
                </a:solidFill>
                <a:latin typeface="Arial"/>
                <a:cs typeface="Arial"/>
              </a:rPr>
              <a:t>pos</a:t>
            </a:r>
            <a:r>
              <a:rPr sz="1400" spc="-5" dirty="0">
                <a:solidFill>
                  <a:srgbClr val="674EA7"/>
                </a:solidFill>
                <a:latin typeface="Arial MT"/>
                <a:cs typeface="Arial MT"/>
              </a:rPr>
              <a:t>(.)</a:t>
            </a:r>
            <a:r>
              <a:rPr sz="1400" spc="-20" dirty="0">
                <a:solidFill>
                  <a:srgbClr val="674EA7"/>
                </a:solidFill>
                <a:latin typeface="Arial MT"/>
                <a:cs typeface="Arial MT"/>
              </a:rPr>
              <a:t> </a:t>
            </a:r>
            <a:r>
              <a:rPr sz="1400" dirty="0">
                <a:latin typeface="Arial MT"/>
                <a:cs typeface="Arial MT"/>
              </a:rPr>
              <a:t>:</a:t>
            </a:r>
          </a:p>
        </p:txBody>
      </p:sp>
      <p:sp>
        <p:nvSpPr>
          <p:cNvPr id="9" name="object 7">
            <a:extLst>
              <a:ext uri="{FF2B5EF4-FFF2-40B4-BE49-F238E27FC236}">
                <a16:creationId xmlns:a16="http://schemas.microsoft.com/office/drawing/2014/main" id="{AE5AF0D9-4903-49C3-8D84-6C9A6D0F345F}"/>
              </a:ext>
            </a:extLst>
          </p:cNvPr>
          <p:cNvSpPr txBox="1"/>
          <p:nvPr/>
        </p:nvSpPr>
        <p:spPr>
          <a:xfrm>
            <a:off x="4207445" y="4014734"/>
            <a:ext cx="3772535" cy="2167260"/>
          </a:xfrm>
          <a:prstGeom prst="rect">
            <a:avLst/>
          </a:prstGeom>
        </p:spPr>
        <p:txBody>
          <a:bodyPr vert="horz" wrap="square" lIns="0" tIns="12700" rIns="0" bIns="0" rtlCol="0">
            <a:spAutoFit/>
          </a:bodyPr>
          <a:lstStyle/>
          <a:p>
            <a:pPr marL="368300" marR="432434" indent="-356235">
              <a:lnSpc>
                <a:spcPct val="100000"/>
              </a:lnSpc>
              <a:spcBef>
                <a:spcPts val="100"/>
              </a:spcBef>
              <a:buAutoNum type="arabicPeriod"/>
              <a:tabLst>
                <a:tab pos="368300" algn="l"/>
                <a:tab pos="368935" algn="l"/>
              </a:tabLst>
            </a:pPr>
            <a:r>
              <a:rPr sz="1400" spc="-5" dirty="0">
                <a:latin typeface="Arial MT"/>
                <a:cs typeface="Arial MT"/>
              </a:rPr>
              <a:t>It </a:t>
            </a:r>
            <a:r>
              <a:rPr sz="1400" dirty="0">
                <a:latin typeface="Arial MT"/>
                <a:cs typeface="Arial MT"/>
              </a:rPr>
              <a:t>should </a:t>
            </a:r>
            <a:r>
              <a:rPr sz="1400" spc="-5" dirty="0">
                <a:latin typeface="Arial MT"/>
                <a:cs typeface="Arial MT"/>
              </a:rPr>
              <a:t>output </a:t>
            </a:r>
            <a:r>
              <a:rPr sz="1400" dirty="0">
                <a:latin typeface="Arial MT"/>
                <a:cs typeface="Arial MT"/>
              </a:rPr>
              <a:t>a </a:t>
            </a:r>
            <a:r>
              <a:rPr sz="1400" b="1" spc="-5" dirty="0">
                <a:latin typeface="Arial"/>
                <a:cs typeface="Arial"/>
              </a:rPr>
              <a:t>unique </a:t>
            </a:r>
            <a:r>
              <a:rPr sz="1400" spc="-5" dirty="0">
                <a:latin typeface="Arial MT"/>
                <a:cs typeface="Arial MT"/>
              </a:rPr>
              <a:t>encoding for each </a:t>
            </a:r>
            <a:r>
              <a:rPr sz="1400" spc="-320" dirty="0">
                <a:latin typeface="Arial MT"/>
                <a:cs typeface="Arial MT"/>
              </a:rPr>
              <a:t> </a:t>
            </a:r>
            <a:r>
              <a:rPr sz="1400" spc="-5" dirty="0">
                <a:latin typeface="Arial MT"/>
                <a:cs typeface="Arial MT"/>
              </a:rPr>
              <a:t>time-step</a:t>
            </a:r>
            <a:r>
              <a:rPr sz="1400" spc="-15" dirty="0">
                <a:latin typeface="Arial MT"/>
                <a:cs typeface="Arial MT"/>
              </a:rPr>
              <a:t> </a:t>
            </a:r>
            <a:r>
              <a:rPr sz="1400" spc="-5" dirty="0">
                <a:latin typeface="Arial MT"/>
                <a:cs typeface="Arial MT"/>
              </a:rPr>
              <a:t>(word’s</a:t>
            </a:r>
            <a:r>
              <a:rPr sz="1400" spc="-10" dirty="0">
                <a:latin typeface="Arial MT"/>
                <a:cs typeface="Arial MT"/>
              </a:rPr>
              <a:t> </a:t>
            </a:r>
            <a:r>
              <a:rPr sz="1400" spc="-5" dirty="0">
                <a:latin typeface="Arial MT"/>
                <a:cs typeface="Arial MT"/>
              </a:rPr>
              <a:t>position</a:t>
            </a:r>
            <a:r>
              <a:rPr sz="1400" spc="-15" dirty="0">
                <a:latin typeface="Arial MT"/>
                <a:cs typeface="Arial MT"/>
              </a:rPr>
              <a:t> </a:t>
            </a:r>
            <a:r>
              <a:rPr sz="1400" spc="-5" dirty="0">
                <a:latin typeface="Arial MT"/>
                <a:cs typeface="Arial MT"/>
              </a:rPr>
              <a:t>in</a:t>
            </a:r>
            <a:r>
              <a:rPr sz="1400" spc="-10" dirty="0">
                <a:latin typeface="Arial MT"/>
                <a:cs typeface="Arial MT"/>
              </a:rPr>
              <a:t> </a:t>
            </a:r>
            <a:r>
              <a:rPr sz="1400" dirty="0">
                <a:latin typeface="Arial MT"/>
                <a:cs typeface="Arial MT"/>
              </a:rPr>
              <a:t>a</a:t>
            </a:r>
            <a:r>
              <a:rPr sz="1400" spc="-10" dirty="0">
                <a:latin typeface="Arial MT"/>
                <a:cs typeface="Arial MT"/>
              </a:rPr>
              <a:t> </a:t>
            </a:r>
            <a:r>
              <a:rPr sz="1400" dirty="0">
                <a:latin typeface="Arial MT"/>
                <a:cs typeface="Arial MT"/>
              </a:rPr>
              <a:t>sentence)</a:t>
            </a:r>
          </a:p>
          <a:p>
            <a:pPr marL="368300" marR="5080" indent="-356235">
              <a:lnSpc>
                <a:spcPct val="100000"/>
              </a:lnSpc>
              <a:buAutoNum type="arabicPeriod"/>
              <a:tabLst>
                <a:tab pos="368300" algn="l"/>
                <a:tab pos="368935" algn="l"/>
              </a:tabLst>
            </a:pPr>
            <a:r>
              <a:rPr sz="1400" b="1" spc="-5" dirty="0">
                <a:latin typeface="Arial"/>
                <a:cs typeface="Arial"/>
              </a:rPr>
              <a:t>Distance </a:t>
            </a:r>
            <a:r>
              <a:rPr sz="1400" spc="-5" dirty="0">
                <a:latin typeface="Arial MT"/>
                <a:cs typeface="Arial MT"/>
              </a:rPr>
              <a:t>between any two time-steps </a:t>
            </a:r>
            <a:r>
              <a:rPr sz="1400" dirty="0">
                <a:latin typeface="Arial MT"/>
                <a:cs typeface="Arial MT"/>
              </a:rPr>
              <a:t>should </a:t>
            </a:r>
            <a:r>
              <a:rPr sz="1400" spc="-5" dirty="0">
                <a:latin typeface="Arial MT"/>
                <a:cs typeface="Arial MT"/>
              </a:rPr>
              <a:t>be </a:t>
            </a:r>
            <a:r>
              <a:rPr sz="1400" dirty="0">
                <a:latin typeface="Arial MT"/>
                <a:cs typeface="Arial MT"/>
              </a:rPr>
              <a:t> consistent</a:t>
            </a:r>
            <a:r>
              <a:rPr sz="1400" spc="-20" dirty="0">
                <a:latin typeface="Arial MT"/>
                <a:cs typeface="Arial MT"/>
              </a:rPr>
              <a:t> </a:t>
            </a:r>
            <a:r>
              <a:rPr sz="1400" spc="-5" dirty="0">
                <a:latin typeface="Arial MT"/>
                <a:cs typeface="Arial MT"/>
              </a:rPr>
              <a:t>across</a:t>
            </a:r>
            <a:r>
              <a:rPr sz="1400" spc="-15" dirty="0">
                <a:latin typeface="Arial MT"/>
                <a:cs typeface="Arial MT"/>
              </a:rPr>
              <a:t> </a:t>
            </a:r>
            <a:r>
              <a:rPr sz="1400" dirty="0">
                <a:latin typeface="Arial MT"/>
                <a:cs typeface="Arial MT"/>
              </a:rPr>
              <a:t>sentences</a:t>
            </a:r>
            <a:r>
              <a:rPr sz="1400" spc="-15" dirty="0">
                <a:latin typeface="Arial MT"/>
                <a:cs typeface="Arial MT"/>
              </a:rPr>
              <a:t> </a:t>
            </a:r>
            <a:r>
              <a:rPr sz="1400" spc="-5" dirty="0">
                <a:latin typeface="Arial MT"/>
                <a:cs typeface="Arial MT"/>
              </a:rPr>
              <a:t>with</a:t>
            </a:r>
            <a:r>
              <a:rPr sz="1400" spc="-15" dirty="0">
                <a:latin typeface="Arial MT"/>
                <a:cs typeface="Arial MT"/>
              </a:rPr>
              <a:t> </a:t>
            </a:r>
            <a:r>
              <a:rPr sz="1400" spc="-10" dirty="0">
                <a:latin typeface="Arial MT"/>
                <a:cs typeface="Arial MT"/>
              </a:rPr>
              <a:t>different</a:t>
            </a:r>
            <a:r>
              <a:rPr sz="1400" spc="-20" dirty="0">
                <a:latin typeface="Arial MT"/>
                <a:cs typeface="Arial MT"/>
              </a:rPr>
              <a:t> </a:t>
            </a:r>
            <a:r>
              <a:rPr sz="1400" spc="-5" dirty="0">
                <a:latin typeface="Arial MT"/>
                <a:cs typeface="Arial MT"/>
              </a:rPr>
              <a:t>lengths.</a:t>
            </a:r>
            <a:endParaRPr sz="1400" dirty="0">
              <a:latin typeface="Arial MT"/>
              <a:cs typeface="Arial MT"/>
            </a:endParaRPr>
          </a:p>
          <a:p>
            <a:pPr marL="368300" marR="33020" indent="-356235">
              <a:lnSpc>
                <a:spcPct val="100000"/>
              </a:lnSpc>
              <a:buAutoNum type="arabicPeriod"/>
              <a:tabLst>
                <a:tab pos="368300" algn="l"/>
                <a:tab pos="368935" algn="l"/>
              </a:tabLst>
            </a:pPr>
            <a:r>
              <a:rPr sz="1400" spc="-5" dirty="0">
                <a:latin typeface="Arial MT"/>
                <a:cs typeface="Arial MT"/>
              </a:rPr>
              <a:t>Our </a:t>
            </a:r>
            <a:r>
              <a:rPr sz="1400" dirty="0">
                <a:latin typeface="Arial MT"/>
                <a:cs typeface="Arial MT"/>
              </a:rPr>
              <a:t>model should </a:t>
            </a:r>
            <a:r>
              <a:rPr sz="1400" spc="-5" dirty="0">
                <a:latin typeface="Arial MT"/>
                <a:cs typeface="Arial MT"/>
              </a:rPr>
              <a:t>generalize to </a:t>
            </a:r>
            <a:r>
              <a:rPr sz="1400" b="1" spc="-5" dirty="0">
                <a:latin typeface="Arial"/>
                <a:cs typeface="Arial"/>
              </a:rPr>
              <a:t>longer </a:t>
            </a:r>
            <a:r>
              <a:rPr sz="1400" dirty="0">
                <a:latin typeface="Arial MT"/>
                <a:cs typeface="Arial MT"/>
              </a:rPr>
              <a:t>sentences </a:t>
            </a:r>
            <a:r>
              <a:rPr sz="1400" spc="-320" dirty="0">
                <a:latin typeface="Arial MT"/>
                <a:cs typeface="Arial MT"/>
              </a:rPr>
              <a:t> </a:t>
            </a:r>
            <a:r>
              <a:rPr sz="1400" spc="-5" dirty="0">
                <a:latin typeface="Arial MT"/>
                <a:cs typeface="Arial MT"/>
              </a:rPr>
              <a:t>without</a:t>
            </a:r>
            <a:r>
              <a:rPr sz="1400" spc="-15" dirty="0">
                <a:latin typeface="Arial MT"/>
                <a:cs typeface="Arial MT"/>
              </a:rPr>
              <a:t> </a:t>
            </a:r>
            <a:r>
              <a:rPr sz="1400" spc="-5" dirty="0">
                <a:latin typeface="Arial MT"/>
                <a:cs typeface="Arial MT"/>
              </a:rPr>
              <a:t>any</a:t>
            </a:r>
            <a:r>
              <a:rPr sz="1400" spc="-10" dirty="0">
                <a:latin typeface="Arial MT"/>
                <a:cs typeface="Arial MT"/>
              </a:rPr>
              <a:t> efforts.</a:t>
            </a:r>
            <a:r>
              <a:rPr sz="1400" spc="-15" dirty="0">
                <a:latin typeface="Arial MT"/>
                <a:cs typeface="Arial MT"/>
              </a:rPr>
              <a:t> </a:t>
            </a:r>
            <a:r>
              <a:rPr sz="1400" spc="-5" dirty="0">
                <a:latin typeface="Arial MT"/>
                <a:cs typeface="Arial MT"/>
              </a:rPr>
              <a:t>Its</a:t>
            </a:r>
            <a:r>
              <a:rPr sz="1400" spc="-10" dirty="0">
                <a:latin typeface="Arial MT"/>
                <a:cs typeface="Arial MT"/>
              </a:rPr>
              <a:t> </a:t>
            </a:r>
            <a:r>
              <a:rPr sz="1400" dirty="0">
                <a:latin typeface="Arial MT"/>
                <a:cs typeface="Arial MT"/>
              </a:rPr>
              <a:t>values</a:t>
            </a:r>
            <a:r>
              <a:rPr sz="1400" spc="-10" dirty="0">
                <a:latin typeface="Arial MT"/>
                <a:cs typeface="Arial MT"/>
              </a:rPr>
              <a:t> </a:t>
            </a:r>
            <a:r>
              <a:rPr sz="1400" dirty="0">
                <a:latin typeface="Arial MT"/>
                <a:cs typeface="Arial MT"/>
              </a:rPr>
              <a:t>should</a:t>
            </a:r>
            <a:r>
              <a:rPr sz="1400" spc="-15" dirty="0">
                <a:latin typeface="Arial MT"/>
                <a:cs typeface="Arial MT"/>
              </a:rPr>
              <a:t> </a:t>
            </a:r>
            <a:r>
              <a:rPr sz="1400" spc="-5" dirty="0">
                <a:latin typeface="Arial MT"/>
                <a:cs typeface="Arial MT"/>
              </a:rPr>
              <a:t>be</a:t>
            </a:r>
            <a:r>
              <a:rPr sz="1400" spc="-10" dirty="0">
                <a:latin typeface="Arial MT"/>
                <a:cs typeface="Arial MT"/>
              </a:rPr>
              <a:t> </a:t>
            </a:r>
            <a:r>
              <a:rPr sz="1400" spc="-5" dirty="0">
                <a:latin typeface="Arial MT"/>
                <a:cs typeface="Arial MT"/>
              </a:rPr>
              <a:t>bounded.</a:t>
            </a:r>
            <a:endParaRPr sz="1400" dirty="0">
              <a:latin typeface="Arial MT"/>
              <a:cs typeface="Arial MT"/>
            </a:endParaRPr>
          </a:p>
          <a:p>
            <a:pPr marL="368300" indent="-356235">
              <a:lnSpc>
                <a:spcPct val="100000"/>
              </a:lnSpc>
              <a:buAutoNum type="arabicPeriod"/>
              <a:tabLst>
                <a:tab pos="368300" algn="l"/>
                <a:tab pos="368935" algn="l"/>
              </a:tabLst>
            </a:pPr>
            <a:r>
              <a:rPr sz="1400" spc="-5" dirty="0">
                <a:latin typeface="Arial MT"/>
                <a:cs typeface="Arial MT"/>
              </a:rPr>
              <a:t>It</a:t>
            </a:r>
            <a:r>
              <a:rPr sz="1400" spc="-25" dirty="0">
                <a:latin typeface="Arial MT"/>
                <a:cs typeface="Arial MT"/>
              </a:rPr>
              <a:t> </a:t>
            </a:r>
            <a:r>
              <a:rPr sz="1400" dirty="0">
                <a:latin typeface="Arial MT"/>
                <a:cs typeface="Arial MT"/>
              </a:rPr>
              <a:t>must</a:t>
            </a:r>
            <a:r>
              <a:rPr sz="1400" spc="-20" dirty="0">
                <a:latin typeface="Arial MT"/>
                <a:cs typeface="Arial MT"/>
              </a:rPr>
              <a:t> </a:t>
            </a:r>
            <a:r>
              <a:rPr sz="1400" spc="-5" dirty="0">
                <a:latin typeface="Arial MT"/>
                <a:cs typeface="Arial MT"/>
              </a:rPr>
              <a:t>be</a:t>
            </a:r>
            <a:r>
              <a:rPr sz="1400" spc="-10" dirty="0">
                <a:latin typeface="Arial MT"/>
                <a:cs typeface="Arial MT"/>
              </a:rPr>
              <a:t> </a:t>
            </a:r>
            <a:r>
              <a:rPr sz="1400" b="1" spc="-5" dirty="0">
                <a:latin typeface="Arial"/>
                <a:cs typeface="Arial"/>
              </a:rPr>
              <a:t>deterministic</a:t>
            </a:r>
            <a:r>
              <a:rPr sz="1400" spc="-5" dirty="0">
                <a:latin typeface="Arial MT"/>
                <a:cs typeface="Arial MT"/>
              </a:rPr>
              <a:t>.</a:t>
            </a:r>
            <a:endParaRPr sz="1400" dirty="0">
              <a:latin typeface="Arial MT"/>
              <a:cs typeface="Arial MT"/>
            </a:endParaRPr>
          </a:p>
        </p:txBody>
      </p:sp>
      <p:grpSp>
        <p:nvGrpSpPr>
          <p:cNvPr id="10" name="object 8">
            <a:extLst>
              <a:ext uri="{FF2B5EF4-FFF2-40B4-BE49-F238E27FC236}">
                <a16:creationId xmlns:a16="http://schemas.microsoft.com/office/drawing/2014/main" id="{F45F87EF-DE19-437F-A2AA-6C488DE9C593}"/>
              </a:ext>
            </a:extLst>
          </p:cNvPr>
          <p:cNvGrpSpPr/>
          <p:nvPr/>
        </p:nvGrpSpPr>
        <p:grpSpPr>
          <a:xfrm>
            <a:off x="1221133" y="2615928"/>
            <a:ext cx="1039494" cy="730250"/>
            <a:chOff x="1101564" y="1501503"/>
            <a:chExt cx="1039494" cy="730250"/>
          </a:xfrm>
        </p:grpSpPr>
        <p:sp>
          <p:nvSpPr>
            <p:cNvPr id="11" name="object 9">
              <a:extLst>
                <a:ext uri="{FF2B5EF4-FFF2-40B4-BE49-F238E27FC236}">
                  <a16:creationId xmlns:a16="http://schemas.microsoft.com/office/drawing/2014/main" id="{8365F3CD-7A44-470C-9744-E3598A52954D}"/>
                </a:ext>
              </a:extLst>
            </p:cNvPr>
            <p:cNvSpPr/>
            <p:nvPr/>
          </p:nvSpPr>
          <p:spPr>
            <a:xfrm>
              <a:off x="18151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2" name="object 10">
              <a:extLst>
                <a:ext uri="{FF2B5EF4-FFF2-40B4-BE49-F238E27FC236}">
                  <a16:creationId xmlns:a16="http://schemas.microsoft.com/office/drawing/2014/main" id="{7C55A877-41EB-47B4-BC4C-959F1FB94B85}"/>
                </a:ext>
              </a:extLst>
            </p:cNvPr>
            <p:cNvSpPr/>
            <p:nvPr/>
          </p:nvSpPr>
          <p:spPr>
            <a:xfrm>
              <a:off x="18151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1358BBDB-73CA-4E52-B980-C6B6349886A6}"/>
                </a:ext>
              </a:extLst>
            </p:cNvPr>
            <p:cNvSpPr/>
            <p:nvPr/>
          </p:nvSpPr>
          <p:spPr>
            <a:xfrm>
              <a:off x="14607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4" name="object 12">
              <a:extLst>
                <a:ext uri="{FF2B5EF4-FFF2-40B4-BE49-F238E27FC236}">
                  <a16:creationId xmlns:a16="http://schemas.microsoft.com/office/drawing/2014/main" id="{A3FF662A-77E2-43CD-8B6C-8D7B8B55C5BF}"/>
                </a:ext>
              </a:extLst>
            </p:cNvPr>
            <p:cNvSpPr/>
            <p:nvPr/>
          </p:nvSpPr>
          <p:spPr>
            <a:xfrm>
              <a:off x="14607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5" name="object 13">
              <a:extLst>
                <a:ext uri="{FF2B5EF4-FFF2-40B4-BE49-F238E27FC236}">
                  <a16:creationId xmlns:a16="http://schemas.microsoft.com/office/drawing/2014/main" id="{BF618300-24A7-4DDE-A075-B639DCDFB484}"/>
                </a:ext>
              </a:extLst>
            </p:cNvPr>
            <p:cNvSpPr/>
            <p:nvPr/>
          </p:nvSpPr>
          <p:spPr>
            <a:xfrm>
              <a:off x="1106326" y="16676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6" name="object 14">
              <a:extLst>
                <a:ext uri="{FF2B5EF4-FFF2-40B4-BE49-F238E27FC236}">
                  <a16:creationId xmlns:a16="http://schemas.microsoft.com/office/drawing/2014/main" id="{6E3DD0A6-CC46-4C8B-908E-E6B8B41ECEA7}"/>
                </a:ext>
              </a:extLst>
            </p:cNvPr>
            <p:cNvSpPr/>
            <p:nvPr/>
          </p:nvSpPr>
          <p:spPr>
            <a:xfrm>
              <a:off x="1106326" y="16676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7" name="object 15">
              <a:extLst>
                <a:ext uri="{FF2B5EF4-FFF2-40B4-BE49-F238E27FC236}">
                  <a16:creationId xmlns:a16="http://schemas.microsoft.com/office/drawing/2014/main" id="{B625EE90-6099-4CDB-AF37-9CBE7D52E244}"/>
                </a:ext>
              </a:extLst>
            </p:cNvPr>
            <p:cNvSpPr/>
            <p:nvPr/>
          </p:nvSpPr>
          <p:spPr>
            <a:xfrm>
              <a:off x="1606868" y="1549466"/>
              <a:ext cx="3175" cy="85725"/>
            </a:xfrm>
            <a:custGeom>
              <a:avLst/>
              <a:gdLst/>
              <a:ahLst/>
              <a:cxnLst/>
              <a:rect l="l" t="t" r="r" b="b"/>
              <a:pathLst>
                <a:path w="3175" h="85725">
                  <a:moveTo>
                    <a:pt x="1440" y="-4762"/>
                  </a:moveTo>
                  <a:lnTo>
                    <a:pt x="1440" y="90444"/>
                  </a:lnTo>
                </a:path>
              </a:pathLst>
            </a:custGeom>
            <a:ln w="12405">
              <a:solidFill>
                <a:srgbClr val="222222"/>
              </a:solidFill>
            </a:ln>
          </p:spPr>
          <p:txBody>
            <a:bodyPr wrap="square" lIns="0" tIns="0" rIns="0" bIns="0" rtlCol="0"/>
            <a:lstStyle/>
            <a:p>
              <a:endParaRPr/>
            </a:p>
          </p:txBody>
        </p:sp>
        <p:sp>
          <p:nvSpPr>
            <p:cNvPr id="18" name="object 16">
              <a:extLst>
                <a:ext uri="{FF2B5EF4-FFF2-40B4-BE49-F238E27FC236}">
                  <a16:creationId xmlns:a16="http://schemas.microsoft.com/office/drawing/2014/main" id="{D40226B7-B2E2-4E41-95A8-C9ACD7B66CE7}"/>
                </a:ext>
              </a:extLst>
            </p:cNvPr>
            <p:cNvSpPr/>
            <p:nvPr/>
          </p:nvSpPr>
          <p:spPr>
            <a:xfrm>
              <a:off x="1591145" y="1506265"/>
              <a:ext cx="31750" cy="43815"/>
            </a:xfrm>
            <a:custGeom>
              <a:avLst/>
              <a:gdLst/>
              <a:ahLst/>
              <a:cxnLst/>
              <a:rect l="l" t="t" r="r" b="b"/>
              <a:pathLst>
                <a:path w="31750" h="43815">
                  <a:moveTo>
                    <a:pt x="0" y="43729"/>
                  </a:moveTo>
                  <a:lnTo>
                    <a:pt x="14271" y="0"/>
                  </a:lnTo>
                  <a:lnTo>
                    <a:pt x="31447" y="42672"/>
                  </a:lnTo>
                  <a:lnTo>
                    <a:pt x="0" y="43729"/>
                  </a:lnTo>
                  <a:close/>
                </a:path>
              </a:pathLst>
            </a:custGeom>
            <a:solidFill>
              <a:srgbClr val="222222"/>
            </a:solidFill>
          </p:spPr>
          <p:txBody>
            <a:bodyPr wrap="square" lIns="0" tIns="0" rIns="0" bIns="0" rtlCol="0"/>
            <a:lstStyle/>
            <a:p>
              <a:endParaRPr/>
            </a:p>
          </p:txBody>
        </p:sp>
        <p:sp>
          <p:nvSpPr>
            <p:cNvPr id="19" name="object 17">
              <a:extLst>
                <a:ext uri="{FF2B5EF4-FFF2-40B4-BE49-F238E27FC236}">
                  <a16:creationId xmlns:a16="http://schemas.microsoft.com/office/drawing/2014/main" id="{2D4CD022-09E7-4501-8D6B-AB5A723FD494}"/>
                </a:ext>
              </a:extLst>
            </p:cNvPr>
            <p:cNvSpPr/>
            <p:nvPr/>
          </p:nvSpPr>
          <p:spPr>
            <a:xfrm>
              <a:off x="1591145" y="1506265"/>
              <a:ext cx="31750" cy="43815"/>
            </a:xfrm>
            <a:custGeom>
              <a:avLst/>
              <a:gdLst/>
              <a:ahLst/>
              <a:cxnLst/>
              <a:rect l="l" t="t" r="r" b="b"/>
              <a:pathLst>
                <a:path w="31750" h="43815">
                  <a:moveTo>
                    <a:pt x="31447" y="42672"/>
                  </a:moveTo>
                  <a:lnTo>
                    <a:pt x="14271" y="0"/>
                  </a:lnTo>
                  <a:lnTo>
                    <a:pt x="0" y="43729"/>
                  </a:lnTo>
                  <a:lnTo>
                    <a:pt x="31447" y="42672"/>
                  </a:lnTo>
                  <a:close/>
                </a:path>
              </a:pathLst>
            </a:custGeom>
            <a:ln w="9524">
              <a:solidFill>
                <a:srgbClr val="222222"/>
              </a:solidFill>
            </a:ln>
          </p:spPr>
          <p:txBody>
            <a:bodyPr wrap="square" lIns="0" tIns="0" rIns="0" bIns="0" rtlCol="0"/>
            <a:lstStyle/>
            <a:p>
              <a:endParaRPr/>
            </a:p>
          </p:txBody>
        </p:sp>
        <p:sp>
          <p:nvSpPr>
            <p:cNvPr id="20" name="object 18">
              <a:extLst>
                <a:ext uri="{FF2B5EF4-FFF2-40B4-BE49-F238E27FC236}">
                  <a16:creationId xmlns:a16="http://schemas.microsoft.com/office/drawing/2014/main" id="{51CEBF55-F7FA-4730-AD74-0E6049DE10AC}"/>
                </a:ext>
              </a:extLst>
            </p:cNvPr>
            <p:cNvSpPr/>
            <p:nvPr/>
          </p:nvSpPr>
          <p:spPr>
            <a:xfrm>
              <a:off x="18151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1" name="object 19">
              <a:extLst>
                <a:ext uri="{FF2B5EF4-FFF2-40B4-BE49-F238E27FC236}">
                  <a16:creationId xmlns:a16="http://schemas.microsoft.com/office/drawing/2014/main" id="{A8F434E9-2964-48FB-9989-3E92B2D3030C}"/>
                </a:ext>
              </a:extLst>
            </p:cNvPr>
            <p:cNvSpPr/>
            <p:nvPr/>
          </p:nvSpPr>
          <p:spPr>
            <a:xfrm>
              <a:off x="18151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2" name="object 20">
              <a:extLst>
                <a:ext uri="{FF2B5EF4-FFF2-40B4-BE49-F238E27FC236}">
                  <a16:creationId xmlns:a16="http://schemas.microsoft.com/office/drawing/2014/main" id="{994138DA-27C5-488A-8B2C-BE5E0EA1EE27}"/>
                </a:ext>
              </a:extLst>
            </p:cNvPr>
            <p:cNvSpPr/>
            <p:nvPr/>
          </p:nvSpPr>
          <p:spPr>
            <a:xfrm>
              <a:off x="14607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3" name="object 21">
              <a:extLst>
                <a:ext uri="{FF2B5EF4-FFF2-40B4-BE49-F238E27FC236}">
                  <a16:creationId xmlns:a16="http://schemas.microsoft.com/office/drawing/2014/main" id="{FD8C31F1-C668-4585-8D09-25D05B76B57F}"/>
                </a:ext>
              </a:extLst>
            </p:cNvPr>
            <p:cNvSpPr/>
            <p:nvPr/>
          </p:nvSpPr>
          <p:spPr>
            <a:xfrm>
              <a:off x="14607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4" name="object 22">
              <a:extLst>
                <a:ext uri="{FF2B5EF4-FFF2-40B4-BE49-F238E27FC236}">
                  <a16:creationId xmlns:a16="http://schemas.microsoft.com/office/drawing/2014/main" id="{502D2835-4CA8-48DC-9C58-9A92C7FD4EBA}"/>
                </a:ext>
              </a:extLst>
            </p:cNvPr>
            <p:cNvSpPr/>
            <p:nvPr/>
          </p:nvSpPr>
          <p:spPr>
            <a:xfrm>
              <a:off x="1106326" y="19472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5" name="object 23">
              <a:extLst>
                <a:ext uri="{FF2B5EF4-FFF2-40B4-BE49-F238E27FC236}">
                  <a16:creationId xmlns:a16="http://schemas.microsoft.com/office/drawing/2014/main" id="{3653C501-F07D-4960-B199-E11D931A4D58}"/>
                </a:ext>
              </a:extLst>
            </p:cNvPr>
            <p:cNvSpPr/>
            <p:nvPr/>
          </p:nvSpPr>
          <p:spPr>
            <a:xfrm>
              <a:off x="1106326" y="19472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6" name="object 24">
            <a:extLst>
              <a:ext uri="{FF2B5EF4-FFF2-40B4-BE49-F238E27FC236}">
                <a16:creationId xmlns:a16="http://schemas.microsoft.com/office/drawing/2014/main" id="{BE090F2D-4969-4180-9108-0CF8DF0BC06D}"/>
              </a:ext>
            </a:extLst>
          </p:cNvPr>
          <p:cNvSpPr txBox="1"/>
          <p:nvPr/>
        </p:nvSpPr>
        <p:spPr>
          <a:xfrm>
            <a:off x="1269271" y="2811653"/>
            <a:ext cx="956310" cy="481330"/>
          </a:xfrm>
          <a:prstGeom prst="rect">
            <a:avLst/>
          </a:prstGeom>
        </p:spPr>
        <p:txBody>
          <a:bodyPr vert="horz" wrap="square" lIns="0" tIns="12700" rIns="0" bIns="0" rtlCol="0">
            <a:spAutoFit/>
          </a:bodyPr>
          <a:lstStyle/>
          <a:p>
            <a:pPr marL="50800">
              <a:lnSpc>
                <a:spcPct val="100000"/>
              </a:lnSpc>
              <a:spcBef>
                <a:spcPts val="100"/>
              </a:spcBef>
              <a:tabLst>
                <a:tab pos="405130" algn="l"/>
                <a:tab pos="75946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52069">
              <a:lnSpc>
                <a:spcPct val="100000"/>
              </a:lnSpc>
              <a:spcBef>
                <a:spcPts val="825"/>
              </a:spcBef>
              <a:tabLst>
                <a:tab pos="406400" algn="l"/>
                <a:tab pos="760730" algn="l"/>
              </a:tabLst>
            </a:pPr>
            <a:r>
              <a:rPr sz="1100" spc="5" dirty="0">
                <a:latin typeface="Arial MT"/>
                <a:cs typeface="Arial MT"/>
              </a:rPr>
              <a:t>p</a:t>
            </a:r>
            <a:r>
              <a:rPr sz="1050" spc="7" baseline="-31746" dirty="0">
                <a:latin typeface="Arial MT"/>
                <a:cs typeface="Arial MT"/>
              </a:rPr>
              <a:t>0	</a:t>
            </a:r>
            <a:r>
              <a:rPr sz="1100" spc="5" dirty="0">
                <a:latin typeface="Arial MT"/>
                <a:cs typeface="Arial MT"/>
              </a:rPr>
              <a:t>p</a:t>
            </a:r>
            <a:r>
              <a:rPr sz="1050" spc="7" baseline="-31746" dirty="0">
                <a:latin typeface="Arial MT"/>
                <a:cs typeface="Arial MT"/>
              </a:rPr>
              <a:t>1	</a:t>
            </a:r>
            <a:r>
              <a:rPr sz="1100" spc="5" dirty="0">
                <a:latin typeface="Arial MT"/>
                <a:cs typeface="Arial MT"/>
              </a:rPr>
              <a:t>p</a:t>
            </a:r>
            <a:r>
              <a:rPr sz="1050" spc="7" baseline="-31746" dirty="0">
                <a:latin typeface="Arial MT"/>
                <a:cs typeface="Arial MT"/>
              </a:rPr>
              <a:t>2</a:t>
            </a:r>
            <a:endParaRPr sz="1050" baseline="-31746">
              <a:latin typeface="Arial MT"/>
              <a:cs typeface="Arial MT"/>
            </a:endParaRPr>
          </a:p>
        </p:txBody>
      </p:sp>
      <p:sp>
        <p:nvSpPr>
          <p:cNvPr id="27" name="object 25">
            <a:extLst>
              <a:ext uri="{FF2B5EF4-FFF2-40B4-BE49-F238E27FC236}">
                <a16:creationId xmlns:a16="http://schemas.microsoft.com/office/drawing/2014/main" id="{96E5410D-54D8-496B-A26D-98B95F29B6AB}"/>
              </a:ext>
            </a:extLst>
          </p:cNvPr>
          <p:cNvSpPr txBox="1"/>
          <p:nvPr/>
        </p:nvSpPr>
        <p:spPr>
          <a:xfrm>
            <a:off x="1106819" y="2364571"/>
            <a:ext cx="1245235" cy="249554"/>
          </a:xfrm>
          <a:prstGeom prst="rect">
            <a:avLst/>
          </a:prstGeom>
          <a:solidFill>
            <a:srgbClr val="FCE4CD">
              <a:alpha val="42744"/>
            </a:srgbClr>
          </a:solidFill>
          <a:ln w="19049">
            <a:solidFill>
              <a:srgbClr val="FF9900"/>
            </a:solidFill>
          </a:ln>
        </p:spPr>
        <p:txBody>
          <a:bodyPr vert="horz" wrap="square" lIns="0" tIns="10795" rIns="0" bIns="0" rtlCol="0">
            <a:spAutoFit/>
          </a:bodyPr>
          <a:lstStyle/>
          <a:p>
            <a:pPr marL="85725">
              <a:lnSpc>
                <a:spcPct val="100000"/>
              </a:lnSpc>
              <a:spcBef>
                <a:spcPts val="85"/>
              </a:spcBef>
            </a:pPr>
            <a:r>
              <a:rPr sz="1400" dirty="0">
                <a:latin typeface="Arial MT"/>
                <a:cs typeface="Arial MT"/>
              </a:rPr>
              <a:t>self-attention</a:t>
            </a:r>
            <a:endParaRPr sz="1400">
              <a:latin typeface="Arial MT"/>
              <a:cs typeface="Arial MT"/>
            </a:endParaRPr>
          </a:p>
        </p:txBody>
      </p:sp>
      <p:grpSp>
        <p:nvGrpSpPr>
          <p:cNvPr id="28" name="object 26">
            <a:extLst>
              <a:ext uri="{FF2B5EF4-FFF2-40B4-BE49-F238E27FC236}">
                <a16:creationId xmlns:a16="http://schemas.microsoft.com/office/drawing/2014/main" id="{528DF229-DB0E-4F7D-A437-0ED35E8CEBD6}"/>
              </a:ext>
            </a:extLst>
          </p:cNvPr>
          <p:cNvGrpSpPr/>
          <p:nvPr/>
        </p:nvGrpSpPr>
        <p:grpSpPr>
          <a:xfrm>
            <a:off x="1214606" y="1889862"/>
            <a:ext cx="1029969" cy="289560"/>
            <a:chOff x="1095037" y="775437"/>
            <a:chExt cx="1029969" cy="289560"/>
          </a:xfrm>
        </p:grpSpPr>
        <p:sp>
          <p:nvSpPr>
            <p:cNvPr id="29" name="object 27">
              <a:extLst>
                <a:ext uri="{FF2B5EF4-FFF2-40B4-BE49-F238E27FC236}">
                  <a16:creationId xmlns:a16="http://schemas.microsoft.com/office/drawing/2014/main" id="{F31B7A81-9B6D-401D-BBCC-769B73F0329C}"/>
                </a:ext>
              </a:extLst>
            </p:cNvPr>
            <p:cNvSpPr/>
            <p:nvPr/>
          </p:nvSpPr>
          <p:spPr>
            <a:xfrm>
              <a:off x="1449250"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0" name="object 28">
              <a:extLst>
                <a:ext uri="{FF2B5EF4-FFF2-40B4-BE49-F238E27FC236}">
                  <a16:creationId xmlns:a16="http://schemas.microsoft.com/office/drawing/2014/main" id="{5B9E0ED9-9FED-4475-BF34-2A26BD2D103F}"/>
                </a:ext>
              </a:extLst>
            </p:cNvPr>
            <p:cNvSpPr/>
            <p:nvPr/>
          </p:nvSpPr>
          <p:spPr>
            <a:xfrm>
              <a:off x="1449250"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1" name="object 29">
              <a:extLst>
                <a:ext uri="{FF2B5EF4-FFF2-40B4-BE49-F238E27FC236}">
                  <a16:creationId xmlns:a16="http://schemas.microsoft.com/office/drawing/2014/main" id="{0B56D5B2-DA7B-40DD-AEC0-DF82DBC0C68B}"/>
                </a:ext>
              </a:extLst>
            </p:cNvPr>
            <p:cNvSpPr/>
            <p:nvPr/>
          </p:nvSpPr>
          <p:spPr>
            <a:xfrm>
              <a:off x="1798699"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2" name="object 30">
              <a:extLst>
                <a:ext uri="{FF2B5EF4-FFF2-40B4-BE49-F238E27FC236}">
                  <a16:creationId xmlns:a16="http://schemas.microsoft.com/office/drawing/2014/main" id="{A8965DFA-7CE9-47ED-BE9E-90178D10A287}"/>
                </a:ext>
              </a:extLst>
            </p:cNvPr>
            <p:cNvSpPr/>
            <p:nvPr/>
          </p:nvSpPr>
          <p:spPr>
            <a:xfrm>
              <a:off x="1798699"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3" name="object 31">
              <a:extLst>
                <a:ext uri="{FF2B5EF4-FFF2-40B4-BE49-F238E27FC236}">
                  <a16:creationId xmlns:a16="http://schemas.microsoft.com/office/drawing/2014/main" id="{529C20A3-97B2-4776-A814-7288D07AE70A}"/>
                </a:ext>
              </a:extLst>
            </p:cNvPr>
            <p:cNvSpPr/>
            <p:nvPr/>
          </p:nvSpPr>
          <p:spPr>
            <a:xfrm>
              <a:off x="1099800" y="780200"/>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4" name="object 32">
              <a:extLst>
                <a:ext uri="{FF2B5EF4-FFF2-40B4-BE49-F238E27FC236}">
                  <a16:creationId xmlns:a16="http://schemas.microsoft.com/office/drawing/2014/main" id="{D07401A8-619A-4E40-9581-47806C3AC666}"/>
                </a:ext>
              </a:extLst>
            </p:cNvPr>
            <p:cNvSpPr/>
            <p:nvPr/>
          </p:nvSpPr>
          <p:spPr>
            <a:xfrm>
              <a:off x="1099800" y="780200"/>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5" name="object 33">
            <a:extLst>
              <a:ext uri="{FF2B5EF4-FFF2-40B4-BE49-F238E27FC236}">
                <a16:creationId xmlns:a16="http://schemas.microsoft.com/office/drawing/2014/main" id="{BB090AF5-5775-498D-B192-892F3DF71C4E}"/>
              </a:ext>
            </a:extLst>
          </p:cNvPr>
          <p:cNvSpPr txBox="1"/>
          <p:nvPr/>
        </p:nvSpPr>
        <p:spPr>
          <a:xfrm>
            <a:off x="1176043" y="1856883"/>
            <a:ext cx="1121410" cy="349885"/>
          </a:xfrm>
          <a:prstGeom prst="rect">
            <a:avLst/>
          </a:prstGeom>
          <a:solidFill>
            <a:srgbClr val="FCE4CD">
              <a:alpha val="30587"/>
            </a:srgbClr>
          </a:solidFill>
          <a:ln w="19049">
            <a:solidFill>
              <a:srgbClr val="B45F06"/>
            </a:solidFill>
          </a:ln>
        </p:spPr>
        <p:txBody>
          <a:bodyPr vert="horz" wrap="square" lIns="0" tIns="80010" rIns="0" bIns="0" rtlCol="0">
            <a:spAutoFit/>
          </a:bodyPr>
          <a:lstStyle/>
          <a:p>
            <a:pPr marL="137160">
              <a:lnSpc>
                <a:spcPct val="100000"/>
              </a:lnSpc>
              <a:spcBef>
                <a:spcPts val="630"/>
              </a:spcBef>
              <a:tabLst>
                <a:tab pos="486409" algn="l"/>
                <a:tab pos="836294"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36" name="object 34">
            <a:extLst>
              <a:ext uri="{FF2B5EF4-FFF2-40B4-BE49-F238E27FC236}">
                <a16:creationId xmlns:a16="http://schemas.microsoft.com/office/drawing/2014/main" id="{7325674F-373B-4FDE-A81E-A3C42350AFC3}"/>
              </a:ext>
            </a:extLst>
          </p:cNvPr>
          <p:cNvGrpSpPr/>
          <p:nvPr/>
        </p:nvGrpSpPr>
        <p:grpSpPr>
          <a:xfrm>
            <a:off x="1713633" y="2215618"/>
            <a:ext cx="41275" cy="154305"/>
            <a:chOff x="1594064" y="1101193"/>
            <a:chExt cx="41275" cy="154305"/>
          </a:xfrm>
        </p:grpSpPr>
        <p:sp>
          <p:nvSpPr>
            <p:cNvPr id="37" name="object 35">
              <a:extLst>
                <a:ext uri="{FF2B5EF4-FFF2-40B4-BE49-F238E27FC236}">
                  <a16:creationId xmlns:a16="http://schemas.microsoft.com/office/drawing/2014/main" id="{09A7F8B4-A83B-4489-935E-E4ED1129DF17}"/>
                </a:ext>
              </a:extLst>
            </p:cNvPr>
            <p:cNvSpPr/>
            <p:nvPr/>
          </p:nvSpPr>
          <p:spPr>
            <a:xfrm>
              <a:off x="1609749" y="1149132"/>
              <a:ext cx="5080" cy="101600"/>
            </a:xfrm>
            <a:custGeom>
              <a:avLst/>
              <a:gdLst/>
              <a:ahLst/>
              <a:cxnLst/>
              <a:rect l="l" t="t" r="r" b="b"/>
              <a:pathLst>
                <a:path w="5080" h="101600">
                  <a:moveTo>
                    <a:pt x="2395" y="-4762"/>
                  </a:moveTo>
                  <a:lnTo>
                    <a:pt x="2395" y="105776"/>
                  </a:lnTo>
                </a:path>
              </a:pathLst>
            </a:custGeom>
            <a:ln w="14316">
              <a:solidFill>
                <a:srgbClr val="222222"/>
              </a:solidFill>
            </a:ln>
          </p:spPr>
          <p:txBody>
            <a:bodyPr wrap="square" lIns="0" tIns="0" rIns="0" bIns="0" rtlCol="0"/>
            <a:lstStyle/>
            <a:p>
              <a:endParaRPr/>
            </a:p>
          </p:txBody>
        </p:sp>
        <p:sp>
          <p:nvSpPr>
            <p:cNvPr id="38" name="object 36">
              <a:extLst>
                <a:ext uri="{FF2B5EF4-FFF2-40B4-BE49-F238E27FC236}">
                  <a16:creationId xmlns:a16="http://schemas.microsoft.com/office/drawing/2014/main" id="{5179375E-D10D-4374-BB8A-759D999DA3D6}"/>
                </a:ext>
              </a:extLst>
            </p:cNvPr>
            <p:cNvSpPr/>
            <p:nvPr/>
          </p:nvSpPr>
          <p:spPr>
            <a:xfrm>
              <a:off x="1598826" y="1105956"/>
              <a:ext cx="31750" cy="44450"/>
            </a:xfrm>
            <a:custGeom>
              <a:avLst/>
              <a:gdLst/>
              <a:ahLst/>
              <a:cxnLst/>
              <a:rect l="l" t="t" r="r" b="b"/>
              <a:pathLst>
                <a:path w="31750" h="44450">
                  <a:moveTo>
                    <a:pt x="31430" y="43922"/>
                  </a:moveTo>
                  <a:lnTo>
                    <a:pt x="0" y="42431"/>
                  </a:lnTo>
                  <a:lnTo>
                    <a:pt x="17763" y="0"/>
                  </a:lnTo>
                  <a:lnTo>
                    <a:pt x="31430" y="43922"/>
                  </a:lnTo>
                  <a:close/>
                </a:path>
              </a:pathLst>
            </a:custGeom>
            <a:solidFill>
              <a:srgbClr val="222222"/>
            </a:solidFill>
          </p:spPr>
          <p:txBody>
            <a:bodyPr wrap="square" lIns="0" tIns="0" rIns="0" bIns="0" rtlCol="0"/>
            <a:lstStyle/>
            <a:p>
              <a:endParaRPr/>
            </a:p>
          </p:txBody>
        </p:sp>
        <p:sp>
          <p:nvSpPr>
            <p:cNvPr id="39" name="object 37">
              <a:extLst>
                <a:ext uri="{FF2B5EF4-FFF2-40B4-BE49-F238E27FC236}">
                  <a16:creationId xmlns:a16="http://schemas.microsoft.com/office/drawing/2014/main" id="{83BF0243-F224-438C-9133-892F38168D87}"/>
                </a:ext>
              </a:extLst>
            </p:cNvPr>
            <p:cNvSpPr/>
            <p:nvPr/>
          </p:nvSpPr>
          <p:spPr>
            <a:xfrm>
              <a:off x="1598826" y="1105956"/>
              <a:ext cx="31750" cy="44450"/>
            </a:xfrm>
            <a:custGeom>
              <a:avLst/>
              <a:gdLst/>
              <a:ahLst/>
              <a:cxnLst/>
              <a:rect l="l" t="t" r="r" b="b"/>
              <a:pathLst>
                <a:path w="31750" h="44450">
                  <a:moveTo>
                    <a:pt x="31430" y="43922"/>
                  </a:moveTo>
                  <a:lnTo>
                    <a:pt x="17763" y="0"/>
                  </a:lnTo>
                  <a:lnTo>
                    <a:pt x="0" y="42431"/>
                  </a:lnTo>
                  <a:lnTo>
                    <a:pt x="31430" y="43922"/>
                  </a:lnTo>
                  <a:close/>
                </a:path>
              </a:pathLst>
            </a:custGeom>
            <a:ln w="9524">
              <a:solidFill>
                <a:srgbClr val="222222"/>
              </a:solidFill>
            </a:ln>
          </p:spPr>
          <p:txBody>
            <a:bodyPr wrap="square" lIns="0" tIns="0" rIns="0" bIns="0" rtlCol="0"/>
            <a:lstStyle/>
            <a:p>
              <a:endParaRPr/>
            </a:p>
          </p:txBody>
        </p:sp>
      </p:grpSp>
      <p:grpSp>
        <p:nvGrpSpPr>
          <p:cNvPr id="40" name="object 38">
            <a:extLst>
              <a:ext uri="{FF2B5EF4-FFF2-40B4-BE49-F238E27FC236}">
                <a16:creationId xmlns:a16="http://schemas.microsoft.com/office/drawing/2014/main" id="{CA3875B3-1506-4FBE-B0F7-F90C8D013CB1}"/>
              </a:ext>
            </a:extLst>
          </p:cNvPr>
          <p:cNvGrpSpPr/>
          <p:nvPr/>
        </p:nvGrpSpPr>
        <p:grpSpPr>
          <a:xfrm>
            <a:off x="838743" y="2740049"/>
            <a:ext cx="1812289" cy="1486535"/>
            <a:chOff x="719174" y="1625624"/>
            <a:chExt cx="1812289" cy="1486535"/>
          </a:xfrm>
        </p:grpSpPr>
        <p:sp>
          <p:nvSpPr>
            <p:cNvPr id="41" name="object 39">
              <a:extLst>
                <a:ext uri="{FF2B5EF4-FFF2-40B4-BE49-F238E27FC236}">
                  <a16:creationId xmlns:a16="http://schemas.microsoft.com/office/drawing/2014/main" id="{C9905E29-68BA-4DA7-9A5C-1A7811CA7D48}"/>
                </a:ext>
              </a:extLst>
            </p:cNvPr>
            <p:cNvSpPr/>
            <p:nvPr/>
          </p:nvSpPr>
          <p:spPr>
            <a:xfrm>
              <a:off x="1049049" y="1635149"/>
              <a:ext cx="1121410" cy="629285"/>
            </a:xfrm>
            <a:custGeom>
              <a:avLst/>
              <a:gdLst/>
              <a:ahLst/>
              <a:cxnLst/>
              <a:rect l="l" t="t" r="r" b="b"/>
              <a:pathLst>
                <a:path w="1121410" h="629285">
                  <a:moveTo>
                    <a:pt x="1121399" y="628799"/>
                  </a:moveTo>
                  <a:lnTo>
                    <a:pt x="0" y="628799"/>
                  </a:lnTo>
                  <a:lnTo>
                    <a:pt x="0" y="0"/>
                  </a:lnTo>
                  <a:lnTo>
                    <a:pt x="1121399" y="0"/>
                  </a:lnTo>
                  <a:lnTo>
                    <a:pt x="1121399" y="628799"/>
                  </a:lnTo>
                  <a:close/>
                </a:path>
              </a:pathLst>
            </a:custGeom>
            <a:solidFill>
              <a:srgbClr val="D9D1E9">
                <a:alpha val="30587"/>
              </a:srgbClr>
            </a:solidFill>
          </p:spPr>
          <p:txBody>
            <a:bodyPr wrap="square" lIns="0" tIns="0" rIns="0" bIns="0" rtlCol="0"/>
            <a:lstStyle/>
            <a:p>
              <a:endParaRPr/>
            </a:p>
          </p:txBody>
        </p:sp>
        <p:sp>
          <p:nvSpPr>
            <p:cNvPr id="42" name="object 40">
              <a:extLst>
                <a:ext uri="{FF2B5EF4-FFF2-40B4-BE49-F238E27FC236}">
                  <a16:creationId xmlns:a16="http://schemas.microsoft.com/office/drawing/2014/main" id="{7D9826DE-7A3D-43E1-83F3-E4E5FFF045C1}"/>
                </a:ext>
              </a:extLst>
            </p:cNvPr>
            <p:cNvSpPr/>
            <p:nvPr/>
          </p:nvSpPr>
          <p:spPr>
            <a:xfrm>
              <a:off x="1049049" y="1635149"/>
              <a:ext cx="1121410" cy="629285"/>
            </a:xfrm>
            <a:custGeom>
              <a:avLst/>
              <a:gdLst/>
              <a:ahLst/>
              <a:cxnLst/>
              <a:rect l="l" t="t" r="r" b="b"/>
              <a:pathLst>
                <a:path w="1121410" h="629285">
                  <a:moveTo>
                    <a:pt x="0" y="0"/>
                  </a:moveTo>
                  <a:lnTo>
                    <a:pt x="1121399" y="0"/>
                  </a:lnTo>
                  <a:lnTo>
                    <a:pt x="1121399" y="628799"/>
                  </a:lnTo>
                  <a:lnTo>
                    <a:pt x="0" y="628799"/>
                  </a:lnTo>
                  <a:lnTo>
                    <a:pt x="0" y="0"/>
                  </a:lnTo>
                  <a:close/>
                </a:path>
              </a:pathLst>
            </a:custGeom>
            <a:ln w="19049">
              <a:solidFill>
                <a:srgbClr val="674EA7"/>
              </a:solidFill>
            </a:ln>
          </p:spPr>
          <p:txBody>
            <a:bodyPr wrap="square" lIns="0" tIns="0" rIns="0" bIns="0" rtlCol="0"/>
            <a:lstStyle/>
            <a:p>
              <a:endParaRPr/>
            </a:p>
          </p:txBody>
        </p:sp>
        <p:sp>
          <p:nvSpPr>
            <p:cNvPr id="43" name="object 41">
              <a:extLst>
                <a:ext uri="{FF2B5EF4-FFF2-40B4-BE49-F238E27FC236}">
                  <a16:creationId xmlns:a16="http://schemas.microsoft.com/office/drawing/2014/main" id="{10204182-BE80-4D76-B4BB-CC8FF155C016}"/>
                </a:ext>
              </a:extLst>
            </p:cNvPr>
            <p:cNvSpPr/>
            <p:nvPr/>
          </p:nvSpPr>
          <p:spPr>
            <a:xfrm>
              <a:off x="728699" y="2393875"/>
              <a:ext cx="1793239" cy="249554"/>
            </a:xfrm>
            <a:custGeom>
              <a:avLst/>
              <a:gdLst/>
              <a:ahLst/>
              <a:cxnLst/>
              <a:rect l="l" t="t" r="r" b="b"/>
              <a:pathLst>
                <a:path w="1793239" h="249555">
                  <a:moveTo>
                    <a:pt x="1793099" y="249299"/>
                  </a:moveTo>
                  <a:lnTo>
                    <a:pt x="0" y="249299"/>
                  </a:lnTo>
                  <a:lnTo>
                    <a:pt x="0" y="0"/>
                  </a:lnTo>
                  <a:lnTo>
                    <a:pt x="1793099" y="0"/>
                  </a:lnTo>
                  <a:lnTo>
                    <a:pt x="1793099" y="249299"/>
                  </a:lnTo>
                  <a:close/>
                </a:path>
              </a:pathLst>
            </a:custGeom>
            <a:solidFill>
              <a:srgbClr val="D9D1E9"/>
            </a:solidFill>
          </p:spPr>
          <p:txBody>
            <a:bodyPr wrap="square" lIns="0" tIns="0" rIns="0" bIns="0" rtlCol="0"/>
            <a:lstStyle/>
            <a:p>
              <a:endParaRPr/>
            </a:p>
          </p:txBody>
        </p:sp>
        <p:sp>
          <p:nvSpPr>
            <p:cNvPr id="44" name="object 42">
              <a:extLst>
                <a:ext uri="{FF2B5EF4-FFF2-40B4-BE49-F238E27FC236}">
                  <a16:creationId xmlns:a16="http://schemas.microsoft.com/office/drawing/2014/main" id="{EE61EB53-595F-4557-AF2A-0153841D59BD}"/>
                </a:ext>
              </a:extLst>
            </p:cNvPr>
            <p:cNvSpPr/>
            <p:nvPr/>
          </p:nvSpPr>
          <p:spPr>
            <a:xfrm>
              <a:off x="728699" y="2393875"/>
              <a:ext cx="1793239" cy="249554"/>
            </a:xfrm>
            <a:custGeom>
              <a:avLst/>
              <a:gdLst/>
              <a:ahLst/>
              <a:cxnLst/>
              <a:rect l="l" t="t" r="r" b="b"/>
              <a:pathLst>
                <a:path w="1793239" h="249555">
                  <a:moveTo>
                    <a:pt x="0" y="0"/>
                  </a:moveTo>
                  <a:lnTo>
                    <a:pt x="1793099" y="0"/>
                  </a:lnTo>
                  <a:lnTo>
                    <a:pt x="1793099" y="249299"/>
                  </a:lnTo>
                  <a:lnTo>
                    <a:pt x="0" y="249299"/>
                  </a:lnTo>
                  <a:lnTo>
                    <a:pt x="0" y="0"/>
                  </a:lnTo>
                  <a:close/>
                </a:path>
              </a:pathLst>
            </a:custGeom>
            <a:ln w="19049">
              <a:solidFill>
                <a:srgbClr val="674EA7"/>
              </a:solidFill>
            </a:ln>
          </p:spPr>
          <p:txBody>
            <a:bodyPr wrap="square" lIns="0" tIns="0" rIns="0" bIns="0" rtlCol="0"/>
            <a:lstStyle/>
            <a:p>
              <a:endParaRPr/>
            </a:p>
          </p:txBody>
        </p:sp>
        <p:sp>
          <p:nvSpPr>
            <p:cNvPr id="45" name="object 43">
              <a:extLst>
                <a:ext uri="{FF2B5EF4-FFF2-40B4-BE49-F238E27FC236}">
                  <a16:creationId xmlns:a16="http://schemas.microsoft.com/office/drawing/2014/main" id="{202E4BB7-F15B-49CB-9497-2601EA2D6E57}"/>
                </a:ext>
              </a:extLst>
            </p:cNvPr>
            <p:cNvSpPr/>
            <p:nvPr/>
          </p:nvSpPr>
          <p:spPr>
            <a:xfrm>
              <a:off x="1622792" y="2296506"/>
              <a:ext cx="2540" cy="97790"/>
            </a:xfrm>
            <a:custGeom>
              <a:avLst/>
              <a:gdLst/>
              <a:ahLst/>
              <a:cxnLst/>
              <a:rect l="l" t="t" r="r" b="b"/>
              <a:pathLst>
                <a:path w="2540" h="97789">
                  <a:moveTo>
                    <a:pt x="1228" y="-4762"/>
                  </a:moveTo>
                  <a:lnTo>
                    <a:pt x="1228" y="102130"/>
                  </a:lnTo>
                </a:path>
              </a:pathLst>
            </a:custGeom>
            <a:ln w="11982">
              <a:solidFill>
                <a:srgbClr val="222222"/>
              </a:solidFill>
            </a:ln>
          </p:spPr>
          <p:txBody>
            <a:bodyPr wrap="square" lIns="0" tIns="0" rIns="0" bIns="0" rtlCol="0"/>
            <a:lstStyle/>
            <a:p>
              <a:endParaRPr/>
            </a:p>
          </p:txBody>
        </p:sp>
        <p:sp>
          <p:nvSpPr>
            <p:cNvPr id="46" name="object 44">
              <a:extLst>
                <a:ext uri="{FF2B5EF4-FFF2-40B4-BE49-F238E27FC236}">
                  <a16:creationId xmlns:a16="http://schemas.microsoft.com/office/drawing/2014/main" id="{A1FF68FC-4759-4A1D-9A12-55B7E0F6C02D}"/>
                </a:ext>
              </a:extLst>
            </p:cNvPr>
            <p:cNvSpPr/>
            <p:nvPr/>
          </p:nvSpPr>
          <p:spPr>
            <a:xfrm>
              <a:off x="1607064" y="2253295"/>
              <a:ext cx="31750" cy="43815"/>
            </a:xfrm>
            <a:custGeom>
              <a:avLst/>
              <a:gdLst/>
              <a:ahLst/>
              <a:cxnLst/>
              <a:rect l="l" t="t" r="r" b="b"/>
              <a:pathLst>
                <a:path w="31750" h="43814">
                  <a:moveTo>
                    <a:pt x="0" y="43608"/>
                  </a:moveTo>
                  <a:lnTo>
                    <a:pt x="14636" y="0"/>
                  </a:lnTo>
                  <a:lnTo>
                    <a:pt x="31455" y="42814"/>
                  </a:lnTo>
                  <a:lnTo>
                    <a:pt x="0" y="43608"/>
                  </a:lnTo>
                  <a:close/>
                </a:path>
              </a:pathLst>
            </a:custGeom>
            <a:solidFill>
              <a:srgbClr val="222222"/>
            </a:solidFill>
          </p:spPr>
          <p:txBody>
            <a:bodyPr wrap="square" lIns="0" tIns="0" rIns="0" bIns="0" rtlCol="0"/>
            <a:lstStyle/>
            <a:p>
              <a:endParaRPr/>
            </a:p>
          </p:txBody>
        </p:sp>
        <p:sp>
          <p:nvSpPr>
            <p:cNvPr id="47" name="object 45">
              <a:extLst>
                <a:ext uri="{FF2B5EF4-FFF2-40B4-BE49-F238E27FC236}">
                  <a16:creationId xmlns:a16="http://schemas.microsoft.com/office/drawing/2014/main" id="{DF266626-CD15-41D5-9ED2-0D3EBF70AD1F}"/>
                </a:ext>
              </a:extLst>
            </p:cNvPr>
            <p:cNvSpPr/>
            <p:nvPr/>
          </p:nvSpPr>
          <p:spPr>
            <a:xfrm>
              <a:off x="1607064" y="2253295"/>
              <a:ext cx="31750" cy="43815"/>
            </a:xfrm>
            <a:custGeom>
              <a:avLst/>
              <a:gdLst/>
              <a:ahLst/>
              <a:cxnLst/>
              <a:rect l="l" t="t" r="r" b="b"/>
              <a:pathLst>
                <a:path w="31750" h="43814">
                  <a:moveTo>
                    <a:pt x="31455" y="42814"/>
                  </a:moveTo>
                  <a:lnTo>
                    <a:pt x="14636" y="0"/>
                  </a:lnTo>
                  <a:lnTo>
                    <a:pt x="0" y="43608"/>
                  </a:lnTo>
                  <a:lnTo>
                    <a:pt x="31455" y="42814"/>
                  </a:lnTo>
                  <a:close/>
                </a:path>
              </a:pathLst>
            </a:custGeom>
            <a:ln w="9524">
              <a:solidFill>
                <a:srgbClr val="222222"/>
              </a:solidFill>
            </a:ln>
          </p:spPr>
          <p:txBody>
            <a:bodyPr wrap="square" lIns="0" tIns="0" rIns="0" bIns="0" rtlCol="0"/>
            <a:lstStyle/>
            <a:p>
              <a:endParaRPr/>
            </a:p>
          </p:txBody>
        </p:sp>
        <p:sp>
          <p:nvSpPr>
            <p:cNvPr id="48" name="object 46">
              <a:extLst>
                <a:ext uri="{FF2B5EF4-FFF2-40B4-BE49-F238E27FC236}">
                  <a16:creationId xmlns:a16="http://schemas.microsoft.com/office/drawing/2014/main" id="{3832B372-F78D-4D11-9D5F-489641331A21}"/>
                </a:ext>
              </a:extLst>
            </p:cNvPr>
            <p:cNvSpPr/>
            <p:nvPr/>
          </p:nvSpPr>
          <p:spPr>
            <a:xfrm>
              <a:off x="1626709" y="2700306"/>
              <a:ext cx="2540" cy="95885"/>
            </a:xfrm>
            <a:custGeom>
              <a:avLst/>
              <a:gdLst/>
              <a:ahLst/>
              <a:cxnLst/>
              <a:rect l="l" t="t" r="r" b="b"/>
              <a:pathLst>
                <a:path w="2539" h="95885">
                  <a:moveTo>
                    <a:pt x="1220" y="-4762"/>
                  </a:moveTo>
                  <a:lnTo>
                    <a:pt x="1220" y="100330"/>
                  </a:lnTo>
                </a:path>
              </a:pathLst>
            </a:custGeom>
            <a:ln w="11965">
              <a:solidFill>
                <a:srgbClr val="222222"/>
              </a:solidFill>
            </a:ln>
          </p:spPr>
          <p:txBody>
            <a:bodyPr wrap="square" lIns="0" tIns="0" rIns="0" bIns="0" rtlCol="0"/>
            <a:lstStyle/>
            <a:p>
              <a:endParaRPr/>
            </a:p>
          </p:txBody>
        </p:sp>
        <p:sp>
          <p:nvSpPr>
            <p:cNvPr id="49" name="object 47">
              <a:extLst>
                <a:ext uri="{FF2B5EF4-FFF2-40B4-BE49-F238E27FC236}">
                  <a16:creationId xmlns:a16="http://schemas.microsoft.com/office/drawing/2014/main" id="{FE32DA6C-5E50-4801-A159-BAE6F5969A6A}"/>
                </a:ext>
              </a:extLst>
            </p:cNvPr>
            <p:cNvSpPr/>
            <p:nvPr/>
          </p:nvSpPr>
          <p:spPr>
            <a:xfrm>
              <a:off x="1610981" y="2657095"/>
              <a:ext cx="31750" cy="43815"/>
            </a:xfrm>
            <a:custGeom>
              <a:avLst/>
              <a:gdLst/>
              <a:ahLst/>
              <a:cxnLst/>
              <a:rect l="l" t="t" r="r" b="b"/>
              <a:pathLst>
                <a:path w="31750" h="43814">
                  <a:moveTo>
                    <a:pt x="0" y="43612"/>
                  </a:moveTo>
                  <a:lnTo>
                    <a:pt x="14624" y="0"/>
                  </a:lnTo>
                  <a:lnTo>
                    <a:pt x="31455" y="42809"/>
                  </a:lnTo>
                  <a:lnTo>
                    <a:pt x="0" y="43612"/>
                  </a:lnTo>
                  <a:close/>
                </a:path>
              </a:pathLst>
            </a:custGeom>
            <a:solidFill>
              <a:srgbClr val="222222"/>
            </a:solidFill>
          </p:spPr>
          <p:txBody>
            <a:bodyPr wrap="square" lIns="0" tIns="0" rIns="0" bIns="0" rtlCol="0"/>
            <a:lstStyle/>
            <a:p>
              <a:endParaRPr/>
            </a:p>
          </p:txBody>
        </p:sp>
        <p:sp>
          <p:nvSpPr>
            <p:cNvPr id="50" name="object 48">
              <a:extLst>
                <a:ext uri="{FF2B5EF4-FFF2-40B4-BE49-F238E27FC236}">
                  <a16:creationId xmlns:a16="http://schemas.microsoft.com/office/drawing/2014/main" id="{ABE7CA6E-84DC-4313-A5B0-186D9F02FF94}"/>
                </a:ext>
              </a:extLst>
            </p:cNvPr>
            <p:cNvSpPr/>
            <p:nvPr/>
          </p:nvSpPr>
          <p:spPr>
            <a:xfrm>
              <a:off x="1610981" y="2657095"/>
              <a:ext cx="31750" cy="43815"/>
            </a:xfrm>
            <a:custGeom>
              <a:avLst/>
              <a:gdLst/>
              <a:ahLst/>
              <a:cxnLst/>
              <a:rect l="l" t="t" r="r" b="b"/>
              <a:pathLst>
                <a:path w="31750" h="43814">
                  <a:moveTo>
                    <a:pt x="31455" y="42809"/>
                  </a:moveTo>
                  <a:lnTo>
                    <a:pt x="14624" y="0"/>
                  </a:lnTo>
                  <a:lnTo>
                    <a:pt x="0" y="43612"/>
                  </a:lnTo>
                  <a:lnTo>
                    <a:pt x="31455" y="42809"/>
                  </a:lnTo>
                  <a:close/>
                </a:path>
              </a:pathLst>
            </a:custGeom>
            <a:ln w="9524">
              <a:solidFill>
                <a:srgbClr val="222222"/>
              </a:solidFill>
            </a:ln>
          </p:spPr>
          <p:txBody>
            <a:bodyPr wrap="square" lIns="0" tIns="0" rIns="0" bIns="0" rtlCol="0"/>
            <a:lstStyle/>
            <a:p>
              <a:endParaRPr/>
            </a:p>
          </p:txBody>
        </p:sp>
        <p:sp>
          <p:nvSpPr>
            <p:cNvPr id="51" name="object 49">
              <a:extLst>
                <a:ext uri="{FF2B5EF4-FFF2-40B4-BE49-F238E27FC236}">
                  <a16:creationId xmlns:a16="http://schemas.microsoft.com/office/drawing/2014/main" id="{C8EC90A2-C65E-4388-A16B-4715A3896C57}"/>
                </a:ext>
              </a:extLst>
            </p:cNvPr>
            <p:cNvSpPr/>
            <p:nvPr/>
          </p:nvSpPr>
          <p:spPr>
            <a:xfrm>
              <a:off x="1830627"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2" name="object 50">
              <a:extLst>
                <a:ext uri="{FF2B5EF4-FFF2-40B4-BE49-F238E27FC236}">
                  <a16:creationId xmlns:a16="http://schemas.microsoft.com/office/drawing/2014/main" id="{FAADDB90-901B-4C1F-9250-93A3BF1C2D99}"/>
                </a:ext>
              </a:extLst>
            </p:cNvPr>
            <p:cNvSpPr/>
            <p:nvPr/>
          </p:nvSpPr>
          <p:spPr>
            <a:xfrm>
              <a:off x="1830627"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3" name="object 51">
              <a:extLst>
                <a:ext uri="{FF2B5EF4-FFF2-40B4-BE49-F238E27FC236}">
                  <a16:creationId xmlns:a16="http://schemas.microsoft.com/office/drawing/2014/main" id="{D0E50A92-E0F7-4C20-9518-B6AEC666100C}"/>
                </a:ext>
              </a:extLst>
            </p:cNvPr>
            <p:cNvSpPr/>
            <p:nvPr/>
          </p:nvSpPr>
          <p:spPr>
            <a:xfrm>
              <a:off x="14762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4" name="object 52">
              <a:extLst>
                <a:ext uri="{FF2B5EF4-FFF2-40B4-BE49-F238E27FC236}">
                  <a16:creationId xmlns:a16="http://schemas.microsoft.com/office/drawing/2014/main" id="{0A13462F-054B-4C87-A726-FBFE77FF7B57}"/>
                </a:ext>
              </a:extLst>
            </p:cNvPr>
            <p:cNvSpPr/>
            <p:nvPr/>
          </p:nvSpPr>
          <p:spPr>
            <a:xfrm>
              <a:off x="14762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5" name="object 53">
              <a:extLst>
                <a:ext uri="{FF2B5EF4-FFF2-40B4-BE49-F238E27FC236}">
                  <a16:creationId xmlns:a16="http://schemas.microsoft.com/office/drawing/2014/main" id="{FC38665D-2174-427C-9282-FF729AF15773}"/>
                </a:ext>
              </a:extLst>
            </p:cNvPr>
            <p:cNvSpPr/>
            <p:nvPr/>
          </p:nvSpPr>
          <p:spPr>
            <a:xfrm>
              <a:off x="1121826" y="282753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6" name="object 54">
              <a:extLst>
                <a:ext uri="{FF2B5EF4-FFF2-40B4-BE49-F238E27FC236}">
                  <a16:creationId xmlns:a16="http://schemas.microsoft.com/office/drawing/2014/main" id="{25606FA7-7156-4F81-9623-6D5A37D85D5A}"/>
                </a:ext>
              </a:extLst>
            </p:cNvPr>
            <p:cNvSpPr/>
            <p:nvPr/>
          </p:nvSpPr>
          <p:spPr>
            <a:xfrm>
              <a:off x="1121826" y="282753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7" name="object 55">
            <a:extLst>
              <a:ext uri="{FF2B5EF4-FFF2-40B4-BE49-F238E27FC236}">
                <a16:creationId xmlns:a16="http://schemas.microsoft.com/office/drawing/2014/main" id="{FB34CF09-0AB3-49A7-815F-DC0A0B833310}"/>
              </a:ext>
            </a:extLst>
          </p:cNvPr>
          <p:cNvSpPr txBox="1"/>
          <p:nvPr/>
        </p:nvSpPr>
        <p:spPr>
          <a:xfrm>
            <a:off x="593069" y="3506458"/>
            <a:ext cx="2775764" cy="2110834"/>
          </a:xfrm>
          <a:prstGeom prst="rect">
            <a:avLst/>
          </a:prstGeom>
        </p:spPr>
        <p:txBody>
          <a:bodyPr vert="horz" wrap="square" lIns="0" tIns="12700" rIns="0" bIns="0" rtlCol="0">
            <a:spAutoFit/>
          </a:bodyPr>
          <a:lstStyle/>
          <a:p>
            <a:pPr marL="459740">
              <a:lnSpc>
                <a:spcPct val="100000"/>
              </a:lnSpc>
              <a:spcBef>
                <a:spcPts val="100"/>
              </a:spcBef>
            </a:pPr>
            <a:r>
              <a:rPr sz="1400" spc="-5" dirty="0">
                <a:latin typeface="Arial MT"/>
                <a:cs typeface="Arial MT"/>
              </a:rPr>
              <a:t>position</a:t>
            </a:r>
            <a:r>
              <a:rPr sz="1400" spc="-50" dirty="0">
                <a:latin typeface="Arial MT"/>
                <a:cs typeface="Arial MT"/>
              </a:rPr>
              <a:t> </a:t>
            </a:r>
            <a:r>
              <a:rPr sz="1400" spc="-5" dirty="0">
                <a:latin typeface="Arial MT"/>
                <a:cs typeface="Arial MT"/>
              </a:rPr>
              <a:t>encoding</a:t>
            </a:r>
            <a:endParaRPr sz="1400" dirty="0">
              <a:latin typeface="Arial MT"/>
              <a:cs typeface="Arial MT"/>
            </a:endParaRPr>
          </a:p>
          <a:p>
            <a:pPr>
              <a:lnSpc>
                <a:spcPct val="100000"/>
              </a:lnSpc>
              <a:spcBef>
                <a:spcPts val="25"/>
              </a:spcBef>
            </a:pPr>
            <a:endParaRPr sz="1700" dirty="0">
              <a:latin typeface="Arial MT"/>
              <a:cs typeface="Arial MT"/>
            </a:endParaRPr>
          </a:p>
          <a:p>
            <a:pPr marL="742315">
              <a:lnSpc>
                <a:spcPct val="100000"/>
              </a:lnSpc>
              <a:tabLst>
                <a:tab pos="1096645" algn="l"/>
                <a:tab pos="1450975"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p>
          <a:p>
            <a:pPr marL="50800" marR="43180">
              <a:lnSpc>
                <a:spcPct val="100000"/>
              </a:lnSpc>
              <a:spcBef>
                <a:spcPts val="1355"/>
              </a:spcBef>
            </a:pPr>
            <a:r>
              <a:rPr sz="1400" spc="-5" dirty="0">
                <a:latin typeface="Arial MT"/>
                <a:cs typeface="Arial MT"/>
              </a:rPr>
              <a:t>Concatenate </a:t>
            </a:r>
            <a:r>
              <a:rPr sz="1400" dirty="0">
                <a:latin typeface="Arial MT"/>
                <a:cs typeface="Arial MT"/>
              </a:rPr>
              <a:t>special </a:t>
            </a:r>
            <a:r>
              <a:rPr sz="1400" spc="-5" dirty="0">
                <a:latin typeface="Arial MT"/>
                <a:cs typeface="Arial MT"/>
              </a:rPr>
              <a:t>positional </a:t>
            </a:r>
            <a:r>
              <a:rPr sz="1400" dirty="0">
                <a:latin typeface="Arial MT"/>
                <a:cs typeface="Arial MT"/>
              </a:rPr>
              <a:t> </a:t>
            </a:r>
            <a:r>
              <a:rPr sz="1400" spc="-5" dirty="0">
                <a:latin typeface="Arial MT"/>
                <a:cs typeface="Arial MT"/>
              </a:rPr>
              <a:t>encoding</a:t>
            </a:r>
            <a:r>
              <a:rPr sz="1400" spc="-15" dirty="0">
                <a:latin typeface="Arial MT"/>
                <a:cs typeface="Arial MT"/>
              </a:rPr>
              <a:t> </a:t>
            </a:r>
            <a:r>
              <a:rPr sz="1400" dirty="0">
                <a:solidFill>
                  <a:srgbClr val="674EA7"/>
                </a:solidFill>
                <a:latin typeface="Arial MT"/>
                <a:cs typeface="Arial MT"/>
              </a:rPr>
              <a:t>p</a:t>
            </a:r>
            <a:r>
              <a:rPr sz="1400" baseline="-31250" dirty="0">
                <a:solidFill>
                  <a:srgbClr val="674EA7"/>
                </a:solidFill>
                <a:latin typeface="Arial MT"/>
                <a:cs typeface="Arial MT"/>
              </a:rPr>
              <a:t>j</a:t>
            </a:r>
            <a:r>
              <a:rPr sz="1400" spc="142" baseline="-31250" dirty="0">
                <a:solidFill>
                  <a:srgbClr val="674EA7"/>
                </a:solidFill>
                <a:latin typeface="Arial MT"/>
                <a:cs typeface="Arial MT"/>
              </a:rPr>
              <a:t> </a:t>
            </a:r>
            <a:r>
              <a:rPr sz="1400" spc="-5" dirty="0">
                <a:latin typeface="Arial MT"/>
                <a:cs typeface="Arial MT"/>
              </a:rPr>
              <a:t>to</a:t>
            </a:r>
            <a:r>
              <a:rPr sz="1400" spc="-15" dirty="0">
                <a:latin typeface="Arial MT"/>
                <a:cs typeface="Arial MT"/>
              </a:rPr>
              <a:t> </a:t>
            </a:r>
            <a:r>
              <a:rPr sz="1400" spc="-5" dirty="0">
                <a:latin typeface="Arial MT"/>
                <a:cs typeface="Arial MT"/>
              </a:rPr>
              <a:t>each</a:t>
            </a:r>
            <a:r>
              <a:rPr sz="1400" spc="-20" dirty="0">
                <a:latin typeface="Arial MT"/>
                <a:cs typeface="Arial MT"/>
              </a:rPr>
              <a:t> </a:t>
            </a:r>
            <a:r>
              <a:rPr sz="1400" spc="-5" dirty="0">
                <a:latin typeface="Arial MT"/>
                <a:cs typeface="Arial MT"/>
              </a:rPr>
              <a:t>input</a:t>
            </a:r>
            <a:r>
              <a:rPr sz="1400" spc="-15" dirty="0">
                <a:latin typeface="Arial MT"/>
                <a:cs typeface="Arial MT"/>
              </a:rPr>
              <a:t> </a:t>
            </a:r>
            <a:r>
              <a:rPr sz="1400" dirty="0">
                <a:latin typeface="Arial MT"/>
                <a:cs typeface="Arial MT"/>
              </a:rPr>
              <a:t>vector</a:t>
            </a:r>
            <a:r>
              <a:rPr sz="1400" spc="-5" dirty="0">
                <a:latin typeface="Arial MT"/>
                <a:cs typeface="Arial MT"/>
              </a:rPr>
              <a:t> </a:t>
            </a:r>
            <a:r>
              <a:rPr sz="1400" dirty="0">
                <a:solidFill>
                  <a:srgbClr val="674EA7"/>
                </a:solidFill>
                <a:latin typeface="Arial MT"/>
                <a:cs typeface="Arial MT"/>
              </a:rPr>
              <a:t>x</a:t>
            </a:r>
            <a:r>
              <a:rPr sz="1400" baseline="-31250" dirty="0">
                <a:solidFill>
                  <a:srgbClr val="674EA7"/>
                </a:solidFill>
                <a:latin typeface="Arial MT"/>
                <a:cs typeface="Arial MT"/>
              </a:rPr>
              <a:t>j</a:t>
            </a:r>
            <a:endParaRPr sz="1400" baseline="-31250" dirty="0">
              <a:latin typeface="Arial MT"/>
              <a:cs typeface="Arial MT"/>
            </a:endParaRPr>
          </a:p>
          <a:p>
            <a:pPr marL="50800" marR="263525">
              <a:lnSpc>
                <a:spcPct val="100000"/>
              </a:lnSpc>
              <a:spcBef>
                <a:spcPts val="1440"/>
              </a:spcBef>
            </a:pPr>
            <a:r>
              <a:rPr sz="1400" spc="-15" dirty="0">
                <a:latin typeface="Arial MT"/>
                <a:cs typeface="Arial MT"/>
              </a:rPr>
              <a:t>We </a:t>
            </a:r>
            <a:r>
              <a:rPr sz="1400" spc="-5" dirty="0">
                <a:latin typeface="Arial MT"/>
                <a:cs typeface="Arial MT"/>
              </a:rPr>
              <a:t>use </a:t>
            </a:r>
            <a:r>
              <a:rPr sz="1400" dirty="0">
                <a:latin typeface="Arial MT"/>
                <a:cs typeface="Arial MT"/>
              </a:rPr>
              <a:t>a </a:t>
            </a:r>
            <a:r>
              <a:rPr sz="1400" spc="-5" dirty="0">
                <a:latin typeface="Arial MT"/>
                <a:cs typeface="Arial MT"/>
              </a:rPr>
              <a:t>function </a:t>
            </a:r>
            <a:r>
              <a:rPr sz="1400" i="1" spc="-5" dirty="0">
                <a:solidFill>
                  <a:srgbClr val="674EA7"/>
                </a:solidFill>
                <a:latin typeface="Arial"/>
                <a:cs typeface="Arial"/>
              </a:rPr>
              <a:t>pos</a:t>
            </a:r>
            <a:r>
              <a:rPr sz="1400" spc="-5" dirty="0">
                <a:solidFill>
                  <a:srgbClr val="674EA7"/>
                </a:solidFill>
                <a:latin typeface="Arial MT"/>
                <a:cs typeface="Arial MT"/>
              </a:rPr>
              <a:t>: </a:t>
            </a:r>
            <a:r>
              <a:rPr sz="1400" dirty="0">
                <a:solidFill>
                  <a:srgbClr val="674EA7"/>
                </a:solidFill>
                <a:latin typeface="Arial MT"/>
                <a:cs typeface="Arial MT"/>
              </a:rPr>
              <a:t>N →R</a:t>
            </a:r>
            <a:r>
              <a:rPr sz="1400" baseline="31250" dirty="0">
                <a:solidFill>
                  <a:srgbClr val="674EA7"/>
                </a:solidFill>
                <a:latin typeface="Arial MT"/>
                <a:cs typeface="Arial MT"/>
              </a:rPr>
              <a:t>d </a:t>
            </a:r>
            <a:r>
              <a:rPr sz="1400" spc="-315" baseline="31250" dirty="0">
                <a:solidFill>
                  <a:srgbClr val="674EA7"/>
                </a:solidFill>
                <a:latin typeface="Arial MT"/>
                <a:cs typeface="Arial MT"/>
              </a:rPr>
              <a:t> </a:t>
            </a:r>
            <a:r>
              <a:rPr sz="1400" spc="-5" dirty="0">
                <a:latin typeface="Arial MT"/>
                <a:cs typeface="Arial MT"/>
              </a:rPr>
              <a:t>to</a:t>
            </a:r>
            <a:r>
              <a:rPr sz="1400" spc="-20" dirty="0">
                <a:latin typeface="Arial MT"/>
                <a:cs typeface="Arial MT"/>
              </a:rPr>
              <a:t> </a:t>
            </a:r>
            <a:r>
              <a:rPr sz="1400" spc="-5" dirty="0">
                <a:latin typeface="Arial MT"/>
                <a:cs typeface="Arial MT"/>
              </a:rPr>
              <a:t>process</a:t>
            </a:r>
            <a:r>
              <a:rPr sz="1400" spc="-15" dirty="0">
                <a:latin typeface="Arial MT"/>
                <a:cs typeface="Arial MT"/>
              </a:rPr>
              <a:t> </a:t>
            </a:r>
            <a:r>
              <a:rPr sz="1400" spc="-5" dirty="0">
                <a:latin typeface="Arial MT"/>
                <a:cs typeface="Arial MT"/>
              </a:rPr>
              <a:t>the</a:t>
            </a:r>
            <a:r>
              <a:rPr sz="1400" spc="-15" dirty="0">
                <a:latin typeface="Arial MT"/>
                <a:cs typeface="Arial MT"/>
              </a:rPr>
              <a:t> </a:t>
            </a:r>
            <a:r>
              <a:rPr sz="1400" spc="-5" dirty="0">
                <a:latin typeface="Arial MT"/>
                <a:cs typeface="Arial MT"/>
              </a:rPr>
              <a:t>position</a:t>
            </a:r>
            <a:r>
              <a:rPr sz="1400" spc="5" dirty="0">
                <a:latin typeface="Arial MT"/>
                <a:cs typeface="Arial MT"/>
              </a:rPr>
              <a:t> </a:t>
            </a:r>
            <a:r>
              <a:rPr sz="1400" dirty="0">
                <a:solidFill>
                  <a:srgbClr val="674EA7"/>
                </a:solidFill>
                <a:latin typeface="Arial MT"/>
                <a:cs typeface="Arial MT"/>
              </a:rPr>
              <a:t>j</a:t>
            </a:r>
            <a:r>
              <a:rPr sz="1400" spc="-15" dirty="0">
                <a:solidFill>
                  <a:srgbClr val="674EA7"/>
                </a:solidFill>
                <a:latin typeface="Arial MT"/>
                <a:cs typeface="Arial MT"/>
              </a:rPr>
              <a:t> </a:t>
            </a:r>
            <a:r>
              <a:rPr sz="1400" spc="-5" dirty="0">
                <a:latin typeface="Arial MT"/>
                <a:cs typeface="Arial MT"/>
              </a:rPr>
              <a:t>of</a:t>
            </a:r>
            <a:r>
              <a:rPr sz="1400" spc="-15" dirty="0">
                <a:latin typeface="Arial MT"/>
                <a:cs typeface="Arial MT"/>
              </a:rPr>
              <a:t> </a:t>
            </a:r>
            <a:r>
              <a:rPr sz="1400" spc="-5" dirty="0">
                <a:latin typeface="Arial MT"/>
                <a:cs typeface="Arial MT"/>
              </a:rPr>
              <a:t>the</a:t>
            </a:r>
            <a:endParaRPr sz="1400" dirty="0">
              <a:latin typeface="Arial MT"/>
              <a:cs typeface="Arial MT"/>
            </a:endParaRPr>
          </a:p>
          <a:p>
            <a:pPr marL="50800">
              <a:lnSpc>
                <a:spcPct val="100000"/>
              </a:lnSpc>
            </a:pPr>
            <a:r>
              <a:rPr sz="1400" dirty="0">
                <a:latin typeface="Arial MT"/>
                <a:cs typeface="Arial MT"/>
              </a:rPr>
              <a:t>vector</a:t>
            </a:r>
            <a:r>
              <a:rPr sz="1400" spc="-25" dirty="0">
                <a:latin typeface="Arial MT"/>
                <a:cs typeface="Arial MT"/>
              </a:rPr>
              <a:t> </a:t>
            </a:r>
            <a:r>
              <a:rPr sz="1400" spc="-5" dirty="0">
                <a:latin typeface="Arial MT"/>
                <a:cs typeface="Arial MT"/>
              </a:rPr>
              <a:t>into</a:t>
            </a:r>
            <a:r>
              <a:rPr sz="1400" spc="-20" dirty="0">
                <a:latin typeface="Arial MT"/>
                <a:cs typeface="Arial MT"/>
              </a:rPr>
              <a:t> </a:t>
            </a:r>
            <a:r>
              <a:rPr sz="1400" dirty="0">
                <a:latin typeface="Arial MT"/>
                <a:cs typeface="Arial MT"/>
              </a:rPr>
              <a:t>a</a:t>
            </a:r>
            <a:r>
              <a:rPr sz="1400" spc="-25" dirty="0">
                <a:latin typeface="Arial MT"/>
                <a:cs typeface="Arial MT"/>
              </a:rPr>
              <a:t> </a:t>
            </a:r>
            <a:r>
              <a:rPr sz="1400" spc="-5" dirty="0">
                <a:latin typeface="Arial MT"/>
                <a:cs typeface="Arial MT"/>
              </a:rPr>
              <a:t>d-dimensional</a:t>
            </a:r>
            <a:r>
              <a:rPr sz="1400" spc="-20" dirty="0">
                <a:latin typeface="Arial MT"/>
                <a:cs typeface="Arial MT"/>
              </a:rPr>
              <a:t> </a:t>
            </a:r>
            <a:r>
              <a:rPr sz="1400" dirty="0">
                <a:latin typeface="Arial MT"/>
                <a:cs typeface="Arial MT"/>
              </a:rPr>
              <a:t>vector</a:t>
            </a:r>
          </a:p>
        </p:txBody>
      </p:sp>
      <p:grpSp>
        <p:nvGrpSpPr>
          <p:cNvPr id="58" name="object 56">
            <a:extLst>
              <a:ext uri="{FF2B5EF4-FFF2-40B4-BE49-F238E27FC236}">
                <a16:creationId xmlns:a16="http://schemas.microsoft.com/office/drawing/2014/main" id="{382875F6-F706-4273-84AB-DBBB581CEF34}"/>
              </a:ext>
            </a:extLst>
          </p:cNvPr>
          <p:cNvGrpSpPr/>
          <p:nvPr/>
        </p:nvGrpSpPr>
        <p:grpSpPr>
          <a:xfrm>
            <a:off x="1178468" y="3900675"/>
            <a:ext cx="1140460" cy="368935"/>
            <a:chOff x="1058899" y="2786250"/>
            <a:chExt cx="1140460" cy="368935"/>
          </a:xfrm>
        </p:grpSpPr>
        <p:sp>
          <p:nvSpPr>
            <p:cNvPr id="59" name="object 57">
              <a:extLst>
                <a:ext uri="{FF2B5EF4-FFF2-40B4-BE49-F238E27FC236}">
                  <a16:creationId xmlns:a16="http://schemas.microsoft.com/office/drawing/2014/main" id="{74CB2B10-5F88-425A-853B-9CF39C6D3246}"/>
                </a:ext>
              </a:extLst>
            </p:cNvPr>
            <p:cNvSpPr/>
            <p:nvPr/>
          </p:nvSpPr>
          <p:spPr>
            <a:xfrm>
              <a:off x="1068424" y="2795775"/>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60" name="object 58">
              <a:extLst>
                <a:ext uri="{FF2B5EF4-FFF2-40B4-BE49-F238E27FC236}">
                  <a16:creationId xmlns:a16="http://schemas.microsoft.com/office/drawing/2014/main" id="{E27F91BC-C37F-4E31-9B07-789C04ECA62F}"/>
                </a:ext>
              </a:extLst>
            </p:cNvPr>
            <p:cNvSpPr/>
            <p:nvPr/>
          </p:nvSpPr>
          <p:spPr>
            <a:xfrm>
              <a:off x="1068424" y="2795775"/>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sp>
        <p:nvSpPr>
          <p:cNvPr id="61" name="object 59">
            <a:extLst>
              <a:ext uri="{FF2B5EF4-FFF2-40B4-BE49-F238E27FC236}">
                <a16:creationId xmlns:a16="http://schemas.microsoft.com/office/drawing/2014/main" id="{40183F87-BADB-4605-8486-7D3640D2FC81}"/>
              </a:ext>
            </a:extLst>
          </p:cNvPr>
          <p:cNvSpPr txBox="1"/>
          <p:nvPr/>
        </p:nvSpPr>
        <p:spPr>
          <a:xfrm>
            <a:off x="264794" y="5621225"/>
            <a:ext cx="3522979" cy="582295"/>
          </a:xfrm>
          <a:prstGeom prst="rect">
            <a:avLst/>
          </a:prstGeom>
        </p:spPr>
        <p:txBody>
          <a:bodyPr vert="horz" wrap="square" lIns="0" tIns="0" rIns="0" bIns="0" rtlCol="0">
            <a:spAutoFit/>
          </a:bodyPr>
          <a:lstStyle/>
          <a:p>
            <a:pPr marL="378460">
              <a:lnSpc>
                <a:spcPts val="1425"/>
              </a:lnSpc>
            </a:pPr>
            <a:r>
              <a:rPr sz="1400" spc="-5" dirty="0">
                <a:latin typeface="Arial MT"/>
                <a:cs typeface="Arial MT"/>
              </a:rPr>
              <a:t>So,</a:t>
            </a:r>
            <a:r>
              <a:rPr sz="1400" spc="-20" dirty="0">
                <a:latin typeface="Arial MT"/>
                <a:cs typeface="Arial MT"/>
              </a:rPr>
              <a:t> </a:t>
            </a:r>
            <a:r>
              <a:rPr sz="1400" dirty="0">
                <a:solidFill>
                  <a:srgbClr val="674EA7"/>
                </a:solidFill>
                <a:latin typeface="Arial MT"/>
                <a:cs typeface="Arial MT"/>
              </a:rPr>
              <a:t>p</a:t>
            </a:r>
            <a:r>
              <a:rPr sz="1400" baseline="-31250" dirty="0">
                <a:solidFill>
                  <a:srgbClr val="674EA7"/>
                </a:solidFill>
                <a:latin typeface="Arial MT"/>
                <a:cs typeface="Arial MT"/>
              </a:rPr>
              <a:t>j</a:t>
            </a:r>
            <a:r>
              <a:rPr sz="1400" spc="135" baseline="-31250" dirty="0">
                <a:solidFill>
                  <a:srgbClr val="674EA7"/>
                </a:solidFill>
                <a:latin typeface="Arial MT"/>
                <a:cs typeface="Arial MT"/>
              </a:rPr>
              <a:t> </a:t>
            </a:r>
            <a:r>
              <a:rPr sz="1400" dirty="0">
                <a:solidFill>
                  <a:srgbClr val="674EA7"/>
                </a:solidFill>
                <a:latin typeface="Arial MT"/>
                <a:cs typeface="Arial MT"/>
              </a:rPr>
              <a:t>=</a:t>
            </a:r>
            <a:r>
              <a:rPr sz="1400" spc="-15" dirty="0">
                <a:solidFill>
                  <a:srgbClr val="674EA7"/>
                </a:solidFill>
                <a:latin typeface="Arial MT"/>
                <a:cs typeface="Arial MT"/>
              </a:rPr>
              <a:t> </a:t>
            </a:r>
            <a:r>
              <a:rPr sz="1400" i="1" spc="-5" dirty="0">
                <a:solidFill>
                  <a:srgbClr val="674EA7"/>
                </a:solidFill>
                <a:latin typeface="Arial"/>
                <a:cs typeface="Arial"/>
              </a:rPr>
              <a:t>pos</a:t>
            </a:r>
            <a:r>
              <a:rPr sz="1400" spc="-5" dirty="0">
                <a:solidFill>
                  <a:srgbClr val="674EA7"/>
                </a:solidFill>
                <a:latin typeface="Arial MT"/>
                <a:cs typeface="Arial MT"/>
              </a:rPr>
              <a:t>(j)</a:t>
            </a:r>
            <a:endParaRPr sz="1400" dirty="0">
              <a:latin typeface="Arial MT"/>
              <a:cs typeface="Arial MT"/>
            </a:endParaRPr>
          </a:p>
          <a:p>
            <a:pPr marL="12700">
              <a:lnSpc>
                <a:spcPct val="100000"/>
              </a:lnSpc>
              <a:spcBef>
                <a:spcPts val="869"/>
              </a:spcBef>
            </a:pPr>
            <a:r>
              <a:rPr sz="1800" spc="-5" dirty="0">
                <a:solidFill>
                  <a:srgbClr val="FFFFFF"/>
                </a:solidFill>
                <a:latin typeface="Arial MT"/>
                <a:cs typeface="Arial MT"/>
              </a:rPr>
              <a:t>Fei-Fei</a:t>
            </a:r>
            <a:r>
              <a:rPr sz="1800" spc="-20" dirty="0">
                <a:solidFill>
                  <a:srgbClr val="FFFFFF"/>
                </a:solidFill>
                <a:latin typeface="Arial MT"/>
                <a:cs typeface="Arial MT"/>
              </a:rPr>
              <a:t> </a:t>
            </a:r>
            <a:r>
              <a:rPr sz="1800" spc="-5" dirty="0">
                <a:solidFill>
                  <a:srgbClr val="FFFFFF"/>
                </a:solidFill>
                <a:latin typeface="Arial MT"/>
                <a:cs typeface="Arial MT"/>
              </a:rPr>
              <a:t>Li,</a:t>
            </a:r>
            <a:r>
              <a:rPr sz="1800" spc="-20" dirty="0">
                <a:solidFill>
                  <a:srgbClr val="FFFFFF"/>
                </a:solidFill>
                <a:latin typeface="Arial MT"/>
                <a:cs typeface="Arial MT"/>
              </a:rPr>
              <a:t> </a:t>
            </a:r>
            <a:r>
              <a:rPr sz="1800" dirty="0">
                <a:solidFill>
                  <a:srgbClr val="FFFFFF"/>
                </a:solidFill>
                <a:latin typeface="Arial MT"/>
                <a:cs typeface="Arial MT"/>
              </a:rPr>
              <a:t>Jiajun</a:t>
            </a:r>
            <a:r>
              <a:rPr sz="1800" spc="-20" dirty="0">
                <a:solidFill>
                  <a:srgbClr val="FFFFFF"/>
                </a:solidFill>
                <a:latin typeface="Arial MT"/>
                <a:cs typeface="Arial MT"/>
              </a:rPr>
              <a:t> </a:t>
            </a:r>
            <a:r>
              <a:rPr sz="1800" spc="-15" dirty="0">
                <a:solidFill>
                  <a:srgbClr val="FFFFFF"/>
                </a:solidFill>
                <a:latin typeface="Arial MT"/>
                <a:cs typeface="Arial MT"/>
              </a:rPr>
              <a:t>Wu,</a:t>
            </a:r>
            <a:r>
              <a:rPr sz="1800" spc="-20" dirty="0">
                <a:solidFill>
                  <a:srgbClr val="FFFFFF"/>
                </a:solidFill>
                <a:latin typeface="Arial MT"/>
                <a:cs typeface="Arial MT"/>
              </a:rPr>
              <a:t> </a:t>
            </a:r>
            <a:r>
              <a:rPr sz="1800" spc="-5" dirty="0">
                <a:solidFill>
                  <a:srgbClr val="FFFFFF"/>
                </a:solidFill>
                <a:latin typeface="Arial MT"/>
                <a:cs typeface="Arial MT"/>
              </a:rPr>
              <a:t>Ruohan</a:t>
            </a:r>
            <a:r>
              <a:rPr sz="1800" spc="-20" dirty="0">
                <a:solidFill>
                  <a:srgbClr val="FFFFFF"/>
                </a:solidFill>
                <a:latin typeface="Arial MT"/>
                <a:cs typeface="Arial MT"/>
              </a:rPr>
              <a:t> </a:t>
            </a:r>
            <a:r>
              <a:rPr sz="1800" spc="-5" dirty="0">
                <a:solidFill>
                  <a:srgbClr val="FFFFFF"/>
                </a:solidFill>
                <a:latin typeface="Arial MT"/>
                <a:cs typeface="Arial MT"/>
              </a:rPr>
              <a:t>Gao</a:t>
            </a:r>
            <a:endParaRPr sz="1800" dirty="0">
              <a:latin typeface="Arial MT"/>
              <a:cs typeface="Arial MT"/>
            </a:endParaRPr>
          </a:p>
        </p:txBody>
      </p:sp>
    </p:spTree>
    <p:extLst>
      <p:ext uri="{BB962C8B-B14F-4D97-AF65-F5344CB8AC3E}">
        <p14:creationId xmlns:p14="http://schemas.microsoft.com/office/powerpoint/2010/main" val="2897920034"/>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3A1CC-0C35-4CF8-AE98-0B1994806779}"/>
              </a:ext>
            </a:extLst>
          </p:cNvPr>
          <p:cNvSpPr>
            <a:spLocks noGrp="1"/>
          </p:cNvSpPr>
          <p:nvPr>
            <p:ph type="title"/>
          </p:nvPr>
        </p:nvSpPr>
        <p:spPr/>
        <p:txBody>
          <a:bodyPr/>
          <a:lstStyle/>
          <a:p>
            <a:r>
              <a:rPr lang="en-US" altLang="zh-CN" spc="-10" dirty="0"/>
              <a:t>Positional</a:t>
            </a:r>
            <a:r>
              <a:rPr lang="en-US" altLang="zh-CN" spc="-85" dirty="0"/>
              <a:t> </a:t>
            </a:r>
            <a:r>
              <a:rPr lang="en-US" altLang="zh-CN" spc="-5" dirty="0"/>
              <a:t>encoding</a:t>
            </a:r>
            <a:endParaRPr lang="zh-CN" altLang="en-US" dirty="0"/>
          </a:p>
        </p:txBody>
      </p:sp>
      <p:sp>
        <p:nvSpPr>
          <p:cNvPr id="5" name="object 3">
            <a:extLst>
              <a:ext uri="{FF2B5EF4-FFF2-40B4-BE49-F238E27FC236}">
                <a16:creationId xmlns:a16="http://schemas.microsoft.com/office/drawing/2014/main" id="{8CD7605A-598E-4646-AAE8-E99AE853D2E7}"/>
              </a:ext>
            </a:extLst>
          </p:cNvPr>
          <p:cNvSpPr txBox="1"/>
          <p:nvPr/>
        </p:nvSpPr>
        <p:spPr>
          <a:xfrm>
            <a:off x="4018347" y="1573892"/>
            <a:ext cx="2130550"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Arial MT"/>
                <a:cs typeface="Arial MT"/>
              </a:rPr>
              <a:t>Options</a:t>
            </a:r>
            <a:r>
              <a:rPr spc="-35" dirty="0">
                <a:latin typeface="Arial MT"/>
                <a:cs typeface="Arial MT"/>
              </a:rPr>
              <a:t> </a:t>
            </a:r>
            <a:r>
              <a:rPr spc="-5" dirty="0">
                <a:latin typeface="Arial MT"/>
                <a:cs typeface="Arial MT"/>
              </a:rPr>
              <a:t>for</a:t>
            </a:r>
            <a:r>
              <a:rPr spc="-15" dirty="0">
                <a:latin typeface="Arial MT"/>
                <a:cs typeface="Arial MT"/>
              </a:rPr>
              <a:t> </a:t>
            </a:r>
            <a:r>
              <a:rPr i="1" spc="-5" dirty="0">
                <a:solidFill>
                  <a:srgbClr val="674EA7"/>
                </a:solidFill>
                <a:latin typeface="Arial"/>
                <a:cs typeface="Arial"/>
              </a:rPr>
              <a:t>pos</a:t>
            </a:r>
            <a:r>
              <a:rPr spc="-5" dirty="0">
                <a:solidFill>
                  <a:srgbClr val="674EA7"/>
                </a:solidFill>
                <a:latin typeface="Arial MT"/>
                <a:cs typeface="Arial MT"/>
              </a:rPr>
              <a:t>(.)</a:t>
            </a:r>
            <a:endParaRPr dirty="0">
              <a:latin typeface="Arial MT"/>
              <a:cs typeface="Arial MT"/>
            </a:endParaRPr>
          </a:p>
        </p:txBody>
      </p:sp>
      <p:sp>
        <p:nvSpPr>
          <p:cNvPr id="6" name="object 4">
            <a:extLst>
              <a:ext uri="{FF2B5EF4-FFF2-40B4-BE49-F238E27FC236}">
                <a16:creationId xmlns:a16="http://schemas.microsoft.com/office/drawing/2014/main" id="{FB4F9E88-B89C-4AD8-B154-663F60E8ADC9}"/>
              </a:ext>
            </a:extLst>
          </p:cNvPr>
          <p:cNvSpPr txBox="1"/>
          <p:nvPr/>
        </p:nvSpPr>
        <p:spPr>
          <a:xfrm>
            <a:off x="4119848" y="1939651"/>
            <a:ext cx="3069020" cy="289823"/>
          </a:xfrm>
          <a:prstGeom prst="rect">
            <a:avLst/>
          </a:prstGeom>
        </p:spPr>
        <p:txBody>
          <a:bodyPr vert="horz" wrap="square" lIns="0" tIns="12700" rIns="0" bIns="0" rtlCol="0">
            <a:spAutoFit/>
          </a:bodyPr>
          <a:lstStyle/>
          <a:p>
            <a:pPr marL="12700">
              <a:lnSpc>
                <a:spcPct val="100000"/>
              </a:lnSpc>
              <a:spcBef>
                <a:spcPts val="100"/>
              </a:spcBef>
              <a:tabLst>
                <a:tab pos="368300" algn="l"/>
              </a:tabLst>
            </a:pPr>
            <a:r>
              <a:rPr spc="-5" dirty="0">
                <a:latin typeface="Arial MT"/>
                <a:cs typeface="Arial MT"/>
              </a:rPr>
              <a:t>1.	Learn</a:t>
            </a:r>
            <a:r>
              <a:rPr spc="-35" dirty="0">
                <a:latin typeface="Arial MT"/>
                <a:cs typeface="Arial MT"/>
              </a:rPr>
              <a:t> </a:t>
            </a:r>
            <a:r>
              <a:rPr dirty="0">
                <a:latin typeface="Arial MT"/>
                <a:cs typeface="Arial MT"/>
              </a:rPr>
              <a:t>a</a:t>
            </a:r>
            <a:r>
              <a:rPr spc="-30" dirty="0">
                <a:latin typeface="Arial MT"/>
                <a:cs typeface="Arial MT"/>
              </a:rPr>
              <a:t> </a:t>
            </a:r>
            <a:r>
              <a:rPr spc="-5" dirty="0">
                <a:latin typeface="Arial MT"/>
                <a:cs typeface="Arial MT"/>
              </a:rPr>
              <a:t>lookup</a:t>
            </a:r>
            <a:r>
              <a:rPr spc="-30" dirty="0">
                <a:latin typeface="Arial MT"/>
                <a:cs typeface="Arial MT"/>
              </a:rPr>
              <a:t> </a:t>
            </a:r>
            <a:r>
              <a:rPr spc="-5" dirty="0">
                <a:latin typeface="Arial MT"/>
                <a:cs typeface="Arial MT"/>
              </a:rPr>
              <a:t>table:</a:t>
            </a:r>
            <a:endParaRPr dirty="0">
              <a:latin typeface="Arial MT"/>
              <a:cs typeface="Arial MT"/>
            </a:endParaRPr>
          </a:p>
        </p:txBody>
      </p:sp>
      <mc:AlternateContent xmlns:mc="http://schemas.openxmlformats.org/markup-compatibility/2006" xmlns:a14="http://schemas.microsoft.com/office/drawing/2010/main">
        <mc:Choice Requires="a14">
          <p:sp>
            <p:nvSpPr>
              <p:cNvPr id="7" name="object 5">
                <a:extLst>
                  <a:ext uri="{FF2B5EF4-FFF2-40B4-BE49-F238E27FC236}">
                    <a16:creationId xmlns:a16="http://schemas.microsoft.com/office/drawing/2014/main" id="{073D789B-99FF-498F-91A3-590C02EEB2D6}"/>
                  </a:ext>
                </a:extLst>
              </p:cNvPr>
              <p:cNvSpPr txBox="1"/>
              <p:nvPr/>
            </p:nvSpPr>
            <p:spPr>
              <a:xfrm>
                <a:off x="4258367" y="2290111"/>
                <a:ext cx="3470275" cy="1120820"/>
              </a:xfrm>
              <a:prstGeom prst="rect">
                <a:avLst/>
              </a:prstGeom>
            </p:spPr>
            <p:txBody>
              <a:bodyPr vert="horz" wrap="square" lIns="0" tIns="12700" rIns="0" bIns="0" rtlCol="0">
                <a:spAutoFit/>
              </a:bodyPr>
              <a:lstStyle/>
              <a:p>
                <a:pPr marL="332740" indent="-320675">
                  <a:lnSpc>
                    <a:spcPct val="100000"/>
                  </a:lnSpc>
                  <a:spcBef>
                    <a:spcPts val="100"/>
                  </a:spcBef>
                  <a:buChar char="○"/>
                  <a:tabLst>
                    <a:tab pos="332740" algn="l"/>
                    <a:tab pos="333375" algn="l"/>
                  </a:tabLst>
                </a:pPr>
                <a:r>
                  <a:rPr spc="-5" dirty="0">
                    <a:latin typeface="Arial MT"/>
                    <a:cs typeface="Arial MT"/>
                  </a:rPr>
                  <a:t>Lear</a:t>
                </a:r>
                <a:r>
                  <a:rPr dirty="0">
                    <a:latin typeface="Arial MT"/>
                    <a:cs typeface="Arial MT"/>
                  </a:rPr>
                  <a:t>n</a:t>
                </a:r>
                <a:r>
                  <a:rPr spc="-5" dirty="0">
                    <a:latin typeface="Arial MT"/>
                    <a:cs typeface="Arial MT"/>
                  </a:rPr>
                  <a:t> parameter</a:t>
                </a:r>
                <a:r>
                  <a:rPr dirty="0">
                    <a:latin typeface="Arial MT"/>
                    <a:cs typeface="Arial MT"/>
                  </a:rPr>
                  <a:t>s</a:t>
                </a:r>
                <a:r>
                  <a:rPr spc="-5" dirty="0">
                    <a:latin typeface="Arial MT"/>
                    <a:cs typeface="Arial MT"/>
                  </a:rPr>
                  <a:t> t</a:t>
                </a:r>
                <a:r>
                  <a:rPr dirty="0">
                    <a:latin typeface="Arial MT"/>
                    <a:cs typeface="Arial MT"/>
                  </a:rPr>
                  <a:t>o</a:t>
                </a:r>
                <a:r>
                  <a:rPr spc="-5" dirty="0">
                    <a:latin typeface="Arial MT"/>
                    <a:cs typeface="Arial MT"/>
                  </a:rPr>
                  <a:t> us</a:t>
                </a:r>
                <a:r>
                  <a:rPr dirty="0">
                    <a:latin typeface="Arial MT"/>
                    <a:cs typeface="Arial MT"/>
                  </a:rPr>
                  <a:t>e</a:t>
                </a:r>
                <a:r>
                  <a:rPr spc="-5" dirty="0">
                    <a:latin typeface="Arial MT"/>
                    <a:cs typeface="Arial MT"/>
                  </a:rPr>
                  <a:t> fo</a:t>
                </a:r>
                <a:r>
                  <a:rPr dirty="0">
                    <a:latin typeface="Arial MT"/>
                    <a:cs typeface="Arial MT"/>
                  </a:rPr>
                  <a:t>r</a:t>
                </a:r>
                <a:r>
                  <a:rPr spc="15" dirty="0">
                    <a:latin typeface="Arial MT"/>
                    <a:cs typeface="Arial MT"/>
                  </a:rPr>
                  <a:t> </a:t>
                </a:r>
                <a:r>
                  <a:rPr i="1" spc="-5" dirty="0">
                    <a:solidFill>
                      <a:srgbClr val="674EA7"/>
                    </a:solidFill>
                    <a:latin typeface="Arial"/>
                    <a:cs typeface="Arial"/>
                  </a:rPr>
                  <a:t>po</a:t>
                </a:r>
                <a:r>
                  <a:rPr i="1" dirty="0">
                    <a:solidFill>
                      <a:srgbClr val="674EA7"/>
                    </a:solidFill>
                    <a:latin typeface="Arial"/>
                    <a:cs typeface="Arial"/>
                  </a:rPr>
                  <a:t>s</a:t>
                </a:r>
                <a:r>
                  <a:rPr dirty="0">
                    <a:solidFill>
                      <a:srgbClr val="674EA7"/>
                    </a:solidFill>
                    <a:latin typeface="Arial MT"/>
                    <a:cs typeface="Arial MT"/>
                  </a:rPr>
                  <a:t>(t) </a:t>
                </a:r>
                <a:r>
                  <a:rPr spc="-5" dirty="0">
                    <a:latin typeface="Arial MT"/>
                    <a:cs typeface="Arial MT"/>
                  </a:rPr>
                  <a:t>fo</a:t>
                </a:r>
                <a:r>
                  <a:rPr dirty="0">
                    <a:latin typeface="Arial MT"/>
                    <a:cs typeface="Arial MT"/>
                  </a:rPr>
                  <a:t>r </a:t>
                </a:r>
                <a:r>
                  <a:rPr dirty="0">
                    <a:solidFill>
                      <a:srgbClr val="674EA7"/>
                    </a:solidFill>
                    <a:latin typeface="Arial MT"/>
                    <a:cs typeface="Arial MT"/>
                  </a:rPr>
                  <a:t>t</a:t>
                </a:r>
                <a:r>
                  <a:rPr spc="-5" dirty="0">
                    <a:solidFill>
                      <a:srgbClr val="674EA7"/>
                    </a:solidFill>
                    <a:latin typeface="Arial MT"/>
                    <a:cs typeface="Arial MT"/>
                  </a:rPr>
                  <a:t> </a:t>
                </a:r>
                <a14:m>
                  <m:oMath xmlns:m="http://schemas.openxmlformats.org/officeDocument/2006/math">
                    <m:r>
                      <a:rPr lang="zh-CN" altLang="en-US" i="1" spc="-5" smtClean="0">
                        <a:solidFill>
                          <a:srgbClr val="674EA7"/>
                        </a:solidFill>
                        <a:latin typeface="Cambria Math" panose="02040503050406030204" pitchFamily="18" charset="0"/>
                        <a:cs typeface="Arial MT"/>
                      </a:rPr>
                      <m:t>∈</m:t>
                    </m:r>
                  </m:oMath>
                </a14:m>
                <a:r>
                  <a:rPr spc="-5" dirty="0">
                    <a:solidFill>
                      <a:srgbClr val="674EA7"/>
                    </a:solidFill>
                    <a:latin typeface="Arial MT"/>
                    <a:cs typeface="Arial MT"/>
                  </a:rPr>
                  <a:t>[0</a:t>
                </a:r>
                <a:r>
                  <a:rPr dirty="0">
                    <a:solidFill>
                      <a:srgbClr val="674EA7"/>
                    </a:solidFill>
                    <a:latin typeface="Arial MT"/>
                    <a:cs typeface="Arial MT"/>
                  </a:rPr>
                  <a:t>,</a:t>
                </a:r>
                <a:r>
                  <a:rPr spc="-5" dirty="0">
                    <a:solidFill>
                      <a:srgbClr val="674EA7"/>
                    </a:solidFill>
                    <a:latin typeface="Arial MT"/>
                    <a:cs typeface="Arial MT"/>
                  </a:rPr>
                  <a:t> T)</a:t>
                </a:r>
                <a:endParaRPr dirty="0">
                  <a:latin typeface="Arial MT"/>
                  <a:cs typeface="Arial MT"/>
                </a:endParaRPr>
              </a:p>
              <a:p>
                <a:pPr marL="332740" indent="-320675">
                  <a:lnSpc>
                    <a:spcPct val="100000"/>
                  </a:lnSpc>
                  <a:buChar char="○"/>
                  <a:tabLst>
                    <a:tab pos="332740" algn="l"/>
                    <a:tab pos="333375" algn="l"/>
                  </a:tabLst>
                </a:pPr>
                <a:r>
                  <a:rPr spc="-5" dirty="0">
                    <a:latin typeface="Arial MT"/>
                    <a:cs typeface="Arial MT"/>
                  </a:rPr>
                  <a:t>Lookup</a:t>
                </a:r>
                <a:r>
                  <a:rPr spc="-20" dirty="0">
                    <a:latin typeface="Arial MT"/>
                    <a:cs typeface="Arial MT"/>
                  </a:rPr>
                  <a:t> </a:t>
                </a:r>
                <a:r>
                  <a:rPr spc="-5" dirty="0">
                    <a:latin typeface="Arial MT"/>
                    <a:cs typeface="Arial MT"/>
                  </a:rPr>
                  <a:t>table</a:t>
                </a:r>
                <a:r>
                  <a:rPr spc="-20" dirty="0">
                    <a:latin typeface="Arial MT"/>
                    <a:cs typeface="Arial MT"/>
                  </a:rPr>
                  <a:t> </a:t>
                </a:r>
                <a:r>
                  <a:rPr dirty="0">
                    <a:latin typeface="Arial MT"/>
                    <a:cs typeface="Arial MT"/>
                  </a:rPr>
                  <a:t>contains</a:t>
                </a:r>
                <a:r>
                  <a:rPr spc="-35" dirty="0">
                    <a:latin typeface="Arial MT"/>
                    <a:cs typeface="Arial MT"/>
                  </a:rPr>
                  <a:t> </a:t>
                </a:r>
                <a:r>
                  <a:rPr dirty="0">
                    <a:latin typeface="Arial MT"/>
                    <a:cs typeface="Arial MT"/>
                  </a:rPr>
                  <a:t>T</a:t>
                </a:r>
                <a:r>
                  <a:rPr spc="-35" dirty="0">
                    <a:latin typeface="Arial MT"/>
                    <a:cs typeface="Arial MT"/>
                  </a:rPr>
                  <a:t> </a:t>
                </a:r>
                <a:r>
                  <a:rPr dirty="0">
                    <a:latin typeface="Arial MT"/>
                    <a:cs typeface="Arial MT"/>
                  </a:rPr>
                  <a:t>x</a:t>
                </a:r>
                <a:r>
                  <a:rPr spc="-20" dirty="0">
                    <a:latin typeface="Arial MT"/>
                    <a:cs typeface="Arial MT"/>
                  </a:rPr>
                  <a:t> </a:t>
                </a:r>
                <a:r>
                  <a:rPr dirty="0">
                    <a:latin typeface="Arial MT"/>
                    <a:cs typeface="Arial MT"/>
                  </a:rPr>
                  <a:t>d</a:t>
                </a:r>
                <a:r>
                  <a:rPr spc="-15" dirty="0">
                    <a:latin typeface="Arial MT"/>
                    <a:cs typeface="Arial MT"/>
                  </a:rPr>
                  <a:t> </a:t>
                </a:r>
                <a:r>
                  <a:rPr spc="-5" dirty="0">
                    <a:latin typeface="Arial MT"/>
                    <a:cs typeface="Arial MT"/>
                  </a:rPr>
                  <a:t>parameters.</a:t>
                </a:r>
                <a:endParaRPr dirty="0">
                  <a:latin typeface="Arial MT"/>
                  <a:cs typeface="Arial MT"/>
                </a:endParaRPr>
              </a:p>
            </p:txBody>
          </p:sp>
        </mc:Choice>
        <mc:Fallback xmlns="">
          <p:sp>
            <p:nvSpPr>
              <p:cNvPr id="7" name="object 5">
                <a:extLst>
                  <a:ext uri="{FF2B5EF4-FFF2-40B4-BE49-F238E27FC236}">
                    <a16:creationId xmlns:a16="http://schemas.microsoft.com/office/drawing/2014/main" id="{073D789B-99FF-498F-91A3-590C02EEB2D6}"/>
                  </a:ext>
                </a:extLst>
              </p:cNvPr>
              <p:cNvSpPr txBox="1">
                <a:spLocks noRot="1" noChangeAspect="1" noMove="1" noResize="1" noEditPoints="1" noAdjustHandles="1" noChangeArrowheads="1" noChangeShapeType="1" noTextEdit="1"/>
              </p:cNvSpPr>
              <p:nvPr/>
            </p:nvSpPr>
            <p:spPr>
              <a:xfrm>
                <a:off x="4258367" y="2290111"/>
                <a:ext cx="3470275" cy="1120820"/>
              </a:xfrm>
              <a:prstGeom prst="rect">
                <a:avLst/>
              </a:prstGeom>
              <a:blipFill>
                <a:blip r:embed="rId3"/>
                <a:stretch>
                  <a:fillRect l="-3163" t="-5978" b="-11413"/>
                </a:stretch>
              </a:blipFill>
            </p:spPr>
            <p:txBody>
              <a:bodyPr/>
              <a:lstStyle/>
              <a:p>
                <a:r>
                  <a:rPr lang="zh-CN" altLang="en-US">
                    <a:noFill/>
                  </a:rPr>
                  <a:t> </a:t>
                </a:r>
              </a:p>
            </p:txBody>
          </p:sp>
        </mc:Fallback>
      </mc:AlternateContent>
      <p:grpSp>
        <p:nvGrpSpPr>
          <p:cNvPr id="10" name="object 8">
            <a:extLst>
              <a:ext uri="{FF2B5EF4-FFF2-40B4-BE49-F238E27FC236}">
                <a16:creationId xmlns:a16="http://schemas.microsoft.com/office/drawing/2014/main" id="{F45F87EF-DE19-437F-A2AA-6C488DE9C593}"/>
              </a:ext>
            </a:extLst>
          </p:cNvPr>
          <p:cNvGrpSpPr/>
          <p:nvPr/>
        </p:nvGrpSpPr>
        <p:grpSpPr>
          <a:xfrm>
            <a:off x="1221133" y="2615928"/>
            <a:ext cx="1039494" cy="730250"/>
            <a:chOff x="1101564" y="1501503"/>
            <a:chExt cx="1039494" cy="730250"/>
          </a:xfrm>
        </p:grpSpPr>
        <p:sp>
          <p:nvSpPr>
            <p:cNvPr id="11" name="object 9">
              <a:extLst>
                <a:ext uri="{FF2B5EF4-FFF2-40B4-BE49-F238E27FC236}">
                  <a16:creationId xmlns:a16="http://schemas.microsoft.com/office/drawing/2014/main" id="{8365F3CD-7A44-470C-9744-E3598A52954D}"/>
                </a:ext>
              </a:extLst>
            </p:cNvPr>
            <p:cNvSpPr/>
            <p:nvPr/>
          </p:nvSpPr>
          <p:spPr>
            <a:xfrm>
              <a:off x="18151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2" name="object 10">
              <a:extLst>
                <a:ext uri="{FF2B5EF4-FFF2-40B4-BE49-F238E27FC236}">
                  <a16:creationId xmlns:a16="http://schemas.microsoft.com/office/drawing/2014/main" id="{7C55A877-41EB-47B4-BC4C-959F1FB94B85}"/>
                </a:ext>
              </a:extLst>
            </p:cNvPr>
            <p:cNvSpPr/>
            <p:nvPr/>
          </p:nvSpPr>
          <p:spPr>
            <a:xfrm>
              <a:off x="18151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1358BBDB-73CA-4E52-B980-C6B6349886A6}"/>
                </a:ext>
              </a:extLst>
            </p:cNvPr>
            <p:cNvSpPr/>
            <p:nvPr/>
          </p:nvSpPr>
          <p:spPr>
            <a:xfrm>
              <a:off x="14607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4" name="object 12">
              <a:extLst>
                <a:ext uri="{FF2B5EF4-FFF2-40B4-BE49-F238E27FC236}">
                  <a16:creationId xmlns:a16="http://schemas.microsoft.com/office/drawing/2014/main" id="{A3FF662A-77E2-43CD-8B6C-8D7B8B55C5BF}"/>
                </a:ext>
              </a:extLst>
            </p:cNvPr>
            <p:cNvSpPr/>
            <p:nvPr/>
          </p:nvSpPr>
          <p:spPr>
            <a:xfrm>
              <a:off x="14607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5" name="object 13">
              <a:extLst>
                <a:ext uri="{FF2B5EF4-FFF2-40B4-BE49-F238E27FC236}">
                  <a16:creationId xmlns:a16="http://schemas.microsoft.com/office/drawing/2014/main" id="{BF618300-24A7-4DDE-A075-B639DCDFB484}"/>
                </a:ext>
              </a:extLst>
            </p:cNvPr>
            <p:cNvSpPr/>
            <p:nvPr/>
          </p:nvSpPr>
          <p:spPr>
            <a:xfrm>
              <a:off x="1106326" y="16676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6" name="object 14">
              <a:extLst>
                <a:ext uri="{FF2B5EF4-FFF2-40B4-BE49-F238E27FC236}">
                  <a16:creationId xmlns:a16="http://schemas.microsoft.com/office/drawing/2014/main" id="{6E3DD0A6-CC46-4C8B-908E-E6B8B41ECEA7}"/>
                </a:ext>
              </a:extLst>
            </p:cNvPr>
            <p:cNvSpPr/>
            <p:nvPr/>
          </p:nvSpPr>
          <p:spPr>
            <a:xfrm>
              <a:off x="1106326" y="16676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7" name="object 15">
              <a:extLst>
                <a:ext uri="{FF2B5EF4-FFF2-40B4-BE49-F238E27FC236}">
                  <a16:creationId xmlns:a16="http://schemas.microsoft.com/office/drawing/2014/main" id="{B625EE90-6099-4CDB-AF37-9CBE7D52E244}"/>
                </a:ext>
              </a:extLst>
            </p:cNvPr>
            <p:cNvSpPr/>
            <p:nvPr/>
          </p:nvSpPr>
          <p:spPr>
            <a:xfrm>
              <a:off x="1606868" y="1549466"/>
              <a:ext cx="3175" cy="85725"/>
            </a:xfrm>
            <a:custGeom>
              <a:avLst/>
              <a:gdLst/>
              <a:ahLst/>
              <a:cxnLst/>
              <a:rect l="l" t="t" r="r" b="b"/>
              <a:pathLst>
                <a:path w="3175" h="85725">
                  <a:moveTo>
                    <a:pt x="1440" y="-4762"/>
                  </a:moveTo>
                  <a:lnTo>
                    <a:pt x="1440" y="90444"/>
                  </a:lnTo>
                </a:path>
              </a:pathLst>
            </a:custGeom>
            <a:ln w="12405">
              <a:solidFill>
                <a:srgbClr val="222222"/>
              </a:solidFill>
            </a:ln>
          </p:spPr>
          <p:txBody>
            <a:bodyPr wrap="square" lIns="0" tIns="0" rIns="0" bIns="0" rtlCol="0"/>
            <a:lstStyle/>
            <a:p>
              <a:endParaRPr/>
            </a:p>
          </p:txBody>
        </p:sp>
        <p:sp>
          <p:nvSpPr>
            <p:cNvPr id="18" name="object 16">
              <a:extLst>
                <a:ext uri="{FF2B5EF4-FFF2-40B4-BE49-F238E27FC236}">
                  <a16:creationId xmlns:a16="http://schemas.microsoft.com/office/drawing/2014/main" id="{D40226B7-B2E2-4E41-95A8-C9ACD7B66CE7}"/>
                </a:ext>
              </a:extLst>
            </p:cNvPr>
            <p:cNvSpPr/>
            <p:nvPr/>
          </p:nvSpPr>
          <p:spPr>
            <a:xfrm>
              <a:off x="1591145" y="1506265"/>
              <a:ext cx="31750" cy="43815"/>
            </a:xfrm>
            <a:custGeom>
              <a:avLst/>
              <a:gdLst/>
              <a:ahLst/>
              <a:cxnLst/>
              <a:rect l="l" t="t" r="r" b="b"/>
              <a:pathLst>
                <a:path w="31750" h="43815">
                  <a:moveTo>
                    <a:pt x="0" y="43729"/>
                  </a:moveTo>
                  <a:lnTo>
                    <a:pt x="14271" y="0"/>
                  </a:lnTo>
                  <a:lnTo>
                    <a:pt x="31447" y="42672"/>
                  </a:lnTo>
                  <a:lnTo>
                    <a:pt x="0" y="43729"/>
                  </a:lnTo>
                  <a:close/>
                </a:path>
              </a:pathLst>
            </a:custGeom>
            <a:solidFill>
              <a:srgbClr val="222222"/>
            </a:solidFill>
          </p:spPr>
          <p:txBody>
            <a:bodyPr wrap="square" lIns="0" tIns="0" rIns="0" bIns="0" rtlCol="0"/>
            <a:lstStyle/>
            <a:p>
              <a:endParaRPr/>
            </a:p>
          </p:txBody>
        </p:sp>
        <p:sp>
          <p:nvSpPr>
            <p:cNvPr id="19" name="object 17">
              <a:extLst>
                <a:ext uri="{FF2B5EF4-FFF2-40B4-BE49-F238E27FC236}">
                  <a16:creationId xmlns:a16="http://schemas.microsoft.com/office/drawing/2014/main" id="{2D4CD022-09E7-4501-8D6B-AB5A723FD494}"/>
                </a:ext>
              </a:extLst>
            </p:cNvPr>
            <p:cNvSpPr/>
            <p:nvPr/>
          </p:nvSpPr>
          <p:spPr>
            <a:xfrm>
              <a:off x="1591145" y="1506265"/>
              <a:ext cx="31750" cy="43815"/>
            </a:xfrm>
            <a:custGeom>
              <a:avLst/>
              <a:gdLst/>
              <a:ahLst/>
              <a:cxnLst/>
              <a:rect l="l" t="t" r="r" b="b"/>
              <a:pathLst>
                <a:path w="31750" h="43815">
                  <a:moveTo>
                    <a:pt x="31447" y="42672"/>
                  </a:moveTo>
                  <a:lnTo>
                    <a:pt x="14271" y="0"/>
                  </a:lnTo>
                  <a:lnTo>
                    <a:pt x="0" y="43729"/>
                  </a:lnTo>
                  <a:lnTo>
                    <a:pt x="31447" y="42672"/>
                  </a:lnTo>
                  <a:close/>
                </a:path>
              </a:pathLst>
            </a:custGeom>
            <a:ln w="9524">
              <a:solidFill>
                <a:srgbClr val="222222"/>
              </a:solidFill>
            </a:ln>
          </p:spPr>
          <p:txBody>
            <a:bodyPr wrap="square" lIns="0" tIns="0" rIns="0" bIns="0" rtlCol="0"/>
            <a:lstStyle/>
            <a:p>
              <a:endParaRPr/>
            </a:p>
          </p:txBody>
        </p:sp>
        <p:sp>
          <p:nvSpPr>
            <p:cNvPr id="20" name="object 18">
              <a:extLst>
                <a:ext uri="{FF2B5EF4-FFF2-40B4-BE49-F238E27FC236}">
                  <a16:creationId xmlns:a16="http://schemas.microsoft.com/office/drawing/2014/main" id="{51CEBF55-F7FA-4730-AD74-0E6049DE10AC}"/>
                </a:ext>
              </a:extLst>
            </p:cNvPr>
            <p:cNvSpPr/>
            <p:nvPr/>
          </p:nvSpPr>
          <p:spPr>
            <a:xfrm>
              <a:off x="18151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1" name="object 19">
              <a:extLst>
                <a:ext uri="{FF2B5EF4-FFF2-40B4-BE49-F238E27FC236}">
                  <a16:creationId xmlns:a16="http://schemas.microsoft.com/office/drawing/2014/main" id="{A8F434E9-2964-48FB-9989-3E92B2D3030C}"/>
                </a:ext>
              </a:extLst>
            </p:cNvPr>
            <p:cNvSpPr/>
            <p:nvPr/>
          </p:nvSpPr>
          <p:spPr>
            <a:xfrm>
              <a:off x="18151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2" name="object 20">
              <a:extLst>
                <a:ext uri="{FF2B5EF4-FFF2-40B4-BE49-F238E27FC236}">
                  <a16:creationId xmlns:a16="http://schemas.microsoft.com/office/drawing/2014/main" id="{994138DA-27C5-488A-8B2C-BE5E0EA1EE27}"/>
                </a:ext>
              </a:extLst>
            </p:cNvPr>
            <p:cNvSpPr/>
            <p:nvPr/>
          </p:nvSpPr>
          <p:spPr>
            <a:xfrm>
              <a:off x="14607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3" name="object 21">
              <a:extLst>
                <a:ext uri="{FF2B5EF4-FFF2-40B4-BE49-F238E27FC236}">
                  <a16:creationId xmlns:a16="http://schemas.microsoft.com/office/drawing/2014/main" id="{FD8C31F1-C668-4585-8D09-25D05B76B57F}"/>
                </a:ext>
              </a:extLst>
            </p:cNvPr>
            <p:cNvSpPr/>
            <p:nvPr/>
          </p:nvSpPr>
          <p:spPr>
            <a:xfrm>
              <a:off x="14607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4" name="object 22">
              <a:extLst>
                <a:ext uri="{FF2B5EF4-FFF2-40B4-BE49-F238E27FC236}">
                  <a16:creationId xmlns:a16="http://schemas.microsoft.com/office/drawing/2014/main" id="{502D2835-4CA8-48DC-9C58-9A92C7FD4EBA}"/>
                </a:ext>
              </a:extLst>
            </p:cNvPr>
            <p:cNvSpPr/>
            <p:nvPr/>
          </p:nvSpPr>
          <p:spPr>
            <a:xfrm>
              <a:off x="1106326" y="19472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5" name="object 23">
              <a:extLst>
                <a:ext uri="{FF2B5EF4-FFF2-40B4-BE49-F238E27FC236}">
                  <a16:creationId xmlns:a16="http://schemas.microsoft.com/office/drawing/2014/main" id="{3653C501-F07D-4960-B199-E11D931A4D58}"/>
                </a:ext>
              </a:extLst>
            </p:cNvPr>
            <p:cNvSpPr/>
            <p:nvPr/>
          </p:nvSpPr>
          <p:spPr>
            <a:xfrm>
              <a:off x="1106326" y="19472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6" name="object 24">
            <a:extLst>
              <a:ext uri="{FF2B5EF4-FFF2-40B4-BE49-F238E27FC236}">
                <a16:creationId xmlns:a16="http://schemas.microsoft.com/office/drawing/2014/main" id="{BE090F2D-4969-4180-9108-0CF8DF0BC06D}"/>
              </a:ext>
            </a:extLst>
          </p:cNvPr>
          <p:cNvSpPr txBox="1"/>
          <p:nvPr/>
        </p:nvSpPr>
        <p:spPr>
          <a:xfrm>
            <a:off x="1269271" y="2811653"/>
            <a:ext cx="956310" cy="481330"/>
          </a:xfrm>
          <a:prstGeom prst="rect">
            <a:avLst/>
          </a:prstGeom>
        </p:spPr>
        <p:txBody>
          <a:bodyPr vert="horz" wrap="square" lIns="0" tIns="12700" rIns="0" bIns="0" rtlCol="0">
            <a:spAutoFit/>
          </a:bodyPr>
          <a:lstStyle/>
          <a:p>
            <a:pPr marL="50800">
              <a:lnSpc>
                <a:spcPct val="100000"/>
              </a:lnSpc>
              <a:spcBef>
                <a:spcPts val="100"/>
              </a:spcBef>
              <a:tabLst>
                <a:tab pos="405130" algn="l"/>
                <a:tab pos="75946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52069">
              <a:lnSpc>
                <a:spcPct val="100000"/>
              </a:lnSpc>
              <a:spcBef>
                <a:spcPts val="825"/>
              </a:spcBef>
              <a:tabLst>
                <a:tab pos="406400" algn="l"/>
                <a:tab pos="760730" algn="l"/>
              </a:tabLst>
            </a:pPr>
            <a:r>
              <a:rPr sz="1100" spc="5" dirty="0">
                <a:latin typeface="Arial MT"/>
                <a:cs typeface="Arial MT"/>
              </a:rPr>
              <a:t>p</a:t>
            </a:r>
            <a:r>
              <a:rPr sz="1050" spc="7" baseline="-31746" dirty="0">
                <a:latin typeface="Arial MT"/>
                <a:cs typeface="Arial MT"/>
              </a:rPr>
              <a:t>0	</a:t>
            </a:r>
            <a:r>
              <a:rPr sz="1100" spc="5" dirty="0">
                <a:latin typeface="Arial MT"/>
                <a:cs typeface="Arial MT"/>
              </a:rPr>
              <a:t>p</a:t>
            </a:r>
            <a:r>
              <a:rPr sz="1050" spc="7" baseline="-31746" dirty="0">
                <a:latin typeface="Arial MT"/>
                <a:cs typeface="Arial MT"/>
              </a:rPr>
              <a:t>1	</a:t>
            </a:r>
            <a:r>
              <a:rPr sz="1100" spc="5" dirty="0">
                <a:latin typeface="Arial MT"/>
                <a:cs typeface="Arial MT"/>
              </a:rPr>
              <a:t>p</a:t>
            </a:r>
            <a:r>
              <a:rPr sz="1050" spc="7" baseline="-31746" dirty="0">
                <a:latin typeface="Arial MT"/>
                <a:cs typeface="Arial MT"/>
              </a:rPr>
              <a:t>2</a:t>
            </a:r>
            <a:endParaRPr sz="1050" baseline="-31746">
              <a:latin typeface="Arial MT"/>
              <a:cs typeface="Arial MT"/>
            </a:endParaRPr>
          </a:p>
        </p:txBody>
      </p:sp>
      <p:sp>
        <p:nvSpPr>
          <p:cNvPr id="27" name="object 25">
            <a:extLst>
              <a:ext uri="{FF2B5EF4-FFF2-40B4-BE49-F238E27FC236}">
                <a16:creationId xmlns:a16="http://schemas.microsoft.com/office/drawing/2014/main" id="{96E5410D-54D8-496B-A26D-98B95F29B6AB}"/>
              </a:ext>
            </a:extLst>
          </p:cNvPr>
          <p:cNvSpPr txBox="1"/>
          <p:nvPr/>
        </p:nvSpPr>
        <p:spPr>
          <a:xfrm>
            <a:off x="1106819" y="2364571"/>
            <a:ext cx="1245235" cy="249554"/>
          </a:xfrm>
          <a:prstGeom prst="rect">
            <a:avLst/>
          </a:prstGeom>
          <a:solidFill>
            <a:srgbClr val="FCE4CD">
              <a:alpha val="42744"/>
            </a:srgbClr>
          </a:solidFill>
          <a:ln w="19049">
            <a:solidFill>
              <a:srgbClr val="FF9900"/>
            </a:solidFill>
          </a:ln>
        </p:spPr>
        <p:txBody>
          <a:bodyPr vert="horz" wrap="square" lIns="0" tIns="10795" rIns="0" bIns="0" rtlCol="0">
            <a:spAutoFit/>
          </a:bodyPr>
          <a:lstStyle/>
          <a:p>
            <a:pPr marL="85725">
              <a:lnSpc>
                <a:spcPct val="100000"/>
              </a:lnSpc>
              <a:spcBef>
                <a:spcPts val="85"/>
              </a:spcBef>
            </a:pPr>
            <a:r>
              <a:rPr sz="1400" dirty="0">
                <a:latin typeface="Arial MT"/>
                <a:cs typeface="Arial MT"/>
              </a:rPr>
              <a:t>self-attention</a:t>
            </a:r>
            <a:endParaRPr sz="1400">
              <a:latin typeface="Arial MT"/>
              <a:cs typeface="Arial MT"/>
            </a:endParaRPr>
          </a:p>
        </p:txBody>
      </p:sp>
      <p:grpSp>
        <p:nvGrpSpPr>
          <p:cNvPr id="28" name="object 26">
            <a:extLst>
              <a:ext uri="{FF2B5EF4-FFF2-40B4-BE49-F238E27FC236}">
                <a16:creationId xmlns:a16="http://schemas.microsoft.com/office/drawing/2014/main" id="{528DF229-DB0E-4F7D-A437-0ED35E8CEBD6}"/>
              </a:ext>
            </a:extLst>
          </p:cNvPr>
          <p:cNvGrpSpPr/>
          <p:nvPr/>
        </p:nvGrpSpPr>
        <p:grpSpPr>
          <a:xfrm>
            <a:off x="1214606" y="1889862"/>
            <a:ext cx="1029969" cy="289560"/>
            <a:chOff x="1095037" y="775437"/>
            <a:chExt cx="1029969" cy="289560"/>
          </a:xfrm>
        </p:grpSpPr>
        <p:sp>
          <p:nvSpPr>
            <p:cNvPr id="29" name="object 27">
              <a:extLst>
                <a:ext uri="{FF2B5EF4-FFF2-40B4-BE49-F238E27FC236}">
                  <a16:creationId xmlns:a16="http://schemas.microsoft.com/office/drawing/2014/main" id="{F31B7A81-9B6D-401D-BBCC-769B73F0329C}"/>
                </a:ext>
              </a:extLst>
            </p:cNvPr>
            <p:cNvSpPr/>
            <p:nvPr/>
          </p:nvSpPr>
          <p:spPr>
            <a:xfrm>
              <a:off x="1449250"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0" name="object 28">
              <a:extLst>
                <a:ext uri="{FF2B5EF4-FFF2-40B4-BE49-F238E27FC236}">
                  <a16:creationId xmlns:a16="http://schemas.microsoft.com/office/drawing/2014/main" id="{5B9E0ED9-9FED-4475-BF34-2A26BD2D103F}"/>
                </a:ext>
              </a:extLst>
            </p:cNvPr>
            <p:cNvSpPr/>
            <p:nvPr/>
          </p:nvSpPr>
          <p:spPr>
            <a:xfrm>
              <a:off x="1449250"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1" name="object 29">
              <a:extLst>
                <a:ext uri="{FF2B5EF4-FFF2-40B4-BE49-F238E27FC236}">
                  <a16:creationId xmlns:a16="http://schemas.microsoft.com/office/drawing/2014/main" id="{0B56D5B2-DA7B-40DD-AEC0-DF82DBC0C68B}"/>
                </a:ext>
              </a:extLst>
            </p:cNvPr>
            <p:cNvSpPr/>
            <p:nvPr/>
          </p:nvSpPr>
          <p:spPr>
            <a:xfrm>
              <a:off x="1798699"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2" name="object 30">
              <a:extLst>
                <a:ext uri="{FF2B5EF4-FFF2-40B4-BE49-F238E27FC236}">
                  <a16:creationId xmlns:a16="http://schemas.microsoft.com/office/drawing/2014/main" id="{A8965DFA-7CE9-47ED-BE9E-90178D10A287}"/>
                </a:ext>
              </a:extLst>
            </p:cNvPr>
            <p:cNvSpPr/>
            <p:nvPr/>
          </p:nvSpPr>
          <p:spPr>
            <a:xfrm>
              <a:off x="1798699"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3" name="object 31">
              <a:extLst>
                <a:ext uri="{FF2B5EF4-FFF2-40B4-BE49-F238E27FC236}">
                  <a16:creationId xmlns:a16="http://schemas.microsoft.com/office/drawing/2014/main" id="{529C20A3-97B2-4776-A814-7288D07AE70A}"/>
                </a:ext>
              </a:extLst>
            </p:cNvPr>
            <p:cNvSpPr/>
            <p:nvPr/>
          </p:nvSpPr>
          <p:spPr>
            <a:xfrm>
              <a:off x="1099800" y="780200"/>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4" name="object 32">
              <a:extLst>
                <a:ext uri="{FF2B5EF4-FFF2-40B4-BE49-F238E27FC236}">
                  <a16:creationId xmlns:a16="http://schemas.microsoft.com/office/drawing/2014/main" id="{D07401A8-619A-4E40-9581-47806C3AC666}"/>
                </a:ext>
              </a:extLst>
            </p:cNvPr>
            <p:cNvSpPr/>
            <p:nvPr/>
          </p:nvSpPr>
          <p:spPr>
            <a:xfrm>
              <a:off x="1099800" y="780200"/>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5" name="object 33">
            <a:extLst>
              <a:ext uri="{FF2B5EF4-FFF2-40B4-BE49-F238E27FC236}">
                <a16:creationId xmlns:a16="http://schemas.microsoft.com/office/drawing/2014/main" id="{BB090AF5-5775-498D-B192-892F3DF71C4E}"/>
              </a:ext>
            </a:extLst>
          </p:cNvPr>
          <p:cNvSpPr txBox="1"/>
          <p:nvPr/>
        </p:nvSpPr>
        <p:spPr>
          <a:xfrm>
            <a:off x="1176043" y="1856883"/>
            <a:ext cx="1121410" cy="349885"/>
          </a:xfrm>
          <a:prstGeom prst="rect">
            <a:avLst/>
          </a:prstGeom>
          <a:solidFill>
            <a:srgbClr val="FCE4CD">
              <a:alpha val="30587"/>
            </a:srgbClr>
          </a:solidFill>
          <a:ln w="19049">
            <a:solidFill>
              <a:srgbClr val="B45F06"/>
            </a:solidFill>
          </a:ln>
        </p:spPr>
        <p:txBody>
          <a:bodyPr vert="horz" wrap="square" lIns="0" tIns="80010" rIns="0" bIns="0" rtlCol="0">
            <a:spAutoFit/>
          </a:bodyPr>
          <a:lstStyle/>
          <a:p>
            <a:pPr marL="137160">
              <a:lnSpc>
                <a:spcPct val="100000"/>
              </a:lnSpc>
              <a:spcBef>
                <a:spcPts val="630"/>
              </a:spcBef>
              <a:tabLst>
                <a:tab pos="486409" algn="l"/>
                <a:tab pos="836294"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36" name="object 34">
            <a:extLst>
              <a:ext uri="{FF2B5EF4-FFF2-40B4-BE49-F238E27FC236}">
                <a16:creationId xmlns:a16="http://schemas.microsoft.com/office/drawing/2014/main" id="{7325674F-373B-4FDE-A81E-A3C42350AFC3}"/>
              </a:ext>
            </a:extLst>
          </p:cNvPr>
          <p:cNvGrpSpPr/>
          <p:nvPr/>
        </p:nvGrpSpPr>
        <p:grpSpPr>
          <a:xfrm>
            <a:off x="1713633" y="2215618"/>
            <a:ext cx="41275" cy="154305"/>
            <a:chOff x="1594064" y="1101193"/>
            <a:chExt cx="41275" cy="154305"/>
          </a:xfrm>
        </p:grpSpPr>
        <p:sp>
          <p:nvSpPr>
            <p:cNvPr id="37" name="object 35">
              <a:extLst>
                <a:ext uri="{FF2B5EF4-FFF2-40B4-BE49-F238E27FC236}">
                  <a16:creationId xmlns:a16="http://schemas.microsoft.com/office/drawing/2014/main" id="{09A7F8B4-A83B-4489-935E-E4ED1129DF17}"/>
                </a:ext>
              </a:extLst>
            </p:cNvPr>
            <p:cNvSpPr/>
            <p:nvPr/>
          </p:nvSpPr>
          <p:spPr>
            <a:xfrm>
              <a:off x="1609749" y="1149132"/>
              <a:ext cx="5080" cy="101600"/>
            </a:xfrm>
            <a:custGeom>
              <a:avLst/>
              <a:gdLst/>
              <a:ahLst/>
              <a:cxnLst/>
              <a:rect l="l" t="t" r="r" b="b"/>
              <a:pathLst>
                <a:path w="5080" h="101600">
                  <a:moveTo>
                    <a:pt x="2395" y="-4762"/>
                  </a:moveTo>
                  <a:lnTo>
                    <a:pt x="2395" y="105776"/>
                  </a:lnTo>
                </a:path>
              </a:pathLst>
            </a:custGeom>
            <a:ln w="14316">
              <a:solidFill>
                <a:srgbClr val="222222"/>
              </a:solidFill>
            </a:ln>
          </p:spPr>
          <p:txBody>
            <a:bodyPr wrap="square" lIns="0" tIns="0" rIns="0" bIns="0" rtlCol="0"/>
            <a:lstStyle/>
            <a:p>
              <a:endParaRPr/>
            </a:p>
          </p:txBody>
        </p:sp>
        <p:sp>
          <p:nvSpPr>
            <p:cNvPr id="38" name="object 36">
              <a:extLst>
                <a:ext uri="{FF2B5EF4-FFF2-40B4-BE49-F238E27FC236}">
                  <a16:creationId xmlns:a16="http://schemas.microsoft.com/office/drawing/2014/main" id="{5179375E-D10D-4374-BB8A-759D999DA3D6}"/>
                </a:ext>
              </a:extLst>
            </p:cNvPr>
            <p:cNvSpPr/>
            <p:nvPr/>
          </p:nvSpPr>
          <p:spPr>
            <a:xfrm>
              <a:off x="1598826" y="1105956"/>
              <a:ext cx="31750" cy="44450"/>
            </a:xfrm>
            <a:custGeom>
              <a:avLst/>
              <a:gdLst/>
              <a:ahLst/>
              <a:cxnLst/>
              <a:rect l="l" t="t" r="r" b="b"/>
              <a:pathLst>
                <a:path w="31750" h="44450">
                  <a:moveTo>
                    <a:pt x="31430" y="43922"/>
                  </a:moveTo>
                  <a:lnTo>
                    <a:pt x="0" y="42431"/>
                  </a:lnTo>
                  <a:lnTo>
                    <a:pt x="17763" y="0"/>
                  </a:lnTo>
                  <a:lnTo>
                    <a:pt x="31430" y="43922"/>
                  </a:lnTo>
                  <a:close/>
                </a:path>
              </a:pathLst>
            </a:custGeom>
            <a:solidFill>
              <a:srgbClr val="222222"/>
            </a:solidFill>
          </p:spPr>
          <p:txBody>
            <a:bodyPr wrap="square" lIns="0" tIns="0" rIns="0" bIns="0" rtlCol="0"/>
            <a:lstStyle/>
            <a:p>
              <a:endParaRPr/>
            </a:p>
          </p:txBody>
        </p:sp>
        <p:sp>
          <p:nvSpPr>
            <p:cNvPr id="39" name="object 37">
              <a:extLst>
                <a:ext uri="{FF2B5EF4-FFF2-40B4-BE49-F238E27FC236}">
                  <a16:creationId xmlns:a16="http://schemas.microsoft.com/office/drawing/2014/main" id="{83BF0243-F224-438C-9133-892F38168D87}"/>
                </a:ext>
              </a:extLst>
            </p:cNvPr>
            <p:cNvSpPr/>
            <p:nvPr/>
          </p:nvSpPr>
          <p:spPr>
            <a:xfrm>
              <a:off x="1598826" y="1105956"/>
              <a:ext cx="31750" cy="44450"/>
            </a:xfrm>
            <a:custGeom>
              <a:avLst/>
              <a:gdLst/>
              <a:ahLst/>
              <a:cxnLst/>
              <a:rect l="l" t="t" r="r" b="b"/>
              <a:pathLst>
                <a:path w="31750" h="44450">
                  <a:moveTo>
                    <a:pt x="31430" y="43922"/>
                  </a:moveTo>
                  <a:lnTo>
                    <a:pt x="17763" y="0"/>
                  </a:lnTo>
                  <a:lnTo>
                    <a:pt x="0" y="42431"/>
                  </a:lnTo>
                  <a:lnTo>
                    <a:pt x="31430" y="43922"/>
                  </a:lnTo>
                  <a:close/>
                </a:path>
              </a:pathLst>
            </a:custGeom>
            <a:ln w="9524">
              <a:solidFill>
                <a:srgbClr val="222222"/>
              </a:solidFill>
            </a:ln>
          </p:spPr>
          <p:txBody>
            <a:bodyPr wrap="square" lIns="0" tIns="0" rIns="0" bIns="0" rtlCol="0"/>
            <a:lstStyle/>
            <a:p>
              <a:endParaRPr/>
            </a:p>
          </p:txBody>
        </p:sp>
      </p:grpSp>
      <p:grpSp>
        <p:nvGrpSpPr>
          <p:cNvPr id="40" name="object 38">
            <a:extLst>
              <a:ext uri="{FF2B5EF4-FFF2-40B4-BE49-F238E27FC236}">
                <a16:creationId xmlns:a16="http://schemas.microsoft.com/office/drawing/2014/main" id="{CA3875B3-1506-4FBE-B0F7-F90C8D013CB1}"/>
              </a:ext>
            </a:extLst>
          </p:cNvPr>
          <p:cNvGrpSpPr/>
          <p:nvPr/>
        </p:nvGrpSpPr>
        <p:grpSpPr>
          <a:xfrm>
            <a:off x="838743" y="2740049"/>
            <a:ext cx="1812289" cy="1486535"/>
            <a:chOff x="719174" y="1625624"/>
            <a:chExt cx="1812289" cy="1486535"/>
          </a:xfrm>
        </p:grpSpPr>
        <p:sp>
          <p:nvSpPr>
            <p:cNvPr id="41" name="object 39">
              <a:extLst>
                <a:ext uri="{FF2B5EF4-FFF2-40B4-BE49-F238E27FC236}">
                  <a16:creationId xmlns:a16="http://schemas.microsoft.com/office/drawing/2014/main" id="{C9905E29-68BA-4DA7-9A5C-1A7811CA7D48}"/>
                </a:ext>
              </a:extLst>
            </p:cNvPr>
            <p:cNvSpPr/>
            <p:nvPr/>
          </p:nvSpPr>
          <p:spPr>
            <a:xfrm>
              <a:off x="1049049" y="1635149"/>
              <a:ext cx="1121410" cy="629285"/>
            </a:xfrm>
            <a:custGeom>
              <a:avLst/>
              <a:gdLst/>
              <a:ahLst/>
              <a:cxnLst/>
              <a:rect l="l" t="t" r="r" b="b"/>
              <a:pathLst>
                <a:path w="1121410" h="629285">
                  <a:moveTo>
                    <a:pt x="1121399" y="628799"/>
                  </a:moveTo>
                  <a:lnTo>
                    <a:pt x="0" y="628799"/>
                  </a:lnTo>
                  <a:lnTo>
                    <a:pt x="0" y="0"/>
                  </a:lnTo>
                  <a:lnTo>
                    <a:pt x="1121399" y="0"/>
                  </a:lnTo>
                  <a:lnTo>
                    <a:pt x="1121399" y="628799"/>
                  </a:lnTo>
                  <a:close/>
                </a:path>
              </a:pathLst>
            </a:custGeom>
            <a:solidFill>
              <a:srgbClr val="D9D1E9">
                <a:alpha val="30587"/>
              </a:srgbClr>
            </a:solidFill>
          </p:spPr>
          <p:txBody>
            <a:bodyPr wrap="square" lIns="0" tIns="0" rIns="0" bIns="0" rtlCol="0"/>
            <a:lstStyle/>
            <a:p>
              <a:endParaRPr/>
            </a:p>
          </p:txBody>
        </p:sp>
        <p:sp>
          <p:nvSpPr>
            <p:cNvPr id="42" name="object 40">
              <a:extLst>
                <a:ext uri="{FF2B5EF4-FFF2-40B4-BE49-F238E27FC236}">
                  <a16:creationId xmlns:a16="http://schemas.microsoft.com/office/drawing/2014/main" id="{7D9826DE-7A3D-43E1-83F3-E4E5FFF045C1}"/>
                </a:ext>
              </a:extLst>
            </p:cNvPr>
            <p:cNvSpPr/>
            <p:nvPr/>
          </p:nvSpPr>
          <p:spPr>
            <a:xfrm>
              <a:off x="1049049" y="1635149"/>
              <a:ext cx="1121410" cy="629285"/>
            </a:xfrm>
            <a:custGeom>
              <a:avLst/>
              <a:gdLst/>
              <a:ahLst/>
              <a:cxnLst/>
              <a:rect l="l" t="t" r="r" b="b"/>
              <a:pathLst>
                <a:path w="1121410" h="629285">
                  <a:moveTo>
                    <a:pt x="0" y="0"/>
                  </a:moveTo>
                  <a:lnTo>
                    <a:pt x="1121399" y="0"/>
                  </a:lnTo>
                  <a:lnTo>
                    <a:pt x="1121399" y="628799"/>
                  </a:lnTo>
                  <a:lnTo>
                    <a:pt x="0" y="628799"/>
                  </a:lnTo>
                  <a:lnTo>
                    <a:pt x="0" y="0"/>
                  </a:lnTo>
                  <a:close/>
                </a:path>
              </a:pathLst>
            </a:custGeom>
            <a:ln w="19049">
              <a:solidFill>
                <a:srgbClr val="674EA7"/>
              </a:solidFill>
            </a:ln>
          </p:spPr>
          <p:txBody>
            <a:bodyPr wrap="square" lIns="0" tIns="0" rIns="0" bIns="0" rtlCol="0"/>
            <a:lstStyle/>
            <a:p>
              <a:endParaRPr/>
            </a:p>
          </p:txBody>
        </p:sp>
        <p:sp>
          <p:nvSpPr>
            <p:cNvPr id="43" name="object 41">
              <a:extLst>
                <a:ext uri="{FF2B5EF4-FFF2-40B4-BE49-F238E27FC236}">
                  <a16:creationId xmlns:a16="http://schemas.microsoft.com/office/drawing/2014/main" id="{10204182-BE80-4D76-B4BB-CC8FF155C016}"/>
                </a:ext>
              </a:extLst>
            </p:cNvPr>
            <p:cNvSpPr/>
            <p:nvPr/>
          </p:nvSpPr>
          <p:spPr>
            <a:xfrm>
              <a:off x="728699" y="2393875"/>
              <a:ext cx="1793239" cy="249554"/>
            </a:xfrm>
            <a:custGeom>
              <a:avLst/>
              <a:gdLst/>
              <a:ahLst/>
              <a:cxnLst/>
              <a:rect l="l" t="t" r="r" b="b"/>
              <a:pathLst>
                <a:path w="1793239" h="249555">
                  <a:moveTo>
                    <a:pt x="1793099" y="249299"/>
                  </a:moveTo>
                  <a:lnTo>
                    <a:pt x="0" y="249299"/>
                  </a:lnTo>
                  <a:lnTo>
                    <a:pt x="0" y="0"/>
                  </a:lnTo>
                  <a:lnTo>
                    <a:pt x="1793099" y="0"/>
                  </a:lnTo>
                  <a:lnTo>
                    <a:pt x="1793099" y="249299"/>
                  </a:lnTo>
                  <a:close/>
                </a:path>
              </a:pathLst>
            </a:custGeom>
            <a:solidFill>
              <a:srgbClr val="D9D1E9"/>
            </a:solidFill>
          </p:spPr>
          <p:txBody>
            <a:bodyPr wrap="square" lIns="0" tIns="0" rIns="0" bIns="0" rtlCol="0"/>
            <a:lstStyle/>
            <a:p>
              <a:endParaRPr/>
            </a:p>
          </p:txBody>
        </p:sp>
        <p:sp>
          <p:nvSpPr>
            <p:cNvPr id="44" name="object 42">
              <a:extLst>
                <a:ext uri="{FF2B5EF4-FFF2-40B4-BE49-F238E27FC236}">
                  <a16:creationId xmlns:a16="http://schemas.microsoft.com/office/drawing/2014/main" id="{EE61EB53-595F-4557-AF2A-0153841D59BD}"/>
                </a:ext>
              </a:extLst>
            </p:cNvPr>
            <p:cNvSpPr/>
            <p:nvPr/>
          </p:nvSpPr>
          <p:spPr>
            <a:xfrm>
              <a:off x="728699" y="2393875"/>
              <a:ext cx="1793239" cy="249554"/>
            </a:xfrm>
            <a:custGeom>
              <a:avLst/>
              <a:gdLst/>
              <a:ahLst/>
              <a:cxnLst/>
              <a:rect l="l" t="t" r="r" b="b"/>
              <a:pathLst>
                <a:path w="1793239" h="249555">
                  <a:moveTo>
                    <a:pt x="0" y="0"/>
                  </a:moveTo>
                  <a:lnTo>
                    <a:pt x="1793099" y="0"/>
                  </a:lnTo>
                  <a:lnTo>
                    <a:pt x="1793099" y="249299"/>
                  </a:lnTo>
                  <a:lnTo>
                    <a:pt x="0" y="249299"/>
                  </a:lnTo>
                  <a:lnTo>
                    <a:pt x="0" y="0"/>
                  </a:lnTo>
                  <a:close/>
                </a:path>
              </a:pathLst>
            </a:custGeom>
            <a:ln w="19049">
              <a:solidFill>
                <a:srgbClr val="674EA7"/>
              </a:solidFill>
            </a:ln>
          </p:spPr>
          <p:txBody>
            <a:bodyPr wrap="square" lIns="0" tIns="0" rIns="0" bIns="0" rtlCol="0"/>
            <a:lstStyle/>
            <a:p>
              <a:endParaRPr/>
            </a:p>
          </p:txBody>
        </p:sp>
        <p:sp>
          <p:nvSpPr>
            <p:cNvPr id="45" name="object 43">
              <a:extLst>
                <a:ext uri="{FF2B5EF4-FFF2-40B4-BE49-F238E27FC236}">
                  <a16:creationId xmlns:a16="http://schemas.microsoft.com/office/drawing/2014/main" id="{202E4BB7-F15B-49CB-9497-2601EA2D6E57}"/>
                </a:ext>
              </a:extLst>
            </p:cNvPr>
            <p:cNvSpPr/>
            <p:nvPr/>
          </p:nvSpPr>
          <p:spPr>
            <a:xfrm>
              <a:off x="1622792" y="2296506"/>
              <a:ext cx="2540" cy="97790"/>
            </a:xfrm>
            <a:custGeom>
              <a:avLst/>
              <a:gdLst/>
              <a:ahLst/>
              <a:cxnLst/>
              <a:rect l="l" t="t" r="r" b="b"/>
              <a:pathLst>
                <a:path w="2540" h="97789">
                  <a:moveTo>
                    <a:pt x="1228" y="-4762"/>
                  </a:moveTo>
                  <a:lnTo>
                    <a:pt x="1228" y="102130"/>
                  </a:lnTo>
                </a:path>
              </a:pathLst>
            </a:custGeom>
            <a:ln w="11982">
              <a:solidFill>
                <a:srgbClr val="222222"/>
              </a:solidFill>
            </a:ln>
          </p:spPr>
          <p:txBody>
            <a:bodyPr wrap="square" lIns="0" tIns="0" rIns="0" bIns="0" rtlCol="0"/>
            <a:lstStyle/>
            <a:p>
              <a:endParaRPr/>
            </a:p>
          </p:txBody>
        </p:sp>
        <p:sp>
          <p:nvSpPr>
            <p:cNvPr id="46" name="object 44">
              <a:extLst>
                <a:ext uri="{FF2B5EF4-FFF2-40B4-BE49-F238E27FC236}">
                  <a16:creationId xmlns:a16="http://schemas.microsoft.com/office/drawing/2014/main" id="{A1FF68FC-4759-4A1D-9A12-55B7E0F6C02D}"/>
                </a:ext>
              </a:extLst>
            </p:cNvPr>
            <p:cNvSpPr/>
            <p:nvPr/>
          </p:nvSpPr>
          <p:spPr>
            <a:xfrm>
              <a:off x="1607064" y="2253295"/>
              <a:ext cx="31750" cy="43815"/>
            </a:xfrm>
            <a:custGeom>
              <a:avLst/>
              <a:gdLst/>
              <a:ahLst/>
              <a:cxnLst/>
              <a:rect l="l" t="t" r="r" b="b"/>
              <a:pathLst>
                <a:path w="31750" h="43814">
                  <a:moveTo>
                    <a:pt x="0" y="43608"/>
                  </a:moveTo>
                  <a:lnTo>
                    <a:pt x="14636" y="0"/>
                  </a:lnTo>
                  <a:lnTo>
                    <a:pt x="31455" y="42814"/>
                  </a:lnTo>
                  <a:lnTo>
                    <a:pt x="0" y="43608"/>
                  </a:lnTo>
                  <a:close/>
                </a:path>
              </a:pathLst>
            </a:custGeom>
            <a:solidFill>
              <a:srgbClr val="222222"/>
            </a:solidFill>
          </p:spPr>
          <p:txBody>
            <a:bodyPr wrap="square" lIns="0" tIns="0" rIns="0" bIns="0" rtlCol="0"/>
            <a:lstStyle/>
            <a:p>
              <a:endParaRPr/>
            </a:p>
          </p:txBody>
        </p:sp>
        <p:sp>
          <p:nvSpPr>
            <p:cNvPr id="47" name="object 45">
              <a:extLst>
                <a:ext uri="{FF2B5EF4-FFF2-40B4-BE49-F238E27FC236}">
                  <a16:creationId xmlns:a16="http://schemas.microsoft.com/office/drawing/2014/main" id="{DF266626-CD15-41D5-9ED2-0D3EBF70AD1F}"/>
                </a:ext>
              </a:extLst>
            </p:cNvPr>
            <p:cNvSpPr/>
            <p:nvPr/>
          </p:nvSpPr>
          <p:spPr>
            <a:xfrm>
              <a:off x="1607064" y="2253295"/>
              <a:ext cx="31750" cy="43815"/>
            </a:xfrm>
            <a:custGeom>
              <a:avLst/>
              <a:gdLst/>
              <a:ahLst/>
              <a:cxnLst/>
              <a:rect l="l" t="t" r="r" b="b"/>
              <a:pathLst>
                <a:path w="31750" h="43814">
                  <a:moveTo>
                    <a:pt x="31455" y="42814"/>
                  </a:moveTo>
                  <a:lnTo>
                    <a:pt x="14636" y="0"/>
                  </a:lnTo>
                  <a:lnTo>
                    <a:pt x="0" y="43608"/>
                  </a:lnTo>
                  <a:lnTo>
                    <a:pt x="31455" y="42814"/>
                  </a:lnTo>
                  <a:close/>
                </a:path>
              </a:pathLst>
            </a:custGeom>
            <a:ln w="9524">
              <a:solidFill>
                <a:srgbClr val="222222"/>
              </a:solidFill>
            </a:ln>
          </p:spPr>
          <p:txBody>
            <a:bodyPr wrap="square" lIns="0" tIns="0" rIns="0" bIns="0" rtlCol="0"/>
            <a:lstStyle/>
            <a:p>
              <a:endParaRPr/>
            </a:p>
          </p:txBody>
        </p:sp>
        <p:sp>
          <p:nvSpPr>
            <p:cNvPr id="48" name="object 46">
              <a:extLst>
                <a:ext uri="{FF2B5EF4-FFF2-40B4-BE49-F238E27FC236}">
                  <a16:creationId xmlns:a16="http://schemas.microsoft.com/office/drawing/2014/main" id="{3832B372-F78D-4D11-9D5F-489641331A21}"/>
                </a:ext>
              </a:extLst>
            </p:cNvPr>
            <p:cNvSpPr/>
            <p:nvPr/>
          </p:nvSpPr>
          <p:spPr>
            <a:xfrm>
              <a:off x="1626709" y="2700306"/>
              <a:ext cx="2540" cy="95885"/>
            </a:xfrm>
            <a:custGeom>
              <a:avLst/>
              <a:gdLst/>
              <a:ahLst/>
              <a:cxnLst/>
              <a:rect l="l" t="t" r="r" b="b"/>
              <a:pathLst>
                <a:path w="2539" h="95885">
                  <a:moveTo>
                    <a:pt x="1220" y="-4762"/>
                  </a:moveTo>
                  <a:lnTo>
                    <a:pt x="1220" y="100330"/>
                  </a:lnTo>
                </a:path>
              </a:pathLst>
            </a:custGeom>
            <a:ln w="11965">
              <a:solidFill>
                <a:srgbClr val="222222"/>
              </a:solidFill>
            </a:ln>
          </p:spPr>
          <p:txBody>
            <a:bodyPr wrap="square" lIns="0" tIns="0" rIns="0" bIns="0" rtlCol="0"/>
            <a:lstStyle/>
            <a:p>
              <a:endParaRPr/>
            </a:p>
          </p:txBody>
        </p:sp>
        <p:sp>
          <p:nvSpPr>
            <p:cNvPr id="49" name="object 47">
              <a:extLst>
                <a:ext uri="{FF2B5EF4-FFF2-40B4-BE49-F238E27FC236}">
                  <a16:creationId xmlns:a16="http://schemas.microsoft.com/office/drawing/2014/main" id="{FE32DA6C-5E50-4801-A159-BAE6F5969A6A}"/>
                </a:ext>
              </a:extLst>
            </p:cNvPr>
            <p:cNvSpPr/>
            <p:nvPr/>
          </p:nvSpPr>
          <p:spPr>
            <a:xfrm>
              <a:off x="1610981" y="2657095"/>
              <a:ext cx="31750" cy="43815"/>
            </a:xfrm>
            <a:custGeom>
              <a:avLst/>
              <a:gdLst/>
              <a:ahLst/>
              <a:cxnLst/>
              <a:rect l="l" t="t" r="r" b="b"/>
              <a:pathLst>
                <a:path w="31750" h="43814">
                  <a:moveTo>
                    <a:pt x="0" y="43612"/>
                  </a:moveTo>
                  <a:lnTo>
                    <a:pt x="14624" y="0"/>
                  </a:lnTo>
                  <a:lnTo>
                    <a:pt x="31455" y="42809"/>
                  </a:lnTo>
                  <a:lnTo>
                    <a:pt x="0" y="43612"/>
                  </a:lnTo>
                  <a:close/>
                </a:path>
              </a:pathLst>
            </a:custGeom>
            <a:solidFill>
              <a:srgbClr val="222222"/>
            </a:solidFill>
          </p:spPr>
          <p:txBody>
            <a:bodyPr wrap="square" lIns="0" tIns="0" rIns="0" bIns="0" rtlCol="0"/>
            <a:lstStyle/>
            <a:p>
              <a:endParaRPr/>
            </a:p>
          </p:txBody>
        </p:sp>
        <p:sp>
          <p:nvSpPr>
            <p:cNvPr id="50" name="object 48">
              <a:extLst>
                <a:ext uri="{FF2B5EF4-FFF2-40B4-BE49-F238E27FC236}">
                  <a16:creationId xmlns:a16="http://schemas.microsoft.com/office/drawing/2014/main" id="{ABE7CA6E-84DC-4313-A5B0-186D9F02FF94}"/>
                </a:ext>
              </a:extLst>
            </p:cNvPr>
            <p:cNvSpPr/>
            <p:nvPr/>
          </p:nvSpPr>
          <p:spPr>
            <a:xfrm>
              <a:off x="1610981" y="2657095"/>
              <a:ext cx="31750" cy="43815"/>
            </a:xfrm>
            <a:custGeom>
              <a:avLst/>
              <a:gdLst/>
              <a:ahLst/>
              <a:cxnLst/>
              <a:rect l="l" t="t" r="r" b="b"/>
              <a:pathLst>
                <a:path w="31750" h="43814">
                  <a:moveTo>
                    <a:pt x="31455" y="42809"/>
                  </a:moveTo>
                  <a:lnTo>
                    <a:pt x="14624" y="0"/>
                  </a:lnTo>
                  <a:lnTo>
                    <a:pt x="0" y="43612"/>
                  </a:lnTo>
                  <a:lnTo>
                    <a:pt x="31455" y="42809"/>
                  </a:lnTo>
                  <a:close/>
                </a:path>
              </a:pathLst>
            </a:custGeom>
            <a:ln w="9524">
              <a:solidFill>
                <a:srgbClr val="222222"/>
              </a:solidFill>
            </a:ln>
          </p:spPr>
          <p:txBody>
            <a:bodyPr wrap="square" lIns="0" tIns="0" rIns="0" bIns="0" rtlCol="0"/>
            <a:lstStyle/>
            <a:p>
              <a:endParaRPr/>
            </a:p>
          </p:txBody>
        </p:sp>
        <p:sp>
          <p:nvSpPr>
            <p:cNvPr id="51" name="object 49">
              <a:extLst>
                <a:ext uri="{FF2B5EF4-FFF2-40B4-BE49-F238E27FC236}">
                  <a16:creationId xmlns:a16="http://schemas.microsoft.com/office/drawing/2014/main" id="{C8EC90A2-C65E-4388-A16B-4715A3896C57}"/>
                </a:ext>
              </a:extLst>
            </p:cNvPr>
            <p:cNvSpPr/>
            <p:nvPr/>
          </p:nvSpPr>
          <p:spPr>
            <a:xfrm>
              <a:off x="1830627"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2" name="object 50">
              <a:extLst>
                <a:ext uri="{FF2B5EF4-FFF2-40B4-BE49-F238E27FC236}">
                  <a16:creationId xmlns:a16="http://schemas.microsoft.com/office/drawing/2014/main" id="{FAADDB90-901B-4C1F-9250-93A3BF1C2D99}"/>
                </a:ext>
              </a:extLst>
            </p:cNvPr>
            <p:cNvSpPr/>
            <p:nvPr/>
          </p:nvSpPr>
          <p:spPr>
            <a:xfrm>
              <a:off x="1830627"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3" name="object 51">
              <a:extLst>
                <a:ext uri="{FF2B5EF4-FFF2-40B4-BE49-F238E27FC236}">
                  <a16:creationId xmlns:a16="http://schemas.microsoft.com/office/drawing/2014/main" id="{D0E50A92-E0F7-4C20-9518-B6AEC666100C}"/>
                </a:ext>
              </a:extLst>
            </p:cNvPr>
            <p:cNvSpPr/>
            <p:nvPr/>
          </p:nvSpPr>
          <p:spPr>
            <a:xfrm>
              <a:off x="14762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4" name="object 52">
              <a:extLst>
                <a:ext uri="{FF2B5EF4-FFF2-40B4-BE49-F238E27FC236}">
                  <a16:creationId xmlns:a16="http://schemas.microsoft.com/office/drawing/2014/main" id="{0A13462F-054B-4C87-A726-FBFE77FF7B57}"/>
                </a:ext>
              </a:extLst>
            </p:cNvPr>
            <p:cNvSpPr/>
            <p:nvPr/>
          </p:nvSpPr>
          <p:spPr>
            <a:xfrm>
              <a:off x="14762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5" name="object 53">
              <a:extLst>
                <a:ext uri="{FF2B5EF4-FFF2-40B4-BE49-F238E27FC236}">
                  <a16:creationId xmlns:a16="http://schemas.microsoft.com/office/drawing/2014/main" id="{FC38665D-2174-427C-9282-FF729AF15773}"/>
                </a:ext>
              </a:extLst>
            </p:cNvPr>
            <p:cNvSpPr/>
            <p:nvPr/>
          </p:nvSpPr>
          <p:spPr>
            <a:xfrm>
              <a:off x="1121826" y="282753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6" name="object 54">
              <a:extLst>
                <a:ext uri="{FF2B5EF4-FFF2-40B4-BE49-F238E27FC236}">
                  <a16:creationId xmlns:a16="http://schemas.microsoft.com/office/drawing/2014/main" id="{25606FA7-7156-4F81-9623-6D5A37D85D5A}"/>
                </a:ext>
              </a:extLst>
            </p:cNvPr>
            <p:cNvSpPr/>
            <p:nvPr/>
          </p:nvSpPr>
          <p:spPr>
            <a:xfrm>
              <a:off x="1121826" y="282753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7" name="object 55">
            <a:extLst>
              <a:ext uri="{FF2B5EF4-FFF2-40B4-BE49-F238E27FC236}">
                <a16:creationId xmlns:a16="http://schemas.microsoft.com/office/drawing/2014/main" id="{FB34CF09-0AB3-49A7-815F-DC0A0B833310}"/>
              </a:ext>
            </a:extLst>
          </p:cNvPr>
          <p:cNvSpPr txBox="1"/>
          <p:nvPr/>
        </p:nvSpPr>
        <p:spPr>
          <a:xfrm>
            <a:off x="593069" y="3506458"/>
            <a:ext cx="2775764" cy="2110834"/>
          </a:xfrm>
          <a:prstGeom prst="rect">
            <a:avLst/>
          </a:prstGeom>
        </p:spPr>
        <p:txBody>
          <a:bodyPr vert="horz" wrap="square" lIns="0" tIns="12700" rIns="0" bIns="0" rtlCol="0">
            <a:spAutoFit/>
          </a:bodyPr>
          <a:lstStyle/>
          <a:p>
            <a:pPr marL="459740">
              <a:lnSpc>
                <a:spcPct val="100000"/>
              </a:lnSpc>
              <a:spcBef>
                <a:spcPts val="100"/>
              </a:spcBef>
            </a:pPr>
            <a:r>
              <a:rPr sz="1400" spc="-5" dirty="0">
                <a:latin typeface="Arial MT"/>
                <a:cs typeface="Arial MT"/>
              </a:rPr>
              <a:t>position</a:t>
            </a:r>
            <a:r>
              <a:rPr sz="1400" spc="-50" dirty="0">
                <a:latin typeface="Arial MT"/>
                <a:cs typeface="Arial MT"/>
              </a:rPr>
              <a:t> </a:t>
            </a:r>
            <a:r>
              <a:rPr sz="1400" spc="-5" dirty="0">
                <a:latin typeface="Arial MT"/>
                <a:cs typeface="Arial MT"/>
              </a:rPr>
              <a:t>encoding</a:t>
            </a:r>
            <a:endParaRPr sz="1400" dirty="0">
              <a:latin typeface="Arial MT"/>
              <a:cs typeface="Arial MT"/>
            </a:endParaRPr>
          </a:p>
          <a:p>
            <a:pPr>
              <a:lnSpc>
                <a:spcPct val="100000"/>
              </a:lnSpc>
              <a:spcBef>
                <a:spcPts val="25"/>
              </a:spcBef>
            </a:pPr>
            <a:endParaRPr sz="1700" dirty="0">
              <a:latin typeface="Arial MT"/>
              <a:cs typeface="Arial MT"/>
            </a:endParaRPr>
          </a:p>
          <a:p>
            <a:pPr marL="742315">
              <a:lnSpc>
                <a:spcPct val="100000"/>
              </a:lnSpc>
              <a:tabLst>
                <a:tab pos="1096645" algn="l"/>
                <a:tab pos="1450975"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p>
          <a:p>
            <a:pPr marL="50800" marR="43180">
              <a:lnSpc>
                <a:spcPct val="100000"/>
              </a:lnSpc>
              <a:spcBef>
                <a:spcPts val="1355"/>
              </a:spcBef>
            </a:pPr>
            <a:r>
              <a:rPr sz="1400" spc="-5" dirty="0">
                <a:latin typeface="Arial MT"/>
                <a:cs typeface="Arial MT"/>
              </a:rPr>
              <a:t>Concatenate </a:t>
            </a:r>
            <a:r>
              <a:rPr sz="1400" dirty="0">
                <a:latin typeface="Arial MT"/>
                <a:cs typeface="Arial MT"/>
              </a:rPr>
              <a:t>special </a:t>
            </a:r>
            <a:r>
              <a:rPr sz="1400" spc="-5" dirty="0">
                <a:latin typeface="Arial MT"/>
                <a:cs typeface="Arial MT"/>
              </a:rPr>
              <a:t>positional </a:t>
            </a:r>
            <a:r>
              <a:rPr sz="1400" dirty="0">
                <a:latin typeface="Arial MT"/>
                <a:cs typeface="Arial MT"/>
              </a:rPr>
              <a:t> </a:t>
            </a:r>
            <a:r>
              <a:rPr sz="1400" spc="-5" dirty="0">
                <a:latin typeface="Arial MT"/>
                <a:cs typeface="Arial MT"/>
              </a:rPr>
              <a:t>encoding</a:t>
            </a:r>
            <a:r>
              <a:rPr sz="1400" spc="-15" dirty="0">
                <a:latin typeface="Arial MT"/>
                <a:cs typeface="Arial MT"/>
              </a:rPr>
              <a:t> </a:t>
            </a:r>
            <a:r>
              <a:rPr sz="1400" dirty="0">
                <a:solidFill>
                  <a:srgbClr val="674EA7"/>
                </a:solidFill>
                <a:latin typeface="Arial MT"/>
                <a:cs typeface="Arial MT"/>
              </a:rPr>
              <a:t>p</a:t>
            </a:r>
            <a:r>
              <a:rPr sz="1400" baseline="-31250" dirty="0">
                <a:solidFill>
                  <a:srgbClr val="674EA7"/>
                </a:solidFill>
                <a:latin typeface="Arial MT"/>
                <a:cs typeface="Arial MT"/>
              </a:rPr>
              <a:t>j</a:t>
            </a:r>
            <a:r>
              <a:rPr sz="1400" spc="142" baseline="-31250" dirty="0">
                <a:solidFill>
                  <a:srgbClr val="674EA7"/>
                </a:solidFill>
                <a:latin typeface="Arial MT"/>
                <a:cs typeface="Arial MT"/>
              </a:rPr>
              <a:t> </a:t>
            </a:r>
            <a:r>
              <a:rPr sz="1400" spc="-5" dirty="0">
                <a:latin typeface="Arial MT"/>
                <a:cs typeface="Arial MT"/>
              </a:rPr>
              <a:t>to</a:t>
            </a:r>
            <a:r>
              <a:rPr sz="1400" spc="-15" dirty="0">
                <a:latin typeface="Arial MT"/>
                <a:cs typeface="Arial MT"/>
              </a:rPr>
              <a:t> </a:t>
            </a:r>
            <a:r>
              <a:rPr sz="1400" spc="-5" dirty="0">
                <a:latin typeface="Arial MT"/>
                <a:cs typeface="Arial MT"/>
              </a:rPr>
              <a:t>each</a:t>
            </a:r>
            <a:r>
              <a:rPr sz="1400" spc="-20" dirty="0">
                <a:latin typeface="Arial MT"/>
                <a:cs typeface="Arial MT"/>
              </a:rPr>
              <a:t> </a:t>
            </a:r>
            <a:r>
              <a:rPr sz="1400" spc="-5" dirty="0">
                <a:latin typeface="Arial MT"/>
                <a:cs typeface="Arial MT"/>
              </a:rPr>
              <a:t>input</a:t>
            </a:r>
            <a:r>
              <a:rPr sz="1400" spc="-15" dirty="0">
                <a:latin typeface="Arial MT"/>
                <a:cs typeface="Arial MT"/>
              </a:rPr>
              <a:t> </a:t>
            </a:r>
            <a:r>
              <a:rPr sz="1400" dirty="0">
                <a:latin typeface="Arial MT"/>
                <a:cs typeface="Arial MT"/>
              </a:rPr>
              <a:t>vector</a:t>
            </a:r>
            <a:r>
              <a:rPr sz="1400" spc="-5" dirty="0">
                <a:latin typeface="Arial MT"/>
                <a:cs typeface="Arial MT"/>
              </a:rPr>
              <a:t> </a:t>
            </a:r>
            <a:r>
              <a:rPr sz="1400" dirty="0">
                <a:solidFill>
                  <a:srgbClr val="674EA7"/>
                </a:solidFill>
                <a:latin typeface="Arial MT"/>
                <a:cs typeface="Arial MT"/>
              </a:rPr>
              <a:t>x</a:t>
            </a:r>
            <a:r>
              <a:rPr sz="1400" baseline="-31250" dirty="0">
                <a:solidFill>
                  <a:srgbClr val="674EA7"/>
                </a:solidFill>
                <a:latin typeface="Arial MT"/>
                <a:cs typeface="Arial MT"/>
              </a:rPr>
              <a:t>j</a:t>
            </a:r>
            <a:endParaRPr sz="1400" baseline="-31250" dirty="0">
              <a:latin typeface="Arial MT"/>
              <a:cs typeface="Arial MT"/>
            </a:endParaRPr>
          </a:p>
          <a:p>
            <a:pPr marL="50800" marR="263525">
              <a:lnSpc>
                <a:spcPct val="100000"/>
              </a:lnSpc>
              <a:spcBef>
                <a:spcPts val="1440"/>
              </a:spcBef>
            </a:pPr>
            <a:r>
              <a:rPr sz="1400" spc="-15" dirty="0">
                <a:latin typeface="Arial MT"/>
                <a:cs typeface="Arial MT"/>
              </a:rPr>
              <a:t>We </a:t>
            </a:r>
            <a:r>
              <a:rPr sz="1400" spc="-5" dirty="0">
                <a:latin typeface="Arial MT"/>
                <a:cs typeface="Arial MT"/>
              </a:rPr>
              <a:t>use </a:t>
            </a:r>
            <a:r>
              <a:rPr sz="1400" dirty="0">
                <a:latin typeface="Arial MT"/>
                <a:cs typeface="Arial MT"/>
              </a:rPr>
              <a:t>a </a:t>
            </a:r>
            <a:r>
              <a:rPr sz="1400" spc="-5" dirty="0">
                <a:latin typeface="Arial MT"/>
                <a:cs typeface="Arial MT"/>
              </a:rPr>
              <a:t>function </a:t>
            </a:r>
            <a:r>
              <a:rPr sz="1400" i="1" spc="-5" dirty="0">
                <a:solidFill>
                  <a:srgbClr val="674EA7"/>
                </a:solidFill>
                <a:latin typeface="Arial"/>
                <a:cs typeface="Arial"/>
              </a:rPr>
              <a:t>pos</a:t>
            </a:r>
            <a:r>
              <a:rPr sz="1400" spc="-5" dirty="0">
                <a:solidFill>
                  <a:srgbClr val="674EA7"/>
                </a:solidFill>
                <a:latin typeface="Arial MT"/>
                <a:cs typeface="Arial MT"/>
              </a:rPr>
              <a:t>: </a:t>
            </a:r>
            <a:r>
              <a:rPr sz="1400" dirty="0">
                <a:solidFill>
                  <a:srgbClr val="674EA7"/>
                </a:solidFill>
                <a:latin typeface="Arial MT"/>
                <a:cs typeface="Arial MT"/>
              </a:rPr>
              <a:t>N →R</a:t>
            </a:r>
            <a:r>
              <a:rPr sz="1400" baseline="31250" dirty="0">
                <a:solidFill>
                  <a:srgbClr val="674EA7"/>
                </a:solidFill>
                <a:latin typeface="Arial MT"/>
                <a:cs typeface="Arial MT"/>
              </a:rPr>
              <a:t>d </a:t>
            </a:r>
            <a:r>
              <a:rPr sz="1400" spc="-315" baseline="31250" dirty="0">
                <a:solidFill>
                  <a:srgbClr val="674EA7"/>
                </a:solidFill>
                <a:latin typeface="Arial MT"/>
                <a:cs typeface="Arial MT"/>
              </a:rPr>
              <a:t> </a:t>
            </a:r>
            <a:r>
              <a:rPr sz="1400" spc="-5" dirty="0">
                <a:latin typeface="Arial MT"/>
                <a:cs typeface="Arial MT"/>
              </a:rPr>
              <a:t>to</a:t>
            </a:r>
            <a:r>
              <a:rPr sz="1400" spc="-20" dirty="0">
                <a:latin typeface="Arial MT"/>
                <a:cs typeface="Arial MT"/>
              </a:rPr>
              <a:t> </a:t>
            </a:r>
            <a:r>
              <a:rPr sz="1400" spc="-5" dirty="0">
                <a:latin typeface="Arial MT"/>
                <a:cs typeface="Arial MT"/>
              </a:rPr>
              <a:t>process</a:t>
            </a:r>
            <a:r>
              <a:rPr sz="1400" spc="-15" dirty="0">
                <a:latin typeface="Arial MT"/>
                <a:cs typeface="Arial MT"/>
              </a:rPr>
              <a:t> </a:t>
            </a:r>
            <a:r>
              <a:rPr sz="1400" spc="-5" dirty="0">
                <a:latin typeface="Arial MT"/>
                <a:cs typeface="Arial MT"/>
              </a:rPr>
              <a:t>the</a:t>
            </a:r>
            <a:r>
              <a:rPr sz="1400" spc="-15" dirty="0">
                <a:latin typeface="Arial MT"/>
                <a:cs typeface="Arial MT"/>
              </a:rPr>
              <a:t> </a:t>
            </a:r>
            <a:r>
              <a:rPr sz="1400" spc="-5" dirty="0">
                <a:latin typeface="Arial MT"/>
                <a:cs typeface="Arial MT"/>
              </a:rPr>
              <a:t>position</a:t>
            </a:r>
            <a:r>
              <a:rPr sz="1400" spc="5" dirty="0">
                <a:latin typeface="Arial MT"/>
                <a:cs typeface="Arial MT"/>
              </a:rPr>
              <a:t> </a:t>
            </a:r>
            <a:r>
              <a:rPr sz="1400" dirty="0">
                <a:solidFill>
                  <a:srgbClr val="674EA7"/>
                </a:solidFill>
                <a:latin typeface="Arial MT"/>
                <a:cs typeface="Arial MT"/>
              </a:rPr>
              <a:t>j</a:t>
            </a:r>
            <a:r>
              <a:rPr sz="1400" spc="-15" dirty="0">
                <a:solidFill>
                  <a:srgbClr val="674EA7"/>
                </a:solidFill>
                <a:latin typeface="Arial MT"/>
                <a:cs typeface="Arial MT"/>
              </a:rPr>
              <a:t> </a:t>
            </a:r>
            <a:r>
              <a:rPr sz="1400" spc="-5" dirty="0">
                <a:latin typeface="Arial MT"/>
                <a:cs typeface="Arial MT"/>
              </a:rPr>
              <a:t>of</a:t>
            </a:r>
            <a:r>
              <a:rPr sz="1400" spc="-15" dirty="0">
                <a:latin typeface="Arial MT"/>
                <a:cs typeface="Arial MT"/>
              </a:rPr>
              <a:t> </a:t>
            </a:r>
            <a:r>
              <a:rPr sz="1400" spc="-5" dirty="0">
                <a:latin typeface="Arial MT"/>
                <a:cs typeface="Arial MT"/>
              </a:rPr>
              <a:t>the</a:t>
            </a:r>
            <a:endParaRPr sz="1400" dirty="0">
              <a:latin typeface="Arial MT"/>
              <a:cs typeface="Arial MT"/>
            </a:endParaRPr>
          </a:p>
          <a:p>
            <a:pPr marL="50800">
              <a:lnSpc>
                <a:spcPct val="100000"/>
              </a:lnSpc>
            </a:pPr>
            <a:r>
              <a:rPr sz="1400" dirty="0">
                <a:latin typeface="Arial MT"/>
                <a:cs typeface="Arial MT"/>
              </a:rPr>
              <a:t>vector</a:t>
            </a:r>
            <a:r>
              <a:rPr sz="1400" spc="-25" dirty="0">
                <a:latin typeface="Arial MT"/>
                <a:cs typeface="Arial MT"/>
              </a:rPr>
              <a:t> </a:t>
            </a:r>
            <a:r>
              <a:rPr sz="1400" spc="-5" dirty="0">
                <a:latin typeface="Arial MT"/>
                <a:cs typeface="Arial MT"/>
              </a:rPr>
              <a:t>into</a:t>
            </a:r>
            <a:r>
              <a:rPr sz="1400" spc="-20" dirty="0">
                <a:latin typeface="Arial MT"/>
                <a:cs typeface="Arial MT"/>
              </a:rPr>
              <a:t> </a:t>
            </a:r>
            <a:r>
              <a:rPr sz="1400" dirty="0">
                <a:latin typeface="Arial MT"/>
                <a:cs typeface="Arial MT"/>
              </a:rPr>
              <a:t>a</a:t>
            </a:r>
            <a:r>
              <a:rPr sz="1400" spc="-25" dirty="0">
                <a:latin typeface="Arial MT"/>
                <a:cs typeface="Arial MT"/>
              </a:rPr>
              <a:t> </a:t>
            </a:r>
            <a:r>
              <a:rPr sz="1400" spc="-5" dirty="0">
                <a:latin typeface="Arial MT"/>
                <a:cs typeface="Arial MT"/>
              </a:rPr>
              <a:t>d-dimensional</a:t>
            </a:r>
            <a:r>
              <a:rPr sz="1400" spc="-20" dirty="0">
                <a:latin typeface="Arial MT"/>
                <a:cs typeface="Arial MT"/>
              </a:rPr>
              <a:t> </a:t>
            </a:r>
            <a:r>
              <a:rPr sz="1400" dirty="0">
                <a:latin typeface="Arial MT"/>
                <a:cs typeface="Arial MT"/>
              </a:rPr>
              <a:t>vector</a:t>
            </a:r>
          </a:p>
        </p:txBody>
      </p:sp>
      <p:grpSp>
        <p:nvGrpSpPr>
          <p:cNvPr id="58" name="object 56">
            <a:extLst>
              <a:ext uri="{FF2B5EF4-FFF2-40B4-BE49-F238E27FC236}">
                <a16:creationId xmlns:a16="http://schemas.microsoft.com/office/drawing/2014/main" id="{382875F6-F706-4273-84AB-DBBB581CEF34}"/>
              </a:ext>
            </a:extLst>
          </p:cNvPr>
          <p:cNvGrpSpPr/>
          <p:nvPr/>
        </p:nvGrpSpPr>
        <p:grpSpPr>
          <a:xfrm>
            <a:off x="1178468" y="3900675"/>
            <a:ext cx="1140460" cy="368935"/>
            <a:chOff x="1058899" y="2786250"/>
            <a:chExt cx="1140460" cy="368935"/>
          </a:xfrm>
        </p:grpSpPr>
        <p:sp>
          <p:nvSpPr>
            <p:cNvPr id="59" name="object 57">
              <a:extLst>
                <a:ext uri="{FF2B5EF4-FFF2-40B4-BE49-F238E27FC236}">
                  <a16:creationId xmlns:a16="http://schemas.microsoft.com/office/drawing/2014/main" id="{74CB2B10-5F88-425A-853B-9CF39C6D3246}"/>
                </a:ext>
              </a:extLst>
            </p:cNvPr>
            <p:cNvSpPr/>
            <p:nvPr/>
          </p:nvSpPr>
          <p:spPr>
            <a:xfrm>
              <a:off x="1068424" y="2795775"/>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60" name="object 58">
              <a:extLst>
                <a:ext uri="{FF2B5EF4-FFF2-40B4-BE49-F238E27FC236}">
                  <a16:creationId xmlns:a16="http://schemas.microsoft.com/office/drawing/2014/main" id="{E27F91BC-C37F-4E31-9B07-789C04ECA62F}"/>
                </a:ext>
              </a:extLst>
            </p:cNvPr>
            <p:cNvSpPr/>
            <p:nvPr/>
          </p:nvSpPr>
          <p:spPr>
            <a:xfrm>
              <a:off x="1068424" y="2795775"/>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sp>
        <p:nvSpPr>
          <p:cNvPr id="61" name="object 59">
            <a:extLst>
              <a:ext uri="{FF2B5EF4-FFF2-40B4-BE49-F238E27FC236}">
                <a16:creationId xmlns:a16="http://schemas.microsoft.com/office/drawing/2014/main" id="{40183F87-BADB-4605-8486-7D3640D2FC81}"/>
              </a:ext>
            </a:extLst>
          </p:cNvPr>
          <p:cNvSpPr txBox="1"/>
          <p:nvPr/>
        </p:nvSpPr>
        <p:spPr>
          <a:xfrm>
            <a:off x="264794" y="5621225"/>
            <a:ext cx="3522979" cy="582295"/>
          </a:xfrm>
          <a:prstGeom prst="rect">
            <a:avLst/>
          </a:prstGeom>
        </p:spPr>
        <p:txBody>
          <a:bodyPr vert="horz" wrap="square" lIns="0" tIns="0" rIns="0" bIns="0" rtlCol="0">
            <a:spAutoFit/>
          </a:bodyPr>
          <a:lstStyle/>
          <a:p>
            <a:pPr marL="378460">
              <a:lnSpc>
                <a:spcPts val="1425"/>
              </a:lnSpc>
            </a:pPr>
            <a:r>
              <a:rPr sz="1400" spc="-5" dirty="0">
                <a:latin typeface="Arial MT"/>
                <a:cs typeface="Arial MT"/>
              </a:rPr>
              <a:t>So,</a:t>
            </a:r>
            <a:r>
              <a:rPr sz="1400" spc="-20" dirty="0">
                <a:latin typeface="Arial MT"/>
                <a:cs typeface="Arial MT"/>
              </a:rPr>
              <a:t> </a:t>
            </a:r>
            <a:r>
              <a:rPr sz="1400" dirty="0">
                <a:solidFill>
                  <a:srgbClr val="674EA7"/>
                </a:solidFill>
                <a:latin typeface="Arial MT"/>
                <a:cs typeface="Arial MT"/>
              </a:rPr>
              <a:t>p</a:t>
            </a:r>
            <a:r>
              <a:rPr sz="1400" baseline="-31250" dirty="0">
                <a:solidFill>
                  <a:srgbClr val="674EA7"/>
                </a:solidFill>
                <a:latin typeface="Arial MT"/>
                <a:cs typeface="Arial MT"/>
              </a:rPr>
              <a:t>j</a:t>
            </a:r>
            <a:r>
              <a:rPr sz="1400" spc="135" baseline="-31250" dirty="0">
                <a:solidFill>
                  <a:srgbClr val="674EA7"/>
                </a:solidFill>
                <a:latin typeface="Arial MT"/>
                <a:cs typeface="Arial MT"/>
              </a:rPr>
              <a:t> </a:t>
            </a:r>
            <a:r>
              <a:rPr sz="1400" dirty="0">
                <a:solidFill>
                  <a:srgbClr val="674EA7"/>
                </a:solidFill>
                <a:latin typeface="Arial MT"/>
                <a:cs typeface="Arial MT"/>
              </a:rPr>
              <a:t>=</a:t>
            </a:r>
            <a:r>
              <a:rPr sz="1400" spc="-15" dirty="0">
                <a:solidFill>
                  <a:srgbClr val="674EA7"/>
                </a:solidFill>
                <a:latin typeface="Arial MT"/>
                <a:cs typeface="Arial MT"/>
              </a:rPr>
              <a:t> </a:t>
            </a:r>
            <a:r>
              <a:rPr sz="1400" i="1" spc="-5" dirty="0">
                <a:solidFill>
                  <a:srgbClr val="674EA7"/>
                </a:solidFill>
                <a:latin typeface="Arial"/>
                <a:cs typeface="Arial"/>
              </a:rPr>
              <a:t>pos</a:t>
            </a:r>
            <a:r>
              <a:rPr sz="1400" spc="-5" dirty="0">
                <a:solidFill>
                  <a:srgbClr val="674EA7"/>
                </a:solidFill>
                <a:latin typeface="Arial MT"/>
                <a:cs typeface="Arial MT"/>
              </a:rPr>
              <a:t>(j)</a:t>
            </a:r>
            <a:endParaRPr sz="1400" dirty="0">
              <a:latin typeface="Arial MT"/>
              <a:cs typeface="Arial MT"/>
            </a:endParaRPr>
          </a:p>
          <a:p>
            <a:pPr marL="12700">
              <a:lnSpc>
                <a:spcPct val="100000"/>
              </a:lnSpc>
              <a:spcBef>
                <a:spcPts val="869"/>
              </a:spcBef>
            </a:pPr>
            <a:r>
              <a:rPr sz="1800" spc="-5" dirty="0">
                <a:solidFill>
                  <a:srgbClr val="FFFFFF"/>
                </a:solidFill>
                <a:latin typeface="Arial MT"/>
                <a:cs typeface="Arial MT"/>
              </a:rPr>
              <a:t>Fei-Fei</a:t>
            </a:r>
            <a:r>
              <a:rPr sz="1800" spc="-20" dirty="0">
                <a:solidFill>
                  <a:srgbClr val="FFFFFF"/>
                </a:solidFill>
                <a:latin typeface="Arial MT"/>
                <a:cs typeface="Arial MT"/>
              </a:rPr>
              <a:t> </a:t>
            </a:r>
            <a:r>
              <a:rPr sz="1800" spc="-5" dirty="0">
                <a:solidFill>
                  <a:srgbClr val="FFFFFF"/>
                </a:solidFill>
                <a:latin typeface="Arial MT"/>
                <a:cs typeface="Arial MT"/>
              </a:rPr>
              <a:t>Li,</a:t>
            </a:r>
            <a:r>
              <a:rPr sz="1800" spc="-20" dirty="0">
                <a:solidFill>
                  <a:srgbClr val="FFFFFF"/>
                </a:solidFill>
                <a:latin typeface="Arial MT"/>
                <a:cs typeface="Arial MT"/>
              </a:rPr>
              <a:t> </a:t>
            </a:r>
            <a:r>
              <a:rPr sz="1800" dirty="0">
                <a:solidFill>
                  <a:srgbClr val="FFFFFF"/>
                </a:solidFill>
                <a:latin typeface="Arial MT"/>
                <a:cs typeface="Arial MT"/>
              </a:rPr>
              <a:t>Jiajun</a:t>
            </a:r>
            <a:r>
              <a:rPr sz="1800" spc="-20" dirty="0">
                <a:solidFill>
                  <a:srgbClr val="FFFFFF"/>
                </a:solidFill>
                <a:latin typeface="Arial MT"/>
                <a:cs typeface="Arial MT"/>
              </a:rPr>
              <a:t> </a:t>
            </a:r>
            <a:r>
              <a:rPr sz="1800" spc="-15" dirty="0">
                <a:solidFill>
                  <a:srgbClr val="FFFFFF"/>
                </a:solidFill>
                <a:latin typeface="Arial MT"/>
                <a:cs typeface="Arial MT"/>
              </a:rPr>
              <a:t>Wu,</a:t>
            </a:r>
            <a:r>
              <a:rPr sz="1800" spc="-20" dirty="0">
                <a:solidFill>
                  <a:srgbClr val="FFFFFF"/>
                </a:solidFill>
                <a:latin typeface="Arial MT"/>
                <a:cs typeface="Arial MT"/>
              </a:rPr>
              <a:t> </a:t>
            </a:r>
            <a:r>
              <a:rPr sz="1800" spc="-5" dirty="0">
                <a:solidFill>
                  <a:srgbClr val="FFFFFF"/>
                </a:solidFill>
                <a:latin typeface="Arial MT"/>
                <a:cs typeface="Arial MT"/>
              </a:rPr>
              <a:t>Ruohan</a:t>
            </a:r>
            <a:r>
              <a:rPr sz="1800" spc="-20" dirty="0">
                <a:solidFill>
                  <a:srgbClr val="FFFFFF"/>
                </a:solidFill>
                <a:latin typeface="Arial MT"/>
                <a:cs typeface="Arial MT"/>
              </a:rPr>
              <a:t> </a:t>
            </a:r>
            <a:r>
              <a:rPr sz="1800" spc="-5" dirty="0">
                <a:solidFill>
                  <a:srgbClr val="FFFFFF"/>
                </a:solidFill>
                <a:latin typeface="Arial MT"/>
                <a:cs typeface="Arial MT"/>
              </a:rPr>
              <a:t>Gao</a:t>
            </a:r>
            <a:endParaRPr sz="1800" dirty="0">
              <a:latin typeface="Arial MT"/>
              <a:cs typeface="Arial MT"/>
            </a:endParaRPr>
          </a:p>
        </p:txBody>
      </p:sp>
      <p:sp>
        <p:nvSpPr>
          <p:cNvPr id="4" name="矩形 3"/>
          <p:cNvSpPr/>
          <p:nvPr/>
        </p:nvSpPr>
        <p:spPr>
          <a:xfrm>
            <a:off x="3697108" y="3771520"/>
            <a:ext cx="5436497" cy="2462213"/>
          </a:xfrm>
          <a:prstGeom prst="rect">
            <a:avLst/>
          </a:prstGeom>
        </p:spPr>
        <p:txBody>
          <a:bodyPr wrap="square">
            <a:spAutoFit/>
          </a:bodyPr>
          <a:lstStyle/>
          <a:p>
            <a:r>
              <a:rPr lang="zh-CN" altLang="en-US" sz="1600" dirty="0">
                <a:solidFill>
                  <a:srgbClr val="121212"/>
                </a:solidFill>
                <a:latin typeface="-apple-system"/>
              </a:rPr>
              <a:t>一般我们可能想到的方案是：</a:t>
            </a:r>
          </a:p>
          <a:p>
            <a:pPr>
              <a:spcBef>
                <a:spcPts val="600"/>
              </a:spcBef>
              <a:buFont typeface="+mj-lt"/>
              <a:buAutoNum type="arabicPeriod"/>
            </a:pPr>
            <a:r>
              <a:rPr lang="zh-CN" altLang="en-US" sz="1600" dirty="0">
                <a:solidFill>
                  <a:srgbClr val="121212"/>
                </a:solidFill>
                <a:latin typeface="-apple-system"/>
              </a:rPr>
              <a:t>给每一个时间步设定</a:t>
            </a:r>
            <a:r>
              <a:rPr lang="en-US" altLang="zh-CN" sz="1600" dirty="0">
                <a:solidFill>
                  <a:srgbClr val="121212"/>
                </a:solidFill>
                <a:latin typeface="-apple-system"/>
              </a:rPr>
              <a:t>[0,1]</a:t>
            </a:r>
            <a:r>
              <a:rPr lang="zh-CN" altLang="en-US" sz="1600" dirty="0">
                <a:solidFill>
                  <a:srgbClr val="121212"/>
                </a:solidFill>
                <a:latin typeface="-apple-system"/>
              </a:rPr>
              <a:t>范围的一个值，</a:t>
            </a:r>
            <a:r>
              <a:rPr lang="en-US" altLang="zh-CN" sz="1600" dirty="0">
                <a:solidFill>
                  <a:srgbClr val="121212"/>
                </a:solidFill>
                <a:latin typeface="-apple-system"/>
              </a:rPr>
              <a:t>0</a:t>
            </a:r>
            <a:r>
              <a:rPr lang="zh-CN" altLang="en-US" sz="1600" dirty="0">
                <a:solidFill>
                  <a:srgbClr val="121212"/>
                </a:solidFill>
                <a:latin typeface="-apple-system"/>
              </a:rPr>
              <a:t>表示第一个，</a:t>
            </a:r>
            <a:r>
              <a:rPr lang="en-US" altLang="zh-CN" sz="1600" dirty="0">
                <a:solidFill>
                  <a:srgbClr val="121212"/>
                </a:solidFill>
                <a:latin typeface="-apple-system"/>
              </a:rPr>
              <a:t>1</a:t>
            </a:r>
            <a:r>
              <a:rPr lang="zh-CN" altLang="en-US" sz="1600" dirty="0">
                <a:solidFill>
                  <a:srgbClr val="121212"/>
                </a:solidFill>
                <a:latin typeface="-apple-system"/>
              </a:rPr>
              <a:t>表示最后一个。这样做的问题是，我们不确定句子里有多少个单词，不同单词数的句子中相邻单词之间的距离就不固定了。</a:t>
            </a:r>
          </a:p>
          <a:p>
            <a:pPr>
              <a:spcBef>
                <a:spcPts val="600"/>
              </a:spcBef>
              <a:buFont typeface="+mj-lt"/>
              <a:buAutoNum type="arabicPeriod"/>
            </a:pPr>
            <a:r>
              <a:rPr lang="zh-CN" altLang="en-US" sz="1600" dirty="0">
                <a:solidFill>
                  <a:srgbClr val="121212"/>
                </a:solidFill>
                <a:latin typeface="-apple-system"/>
              </a:rPr>
              <a:t>给每一个时间步分配一个数值，例如第一个单词分配“</a:t>
            </a:r>
            <a:r>
              <a:rPr lang="en-US" altLang="zh-CN" sz="1600" dirty="0">
                <a:solidFill>
                  <a:srgbClr val="121212"/>
                </a:solidFill>
                <a:latin typeface="-apple-system"/>
              </a:rPr>
              <a:t>1”</a:t>
            </a:r>
            <a:r>
              <a:rPr lang="zh-CN" altLang="en-US" sz="1600" dirty="0">
                <a:solidFill>
                  <a:srgbClr val="121212"/>
                </a:solidFill>
                <a:latin typeface="-apple-system"/>
              </a:rPr>
              <a:t>，第二个单词分配“</a:t>
            </a:r>
            <a:r>
              <a:rPr lang="en-US" altLang="zh-CN" sz="1600" dirty="0">
                <a:solidFill>
                  <a:srgbClr val="121212"/>
                </a:solidFill>
                <a:latin typeface="-apple-system"/>
              </a:rPr>
              <a:t>2”</a:t>
            </a:r>
            <a:r>
              <a:rPr lang="zh-CN" altLang="en-US" sz="1600" dirty="0">
                <a:solidFill>
                  <a:srgbClr val="121212"/>
                </a:solidFill>
                <a:latin typeface="-apple-system"/>
              </a:rPr>
              <a:t>等等。这样做的问题是，这些值很大，并且实际中遇到的句子可能比训练时见过的句子还要长，这就会导致模型泛化性能变差。</a:t>
            </a:r>
            <a:endParaRPr lang="zh-CN" altLang="en-US" sz="1600" b="0" i="0" dirty="0">
              <a:solidFill>
                <a:srgbClr val="121212"/>
              </a:solidFill>
              <a:effectLst/>
              <a:latin typeface="-apple-system"/>
            </a:endParaRPr>
          </a:p>
        </p:txBody>
      </p:sp>
    </p:spTree>
    <p:extLst>
      <p:ext uri="{BB962C8B-B14F-4D97-AF65-F5344CB8AC3E}">
        <p14:creationId xmlns:p14="http://schemas.microsoft.com/office/powerpoint/2010/main" val="1180251130"/>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3A1CC-0C35-4CF8-AE98-0B1994806779}"/>
              </a:ext>
            </a:extLst>
          </p:cNvPr>
          <p:cNvSpPr>
            <a:spLocks noGrp="1"/>
          </p:cNvSpPr>
          <p:nvPr>
            <p:ph type="title"/>
          </p:nvPr>
        </p:nvSpPr>
        <p:spPr/>
        <p:txBody>
          <a:bodyPr/>
          <a:lstStyle/>
          <a:p>
            <a:r>
              <a:rPr lang="en-US" altLang="zh-CN" spc="-10" dirty="0"/>
              <a:t>Positional</a:t>
            </a:r>
            <a:r>
              <a:rPr lang="en-US" altLang="zh-CN" spc="-85" dirty="0"/>
              <a:t> </a:t>
            </a:r>
            <a:r>
              <a:rPr lang="en-US" altLang="zh-CN" spc="-5" dirty="0"/>
              <a:t>encoding</a:t>
            </a:r>
            <a:endParaRPr lang="zh-CN" altLang="en-US" dirty="0"/>
          </a:p>
        </p:txBody>
      </p:sp>
      <p:pic>
        <p:nvPicPr>
          <p:cNvPr id="65" name="内容占位符 64">
            <a:extLst>
              <a:ext uri="{FF2B5EF4-FFF2-40B4-BE49-F238E27FC236}">
                <a16:creationId xmlns:a16="http://schemas.microsoft.com/office/drawing/2014/main" id="{A4F3C2F4-3119-4AC5-9221-0EFCD1C81059}"/>
              </a:ext>
            </a:extLst>
          </p:cNvPr>
          <p:cNvPicPr>
            <a:picLocks noGrp="1" noChangeAspect="1"/>
          </p:cNvPicPr>
          <p:nvPr>
            <p:ph idx="1"/>
          </p:nvPr>
        </p:nvPicPr>
        <p:blipFill>
          <a:blip r:embed="rId3"/>
          <a:stretch>
            <a:fillRect/>
          </a:stretch>
        </p:blipFill>
        <p:spPr>
          <a:xfrm>
            <a:off x="5235655" y="3800341"/>
            <a:ext cx="3776838" cy="656620"/>
          </a:xfrm>
          <a:prstGeom prst="rect">
            <a:avLst/>
          </a:prstGeom>
        </p:spPr>
      </p:pic>
      <p:sp>
        <p:nvSpPr>
          <p:cNvPr id="4" name="object 3">
            <a:extLst>
              <a:ext uri="{FF2B5EF4-FFF2-40B4-BE49-F238E27FC236}">
                <a16:creationId xmlns:a16="http://schemas.microsoft.com/office/drawing/2014/main" id="{FB692C38-DBC2-4D09-8B1A-E8C166AD5026}"/>
              </a:ext>
            </a:extLst>
          </p:cNvPr>
          <p:cNvSpPr txBox="1"/>
          <p:nvPr/>
        </p:nvSpPr>
        <p:spPr>
          <a:xfrm>
            <a:off x="4106068" y="1800992"/>
            <a:ext cx="2409081" cy="25904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MT"/>
                <a:cs typeface="Arial MT"/>
              </a:rPr>
              <a:t>Options</a:t>
            </a:r>
            <a:r>
              <a:rPr sz="1600" spc="-35" dirty="0">
                <a:latin typeface="Arial MT"/>
                <a:cs typeface="Arial MT"/>
              </a:rPr>
              <a:t> </a:t>
            </a:r>
            <a:r>
              <a:rPr sz="1600" spc="-5" dirty="0">
                <a:latin typeface="Arial MT"/>
                <a:cs typeface="Arial MT"/>
              </a:rPr>
              <a:t>for</a:t>
            </a:r>
            <a:r>
              <a:rPr sz="1600" spc="-15" dirty="0">
                <a:latin typeface="Arial MT"/>
                <a:cs typeface="Arial MT"/>
              </a:rPr>
              <a:t> </a:t>
            </a:r>
            <a:r>
              <a:rPr sz="1600" i="1" spc="-5" dirty="0">
                <a:solidFill>
                  <a:srgbClr val="674EA7"/>
                </a:solidFill>
                <a:latin typeface="Arial"/>
                <a:cs typeface="Arial"/>
              </a:rPr>
              <a:t>pos</a:t>
            </a:r>
            <a:r>
              <a:rPr sz="1600" spc="-5" dirty="0">
                <a:solidFill>
                  <a:srgbClr val="674EA7"/>
                </a:solidFill>
                <a:latin typeface="Arial MT"/>
                <a:cs typeface="Arial MT"/>
              </a:rPr>
              <a:t>(.)</a:t>
            </a:r>
            <a:endParaRPr sz="1600" dirty="0">
              <a:latin typeface="Arial MT"/>
              <a:cs typeface="Arial MT"/>
            </a:endParaRPr>
          </a:p>
        </p:txBody>
      </p:sp>
      <p:sp>
        <p:nvSpPr>
          <p:cNvPr id="5" name="object 4">
            <a:extLst>
              <a:ext uri="{FF2B5EF4-FFF2-40B4-BE49-F238E27FC236}">
                <a16:creationId xmlns:a16="http://schemas.microsoft.com/office/drawing/2014/main" id="{6265F38C-05A0-457F-97AB-10F829F7C381}"/>
              </a:ext>
            </a:extLst>
          </p:cNvPr>
          <p:cNvSpPr txBox="1"/>
          <p:nvPr/>
        </p:nvSpPr>
        <p:spPr>
          <a:xfrm>
            <a:off x="4106067" y="2063551"/>
            <a:ext cx="3283965" cy="259045"/>
          </a:xfrm>
          <a:prstGeom prst="rect">
            <a:avLst/>
          </a:prstGeom>
        </p:spPr>
        <p:txBody>
          <a:bodyPr vert="horz" wrap="square" lIns="0" tIns="12700" rIns="0" bIns="0" rtlCol="0">
            <a:spAutoFit/>
          </a:bodyPr>
          <a:lstStyle/>
          <a:p>
            <a:pPr marL="12700">
              <a:lnSpc>
                <a:spcPct val="100000"/>
              </a:lnSpc>
              <a:spcBef>
                <a:spcPts val="100"/>
              </a:spcBef>
              <a:tabLst>
                <a:tab pos="368300" algn="l"/>
              </a:tabLst>
            </a:pPr>
            <a:r>
              <a:rPr sz="1600" spc="-5" dirty="0">
                <a:latin typeface="Arial MT"/>
                <a:cs typeface="Arial MT"/>
              </a:rPr>
              <a:t>1.	Learn</a:t>
            </a:r>
            <a:r>
              <a:rPr sz="1600" spc="-35" dirty="0">
                <a:latin typeface="Arial MT"/>
                <a:cs typeface="Arial MT"/>
              </a:rPr>
              <a:t> </a:t>
            </a:r>
            <a:r>
              <a:rPr sz="1600" dirty="0">
                <a:latin typeface="Arial MT"/>
                <a:cs typeface="Arial MT"/>
              </a:rPr>
              <a:t>a</a:t>
            </a:r>
            <a:r>
              <a:rPr sz="1600" spc="-30" dirty="0">
                <a:latin typeface="Arial MT"/>
                <a:cs typeface="Arial MT"/>
              </a:rPr>
              <a:t> </a:t>
            </a:r>
            <a:r>
              <a:rPr sz="1600" spc="-5" dirty="0">
                <a:latin typeface="Arial MT"/>
                <a:cs typeface="Arial MT"/>
              </a:rPr>
              <a:t>lookup</a:t>
            </a:r>
            <a:r>
              <a:rPr sz="1600" spc="-30" dirty="0">
                <a:latin typeface="Arial MT"/>
                <a:cs typeface="Arial MT"/>
              </a:rPr>
              <a:t> </a:t>
            </a:r>
            <a:r>
              <a:rPr sz="1600" spc="-5" dirty="0">
                <a:latin typeface="Arial MT"/>
                <a:cs typeface="Arial MT"/>
              </a:rPr>
              <a:t>table:</a:t>
            </a:r>
            <a:endParaRPr sz="1600" dirty="0">
              <a:latin typeface="Arial MT"/>
              <a:cs typeface="Arial MT"/>
            </a:endParaRPr>
          </a:p>
        </p:txBody>
      </p:sp>
      <mc:AlternateContent xmlns:mc="http://schemas.openxmlformats.org/markup-compatibility/2006" xmlns:a14="http://schemas.microsoft.com/office/drawing/2010/main">
        <mc:Choice Requires="a14">
          <p:sp>
            <p:nvSpPr>
              <p:cNvPr id="6" name="object 5">
                <a:extLst>
                  <a:ext uri="{FF2B5EF4-FFF2-40B4-BE49-F238E27FC236}">
                    <a16:creationId xmlns:a16="http://schemas.microsoft.com/office/drawing/2014/main" id="{FF2AE99B-DF06-45BE-9C76-C35CBC46A2A7}"/>
                  </a:ext>
                </a:extLst>
              </p:cNvPr>
              <p:cNvSpPr txBox="1"/>
              <p:nvPr/>
            </p:nvSpPr>
            <p:spPr>
              <a:xfrm>
                <a:off x="4320494" y="2334995"/>
                <a:ext cx="4649040" cy="505267"/>
              </a:xfrm>
              <a:prstGeom prst="rect">
                <a:avLst/>
              </a:prstGeom>
            </p:spPr>
            <p:txBody>
              <a:bodyPr vert="horz" wrap="square" lIns="0" tIns="12700" rIns="0" bIns="0" rtlCol="0">
                <a:spAutoFit/>
              </a:bodyPr>
              <a:lstStyle/>
              <a:p>
                <a:pPr marL="332740" indent="-320675">
                  <a:lnSpc>
                    <a:spcPct val="100000"/>
                  </a:lnSpc>
                  <a:spcBef>
                    <a:spcPts val="100"/>
                  </a:spcBef>
                  <a:buChar char="○"/>
                  <a:tabLst>
                    <a:tab pos="332740" algn="l"/>
                    <a:tab pos="333375" algn="l"/>
                  </a:tabLst>
                </a:pPr>
                <a:r>
                  <a:rPr sz="1600" spc="-5" dirty="0">
                    <a:latin typeface="Arial MT"/>
                    <a:cs typeface="Arial MT"/>
                  </a:rPr>
                  <a:t>Lear</a:t>
                </a:r>
                <a:r>
                  <a:rPr sz="1600" dirty="0">
                    <a:latin typeface="Arial MT"/>
                    <a:cs typeface="Arial MT"/>
                  </a:rPr>
                  <a:t>n</a:t>
                </a:r>
                <a:r>
                  <a:rPr sz="1600" spc="-5" dirty="0">
                    <a:latin typeface="Arial MT"/>
                    <a:cs typeface="Arial MT"/>
                  </a:rPr>
                  <a:t> parameter</a:t>
                </a:r>
                <a:r>
                  <a:rPr sz="1600" dirty="0">
                    <a:latin typeface="Arial MT"/>
                    <a:cs typeface="Arial MT"/>
                  </a:rPr>
                  <a:t>s</a:t>
                </a:r>
                <a:r>
                  <a:rPr sz="1600" spc="-5" dirty="0">
                    <a:latin typeface="Arial MT"/>
                    <a:cs typeface="Arial MT"/>
                  </a:rPr>
                  <a:t> t</a:t>
                </a:r>
                <a:r>
                  <a:rPr sz="1600" dirty="0">
                    <a:latin typeface="Arial MT"/>
                    <a:cs typeface="Arial MT"/>
                  </a:rPr>
                  <a:t>o</a:t>
                </a:r>
                <a:r>
                  <a:rPr sz="1600" spc="-5" dirty="0">
                    <a:latin typeface="Arial MT"/>
                    <a:cs typeface="Arial MT"/>
                  </a:rPr>
                  <a:t> us</a:t>
                </a:r>
                <a:r>
                  <a:rPr sz="1600" dirty="0">
                    <a:latin typeface="Arial MT"/>
                    <a:cs typeface="Arial MT"/>
                  </a:rPr>
                  <a:t>e</a:t>
                </a:r>
                <a:r>
                  <a:rPr sz="1600" spc="-5" dirty="0">
                    <a:latin typeface="Arial MT"/>
                    <a:cs typeface="Arial MT"/>
                  </a:rPr>
                  <a:t> fo</a:t>
                </a:r>
                <a:r>
                  <a:rPr sz="1600" dirty="0">
                    <a:latin typeface="Arial MT"/>
                    <a:cs typeface="Arial MT"/>
                  </a:rPr>
                  <a:t>r</a:t>
                </a:r>
                <a:r>
                  <a:rPr sz="1600" spc="15" dirty="0">
                    <a:latin typeface="Arial MT"/>
                    <a:cs typeface="Arial MT"/>
                  </a:rPr>
                  <a:t> </a:t>
                </a:r>
                <a:r>
                  <a:rPr sz="1600" i="1" spc="-5" dirty="0">
                    <a:solidFill>
                      <a:srgbClr val="674EA7"/>
                    </a:solidFill>
                    <a:latin typeface="Arial"/>
                    <a:cs typeface="Arial"/>
                  </a:rPr>
                  <a:t>po</a:t>
                </a:r>
                <a:r>
                  <a:rPr sz="1600" i="1" dirty="0">
                    <a:solidFill>
                      <a:srgbClr val="674EA7"/>
                    </a:solidFill>
                    <a:latin typeface="Arial"/>
                    <a:cs typeface="Arial"/>
                  </a:rPr>
                  <a:t>s</a:t>
                </a:r>
                <a:r>
                  <a:rPr sz="1600" dirty="0">
                    <a:solidFill>
                      <a:srgbClr val="674EA7"/>
                    </a:solidFill>
                    <a:latin typeface="Arial MT"/>
                    <a:cs typeface="Arial MT"/>
                  </a:rPr>
                  <a:t>(t) </a:t>
                </a:r>
                <a:r>
                  <a:rPr sz="1600" spc="-5" dirty="0">
                    <a:latin typeface="Arial MT"/>
                    <a:cs typeface="Arial MT"/>
                  </a:rPr>
                  <a:t>fo</a:t>
                </a:r>
                <a:r>
                  <a:rPr sz="1600" dirty="0">
                    <a:latin typeface="Arial MT"/>
                    <a:cs typeface="Arial MT"/>
                  </a:rPr>
                  <a:t>r </a:t>
                </a:r>
                <a:r>
                  <a:rPr sz="1600" dirty="0">
                    <a:solidFill>
                      <a:srgbClr val="674EA7"/>
                    </a:solidFill>
                    <a:latin typeface="Arial MT"/>
                    <a:cs typeface="Arial MT"/>
                  </a:rPr>
                  <a:t>t</a:t>
                </a:r>
                <a:r>
                  <a:rPr sz="1600" spc="-5" dirty="0">
                    <a:solidFill>
                      <a:srgbClr val="674EA7"/>
                    </a:solidFill>
                    <a:latin typeface="Arial MT"/>
                    <a:cs typeface="Arial MT"/>
                  </a:rPr>
                  <a:t> </a:t>
                </a:r>
                <a14:m>
                  <m:oMath xmlns:m="http://schemas.openxmlformats.org/officeDocument/2006/math">
                    <m:r>
                      <a:rPr lang="zh-CN" altLang="en-US" sz="1600" i="1" spc="-5">
                        <a:solidFill>
                          <a:srgbClr val="674EA7"/>
                        </a:solidFill>
                        <a:latin typeface="Cambria Math" panose="02040503050406030204" pitchFamily="18" charset="0"/>
                        <a:cs typeface="Arial MT"/>
                      </a:rPr>
                      <m:t>∈</m:t>
                    </m:r>
                  </m:oMath>
                </a14:m>
                <a:r>
                  <a:rPr sz="1600" spc="-5" dirty="0">
                    <a:solidFill>
                      <a:srgbClr val="674EA7"/>
                    </a:solidFill>
                    <a:latin typeface="Arial MT"/>
                    <a:cs typeface="Arial MT"/>
                  </a:rPr>
                  <a:t>[0</a:t>
                </a:r>
                <a:r>
                  <a:rPr sz="1600" dirty="0">
                    <a:solidFill>
                      <a:srgbClr val="674EA7"/>
                    </a:solidFill>
                    <a:latin typeface="Arial MT"/>
                    <a:cs typeface="Arial MT"/>
                  </a:rPr>
                  <a:t>,</a:t>
                </a:r>
                <a:r>
                  <a:rPr sz="1600" spc="-5" dirty="0">
                    <a:solidFill>
                      <a:srgbClr val="674EA7"/>
                    </a:solidFill>
                    <a:latin typeface="Arial MT"/>
                    <a:cs typeface="Arial MT"/>
                  </a:rPr>
                  <a:t> T)</a:t>
                </a:r>
                <a:endParaRPr sz="1600" dirty="0">
                  <a:latin typeface="Arial MT"/>
                  <a:cs typeface="Arial MT"/>
                </a:endParaRPr>
              </a:p>
              <a:p>
                <a:pPr marL="332740" indent="-320675">
                  <a:lnSpc>
                    <a:spcPct val="100000"/>
                  </a:lnSpc>
                  <a:buChar char="○"/>
                  <a:tabLst>
                    <a:tab pos="332740" algn="l"/>
                    <a:tab pos="333375" algn="l"/>
                  </a:tabLst>
                </a:pPr>
                <a:r>
                  <a:rPr sz="1600" spc="-5" dirty="0">
                    <a:latin typeface="Arial MT"/>
                    <a:cs typeface="Arial MT"/>
                  </a:rPr>
                  <a:t>Lookup</a:t>
                </a:r>
                <a:r>
                  <a:rPr sz="1600" spc="-20" dirty="0">
                    <a:latin typeface="Arial MT"/>
                    <a:cs typeface="Arial MT"/>
                  </a:rPr>
                  <a:t> </a:t>
                </a:r>
                <a:r>
                  <a:rPr sz="1600" spc="-5" dirty="0">
                    <a:latin typeface="Arial MT"/>
                    <a:cs typeface="Arial MT"/>
                  </a:rPr>
                  <a:t>table</a:t>
                </a:r>
                <a:r>
                  <a:rPr sz="1600" spc="-20" dirty="0">
                    <a:latin typeface="Arial MT"/>
                    <a:cs typeface="Arial MT"/>
                  </a:rPr>
                  <a:t> </a:t>
                </a:r>
                <a:r>
                  <a:rPr sz="1600" dirty="0">
                    <a:latin typeface="Arial MT"/>
                    <a:cs typeface="Arial MT"/>
                  </a:rPr>
                  <a:t>contains</a:t>
                </a:r>
                <a:r>
                  <a:rPr sz="1600" spc="-35" dirty="0">
                    <a:latin typeface="Arial MT"/>
                    <a:cs typeface="Arial MT"/>
                  </a:rPr>
                  <a:t> </a:t>
                </a:r>
                <a:r>
                  <a:rPr sz="1600" dirty="0">
                    <a:latin typeface="Arial MT"/>
                    <a:cs typeface="Arial MT"/>
                  </a:rPr>
                  <a:t>T</a:t>
                </a:r>
                <a:r>
                  <a:rPr sz="1600" spc="-35" dirty="0">
                    <a:latin typeface="Arial MT"/>
                    <a:cs typeface="Arial MT"/>
                  </a:rPr>
                  <a:t> </a:t>
                </a:r>
                <a:r>
                  <a:rPr sz="1600" dirty="0">
                    <a:latin typeface="Arial MT"/>
                    <a:cs typeface="Arial MT"/>
                  </a:rPr>
                  <a:t>x</a:t>
                </a:r>
                <a:r>
                  <a:rPr sz="1600" spc="-20" dirty="0">
                    <a:latin typeface="Arial MT"/>
                    <a:cs typeface="Arial MT"/>
                  </a:rPr>
                  <a:t> </a:t>
                </a:r>
                <a:r>
                  <a:rPr sz="1600" dirty="0">
                    <a:latin typeface="Arial MT"/>
                    <a:cs typeface="Arial MT"/>
                  </a:rPr>
                  <a:t>d</a:t>
                </a:r>
                <a:r>
                  <a:rPr sz="1600" spc="-15" dirty="0">
                    <a:latin typeface="Arial MT"/>
                    <a:cs typeface="Arial MT"/>
                  </a:rPr>
                  <a:t> </a:t>
                </a:r>
                <a:r>
                  <a:rPr sz="1600" spc="-5" dirty="0">
                    <a:latin typeface="Arial MT"/>
                    <a:cs typeface="Arial MT"/>
                  </a:rPr>
                  <a:t>parameters.</a:t>
                </a:r>
                <a:endParaRPr sz="1600" dirty="0">
                  <a:latin typeface="Arial MT"/>
                  <a:cs typeface="Arial MT"/>
                </a:endParaRPr>
              </a:p>
            </p:txBody>
          </p:sp>
        </mc:Choice>
        <mc:Fallback xmlns="">
          <p:sp>
            <p:nvSpPr>
              <p:cNvPr id="6" name="object 5">
                <a:extLst>
                  <a:ext uri="{FF2B5EF4-FFF2-40B4-BE49-F238E27FC236}">
                    <a16:creationId xmlns:a16="http://schemas.microsoft.com/office/drawing/2014/main" id="{FF2AE99B-DF06-45BE-9C76-C35CBC46A2A7}"/>
                  </a:ext>
                </a:extLst>
              </p:cNvPr>
              <p:cNvSpPr txBox="1">
                <a:spLocks noRot="1" noChangeAspect="1" noMove="1" noResize="1" noEditPoints="1" noAdjustHandles="1" noChangeArrowheads="1" noChangeShapeType="1" noTextEdit="1"/>
              </p:cNvSpPr>
              <p:nvPr/>
            </p:nvSpPr>
            <p:spPr>
              <a:xfrm>
                <a:off x="4320494" y="2334995"/>
                <a:ext cx="4649040" cy="505267"/>
              </a:xfrm>
              <a:prstGeom prst="rect">
                <a:avLst/>
              </a:prstGeom>
              <a:blipFill>
                <a:blip r:embed="rId4"/>
                <a:stretch>
                  <a:fillRect l="-1969" t="-9639" b="-24096"/>
                </a:stretch>
              </a:blipFill>
            </p:spPr>
            <p:txBody>
              <a:bodyPr/>
              <a:lstStyle/>
              <a:p>
                <a:r>
                  <a:rPr lang="zh-CN" altLang="en-US">
                    <a:noFill/>
                  </a:rPr>
                  <a:t> </a:t>
                </a:r>
              </a:p>
            </p:txBody>
          </p:sp>
        </mc:Fallback>
      </mc:AlternateContent>
      <p:sp>
        <p:nvSpPr>
          <p:cNvPr id="7" name="object 6">
            <a:extLst>
              <a:ext uri="{FF2B5EF4-FFF2-40B4-BE49-F238E27FC236}">
                <a16:creationId xmlns:a16="http://schemas.microsoft.com/office/drawing/2014/main" id="{125F019A-60C4-43F0-8C18-784982C0405B}"/>
              </a:ext>
            </a:extLst>
          </p:cNvPr>
          <p:cNvSpPr txBox="1"/>
          <p:nvPr/>
        </p:nvSpPr>
        <p:spPr>
          <a:xfrm>
            <a:off x="4106068" y="2897576"/>
            <a:ext cx="4721353" cy="259045"/>
          </a:xfrm>
          <a:prstGeom prst="rect">
            <a:avLst/>
          </a:prstGeom>
        </p:spPr>
        <p:txBody>
          <a:bodyPr vert="horz" wrap="square" lIns="0" tIns="12700" rIns="0" bIns="0" rtlCol="0">
            <a:spAutoFit/>
          </a:bodyPr>
          <a:lstStyle/>
          <a:p>
            <a:pPr marL="12700">
              <a:lnSpc>
                <a:spcPct val="100000"/>
              </a:lnSpc>
              <a:spcBef>
                <a:spcPts val="100"/>
              </a:spcBef>
              <a:tabLst>
                <a:tab pos="307975" algn="l"/>
              </a:tabLst>
            </a:pPr>
            <a:r>
              <a:rPr sz="1600" spc="-5" dirty="0">
                <a:latin typeface="Arial MT"/>
                <a:cs typeface="Arial MT"/>
              </a:rPr>
              <a:t>2.	Design</a:t>
            </a:r>
            <a:r>
              <a:rPr sz="1600" spc="-20" dirty="0">
                <a:latin typeface="Arial MT"/>
                <a:cs typeface="Arial MT"/>
              </a:rPr>
              <a:t> </a:t>
            </a:r>
            <a:r>
              <a:rPr sz="1600" dirty="0">
                <a:latin typeface="Arial MT"/>
                <a:cs typeface="Arial MT"/>
              </a:rPr>
              <a:t>a</a:t>
            </a:r>
            <a:r>
              <a:rPr sz="1600" spc="-15" dirty="0">
                <a:latin typeface="Arial MT"/>
                <a:cs typeface="Arial MT"/>
              </a:rPr>
              <a:t> </a:t>
            </a:r>
            <a:r>
              <a:rPr sz="1600" spc="-5" dirty="0">
                <a:latin typeface="Arial MT"/>
                <a:cs typeface="Arial MT"/>
              </a:rPr>
              <a:t>fixed</a:t>
            </a:r>
            <a:r>
              <a:rPr sz="1600" spc="-15" dirty="0">
                <a:latin typeface="Arial MT"/>
                <a:cs typeface="Arial MT"/>
              </a:rPr>
              <a:t> </a:t>
            </a:r>
            <a:r>
              <a:rPr sz="1600" spc="-5" dirty="0">
                <a:latin typeface="Arial MT"/>
                <a:cs typeface="Arial MT"/>
              </a:rPr>
              <a:t>function</a:t>
            </a:r>
            <a:r>
              <a:rPr sz="1600" spc="-15" dirty="0">
                <a:latin typeface="Arial MT"/>
                <a:cs typeface="Arial MT"/>
              </a:rPr>
              <a:t> </a:t>
            </a:r>
            <a:r>
              <a:rPr sz="1600" spc="-5" dirty="0">
                <a:latin typeface="Arial MT"/>
                <a:cs typeface="Arial MT"/>
              </a:rPr>
              <a:t>with</a:t>
            </a:r>
            <a:r>
              <a:rPr sz="1600" spc="-20" dirty="0">
                <a:latin typeface="Arial MT"/>
                <a:cs typeface="Arial MT"/>
              </a:rPr>
              <a:t> </a:t>
            </a:r>
            <a:r>
              <a:rPr sz="1600" spc="-5" dirty="0">
                <a:latin typeface="Arial MT"/>
                <a:cs typeface="Arial MT"/>
              </a:rPr>
              <a:t>the</a:t>
            </a:r>
            <a:r>
              <a:rPr sz="1600" spc="-15" dirty="0">
                <a:latin typeface="Arial MT"/>
                <a:cs typeface="Arial MT"/>
              </a:rPr>
              <a:t> </a:t>
            </a:r>
            <a:r>
              <a:rPr sz="1600" spc="-5" dirty="0">
                <a:latin typeface="Arial MT"/>
                <a:cs typeface="Arial MT"/>
              </a:rPr>
              <a:t>desiderata</a:t>
            </a:r>
            <a:endParaRPr sz="1600" dirty="0">
              <a:latin typeface="Arial MT"/>
              <a:cs typeface="Arial MT"/>
            </a:endParaRPr>
          </a:p>
        </p:txBody>
      </p:sp>
      <p:pic>
        <p:nvPicPr>
          <p:cNvPr id="8" name="object 7">
            <a:extLst>
              <a:ext uri="{FF2B5EF4-FFF2-40B4-BE49-F238E27FC236}">
                <a16:creationId xmlns:a16="http://schemas.microsoft.com/office/drawing/2014/main" id="{3108B88A-D6C9-45E5-BD37-3318E342A74C}"/>
              </a:ext>
            </a:extLst>
          </p:cNvPr>
          <p:cNvPicPr/>
          <p:nvPr/>
        </p:nvPicPr>
        <p:blipFill>
          <a:blip r:embed="rId5" cstate="print"/>
          <a:stretch>
            <a:fillRect/>
          </a:stretch>
        </p:blipFill>
        <p:spPr>
          <a:xfrm>
            <a:off x="4172198" y="3701380"/>
            <a:ext cx="1063457" cy="2329555"/>
          </a:xfrm>
          <a:prstGeom prst="rect">
            <a:avLst/>
          </a:prstGeom>
        </p:spPr>
      </p:pic>
      <p:sp>
        <p:nvSpPr>
          <p:cNvPr id="9" name="object 8">
            <a:extLst>
              <a:ext uri="{FF2B5EF4-FFF2-40B4-BE49-F238E27FC236}">
                <a16:creationId xmlns:a16="http://schemas.microsoft.com/office/drawing/2014/main" id="{15B281BF-FD27-42CC-8DAE-CF3662BA3F2F}"/>
              </a:ext>
            </a:extLst>
          </p:cNvPr>
          <p:cNvSpPr txBox="1"/>
          <p:nvPr/>
        </p:nvSpPr>
        <p:spPr>
          <a:xfrm>
            <a:off x="3535244" y="4640862"/>
            <a:ext cx="827980" cy="289823"/>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674EA7"/>
                </a:solidFill>
                <a:latin typeface="Arial"/>
                <a:cs typeface="Arial"/>
              </a:rPr>
              <a:t>p(t)</a:t>
            </a:r>
            <a:r>
              <a:rPr b="1" spc="-75" dirty="0">
                <a:solidFill>
                  <a:srgbClr val="674EA7"/>
                </a:solidFill>
                <a:latin typeface="Arial"/>
                <a:cs typeface="Arial"/>
              </a:rPr>
              <a:t> </a:t>
            </a:r>
            <a:r>
              <a:rPr dirty="0">
                <a:solidFill>
                  <a:srgbClr val="674EA7"/>
                </a:solidFill>
                <a:latin typeface="Arial MT"/>
                <a:cs typeface="Arial MT"/>
              </a:rPr>
              <a:t>=</a:t>
            </a:r>
            <a:endParaRPr dirty="0">
              <a:latin typeface="Arial MT"/>
              <a:cs typeface="Arial MT"/>
            </a:endParaRPr>
          </a:p>
        </p:txBody>
      </p:sp>
      <p:pic>
        <p:nvPicPr>
          <p:cNvPr id="10" name="object 9">
            <a:extLst>
              <a:ext uri="{FF2B5EF4-FFF2-40B4-BE49-F238E27FC236}">
                <a16:creationId xmlns:a16="http://schemas.microsoft.com/office/drawing/2014/main" id="{06C08256-ABB9-4418-8AD2-E15445D3A8F1}"/>
              </a:ext>
            </a:extLst>
          </p:cNvPr>
          <p:cNvPicPr/>
          <p:nvPr/>
        </p:nvPicPr>
        <p:blipFill>
          <a:blip r:embed="rId6" cstate="print"/>
          <a:stretch>
            <a:fillRect/>
          </a:stretch>
        </p:blipFill>
        <p:spPr>
          <a:xfrm>
            <a:off x="6799658" y="4533362"/>
            <a:ext cx="1311400" cy="473724"/>
          </a:xfrm>
          <a:prstGeom prst="rect">
            <a:avLst/>
          </a:prstGeom>
        </p:spPr>
      </p:pic>
      <p:sp>
        <p:nvSpPr>
          <p:cNvPr id="11" name="object 10">
            <a:extLst>
              <a:ext uri="{FF2B5EF4-FFF2-40B4-BE49-F238E27FC236}">
                <a16:creationId xmlns:a16="http://schemas.microsoft.com/office/drawing/2014/main" id="{6E248163-1150-451C-A4AD-0CA6C10B71D9}"/>
              </a:ext>
            </a:extLst>
          </p:cNvPr>
          <p:cNvSpPr txBox="1"/>
          <p:nvPr/>
        </p:nvSpPr>
        <p:spPr>
          <a:xfrm>
            <a:off x="5999918" y="4640862"/>
            <a:ext cx="861902"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Arial MT"/>
                <a:cs typeface="Arial MT"/>
              </a:rPr>
              <a:t>where</a:t>
            </a:r>
            <a:endParaRPr dirty="0">
              <a:latin typeface="Arial MT"/>
              <a:cs typeface="Arial MT"/>
            </a:endParaRPr>
          </a:p>
        </p:txBody>
      </p:sp>
      <p:grpSp>
        <p:nvGrpSpPr>
          <p:cNvPr id="12" name="object 11">
            <a:extLst>
              <a:ext uri="{FF2B5EF4-FFF2-40B4-BE49-F238E27FC236}">
                <a16:creationId xmlns:a16="http://schemas.microsoft.com/office/drawing/2014/main" id="{CA709800-9DF6-4278-89D0-482E7D3F9AC3}"/>
              </a:ext>
            </a:extLst>
          </p:cNvPr>
          <p:cNvGrpSpPr/>
          <p:nvPr/>
        </p:nvGrpSpPr>
        <p:grpSpPr>
          <a:xfrm>
            <a:off x="1221258" y="2699860"/>
            <a:ext cx="1039494" cy="718185"/>
            <a:chOff x="1101564" y="1513997"/>
            <a:chExt cx="1039494" cy="718185"/>
          </a:xfrm>
        </p:grpSpPr>
        <p:sp>
          <p:nvSpPr>
            <p:cNvPr id="13" name="object 12">
              <a:extLst>
                <a:ext uri="{FF2B5EF4-FFF2-40B4-BE49-F238E27FC236}">
                  <a16:creationId xmlns:a16="http://schemas.microsoft.com/office/drawing/2014/main" id="{F3CAADCB-7C41-4EA1-9174-23832F455FB1}"/>
                </a:ext>
              </a:extLst>
            </p:cNvPr>
            <p:cNvSpPr/>
            <p:nvPr/>
          </p:nvSpPr>
          <p:spPr>
            <a:xfrm>
              <a:off x="18151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4" name="object 13">
              <a:extLst>
                <a:ext uri="{FF2B5EF4-FFF2-40B4-BE49-F238E27FC236}">
                  <a16:creationId xmlns:a16="http://schemas.microsoft.com/office/drawing/2014/main" id="{ED930858-9B03-4B5A-8560-A753F3F97DF5}"/>
                </a:ext>
              </a:extLst>
            </p:cNvPr>
            <p:cNvSpPr/>
            <p:nvPr/>
          </p:nvSpPr>
          <p:spPr>
            <a:xfrm>
              <a:off x="18151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5" name="object 14">
              <a:extLst>
                <a:ext uri="{FF2B5EF4-FFF2-40B4-BE49-F238E27FC236}">
                  <a16:creationId xmlns:a16="http://schemas.microsoft.com/office/drawing/2014/main" id="{A98AD762-16CB-44EB-AF1B-C800BB4964FD}"/>
                </a:ext>
              </a:extLst>
            </p:cNvPr>
            <p:cNvSpPr/>
            <p:nvPr/>
          </p:nvSpPr>
          <p:spPr>
            <a:xfrm>
              <a:off x="14607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6" name="object 15">
              <a:extLst>
                <a:ext uri="{FF2B5EF4-FFF2-40B4-BE49-F238E27FC236}">
                  <a16:creationId xmlns:a16="http://schemas.microsoft.com/office/drawing/2014/main" id="{7BD906DD-F085-4E2B-A4E2-DB6BC4C98D6C}"/>
                </a:ext>
              </a:extLst>
            </p:cNvPr>
            <p:cNvSpPr/>
            <p:nvPr/>
          </p:nvSpPr>
          <p:spPr>
            <a:xfrm>
              <a:off x="14607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4EFA8356-E7DB-429D-9413-BADF073024D8}"/>
                </a:ext>
              </a:extLst>
            </p:cNvPr>
            <p:cNvSpPr/>
            <p:nvPr/>
          </p:nvSpPr>
          <p:spPr>
            <a:xfrm>
              <a:off x="1106326" y="16676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7">
              <a:extLst>
                <a:ext uri="{FF2B5EF4-FFF2-40B4-BE49-F238E27FC236}">
                  <a16:creationId xmlns:a16="http://schemas.microsoft.com/office/drawing/2014/main" id="{28E4BBF2-BF2B-4560-AFC1-9302A10A900F}"/>
                </a:ext>
              </a:extLst>
            </p:cNvPr>
            <p:cNvSpPr/>
            <p:nvPr/>
          </p:nvSpPr>
          <p:spPr>
            <a:xfrm>
              <a:off x="1106326" y="16676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 name="object 18">
              <a:extLst>
                <a:ext uri="{FF2B5EF4-FFF2-40B4-BE49-F238E27FC236}">
                  <a16:creationId xmlns:a16="http://schemas.microsoft.com/office/drawing/2014/main" id="{CF1AD375-8229-4DF5-9EBD-E01AD64C96C4}"/>
                </a:ext>
              </a:extLst>
            </p:cNvPr>
            <p:cNvSpPr/>
            <p:nvPr/>
          </p:nvSpPr>
          <p:spPr>
            <a:xfrm>
              <a:off x="1606868" y="1561960"/>
              <a:ext cx="3175" cy="85725"/>
            </a:xfrm>
            <a:custGeom>
              <a:avLst/>
              <a:gdLst/>
              <a:ahLst/>
              <a:cxnLst/>
              <a:rect l="l" t="t" r="r" b="b"/>
              <a:pathLst>
                <a:path w="3175" h="85725">
                  <a:moveTo>
                    <a:pt x="1440" y="-4762"/>
                  </a:moveTo>
                  <a:lnTo>
                    <a:pt x="1440" y="90444"/>
                  </a:lnTo>
                </a:path>
              </a:pathLst>
            </a:custGeom>
            <a:ln w="12405">
              <a:solidFill>
                <a:srgbClr val="222222"/>
              </a:solidFill>
            </a:ln>
          </p:spPr>
          <p:txBody>
            <a:bodyPr wrap="square" lIns="0" tIns="0" rIns="0" bIns="0" rtlCol="0"/>
            <a:lstStyle/>
            <a:p>
              <a:endParaRPr/>
            </a:p>
          </p:txBody>
        </p:sp>
        <p:sp>
          <p:nvSpPr>
            <p:cNvPr id="20" name="object 19">
              <a:extLst>
                <a:ext uri="{FF2B5EF4-FFF2-40B4-BE49-F238E27FC236}">
                  <a16:creationId xmlns:a16="http://schemas.microsoft.com/office/drawing/2014/main" id="{F55D3F39-58C8-4B4E-869B-939DD3C62812}"/>
                </a:ext>
              </a:extLst>
            </p:cNvPr>
            <p:cNvSpPr/>
            <p:nvPr/>
          </p:nvSpPr>
          <p:spPr>
            <a:xfrm>
              <a:off x="1591145" y="1518759"/>
              <a:ext cx="31750" cy="43815"/>
            </a:xfrm>
            <a:custGeom>
              <a:avLst/>
              <a:gdLst/>
              <a:ahLst/>
              <a:cxnLst/>
              <a:rect l="l" t="t" r="r" b="b"/>
              <a:pathLst>
                <a:path w="31750" h="43815">
                  <a:moveTo>
                    <a:pt x="0" y="43729"/>
                  </a:moveTo>
                  <a:lnTo>
                    <a:pt x="14271" y="0"/>
                  </a:lnTo>
                  <a:lnTo>
                    <a:pt x="31447" y="42672"/>
                  </a:lnTo>
                  <a:lnTo>
                    <a:pt x="0" y="43729"/>
                  </a:lnTo>
                  <a:close/>
                </a:path>
              </a:pathLst>
            </a:custGeom>
            <a:solidFill>
              <a:srgbClr val="222222"/>
            </a:solidFill>
          </p:spPr>
          <p:txBody>
            <a:bodyPr wrap="square" lIns="0" tIns="0" rIns="0" bIns="0" rtlCol="0"/>
            <a:lstStyle/>
            <a:p>
              <a:endParaRPr/>
            </a:p>
          </p:txBody>
        </p:sp>
        <p:sp>
          <p:nvSpPr>
            <p:cNvPr id="21" name="object 20">
              <a:extLst>
                <a:ext uri="{FF2B5EF4-FFF2-40B4-BE49-F238E27FC236}">
                  <a16:creationId xmlns:a16="http://schemas.microsoft.com/office/drawing/2014/main" id="{AE6C8939-3DC6-45FF-886E-92F38F30A57F}"/>
                </a:ext>
              </a:extLst>
            </p:cNvPr>
            <p:cNvSpPr/>
            <p:nvPr/>
          </p:nvSpPr>
          <p:spPr>
            <a:xfrm>
              <a:off x="1591145" y="1518759"/>
              <a:ext cx="31750" cy="43815"/>
            </a:xfrm>
            <a:custGeom>
              <a:avLst/>
              <a:gdLst/>
              <a:ahLst/>
              <a:cxnLst/>
              <a:rect l="l" t="t" r="r" b="b"/>
              <a:pathLst>
                <a:path w="31750" h="43815">
                  <a:moveTo>
                    <a:pt x="31447" y="42672"/>
                  </a:moveTo>
                  <a:lnTo>
                    <a:pt x="14271" y="0"/>
                  </a:lnTo>
                  <a:lnTo>
                    <a:pt x="0" y="43729"/>
                  </a:lnTo>
                  <a:lnTo>
                    <a:pt x="31447" y="42672"/>
                  </a:lnTo>
                  <a:close/>
                </a:path>
              </a:pathLst>
            </a:custGeom>
            <a:ln w="9524">
              <a:solidFill>
                <a:srgbClr val="222222"/>
              </a:solidFill>
            </a:ln>
          </p:spPr>
          <p:txBody>
            <a:bodyPr wrap="square" lIns="0" tIns="0" rIns="0" bIns="0" rtlCol="0"/>
            <a:lstStyle/>
            <a:p>
              <a:endParaRPr/>
            </a:p>
          </p:txBody>
        </p:sp>
        <p:sp>
          <p:nvSpPr>
            <p:cNvPr id="22" name="object 21">
              <a:extLst>
                <a:ext uri="{FF2B5EF4-FFF2-40B4-BE49-F238E27FC236}">
                  <a16:creationId xmlns:a16="http://schemas.microsoft.com/office/drawing/2014/main" id="{A80C269A-328E-436B-BAF0-596FBA029909}"/>
                </a:ext>
              </a:extLst>
            </p:cNvPr>
            <p:cNvSpPr/>
            <p:nvPr/>
          </p:nvSpPr>
          <p:spPr>
            <a:xfrm>
              <a:off x="18151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3" name="object 22">
              <a:extLst>
                <a:ext uri="{FF2B5EF4-FFF2-40B4-BE49-F238E27FC236}">
                  <a16:creationId xmlns:a16="http://schemas.microsoft.com/office/drawing/2014/main" id="{91F4C46D-A6AD-4066-8E68-BDF790F2B1A8}"/>
                </a:ext>
              </a:extLst>
            </p:cNvPr>
            <p:cNvSpPr/>
            <p:nvPr/>
          </p:nvSpPr>
          <p:spPr>
            <a:xfrm>
              <a:off x="18151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4" name="object 23">
              <a:extLst>
                <a:ext uri="{FF2B5EF4-FFF2-40B4-BE49-F238E27FC236}">
                  <a16:creationId xmlns:a16="http://schemas.microsoft.com/office/drawing/2014/main" id="{D1A9BE54-23BE-4343-8751-1865D7C68A87}"/>
                </a:ext>
              </a:extLst>
            </p:cNvPr>
            <p:cNvSpPr/>
            <p:nvPr/>
          </p:nvSpPr>
          <p:spPr>
            <a:xfrm>
              <a:off x="14607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5" name="object 24">
              <a:extLst>
                <a:ext uri="{FF2B5EF4-FFF2-40B4-BE49-F238E27FC236}">
                  <a16:creationId xmlns:a16="http://schemas.microsoft.com/office/drawing/2014/main" id="{35865701-4611-4068-9237-E0EAB826DE5D}"/>
                </a:ext>
              </a:extLst>
            </p:cNvPr>
            <p:cNvSpPr/>
            <p:nvPr/>
          </p:nvSpPr>
          <p:spPr>
            <a:xfrm>
              <a:off x="14607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6" name="object 25">
              <a:extLst>
                <a:ext uri="{FF2B5EF4-FFF2-40B4-BE49-F238E27FC236}">
                  <a16:creationId xmlns:a16="http://schemas.microsoft.com/office/drawing/2014/main" id="{897756C2-13C1-48A4-822A-66B3640781AB}"/>
                </a:ext>
              </a:extLst>
            </p:cNvPr>
            <p:cNvSpPr/>
            <p:nvPr/>
          </p:nvSpPr>
          <p:spPr>
            <a:xfrm>
              <a:off x="1106326" y="19472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7" name="object 26">
              <a:extLst>
                <a:ext uri="{FF2B5EF4-FFF2-40B4-BE49-F238E27FC236}">
                  <a16:creationId xmlns:a16="http://schemas.microsoft.com/office/drawing/2014/main" id="{E8C816F7-6ABC-439E-B8BD-FAA22B0A1887}"/>
                </a:ext>
              </a:extLst>
            </p:cNvPr>
            <p:cNvSpPr/>
            <p:nvPr/>
          </p:nvSpPr>
          <p:spPr>
            <a:xfrm>
              <a:off x="1106326" y="19472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8" name="object 27">
            <a:extLst>
              <a:ext uri="{FF2B5EF4-FFF2-40B4-BE49-F238E27FC236}">
                <a16:creationId xmlns:a16="http://schemas.microsoft.com/office/drawing/2014/main" id="{5A13948F-AC79-4060-B0DD-F681EEE4FA03}"/>
              </a:ext>
            </a:extLst>
          </p:cNvPr>
          <p:cNvSpPr txBox="1"/>
          <p:nvPr/>
        </p:nvSpPr>
        <p:spPr>
          <a:xfrm>
            <a:off x="1269396" y="2883091"/>
            <a:ext cx="956310" cy="481330"/>
          </a:xfrm>
          <a:prstGeom prst="rect">
            <a:avLst/>
          </a:prstGeom>
        </p:spPr>
        <p:txBody>
          <a:bodyPr vert="horz" wrap="square" lIns="0" tIns="12700" rIns="0" bIns="0" rtlCol="0">
            <a:spAutoFit/>
          </a:bodyPr>
          <a:lstStyle/>
          <a:p>
            <a:pPr marL="50800">
              <a:lnSpc>
                <a:spcPct val="100000"/>
              </a:lnSpc>
              <a:spcBef>
                <a:spcPts val="100"/>
              </a:spcBef>
              <a:tabLst>
                <a:tab pos="405130" algn="l"/>
                <a:tab pos="75946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52069">
              <a:lnSpc>
                <a:spcPct val="100000"/>
              </a:lnSpc>
              <a:spcBef>
                <a:spcPts val="825"/>
              </a:spcBef>
              <a:tabLst>
                <a:tab pos="406400" algn="l"/>
                <a:tab pos="760730" algn="l"/>
              </a:tabLst>
            </a:pPr>
            <a:r>
              <a:rPr sz="1100" spc="5" dirty="0">
                <a:latin typeface="Arial MT"/>
                <a:cs typeface="Arial MT"/>
              </a:rPr>
              <a:t>p</a:t>
            </a:r>
            <a:r>
              <a:rPr sz="1050" spc="7" baseline="-31746" dirty="0">
                <a:latin typeface="Arial MT"/>
                <a:cs typeface="Arial MT"/>
              </a:rPr>
              <a:t>0	</a:t>
            </a:r>
            <a:r>
              <a:rPr sz="1100" spc="5" dirty="0">
                <a:latin typeface="Arial MT"/>
                <a:cs typeface="Arial MT"/>
              </a:rPr>
              <a:t>p</a:t>
            </a:r>
            <a:r>
              <a:rPr sz="1050" spc="7" baseline="-31746" dirty="0">
                <a:latin typeface="Arial MT"/>
                <a:cs typeface="Arial MT"/>
              </a:rPr>
              <a:t>1	</a:t>
            </a:r>
            <a:r>
              <a:rPr sz="1100" spc="5" dirty="0">
                <a:latin typeface="Arial MT"/>
                <a:cs typeface="Arial MT"/>
              </a:rPr>
              <a:t>p</a:t>
            </a:r>
            <a:r>
              <a:rPr sz="1050" spc="7" baseline="-31746" dirty="0">
                <a:latin typeface="Arial MT"/>
                <a:cs typeface="Arial MT"/>
              </a:rPr>
              <a:t>2</a:t>
            </a:r>
            <a:endParaRPr sz="1050" baseline="-31746">
              <a:latin typeface="Arial MT"/>
              <a:cs typeface="Arial MT"/>
            </a:endParaRPr>
          </a:p>
        </p:txBody>
      </p:sp>
      <p:sp>
        <p:nvSpPr>
          <p:cNvPr id="29" name="object 28">
            <a:extLst>
              <a:ext uri="{FF2B5EF4-FFF2-40B4-BE49-F238E27FC236}">
                <a16:creationId xmlns:a16="http://schemas.microsoft.com/office/drawing/2014/main" id="{7A2B5EFF-CC39-4B6C-9D6B-035C67731475}"/>
              </a:ext>
            </a:extLst>
          </p:cNvPr>
          <p:cNvSpPr txBox="1"/>
          <p:nvPr/>
        </p:nvSpPr>
        <p:spPr>
          <a:xfrm>
            <a:off x="1106944" y="2436009"/>
            <a:ext cx="1245235" cy="249554"/>
          </a:xfrm>
          <a:prstGeom prst="rect">
            <a:avLst/>
          </a:prstGeom>
          <a:solidFill>
            <a:srgbClr val="FCE4CD">
              <a:alpha val="42744"/>
            </a:srgbClr>
          </a:solidFill>
          <a:ln w="19049">
            <a:solidFill>
              <a:srgbClr val="FF9900"/>
            </a:solidFill>
          </a:ln>
        </p:spPr>
        <p:txBody>
          <a:bodyPr vert="horz" wrap="square" lIns="0" tIns="10795" rIns="0" bIns="0" rtlCol="0">
            <a:spAutoFit/>
          </a:bodyPr>
          <a:lstStyle/>
          <a:p>
            <a:pPr marL="85725">
              <a:lnSpc>
                <a:spcPct val="100000"/>
              </a:lnSpc>
              <a:spcBef>
                <a:spcPts val="85"/>
              </a:spcBef>
            </a:pPr>
            <a:r>
              <a:rPr sz="1400" dirty="0">
                <a:latin typeface="Arial MT"/>
                <a:cs typeface="Arial MT"/>
              </a:rPr>
              <a:t>self-attention</a:t>
            </a:r>
            <a:endParaRPr sz="1400">
              <a:latin typeface="Arial MT"/>
              <a:cs typeface="Arial MT"/>
            </a:endParaRPr>
          </a:p>
        </p:txBody>
      </p:sp>
      <p:grpSp>
        <p:nvGrpSpPr>
          <p:cNvPr id="30" name="object 29">
            <a:extLst>
              <a:ext uri="{FF2B5EF4-FFF2-40B4-BE49-F238E27FC236}">
                <a16:creationId xmlns:a16="http://schemas.microsoft.com/office/drawing/2014/main" id="{8762798D-DC74-4149-95CA-3C52821E3670}"/>
              </a:ext>
            </a:extLst>
          </p:cNvPr>
          <p:cNvGrpSpPr/>
          <p:nvPr/>
        </p:nvGrpSpPr>
        <p:grpSpPr>
          <a:xfrm>
            <a:off x="1214731" y="1961300"/>
            <a:ext cx="1029969" cy="289560"/>
            <a:chOff x="1095037" y="775437"/>
            <a:chExt cx="1029969" cy="289560"/>
          </a:xfrm>
        </p:grpSpPr>
        <p:sp>
          <p:nvSpPr>
            <p:cNvPr id="31" name="object 30">
              <a:extLst>
                <a:ext uri="{FF2B5EF4-FFF2-40B4-BE49-F238E27FC236}">
                  <a16:creationId xmlns:a16="http://schemas.microsoft.com/office/drawing/2014/main" id="{7979F582-8DA4-426C-ADF0-FB4AB27CA38F}"/>
                </a:ext>
              </a:extLst>
            </p:cNvPr>
            <p:cNvSpPr/>
            <p:nvPr/>
          </p:nvSpPr>
          <p:spPr>
            <a:xfrm>
              <a:off x="1449250"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2" name="object 31">
              <a:extLst>
                <a:ext uri="{FF2B5EF4-FFF2-40B4-BE49-F238E27FC236}">
                  <a16:creationId xmlns:a16="http://schemas.microsoft.com/office/drawing/2014/main" id="{8965A9C9-32DD-43C9-AF6B-B8B36B25CA23}"/>
                </a:ext>
              </a:extLst>
            </p:cNvPr>
            <p:cNvSpPr/>
            <p:nvPr/>
          </p:nvSpPr>
          <p:spPr>
            <a:xfrm>
              <a:off x="1449250"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3" name="object 32">
              <a:extLst>
                <a:ext uri="{FF2B5EF4-FFF2-40B4-BE49-F238E27FC236}">
                  <a16:creationId xmlns:a16="http://schemas.microsoft.com/office/drawing/2014/main" id="{92B4E3F7-2C80-4BD4-A4C8-92B74015C73F}"/>
                </a:ext>
              </a:extLst>
            </p:cNvPr>
            <p:cNvSpPr/>
            <p:nvPr/>
          </p:nvSpPr>
          <p:spPr>
            <a:xfrm>
              <a:off x="1798699"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4" name="object 33">
              <a:extLst>
                <a:ext uri="{FF2B5EF4-FFF2-40B4-BE49-F238E27FC236}">
                  <a16:creationId xmlns:a16="http://schemas.microsoft.com/office/drawing/2014/main" id="{F3FDDE5B-E626-4D92-8453-1BB53755F30F}"/>
                </a:ext>
              </a:extLst>
            </p:cNvPr>
            <p:cNvSpPr/>
            <p:nvPr/>
          </p:nvSpPr>
          <p:spPr>
            <a:xfrm>
              <a:off x="1798699"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5" name="object 34">
              <a:extLst>
                <a:ext uri="{FF2B5EF4-FFF2-40B4-BE49-F238E27FC236}">
                  <a16:creationId xmlns:a16="http://schemas.microsoft.com/office/drawing/2014/main" id="{BF61DF02-64D7-496A-9F7C-91B1BDEF9D45}"/>
                </a:ext>
              </a:extLst>
            </p:cNvPr>
            <p:cNvSpPr/>
            <p:nvPr/>
          </p:nvSpPr>
          <p:spPr>
            <a:xfrm>
              <a:off x="1099800" y="780200"/>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6" name="object 35">
              <a:extLst>
                <a:ext uri="{FF2B5EF4-FFF2-40B4-BE49-F238E27FC236}">
                  <a16:creationId xmlns:a16="http://schemas.microsoft.com/office/drawing/2014/main" id="{A0E5AAA0-A2C9-4752-A2B7-FD3DE91883E4}"/>
                </a:ext>
              </a:extLst>
            </p:cNvPr>
            <p:cNvSpPr/>
            <p:nvPr/>
          </p:nvSpPr>
          <p:spPr>
            <a:xfrm>
              <a:off x="1099800" y="780200"/>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7" name="object 36">
            <a:extLst>
              <a:ext uri="{FF2B5EF4-FFF2-40B4-BE49-F238E27FC236}">
                <a16:creationId xmlns:a16="http://schemas.microsoft.com/office/drawing/2014/main" id="{C25F5CE0-9725-41D1-8042-75C0DF0EAC00}"/>
              </a:ext>
            </a:extLst>
          </p:cNvPr>
          <p:cNvSpPr txBox="1"/>
          <p:nvPr/>
        </p:nvSpPr>
        <p:spPr>
          <a:xfrm>
            <a:off x="1176168" y="1928321"/>
            <a:ext cx="1121410" cy="349885"/>
          </a:xfrm>
          <a:prstGeom prst="rect">
            <a:avLst/>
          </a:prstGeom>
          <a:solidFill>
            <a:srgbClr val="FCE4CD">
              <a:alpha val="30587"/>
            </a:srgbClr>
          </a:solidFill>
          <a:ln w="19049">
            <a:solidFill>
              <a:srgbClr val="B45F06"/>
            </a:solidFill>
          </a:ln>
        </p:spPr>
        <p:txBody>
          <a:bodyPr vert="horz" wrap="square" lIns="0" tIns="80010" rIns="0" bIns="0" rtlCol="0">
            <a:spAutoFit/>
          </a:bodyPr>
          <a:lstStyle/>
          <a:p>
            <a:pPr marL="137160">
              <a:lnSpc>
                <a:spcPct val="100000"/>
              </a:lnSpc>
              <a:spcBef>
                <a:spcPts val="630"/>
              </a:spcBef>
              <a:tabLst>
                <a:tab pos="486409" algn="l"/>
                <a:tab pos="836294"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38" name="object 37">
            <a:extLst>
              <a:ext uri="{FF2B5EF4-FFF2-40B4-BE49-F238E27FC236}">
                <a16:creationId xmlns:a16="http://schemas.microsoft.com/office/drawing/2014/main" id="{6F0298B8-4763-4970-8687-23B0E58CA125}"/>
              </a:ext>
            </a:extLst>
          </p:cNvPr>
          <p:cNvGrpSpPr/>
          <p:nvPr/>
        </p:nvGrpSpPr>
        <p:grpSpPr>
          <a:xfrm>
            <a:off x="1713758" y="2287056"/>
            <a:ext cx="41275" cy="154305"/>
            <a:chOff x="1594064" y="1101193"/>
            <a:chExt cx="41275" cy="154305"/>
          </a:xfrm>
        </p:grpSpPr>
        <p:sp>
          <p:nvSpPr>
            <p:cNvPr id="39" name="object 38">
              <a:extLst>
                <a:ext uri="{FF2B5EF4-FFF2-40B4-BE49-F238E27FC236}">
                  <a16:creationId xmlns:a16="http://schemas.microsoft.com/office/drawing/2014/main" id="{B22662D4-C741-47BF-BE8A-ADEA956F6124}"/>
                </a:ext>
              </a:extLst>
            </p:cNvPr>
            <p:cNvSpPr/>
            <p:nvPr/>
          </p:nvSpPr>
          <p:spPr>
            <a:xfrm>
              <a:off x="1609749" y="1149132"/>
              <a:ext cx="5080" cy="101600"/>
            </a:xfrm>
            <a:custGeom>
              <a:avLst/>
              <a:gdLst/>
              <a:ahLst/>
              <a:cxnLst/>
              <a:rect l="l" t="t" r="r" b="b"/>
              <a:pathLst>
                <a:path w="5080" h="101600">
                  <a:moveTo>
                    <a:pt x="2395" y="-4762"/>
                  </a:moveTo>
                  <a:lnTo>
                    <a:pt x="2395" y="105776"/>
                  </a:lnTo>
                </a:path>
              </a:pathLst>
            </a:custGeom>
            <a:ln w="14316">
              <a:solidFill>
                <a:srgbClr val="222222"/>
              </a:solidFill>
            </a:ln>
          </p:spPr>
          <p:txBody>
            <a:bodyPr wrap="square" lIns="0" tIns="0" rIns="0" bIns="0" rtlCol="0"/>
            <a:lstStyle/>
            <a:p>
              <a:endParaRPr/>
            </a:p>
          </p:txBody>
        </p:sp>
        <p:sp>
          <p:nvSpPr>
            <p:cNvPr id="40" name="object 39">
              <a:extLst>
                <a:ext uri="{FF2B5EF4-FFF2-40B4-BE49-F238E27FC236}">
                  <a16:creationId xmlns:a16="http://schemas.microsoft.com/office/drawing/2014/main" id="{F3588861-EF73-4277-BD2E-90B5BFCE355C}"/>
                </a:ext>
              </a:extLst>
            </p:cNvPr>
            <p:cNvSpPr/>
            <p:nvPr/>
          </p:nvSpPr>
          <p:spPr>
            <a:xfrm>
              <a:off x="1598826" y="1105956"/>
              <a:ext cx="31750" cy="44450"/>
            </a:xfrm>
            <a:custGeom>
              <a:avLst/>
              <a:gdLst/>
              <a:ahLst/>
              <a:cxnLst/>
              <a:rect l="l" t="t" r="r" b="b"/>
              <a:pathLst>
                <a:path w="31750" h="44450">
                  <a:moveTo>
                    <a:pt x="31430" y="43922"/>
                  </a:moveTo>
                  <a:lnTo>
                    <a:pt x="0" y="42431"/>
                  </a:lnTo>
                  <a:lnTo>
                    <a:pt x="17763" y="0"/>
                  </a:lnTo>
                  <a:lnTo>
                    <a:pt x="31430" y="43922"/>
                  </a:lnTo>
                  <a:close/>
                </a:path>
              </a:pathLst>
            </a:custGeom>
            <a:solidFill>
              <a:srgbClr val="222222"/>
            </a:solidFill>
          </p:spPr>
          <p:txBody>
            <a:bodyPr wrap="square" lIns="0" tIns="0" rIns="0" bIns="0" rtlCol="0"/>
            <a:lstStyle/>
            <a:p>
              <a:endParaRPr/>
            </a:p>
          </p:txBody>
        </p:sp>
        <p:sp>
          <p:nvSpPr>
            <p:cNvPr id="41" name="object 40">
              <a:extLst>
                <a:ext uri="{FF2B5EF4-FFF2-40B4-BE49-F238E27FC236}">
                  <a16:creationId xmlns:a16="http://schemas.microsoft.com/office/drawing/2014/main" id="{FBF01754-94A1-4F59-9019-877CABC39378}"/>
                </a:ext>
              </a:extLst>
            </p:cNvPr>
            <p:cNvSpPr/>
            <p:nvPr/>
          </p:nvSpPr>
          <p:spPr>
            <a:xfrm>
              <a:off x="1598826" y="1105956"/>
              <a:ext cx="31750" cy="44450"/>
            </a:xfrm>
            <a:custGeom>
              <a:avLst/>
              <a:gdLst/>
              <a:ahLst/>
              <a:cxnLst/>
              <a:rect l="l" t="t" r="r" b="b"/>
              <a:pathLst>
                <a:path w="31750" h="44450">
                  <a:moveTo>
                    <a:pt x="31430" y="43922"/>
                  </a:moveTo>
                  <a:lnTo>
                    <a:pt x="17763" y="0"/>
                  </a:lnTo>
                  <a:lnTo>
                    <a:pt x="0" y="42431"/>
                  </a:lnTo>
                  <a:lnTo>
                    <a:pt x="31430" y="43922"/>
                  </a:lnTo>
                  <a:close/>
                </a:path>
              </a:pathLst>
            </a:custGeom>
            <a:ln w="9524">
              <a:solidFill>
                <a:srgbClr val="222222"/>
              </a:solidFill>
            </a:ln>
          </p:spPr>
          <p:txBody>
            <a:bodyPr wrap="square" lIns="0" tIns="0" rIns="0" bIns="0" rtlCol="0"/>
            <a:lstStyle/>
            <a:p>
              <a:endParaRPr/>
            </a:p>
          </p:txBody>
        </p:sp>
      </p:grpSp>
      <p:grpSp>
        <p:nvGrpSpPr>
          <p:cNvPr id="42" name="object 41">
            <a:extLst>
              <a:ext uri="{FF2B5EF4-FFF2-40B4-BE49-F238E27FC236}">
                <a16:creationId xmlns:a16="http://schemas.microsoft.com/office/drawing/2014/main" id="{519E1C61-7FD6-49E2-ADAD-A092E31B46F2}"/>
              </a:ext>
            </a:extLst>
          </p:cNvPr>
          <p:cNvGrpSpPr/>
          <p:nvPr/>
        </p:nvGrpSpPr>
        <p:grpSpPr>
          <a:xfrm>
            <a:off x="838868" y="2823981"/>
            <a:ext cx="1812289" cy="1473835"/>
            <a:chOff x="719174" y="1638118"/>
            <a:chExt cx="1812289" cy="1473835"/>
          </a:xfrm>
        </p:grpSpPr>
        <p:sp>
          <p:nvSpPr>
            <p:cNvPr id="43" name="object 42">
              <a:extLst>
                <a:ext uri="{FF2B5EF4-FFF2-40B4-BE49-F238E27FC236}">
                  <a16:creationId xmlns:a16="http://schemas.microsoft.com/office/drawing/2014/main" id="{C9D75525-AA49-4693-A7A1-DF45549DF950}"/>
                </a:ext>
              </a:extLst>
            </p:cNvPr>
            <p:cNvSpPr/>
            <p:nvPr/>
          </p:nvSpPr>
          <p:spPr>
            <a:xfrm>
              <a:off x="1049049" y="1647643"/>
              <a:ext cx="1121410" cy="629285"/>
            </a:xfrm>
            <a:custGeom>
              <a:avLst/>
              <a:gdLst/>
              <a:ahLst/>
              <a:cxnLst/>
              <a:rect l="l" t="t" r="r" b="b"/>
              <a:pathLst>
                <a:path w="1121410" h="629285">
                  <a:moveTo>
                    <a:pt x="1121399" y="628799"/>
                  </a:moveTo>
                  <a:lnTo>
                    <a:pt x="0" y="628799"/>
                  </a:lnTo>
                  <a:lnTo>
                    <a:pt x="0" y="0"/>
                  </a:lnTo>
                  <a:lnTo>
                    <a:pt x="1121399" y="0"/>
                  </a:lnTo>
                  <a:lnTo>
                    <a:pt x="1121399" y="628799"/>
                  </a:lnTo>
                  <a:close/>
                </a:path>
              </a:pathLst>
            </a:custGeom>
            <a:solidFill>
              <a:srgbClr val="D9D1E9">
                <a:alpha val="30587"/>
              </a:srgbClr>
            </a:solidFill>
          </p:spPr>
          <p:txBody>
            <a:bodyPr wrap="square" lIns="0" tIns="0" rIns="0" bIns="0" rtlCol="0"/>
            <a:lstStyle/>
            <a:p>
              <a:endParaRPr/>
            </a:p>
          </p:txBody>
        </p:sp>
        <p:sp>
          <p:nvSpPr>
            <p:cNvPr id="44" name="object 43">
              <a:extLst>
                <a:ext uri="{FF2B5EF4-FFF2-40B4-BE49-F238E27FC236}">
                  <a16:creationId xmlns:a16="http://schemas.microsoft.com/office/drawing/2014/main" id="{2E8A7DEC-79F4-41A2-AB5D-E6ABCB8AA456}"/>
                </a:ext>
              </a:extLst>
            </p:cNvPr>
            <p:cNvSpPr/>
            <p:nvPr/>
          </p:nvSpPr>
          <p:spPr>
            <a:xfrm>
              <a:off x="1049049" y="1647643"/>
              <a:ext cx="1121410" cy="629285"/>
            </a:xfrm>
            <a:custGeom>
              <a:avLst/>
              <a:gdLst/>
              <a:ahLst/>
              <a:cxnLst/>
              <a:rect l="l" t="t" r="r" b="b"/>
              <a:pathLst>
                <a:path w="1121410" h="629285">
                  <a:moveTo>
                    <a:pt x="0" y="0"/>
                  </a:moveTo>
                  <a:lnTo>
                    <a:pt x="1121399" y="0"/>
                  </a:lnTo>
                  <a:lnTo>
                    <a:pt x="1121399" y="628799"/>
                  </a:lnTo>
                  <a:lnTo>
                    <a:pt x="0" y="628799"/>
                  </a:lnTo>
                  <a:lnTo>
                    <a:pt x="0" y="0"/>
                  </a:lnTo>
                  <a:close/>
                </a:path>
              </a:pathLst>
            </a:custGeom>
            <a:ln w="19049">
              <a:solidFill>
                <a:srgbClr val="674EA7"/>
              </a:solidFill>
            </a:ln>
          </p:spPr>
          <p:txBody>
            <a:bodyPr wrap="square" lIns="0" tIns="0" rIns="0" bIns="0" rtlCol="0"/>
            <a:lstStyle/>
            <a:p>
              <a:endParaRPr/>
            </a:p>
          </p:txBody>
        </p:sp>
        <p:sp>
          <p:nvSpPr>
            <p:cNvPr id="45" name="object 44">
              <a:extLst>
                <a:ext uri="{FF2B5EF4-FFF2-40B4-BE49-F238E27FC236}">
                  <a16:creationId xmlns:a16="http://schemas.microsoft.com/office/drawing/2014/main" id="{C36F7CE9-FAE6-4E8D-B830-E2E26136269F}"/>
                </a:ext>
              </a:extLst>
            </p:cNvPr>
            <p:cNvSpPr/>
            <p:nvPr/>
          </p:nvSpPr>
          <p:spPr>
            <a:xfrm>
              <a:off x="728699" y="2393875"/>
              <a:ext cx="1793239" cy="249554"/>
            </a:xfrm>
            <a:custGeom>
              <a:avLst/>
              <a:gdLst/>
              <a:ahLst/>
              <a:cxnLst/>
              <a:rect l="l" t="t" r="r" b="b"/>
              <a:pathLst>
                <a:path w="1793239" h="249555">
                  <a:moveTo>
                    <a:pt x="1793099" y="249299"/>
                  </a:moveTo>
                  <a:lnTo>
                    <a:pt x="0" y="249299"/>
                  </a:lnTo>
                  <a:lnTo>
                    <a:pt x="0" y="0"/>
                  </a:lnTo>
                  <a:lnTo>
                    <a:pt x="1793099" y="0"/>
                  </a:lnTo>
                  <a:lnTo>
                    <a:pt x="1793099" y="249299"/>
                  </a:lnTo>
                  <a:close/>
                </a:path>
              </a:pathLst>
            </a:custGeom>
            <a:solidFill>
              <a:srgbClr val="D9D1E9"/>
            </a:solidFill>
          </p:spPr>
          <p:txBody>
            <a:bodyPr wrap="square" lIns="0" tIns="0" rIns="0" bIns="0" rtlCol="0"/>
            <a:lstStyle/>
            <a:p>
              <a:endParaRPr/>
            </a:p>
          </p:txBody>
        </p:sp>
        <p:sp>
          <p:nvSpPr>
            <p:cNvPr id="46" name="object 45">
              <a:extLst>
                <a:ext uri="{FF2B5EF4-FFF2-40B4-BE49-F238E27FC236}">
                  <a16:creationId xmlns:a16="http://schemas.microsoft.com/office/drawing/2014/main" id="{2DFB24A2-3B48-41D6-A6F3-DEDC15E0777A}"/>
                </a:ext>
              </a:extLst>
            </p:cNvPr>
            <p:cNvSpPr/>
            <p:nvPr/>
          </p:nvSpPr>
          <p:spPr>
            <a:xfrm>
              <a:off x="728699" y="2393875"/>
              <a:ext cx="1793239" cy="249554"/>
            </a:xfrm>
            <a:custGeom>
              <a:avLst/>
              <a:gdLst/>
              <a:ahLst/>
              <a:cxnLst/>
              <a:rect l="l" t="t" r="r" b="b"/>
              <a:pathLst>
                <a:path w="1793239" h="249555">
                  <a:moveTo>
                    <a:pt x="0" y="0"/>
                  </a:moveTo>
                  <a:lnTo>
                    <a:pt x="1793099" y="0"/>
                  </a:lnTo>
                  <a:lnTo>
                    <a:pt x="1793099" y="249299"/>
                  </a:lnTo>
                  <a:lnTo>
                    <a:pt x="0" y="249299"/>
                  </a:lnTo>
                  <a:lnTo>
                    <a:pt x="0" y="0"/>
                  </a:lnTo>
                  <a:close/>
                </a:path>
              </a:pathLst>
            </a:custGeom>
            <a:ln w="19049">
              <a:solidFill>
                <a:srgbClr val="674EA7"/>
              </a:solidFill>
            </a:ln>
          </p:spPr>
          <p:txBody>
            <a:bodyPr wrap="square" lIns="0" tIns="0" rIns="0" bIns="0" rtlCol="0"/>
            <a:lstStyle/>
            <a:p>
              <a:endParaRPr/>
            </a:p>
          </p:txBody>
        </p:sp>
        <p:sp>
          <p:nvSpPr>
            <p:cNvPr id="47" name="object 46">
              <a:extLst>
                <a:ext uri="{FF2B5EF4-FFF2-40B4-BE49-F238E27FC236}">
                  <a16:creationId xmlns:a16="http://schemas.microsoft.com/office/drawing/2014/main" id="{1AED2D8C-9457-4660-8C3A-903E2A11F5D3}"/>
                </a:ext>
              </a:extLst>
            </p:cNvPr>
            <p:cNvSpPr/>
            <p:nvPr/>
          </p:nvSpPr>
          <p:spPr>
            <a:xfrm>
              <a:off x="1830627"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48" name="object 47">
              <a:extLst>
                <a:ext uri="{FF2B5EF4-FFF2-40B4-BE49-F238E27FC236}">
                  <a16:creationId xmlns:a16="http://schemas.microsoft.com/office/drawing/2014/main" id="{0797F7D2-80D8-4372-8FFE-4035D681D232}"/>
                </a:ext>
              </a:extLst>
            </p:cNvPr>
            <p:cNvSpPr/>
            <p:nvPr/>
          </p:nvSpPr>
          <p:spPr>
            <a:xfrm>
              <a:off x="1830627"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9" name="object 48">
              <a:extLst>
                <a:ext uri="{FF2B5EF4-FFF2-40B4-BE49-F238E27FC236}">
                  <a16:creationId xmlns:a16="http://schemas.microsoft.com/office/drawing/2014/main" id="{763EB48F-B34F-45D5-B535-59FB030B3F99}"/>
                </a:ext>
              </a:extLst>
            </p:cNvPr>
            <p:cNvSpPr/>
            <p:nvPr/>
          </p:nvSpPr>
          <p:spPr>
            <a:xfrm>
              <a:off x="14762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0" name="object 49">
              <a:extLst>
                <a:ext uri="{FF2B5EF4-FFF2-40B4-BE49-F238E27FC236}">
                  <a16:creationId xmlns:a16="http://schemas.microsoft.com/office/drawing/2014/main" id="{3B5CB62A-8173-4D3D-B2DB-AE1FFAAA4DF0}"/>
                </a:ext>
              </a:extLst>
            </p:cNvPr>
            <p:cNvSpPr/>
            <p:nvPr/>
          </p:nvSpPr>
          <p:spPr>
            <a:xfrm>
              <a:off x="14762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1" name="object 50">
              <a:extLst>
                <a:ext uri="{FF2B5EF4-FFF2-40B4-BE49-F238E27FC236}">
                  <a16:creationId xmlns:a16="http://schemas.microsoft.com/office/drawing/2014/main" id="{789AB249-F90F-4A35-A0B7-6C42195DA762}"/>
                </a:ext>
              </a:extLst>
            </p:cNvPr>
            <p:cNvSpPr/>
            <p:nvPr/>
          </p:nvSpPr>
          <p:spPr>
            <a:xfrm>
              <a:off x="1121826" y="282753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2" name="object 51">
              <a:extLst>
                <a:ext uri="{FF2B5EF4-FFF2-40B4-BE49-F238E27FC236}">
                  <a16:creationId xmlns:a16="http://schemas.microsoft.com/office/drawing/2014/main" id="{7F9ABE69-580A-458D-BFAF-DA67AE1AC66B}"/>
                </a:ext>
              </a:extLst>
            </p:cNvPr>
            <p:cNvSpPr/>
            <p:nvPr/>
          </p:nvSpPr>
          <p:spPr>
            <a:xfrm>
              <a:off x="1121826" y="282753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3" name="object 52">
            <a:extLst>
              <a:ext uri="{FF2B5EF4-FFF2-40B4-BE49-F238E27FC236}">
                <a16:creationId xmlns:a16="http://schemas.microsoft.com/office/drawing/2014/main" id="{3572F432-9643-409C-A699-0791E990DE43}"/>
              </a:ext>
            </a:extLst>
          </p:cNvPr>
          <p:cNvSpPr txBox="1"/>
          <p:nvPr/>
        </p:nvSpPr>
        <p:spPr>
          <a:xfrm>
            <a:off x="593194" y="3577896"/>
            <a:ext cx="2383790" cy="1943100"/>
          </a:xfrm>
          <a:prstGeom prst="rect">
            <a:avLst/>
          </a:prstGeom>
        </p:spPr>
        <p:txBody>
          <a:bodyPr vert="horz" wrap="square" lIns="0" tIns="12700" rIns="0" bIns="0" rtlCol="0">
            <a:spAutoFit/>
          </a:bodyPr>
          <a:lstStyle/>
          <a:p>
            <a:pPr marL="459740">
              <a:lnSpc>
                <a:spcPct val="100000"/>
              </a:lnSpc>
              <a:spcBef>
                <a:spcPts val="100"/>
              </a:spcBef>
            </a:pPr>
            <a:r>
              <a:rPr sz="1400" spc="-5" dirty="0">
                <a:latin typeface="Arial MT"/>
                <a:cs typeface="Arial MT"/>
              </a:rPr>
              <a:t>position</a:t>
            </a:r>
            <a:r>
              <a:rPr sz="1400" spc="-50" dirty="0">
                <a:latin typeface="Arial MT"/>
                <a:cs typeface="Arial MT"/>
              </a:rPr>
              <a:t> </a:t>
            </a:r>
            <a:r>
              <a:rPr sz="1400" spc="-5" dirty="0">
                <a:latin typeface="Arial MT"/>
                <a:cs typeface="Arial MT"/>
              </a:rPr>
              <a:t>encoding</a:t>
            </a:r>
            <a:endParaRPr sz="1400" dirty="0">
              <a:latin typeface="Arial MT"/>
              <a:cs typeface="Arial MT"/>
            </a:endParaRPr>
          </a:p>
          <a:p>
            <a:pPr>
              <a:lnSpc>
                <a:spcPct val="100000"/>
              </a:lnSpc>
              <a:spcBef>
                <a:spcPts val="25"/>
              </a:spcBef>
            </a:pPr>
            <a:endParaRPr sz="1700" dirty="0">
              <a:latin typeface="Arial MT"/>
              <a:cs typeface="Arial MT"/>
            </a:endParaRPr>
          </a:p>
          <a:p>
            <a:pPr marL="742315">
              <a:lnSpc>
                <a:spcPct val="100000"/>
              </a:lnSpc>
              <a:tabLst>
                <a:tab pos="1096645" algn="l"/>
                <a:tab pos="1450975" algn="l"/>
              </a:tabLst>
            </a:pP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2</a:t>
            </a:r>
          </a:p>
          <a:p>
            <a:pPr marL="50800" marR="43180">
              <a:lnSpc>
                <a:spcPct val="100000"/>
              </a:lnSpc>
              <a:spcBef>
                <a:spcPts val="1355"/>
              </a:spcBef>
            </a:pPr>
            <a:r>
              <a:rPr sz="1200" spc="-5" dirty="0">
                <a:latin typeface="Arial MT"/>
                <a:cs typeface="Arial MT"/>
              </a:rPr>
              <a:t>Concatenate </a:t>
            </a:r>
            <a:r>
              <a:rPr sz="1200" dirty="0">
                <a:latin typeface="Arial MT"/>
                <a:cs typeface="Arial MT"/>
              </a:rPr>
              <a:t>special </a:t>
            </a:r>
            <a:r>
              <a:rPr sz="1200" spc="-5" dirty="0">
                <a:latin typeface="Arial MT"/>
                <a:cs typeface="Arial MT"/>
              </a:rPr>
              <a:t>positional </a:t>
            </a:r>
            <a:r>
              <a:rPr sz="1200" dirty="0">
                <a:latin typeface="Arial MT"/>
                <a:cs typeface="Arial MT"/>
              </a:rPr>
              <a:t> </a:t>
            </a:r>
            <a:r>
              <a:rPr sz="1200" spc="-5" dirty="0">
                <a:latin typeface="Arial MT"/>
                <a:cs typeface="Arial MT"/>
              </a:rPr>
              <a:t>encoding</a:t>
            </a:r>
            <a:r>
              <a:rPr sz="1200" spc="-15" dirty="0">
                <a:latin typeface="Arial MT"/>
                <a:cs typeface="Arial MT"/>
              </a:rPr>
              <a:t> </a:t>
            </a:r>
            <a:r>
              <a:rPr sz="1200" dirty="0">
                <a:solidFill>
                  <a:srgbClr val="674EA7"/>
                </a:solidFill>
                <a:latin typeface="Arial MT"/>
                <a:cs typeface="Arial MT"/>
              </a:rPr>
              <a:t>p</a:t>
            </a:r>
            <a:r>
              <a:rPr sz="1200" baseline="-31250" dirty="0">
                <a:solidFill>
                  <a:srgbClr val="674EA7"/>
                </a:solidFill>
                <a:latin typeface="Arial MT"/>
                <a:cs typeface="Arial MT"/>
              </a:rPr>
              <a:t>j</a:t>
            </a:r>
            <a:r>
              <a:rPr sz="1200" spc="142" baseline="-31250" dirty="0">
                <a:solidFill>
                  <a:srgbClr val="674EA7"/>
                </a:solidFill>
                <a:latin typeface="Arial MT"/>
                <a:cs typeface="Arial MT"/>
              </a:rPr>
              <a:t> </a:t>
            </a:r>
            <a:r>
              <a:rPr sz="1200" spc="-5" dirty="0">
                <a:latin typeface="Arial MT"/>
                <a:cs typeface="Arial MT"/>
              </a:rPr>
              <a:t>to</a:t>
            </a:r>
            <a:r>
              <a:rPr sz="1200" spc="-15" dirty="0">
                <a:latin typeface="Arial MT"/>
                <a:cs typeface="Arial MT"/>
              </a:rPr>
              <a:t> </a:t>
            </a:r>
            <a:r>
              <a:rPr sz="1200" spc="-5" dirty="0">
                <a:latin typeface="Arial MT"/>
                <a:cs typeface="Arial MT"/>
              </a:rPr>
              <a:t>each</a:t>
            </a:r>
            <a:r>
              <a:rPr sz="1200" spc="-20" dirty="0">
                <a:latin typeface="Arial MT"/>
                <a:cs typeface="Arial MT"/>
              </a:rPr>
              <a:t> </a:t>
            </a:r>
            <a:r>
              <a:rPr sz="1200" spc="-5" dirty="0">
                <a:latin typeface="Arial MT"/>
                <a:cs typeface="Arial MT"/>
              </a:rPr>
              <a:t>input</a:t>
            </a:r>
            <a:r>
              <a:rPr sz="1200" spc="-15" dirty="0">
                <a:latin typeface="Arial MT"/>
                <a:cs typeface="Arial MT"/>
              </a:rPr>
              <a:t> </a:t>
            </a:r>
            <a:r>
              <a:rPr sz="1200" dirty="0">
                <a:latin typeface="Arial MT"/>
                <a:cs typeface="Arial MT"/>
              </a:rPr>
              <a:t>vector</a:t>
            </a:r>
            <a:r>
              <a:rPr sz="1200" spc="-5" dirty="0">
                <a:latin typeface="Arial MT"/>
                <a:cs typeface="Arial MT"/>
              </a:rPr>
              <a:t> </a:t>
            </a:r>
            <a:r>
              <a:rPr sz="1200" dirty="0">
                <a:solidFill>
                  <a:srgbClr val="674EA7"/>
                </a:solidFill>
                <a:latin typeface="Arial MT"/>
                <a:cs typeface="Arial MT"/>
              </a:rPr>
              <a:t>x</a:t>
            </a:r>
            <a:r>
              <a:rPr sz="1200" baseline="-31250" dirty="0">
                <a:solidFill>
                  <a:srgbClr val="674EA7"/>
                </a:solidFill>
                <a:latin typeface="Arial MT"/>
                <a:cs typeface="Arial MT"/>
              </a:rPr>
              <a:t>j</a:t>
            </a:r>
            <a:endParaRPr sz="1200" baseline="-31250" dirty="0">
              <a:latin typeface="Arial MT"/>
              <a:cs typeface="Arial MT"/>
            </a:endParaRPr>
          </a:p>
          <a:p>
            <a:pPr marL="50800" marR="263525">
              <a:lnSpc>
                <a:spcPct val="100000"/>
              </a:lnSpc>
              <a:spcBef>
                <a:spcPts val="1440"/>
              </a:spcBef>
            </a:pPr>
            <a:r>
              <a:rPr sz="1200" spc="-15" dirty="0">
                <a:latin typeface="Arial MT"/>
                <a:cs typeface="Arial MT"/>
              </a:rPr>
              <a:t>We </a:t>
            </a:r>
            <a:r>
              <a:rPr sz="1200" spc="-5" dirty="0">
                <a:latin typeface="Arial MT"/>
                <a:cs typeface="Arial MT"/>
              </a:rPr>
              <a:t>use </a:t>
            </a:r>
            <a:r>
              <a:rPr sz="1200" dirty="0">
                <a:latin typeface="Arial MT"/>
                <a:cs typeface="Arial MT"/>
              </a:rPr>
              <a:t>a </a:t>
            </a:r>
            <a:r>
              <a:rPr sz="1200" spc="-5" dirty="0">
                <a:latin typeface="Arial MT"/>
                <a:cs typeface="Arial MT"/>
              </a:rPr>
              <a:t>function </a:t>
            </a:r>
            <a:r>
              <a:rPr sz="1200" i="1" spc="-5" dirty="0">
                <a:solidFill>
                  <a:srgbClr val="674EA7"/>
                </a:solidFill>
                <a:latin typeface="Arial"/>
                <a:cs typeface="Arial"/>
              </a:rPr>
              <a:t>pos</a:t>
            </a:r>
            <a:r>
              <a:rPr sz="1200" spc="-5" dirty="0">
                <a:solidFill>
                  <a:srgbClr val="674EA7"/>
                </a:solidFill>
                <a:latin typeface="Arial MT"/>
                <a:cs typeface="Arial MT"/>
              </a:rPr>
              <a:t>: </a:t>
            </a:r>
            <a:r>
              <a:rPr sz="1200" dirty="0">
                <a:solidFill>
                  <a:srgbClr val="674EA7"/>
                </a:solidFill>
                <a:latin typeface="Arial MT"/>
                <a:cs typeface="Arial MT"/>
              </a:rPr>
              <a:t>N →R</a:t>
            </a:r>
            <a:r>
              <a:rPr sz="1200" baseline="31250" dirty="0">
                <a:solidFill>
                  <a:srgbClr val="674EA7"/>
                </a:solidFill>
                <a:latin typeface="Arial MT"/>
                <a:cs typeface="Arial MT"/>
              </a:rPr>
              <a:t>d </a:t>
            </a:r>
            <a:r>
              <a:rPr sz="1200" spc="-315" baseline="31250" dirty="0">
                <a:solidFill>
                  <a:srgbClr val="674EA7"/>
                </a:solidFill>
                <a:latin typeface="Arial MT"/>
                <a:cs typeface="Arial MT"/>
              </a:rPr>
              <a:t> </a:t>
            </a:r>
            <a:r>
              <a:rPr sz="1200" spc="-5" dirty="0">
                <a:latin typeface="Arial MT"/>
                <a:cs typeface="Arial MT"/>
              </a:rPr>
              <a:t>to</a:t>
            </a:r>
            <a:r>
              <a:rPr sz="1200" spc="-20" dirty="0">
                <a:latin typeface="Arial MT"/>
                <a:cs typeface="Arial MT"/>
              </a:rPr>
              <a:t> </a:t>
            </a:r>
            <a:r>
              <a:rPr sz="1200" spc="-5" dirty="0">
                <a:latin typeface="Arial MT"/>
                <a:cs typeface="Arial MT"/>
              </a:rPr>
              <a:t>process</a:t>
            </a:r>
            <a:r>
              <a:rPr sz="1200" spc="-15" dirty="0">
                <a:latin typeface="Arial MT"/>
                <a:cs typeface="Arial MT"/>
              </a:rPr>
              <a:t> </a:t>
            </a:r>
            <a:r>
              <a:rPr sz="1200" spc="-5" dirty="0">
                <a:latin typeface="Arial MT"/>
                <a:cs typeface="Arial MT"/>
              </a:rPr>
              <a:t>the</a:t>
            </a:r>
            <a:r>
              <a:rPr sz="1200" spc="-15" dirty="0">
                <a:latin typeface="Arial MT"/>
                <a:cs typeface="Arial MT"/>
              </a:rPr>
              <a:t> </a:t>
            </a:r>
            <a:r>
              <a:rPr sz="1200" spc="-5" dirty="0">
                <a:latin typeface="Arial MT"/>
                <a:cs typeface="Arial MT"/>
              </a:rPr>
              <a:t>position</a:t>
            </a:r>
            <a:r>
              <a:rPr sz="1200" spc="5" dirty="0">
                <a:latin typeface="Arial MT"/>
                <a:cs typeface="Arial MT"/>
              </a:rPr>
              <a:t> </a:t>
            </a:r>
            <a:r>
              <a:rPr sz="1200" dirty="0">
                <a:solidFill>
                  <a:srgbClr val="674EA7"/>
                </a:solidFill>
                <a:latin typeface="Arial MT"/>
                <a:cs typeface="Arial MT"/>
              </a:rPr>
              <a:t>j</a:t>
            </a:r>
            <a:r>
              <a:rPr sz="1200" spc="-15" dirty="0">
                <a:solidFill>
                  <a:srgbClr val="674EA7"/>
                </a:solidFill>
                <a:latin typeface="Arial MT"/>
                <a:cs typeface="Arial MT"/>
              </a:rPr>
              <a:t> </a:t>
            </a:r>
            <a:r>
              <a:rPr sz="1200" spc="-5" dirty="0">
                <a:latin typeface="Arial MT"/>
                <a:cs typeface="Arial MT"/>
              </a:rPr>
              <a:t>of</a:t>
            </a:r>
            <a:r>
              <a:rPr sz="1200" spc="-15" dirty="0">
                <a:latin typeface="Arial MT"/>
                <a:cs typeface="Arial MT"/>
              </a:rPr>
              <a:t> </a:t>
            </a:r>
            <a:r>
              <a:rPr sz="1200" spc="-5" dirty="0">
                <a:latin typeface="Arial MT"/>
                <a:cs typeface="Arial MT"/>
              </a:rPr>
              <a:t>the</a:t>
            </a:r>
            <a:endParaRPr sz="1200" dirty="0">
              <a:latin typeface="Arial MT"/>
              <a:cs typeface="Arial MT"/>
            </a:endParaRPr>
          </a:p>
          <a:p>
            <a:pPr marL="50800">
              <a:lnSpc>
                <a:spcPct val="100000"/>
              </a:lnSpc>
            </a:pPr>
            <a:r>
              <a:rPr sz="1200" dirty="0">
                <a:latin typeface="Arial MT"/>
                <a:cs typeface="Arial MT"/>
              </a:rPr>
              <a:t>vector</a:t>
            </a:r>
            <a:r>
              <a:rPr sz="1200" spc="-25" dirty="0">
                <a:latin typeface="Arial MT"/>
                <a:cs typeface="Arial MT"/>
              </a:rPr>
              <a:t> </a:t>
            </a:r>
            <a:r>
              <a:rPr sz="1200" spc="-5" dirty="0">
                <a:latin typeface="Arial MT"/>
                <a:cs typeface="Arial MT"/>
              </a:rPr>
              <a:t>into</a:t>
            </a:r>
            <a:r>
              <a:rPr sz="1200" spc="-20" dirty="0">
                <a:latin typeface="Arial MT"/>
                <a:cs typeface="Arial MT"/>
              </a:rPr>
              <a:t> </a:t>
            </a:r>
            <a:r>
              <a:rPr sz="1200" dirty="0">
                <a:latin typeface="Arial MT"/>
                <a:cs typeface="Arial MT"/>
              </a:rPr>
              <a:t>a</a:t>
            </a:r>
            <a:r>
              <a:rPr sz="1200" spc="-25" dirty="0">
                <a:latin typeface="Arial MT"/>
                <a:cs typeface="Arial MT"/>
              </a:rPr>
              <a:t> </a:t>
            </a:r>
            <a:r>
              <a:rPr sz="1200" spc="-5" dirty="0">
                <a:latin typeface="Arial MT"/>
                <a:cs typeface="Arial MT"/>
              </a:rPr>
              <a:t>d-dimensional</a:t>
            </a:r>
            <a:r>
              <a:rPr sz="1200" spc="-20" dirty="0">
                <a:latin typeface="Arial MT"/>
                <a:cs typeface="Arial MT"/>
              </a:rPr>
              <a:t> </a:t>
            </a:r>
            <a:r>
              <a:rPr sz="1200" dirty="0">
                <a:latin typeface="Arial MT"/>
                <a:cs typeface="Arial MT"/>
              </a:rPr>
              <a:t>vector</a:t>
            </a:r>
          </a:p>
        </p:txBody>
      </p:sp>
      <p:grpSp>
        <p:nvGrpSpPr>
          <p:cNvPr id="54" name="object 53">
            <a:extLst>
              <a:ext uri="{FF2B5EF4-FFF2-40B4-BE49-F238E27FC236}">
                <a16:creationId xmlns:a16="http://schemas.microsoft.com/office/drawing/2014/main" id="{4503E434-E507-42BE-925E-F6A63FB38264}"/>
              </a:ext>
            </a:extLst>
          </p:cNvPr>
          <p:cNvGrpSpPr/>
          <p:nvPr/>
        </p:nvGrpSpPr>
        <p:grpSpPr>
          <a:xfrm>
            <a:off x="1178743" y="3434395"/>
            <a:ext cx="1140460" cy="906780"/>
            <a:chOff x="1059049" y="2248532"/>
            <a:chExt cx="1140460" cy="906780"/>
          </a:xfrm>
        </p:grpSpPr>
        <p:sp>
          <p:nvSpPr>
            <p:cNvPr id="55" name="object 54">
              <a:extLst>
                <a:ext uri="{FF2B5EF4-FFF2-40B4-BE49-F238E27FC236}">
                  <a16:creationId xmlns:a16="http://schemas.microsoft.com/office/drawing/2014/main" id="{3ED20354-44B1-4F21-BE4E-77E304ED1FE5}"/>
                </a:ext>
              </a:extLst>
            </p:cNvPr>
            <p:cNvSpPr/>
            <p:nvPr/>
          </p:nvSpPr>
          <p:spPr>
            <a:xfrm>
              <a:off x="1622792" y="2296506"/>
              <a:ext cx="2540" cy="97790"/>
            </a:xfrm>
            <a:custGeom>
              <a:avLst/>
              <a:gdLst/>
              <a:ahLst/>
              <a:cxnLst/>
              <a:rect l="l" t="t" r="r" b="b"/>
              <a:pathLst>
                <a:path w="2540" h="97789">
                  <a:moveTo>
                    <a:pt x="1228" y="-4762"/>
                  </a:moveTo>
                  <a:lnTo>
                    <a:pt x="1228" y="102130"/>
                  </a:lnTo>
                </a:path>
              </a:pathLst>
            </a:custGeom>
            <a:ln w="11982">
              <a:solidFill>
                <a:srgbClr val="222222"/>
              </a:solidFill>
            </a:ln>
          </p:spPr>
          <p:txBody>
            <a:bodyPr wrap="square" lIns="0" tIns="0" rIns="0" bIns="0" rtlCol="0"/>
            <a:lstStyle/>
            <a:p>
              <a:endParaRPr/>
            </a:p>
          </p:txBody>
        </p:sp>
        <p:sp>
          <p:nvSpPr>
            <p:cNvPr id="56" name="object 55">
              <a:extLst>
                <a:ext uri="{FF2B5EF4-FFF2-40B4-BE49-F238E27FC236}">
                  <a16:creationId xmlns:a16="http://schemas.microsoft.com/office/drawing/2014/main" id="{E17DA554-23C9-4A4C-B8CF-3F592AF195F7}"/>
                </a:ext>
              </a:extLst>
            </p:cNvPr>
            <p:cNvSpPr/>
            <p:nvPr/>
          </p:nvSpPr>
          <p:spPr>
            <a:xfrm>
              <a:off x="1607064" y="2253295"/>
              <a:ext cx="31750" cy="43815"/>
            </a:xfrm>
            <a:custGeom>
              <a:avLst/>
              <a:gdLst/>
              <a:ahLst/>
              <a:cxnLst/>
              <a:rect l="l" t="t" r="r" b="b"/>
              <a:pathLst>
                <a:path w="31750" h="43814">
                  <a:moveTo>
                    <a:pt x="0" y="43608"/>
                  </a:moveTo>
                  <a:lnTo>
                    <a:pt x="14636" y="0"/>
                  </a:lnTo>
                  <a:lnTo>
                    <a:pt x="31455" y="42814"/>
                  </a:lnTo>
                  <a:lnTo>
                    <a:pt x="0" y="43608"/>
                  </a:lnTo>
                  <a:close/>
                </a:path>
              </a:pathLst>
            </a:custGeom>
            <a:solidFill>
              <a:srgbClr val="222222"/>
            </a:solidFill>
          </p:spPr>
          <p:txBody>
            <a:bodyPr wrap="square" lIns="0" tIns="0" rIns="0" bIns="0" rtlCol="0"/>
            <a:lstStyle/>
            <a:p>
              <a:endParaRPr/>
            </a:p>
          </p:txBody>
        </p:sp>
        <p:sp>
          <p:nvSpPr>
            <p:cNvPr id="57" name="object 56">
              <a:extLst>
                <a:ext uri="{FF2B5EF4-FFF2-40B4-BE49-F238E27FC236}">
                  <a16:creationId xmlns:a16="http://schemas.microsoft.com/office/drawing/2014/main" id="{FA7088BB-E71C-437A-B7B5-3D1EF96D0D94}"/>
                </a:ext>
              </a:extLst>
            </p:cNvPr>
            <p:cNvSpPr/>
            <p:nvPr/>
          </p:nvSpPr>
          <p:spPr>
            <a:xfrm>
              <a:off x="1607064" y="2253295"/>
              <a:ext cx="31750" cy="43815"/>
            </a:xfrm>
            <a:custGeom>
              <a:avLst/>
              <a:gdLst/>
              <a:ahLst/>
              <a:cxnLst/>
              <a:rect l="l" t="t" r="r" b="b"/>
              <a:pathLst>
                <a:path w="31750" h="43814">
                  <a:moveTo>
                    <a:pt x="31455" y="42814"/>
                  </a:moveTo>
                  <a:lnTo>
                    <a:pt x="14636" y="0"/>
                  </a:lnTo>
                  <a:lnTo>
                    <a:pt x="0" y="43608"/>
                  </a:lnTo>
                  <a:lnTo>
                    <a:pt x="31455" y="42814"/>
                  </a:lnTo>
                  <a:close/>
                </a:path>
              </a:pathLst>
            </a:custGeom>
            <a:ln w="9524">
              <a:solidFill>
                <a:srgbClr val="222222"/>
              </a:solidFill>
            </a:ln>
          </p:spPr>
          <p:txBody>
            <a:bodyPr wrap="square" lIns="0" tIns="0" rIns="0" bIns="0" rtlCol="0"/>
            <a:lstStyle/>
            <a:p>
              <a:endParaRPr/>
            </a:p>
          </p:txBody>
        </p:sp>
        <p:sp>
          <p:nvSpPr>
            <p:cNvPr id="58" name="object 57">
              <a:extLst>
                <a:ext uri="{FF2B5EF4-FFF2-40B4-BE49-F238E27FC236}">
                  <a16:creationId xmlns:a16="http://schemas.microsoft.com/office/drawing/2014/main" id="{A8BFC2B1-714C-4E82-A370-957E88C0FE53}"/>
                </a:ext>
              </a:extLst>
            </p:cNvPr>
            <p:cNvSpPr/>
            <p:nvPr/>
          </p:nvSpPr>
          <p:spPr>
            <a:xfrm>
              <a:off x="1626834" y="2700211"/>
              <a:ext cx="2540" cy="95885"/>
            </a:xfrm>
            <a:custGeom>
              <a:avLst/>
              <a:gdLst/>
              <a:ahLst/>
              <a:cxnLst/>
              <a:rect l="l" t="t" r="r" b="b"/>
              <a:pathLst>
                <a:path w="2539" h="95885">
                  <a:moveTo>
                    <a:pt x="1220" y="-4762"/>
                  </a:moveTo>
                  <a:lnTo>
                    <a:pt x="1220" y="100330"/>
                  </a:lnTo>
                </a:path>
              </a:pathLst>
            </a:custGeom>
            <a:ln w="11965">
              <a:solidFill>
                <a:srgbClr val="222222"/>
              </a:solidFill>
            </a:ln>
          </p:spPr>
          <p:txBody>
            <a:bodyPr wrap="square" lIns="0" tIns="0" rIns="0" bIns="0" rtlCol="0"/>
            <a:lstStyle/>
            <a:p>
              <a:endParaRPr/>
            </a:p>
          </p:txBody>
        </p:sp>
        <p:sp>
          <p:nvSpPr>
            <p:cNvPr id="59" name="object 58">
              <a:extLst>
                <a:ext uri="{FF2B5EF4-FFF2-40B4-BE49-F238E27FC236}">
                  <a16:creationId xmlns:a16="http://schemas.microsoft.com/office/drawing/2014/main" id="{59FD29B0-A861-48A8-B2BF-36F0993D03F4}"/>
                </a:ext>
              </a:extLst>
            </p:cNvPr>
            <p:cNvSpPr/>
            <p:nvPr/>
          </p:nvSpPr>
          <p:spPr>
            <a:xfrm>
              <a:off x="1611106" y="2657000"/>
              <a:ext cx="31750" cy="43815"/>
            </a:xfrm>
            <a:custGeom>
              <a:avLst/>
              <a:gdLst/>
              <a:ahLst/>
              <a:cxnLst/>
              <a:rect l="l" t="t" r="r" b="b"/>
              <a:pathLst>
                <a:path w="31750" h="43814">
                  <a:moveTo>
                    <a:pt x="0" y="43612"/>
                  </a:moveTo>
                  <a:lnTo>
                    <a:pt x="14624" y="0"/>
                  </a:lnTo>
                  <a:lnTo>
                    <a:pt x="31455" y="42809"/>
                  </a:lnTo>
                  <a:lnTo>
                    <a:pt x="0" y="43612"/>
                  </a:lnTo>
                  <a:close/>
                </a:path>
              </a:pathLst>
            </a:custGeom>
            <a:solidFill>
              <a:srgbClr val="222222"/>
            </a:solidFill>
          </p:spPr>
          <p:txBody>
            <a:bodyPr wrap="square" lIns="0" tIns="0" rIns="0" bIns="0" rtlCol="0"/>
            <a:lstStyle/>
            <a:p>
              <a:endParaRPr/>
            </a:p>
          </p:txBody>
        </p:sp>
        <p:sp>
          <p:nvSpPr>
            <p:cNvPr id="60" name="object 59">
              <a:extLst>
                <a:ext uri="{FF2B5EF4-FFF2-40B4-BE49-F238E27FC236}">
                  <a16:creationId xmlns:a16="http://schemas.microsoft.com/office/drawing/2014/main" id="{328AEB06-89A6-4DE0-9362-F8B4270F29D3}"/>
                </a:ext>
              </a:extLst>
            </p:cNvPr>
            <p:cNvSpPr/>
            <p:nvPr/>
          </p:nvSpPr>
          <p:spPr>
            <a:xfrm>
              <a:off x="1611106" y="2657000"/>
              <a:ext cx="31750" cy="43815"/>
            </a:xfrm>
            <a:custGeom>
              <a:avLst/>
              <a:gdLst/>
              <a:ahLst/>
              <a:cxnLst/>
              <a:rect l="l" t="t" r="r" b="b"/>
              <a:pathLst>
                <a:path w="31750" h="43814">
                  <a:moveTo>
                    <a:pt x="31455" y="42809"/>
                  </a:moveTo>
                  <a:lnTo>
                    <a:pt x="14624" y="0"/>
                  </a:lnTo>
                  <a:lnTo>
                    <a:pt x="0" y="43612"/>
                  </a:lnTo>
                  <a:lnTo>
                    <a:pt x="31455" y="42809"/>
                  </a:lnTo>
                  <a:close/>
                </a:path>
              </a:pathLst>
            </a:custGeom>
            <a:ln w="9524">
              <a:solidFill>
                <a:srgbClr val="222222"/>
              </a:solidFill>
            </a:ln>
          </p:spPr>
          <p:txBody>
            <a:bodyPr wrap="square" lIns="0" tIns="0" rIns="0" bIns="0" rtlCol="0"/>
            <a:lstStyle/>
            <a:p>
              <a:endParaRPr/>
            </a:p>
          </p:txBody>
        </p:sp>
        <p:sp>
          <p:nvSpPr>
            <p:cNvPr id="61" name="object 60">
              <a:extLst>
                <a:ext uri="{FF2B5EF4-FFF2-40B4-BE49-F238E27FC236}">
                  <a16:creationId xmlns:a16="http://schemas.microsoft.com/office/drawing/2014/main" id="{3562306D-EF0F-4B8A-B752-278A9058DC7F}"/>
                </a:ext>
              </a:extLst>
            </p:cNvPr>
            <p:cNvSpPr/>
            <p:nvPr/>
          </p:nvSpPr>
          <p:spPr>
            <a:xfrm>
              <a:off x="1068574" y="2795780"/>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62" name="object 61">
              <a:extLst>
                <a:ext uri="{FF2B5EF4-FFF2-40B4-BE49-F238E27FC236}">
                  <a16:creationId xmlns:a16="http://schemas.microsoft.com/office/drawing/2014/main" id="{AE0B8344-C7CF-4A80-B5DC-0DF3B2C2086D}"/>
                </a:ext>
              </a:extLst>
            </p:cNvPr>
            <p:cNvSpPr/>
            <p:nvPr/>
          </p:nvSpPr>
          <p:spPr>
            <a:xfrm>
              <a:off x="1068574" y="2795780"/>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sp>
        <p:nvSpPr>
          <p:cNvPr id="64" name="object 59">
            <a:extLst>
              <a:ext uri="{FF2B5EF4-FFF2-40B4-BE49-F238E27FC236}">
                <a16:creationId xmlns:a16="http://schemas.microsoft.com/office/drawing/2014/main" id="{58B460DE-00AD-48F3-85CC-59BFE8545D3D}"/>
              </a:ext>
            </a:extLst>
          </p:cNvPr>
          <p:cNvSpPr txBox="1"/>
          <p:nvPr/>
        </p:nvSpPr>
        <p:spPr>
          <a:xfrm>
            <a:off x="287501" y="5636101"/>
            <a:ext cx="3522979" cy="582295"/>
          </a:xfrm>
          <a:prstGeom prst="rect">
            <a:avLst/>
          </a:prstGeom>
        </p:spPr>
        <p:txBody>
          <a:bodyPr vert="horz" wrap="square" lIns="0" tIns="0" rIns="0" bIns="0" rtlCol="0">
            <a:spAutoFit/>
          </a:bodyPr>
          <a:lstStyle/>
          <a:p>
            <a:pPr marL="378460">
              <a:lnSpc>
                <a:spcPts val="1425"/>
              </a:lnSpc>
            </a:pPr>
            <a:r>
              <a:rPr sz="1400" spc="-5" dirty="0">
                <a:latin typeface="Arial MT"/>
                <a:cs typeface="Arial MT"/>
              </a:rPr>
              <a:t>So,</a:t>
            </a:r>
            <a:r>
              <a:rPr sz="1400" spc="-20" dirty="0">
                <a:latin typeface="Arial MT"/>
                <a:cs typeface="Arial MT"/>
              </a:rPr>
              <a:t> </a:t>
            </a:r>
            <a:r>
              <a:rPr sz="1400" dirty="0">
                <a:solidFill>
                  <a:srgbClr val="674EA7"/>
                </a:solidFill>
                <a:latin typeface="Arial MT"/>
                <a:cs typeface="Arial MT"/>
              </a:rPr>
              <a:t>p</a:t>
            </a:r>
            <a:r>
              <a:rPr sz="1400" baseline="-31250" dirty="0">
                <a:solidFill>
                  <a:srgbClr val="674EA7"/>
                </a:solidFill>
                <a:latin typeface="Arial MT"/>
                <a:cs typeface="Arial MT"/>
              </a:rPr>
              <a:t>j</a:t>
            </a:r>
            <a:r>
              <a:rPr sz="1400" spc="135" baseline="-31250" dirty="0">
                <a:solidFill>
                  <a:srgbClr val="674EA7"/>
                </a:solidFill>
                <a:latin typeface="Arial MT"/>
                <a:cs typeface="Arial MT"/>
              </a:rPr>
              <a:t> </a:t>
            </a:r>
            <a:r>
              <a:rPr sz="1400" dirty="0">
                <a:solidFill>
                  <a:srgbClr val="674EA7"/>
                </a:solidFill>
                <a:latin typeface="Arial MT"/>
                <a:cs typeface="Arial MT"/>
              </a:rPr>
              <a:t>=</a:t>
            </a:r>
            <a:r>
              <a:rPr sz="1400" spc="-15" dirty="0">
                <a:solidFill>
                  <a:srgbClr val="674EA7"/>
                </a:solidFill>
                <a:latin typeface="Arial MT"/>
                <a:cs typeface="Arial MT"/>
              </a:rPr>
              <a:t> </a:t>
            </a:r>
            <a:r>
              <a:rPr sz="1400" i="1" spc="-5" dirty="0">
                <a:solidFill>
                  <a:srgbClr val="674EA7"/>
                </a:solidFill>
                <a:latin typeface="Arial"/>
                <a:cs typeface="Arial"/>
              </a:rPr>
              <a:t>pos</a:t>
            </a:r>
            <a:r>
              <a:rPr sz="1400" spc="-5" dirty="0">
                <a:solidFill>
                  <a:srgbClr val="674EA7"/>
                </a:solidFill>
                <a:latin typeface="Arial MT"/>
                <a:cs typeface="Arial MT"/>
              </a:rPr>
              <a:t>(j)</a:t>
            </a:r>
            <a:endParaRPr sz="1400" dirty="0">
              <a:latin typeface="Arial MT"/>
              <a:cs typeface="Arial MT"/>
            </a:endParaRPr>
          </a:p>
          <a:p>
            <a:pPr marL="12700">
              <a:lnSpc>
                <a:spcPct val="100000"/>
              </a:lnSpc>
              <a:spcBef>
                <a:spcPts val="869"/>
              </a:spcBef>
            </a:pPr>
            <a:r>
              <a:rPr sz="1800" spc="-5" dirty="0">
                <a:solidFill>
                  <a:srgbClr val="FFFFFF"/>
                </a:solidFill>
                <a:latin typeface="Arial MT"/>
                <a:cs typeface="Arial MT"/>
              </a:rPr>
              <a:t>Fei-Fei</a:t>
            </a:r>
            <a:r>
              <a:rPr sz="1800" spc="-20" dirty="0">
                <a:solidFill>
                  <a:srgbClr val="FFFFFF"/>
                </a:solidFill>
                <a:latin typeface="Arial MT"/>
                <a:cs typeface="Arial MT"/>
              </a:rPr>
              <a:t> </a:t>
            </a:r>
            <a:r>
              <a:rPr sz="1800" spc="-5" dirty="0">
                <a:solidFill>
                  <a:srgbClr val="FFFFFF"/>
                </a:solidFill>
                <a:latin typeface="Arial MT"/>
                <a:cs typeface="Arial MT"/>
              </a:rPr>
              <a:t>Li,</a:t>
            </a:r>
            <a:r>
              <a:rPr sz="1800" spc="-20" dirty="0">
                <a:solidFill>
                  <a:srgbClr val="FFFFFF"/>
                </a:solidFill>
                <a:latin typeface="Arial MT"/>
                <a:cs typeface="Arial MT"/>
              </a:rPr>
              <a:t> </a:t>
            </a:r>
            <a:r>
              <a:rPr sz="1800" dirty="0">
                <a:solidFill>
                  <a:srgbClr val="FFFFFF"/>
                </a:solidFill>
                <a:latin typeface="Arial MT"/>
                <a:cs typeface="Arial MT"/>
              </a:rPr>
              <a:t>Jiajun</a:t>
            </a:r>
            <a:r>
              <a:rPr sz="1800" spc="-20" dirty="0">
                <a:solidFill>
                  <a:srgbClr val="FFFFFF"/>
                </a:solidFill>
                <a:latin typeface="Arial MT"/>
                <a:cs typeface="Arial MT"/>
              </a:rPr>
              <a:t> </a:t>
            </a:r>
            <a:r>
              <a:rPr sz="1800" spc="-15" dirty="0">
                <a:solidFill>
                  <a:srgbClr val="FFFFFF"/>
                </a:solidFill>
                <a:latin typeface="Arial MT"/>
                <a:cs typeface="Arial MT"/>
              </a:rPr>
              <a:t>Wu,</a:t>
            </a:r>
            <a:r>
              <a:rPr sz="1800" spc="-20" dirty="0">
                <a:solidFill>
                  <a:srgbClr val="FFFFFF"/>
                </a:solidFill>
                <a:latin typeface="Arial MT"/>
                <a:cs typeface="Arial MT"/>
              </a:rPr>
              <a:t> </a:t>
            </a:r>
            <a:r>
              <a:rPr sz="1800" spc="-5" dirty="0">
                <a:solidFill>
                  <a:srgbClr val="FFFFFF"/>
                </a:solidFill>
                <a:latin typeface="Arial MT"/>
                <a:cs typeface="Arial MT"/>
              </a:rPr>
              <a:t>Ruohan</a:t>
            </a:r>
            <a:r>
              <a:rPr sz="1800" spc="-20" dirty="0">
                <a:solidFill>
                  <a:srgbClr val="FFFFFF"/>
                </a:solidFill>
                <a:latin typeface="Arial MT"/>
                <a:cs typeface="Arial MT"/>
              </a:rPr>
              <a:t> </a:t>
            </a:r>
            <a:r>
              <a:rPr sz="1800" spc="-5" dirty="0">
                <a:solidFill>
                  <a:srgbClr val="FFFFFF"/>
                </a:solidFill>
                <a:latin typeface="Arial MT"/>
                <a:cs typeface="Arial MT"/>
              </a:rPr>
              <a:t>Gao</a:t>
            </a:r>
            <a:endParaRPr sz="1800" dirty="0">
              <a:latin typeface="Arial MT"/>
              <a:cs typeface="Arial MT"/>
            </a:endParaRPr>
          </a:p>
        </p:txBody>
      </p:sp>
      <p:sp>
        <p:nvSpPr>
          <p:cNvPr id="3" name="矩形 2"/>
          <p:cNvSpPr/>
          <p:nvPr/>
        </p:nvSpPr>
        <p:spPr>
          <a:xfrm>
            <a:off x="5310608" y="3413161"/>
            <a:ext cx="2249334" cy="307777"/>
          </a:xfrm>
          <a:prstGeom prst="rect">
            <a:avLst/>
          </a:prstGeom>
        </p:spPr>
        <p:txBody>
          <a:bodyPr wrap="none">
            <a:spAutoFit/>
          </a:bodyPr>
          <a:lstStyle/>
          <a:p>
            <a:r>
              <a:rPr lang="en-US" altLang="zh-CN" sz="1400" i="1" dirty="0" smtClean="0">
                <a:solidFill>
                  <a:srgbClr val="121212"/>
                </a:solidFill>
                <a:latin typeface="-apple-system"/>
              </a:rPr>
              <a:t>t</a:t>
            </a:r>
            <a:r>
              <a:rPr lang="zh-CN" altLang="en-US" sz="1400" dirty="0" smtClean="0">
                <a:solidFill>
                  <a:srgbClr val="121212"/>
                </a:solidFill>
                <a:latin typeface="-apple-system"/>
              </a:rPr>
              <a:t>是</a:t>
            </a:r>
            <a:r>
              <a:rPr lang="zh-CN" altLang="en-US" sz="1400" dirty="0">
                <a:solidFill>
                  <a:srgbClr val="121212"/>
                </a:solidFill>
                <a:latin typeface="-apple-system"/>
              </a:rPr>
              <a:t>输入序列的一个</a:t>
            </a:r>
            <a:r>
              <a:rPr lang="zh-CN" altLang="en-US" sz="1400" dirty="0" smtClean="0">
                <a:solidFill>
                  <a:srgbClr val="121212"/>
                </a:solidFill>
                <a:latin typeface="-apple-system"/>
              </a:rPr>
              <a:t>位置，</a:t>
            </a:r>
            <a:endParaRPr lang="zh-CN" altLang="en-US" sz="1400" dirty="0"/>
          </a:p>
        </p:txBody>
      </p:sp>
      <p:pic>
        <p:nvPicPr>
          <p:cNvPr id="63" name="图片 62"/>
          <p:cNvPicPr>
            <a:picLocks noChangeAspect="1"/>
          </p:cNvPicPr>
          <p:nvPr/>
        </p:nvPicPr>
        <p:blipFill>
          <a:blip r:embed="rId7"/>
          <a:stretch>
            <a:fillRect/>
          </a:stretch>
        </p:blipFill>
        <p:spPr>
          <a:xfrm>
            <a:off x="7455358" y="3308192"/>
            <a:ext cx="295275" cy="390525"/>
          </a:xfrm>
          <a:prstGeom prst="rect">
            <a:avLst/>
          </a:prstGeom>
        </p:spPr>
      </p:pic>
      <p:sp>
        <p:nvSpPr>
          <p:cNvPr id="66" name="矩形 65"/>
          <p:cNvSpPr/>
          <p:nvPr/>
        </p:nvSpPr>
        <p:spPr>
          <a:xfrm>
            <a:off x="7662116" y="3373519"/>
            <a:ext cx="1441420" cy="307777"/>
          </a:xfrm>
          <a:prstGeom prst="rect">
            <a:avLst/>
          </a:prstGeom>
        </p:spPr>
        <p:txBody>
          <a:bodyPr wrap="none">
            <a:spAutoFit/>
          </a:bodyPr>
          <a:lstStyle/>
          <a:p>
            <a:r>
              <a:rPr lang="zh-CN" altLang="en-US" sz="1400" dirty="0" smtClean="0">
                <a:solidFill>
                  <a:srgbClr val="121212"/>
                </a:solidFill>
                <a:latin typeface="-apple-system"/>
              </a:rPr>
              <a:t>是它对应的编码</a:t>
            </a:r>
            <a:endParaRPr lang="zh-CN" altLang="en-US" sz="1400" dirty="0"/>
          </a:p>
        </p:txBody>
      </p:sp>
      <p:sp>
        <p:nvSpPr>
          <p:cNvPr id="67" name="矩形 66"/>
          <p:cNvSpPr/>
          <p:nvPr/>
        </p:nvSpPr>
        <p:spPr>
          <a:xfrm>
            <a:off x="6794348" y="5068057"/>
            <a:ext cx="1531188" cy="307777"/>
          </a:xfrm>
          <a:prstGeom prst="rect">
            <a:avLst/>
          </a:prstGeom>
        </p:spPr>
        <p:txBody>
          <a:bodyPr wrap="none">
            <a:spAutoFit/>
          </a:bodyPr>
          <a:lstStyle/>
          <a:p>
            <a:r>
              <a:rPr lang="en-US" altLang="zh-CN" sz="1400" i="1" dirty="0" err="1" smtClean="0">
                <a:solidFill>
                  <a:srgbClr val="121212"/>
                </a:solidFill>
                <a:latin typeface="-apple-system"/>
              </a:rPr>
              <a:t>i</a:t>
            </a:r>
            <a:r>
              <a:rPr lang="en-US" altLang="zh-CN" sz="1400" i="1" dirty="0" smtClean="0">
                <a:solidFill>
                  <a:srgbClr val="121212"/>
                </a:solidFill>
                <a:latin typeface="-apple-system"/>
              </a:rPr>
              <a:t> </a:t>
            </a:r>
            <a:r>
              <a:rPr lang="zh-CN" altLang="en-US" sz="1400" dirty="0" smtClean="0">
                <a:solidFill>
                  <a:srgbClr val="121212"/>
                </a:solidFill>
                <a:latin typeface="-apple-system"/>
              </a:rPr>
              <a:t>是</a:t>
            </a:r>
            <a:r>
              <a:rPr lang="zh-CN" altLang="en-US" sz="1400" dirty="0">
                <a:solidFill>
                  <a:srgbClr val="121212"/>
                </a:solidFill>
                <a:latin typeface="-apple-system"/>
              </a:rPr>
              <a:t>向量的</a:t>
            </a:r>
            <a:r>
              <a:rPr lang="en-US" altLang="zh-CN" sz="1400" dirty="0">
                <a:solidFill>
                  <a:srgbClr val="121212"/>
                </a:solidFill>
                <a:latin typeface="-apple-system"/>
              </a:rPr>
              <a:t>index</a:t>
            </a:r>
            <a:endParaRPr lang="zh-CN" altLang="en-US" sz="1400" dirty="0"/>
          </a:p>
        </p:txBody>
      </p:sp>
      <p:sp>
        <p:nvSpPr>
          <p:cNvPr id="68" name="矩形 67"/>
          <p:cNvSpPr/>
          <p:nvPr/>
        </p:nvSpPr>
        <p:spPr>
          <a:xfrm>
            <a:off x="6568096" y="5359317"/>
            <a:ext cx="2069797" cy="307777"/>
          </a:xfrm>
          <a:prstGeom prst="rect">
            <a:avLst/>
          </a:prstGeom>
        </p:spPr>
        <p:txBody>
          <a:bodyPr wrap="none">
            <a:spAutoFit/>
          </a:bodyPr>
          <a:lstStyle/>
          <a:p>
            <a:r>
              <a:rPr lang="en-US" altLang="zh-CN" sz="1400" i="1" dirty="0" smtClean="0">
                <a:solidFill>
                  <a:srgbClr val="121212"/>
                </a:solidFill>
                <a:latin typeface="-apple-system"/>
              </a:rPr>
              <a:t>k</a:t>
            </a:r>
            <a:r>
              <a:rPr lang="zh-CN" altLang="en-US" sz="1400" dirty="0" smtClean="0">
                <a:solidFill>
                  <a:srgbClr val="121212"/>
                </a:solidFill>
                <a:latin typeface="-apple-system"/>
              </a:rPr>
              <a:t>的</a:t>
            </a:r>
            <a:r>
              <a:rPr lang="zh-CN" altLang="en-US" sz="1400" dirty="0">
                <a:solidFill>
                  <a:srgbClr val="121212"/>
                </a:solidFill>
                <a:latin typeface="-apple-system"/>
              </a:rPr>
              <a:t>引入是为了区分奇偶</a:t>
            </a:r>
            <a:endParaRPr lang="zh-CN" altLang="en-US" sz="1400" dirty="0"/>
          </a:p>
        </p:txBody>
      </p:sp>
      <p:sp>
        <p:nvSpPr>
          <p:cNvPr id="69" name="矩形 68"/>
          <p:cNvSpPr/>
          <p:nvPr/>
        </p:nvSpPr>
        <p:spPr>
          <a:xfrm>
            <a:off x="5361521" y="5740165"/>
            <a:ext cx="3886893" cy="338554"/>
          </a:xfrm>
          <a:prstGeom prst="rect">
            <a:avLst/>
          </a:prstGeom>
        </p:spPr>
        <p:txBody>
          <a:bodyPr wrap="square">
            <a:spAutoFit/>
          </a:bodyPr>
          <a:lstStyle/>
          <a:p>
            <a:r>
              <a:rPr lang="zh-CN" altLang="en-US" sz="1600" dirty="0">
                <a:solidFill>
                  <a:srgbClr val="121212"/>
                </a:solidFill>
                <a:latin typeface="-apple-system"/>
              </a:rPr>
              <a:t>由函数</a:t>
            </a:r>
            <a:r>
              <a:rPr lang="zh-CN" altLang="en-US" sz="1600" dirty="0" smtClean="0">
                <a:solidFill>
                  <a:srgbClr val="121212"/>
                </a:solidFill>
                <a:latin typeface="-apple-system"/>
              </a:rPr>
              <a:t>定义，</a:t>
            </a:r>
            <a:r>
              <a:rPr lang="zh-CN" altLang="en-US" sz="1600" dirty="0">
                <a:solidFill>
                  <a:srgbClr val="121212"/>
                </a:solidFill>
                <a:latin typeface="-apple-system"/>
              </a:rPr>
              <a:t>它的频率随着向量维度递减</a:t>
            </a:r>
            <a:endParaRPr lang="zh-CN" altLang="en-US" sz="1600" dirty="0"/>
          </a:p>
        </p:txBody>
      </p:sp>
      <p:cxnSp>
        <p:nvCxnSpPr>
          <p:cNvPr id="71" name="直接箭头连接符 70"/>
          <p:cNvCxnSpPr/>
          <p:nvPr/>
        </p:nvCxnSpPr>
        <p:spPr>
          <a:xfrm>
            <a:off x="5730405" y="5221945"/>
            <a:ext cx="1" cy="518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667527"/>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3A1CC-0C35-4CF8-AE98-0B1994806779}"/>
              </a:ext>
            </a:extLst>
          </p:cNvPr>
          <p:cNvSpPr>
            <a:spLocks noGrp="1"/>
          </p:cNvSpPr>
          <p:nvPr>
            <p:ph type="title"/>
          </p:nvPr>
        </p:nvSpPr>
        <p:spPr/>
        <p:txBody>
          <a:bodyPr/>
          <a:lstStyle/>
          <a:p>
            <a:r>
              <a:rPr lang="en-US" altLang="zh-CN" spc="-10" dirty="0"/>
              <a:t>Positional</a:t>
            </a:r>
            <a:r>
              <a:rPr lang="en-US" altLang="zh-CN" spc="-85" dirty="0"/>
              <a:t> </a:t>
            </a:r>
            <a:r>
              <a:rPr lang="en-US" altLang="zh-CN" spc="-5" dirty="0"/>
              <a:t>encoding</a:t>
            </a:r>
            <a:endParaRPr lang="zh-CN" altLang="en-US" dirty="0"/>
          </a:p>
        </p:txBody>
      </p:sp>
      <p:pic>
        <p:nvPicPr>
          <p:cNvPr id="8" name="object 7">
            <a:extLst>
              <a:ext uri="{FF2B5EF4-FFF2-40B4-BE49-F238E27FC236}">
                <a16:creationId xmlns:a16="http://schemas.microsoft.com/office/drawing/2014/main" id="{FB3D20C2-1B16-4B5E-A1AA-615E43B74FD9}"/>
              </a:ext>
            </a:extLst>
          </p:cNvPr>
          <p:cNvPicPr/>
          <p:nvPr/>
        </p:nvPicPr>
        <p:blipFill>
          <a:blip r:embed="rId3" cstate="print"/>
          <a:stretch>
            <a:fillRect/>
          </a:stretch>
        </p:blipFill>
        <p:spPr>
          <a:xfrm>
            <a:off x="4188580" y="4144541"/>
            <a:ext cx="772190" cy="1757194"/>
          </a:xfrm>
          <a:prstGeom prst="rect">
            <a:avLst/>
          </a:prstGeom>
        </p:spPr>
      </p:pic>
      <p:sp>
        <p:nvSpPr>
          <p:cNvPr id="9" name="object 8">
            <a:extLst>
              <a:ext uri="{FF2B5EF4-FFF2-40B4-BE49-F238E27FC236}">
                <a16:creationId xmlns:a16="http://schemas.microsoft.com/office/drawing/2014/main" id="{DE5EEA90-16B5-4286-89C8-01914EF42A36}"/>
              </a:ext>
            </a:extLst>
          </p:cNvPr>
          <p:cNvSpPr txBox="1"/>
          <p:nvPr/>
        </p:nvSpPr>
        <p:spPr>
          <a:xfrm>
            <a:off x="3736346" y="4902449"/>
            <a:ext cx="40195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674EA7"/>
                </a:solidFill>
                <a:latin typeface="Arial"/>
                <a:cs typeface="Arial"/>
              </a:rPr>
              <a:t>p(t)</a:t>
            </a:r>
            <a:r>
              <a:rPr sz="1200" b="1" spc="-75" dirty="0">
                <a:solidFill>
                  <a:srgbClr val="674EA7"/>
                </a:solidFill>
                <a:latin typeface="Arial"/>
                <a:cs typeface="Arial"/>
              </a:rPr>
              <a:t> </a:t>
            </a:r>
            <a:r>
              <a:rPr sz="1200" dirty="0">
                <a:solidFill>
                  <a:srgbClr val="674EA7"/>
                </a:solidFill>
                <a:latin typeface="Arial MT"/>
                <a:cs typeface="Arial MT"/>
              </a:rPr>
              <a:t>=</a:t>
            </a:r>
            <a:endParaRPr sz="1200">
              <a:latin typeface="Arial MT"/>
              <a:cs typeface="Arial MT"/>
            </a:endParaRPr>
          </a:p>
        </p:txBody>
      </p:sp>
      <p:pic>
        <p:nvPicPr>
          <p:cNvPr id="10" name="object 9">
            <a:extLst>
              <a:ext uri="{FF2B5EF4-FFF2-40B4-BE49-F238E27FC236}">
                <a16:creationId xmlns:a16="http://schemas.microsoft.com/office/drawing/2014/main" id="{32209CCD-37CE-485D-AB14-201FAC69D027}"/>
              </a:ext>
            </a:extLst>
          </p:cNvPr>
          <p:cNvPicPr/>
          <p:nvPr/>
        </p:nvPicPr>
        <p:blipFill>
          <a:blip r:embed="rId4" cstate="print"/>
          <a:stretch>
            <a:fillRect/>
          </a:stretch>
        </p:blipFill>
        <p:spPr>
          <a:xfrm>
            <a:off x="5748508" y="5574768"/>
            <a:ext cx="794998" cy="280587"/>
          </a:xfrm>
          <a:prstGeom prst="rect">
            <a:avLst/>
          </a:prstGeom>
        </p:spPr>
      </p:pic>
      <p:sp>
        <p:nvSpPr>
          <p:cNvPr id="11" name="object 10">
            <a:extLst>
              <a:ext uri="{FF2B5EF4-FFF2-40B4-BE49-F238E27FC236}">
                <a16:creationId xmlns:a16="http://schemas.microsoft.com/office/drawing/2014/main" id="{983F0875-F543-4C6B-9C50-EE4A72DFAD44}"/>
              </a:ext>
            </a:extLst>
          </p:cNvPr>
          <p:cNvSpPr txBox="1"/>
          <p:nvPr/>
        </p:nvSpPr>
        <p:spPr>
          <a:xfrm>
            <a:off x="5188321" y="5585259"/>
            <a:ext cx="50990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where</a:t>
            </a:r>
            <a:endParaRPr sz="1400">
              <a:latin typeface="Arial MT"/>
              <a:cs typeface="Arial MT"/>
            </a:endParaRPr>
          </a:p>
        </p:txBody>
      </p:sp>
      <p:pic>
        <p:nvPicPr>
          <p:cNvPr id="12" name="object 11">
            <a:extLst>
              <a:ext uri="{FF2B5EF4-FFF2-40B4-BE49-F238E27FC236}">
                <a16:creationId xmlns:a16="http://schemas.microsoft.com/office/drawing/2014/main" id="{9F88BDB9-DC3E-42EC-873D-B94C328BD826}"/>
              </a:ext>
            </a:extLst>
          </p:cNvPr>
          <p:cNvPicPr/>
          <p:nvPr/>
        </p:nvPicPr>
        <p:blipFill>
          <a:blip r:embed="rId5" cstate="print"/>
          <a:stretch>
            <a:fillRect/>
          </a:stretch>
        </p:blipFill>
        <p:spPr>
          <a:xfrm>
            <a:off x="6482155" y="1867168"/>
            <a:ext cx="2001425" cy="1515200"/>
          </a:xfrm>
          <a:prstGeom prst="rect">
            <a:avLst/>
          </a:prstGeom>
        </p:spPr>
      </p:pic>
      <p:grpSp>
        <p:nvGrpSpPr>
          <p:cNvPr id="15" name="object 14">
            <a:extLst>
              <a:ext uri="{FF2B5EF4-FFF2-40B4-BE49-F238E27FC236}">
                <a16:creationId xmlns:a16="http://schemas.microsoft.com/office/drawing/2014/main" id="{695081E3-CB14-4512-98F3-3021896E8900}"/>
              </a:ext>
            </a:extLst>
          </p:cNvPr>
          <p:cNvGrpSpPr/>
          <p:nvPr/>
        </p:nvGrpSpPr>
        <p:grpSpPr>
          <a:xfrm>
            <a:off x="1137282" y="2555368"/>
            <a:ext cx="1039494" cy="713740"/>
            <a:chOff x="1101564" y="1518401"/>
            <a:chExt cx="1039494" cy="713740"/>
          </a:xfrm>
        </p:grpSpPr>
        <p:sp>
          <p:nvSpPr>
            <p:cNvPr id="16" name="object 15">
              <a:extLst>
                <a:ext uri="{FF2B5EF4-FFF2-40B4-BE49-F238E27FC236}">
                  <a16:creationId xmlns:a16="http://schemas.microsoft.com/office/drawing/2014/main" id="{E4ADFF95-239B-4BDA-BE72-BE7D6F0D72E4}"/>
                </a:ext>
              </a:extLst>
            </p:cNvPr>
            <p:cNvSpPr/>
            <p:nvPr/>
          </p:nvSpPr>
          <p:spPr>
            <a:xfrm>
              <a:off x="18151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7" name="object 16">
              <a:extLst>
                <a:ext uri="{FF2B5EF4-FFF2-40B4-BE49-F238E27FC236}">
                  <a16:creationId xmlns:a16="http://schemas.microsoft.com/office/drawing/2014/main" id="{0E777795-6F7D-46CB-AF5D-0C98AB34427C}"/>
                </a:ext>
              </a:extLst>
            </p:cNvPr>
            <p:cNvSpPr/>
            <p:nvPr/>
          </p:nvSpPr>
          <p:spPr>
            <a:xfrm>
              <a:off x="18151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8" name="object 17">
              <a:extLst>
                <a:ext uri="{FF2B5EF4-FFF2-40B4-BE49-F238E27FC236}">
                  <a16:creationId xmlns:a16="http://schemas.microsoft.com/office/drawing/2014/main" id="{4746BEE9-5AA4-4B9F-ABFD-059F4836FC4E}"/>
                </a:ext>
              </a:extLst>
            </p:cNvPr>
            <p:cNvSpPr/>
            <p:nvPr/>
          </p:nvSpPr>
          <p:spPr>
            <a:xfrm>
              <a:off x="14607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9" name="object 18">
              <a:extLst>
                <a:ext uri="{FF2B5EF4-FFF2-40B4-BE49-F238E27FC236}">
                  <a16:creationId xmlns:a16="http://schemas.microsoft.com/office/drawing/2014/main" id="{B97B2571-28A2-4062-BBA3-BB7BF3FD1C7E}"/>
                </a:ext>
              </a:extLst>
            </p:cNvPr>
            <p:cNvSpPr/>
            <p:nvPr/>
          </p:nvSpPr>
          <p:spPr>
            <a:xfrm>
              <a:off x="14607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0" name="object 19">
              <a:extLst>
                <a:ext uri="{FF2B5EF4-FFF2-40B4-BE49-F238E27FC236}">
                  <a16:creationId xmlns:a16="http://schemas.microsoft.com/office/drawing/2014/main" id="{D6B00660-2206-4B1D-9173-87C8AA604CC4}"/>
                </a:ext>
              </a:extLst>
            </p:cNvPr>
            <p:cNvSpPr/>
            <p:nvPr/>
          </p:nvSpPr>
          <p:spPr>
            <a:xfrm>
              <a:off x="1106326" y="16676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1" name="object 20">
              <a:extLst>
                <a:ext uri="{FF2B5EF4-FFF2-40B4-BE49-F238E27FC236}">
                  <a16:creationId xmlns:a16="http://schemas.microsoft.com/office/drawing/2014/main" id="{6304617A-C471-42CA-AE79-8F980D073A7C}"/>
                </a:ext>
              </a:extLst>
            </p:cNvPr>
            <p:cNvSpPr/>
            <p:nvPr/>
          </p:nvSpPr>
          <p:spPr>
            <a:xfrm>
              <a:off x="1106326" y="16676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2" name="object 21">
              <a:extLst>
                <a:ext uri="{FF2B5EF4-FFF2-40B4-BE49-F238E27FC236}">
                  <a16:creationId xmlns:a16="http://schemas.microsoft.com/office/drawing/2014/main" id="{65CB4BDB-B4EE-4786-B759-8EB1B3D663E6}"/>
                </a:ext>
              </a:extLst>
            </p:cNvPr>
            <p:cNvSpPr/>
            <p:nvPr/>
          </p:nvSpPr>
          <p:spPr>
            <a:xfrm>
              <a:off x="1614369" y="1566364"/>
              <a:ext cx="3175" cy="85725"/>
            </a:xfrm>
            <a:custGeom>
              <a:avLst/>
              <a:gdLst/>
              <a:ahLst/>
              <a:cxnLst/>
              <a:rect l="l" t="t" r="r" b="b"/>
              <a:pathLst>
                <a:path w="3175" h="85725">
                  <a:moveTo>
                    <a:pt x="1440" y="-4762"/>
                  </a:moveTo>
                  <a:lnTo>
                    <a:pt x="1440" y="90444"/>
                  </a:lnTo>
                </a:path>
              </a:pathLst>
            </a:custGeom>
            <a:ln w="12405">
              <a:solidFill>
                <a:srgbClr val="222222"/>
              </a:solidFill>
            </a:ln>
          </p:spPr>
          <p:txBody>
            <a:bodyPr wrap="square" lIns="0" tIns="0" rIns="0" bIns="0" rtlCol="0"/>
            <a:lstStyle/>
            <a:p>
              <a:endParaRPr/>
            </a:p>
          </p:txBody>
        </p:sp>
        <p:sp>
          <p:nvSpPr>
            <p:cNvPr id="23" name="object 22">
              <a:extLst>
                <a:ext uri="{FF2B5EF4-FFF2-40B4-BE49-F238E27FC236}">
                  <a16:creationId xmlns:a16="http://schemas.microsoft.com/office/drawing/2014/main" id="{304D5DD7-5AE5-4CA7-A508-EFF68FB650D8}"/>
                </a:ext>
              </a:extLst>
            </p:cNvPr>
            <p:cNvSpPr/>
            <p:nvPr/>
          </p:nvSpPr>
          <p:spPr>
            <a:xfrm>
              <a:off x="1598646" y="1523163"/>
              <a:ext cx="31750" cy="43815"/>
            </a:xfrm>
            <a:custGeom>
              <a:avLst/>
              <a:gdLst/>
              <a:ahLst/>
              <a:cxnLst/>
              <a:rect l="l" t="t" r="r" b="b"/>
              <a:pathLst>
                <a:path w="31750" h="43815">
                  <a:moveTo>
                    <a:pt x="0" y="43729"/>
                  </a:moveTo>
                  <a:lnTo>
                    <a:pt x="14271" y="0"/>
                  </a:lnTo>
                  <a:lnTo>
                    <a:pt x="31447" y="42672"/>
                  </a:lnTo>
                  <a:lnTo>
                    <a:pt x="0" y="43729"/>
                  </a:lnTo>
                  <a:close/>
                </a:path>
              </a:pathLst>
            </a:custGeom>
            <a:solidFill>
              <a:srgbClr val="222222"/>
            </a:solidFill>
          </p:spPr>
          <p:txBody>
            <a:bodyPr wrap="square" lIns="0" tIns="0" rIns="0" bIns="0" rtlCol="0"/>
            <a:lstStyle/>
            <a:p>
              <a:endParaRPr/>
            </a:p>
          </p:txBody>
        </p:sp>
        <p:sp>
          <p:nvSpPr>
            <p:cNvPr id="24" name="object 23">
              <a:extLst>
                <a:ext uri="{FF2B5EF4-FFF2-40B4-BE49-F238E27FC236}">
                  <a16:creationId xmlns:a16="http://schemas.microsoft.com/office/drawing/2014/main" id="{4B6C9A4C-956A-45A0-A24D-BEBD7A293181}"/>
                </a:ext>
              </a:extLst>
            </p:cNvPr>
            <p:cNvSpPr/>
            <p:nvPr/>
          </p:nvSpPr>
          <p:spPr>
            <a:xfrm>
              <a:off x="1598646" y="1523163"/>
              <a:ext cx="31750" cy="43815"/>
            </a:xfrm>
            <a:custGeom>
              <a:avLst/>
              <a:gdLst/>
              <a:ahLst/>
              <a:cxnLst/>
              <a:rect l="l" t="t" r="r" b="b"/>
              <a:pathLst>
                <a:path w="31750" h="43815">
                  <a:moveTo>
                    <a:pt x="31447" y="42672"/>
                  </a:moveTo>
                  <a:lnTo>
                    <a:pt x="14271" y="0"/>
                  </a:lnTo>
                  <a:lnTo>
                    <a:pt x="0" y="43729"/>
                  </a:lnTo>
                  <a:lnTo>
                    <a:pt x="31447" y="42672"/>
                  </a:lnTo>
                  <a:close/>
                </a:path>
              </a:pathLst>
            </a:custGeom>
            <a:ln w="9524">
              <a:solidFill>
                <a:srgbClr val="222222"/>
              </a:solidFill>
            </a:ln>
          </p:spPr>
          <p:txBody>
            <a:bodyPr wrap="square" lIns="0" tIns="0" rIns="0" bIns="0" rtlCol="0"/>
            <a:lstStyle/>
            <a:p>
              <a:endParaRPr/>
            </a:p>
          </p:txBody>
        </p:sp>
        <p:sp>
          <p:nvSpPr>
            <p:cNvPr id="25" name="object 24">
              <a:extLst>
                <a:ext uri="{FF2B5EF4-FFF2-40B4-BE49-F238E27FC236}">
                  <a16:creationId xmlns:a16="http://schemas.microsoft.com/office/drawing/2014/main" id="{21088B08-6E51-491C-99F4-9F61CADDB471}"/>
                </a:ext>
              </a:extLst>
            </p:cNvPr>
            <p:cNvSpPr/>
            <p:nvPr/>
          </p:nvSpPr>
          <p:spPr>
            <a:xfrm>
              <a:off x="18151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6" name="object 25">
              <a:extLst>
                <a:ext uri="{FF2B5EF4-FFF2-40B4-BE49-F238E27FC236}">
                  <a16:creationId xmlns:a16="http://schemas.microsoft.com/office/drawing/2014/main" id="{DEDC09D0-28DA-4DB0-8212-0C08EA164262}"/>
                </a:ext>
              </a:extLst>
            </p:cNvPr>
            <p:cNvSpPr/>
            <p:nvPr/>
          </p:nvSpPr>
          <p:spPr>
            <a:xfrm>
              <a:off x="18151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7" name="object 26">
              <a:extLst>
                <a:ext uri="{FF2B5EF4-FFF2-40B4-BE49-F238E27FC236}">
                  <a16:creationId xmlns:a16="http://schemas.microsoft.com/office/drawing/2014/main" id="{FAD0D696-6A67-4352-97F1-9DC82F7F121A}"/>
                </a:ext>
              </a:extLst>
            </p:cNvPr>
            <p:cNvSpPr/>
            <p:nvPr/>
          </p:nvSpPr>
          <p:spPr>
            <a:xfrm>
              <a:off x="14607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8" name="object 27">
              <a:extLst>
                <a:ext uri="{FF2B5EF4-FFF2-40B4-BE49-F238E27FC236}">
                  <a16:creationId xmlns:a16="http://schemas.microsoft.com/office/drawing/2014/main" id="{506ACE7F-195E-4272-A638-F3A152FFF433}"/>
                </a:ext>
              </a:extLst>
            </p:cNvPr>
            <p:cNvSpPr/>
            <p:nvPr/>
          </p:nvSpPr>
          <p:spPr>
            <a:xfrm>
              <a:off x="14607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9" name="object 28">
              <a:extLst>
                <a:ext uri="{FF2B5EF4-FFF2-40B4-BE49-F238E27FC236}">
                  <a16:creationId xmlns:a16="http://schemas.microsoft.com/office/drawing/2014/main" id="{6001CFCA-5077-4D78-B955-8969A2867AE2}"/>
                </a:ext>
              </a:extLst>
            </p:cNvPr>
            <p:cNvSpPr/>
            <p:nvPr/>
          </p:nvSpPr>
          <p:spPr>
            <a:xfrm>
              <a:off x="1106326" y="19472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0" name="object 29">
              <a:extLst>
                <a:ext uri="{FF2B5EF4-FFF2-40B4-BE49-F238E27FC236}">
                  <a16:creationId xmlns:a16="http://schemas.microsoft.com/office/drawing/2014/main" id="{CC9782FB-32D8-46F8-BCF2-E38A4BD8136C}"/>
                </a:ext>
              </a:extLst>
            </p:cNvPr>
            <p:cNvSpPr/>
            <p:nvPr/>
          </p:nvSpPr>
          <p:spPr>
            <a:xfrm>
              <a:off x="1106326" y="19472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1" name="object 30">
            <a:extLst>
              <a:ext uri="{FF2B5EF4-FFF2-40B4-BE49-F238E27FC236}">
                <a16:creationId xmlns:a16="http://schemas.microsoft.com/office/drawing/2014/main" id="{AF3FBB50-F285-46A5-8397-ADBE480AEDA1}"/>
              </a:ext>
            </a:extLst>
          </p:cNvPr>
          <p:cNvSpPr txBox="1"/>
          <p:nvPr/>
        </p:nvSpPr>
        <p:spPr>
          <a:xfrm>
            <a:off x="1185420" y="2734195"/>
            <a:ext cx="956310" cy="481330"/>
          </a:xfrm>
          <a:prstGeom prst="rect">
            <a:avLst/>
          </a:prstGeom>
        </p:spPr>
        <p:txBody>
          <a:bodyPr vert="horz" wrap="square" lIns="0" tIns="12700" rIns="0" bIns="0" rtlCol="0">
            <a:spAutoFit/>
          </a:bodyPr>
          <a:lstStyle/>
          <a:p>
            <a:pPr marL="50800">
              <a:lnSpc>
                <a:spcPct val="100000"/>
              </a:lnSpc>
              <a:spcBef>
                <a:spcPts val="100"/>
              </a:spcBef>
              <a:tabLst>
                <a:tab pos="405130" algn="l"/>
                <a:tab pos="75946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52069">
              <a:lnSpc>
                <a:spcPct val="100000"/>
              </a:lnSpc>
              <a:spcBef>
                <a:spcPts val="825"/>
              </a:spcBef>
              <a:tabLst>
                <a:tab pos="406400" algn="l"/>
                <a:tab pos="760730" algn="l"/>
              </a:tabLst>
            </a:pPr>
            <a:r>
              <a:rPr sz="1100" spc="5" dirty="0">
                <a:latin typeface="Arial MT"/>
                <a:cs typeface="Arial MT"/>
              </a:rPr>
              <a:t>p</a:t>
            </a:r>
            <a:r>
              <a:rPr sz="1050" spc="7" baseline="-31746" dirty="0">
                <a:latin typeface="Arial MT"/>
                <a:cs typeface="Arial MT"/>
              </a:rPr>
              <a:t>0	</a:t>
            </a:r>
            <a:r>
              <a:rPr sz="1100" spc="5" dirty="0">
                <a:latin typeface="Arial MT"/>
                <a:cs typeface="Arial MT"/>
              </a:rPr>
              <a:t>p</a:t>
            </a:r>
            <a:r>
              <a:rPr sz="1050" spc="7" baseline="-31746" dirty="0">
                <a:latin typeface="Arial MT"/>
                <a:cs typeface="Arial MT"/>
              </a:rPr>
              <a:t>1	</a:t>
            </a:r>
            <a:r>
              <a:rPr sz="1100" spc="5" dirty="0">
                <a:latin typeface="Arial MT"/>
                <a:cs typeface="Arial MT"/>
              </a:rPr>
              <a:t>p</a:t>
            </a:r>
            <a:r>
              <a:rPr sz="1050" spc="7" baseline="-31746" dirty="0">
                <a:latin typeface="Arial MT"/>
                <a:cs typeface="Arial MT"/>
              </a:rPr>
              <a:t>2</a:t>
            </a:r>
            <a:endParaRPr sz="1050" baseline="-31746">
              <a:latin typeface="Arial MT"/>
              <a:cs typeface="Arial MT"/>
            </a:endParaRPr>
          </a:p>
        </p:txBody>
      </p:sp>
      <p:sp>
        <p:nvSpPr>
          <p:cNvPr id="32" name="object 31">
            <a:extLst>
              <a:ext uri="{FF2B5EF4-FFF2-40B4-BE49-F238E27FC236}">
                <a16:creationId xmlns:a16="http://schemas.microsoft.com/office/drawing/2014/main" id="{EE0C8D1F-4B1A-4D03-AE72-6E1273FEDE1A}"/>
              </a:ext>
            </a:extLst>
          </p:cNvPr>
          <p:cNvSpPr txBox="1"/>
          <p:nvPr/>
        </p:nvSpPr>
        <p:spPr>
          <a:xfrm>
            <a:off x="1022968" y="2287113"/>
            <a:ext cx="1245235" cy="249554"/>
          </a:xfrm>
          <a:prstGeom prst="rect">
            <a:avLst/>
          </a:prstGeom>
          <a:solidFill>
            <a:srgbClr val="FCE4CD">
              <a:alpha val="42744"/>
            </a:srgbClr>
          </a:solidFill>
          <a:ln w="19049">
            <a:solidFill>
              <a:srgbClr val="FF9900"/>
            </a:solidFill>
          </a:ln>
        </p:spPr>
        <p:txBody>
          <a:bodyPr vert="horz" wrap="square" lIns="0" tIns="10795" rIns="0" bIns="0" rtlCol="0">
            <a:spAutoFit/>
          </a:bodyPr>
          <a:lstStyle/>
          <a:p>
            <a:pPr marL="85725">
              <a:lnSpc>
                <a:spcPct val="100000"/>
              </a:lnSpc>
              <a:spcBef>
                <a:spcPts val="85"/>
              </a:spcBef>
            </a:pPr>
            <a:r>
              <a:rPr sz="1400" dirty="0">
                <a:latin typeface="Arial MT"/>
                <a:cs typeface="Arial MT"/>
              </a:rPr>
              <a:t>self-attention</a:t>
            </a:r>
            <a:endParaRPr sz="1400">
              <a:latin typeface="Arial MT"/>
              <a:cs typeface="Arial MT"/>
            </a:endParaRPr>
          </a:p>
        </p:txBody>
      </p:sp>
      <p:grpSp>
        <p:nvGrpSpPr>
          <p:cNvPr id="33" name="object 32">
            <a:extLst>
              <a:ext uri="{FF2B5EF4-FFF2-40B4-BE49-F238E27FC236}">
                <a16:creationId xmlns:a16="http://schemas.microsoft.com/office/drawing/2014/main" id="{0A094CF9-79D5-4336-ADB1-7CC3283A4762}"/>
              </a:ext>
            </a:extLst>
          </p:cNvPr>
          <p:cNvGrpSpPr/>
          <p:nvPr/>
        </p:nvGrpSpPr>
        <p:grpSpPr>
          <a:xfrm>
            <a:off x="1130755" y="1812404"/>
            <a:ext cx="1029969" cy="289560"/>
            <a:chOff x="1095037" y="775437"/>
            <a:chExt cx="1029969" cy="289560"/>
          </a:xfrm>
        </p:grpSpPr>
        <p:sp>
          <p:nvSpPr>
            <p:cNvPr id="34" name="object 33">
              <a:extLst>
                <a:ext uri="{FF2B5EF4-FFF2-40B4-BE49-F238E27FC236}">
                  <a16:creationId xmlns:a16="http://schemas.microsoft.com/office/drawing/2014/main" id="{3DA826C0-CCAE-48FA-9C3D-1D9FC33D1C12}"/>
                </a:ext>
              </a:extLst>
            </p:cNvPr>
            <p:cNvSpPr/>
            <p:nvPr/>
          </p:nvSpPr>
          <p:spPr>
            <a:xfrm>
              <a:off x="1449250"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5" name="object 34">
              <a:extLst>
                <a:ext uri="{FF2B5EF4-FFF2-40B4-BE49-F238E27FC236}">
                  <a16:creationId xmlns:a16="http://schemas.microsoft.com/office/drawing/2014/main" id="{58C75680-28C0-4141-BC02-FAEAFBB629FD}"/>
                </a:ext>
              </a:extLst>
            </p:cNvPr>
            <p:cNvSpPr/>
            <p:nvPr/>
          </p:nvSpPr>
          <p:spPr>
            <a:xfrm>
              <a:off x="1449250"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6" name="object 35">
              <a:extLst>
                <a:ext uri="{FF2B5EF4-FFF2-40B4-BE49-F238E27FC236}">
                  <a16:creationId xmlns:a16="http://schemas.microsoft.com/office/drawing/2014/main" id="{D1E80B66-DF42-477C-B711-9C8DE8C3C718}"/>
                </a:ext>
              </a:extLst>
            </p:cNvPr>
            <p:cNvSpPr/>
            <p:nvPr/>
          </p:nvSpPr>
          <p:spPr>
            <a:xfrm>
              <a:off x="1798699"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7" name="object 36">
              <a:extLst>
                <a:ext uri="{FF2B5EF4-FFF2-40B4-BE49-F238E27FC236}">
                  <a16:creationId xmlns:a16="http://schemas.microsoft.com/office/drawing/2014/main" id="{0724FA63-92BA-437C-A888-A7102A88E19A}"/>
                </a:ext>
              </a:extLst>
            </p:cNvPr>
            <p:cNvSpPr/>
            <p:nvPr/>
          </p:nvSpPr>
          <p:spPr>
            <a:xfrm>
              <a:off x="1798699"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8" name="object 37">
              <a:extLst>
                <a:ext uri="{FF2B5EF4-FFF2-40B4-BE49-F238E27FC236}">
                  <a16:creationId xmlns:a16="http://schemas.microsoft.com/office/drawing/2014/main" id="{3BCF7B94-1E7B-4E11-9F79-D25C7A399E9B}"/>
                </a:ext>
              </a:extLst>
            </p:cNvPr>
            <p:cNvSpPr/>
            <p:nvPr/>
          </p:nvSpPr>
          <p:spPr>
            <a:xfrm>
              <a:off x="1099800" y="780200"/>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9" name="object 38">
              <a:extLst>
                <a:ext uri="{FF2B5EF4-FFF2-40B4-BE49-F238E27FC236}">
                  <a16:creationId xmlns:a16="http://schemas.microsoft.com/office/drawing/2014/main" id="{F9CD27BB-9509-4B99-A012-2E33C6D01CA2}"/>
                </a:ext>
              </a:extLst>
            </p:cNvPr>
            <p:cNvSpPr/>
            <p:nvPr/>
          </p:nvSpPr>
          <p:spPr>
            <a:xfrm>
              <a:off x="1099800" y="780200"/>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40" name="object 39">
            <a:extLst>
              <a:ext uri="{FF2B5EF4-FFF2-40B4-BE49-F238E27FC236}">
                <a16:creationId xmlns:a16="http://schemas.microsoft.com/office/drawing/2014/main" id="{B367B6BB-5375-4E3F-9588-F3B1BF3B9D20}"/>
              </a:ext>
            </a:extLst>
          </p:cNvPr>
          <p:cNvSpPr txBox="1"/>
          <p:nvPr/>
        </p:nvSpPr>
        <p:spPr>
          <a:xfrm>
            <a:off x="1092192" y="1779425"/>
            <a:ext cx="1121410" cy="349885"/>
          </a:xfrm>
          <a:prstGeom prst="rect">
            <a:avLst/>
          </a:prstGeom>
          <a:solidFill>
            <a:srgbClr val="FCE4CD">
              <a:alpha val="30587"/>
            </a:srgbClr>
          </a:solidFill>
          <a:ln w="19049">
            <a:solidFill>
              <a:srgbClr val="B45F06"/>
            </a:solidFill>
          </a:ln>
        </p:spPr>
        <p:txBody>
          <a:bodyPr vert="horz" wrap="square" lIns="0" tIns="80010" rIns="0" bIns="0" rtlCol="0">
            <a:spAutoFit/>
          </a:bodyPr>
          <a:lstStyle/>
          <a:p>
            <a:pPr marL="137160">
              <a:lnSpc>
                <a:spcPct val="100000"/>
              </a:lnSpc>
              <a:spcBef>
                <a:spcPts val="630"/>
              </a:spcBef>
              <a:tabLst>
                <a:tab pos="486409" algn="l"/>
                <a:tab pos="836294"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41" name="object 40">
            <a:extLst>
              <a:ext uri="{FF2B5EF4-FFF2-40B4-BE49-F238E27FC236}">
                <a16:creationId xmlns:a16="http://schemas.microsoft.com/office/drawing/2014/main" id="{FF4F6F89-05D3-44C0-9991-7B0336D4B2D6}"/>
              </a:ext>
            </a:extLst>
          </p:cNvPr>
          <p:cNvGrpSpPr/>
          <p:nvPr/>
        </p:nvGrpSpPr>
        <p:grpSpPr>
          <a:xfrm>
            <a:off x="1629782" y="2138160"/>
            <a:ext cx="41275" cy="154305"/>
            <a:chOff x="1594064" y="1101193"/>
            <a:chExt cx="41275" cy="154305"/>
          </a:xfrm>
        </p:grpSpPr>
        <p:sp>
          <p:nvSpPr>
            <p:cNvPr id="42" name="object 41">
              <a:extLst>
                <a:ext uri="{FF2B5EF4-FFF2-40B4-BE49-F238E27FC236}">
                  <a16:creationId xmlns:a16="http://schemas.microsoft.com/office/drawing/2014/main" id="{AFB6E8CF-5664-4376-9FB3-99C5858D6B96}"/>
                </a:ext>
              </a:extLst>
            </p:cNvPr>
            <p:cNvSpPr/>
            <p:nvPr/>
          </p:nvSpPr>
          <p:spPr>
            <a:xfrm>
              <a:off x="1609749" y="1149132"/>
              <a:ext cx="5080" cy="101600"/>
            </a:xfrm>
            <a:custGeom>
              <a:avLst/>
              <a:gdLst/>
              <a:ahLst/>
              <a:cxnLst/>
              <a:rect l="l" t="t" r="r" b="b"/>
              <a:pathLst>
                <a:path w="5080" h="101600">
                  <a:moveTo>
                    <a:pt x="2395" y="-4762"/>
                  </a:moveTo>
                  <a:lnTo>
                    <a:pt x="2395" y="105776"/>
                  </a:lnTo>
                </a:path>
              </a:pathLst>
            </a:custGeom>
            <a:ln w="14316">
              <a:solidFill>
                <a:srgbClr val="222222"/>
              </a:solidFill>
            </a:ln>
          </p:spPr>
          <p:txBody>
            <a:bodyPr wrap="square" lIns="0" tIns="0" rIns="0" bIns="0" rtlCol="0"/>
            <a:lstStyle/>
            <a:p>
              <a:endParaRPr/>
            </a:p>
          </p:txBody>
        </p:sp>
        <p:sp>
          <p:nvSpPr>
            <p:cNvPr id="43" name="object 42">
              <a:extLst>
                <a:ext uri="{FF2B5EF4-FFF2-40B4-BE49-F238E27FC236}">
                  <a16:creationId xmlns:a16="http://schemas.microsoft.com/office/drawing/2014/main" id="{207B4894-AA74-4BD8-B62D-F317C89C5248}"/>
                </a:ext>
              </a:extLst>
            </p:cNvPr>
            <p:cNvSpPr/>
            <p:nvPr/>
          </p:nvSpPr>
          <p:spPr>
            <a:xfrm>
              <a:off x="1598826" y="1105956"/>
              <a:ext cx="31750" cy="44450"/>
            </a:xfrm>
            <a:custGeom>
              <a:avLst/>
              <a:gdLst/>
              <a:ahLst/>
              <a:cxnLst/>
              <a:rect l="l" t="t" r="r" b="b"/>
              <a:pathLst>
                <a:path w="31750" h="44450">
                  <a:moveTo>
                    <a:pt x="31430" y="43922"/>
                  </a:moveTo>
                  <a:lnTo>
                    <a:pt x="0" y="42431"/>
                  </a:lnTo>
                  <a:lnTo>
                    <a:pt x="17763" y="0"/>
                  </a:lnTo>
                  <a:lnTo>
                    <a:pt x="31430" y="43922"/>
                  </a:lnTo>
                  <a:close/>
                </a:path>
              </a:pathLst>
            </a:custGeom>
            <a:solidFill>
              <a:srgbClr val="222222"/>
            </a:solidFill>
          </p:spPr>
          <p:txBody>
            <a:bodyPr wrap="square" lIns="0" tIns="0" rIns="0" bIns="0" rtlCol="0"/>
            <a:lstStyle/>
            <a:p>
              <a:endParaRPr/>
            </a:p>
          </p:txBody>
        </p:sp>
        <p:sp>
          <p:nvSpPr>
            <p:cNvPr id="44" name="object 43">
              <a:extLst>
                <a:ext uri="{FF2B5EF4-FFF2-40B4-BE49-F238E27FC236}">
                  <a16:creationId xmlns:a16="http://schemas.microsoft.com/office/drawing/2014/main" id="{7A7188C8-5DDB-441E-97AD-C1040F37DA5C}"/>
                </a:ext>
              </a:extLst>
            </p:cNvPr>
            <p:cNvSpPr/>
            <p:nvPr/>
          </p:nvSpPr>
          <p:spPr>
            <a:xfrm>
              <a:off x="1598826" y="1105956"/>
              <a:ext cx="31750" cy="44450"/>
            </a:xfrm>
            <a:custGeom>
              <a:avLst/>
              <a:gdLst/>
              <a:ahLst/>
              <a:cxnLst/>
              <a:rect l="l" t="t" r="r" b="b"/>
              <a:pathLst>
                <a:path w="31750" h="44450">
                  <a:moveTo>
                    <a:pt x="31430" y="43922"/>
                  </a:moveTo>
                  <a:lnTo>
                    <a:pt x="17763" y="0"/>
                  </a:lnTo>
                  <a:lnTo>
                    <a:pt x="0" y="42431"/>
                  </a:lnTo>
                  <a:lnTo>
                    <a:pt x="31430" y="43922"/>
                  </a:lnTo>
                  <a:close/>
                </a:path>
              </a:pathLst>
            </a:custGeom>
            <a:ln w="9524">
              <a:solidFill>
                <a:srgbClr val="222222"/>
              </a:solidFill>
            </a:ln>
          </p:spPr>
          <p:txBody>
            <a:bodyPr wrap="square" lIns="0" tIns="0" rIns="0" bIns="0" rtlCol="0"/>
            <a:lstStyle/>
            <a:p>
              <a:endParaRPr/>
            </a:p>
          </p:txBody>
        </p:sp>
      </p:grpSp>
      <p:grpSp>
        <p:nvGrpSpPr>
          <p:cNvPr id="45" name="object 44">
            <a:extLst>
              <a:ext uri="{FF2B5EF4-FFF2-40B4-BE49-F238E27FC236}">
                <a16:creationId xmlns:a16="http://schemas.microsoft.com/office/drawing/2014/main" id="{A49884C3-EA28-42BF-8D26-FDD0D8D31088}"/>
              </a:ext>
            </a:extLst>
          </p:cNvPr>
          <p:cNvGrpSpPr/>
          <p:nvPr/>
        </p:nvGrpSpPr>
        <p:grpSpPr>
          <a:xfrm>
            <a:off x="754892" y="2679489"/>
            <a:ext cx="1812289" cy="1469390"/>
            <a:chOff x="719174" y="1642522"/>
            <a:chExt cx="1812289" cy="1469390"/>
          </a:xfrm>
        </p:grpSpPr>
        <p:sp>
          <p:nvSpPr>
            <p:cNvPr id="46" name="object 45">
              <a:extLst>
                <a:ext uri="{FF2B5EF4-FFF2-40B4-BE49-F238E27FC236}">
                  <a16:creationId xmlns:a16="http://schemas.microsoft.com/office/drawing/2014/main" id="{90502719-B2DC-48A9-B26A-7B2B110580A7}"/>
                </a:ext>
              </a:extLst>
            </p:cNvPr>
            <p:cNvSpPr/>
            <p:nvPr/>
          </p:nvSpPr>
          <p:spPr>
            <a:xfrm>
              <a:off x="1056549" y="1652047"/>
              <a:ext cx="1121410" cy="629285"/>
            </a:xfrm>
            <a:custGeom>
              <a:avLst/>
              <a:gdLst/>
              <a:ahLst/>
              <a:cxnLst/>
              <a:rect l="l" t="t" r="r" b="b"/>
              <a:pathLst>
                <a:path w="1121410" h="629285">
                  <a:moveTo>
                    <a:pt x="1121399" y="628799"/>
                  </a:moveTo>
                  <a:lnTo>
                    <a:pt x="0" y="628799"/>
                  </a:lnTo>
                  <a:lnTo>
                    <a:pt x="0" y="0"/>
                  </a:lnTo>
                  <a:lnTo>
                    <a:pt x="1121399" y="0"/>
                  </a:lnTo>
                  <a:lnTo>
                    <a:pt x="1121399" y="628799"/>
                  </a:lnTo>
                  <a:close/>
                </a:path>
              </a:pathLst>
            </a:custGeom>
            <a:solidFill>
              <a:srgbClr val="D9D1E9">
                <a:alpha val="30587"/>
              </a:srgbClr>
            </a:solidFill>
          </p:spPr>
          <p:txBody>
            <a:bodyPr wrap="square" lIns="0" tIns="0" rIns="0" bIns="0" rtlCol="0"/>
            <a:lstStyle/>
            <a:p>
              <a:endParaRPr/>
            </a:p>
          </p:txBody>
        </p:sp>
        <p:sp>
          <p:nvSpPr>
            <p:cNvPr id="47" name="object 46">
              <a:extLst>
                <a:ext uri="{FF2B5EF4-FFF2-40B4-BE49-F238E27FC236}">
                  <a16:creationId xmlns:a16="http://schemas.microsoft.com/office/drawing/2014/main" id="{097826DB-CCD8-47EE-8869-E486EFB02924}"/>
                </a:ext>
              </a:extLst>
            </p:cNvPr>
            <p:cNvSpPr/>
            <p:nvPr/>
          </p:nvSpPr>
          <p:spPr>
            <a:xfrm>
              <a:off x="1056549" y="1652047"/>
              <a:ext cx="1121410" cy="629285"/>
            </a:xfrm>
            <a:custGeom>
              <a:avLst/>
              <a:gdLst/>
              <a:ahLst/>
              <a:cxnLst/>
              <a:rect l="l" t="t" r="r" b="b"/>
              <a:pathLst>
                <a:path w="1121410" h="629285">
                  <a:moveTo>
                    <a:pt x="0" y="0"/>
                  </a:moveTo>
                  <a:lnTo>
                    <a:pt x="1121399" y="0"/>
                  </a:lnTo>
                  <a:lnTo>
                    <a:pt x="1121399" y="628799"/>
                  </a:lnTo>
                  <a:lnTo>
                    <a:pt x="0" y="628799"/>
                  </a:lnTo>
                  <a:lnTo>
                    <a:pt x="0" y="0"/>
                  </a:lnTo>
                  <a:close/>
                </a:path>
              </a:pathLst>
            </a:custGeom>
            <a:ln w="19049">
              <a:solidFill>
                <a:srgbClr val="674EA7"/>
              </a:solidFill>
            </a:ln>
          </p:spPr>
          <p:txBody>
            <a:bodyPr wrap="square" lIns="0" tIns="0" rIns="0" bIns="0" rtlCol="0"/>
            <a:lstStyle/>
            <a:p>
              <a:endParaRPr/>
            </a:p>
          </p:txBody>
        </p:sp>
        <p:sp>
          <p:nvSpPr>
            <p:cNvPr id="48" name="object 47">
              <a:extLst>
                <a:ext uri="{FF2B5EF4-FFF2-40B4-BE49-F238E27FC236}">
                  <a16:creationId xmlns:a16="http://schemas.microsoft.com/office/drawing/2014/main" id="{78232D29-7131-4A32-814F-D9E48D2F652E}"/>
                </a:ext>
              </a:extLst>
            </p:cNvPr>
            <p:cNvSpPr/>
            <p:nvPr/>
          </p:nvSpPr>
          <p:spPr>
            <a:xfrm>
              <a:off x="728699" y="2393875"/>
              <a:ext cx="1793239" cy="249554"/>
            </a:xfrm>
            <a:custGeom>
              <a:avLst/>
              <a:gdLst/>
              <a:ahLst/>
              <a:cxnLst/>
              <a:rect l="l" t="t" r="r" b="b"/>
              <a:pathLst>
                <a:path w="1793239" h="249555">
                  <a:moveTo>
                    <a:pt x="1793099" y="249299"/>
                  </a:moveTo>
                  <a:lnTo>
                    <a:pt x="0" y="249299"/>
                  </a:lnTo>
                  <a:lnTo>
                    <a:pt x="0" y="0"/>
                  </a:lnTo>
                  <a:lnTo>
                    <a:pt x="1793099" y="0"/>
                  </a:lnTo>
                  <a:lnTo>
                    <a:pt x="1793099" y="249299"/>
                  </a:lnTo>
                  <a:close/>
                </a:path>
              </a:pathLst>
            </a:custGeom>
            <a:solidFill>
              <a:srgbClr val="D9D1E9"/>
            </a:solidFill>
          </p:spPr>
          <p:txBody>
            <a:bodyPr wrap="square" lIns="0" tIns="0" rIns="0" bIns="0" rtlCol="0"/>
            <a:lstStyle/>
            <a:p>
              <a:endParaRPr/>
            </a:p>
          </p:txBody>
        </p:sp>
        <p:sp>
          <p:nvSpPr>
            <p:cNvPr id="49" name="object 48">
              <a:extLst>
                <a:ext uri="{FF2B5EF4-FFF2-40B4-BE49-F238E27FC236}">
                  <a16:creationId xmlns:a16="http://schemas.microsoft.com/office/drawing/2014/main" id="{6A44F1AE-C16B-4FF6-B681-890D5B278330}"/>
                </a:ext>
              </a:extLst>
            </p:cNvPr>
            <p:cNvSpPr/>
            <p:nvPr/>
          </p:nvSpPr>
          <p:spPr>
            <a:xfrm>
              <a:off x="728699" y="2393875"/>
              <a:ext cx="1793239" cy="249554"/>
            </a:xfrm>
            <a:custGeom>
              <a:avLst/>
              <a:gdLst/>
              <a:ahLst/>
              <a:cxnLst/>
              <a:rect l="l" t="t" r="r" b="b"/>
              <a:pathLst>
                <a:path w="1793239" h="249555">
                  <a:moveTo>
                    <a:pt x="0" y="0"/>
                  </a:moveTo>
                  <a:lnTo>
                    <a:pt x="1793099" y="0"/>
                  </a:lnTo>
                  <a:lnTo>
                    <a:pt x="1793099" y="249299"/>
                  </a:lnTo>
                  <a:lnTo>
                    <a:pt x="0" y="249299"/>
                  </a:lnTo>
                  <a:lnTo>
                    <a:pt x="0" y="0"/>
                  </a:lnTo>
                  <a:close/>
                </a:path>
              </a:pathLst>
            </a:custGeom>
            <a:ln w="19049">
              <a:solidFill>
                <a:srgbClr val="674EA7"/>
              </a:solidFill>
            </a:ln>
          </p:spPr>
          <p:txBody>
            <a:bodyPr wrap="square" lIns="0" tIns="0" rIns="0" bIns="0" rtlCol="0"/>
            <a:lstStyle/>
            <a:p>
              <a:endParaRPr/>
            </a:p>
          </p:txBody>
        </p:sp>
        <p:sp>
          <p:nvSpPr>
            <p:cNvPr id="50" name="object 49">
              <a:extLst>
                <a:ext uri="{FF2B5EF4-FFF2-40B4-BE49-F238E27FC236}">
                  <a16:creationId xmlns:a16="http://schemas.microsoft.com/office/drawing/2014/main" id="{B38BF53D-9FC2-4274-897A-16B0B2598F3B}"/>
                </a:ext>
              </a:extLst>
            </p:cNvPr>
            <p:cNvSpPr/>
            <p:nvPr/>
          </p:nvSpPr>
          <p:spPr>
            <a:xfrm>
              <a:off x="1830627"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1" name="object 50">
              <a:extLst>
                <a:ext uri="{FF2B5EF4-FFF2-40B4-BE49-F238E27FC236}">
                  <a16:creationId xmlns:a16="http://schemas.microsoft.com/office/drawing/2014/main" id="{BF677CF1-FBA8-472C-B7B3-3C887558D6B1}"/>
                </a:ext>
              </a:extLst>
            </p:cNvPr>
            <p:cNvSpPr/>
            <p:nvPr/>
          </p:nvSpPr>
          <p:spPr>
            <a:xfrm>
              <a:off x="1830627"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2" name="object 51">
              <a:extLst>
                <a:ext uri="{FF2B5EF4-FFF2-40B4-BE49-F238E27FC236}">
                  <a16:creationId xmlns:a16="http://schemas.microsoft.com/office/drawing/2014/main" id="{6EF57758-B5A1-4104-AF09-685F10236CBA}"/>
                </a:ext>
              </a:extLst>
            </p:cNvPr>
            <p:cNvSpPr/>
            <p:nvPr/>
          </p:nvSpPr>
          <p:spPr>
            <a:xfrm>
              <a:off x="14762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3" name="object 52">
              <a:extLst>
                <a:ext uri="{FF2B5EF4-FFF2-40B4-BE49-F238E27FC236}">
                  <a16:creationId xmlns:a16="http://schemas.microsoft.com/office/drawing/2014/main" id="{5156DAB4-2735-4BAC-8AAC-F1D00C056E40}"/>
                </a:ext>
              </a:extLst>
            </p:cNvPr>
            <p:cNvSpPr/>
            <p:nvPr/>
          </p:nvSpPr>
          <p:spPr>
            <a:xfrm>
              <a:off x="14762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4" name="object 53">
              <a:extLst>
                <a:ext uri="{FF2B5EF4-FFF2-40B4-BE49-F238E27FC236}">
                  <a16:creationId xmlns:a16="http://schemas.microsoft.com/office/drawing/2014/main" id="{D0422D22-50D9-4B6F-93EF-D650A96918E6}"/>
                </a:ext>
              </a:extLst>
            </p:cNvPr>
            <p:cNvSpPr/>
            <p:nvPr/>
          </p:nvSpPr>
          <p:spPr>
            <a:xfrm>
              <a:off x="1121826" y="282753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5" name="object 54">
              <a:extLst>
                <a:ext uri="{FF2B5EF4-FFF2-40B4-BE49-F238E27FC236}">
                  <a16:creationId xmlns:a16="http://schemas.microsoft.com/office/drawing/2014/main" id="{1F8FDD9D-779E-4828-933D-0E703450DC58}"/>
                </a:ext>
              </a:extLst>
            </p:cNvPr>
            <p:cNvSpPr/>
            <p:nvPr/>
          </p:nvSpPr>
          <p:spPr>
            <a:xfrm>
              <a:off x="1121826" y="282753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6" name="object 55">
            <a:extLst>
              <a:ext uri="{FF2B5EF4-FFF2-40B4-BE49-F238E27FC236}">
                <a16:creationId xmlns:a16="http://schemas.microsoft.com/office/drawing/2014/main" id="{515AE737-3D7F-49D6-8EBE-C11F7BD050CC}"/>
              </a:ext>
            </a:extLst>
          </p:cNvPr>
          <p:cNvSpPr txBox="1"/>
          <p:nvPr/>
        </p:nvSpPr>
        <p:spPr>
          <a:xfrm>
            <a:off x="509218" y="3429000"/>
            <a:ext cx="2383790" cy="1943100"/>
          </a:xfrm>
          <a:prstGeom prst="rect">
            <a:avLst/>
          </a:prstGeom>
        </p:spPr>
        <p:txBody>
          <a:bodyPr vert="horz" wrap="square" lIns="0" tIns="12700" rIns="0" bIns="0" rtlCol="0">
            <a:spAutoFit/>
          </a:bodyPr>
          <a:lstStyle/>
          <a:p>
            <a:pPr marL="459740">
              <a:lnSpc>
                <a:spcPct val="100000"/>
              </a:lnSpc>
              <a:spcBef>
                <a:spcPts val="100"/>
              </a:spcBef>
            </a:pPr>
            <a:r>
              <a:rPr sz="1400" spc="-5" dirty="0">
                <a:latin typeface="Arial MT"/>
                <a:cs typeface="Arial MT"/>
              </a:rPr>
              <a:t>position</a:t>
            </a:r>
            <a:r>
              <a:rPr sz="1400" spc="-50" dirty="0">
                <a:latin typeface="Arial MT"/>
                <a:cs typeface="Arial MT"/>
              </a:rPr>
              <a:t> </a:t>
            </a:r>
            <a:r>
              <a:rPr sz="1400" spc="-5" dirty="0">
                <a:latin typeface="Arial MT"/>
                <a:cs typeface="Arial MT"/>
              </a:rPr>
              <a:t>encoding</a:t>
            </a:r>
            <a:endParaRPr sz="1400">
              <a:latin typeface="Arial MT"/>
              <a:cs typeface="Arial MT"/>
            </a:endParaRPr>
          </a:p>
          <a:p>
            <a:pPr>
              <a:lnSpc>
                <a:spcPct val="100000"/>
              </a:lnSpc>
              <a:spcBef>
                <a:spcPts val="25"/>
              </a:spcBef>
            </a:pPr>
            <a:endParaRPr sz="1700">
              <a:latin typeface="Arial MT"/>
              <a:cs typeface="Arial MT"/>
            </a:endParaRPr>
          </a:p>
          <a:p>
            <a:pPr marL="742315">
              <a:lnSpc>
                <a:spcPct val="100000"/>
              </a:lnSpc>
              <a:tabLst>
                <a:tab pos="1096645" algn="l"/>
                <a:tab pos="1450975"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50800" marR="43180">
              <a:lnSpc>
                <a:spcPct val="100000"/>
              </a:lnSpc>
              <a:spcBef>
                <a:spcPts val="1355"/>
              </a:spcBef>
            </a:pPr>
            <a:r>
              <a:rPr sz="1200" spc="-5" dirty="0">
                <a:latin typeface="Arial MT"/>
                <a:cs typeface="Arial MT"/>
              </a:rPr>
              <a:t>Concatenate </a:t>
            </a:r>
            <a:r>
              <a:rPr sz="1200" dirty="0">
                <a:latin typeface="Arial MT"/>
                <a:cs typeface="Arial MT"/>
              </a:rPr>
              <a:t>special </a:t>
            </a:r>
            <a:r>
              <a:rPr sz="1200" spc="-5" dirty="0">
                <a:latin typeface="Arial MT"/>
                <a:cs typeface="Arial MT"/>
              </a:rPr>
              <a:t>positional </a:t>
            </a:r>
            <a:r>
              <a:rPr sz="1200" dirty="0">
                <a:latin typeface="Arial MT"/>
                <a:cs typeface="Arial MT"/>
              </a:rPr>
              <a:t> </a:t>
            </a:r>
            <a:r>
              <a:rPr sz="1200" spc="-5" dirty="0">
                <a:latin typeface="Arial MT"/>
                <a:cs typeface="Arial MT"/>
              </a:rPr>
              <a:t>encoding</a:t>
            </a:r>
            <a:r>
              <a:rPr sz="1200" spc="-15" dirty="0">
                <a:latin typeface="Arial MT"/>
                <a:cs typeface="Arial MT"/>
              </a:rPr>
              <a:t> </a:t>
            </a:r>
            <a:r>
              <a:rPr sz="1200" dirty="0">
                <a:solidFill>
                  <a:srgbClr val="674EA7"/>
                </a:solidFill>
                <a:latin typeface="Arial MT"/>
                <a:cs typeface="Arial MT"/>
              </a:rPr>
              <a:t>p</a:t>
            </a:r>
            <a:r>
              <a:rPr sz="1200" baseline="-31250" dirty="0">
                <a:solidFill>
                  <a:srgbClr val="674EA7"/>
                </a:solidFill>
                <a:latin typeface="Arial MT"/>
                <a:cs typeface="Arial MT"/>
              </a:rPr>
              <a:t>j</a:t>
            </a:r>
            <a:r>
              <a:rPr sz="1200" spc="142" baseline="-31250" dirty="0">
                <a:solidFill>
                  <a:srgbClr val="674EA7"/>
                </a:solidFill>
                <a:latin typeface="Arial MT"/>
                <a:cs typeface="Arial MT"/>
              </a:rPr>
              <a:t> </a:t>
            </a:r>
            <a:r>
              <a:rPr sz="1200" spc="-5" dirty="0">
                <a:latin typeface="Arial MT"/>
                <a:cs typeface="Arial MT"/>
              </a:rPr>
              <a:t>to</a:t>
            </a:r>
            <a:r>
              <a:rPr sz="1200" spc="-15" dirty="0">
                <a:latin typeface="Arial MT"/>
                <a:cs typeface="Arial MT"/>
              </a:rPr>
              <a:t> </a:t>
            </a:r>
            <a:r>
              <a:rPr sz="1200" spc="-5" dirty="0">
                <a:latin typeface="Arial MT"/>
                <a:cs typeface="Arial MT"/>
              </a:rPr>
              <a:t>each</a:t>
            </a:r>
            <a:r>
              <a:rPr sz="1200" spc="-20" dirty="0">
                <a:latin typeface="Arial MT"/>
                <a:cs typeface="Arial MT"/>
              </a:rPr>
              <a:t> </a:t>
            </a:r>
            <a:r>
              <a:rPr sz="1200" spc="-5" dirty="0">
                <a:latin typeface="Arial MT"/>
                <a:cs typeface="Arial MT"/>
              </a:rPr>
              <a:t>input</a:t>
            </a:r>
            <a:r>
              <a:rPr sz="1200" spc="-15" dirty="0">
                <a:latin typeface="Arial MT"/>
                <a:cs typeface="Arial MT"/>
              </a:rPr>
              <a:t> </a:t>
            </a:r>
            <a:r>
              <a:rPr sz="1200" dirty="0">
                <a:latin typeface="Arial MT"/>
                <a:cs typeface="Arial MT"/>
              </a:rPr>
              <a:t>vector</a:t>
            </a:r>
            <a:r>
              <a:rPr sz="1200" spc="-5" dirty="0">
                <a:latin typeface="Arial MT"/>
                <a:cs typeface="Arial MT"/>
              </a:rPr>
              <a:t> </a:t>
            </a:r>
            <a:r>
              <a:rPr sz="1200" dirty="0">
                <a:solidFill>
                  <a:srgbClr val="674EA7"/>
                </a:solidFill>
                <a:latin typeface="Arial MT"/>
                <a:cs typeface="Arial MT"/>
              </a:rPr>
              <a:t>x</a:t>
            </a:r>
            <a:r>
              <a:rPr sz="1200" baseline="-31250" dirty="0">
                <a:solidFill>
                  <a:srgbClr val="674EA7"/>
                </a:solidFill>
                <a:latin typeface="Arial MT"/>
                <a:cs typeface="Arial MT"/>
              </a:rPr>
              <a:t>j</a:t>
            </a:r>
            <a:endParaRPr sz="1200" baseline="-31250">
              <a:latin typeface="Arial MT"/>
              <a:cs typeface="Arial MT"/>
            </a:endParaRPr>
          </a:p>
          <a:p>
            <a:pPr marL="50800" marR="263525">
              <a:lnSpc>
                <a:spcPct val="100000"/>
              </a:lnSpc>
              <a:spcBef>
                <a:spcPts val="1440"/>
              </a:spcBef>
            </a:pPr>
            <a:r>
              <a:rPr sz="1200" spc="-15" dirty="0">
                <a:latin typeface="Arial MT"/>
                <a:cs typeface="Arial MT"/>
              </a:rPr>
              <a:t>We </a:t>
            </a:r>
            <a:r>
              <a:rPr sz="1200" spc="-5" dirty="0">
                <a:latin typeface="Arial MT"/>
                <a:cs typeface="Arial MT"/>
              </a:rPr>
              <a:t>use </a:t>
            </a:r>
            <a:r>
              <a:rPr sz="1200" dirty="0">
                <a:latin typeface="Arial MT"/>
                <a:cs typeface="Arial MT"/>
              </a:rPr>
              <a:t>a </a:t>
            </a:r>
            <a:r>
              <a:rPr sz="1200" spc="-5" dirty="0">
                <a:latin typeface="Arial MT"/>
                <a:cs typeface="Arial MT"/>
              </a:rPr>
              <a:t>function </a:t>
            </a:r>
            <a:r>
              <a:rPr sz="1200" i="1" spc="-5" dirty="0">
                <a:solidFill>
                  <a:srgbClr val="674EA7"/>
                </a:solidFill>
                <a:latin typeface="Arial"/>
                <a:cs typeface="Arial"/>
              </a:rPr>
              <a:t>pos</a:t>
            </a:r>
            <a:r>
              <a:rPr sz="1200" spc="-5" dirty="0">
                <a:solidFill>
                  <a:srgbClr val="674EA7"/>
                </a:solidFill>
                <a:latin typeface="Arial MT"/>
                <a:cs typeface="Arial MT"/>
              </a:rPr>
              <a:t>: </a:t>
            </a:r>
            <a:r>
              <a:rPr sz="1200" dirty="0">
                <a:solidFill>
                  <a:srgbClr val="674EA7"/>
                </a:solidFill>
                <a:latin typeface="Arial MT"/>
                <a:cs typeface="Arial MT"/>
              </a:rPr>
              <a:t>N →R</a:t>
            </a:r>
            <a:r>
              <a:rPr sz="1200" baseline="31250" dirty="0">
                <a:solidFill>
                  <a:srgbClr val="674EA7"/>
                </a:solidFill>
                <a:latin typeface="Arial MT"/>
                <a:cs typeface="Arial MT"/>
              </a:rPr>
              <a:t>d </a:t>
            </a:r>
            <a:r>
              <a:rPr sz="1200" spc="-315" baseline="31250" dirty="0">
                <a:solidFill>
                  <a:srgbClr val="674EA7"/>
                </a:solidFill>
                <a:latin typeface="Arial MT"/>
                <a:cs typeface="Arial MT"/>
              </a:rPr>
              <a:t> </a:t>
            </a:r>
            <a:r>
              <a:rPr sz="1200" spc="-5" dirty="0">
                <a:latin typeface="Arial MT"/>
                <a:cs typeface="Arial MT"/>
              </a:rPr>
              <a:t>to</a:t>
            </a:r>
            <a:r>
              <a:rPr sz="1200" spc="-20" dirty="0">
                <a:latin typeface="Arial MT"/>
                <a:cs typeface="Arial MT"/>
              </a:rPr>
              <a:t> </a:t>
            </a:r>
            <a:r>
              <a:rPr sz="1200" spc="-5" dirty="0">
                <a:latin typeface="Arial MT"/>
                <a:cs typeface="Arial MT"/>
              </a:rPr>
              <a:t>process</a:t>
            </a:r>
            <a:r>
              <a:rPr sz="1200" spc="-15" dirty="0">
                <a:latin typeface="Arial MT"/>
                <a:cs typeface="Arial MT"/>
              </a:rPr>
              <a:t> </a:t>
            </a:r>
            <a:r>
              <a:rPr sz="1200" spc="-5" dirty="0">
                <a:latin typeface="Arial MT"/>
                <a:cs typeface="Arial MT"/>
              </a:rPr>
              <a:t>the</a:t>
            </a:r>
            <a:r>
              <a:rPr sz="1200" spc="-15" dirty="0">
                <a:latin typeface="Arial MT"/>
                <a:cs typeface="Arial MT"/>
              </a:rPr>
              <a:t> </a:t>
            </a:r>
            <a:r>
              <a:rPr sz="1200" spc="-5" dirty="0">
                <a:latin typeface="Arial MT"/>
                <a:cs typeface="Arial MT"/>
              </a:rPr>
              <a:t>position</a:t>
            </a:r>
            <a:r>
              <a:rPr sz="1200" spc="5" dirty="0">
                <a:latin typeface="Arial MT"/>
                <a:cs typeface="Arial MT"/>
              </a:rPr>
              <a:t> </a:t>
            </a:r>
            <a:r>
              <a:rPr sz="1200" dirty="0">
                <a:solidFill>
                  <a:srgbClr val="674EA7"/>
                </a:solidFill>
                <a:latin typeface="Arial MT"/>
                <a:cs typeface="Arial MT"/>
              </a:rPr>
              <a:t>j</a:t>
            </a:r>
            <a:r>
              <a:rPr sz="1200" spc="-15" dirty="0">
                <a:solidFill>
                  <a:srgbClr val="674EA7"/>
                </a:solidFill>
                <a:latin typeface="Arial MT"/>
                <a:cs typeface="Arial MT"/>
              </a:rPr>
              <a:t> </a:t>
            </a:r>
            <a:r>
              <a:rPr sz="1200" spc="-5" dirty="0">
                <a:latin typeface="Arial MT"/>
                <a:cs typeface="Arial MT"/>
              </a:rPr>
              <a:t>of</a:t>
            </a:r>
            <a:r>
              <a:rPr sz="1200" spc="-15" dirty="0">
                <a:latin typeface="Arial MT"/>
                <a:cs typeface="Arial MT"/>
              </a:rPr>
              <a:t> </a:t>
            </a:r>
            <a:r>
              <a:rPr sz="1200" spc="-5" dirty="0">
                <a:latin typeface="Arial MT"/>
                <a:cs typeface="Arial MT"/>
              </a:rPr>
              <a:t>the</a:t>
            </a:r>
            <a:endParaRPr sz="1200">
              <a:latin typeface="Arial MT"/>
              <a:cs typeface="Arial MT"/>
            </a:endParaRPr>
          </a:p>
          <a:p>
            <a:pPr marL="50800">
              <a:lnSpc>
                <a:spcPct val="100000"/>
              </a:lnSpc>
            </a:pPr>
            <a:r>
              <a:rPr sz="1200" dirty="0">
                <a:latin typeface="Arial MT"/>
                <a:cs typeface="Arial MT"/>
              </a:rPr>
              <a:t>vector</a:t>
            </a:r>
            <a:r>
              <a:rPr sz="1200" spc="-25" dirty="0">
                <a:latin typeface="Arial MT"/>
                <a:cs typeface="Arial MT"/>
              </a:rPr>
              <a:t> </a:t>
            </a:r>
            <a:r>
              <a:rPr sz="1200" spc="-5" dirty="0">
                <a:latin typeface="Arial MT"/>
                <a:cs typeface="Arial MT"/>
              </a:rPr>
              <a:t>into</a:t>
            </a:r>
            <a:r>
              <a:rPr sz="1200" spc="-20" dirty="0">
                <a:latin typeface="Arial MT"/>
                <a:cs typeface="Arial MT"/>
              </a:rPr>
              <a:t> </a:t>
            </a:r>
            <a:r>
              <a:rPr sz="1200" dirty="0">
                <a:latin typeface="Arial MT"/>
                <a:cs typeface="Arial MT"/>
              </a:rPr>
              <a:t>a</a:t>
            </a:r>
            <a:r>
              <a:rPr sz="1200" spc="-25" dirty="0">
                <a:latin typeface="Arial MT"/>
                <a:cs typeface="Arial MT"/>
              </a:rPr>
              <a:t> </a:t>
            </a:r>
            <a:r>
              <a:rPr sz="1200" spc="-5" dirty="0">
                <a:latin typeface="Arial MT"/>
                <a:cs typeface="Arial MT"/>
              </a:rPr>
              <a:t>d-dimensional</a:t>
            </a:r>
            <a:r>
              <a:rPr sz="1200" spc="-20" dirty="0">
                <a:latin typeface="Arial MT"/>
                <a:cs typeface="Arial MT"/>
              </a:rPr>
              <a:t> </a:t>
            </a:r>
            <a:r>
              <a:rPr sz="1200" dirty="0">
                <a:latin typeface="Arial MT"/>
                <a:cs typeface="Arial MT"/>
              </a:rPr>
              <a:t>vector</a:t>
            </a:r>
            <a:endParaRPr sz="1200">
              <a:latin typeface="Arial MT"/>
              <a:cs typeface="Arial MT"/>
            </a:endParaRPr>
          </a:p>
        </p:txBody>
      </p:sp>
      <p:grpSp>
        <p:nvGrpSpPr>
          <p:cNvPr id="57" name="object 56">
            <a:extLst>
              <a:ext uri="{FF2B5EF4-FFF2-40B4-BE49-F238E27FC236}">
                <a16:creationId xmlns:a16="http://schemas.microsoft.com/office/drawing/2014/main" id="{B2538DDA-8559-45D6-A486-EB6444851211}"/>
              </a:ext>
            </a:extLst>
          </p:cNvPr>
          <p:cNvGrpSpPr/>
          <p:nvPr/>
        </p:nvGrpSpPr>
        <p:grpSpPr>
          <a:xfrm>
            <a:off x="1094617" y="3285499"/>
            <a:ext cx="1140460" cy="906780"/>
            <a:chOff x="1058899" y="2248532"/>
            <a:chExt cx="1140460" cy="906780"/>
          </a:xfrm>
        </p:grpSpPr>
        <p:sp>
          <p:nvSpPr>
            <p:cNvPr id="58" name="object 57">
              <a:extLst>
                <a:ext uri="{FF2B5EF4-FFF2-40B4-BE49-F238E27FC236}">
                  <a16:creationId xmlns:a16="http://schemas.microsoft.com/office/drawing/2014/main" id="{603538D6-9644-4EB8-B1C2-A71EF730E5CD}"/>
                </a:ext>
              </a:extLst>
            </p:cNvPr>
            <p:cNvSpPr/>
            <p:nvPr/>
          </p:nvSpPr>
          <p:spPr>
            <a:xfrm>
              <a:off x="1622792" y="2296506"/>
              <a:ext cx="2540" cy="97790"/>
            </a:xfrm>
            <a:custGeom>
              <a:avLst/>
              <a:gdLst/>
              <a:ahLst/>
              <a:cxnLst/>
              <a:rect l="l" t="t" r="r" b="b"/>
              <a:pathLst>
                <a:path w="2540" h="97789">
                  <a:moveTo>
                    <a:pt x="1228" y="-4762"/>
                  </a:moveTo>
                  <a:lnTo>
                    <a:pt x="1228" y="102130"/>
                  </a:lnTo>
                </a:path>
              </a:pathLst>
            </a:custGeom>
            <a:ln w="11982">
              <a:solidFill>
                <a:srgbClr val="222222"/>
              </a:solidFill>
            </a:ln>
          </p:spPr>
          <p:txBody>
            <a:bodyPr wrap="square" lIns="0" tIns="0" rIns="0" bIns="0" rtlCol="0"/>
            <a:lstStyle/>
            <a:p>
              <a:endParaRPr/>
            </a:p>
          </p:txBody>
        </p:sp>
        <p:sp>
          <p:nvSpPr>
            <p:cNvPr id="59" name="object 58">
              <a:extLst>
                <a:ext uri="{FF2B5EF4-FFF2-40B4-BE49-F238E27FC236}">
                  <a16:creationId xmlns:a16="http://schemas.microsoft.com/office/drawing/2014/main" id="{2FAA2289-68BF-4422-98F7-A84CE68DF0F3}"/>
                </a:ext>
              </a:extLst>
            </p:cNvPr>
            <p:cNvSpPr/>
            <p:nvPr/>
          </p:nvSpPr>
          <p:spPr>
            <a:xfrm>
              <a:off x="1607064" y="2253295"/>
              <a:ext cx="31750" cy="43815"/>
            </a:xfrm>
            <a:custGeom>
              <a:avLst/>
              <a:gdLst/>
              <a:ahLst/>
              <a:cxnLst/>
              <a:rect l="l" t="t" r="r" b="b"/>
              <a:pathLst>
                <a:path w="31750" h="43814">
                  <a:moveTo>
                    <a:pt x="0" y="43608"/>
                  </a:moveTo>
                  <a:lnTo>
                    <a:pt x="14636" y="0"/>
                  </a:lnTo>
                  <a:lnTo>
                    <a:pt x="31455" y="42814"/>
                  </a:lnTo>
                  <a:lnTo>
                    <a:pt x="0" y="43608"/>
                  </a:lnTo>
                  <a:close/>
                </a:path>
              </a:pathLst>
            </a:custGeom>
            <a:solidFill>
              <a:srgbClr val="222222"/>
            </a:solidFill>
          </p:spPr>
          <p:txBody>
            <a:bodyPr wrap="square" lIns="0" tIns="0" rIns="0" bIns="0" rtlCol="0"/>
            <a:lstStyle/>
            <a:p>
              <a:endParaRPr/>
            </a:p>
          </p:txBody>
        </p:sp>
        <p:sp>
          <p:nvSpPr>
            <p:cNvPr id="60" name="object 59">
              <a:extLst>
                <a:ext uri="{FF2B5EF4-FFF2-40B4-BE49-F238E27FC236}">
                  <a16:creationId xmlns:a16="http://schemas.microsoft.com/office/drawing/2014/main" id="{B083B67E-F1E7-407E-A8E7-9E840C0BD50D}"/>
                </a:ext>
              </a:extLst>
            </p:cNvPr>
            <p:cNvSpPr/>
            <p:nvPr/>
          </p:nvSpPr>
          <p:spPr>
            <a:xfrm>
              <a:off x="1607064" y="2253295"/>
              <a:ext cx="31750" cy="43815"/>
            </a:xfrm>
            <a:custGeom>
              <a:avLst/>
              <a:gdLst/>
              <a:ahLst/>
              <a:cxnLst/>
              <a:rect l="l" t="t" r="r" b="b"/>
              <a:pathLst>
                <a:path w="31750" h="43814">
                  <a:moveTo>
                    <a:pt x="31455" y="42814"/>
                  </a:moveTo>
                  <a:lnTo>
                    <a:pt x="14636" y="0"/>
                  </a:lnTo>
                  <a:lnTo>
                    <a:pt x="0" y="43608"/>
                  </a:lnTo>
                  <a:lnTo>
                    <a:pt x="31455" y="42814"/>
                  </a:lnTo>
                  <a:close/>
                </a:path>
              </a:pathLst>
            </a:custGeom>
            <a:ln w="9524">
              <a:solidFill>
                <a:srgbClr val="222222"/>
              </a:solidFill>
            </a:ln>
          </p:spPr>
          <p:txBody>
            <a:bodyPr wrap="square" lIns="0" tIns="0" rIns="0" bIns="0" rtlCol="0"/>
            <a:lstStyle/>
            <a:p>
              <a:endParaRPr/>
            </a:p>
          </p:txBody>
        </p:sp>
        <p:sp>
          <p:nvSpPr>
            <p:cNvPr id="61" name="object 60">
              <a:extLst>
                <a:ext uri="{FF2B5EF4-FFF2-40B4-BE49-F238E27FC236}">
                  <a16:creationId xmlns:a16="http://schemas.microsoft.com/office/drawing/2014/main" id="{3B36F22C-A3E6-431C-A1EF-E1323D345CFF}"/>
                </a:ext>
              </a:extLst>
            </p:cNvPr>
            <p:cNvSpPr/>
            <p:nvPr/>
          </p:nvSpPr>
          <p:spPr>
            <a:xfrm>
              <a:off x="1626684" y="2700206"/>
              <a:ext cx="2540" cy="95885"/>
            </a:xfrm>
            <a:custGeom>
              <a:avLst/>
              <a:gdLst/>
              <a:ahLst/>
              <a:cxnLst/>
              <a:rect l="l" t="t" r="r" b="b"/>
              <a:pathLst>
                <a:path w="2539" h="95885">
                  <a:moveTo>
                    <a:pt x="1220" y="-4762"/>
                  </a:moveTo>
                  <a:lnTo>
                    <a:pt x="1220" y="100330"/>
                  </a:lnTo>
                </a:path>
              </a:pathLst>
            </a:custGeom>
            <a:ln w="11965">
              <a:solidFill>
                <a:srgbClr val="222222"/>
              </a:solidFill>
            </a:ln>
          </p:spPr>
          <p:txBody>
            <a:bodyPr wrap="square" lIns="0" tIns="0" rIns="0" bIns="0" rtlCol="0"/>
            <a:lstStyle/>
            <a:p>
              <a:endParaRPr/>
            </a:p>
          </p:txBody>
        </p:sp>
        <p:sp>
          <p:nvSpPr>
            <p:cNvPr id="62" name="object 61">
              <a:extLst>
                <a:ext uri="{FF2B5EF4-FFF2-40B4-BE49-F238E27FC236}">
                  <a16:creationId xmlns:a16="http://schemas.microsoft.com/office/drawing/2014/main" id="{3868B34C-D264-43FC-BB01-0E43B5B65911}"/>
                </a:ext>
              </a:extLst>
            </p:cNvPr>
            <p:cNvSpPr/>
            <p:nvPr/>
          </p:nvSpPr>
          <p:spPr>
            <a:xfrm>
              <a:off x="1610956" y="2656995"/>
              <a:ext cx="31750" cy="43815"/>
            </a:xfrm>
            <a:custGeom>
              <a:avLst/>
              <a:gdLst/>
              <a:ahLst/>
              <a:cxnLst/>
              <a:rect l="l" t="t" r="r" b="b"/>
              <a:pathLst>
                <a:path w="31750" h="43814">
                  <a:moveTo>
                    <a:pt x="0" y="43612"/>
                  </a:moveTo>
                  <a:lnTo>
                    <a:pt x="14624" y="0"/>
                  </a:lnTo>
                  <a:lnTo>
                    <a:pt x="31455" y="42809"/>
                  </a:lnTo>
                  <a:lnTo>
                    <a:pt x="0" y="43612"/>
                  </a:lnTo>
                  <a:close/>
                </a:path>
              </a:pathLst>
            </a:custGeom>
            <a:solidFill>
              <a:srgbClr val="222222"/>
            </a:solidFill>
          </p:spPr>
          <p:txBody>
            <a:bodyPr wrap="square" lIns="0" tIns="0" rIns="0" bIns="0" rtlCol="0"/>
            <a:lstStyle/>
            <a:p>
              <a:endParaRPr/>
            </a:p>
          </p:txBody>
        </p:sp>
        <p:sp>
          <p:nvSpPr>
            <p:cNvPr id="63" name="object 62">
              <a:extLst>
                <a:ext uri="{FF2B5EF4-FFF2-40B4-BE49-F238E27FC236}">
                  <a16:creationId xmlns:a16="http://schemas.microsoft.com/office/drawing/2014/main" id="{FB9358A4-B2E5-4270-8862-7113C9C8DDC5}"/>
                </a:ext>
              </a:extLst>
            </p:cNvPr>
            <p:cNvSpPr/>
            <p:nvPr/>
          </p:nvSpPr>
          <p:spPr>
            <a:xfrm>
              <a:off x="1610956" y="2656995"/>
              <a:ext cx="31750" cy="43815"/>
            </a:xfrm>
            <a:custGeom>
              <a:avLst/>
              <a:gdLst/>
              <a:ahLst/>
              <a:cxnLst/>
              <a:rect l="l" t="t" r="r" b="b"/>
              <a:pathLst>
                <a:path w="31750" h="43814">
                  <a:moveTo>
                    <a:pt x="31455" y="42809"/>
                  </a:moveTo>
                  <a:lnTo>
                    <a:pt x="14624" y="0"/>
                  </a:lnTo>
                  <a:lnTo>
                    <a:pt x="0" y="43612"/>
                  </a:lnTo>
                  <a:lnTo>
                    <a:pt x="31455" y="42809"/>
                  </a:lnTo>
                  <a:close/>
                </a:path>
              </a:pathLst>
            </a:custGeom>
            <a:ln w="9524">
              <a:solidFill>
                <a:srgbClr val="222222"/>
              </a:solidFill>
            </a:ln>
          </p:spPr>
          <p:txBody>
            <a:bodyPr wrap="square" lIns="0" tIns="0" rIns="0" bIns="0" rtlCol="0"/>
            <a:lstStyle/>
            <a:p>
              <a:endParaRPr/>
            </a:p>
          </p:txBody>
        </p:sp>
        <p:sp>
          <p:nvSpPr>
            <p:cNvPr id="64" name="object 63">
              <a:extLst>
                <a:ext uri="{FF2B5EF4-FFF2-40B4-BE49-F238E27FC236}">
                  <a16:creationId xmlns:a16="http://schemas.microsoft.com/office/drawing/2014/main" id="{631211B2-18D2-4600-9508-94A38E0235EE}"/>
                </a:ext>
              </a:extLst>
            </p:cNvPr>
            <p:cNvSpPr/>
            <p:nvPr/>
          </p:nvSpPr>
          <p:spPr>
            <a:xfrm>
              <a:off x="1068424" y="2795775"/>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65" name="object 64">
              <a:extLst>
                <a:ext uri="{FF2B5EF4-FFF2-40B4-BE49-F238E27FC236}">
                  <a16:creationId xmlns:a16="http://schemas.microsoft.com/office/drawing/2014/main" id="{2A15E20F-282F-4119-9150-0C65D1750589}"/>
                </a:ext>
              </a:extLst>
            </p:cNvPr>
            <p:cNvSpPr/>
            <p:nvPr/>
          </p:nvSpPr>
          <p:spPr>
            <a:xfrm>
              <a:off x="1068424" y="2795775"/>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sp>
        <p:nvSpPr>
          <p:cNvPr id="3" name="矩形 2"/>
          <p:cNvSpPr/>
          <p:nvPr/>
        </p:nvSpPr>
        <p:spPr>
          <a:xfrm>
            <a:off x="3223929" y="1175442"/>
            <a:ext cx="5562853" cy="830997"/>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21212"/>
                </a:solidFill>
                <a:latin typeface="-apple-system"/>
              </a:rPr>
              <a:t>假设现在</a:t>
            </a:r>
            <a:r>
              <a:rPr lang="zh-CN" altLang="en-US" sz="1600" dirty="0" smtClean="0">
                <a:solidFill>
                  <a:srgbClr val="121212"/>
                </a:solidFill>
                <a:latin typeface="-apple-system"/>
              </a:rPr>
              <a:t>我们用</a:t>
            </a:r>
            <a:r>
              <a:rPr lang="zh-CN" altLang="en-US" sz="1600" dirty="0">
                <a:solidFill>
                  <a:srgbClr val="121212"/>
                </a:solidFill>
                <a:latin typeface="-apple-system"/>
              </a:rPr>
              <a:t>二进制来表示数字</a:t>
            </a:r>
            <a:r>
              <a:rPr lang="zh-CN" altLang="en-US" sz="1600" dirty="0" smtClean="0">
                <a:solidFill>
                  <a:srgbClr val="121212"/>
                </a:solidFill>
                <a:latin typeface="-apple-system"/>
              </a:rPr>
              <a:t>，可以</a:t>
            </a:r>
            <a:r>
              <a:rPr lang="zh-CN" altLang="en-US" sz="1600" dirty="0">
                <a:solidFill>
                  <a:srgbClr val="121212"/>
                </a:solidFill>
                <a:latin typeface="-apple-system"/>
              </a:rPr>
              <a:t>观察到不同位置之间的变化率，最后一位在</a:t>
            </a:r>
            <a:r>
              <a:rPr lang="en-US" altLang="zh-CN" sz="1600" dirty="0">
                <a:solidFill>
                  <a:srgbClr val="121212"/>
                </a:solidFill>
                <a:latin typeface="-apple-system"/>
              </a:rPr>
              <a:t>0</a:t>
            </a:r>
            <a:r>
              <a:rPr lang="zh-CN" altLang="en-US" sz="1600" dirty="0">
                <a:solidFill>
                  <a:srgbClr val="121212"/>
                </a:solidFill>
                <a:latin typeface="-apple-system"/>
              </a:rPr>
              <a:t>和</a:t>
            </a:r>
            <a:r>
              <a:rPr lang="en-US" altLang="zh-CN" sz="1600" dirty="0">
                <a:solidFill>
                  <a:srgbClr val="121212"/>
                </a:solidFill>
                <a:latin typeface="-apple-system"/>
              </a:rPr>
              <a:t>1</a:t>
            </a:r>
            <a:r>
              <a:rPr lang="zh-CN" altLang="en-US" sz="1600" dirty="0">
                <a:solidFill>
                  <a:srgbClr val="121212"/>
                </a:solidFill>
                <a:latin typeface="-apple-system"/>
              </a:rPr>
              <a:t>上依次交替，第二低位在每两个数字上交替，以此类推。</a:t>
            </a:r>
            <a:endParaRPr lang="zh-CN" altLang="en-US" sz="1600" dirty="0"/>
          </a:p>
        </p:txBody>
      </p:sp>
      <p:sp>
        <p:nvSpPr>
          <p:cNvPr id="66" name="矩形 65"/>
          <p:cNvSpPr/>
          <p:nvPr/>
        </p:nvSpPr>
        <p:spPr>
          <a:xfrm>
            <a:off x="3223929" y="3373735"/>
            <a:ext cx="5707420" cy="584775"/>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21212"/>
                </a:solidFill>
                <a:latin typeface="-apple-system"/>
              </a:rPr>
              <a:t>但是用二进制表示数字在浮点数空间非常浪费空间，所以可以用它们的对应浮点函数 </a:t>
            </a:r>
            <a:r>
              <a:rPr lang="en-US" altLang="zh-CN" sz="1600" dirty="0">
                <a:solidFill>
                  <a:srgbClr val="121212"/>
                </a:solidFill>
                <a:latin typeface="-apple-system"/>
              </a:rPr>
              <a:t>- </a:t>
            </a:r>
            <a:r>
              <a:rPr lang="zh-CN" altLang="en-US" sz="1600" dirty="0">
                <a:solidFill>
                  <a:srgbClr val="121212"/>
                </a:solidFill>
                <a:latin typeface="-apple-system"/>
              </a:rPr>
              <a:t>正弦函数。</a:t>
            </a:r>
          </a:p>
        </p:txBody>
      </p:sp>
    </p:spTree>
    <p:extLst>
      <p:ext uri="{BB962C8B-B14F-4D97-AF65-F5344CB8AC3E}">
        <p14:creationId xmlns:p14="http://schemas.microsoft.com/office/powerpoint/2010/main" val="3703388114"/>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3A1CC-0C35-4CF8-AE98-0B1994806779}"/>
              </a:ext>
            </a:extLst>
          </p:cNvPr>
          <p:cNvSpPr>
            <a:spLocks noGrp="1"/>
          </p:cNvSpPr>
          <p:nvPr>
            <p:ph type="title"/>
          </p:nvPr>
        </p:nvSpPr>
        <p:spPr/>
        <p:txBody>
          <a:bodyPr/>
          <a:lstStyle/>
          <a:p>
            <a:r>
              <a:rPr lang="en-US" altLang="zh-CN" spc="-10" dirty="0"/>
              <a:t>Positional</a:t>
            </a:r>
            <a:r>
              <a:rPr lang="en-US" altLang="zh-CN" spc="-85" dirty="0"/>
              <a:t> </a:t>
            </a:r>
            <a:r>
              <a:rPr lang="en-US" altLang="zh-CN" spc="-5" dirty="0"/>
              <a:t>encoding</a:t>
            </a:r>
            <a:endParaRPr lang="zh-CN" altLang="en-US" dirty="0"/>
          </a:p>
        </p:txBody>
      </p:sp>
      <p:sp>
        <p:nvSpPr>
          <p:cNvPr id="4" name="object 3">
            <a:extLst>
              <a:ext uri="{FF2B5EF4-FFF2-40B4-BE49-F238E27FC236}">
                <a16:creationId xmlns:a16="http://schemas.microsoft.com/office/drawing/2014/main" id="{F3A998A9-7291-4022-B53C-45E093BF5EBC}"/>
              </a:ext>
            </a:extLst>
          </p:cNvPr>
          <p:cNvSpPr txBox="1"/>
          <p:nvPr/>
        </p:nvSpPr>
        <p:spPr>
          <a:xfrm>
            <a:off x="3256253" y="1781958"/>
            <a:ext cx="1464220" cy="320601"/>
          </a:xfrm>
          <a:prstGeom prst="rect">
            <a:avLst/>
          </a:prstGeom>
        </p:spPr>
        <p:txBody>
          <a:bodyPr vert="horz" wrap="square" lIns="0" tIns="12700" rIns="0" bIns="0" rtlCol="0">
            <a:spAutoFit/>
          </a:bodyPr>
          <a:lstStyle/>
          <a:p>
            <a:pPr marL="12700">
              <a:lnSpc>
                <a:spcPct val="100000"/>
              </a:lnSpc>
              <a:spcBef>
                <a:spcPts val="100"/>
              </a:spcBef>
            </a:pPr>
            <a:r>
              <a:rPr lang="en-US" altLang="zh-CN" sz="2000" dirty="0">
                <a:cs typeface="Arial MT"/>
              </a:rPr>
              <a:t>Visualization</a:t>
            </a:r>
            <a:endParaRPr sz="2000" dirty="0">
              <a:latin typeface="Arial MT"/>
              <a:cs typeface="Arial MT"/>
            </a:endParaRPr>
          </a:p>
        </p:txBody>
      </p:sp>
      <p:grpSp>
        <p:nvGrpSpPr>
          <p:cNvPr id="15" name="object 14">
            <a:extLst>
              <a:ext uri="{FF2B5EF4-FFF2-40B4-BE49-F238E27FC236}">
                <a16:creationId xmlns:a16="http://schemas.microsoft.com/office/drawing/2014/main" id="{695081E3-CB14-4512-98F3-3021896E8900}"/>
              </a:ext>
            </a:extLst>
          </p:cNvPr>
          <p:cNvGrpSpPr/>
          <p:nvPr/>
        </p:nvGrpSpPr>
        <p:grpSpPr>
          <a:xfrm>
            <a:off x="1137282" y="2555368"/>
            <a:ext cx="1039494" cy="713740"/>
            <a:chOff x="1101564" y="1518401"/>
            <a:chExt cx="1039494" cy="713740"/>
          </a:xfrm>
        </p:grpSpPr>
        <p:sp>
          <p:nvSpPr>
            <p:cNvPr id="16" name="object 15">
              <a:extLst>
                <a:ext uri="{FF2B5EF4-FFF2-40B4-BE49-F238E27FC236}">
                  <a16:creationId xmlns:a16="http://schemas.microsoft.com/office/drawing/2014/main" id="{E4ADFF95-239B-4BDA-BE72-BE7D6F0D72E4}"/>
                </a:ext>
              </a:extLst>
            </p:cNvPr>
            <p:cNvSpPr/>
            <p:nvPr/>
          </p:nvSpPr>
          <p:spPr>
            <a:xfrm>
              <a:off x="18151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7" name="object 16">
              <a:extLst>
                <a:ext uri="{FF2B5EF4-FFF2-40B4-BE49-F238E27FC236}">
                  <a16:creationId xmlns:a16="http://schemas.microsoft.com/office/drawing/2014/main" id="{0E777795-6F7D-46CB-AF5D-0C98AB34427C}"/>
                </a:ext>
              </a:extLst>
            </p:cNvPr>
            <p:cNvSpPr/>
            <p:nvPr/>
          </p:nvSpPr>
          <p:spPr>
            <a:xfrm>
              <a:off x="18151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8" name="object 17">
              <a:extLst>
                <a:ext uri="{FF2B5EF4-FFF2-40B4-BE49-F238E27FC236}">
                  <a16:creationId xmlns:a16="http://schemas.microsoft.com/office/drawing/2014/main" id="{4746BEE9-5AA4-4B9F-ABFD-059F4836FC4E}"/>
                </a:ext>
              </a:extLst>
            </p:cNvPr>
            <p:cNvSpPr/>
            <p:nvPr/>
          </p:nvSpPr>
          <p:spPr>
            <a:xfrm>
              <a:off x="14607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9" name="object 18">
              <a:extLst>
                <a:ext uri="{FF2B5EF4-FFF2-40B4-BE49-F238E27FC236}">
                  <a16:creationId xmlns:a16="http://schemas.microsoft.com/office/drawing/2014/main" id="{B97B2571-28A2-4062-BBA3-BB7BF3FD1C7E}"/>
                </a:ext>
              </a:extLst>
            </p:cNvPr>
            <p:cNvSpPr/>
            <p:nvPr/>
          </p:nvSpPr>
          <p:spPr>
            <a:xfrm>
              <a:off x="14607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0" name="object 19">
              <a:extLst>
                <a:ext uri="{FF2B5EF4-FFF2-40B4-BE49-F238E27FC236}">
                  <a16:creationId xmlns:a16="http://schemas.microsoft.com/office/drawing/2014/main" id="{D6B00660-2206-4B1D-9173-87C8AA604CC4}"/>
                </a:ext>
              </a:extLst>
            </p:cNvPr>
            <p:cNvSpPr/>
            <p:nvPr/>
          </p:nvSpPr>
          <p:spPr>
            <a:xfrm>
              <a:off x="1106326" y="16676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1" name="object 20">
              <a:extLst>
                <a:ext uri="{FF2B5EF4-FFF2-40B4-BE49-F238E27FC236}">
                  <a16:creationId xmlns:a16="http://schemas.microsoft.com/office/drawing/2014/main" id="{6304617A-C471-42CA-AE79-8F980D073A7C}"/>
                </a:ext>
              </a:extLst>
            </p:cNvPr>
            <p:cNvSpPr/>
            <p:nvPr/>
          </p:nvSpPr>
          <p:spPr>
            <a:xfrm>
              <a:off x="1106326" y="16676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2" name="object 21">
              <a:extLst>
                <a:ext uri="{FF2B5EF4-FFF2-40B4-BE49-F238E27FC236}">
                  <a16:creationId xmlns:a16="http://schemas.microsoft.com/office/drawing/2014/main" id="{65CB4BDB-B4EE-4786-B759-8EB1B3D663E6}"/>
                </a:ext>
              </a:extLst>
            </p:cNvPr>
            <p:cNvSpPr/>
            <p:nvPr/>
          </p:nvSpPr>
          <p:spPr>
            <a:xfrm>
              <a:off x="1614369" y="1566364"/>
              <a:ext cx="3175" cy="85725"/>
            </a:xfrm>
            <a:custGeom>
              <a:avLst/>
              <a:gdLst/>
              <a:ahLst/>
              <a:cxnLst/>
              <a:rect l="l" t="t" r="r" b="b"/>
              <a:pathLst>
                <a:path w="3175" h="85725">
                  <a:moveTo>
                    <a:pt x="1440" y="-4762"/>
                  </a:moveTo>
                  <a:lnTo>
                    <a:pt x="1440" y="90444"/>
                  </a:lnTo>
                </a:path>
              </a:pathLst>
            </a:custGeom>
            <a:ln w="12405">
              <a:solidFill>
                <a:srgbClr val="222222"/>
              </a:solidFill>
            </a:ln>
          </p:spPr>
          <p:txBody>
            <a:bodyPr wrap="square" lIns="0" tIns="0" rIns="0" bIns="0" rtlCol="0"/>
            <a:lstStyle/>
            <a:p>
              <a:endParaRPr/>
            </a:p>
          </p:txBody>
        </p:sp>
        <p:sp>
          <p:nvSpPr>
            <p:cNvPr id="23" name="object 22">
              <a:extLst>
                <a:ext uri="{FF2B5EF4-FFF2-40B4-BE49-F238E27FC236}">
                  <a16:creationId xmlns:a16="http://schemas.microsoft.com/office/drawing/2014/main" id="{304D5DD7-5AE5-4CA7-A508-EFF68FB650D8}"/>
                </a:ext>
              </a:extLst>
            </p:cNvPr>
            <p:cNvSpPr/>
            <p:nvPr/>
          </p:nvSpPr>
          <p:spPr>
            <a:xfrm>
              <a:off x="1598646" y="1523163"/>
              <a:ext cx="31750" cy="43815"/>
            </a:xfrm>
            <a:custGeom>
              <a:avLst/>
              <a:gdLst/>
              <a:ahLst/>
              <a:cxnLst/>
              <a:rect l="l" t="t" r="r" b="b"/>
              <a:pathLst>
                <a:path w="31750" h="43815">
                  <a:moveTo>
                    <a:pt x="0" y="43729"/>
                  </a:moveTo>
                  <a:lnTo>
                    <a:pt x="14271" y="0"/>
                  </a:lnTo>
                  <a:lnTo>
                    <a:pt x="31447" y="42672"/>
                  </a:lnTo>
                  <a:lnTo>
                    <a:pt x="0" y="43729"/>
                  </a:lnTo>
                  <a:close/>
                </a:path>
              </a:pathLst>
            </a:custGeom>
            <a:solidFill>
              <a:srgbClr val="222222"/>
            </a:solidFill>
          </p:spPr>
          <p:txBody>
            <a:bodyPr wrap="square" lIns="0" tIns="0" rIns="0" bIns="0" rtlCol="0"/>
            <a:lstStyle/>
            <a:p>
              <a:endParaRPr/>
            </a:p>
          </p:txBody>
        </p:sp>
        <p:sp>
          <p:nvSpPr>
            <p:cNvPr id="24" name="object 23">
              <a:extLst>
                <a:ext uri="{FF2B5EF4-FFF2-40B4-BE49-F238E27FC236}">
                  <a16:creationId xmlns:a16="http://schemas.microsoft.com/office/drawing/2014/main" id="{4B6C9A4C-956A-45A0-A24D-BEBD7A293181}"/>
                </a:ext>
              </a:extLst>
            </p:cNvPr>
            <p:cNvSpPr/>
            <p:nvPr/>
          </p:nvSpPr>
          <p:spPr>
            <a:xfrm>
              <a:off x="1598646" y="1523163"/>
              <a:ext cx="31750" cy="43815"/>
            </a:xfrm>
            <a:custGeom>
              <a:avLst/>
              <a:gdLst/>
              <a:ahLst/>
              <a:cxnLst/>
              <a:rect l="l" t="t" r="r" b="b"/>
              <a:pathLst>
                <a:path w="31750" h="43815">
                  <a:moveTo>
                    <a:pt x="31447" y="42672"/>
                  </a:moveTo>
                  <a:lnTo>
                    <a:pt x="14271" y="0"/>
                  </a:lnTo>
                  <a:lnTo>
                    <a:pt x="0" y="43729"/>
                  </a:lnTo>
                  <a:lnTo>
                    <a:pt x="31447" y="42672"/>
                  </a:lnTo>
                  <a:close/>
                </a:path>
              </a:pathLst>
            </a:custGeom>
            <a:ln w="9524">
              <a:solidFill>
                <a:srgbClr val="222222"/>
              </a:solidFill>
            </a:ln>
          </p:spPr>
          <p:txBody>
            <a:bodyPr wrap="square" lIns="0" tIns="0" rIns="0" bIns="0" rtlCol="0"/>
            <a:lstStyle/>
            <a:p>
              <a:endParaRPr/>
            </a:p>
          </p:txBody>
        </p:sp>
        <p:sp>
          <p:nvSpPr>
            <p:cNvPr id="25" name="object 24">
              <a:extLst>
                <a:ext uri="{FF2B5EF4-FFF2-40B4-BE49-F238E27FC236}">
                  <a16:creationId xmlns:a16="http://schemas.microsoft.com/office/drawing/2014/main" id="{21088B08-6E51-491C-99F4-9F61CADDB471}"/>
                </a:ext>
              </a:extLst>
            </p:cNvPr>
            <p:cNvSpPr/>
            <p:nvPr/>
          </p:nvSpPr>
          <p:spPr>
            <a:xfrm>
              <a:off x="18151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6" name="object 25">
              <a:extLst>
                <a:ext uri="{FF2B5EF4-FFF2-40B4-BE49-F238E27FC236}">
                  <a16:creationId xmlns:a16="http://schemas.microsoft.com/office/drawing/2014/main" id="{DEDC09D0-28DA-4DB0-8212-0C08EA164262}"/>
                </a:ext>
              </a:extLst>
            </p:cNvPr>
            <p:cNvSpPr/>
            <p:nvPr/>
          </p:nvSpPr>
          <p:spPr>
            <a:xfrm>
              <a:off x="18151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7" name="object 26">
              <a:extLst>
                <a:ext uri="{FF2B5EF4-FFF2-40B4-BE49-F238E27FC236}">
                  <a16:creationId xmlns:a16="http://schemas.microsoft.com/office/drawing/2014/main" id="{FAD0D696-6A67-4352-97F1-9DC82F7F121A}"/>
                </a:ext>
              </a:extLst>
            </p:cNvPr>
            <p:cNvSpPr/>
            <p:nvPr/>
          </p:nvSpPr>
          <p:spPr>
            <a:xfrm>
              <a:off x="14607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8" name="object 27">
              <a:extLst>
                <a:ext uri="{FF2B5EF4-FFF2-40B4-BE49-F238E27FC236}">
                  <a16:creationId xmlns:a16="http://schemas.microsoft.com/office/drawing/2014/main" id="{506ACE7F-195E-4272-A638-F3A152FFF433}"/>
                </a:ext>
              </a:extLst>
            </p:cNvPr>
            <p:cNvSpPr/>
            <p:nvPr/>
          </p:nvSpPr>
          <p:spPr>
            <a:xfrm>
              <a:off x="14607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9" name="object 28">
              <a:extLst>
                <a:ext uri="{FF2B5EF4-FFF2-40B4-BE49-F238E27FC236}">
                  <a16:creationId xmlns:a16="http://schemas.microsoft.com/office/drawing/2014/main" id="{6001CFCA-5077-4D78-B955-8969A2867AE2}"/>
                </a:ext>
              </a:extLst>
            </p:cNvPr>
            <p:cNvSpPr/>
            <p:nvPr/>
          </p:nvSpPr>
          <p:spPr>
            <a:xfrm>
              <a:off x="1106326" y="19472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0" name="object 29">
              <a:extLst>
                <a:ext uri="{FF2B5EF4-FFF2-40B4-BE49-F238E27FC236}">
                  <a16:creationId xmlns:a16="http://schemas.microsoft.com/office/drawing/2014/main" id="{CC9782FB-32D8-46F8-BCF2-E38A4BD8136C}"/>
                </a:ext>
              </a:extLst>
            </p:cNvPr>
            <p:cNvSpPr/>
            <p:nvPr/>
          </p:nvSpPr>
          <p:spPr>
            <a:xfrm>
              <a:off x="1106326" y="19472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1" name="object 30">
            <a:extLst>
              <a:ext uri="{FF2B5EF4-FFF2-40B4-BE49-F238E27FC236}">
                <a16:creationId xmlns:a16="http://schemas.microsoft.com/office/drawing/2014/main" id="{AF3FBB50-F285-46A5-8397-ADBE480AEDA1}"/>
              </a:ext>
            </a:extLst>
          </p:cNvPr>
          <p:cNvSpPr txBox="1"/>
          <p:nvPr/>
        </p:nvSpPr>
        <p:spPr>
          <a:xfrm>
            <a:off x="1185420" y="2734195"/>
            <a:ext cx="956310" cy="481330"/>
          </a:xfrm>
          <a:prstGeom prst="rect">
            <a:avLst/>
          </a:prstGeom>
        </p:spPr>
        <p:txBody>
          <a:bodyPr vert="horz" wrap="square" lIns="0" tIns="12700" rIns="0" bIns="0" rtlCol="0">
            <a:spAutoFit/>
          </a:bodyPr>
          <a:lstStyle/>
          <a:p>
            <a:pPr marL="50800">
              <a:lnSpc>
                <a:spcPct val="100000"/>
              </a:lnSpc>
              <a:spcBef>
                <a:spcPts val="100"/>
              </a:spcBef>
              <a:tabLst>
                <a:tab pos="405130" algn="l"/>
                <a:tab pos="75946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52069">
              <a:lnSpc>
                <a:spcPct val="100000"/>
              </a:lnSpc>
              <a:spcBef>
                <a:spcPts val="825"/>
              </a:spcBef>
              <a:tabLst>
                <a:tab pos="406400" algn="l"/>
                <a:tab pos="760730" algn="l"/>
              </a:tabLst>
            </a:pPr>
            <a:r>
              <a:rPr sz="1100" spc="5" dirty="0">
                <a:latin typeface="Arial MT"/>
                <a:cs typeface="Arial MT"/>
              </a:rPr>
              <a:t>p</a:t>
            </a:r>
            <a:r>
              <a:rPr sz="1050" spc="7" baseline="-31746" dirty="0">
                <a:latin typeface="Arial MT"/>
                <a:cs typeface="Arial MT"/>
              </a:rPr>
              <a:t>0	</a:t>
            </a:r>
            <a:r>
              <a:rPr sz="1100" spc="5" dirty="0">
                <a:latin typeface="Arial MT"/>
                <a:cs typeface="Arial MT"/>
              </a:rPr>
              <a:t>p</a:t>
            </a:r>
            <a:r>
              <a:rPr sz="1050" spc="7" baseline="-31746" dirty="0">
                <a:latin typeface="Arial MT"/>
                <a:cs typeface="Arial MT"/>
              </a:rPr>
              <a:t>1	</a:t>
            </a:r>
            <a:r>
              <a:rPr sz="1100" spc="5" dirty="0">
                <a:latin typeface="Arial MT"/>
                <a:cs typeface="Arial MT"/>
              </a:rPr>
              <a:t>p</a:t>
            </a:r>
            <a:r>
              <a:rPr sz="1050" spc="7" baseline="-31746" dirty="0">
                <a:latin typeface="Arial MT"/>
                <a:cs typeface="Arial MT"/>
              </a:rPr>
              <a:t>2</a:t>
            </a:r>
            <a:endParaRPr sz="1050" baseline="-31746">
              <a:latin typeface="Arial MT"/>
              <a:cs typeface="Arial MT"/>
            </a:endParaRPr>
          </a:p>
        </p:txBody>
      </p:sp>
      <p:sp>
        <p:nvSpPr>
          <p:cNvPr id="32" name="object 31">
            <a:extLst>
              <a:ext uri="{FF2B5EF4-FFF2-40B4-BE49-F238E27FC236}">
                <a16:creationId xmlns:a16="http://schemas.microsoft.com/office/drawing/2014/main" id="{EE0C8D1F-4B1A-4D03-AE72-6E1273FEDE1A}"/>
              </a:ext>
            </a:extLst>
          </p:cNvPr>
          <p:cNvSpPr txBox="1"/>
          <p:nvPr/>
        </p:nvSpPr>
        <p:spPr>
          <a:xfrm>
            <a:off x="1022968" y="2287113"/>
            <a:ext cx="1245235" cy="249554"/>
          </a:xfrm>
          <a:prstGeom prst="rect">
            <a:avLst/>
          </a:prstGeom>
          <a:solidFill>
            <a:srgbClr val="FCE4CD">
              <a:alpha val="42744"/>
            </a:srgbClr>
          </a:solidFill>
          <a:ln w="19049">
            <a:solidFill>
              <a:srgbClr val="FF9900"/>
            </a:solidFill>
          </a:ln>
        </p:spPr>
        <p:txBody>
          <a:bodyPr vert="horz" wrap="square" lIns="0" tIns="10795" rIns="0" bIns="0" rtlCol="0">
            <a:spAutoFit/>
          </a:bodyPr>
          <a:lstStyle/>
          <a:p>
            <a:pPr marL="85725">
              <a:lnSpc>
                <a:spcPct val="100000"/>
              </a:lnSpc>
              <a:spcBef>
                <a:spcPts val="85"/>
              </a:spcBef>
            </a:pPr>
            <a:r>
              <a:rPr sz="1400" dirty="0">
                <a:latin typeface="Arial MT"/>
                <a:cs typeface="Arial MT"/>
              </a:rPr>
              <a:t>self-attention</a:t>
            </a:r>
            <a:endParaRPr sz="1400">
              <a:latin typeface="Arial MT"/>
              <a:cs typeface="Arial MT"/>
            </a:endParaRPr>
          </a:p>
        </p:txBody>
      </p:sp>
      <p:grpSp>
        <p:nvGrpSpPr>
          <p:cNvPr id="33" name="object 32">
            <a:extLst>
              <a:ext uri="{FF2B5EF4-FFF2-40B4-BE49-F238E27FC236}">
                <a16:creationId xmlns:a16="http://schemas.microsoft.com/office/drawing/2014/main" id="{0A094CF9-79D5-4336-ADB1-7CC3283A4762}"/>
              </a:ext>
            </a:extLst>
          </p:cNvPr>
          <p:cNvGrpSpPr/>
          <p:nvPr/>
        </p:nvGrpSpPr>
        <p:grpSpPr>
          <a:xfrm>
            <a:off x="1130755" y="1812404"/>
            <a:ext cx="1029969" cy="289560"/>
            <a:chOff x="1095037" y="775437"/>
            <a:chExt cx="1029969" cy="289560"/>
          </a:xfrm>
        </p:grpSpPr>
        <p:sp>
          <p:nvSpPr>
            <p:cNvPr id="34" name="object 33">
              <a:extLst>
                <a:ext uri="{FF2B5EF4-FFF2-40B4-BE49-F238E27FC236}">
                  <a16:creationId xmlns:a16="http://schemas.microsoft.com/office/drawing/2014/main" id="{3DA826C0-CCAE-48FA-9C3D-1D9FC33D1C12}"/>
                </a:ext>
              </a:extLst>
            </p:cNvPr>
            <p:cNvSpPr/>
            <p:nvPr/>
          </p:nvSpPr>
          <p:spPr>
            <a:xfrm>
              <a:off x="1449250"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5" name="object 34">
              <a:extLst>
                <a:ext uri="{FF2B5EF4-FFF2-40B4-BE49-F238E27FC236}">
                  <a16:creationId xmlns:a16="http://schemas.microsoft.com/office/drawing/2014/main" id="{58C75680-28C0-4141-BC02-FAEAFBB629FD}"/>
                </a:ext>
              </a:extLst>
            </p:cNvPr>
            <p:cNvSpPr/>
            <p:nvPr/>
          </p:nvSpPr>
          <p:spPr>
            <a:xfrm>
              <a:off x="1449250"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6" name="object 35">
              <a:extLst>
                <a:ext uri="{FF2B5EF4-FFF2-40B4-BE49-F238E27FC236}">
                  <a16:creationId xmlns:a16="http://schemas.microsoft.com/office/drawing/2014/main" id="{D1E80B66-DF42-477C-B711-9C8DE8C3C718}"/>
                </a:ext>
              </a:extLst>
            </p:cNvPr>
            <p:cNvSpPr/>
            <p:nvPr/>
          </p:nvSpPr>
          <p:spPr>
            <a:xfrm>
              <a:off x="1798699"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7" name="object 36">
              <a:extLst>
                <a:ext uri="{FF2B5EF4-FFF2-40B4-BE49-F238E27FC236}">
                  <a16:creationId xmlns:a16="http://schemas.microsoft.com/office/drawing/2014/main" id="{0724FA63-92BA-437C-A888-A7102A88E19A}"/>
                </a:ext>
              </a:extLst>
            </p:cNvPr>
            <p:cNvSpPr/>
            <p:nvPr/>
          </p:nvSpPr>
          <p:spPr>
            <a:xfrm>
              <a:off x="1798699"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8" name="object 37">
              <a:extLst>
                <a:ext uri="{FF2B5EF4-FFF2-40B4-BE49-F238E27FC236}">
                  <a16:creationId xmlns:a16="http://schemas.microsoft.com/office/drawing/2014/main" id="{3BCF7B94-1E7B-4E11-9F79-D25C7A399E9B}"/>
                </a:ext>
              </a:extLst>
            </p:cNvPr>
            <p:cNvSpPr/>
            <p:nvPr/>
          </p:nvSpPr>
          <p:spPr>
            <a:xfrm>
              <a:off x="1099800" y="780200"/>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9" name="object 38">
              <a:extLst>
                <a:ext uri="{FF2B5EF4-FFF2-40B4-BE49-F238E27FC236}">
                  <a16:creationId xmlns:a16="http://schemas.microsoft.com/office/drawing/2014/main" id="{F9CD27BB-9509-4B99-A012-2E33C6D01CA2}"/>
                </a:ext>
              </a:extLst>
            </p:cNvPr>
            <p:cNvSpPr/>
            <p:nvPr/>
          </p:nvSpPr>
          <p:spPr>
            <a:xfrm>
              <a:off x="1099800" y="780200"/>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40" name="object 39">
            <a:extLst>
              <a:ext uri="{FF2B5EF4-FFF2-40B4-BE49-F238E27FC236}">
                <a16:creationId xmlns:a16="http://schemas.microsoft.com/office/drawing/2014/main" id="{B367B6BB-5375-4E3F-9588-F3B1BF3B9D20}"/>
              </a:ext>
            </a:extLst>
          </p:cNvPr>
          <p:cNvSpPr txBox="1"/>
          <p:nvPr/>
        </p:nvSpPr>
        <p:spPr>
          <a:xfrm>
            <a:off x="1092192" y="1779425"/>
            <a:ext cx="1121410" cy="349885"/>
          </a:xfrm>
          <a:prstGeom prst="rect">
            <a:avLst/>
          </a:prstGeom>
          <a:solidFill>
            <a:srgbClr val="FCE4CD">
              <a:alpha val="30587"/>
            </a:srgbClr>
          </a:solidFill>
          <a:ln w="19049">
            <a:solidFill>
              <a:srgbClr val="B45F06"/>
            </a:solidFill>
          </a:ln>
        </p:spPr>
        <p:txBody>
          <a:bodyPr vert="horz" wrap="square" lIns="0" tIns="80010" rIns="0" bIns="0" rtlCol="0">
            <a:spAutoFit/>
          </a:bodyPr>
          <a:lstStyle/>
          <a:p>
            <a:pPr marL="137160">
              <a:lnSpc>
                <a:spcPct val="100000"/>
              </a:lnSpc>
              <a:spcBef>
                <a:spcPts val="630"/>
              </a:spcBef>
              <a:tabLst>
                <a:tab pos="486409" algn="l"/>
                <a:tab pos="836294"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41" name="object 40">
            <a:extLst>
              <a:ext uri="{FF2B5EF4-FFF2-40B4-BE49-F238E27FC236}">
                <a16:creationId xmlns:a16="http://schemas.microsoft.com/office/drawing/2014/main" id="{FF4F6F89-05D3-44C0-9991-7B0336D4B2D6}"/>
              </a:ext>
            </a:extLst>
          </p:cNvPr>
          <p:cNvGrpSpPr/>
          <p:nvPr/>
        </p:nvGrpSpPr>
        <p:grpSpPr>
          <a:xfrm>
            <a:off x="1629782" y="2138160"/>
            <a:ext cx="41275" cy="154305"/>
            <a:chOff x="1594064" y="1101193"/>
            <a:chExt cx="41275" cy="154305"/>
          </a:xfrm>
        </p:grpSpPr>
        <p:sp>
          <p:nvSpPr>
            <p:cNvPr id="42" name="object 41">
              <a:extLst>
                <a:ext uri="{FF2B5EF4-FFF2-40B4-BE49-F238E27FC236}">
                  <a16:creationId xmlns:a16="http://schemas.microsoft.com/office/drawing/2014/main" id="{AFB6E8CF-5664-4376-9FB3-99C5858D6B96}"/>
                </a:ext>
              </a:extLst>
            </p:cNvPr>
            <p:cNvSpPr/>
            <p:nvPr/>
          </p:nvSpPr>
          <p:spPr>
            <a:xfrm>
              <a:off x="1609749" y="1149132"/>
              <a:ext cx="5080" cy="101600"/>
            </a:xfrm>
            <a:custGeom>
              <a:avLst/>
              <a:gdLst/>
              <a:ahLst/>
              <a:cxnLst/>
              <a:rect l="l" t="t" r="r" b="b"/>
              <a:pathLst>
                <a:path w="5080" h="101600">
                  <a:moveTo>
                    <a:pt x="2395" y="-4762"/>
                  </a:moveTo>
                  <a:lnTo>
                    <a:pt x="2395" y="105776"/>
                  </a:lnTo>
                </a:path>
              </a:pathLst>
            </a:custGeom>
            <a:ln w="14316">
              <a:solidFill>
                <a:srgbClr val="222222"/>
              </a:solidFill>
            </a:ln>
          </p:spPr>
          <p:txBody>
            <a:bodyPr wrap="square" lIns="0" tIns="0" rIns="0" bIns="0" rtlCol="0"/>
            <a:lstStyle/>
            <a:p>
              <a:endParaRPr/>
            </a:p>
          </p:txBody>
        </p:sp>
        <p:sp>
          <p:nvSpPr>
            <p:cNvPr id="43" name="object 42">
              <a:extLst>
                <a:ext uri="{FF2B5EF4-FFF2-40B4-BE49-F238E27FC236}">
                  <a16:creationId xmlns:a16="http://schemas.microsoft.com/office/drawing/2014/main" id="{207B4894-AA74-4BD8-B62D-F317C89C5248}"/>
                </a:ext>
              </a:extLst>
            </p:cNvPr>
            <p:cNvSpPr/>
            <p:nvPr/>
          </p:nvSpPr>
          <p:spPr>
            <a:xfrm>
              <a:off x="1598826" y="1105956"/>
              <a:ext cx="31750" cy="44450"/>
            </a:xfrm>
            <a:custGeom>
              <a:avLst/>
              <a:gdLst/>
              <a:ahLst/>
              <a:cxnLst/>
              <a:rect l="l" t="t" r="r" b="b"/>
              <a:pathLst>
                <a:path w="31750" h="44450">
                  <a:moveTo>
                    <a:pt x="31430" y="43922"/>
                  </a:moveTo>
                  <a:lnTo>
                    <a:pt x="0" y="42431"/>
                  </a:lnTo>
                  <a:lnTo>
                    <a:pt x="17763" y="0"/>
                  </a:lnTo>
                  <a:lnTo>
                    <a:pt x="31430" y="43922"/>
                  </a:lnTo>
                  <a:close/>
                </a:path>
              </a:pathLst>
            </a:custGeom>
            <a:solidFill>
              <a:srgbClr val="222222"/>
            </a:solidFill>
          </p:spPr>
          <p:txBody>
            <a:bodyPr wrap="square" lIns="0" tIns="0" rIns="0" bIns="0" rtlCol="0"/>
            <a:lstStyle/>
            <a:p>
              <a:endParaRPr/>
            </a:p>
          </p:txBody>
        </p:sp>
        <p:sp>
          <p:nvSpPr>
            <p:cNvPr id="44" name="object 43">
              <a:extLst>
                <a:ext uri="{FF2B5EF4-FFF2-40B4-BE49-F238E27FC236}">
                  <a16:creationId xmlns:a16="http://schemas.microsoft.com/office/drawing/2014/main" id="{7A7188C8-5DDB-441E-97AD-C1040F37DA5C}"/>
                </a:ext>
              </a:extLst>
            </p:cNvPr>
            <p:cNvSpPr/>
            <p:nvPr/>
          </p:nvSpPr>
          <p:spPr>
            <a:xfrm>
              <a:off x="1598826" y="1105956"/>
              <a:ext cx="31750" cy="44450"/>
            </a:xfrm>
            <a:custGeom>
              <a:avLst/>
              <a:gdLst/>
              <a:ahLst/>
              <a:cxnLst/>
              <a:rect l="l" t="t" r="r" b="b"/>
              <a:pathLst>
                <a:path w="31750" h="44450">
                  <a:moveTo>
                    <a:pt x="31430" y="43922"/>
                  </a:moveTo>
                  <a:lnTo>
                    <a:pt x="17763" y="0"/>
                  </a:lnTo>
                  <a:lnTo>
                    <a:pt x="0" y="42431"/>
                  </a:lnTo>
                  <a:lnTo>
                    <a:pt x="31430" y="43922"/>
                  </a:lnTo>
                  <a:close/>
                </a:path>
              </a:pathLst>
            </a:custGeom>
            <a:ln w="9524">
              <a:solidFill>
                <a:srgbClr val="222222"/>
              </a:solidFill>
            </a:ln>
          </p:spPr>
          <p:txBody>
            <a:bodyPr wrap="square" lIns="0" tIns="0" rIns="0" bIns="0" rtlCol="0"/>
            <a:lstStyle/>
            <a:p>
              <a:endParaRPr/>
            </a:p>
          </p:txBody>
        </p:sp>
      </p:grpSp>
      <p:grpSp>
        <p:nvGrpSpPr>
          <p:cNvPr id="45" name="object 44">
            <a:extLst>
              <a:ext uri="{FF2B5EF4-FFF2-40B4-BE49-F238E27FC236}">
                <a16:creationId xmlns:a16="http://schemas.microsoft.com/office/drawing/2014/main" id="{A49884C3-EA28-42BF-8D26-FDD0D8D31088}"/>
              </a:ext>
            </a:extLst>
          </p:cNvPr>
          <p:cNvGrpSpPr/>
          <p:nvPr/>
        </p:nvGrpSpPr>
        <p:grpSpPr>
          <a:xfrm>
            <a:off x="754892" y="2679489"/>
            <a:ext cx="1812289" cy="1469390"/>
            <a:chOff x="719174" y="1642522"/>
            <a:chExt cx="1812289" cy="1469390"/>
          </a:xfrm>
        </p:grpSpPr>
        <p:sp>
          <p:nvSpPr>
            <p:cNvPr id="46" name="object 45">
              <a:extLst>
                <a:ext uri="{FF2B5EF4-FFF2-40B4-BE49-F238E27FC236}">
                  <a16:creationId xmlns:a16="http://schemas.microsoft.com/office/drawing/2014/main" id="{90502719-B2DC-48A9-B26A-7B2B110580A7}"/>
                </a:ext>
              </a:extLst>
            </p:cNvPr>
            <p:cNvSpPr/>
            <p:nvPr/>
          </p:nvSpPr>
          <p:spPr>
            <a:xfrm>
              <a:off x="1056549" y="1652047"/>
              <a:ext cx="1121410" cy="629285"/>
            </a:xfrm>
            <a:custGeom>
              <a:avLst/>
              <a:gdLst/>
              <a:ahLst/>
              <a:cxnLst/>
              <a:rect l="l" t="t" r="r" b="b"/>
              <a:pathLst>
                <a:path w="1121410" h="629285">
                  <a:moveTo>
                    <a:pt x="1121399" y="628799"/>
                  </a:moveTo>
                  <a:lnTo>
                    <a:pt x="0" y="628799"/>
                  </a:lnTo>
                  <a:lnTo>
                    <a:pt x="0" y="0"/>
                  </a:lnTo>
                  <a:lnTo>
                    <a:pt x="1121399" y="0"/>
                  </a:lnTo>
                  <a:lnTo>
                    <a:pt x="1121399" y="628799"/>
                  </a:lnTo>
                  <a:close/>
                </a:path>
              </a:pathLst>
            </a:custGeom>
            <a:solidFill>
              <a:srgbClr val="D9D1E9">
                <a:alpha val="30587"/>
              </a:srgbClr>
            </a:solidFill>
          </p:spPr>
          <p:txBody>
            <a:bodyPr wrap="square" lIns="0" tIns="0" rIns="0" bIns="0" rtlCol="0"/>
            <a:lstStyle/>
            <a:p>
              <a:endParaRPr/>
            </a:p>
          </p:txBody>
        </p:sp>
        <p:sp>
          <p:nvSpPr>
            <p:cNvPr id="47" name="object 46">
              <a:extLst>
                <a:ext uri="{FF2B5EF4-FFF2-40B4-BE49-F238E27FC236}">
                  <a16:creationId xmlns:a16="http://schemas.microsoft.com/office/drawing/2014/main" id="{097826DB-CCD8-47EE-8869-E486EFB02924}"/>
                </a:ext>
              </a:extLst>
            </p:cNvPr>
            <p:cNvSpPr/>
            <p:nvPr/>
          </p:nvSpPr>
          <p:spPr>
            <a:xfrm>
              <a:off x="1056549" y="1652047"/>
              <a:ext cx="1121410" cy="629285"/>
            </a:xfrm>
            <a:custGeom>
              <a:avLst/>
              <a:gdLst/>
              <a:ahLst/>
              <a:cxnLst/>
              <a:rect l="l" t="t" r="r" b="b"/>
              <a:pathLst>
                <a:path w="1121410" h="629285">
                  <a:moveTo>
                    <a:pt x="0" y="0"/>
                  </a:moveTo>
                  <a:lnTo>
                    <a:pt x="1121399" y="0"/>
                  </a:lnTo>
                  <a:lnTo>
                    <a:pt x="1121399" y="628799"/>
                  </a:lnTo>
                  <a:lnTo>
                    <a:pt x="0" y="628799"/>
                  </a:lnTo>
                  <a:lnTo>
                    <a:pt x="0" y="0"/>
                  </a:lnTo>
                  <a:close/>
                </a:path>
              </a:pathLst>
            </a:custGeom>
            <a:ln w="19049">
              <a:solidFill>
                <a:srgbClr val="674EA7"/>
              </a:solidFill>
            </a:ln>
          </p:spPr>
          <p:txBody>
            <a:bodyPr wrap="square" lIns="0" tIns="0" rIns="0" bIns="0" rtlCol="0"/>
            <a:lstStyle/>
            <a:p>
              <a:endParaRPr/>
            </a:p>
          </p:txBody>
        </p:sp>
        <p:sp>
          <p:nvSpPr>
            <p:cNvPr id="48" name="object 47">
              <a:extLst>
                <a:ext uri="{FF2B5EF4-FFF2-40B4-BE49-F238E27FC236}">
                  <a16:creationId xmlns:a16="http://schemas.microsoft.com/office/drawing/2014/main" id="{78232D29-7131-4A32-814F-D9E48D2F652E}"/>
                </a:ext>
              </a:extLst>
            </p:cNvPr>
            <p:cNvSpPr/>
            <p:nvPr/>
          </p:nvSpPr>
          <p:spPr>
            <a:xfrm>
              <a:off x="728699" y="2393875"/>
              <a:ext cx="1793239" cy="249554"/>
            </a:xfrm>
            <a:custGeom>
              <a:avLst/>
              <a:gdLst/>
              <a:ahLst/>
              <a:cxnLst/>
              <a:rect l="l" t="t" r="r" b="b"/>
              <a:pathLst>
                <a:path w="1793239" h="249555">
                  <a:moveTo>
                    <a:pt x="1793099" y="249299"/>
                  </a:moveTo>
                  <a:lnTo>
                    <a:pt x="0" y="249299"/>
                  </a:lnTo>
                  <a:lnTo>
                    <a:pt x="0" y="0"/>
                  </a:lnTo>
                  <a:lnTo>
                    <a:pt x="1793099" y="0"/>
                  </a:lnTo>
                  <a:lnTo>
                    <a:pt x="1793099" y="249299"/>
                  </a:lnTo>
                  <a:close/>
                </a:path>
              </a:pathLst>
            </a:custGeom>
            <a:solidFill>
              <a:srgbClr val="D9D1E9"/>
            </a:solidFill>
          </p:spPr>
          <p:txBody>
            <a:bodyPr wrap="square" lIns="0" tIns="0" rIns="0" bIns="0" rtlCol="0"/>
            <a:lstStyle/>
            <a:p>
              <a:endParaRPr/>
            </a:p>
          </p:txBody>
        </p:sp>
        <p:sp>
          <p:nvSpPr>
            <p:cNvPr id="49" name="object 48">
              <a:extLst>
                <a:ext uri="{FF2B5EF4-FFF2-40B4-BE49-F238E27FC236}">
                  <a16:creationId xmlns:a16="http://schemas.microsoft.com/office/drawing/2014/main" id="{6A44F1AE-C16B-4FF6-B681-890D5B278330}"/>
                </a:ext>
              </a:extLst>
            </p:cNvPr>
            <p:cNvSpPr/>
            <p:nvPr/>
          </p:nvSpPr>
          <p:spPr>
            <a:xfrm>
              <a:off x="728699" y="2393875"/>
              <a:ext cx="1793239" cy="249554"/>
            </a:xfrm>
            <a:custGeom>
              <a:avLst/>
              <a:gdLst/>
              <a:ahLst/>
              <a:cxnLst/>
              <a:rect l="l" t="t" r="r" b="b"/>
              <a:pathLst>
                <a:path w="1793239" h="249555">
                  <a:moveTo>
                    <a:pt x="0" y="0"/>
                  </a:moveTo>
                  <a:lnTo>
                    <a:pt x="1793099" y="0"/>
                  </a:lnTo>
                  <a:lnTo>
                    <a:pt x="1793099" y="249299"/>
                  </a:lnTo>
                  <a:lnTo>
                    <a:pt x="0" y="249299"/>
                  </a:lnTo>
                  <a:lnTo>
                    <a:pt x="0" y="0"/>
                  </a:lnTo>
                  <a:close/>
                </a:path>
              </a:pathLst>
            </a:custGeom>
            <a:ln w="19049">
              <a:solidFill>
                <a:srgbClr val="674EA7"/>
              </a:solidFill>
            </a:ln>
          </p:spPr>
          <p:txBody>
            <a:bodyPr wrap="square" lIns="0" tIns="0" rIns="0" bIns="0" rtlCol="0"/>
            <a:lstStyle/>
            <a:p>
              <a:endParaRPr/>
            </a:p>
          </p:txBody>
        </p:sp>
        <p:sp>
          <p:nvSpPr>
            <p:cNvPr id="50" name="object 49">
              <a:extLst>
                <a:ext uri="{FF2B5EF4-FFF2-40B4-BE49-F238E27FC236}">
                  <a16:creationId xmlns:a16="http://schemas.microsoft.com/office/drawing/2014/main" id="{B38BF53D-9FC2-4274-897A-16B0B2598F3B}"/>
                </a:ext>
              </a:extLst>
            </p:cNvPr>
            <p:cNvSpPr/>
            <p:nvPr/>
          </p:nvSpPr>
          <p:spPr>
            <a:xfrm>
              <a:off x="1830627"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1" name="object 50">
              <a:extLst>
                <a:ext uri="{FF2B5EF4-FFF2-40B4-BE49-F238E27FC236}">
                  <a16:creationId xmlns:a16="http://schemas.microsoft.com/office/drawing/2014/main" id="{BF677CF1-FBA8-472C-B7B3-3C887558D6B1}"/>
                </a:ext>
              </a:extLst>
            </p:cNvPr>
            <p:cNvSpPr/>
            <p:nvPr/>
          </p:nvSpPr>
          <p:spPr>
            <a:xfrm>
              <a:off x="1830627"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2" name="object 51">
              <a:extLst>
                <a:ext uri="{FF2B5EF4-FFF2-40B4-BE49-F238E27FC236}">
                  <a16:creationId xmlns:a16="http://schemas.microsoft.com/office/drawing/2014/main" id="{6EF57758-B5A1-4104-AF09-685F10236CBA}"/>
                </a:ext>
              </a:extLst>
            </p:cNvPr>
            <p:cNvSpPr/>
            <p:nvPr/>
          </p:nvSpPr>
          <p:spPr>
            <a:xfrm>
              <a:off x="14762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3" name="object 52">
              <a:extLst>
                <a:ext uri="{FF2B5EF4-FFF2-40B4-BE49-F238E27FC236}">
                  <a16:creationId xmlns:a16="http://schemas.microsoft.com/office/drawing/2014/main" id="{5156DAB4-2735-4BAC-8AAC-F1D00C056E40}"/>
                </a:ext>
              </a:extLst>
            </p:cNvPr>
            <p:cNvSpPr/>
            <p:nvPr/>
          </p:nvSpPr>
          <p:spPr>
            <a:xfrm>
              <a:off x="14762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4" name="object 53">
              <a:extLst>
                <a:ext uri="{FF2B5EF4-FFF2-40B4-BE49-F238E27FC236}">
                  <a16:creationId xmlns:a16="http://schemas.microsoft.com/office/drawing/2014/main" id="{D0422D22-50D9-4B6F-93EF-D650A96918E6}"/>
                </a:ext>
              </a:extLst>
            </p:cNvPr>
            <p:cNvSpPr/>
            <p:nvPr/>
          </p:nvSpPr>
          <p:spPr>
            <a:xfrm>
              <a:off x="1121826" y="282753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5" name="object 54">
              <a:extLst>
                <a:ext uri="{FF2B5EF4-FFF2-40B4-BE49-F238E27FC236}">
                  <a16:creationId xmlns:a16="http://schemas.microsoft.com/office/drawing/2014/main" id="{1F8FDD9D-779E-4828-933D-0E703450DC58}"/>
                </a:ext>
              </a:extLst>
            </p:cNvPr>
            <p:cNvSpPr/>
            <p:nvPr/>
          </p:nvSpPr>
          <p:spPr>
            <a:xfrm>
              <a:off x="1121826" y="282753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6" name="object 55">
            <a:extLst>
              <a:ext uri="{FF2B5EF4-FFF2-40B4-BE49-F238E27FC236}">
                <a16:creationId xmlns:a16="http://schemas.microsoft.com/office/drawing/2014/main" id="{515AE737-3D7F-49D6-8EBE-C11F7BD050CC}"/>
              </a:ext>
            </a:extLst>
          </p:cNvPr>
          <p:cNvSpPr txBox="1"/>
          <p:nvPr/>
        </p:nvSpPr>
        <p:spPr>
          <a:xfrm>
            <a:off x="509218" y="3429000"/>
            <a:ext cx="2383790" cy="1943100"/>
          </a:xfrm>
          <a:prstGeom prst="rect">
            <a:avLst/>
          </a:prstGeom>
        </p:spPr>
        <p:txBody>
          <a:bodyPr vert="horz" wrap="square" lIns="0" tIns="12700" rIns="0" bIns="0" rtlCol="0">
            <a:spAutoFit/>
          </a:bodyPr>
          <a:lstStyle/>
          <a:p>
            <a:pPr marL="459740">
              <a:lnSpc>
                <a:spcPct val="100000"/>
              </a:lnSpc>
              <a:spcBef>
                <a:spcPts val="100"/>
              </a:spcBef>
            </a:pPr>
            <a:r>
              <a:rPr sz="1400" spc="-5" dirty="0">
                <a:latin typeface="Arial MT"/>
                <a:cs typeface="Arial MT"/>
              </a:rPr>
              <a:t>position</a:t>
            </a:r>
            <a:r>
              <a:rPr sz="1400" spc="-50" dirty="0">
                <a:latin typeface="Arial MT"/>
                <a:cs typeface="Arial MT"/>
              </a:rPr>
              <a:t> </a:t>
            </a:r>
            <a:r>
              <a:rPr sz="1400" spc="-5" dirty="0">
                <a:latin typeface="Arial MT"/>
                <a:cs typeface="Arial MT"/>
              </a:rPr>
              <a:t>encoding</a:t>
            </a:r>
            <a:endParaRPr sz="1400">
              <a:latin typeface="Arial MT"/>
              <a:cs typeface="Arial MT"/>
            </a:endParaRPr>
          </a:p>
          <a:p>
            <a:pPr>
              <a:lnSpc>
                <a:spcPct val="100000"/>
              </a:lnSpc>
              <a:spcBef>
                <a:spcPts val="25"/>
              </a:spcBef>
            </a:pPr>
            <a:endParaRPr sz="1700">
              <a:latin typeface="Arial MT"/>
              <a:cs typeface="Arial MT"/>
            </a:endParaRPr>
          </a:p>
          <a:p>
            <a:pPr marL="742315">
              <a:lnSpc>
                <a:spcPct val="100000"/>
              </a:lnSpc>
              <a:tabLst>
                <a:tab pos="1096645" algn="l"/>
                <a:tab pos="1450975"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50800" marR="43180">
              <a:lnSpc>
                <a:spcPct val="100000"/>
              </a:lnSpc>
              <a:spcBef>
                <a:spcPts val="1355"/>
              </a:spcBef>
            </a:pPr>
            <a:r>
              <a:rPr sz="1200" spc="-5" dirty="0">
                <a:latin typeface="Arial MT"/>
                <a:cs typeface="Arial MT"/>
              </a:rPr>
              <a:t>Concatenate </a:t>
            </a:r>
            <a:r>
              <a:rPr sz="1200" dirty="0">
                <a:latin typeface="Arial MT"/>
                <a:cs typeface="Arial MT"/>
              </a:rPr>
              <a:t>special </a:t>
            </a:r>
            <a:r>
              <a:rPr sz="1200" spc="-5" dirty="0">
                <a:latin typeface="Arial MT"/>
                <a:cs typeface="Arial MT"/>
              </a:rPr>
              <a:t>positional </a:t>
            </a:r>
            <a:r>
              <a:rPr sz="1200" dirty="0">
                <a:latin typeface="Arial MT"/>
                <a:cs typeface="Arial MT"/>
              </a:rPr>
              <a:t> </a:t>
            </a:r>
            <a:r>
              <a:rPr sz="1200" spc="-5" dirty="0">
                <a:latin typeface="Arial MT"/>
                <a:cs typeface="Arial MT"/>
              </a:rPr>
              <a:t>encoding</a:t>
            </a:r>
            <a:r>
              <a:rPr sz="1200" spc="-15" dirty="0">
                <a:latin typeface="Arial MT"/>
                <a:cs typeface="Arial MT"/>
              </a:rPr>
              <a:t> </a:t>
            </a:r>
            <a:r>
              <a:rPr sz="1200" dirty="0">
                <a:solidFill>
                  <a:srgbClr val="674EA7"/>
                </a:solidFill>
                <a:latin typeface="Arial MT"/>
                <a:cs typeface="Arial MT"/>
              </a:rPr>
              <a:t>p</a:t>
            </a:r>
            <a:r>
              <a:rPr sz="1200" baseline="-31250" dirty="0">
                <a:solidFill>
                  <a:srgbClr val="674EA7"/>
                </a:solidFill>
                <a:latin typeface="Arial MT"/>
                <a:cs typeface="Arial MT"/>
              </a:rPr>
              <a:t>j</a:t>
            </a:r>
            <a:r>
              <a:rPr sz="1200" spc="142" baseline="-31250" dirty="0">
                <a:solidFill>
                  <a:srgbClr val="674EA7"/>
                </a:solidFill>
                <a:latin typeface="Arial MT"/>
                <a:cs typeface="Arial MT"/>
              </a:rPr>
              <a:t> </a:t>
            </a:r>
            <a:r>
              <a:rPr sz="1200" spc="-5" dirty="0">
                <a:latin typeface="Arial MT"/>
                <a:cs typeface="Arial MT"/>
              </a:rPr>
              <a:t>to</a:t>
            </a:r>
            <a:r>
              <a:rPr sz="1200" spc="-15" dirty="0">
                <a:latin typeface="Arial MT"/>
                <a:cs typeface="Arial MT"/>
              </a:rPr>
              <a:t> </a:t>
            </a:r>
            <a:r>
              <a:rPr sz="1200" spc="-5" dirty="0">
                <a:latin typeface="Arial MT"/>
                <a:cs typeface="Arial MT"/>
              </a:rPr>
              <a:t>each</a:t>
            </a:r>
            <a:r>
              <a:rPr sz="1200" spc="-20" dirty="0">
                <a:latin typeface="Arial MT"/>
                <a:cs typeface="Arial MT"/>
              </a:rPr>
              <a:t> </a:t>
            </a:r>
            <a:r>
              <a:rPr sz="1200" spc="-5" dirty="0">
                <a:latin typeface="Arial MT"/>
                <a:cs typeface="Arial MT"/>
              </a:rPr>
              <a:t>input</a:t>
            </a:r>
            <a:r>
              <a:rPr sz="1200" spc="-15" dirty="0">
                <a:latin typeface="Arial MT"/>
                <a:cs typeface="Arial MT"/>
              </a:rPr>
              <a:t> </a:t>
            </a:r>
            <a:r>
              <a:rPr sz="1200" dirty="0">
                <a:latin typeface="Arial MT"/>
                <a:cs typeface="Arial MT"/>
              </a:rPr>
              <a:t>vector</a:t>
            </a:r>
            <a:r>
              <a:rPr sz="1200" spc="-5" dirty="0">
                <a:latin typeface="Arial MT"/>
                <a:cs typeface="Arial MT"/>
              </a:rPr>
              <a:t> </a:t>
            </a:r>
            <a:r>
              <a:rPr sz="1200" dirty="0">
                <a:solidFill>
                  <a:srgbClr val="674EA7"/>
                </a:solidFill>
                <a:latin typeface="Arial MT"/>
                <a:cs typeface="Arial MT"/>
              </a:rPr>
              <a:t>x</a:t>
            </a:r>
            <a:r>
              <a:rPr sz="1200" baseline="-31250" dirty="0">
                <a:solidFill>
                  <a:srgbClr val="674EA7"/>
                </a:solidFill>
                <a:latin typeface="Arial MT"/>
                <a:cs typeface="Arial MT"/>
              </a:rPr>
              <a:t>j</a:t>
            </a:r>
            <a:endParaRPr sz="1200" baseline="-31250">
              <a:latin typeface="Arial MT"/>
              <a:cs typeface="Arial MT"/>
            </a:endParaRPr>
          </a:p>
          <a:p>
            <a:pPr marL="50800" marR="263525">
              <a:lnSpc>
                <a:spcPct val="100000"/>
              </a:lnSpc>
              <a:spcBef>
                <a:spcPts val="1440"/>
              </a:spcBef>
            </a:pPr>
            <a:r>
              <a:rPr sz="1200" spc="-15" dirty="0">
                <a:latin typeface="Arial MT"/>
                <a:cs typeface="Arial MT"/>
              </a:rPr>
              <a:t>We </a:t>
            </a:r>
            <a:r>
              <a:rPr sz="1200" spc="-5" dirty="0">
                <a:latin typeface="Arial MT"/>
                <a:cs typeface="Arial MT"/>
              </a:rPr>
              <a:t>use </a:t>
            </a:r>
            <a:r>
              <a:rPr sz="1200" dirty="0">
                <a:latin typeface="Arial MT"/>
                <a:cs typeface="Arial MT"/>
              </a:rPr>
              <a:t>a </a:t>
            </a:r>
            <a:r>
              <a:rPr sz="1200" spc="-5" dirty="0">
                <a:latin typeface="Arial MT"/>
                <a:cs typeface="Arial MT"/>
              </a:rPr>
              <a:t>function </a:t>
            </a:r>
            <a:r>
              <a:rPr sz="1200" i="1" spc="-5" dirty="0">
                <a:solidFill>
                  <a:srgbClr val="674EA7"/>
                </a:solidFill>
                <a:latin typeface="Arial"/>
                <a:cs typeface="Arial"/>
              </a:rPr>
              <a:t>pos</a:t>
            </a:r>
            <a:r>
              <a:rPr sz="1200" spc="-5" dirty="0">
                <a:solidFill>
                  <a:srgbClr val="674EA7"/>
                </a:solidFill>
                <a:latin typeface="Arial MT"/>
                <a:cs typeface="Arial MT"/>
              </a:rPr>
              <a:t>: </a:t>
            </a:r>
            <a:r>
              <a:rPr sz="1200" dirty="0">
                <a:solidFill>
                  <a:srgbClr val="674EA7"/>
                </a:solidFill>
                <a:latin typeface="Arial MT"/>
                <a:cs typeface="Arial MT"/>
              </a:rPr>
              <a:t>N →R</a:t>
            </a:r>
            <a:r>
              <a:rPr sz="1200" baseline="31250" dirty="0">
                <a:solidFill>
                  <a:srgbClr val="674EA7"/>
                </a:solidFill>
                <a:latin typeface="Arial MT"/>
                <a:cs typeface="Arial MT"/>
              </a:rPr>
              <a:t>d </a:t>
            </a:r>
            <a:r>
              <a:rPr sz="1200" spc="-315" baseline="31250" dirty="0">
                <a:solidFill>
                  <a:srgbClr val="674EA7"/>
                </a:solidFill>
                <a:latin typeface="Arial MT"/>
                <a:cs typeface="Arial MT"/>
              </a:rPr>
              <a:t> </a:t>
            </a:r>
            <a:r>
              <a:rPr sz="1200" spc="-5" dirty="0">
                <a:latin typeface="Arial MT"/>
                <a:cs typeface="Arial MT"/>
              </a:rPr>
              <a:t>to</a:t>
            </a:r>
            <a:r>
              <a:rPr sz="1200" spc="-20" dirty="0">
                <a:latin typeface="Arial MT"/>
                <a:cs typeface="Arial MT"/>
              </a:rPr>
              <a:t> </a:t>
            </a:r>
            <a:r>
              <a:rPr sz="1200" spc="-5" dirty="0">
                <a:latin typeface="Arial MT"/>
                <a:cs typeface="Arial MT"/>
              </a:rPr>
              <a:t>process</a:t>
            </a:r>
            <a:r>
              <a:rPr sz="1200" spc="-15" dirty="0">
                <a:latin typeface="Arial MT"/>
                <a:cs typeface="Arial MT"/>
              </a:rPr>
              <a:t> </a:t>
            </a:r>
            <a:r>
              <a:rPr sz="1200" spc="-5" dirty="0">
                <a:latin typeface="Arial MT"/>
                <a:cs typeface="Arial MT"/>
              </a:rPr>
              <a:t>the</a:t>
            </a:r>
            <a:r>
              <a:rPr sz="1200" spc="-15" dirty="0">
                <a:latin typeface="Arial MT"/>
                <a:cs typeface="Arial MT"/>
              </a:rPr>
              <a:t> </a:t>
            </a:r>
            <a:r>
              <a:rPr sz="1200" spc="-5" dirty="0">
                <a:latin typeface="Arial MT"/>
                <a:cs typeface="Arial MT"/>
              </a:rPr>
              <a:t>position</a:t>
            </a:r>
            <a:r>
              <a:rPr sz="1200" spc="5" dirty="0">
                <a:latin typeface="Arial MT"/>
                <a:cs typeface="Arial MT"/>
              </a:rPr>
              <a:t> </a:t>
            </a:r>
            <a:r>
              <a:rPr sz="1200" dirty="0">
                <a:solidFill>
                  <a:srgbClr val="674EA7"/>
                </a:solidFill>
                <a:latin typeface="Arial MT"/>
                <a:cs typeface="Arial MT"/>
              </a:rPr>
              <a:t>j</a:t>
            </a:r>
            <a:r>
              <a:rPr sz="1200" spc="-15" dirty="0">
                <a:solidFill>
                  <a:srgbClr val="674EA7"/>
                </a:solidFill>
                <a:latin typeface="Arial MT"/>
                <a:cs typeface="Arial MT"/>
              </a:rPr>
              <a:t> </a:t>
            </a:r>
            <a:r>
              <a:rPr sz="1200" spc="-5" dirty="0">
                <a:latin typeface="Arial MT"/>
                <a:cs typeface="Arial MT"/>
              </a:rPr>
              <a:t>of</a:t>
            </a:r>
            <a:r>
              <a:rPr sz="1200" spc="-15" dirty="0">
                <a:latin typeface="Arial MT"/>
                <a:cs typeface="Arial MT"/>
              </a:rPr>
              <a:t> </a:t>
            </a:r>
            <a:r>
              <a:rPr sz="1200" spc="-5" dirty="0">
                <a:latin typeface="Arial MT"/>
                <a:cs typeface="Arial MT"/>
              </a:rPr>
              <a:t>the</a:t>
            </a:r>
            <a:endParaRPr sz="1200">
              <a:latin typeface="Arial MT"/>
              <a:cs typeface="Arial MT"/>
            </a:endParaRPr>
          </a:p>
          <a:p>
            <a:pPr marL="50800">
              <a:lnSpc>
                <a:spcPct val="100000"/>
              </a:lnSpc>
            </a:pPr>
            <a:r>
              <a:rPr sz="1200" dirty="0">
                <a:latin typeface="Arial MT"/>
                <a:cs typeface="Arial MT"/>
              </a:rPr>
              <a:t>vector</a:t>
            </a:r>
            <a:r>
              <a:rPr sz="1200" spc="-25" dirty="0">
                <a:latin typeface="Arial MT"/>
                <a:cs typeface="Arial MT"/>
              </a:rPr>
              <a:t> </a:t>
            </a:r>
            <a:r>
              <a:rPr sz="1200" spc="-5" dirty="0">
                <a:latin typeface="Arial MT"/>
                <a:cs typeface="Arial MT"/>
              </a:rPr>
              <a:t>into</a:t>
            </a:r>
            <a:r>
              <a:rPr sz="1200" spc="-20" dirty="0">
                <a:latin typeface="Arial MT"/>
                <a:cs typeface="Arial MT"/>
              </a:rPr>
              <a:t> </a:t>
            </a:r>
            <a:r>
              <a:rPr sz="1200" dirty="0">
                <a:latin typeface="Arial MT"/>
                <a:cs typeface="Arial MT"/>
              </a:rPr>
              <a:t>a</a:t>
            </a:r>
            <a:r>
              <a:rPr sz="1200" spc="-25" dirty="0">
                <a:latin typeface="Arial MT"/>
                <a:cs typeface="Arial MT"/>
              </a:rPr>
              <a:t> </a:t>
            </a:r>
            <a:r>
              <a:rPr sz="1200" spc="-5" dirty="0">
                <a:latin typeface="Arial MT"/>
                <a:cs typeface="Arial MT"/>
              </a:rPr>
              <a:t>d-dimensional</a:t>
            </a:r>
            <a:r>
              <a:rPr sz="1200" spc="-20" dirty="0">
                <a:latin typeface="Arial MT"/>
                <a:cs typeface="Arial MT"/>
              </a:rPr>
              <a:t> </a:t>
            </a:r>
            <a:r>
              <a:rPr sz="1200" dirty="0">
                <a:latin typeface="Arial MT"/>
                <a:cs typeface="Arial MT"/>
              </a:rPr>
              <a:t>vector</a:t>
            </a:r>
            <a:endParaRPr sz="1200">
              <a:latin typeface="Arial MT"/>
              <a:cs typeface="Arial MT"/>
            </a:endParaRPr>
          </a:p>
        </p:txBody>
      </p:sp>
      <p:grpSp>
        <p:nvGrpSpPr>
          <p:cNvPr id="57" name="object 56">
            <a:extLst>
              <a:ext uri="{FF2B5EF4-FFF2-40B4-BE49-F238E27FC236}">
                <a16:creationId xmlns:a16="http://schemas.microsoft.com/office/drawing/2014/main" id="{B2538DDA-8559-45D6-A486-EB6444851211}"/>
              </a:ext>
            </a:extLst>
          </p:cNvPr>
          <p:cNvGrpSpPr/>
          <p:nvPr/>
        </p:nvGrpSpPr>
        <p:grpSpPr>
          <a:xfrm>
            <a:off x="1094617" y="3285499"/>
            <a:ext cx="1140460" cy="906780"/>
            <a:chOff x="1058899" y="2248532"/>
            <a:chExt cx="1140460" cy="906780"/>
          </a:xfrm>
        </p:grpSpPr>
        <p:sp>
          <p:nvSpPr>
            <p:cNvPr id="58" name="object 57">
              <a:extLst>
                <a:ext uri="{FF2B5EF4-FFF2-40B4-BE49-F238E27FC236}">
                  <a16:creationId xmlns:a16="http://schemas.microsoft.com/office/drawing/2014/main" id="{603538D6-9644-4EB8-B1C2-A71EF730E5CD}"/>
                </a:ext>
              </a:extLst>
            </p:cNvPr>
            <p:cNvSpPr/>
            <p:nvPr/>
          </p:nvSpPr>
          <p:spPr>
            <a:xfrm>
              <a:off x="1622792" y="2296506"/>
              <a:ext cx="2540" cy="97790"/>
            </a:xfrm>
            <a:custGeom>
              <a:avLst/>
              <a:gdLst/>
              <a:ahLst/>
              <a:cxnLst/>
              <a:rect l="l" t="t" r="r" b="b"/>
              <a:pathLst>
                <a:path w="2540" h="97789">
                  <a:moveTo>
                    <a:pt x="1228" y="-4762"/>
                  </a:moveTo>
                  <a:lnTo>
                    <a:pt x="1228" y="102130"/>
                  </a:lnTo>
                </a:path>
              </a:pathLst>
            </a:custGeom>
            <a:ln w="11982">
              <a:solidFill>
                <a:srgbClr val="222222"/>
              </a:solidFill>
            </a:ln>
          </p:spPr>
          <p:txBody>
            <a:bodyPr wrap="square" lIns="0" tIns="0" rIns="0" bIns="0" rtlCol="0"/>
            <a:lstStyle/>
            <a:p>
              <a:endParaRPr/>
            </a:p>
          </p:txBody>
        </p:sp>
        <p:sp>
          <p:nvSpPr>
            <p:cNvPr id="59" name="object 58">
              <a:extLst>
                <a:ext uri="{FF2B5EF4-FFF2-40B4-BE49-F238E27FC236}">
                  <a16:creationId xmlns:a16="http://schemas.microsoft.com/office/drawing/2014/main" id="{2FAA2289-68BF-4422-98F7-A84CE68DF0F3}"/>
                </a:ext>
              </a:extLst>
            </p:cNvPr>
            <p:cNvSpPr/>
            <p:nvPr/>
          </p:nvSpPr>
          <p:spPr>
            <a:xfrm>
              <a:off x="1607064" y="2253295"/>
              <a:ext cx="31750" cy="43815"/>
            </a:xfrm>
            <a:custGeom>
              <a:avLst/>
              <a:gdLst/>
              <a:ahLst/>
              <a:cxnLst/>
              <a:rect l="l" t="t" r="r" b="b"/>
              <a:pathLst>
                <a:path w="31750" h="43814">
                  <a:moveTo>
                    <a:pt x="0" y="43608"/>
                  </a:moveTo>
                  <a:lnTo>
                    <a:pt x="14636" y="0"/>
                  </a:lnTo>
                  <a:lnTo>
                    <a:pt x="31455" y="42814"/>
                  </a:lnTo>
                  <a:lnTo>
                    <a:pt x="0" y="43608"/>
                  </a:lnTo>
                  <a:close/>
                </a:path>
              </a:pathLst>
            </a:custGeom>
            <a:solidFill>
              <a:srgbClr val="222222"/>
            </a:solidFill>
          </p:spPr>
          <p:txBody>
            <a:bodyPr wrap="square" lIns="0" tIns="0" rIns="0" bIns="0" rtlCol="0"/>
            <a:lstStyle/>
            <a:p>
              <a:endParaRPr/>
            </a:p>
          </p:txBody>
        </p:sp>
        <p:sp>
          <p:nvSpPr>
            <p:cNvPr id="60" name="object 59">
              <a:extLst>
                <a:ext uri="{FF2B5EF4-FFF2-40B4-BE49-F238E27FC236}">
                  <a16:creationId xmlns:a16="http://schemas.microsoft.com/office/drawing/2014/main" id="{B083B67E-F1E7-407E-A8E7-9E840C0BD50D}"/>
                </a:ext>
              </a:extLst>
            </p:cNvPr>
            <p:cNvSpPr/>
            <p:nvPr/>
          </p:nvSpPr>
          <p:spPr>
            <a:xfrm>
              <a:off x="1607064" y="2253295"/>
              <a:ext cx="31750" cy="43815"/>
            </a:xfrm>
            <a:custGeom>
              <a:avLst/>
              <a:gdLst/>
              <a:ahLst/>
              <a:cxnLst/>
              <a:rect l="l" t="t" r="r" b="b"/>
              <a:pathLst>
                <a:path w="31750" h="43814">
                  <a:moveTo>
                    <a:pt x="31455" y="42814"/>
                  </a:moveTo>
                  <a:lnTo>
                    <a:pt x="14636" y="0"/>
                  </a:lnTo>
                  <a:lnTo>
                    <a:pt x="0" y="43608"/>
                  </a:lnTo>
                  <a:lnTo>
                    <a:pt x="31455" y="42814"/>
                  </a:lnTo>
                  <a:close/>
                </a:path>
              </a:pathLst>
            </a:custGeom>
            <a:ln w="9524">
              <a:solidFill>
                <a:srgbClr val="222222"/>
              </a:solidFill>
            </a:ln>
          </p:spPr>
          <p:txBody>
            <a:bodyPr wrap="square" lIns="0" tIns="0" rIns="0" bIns="0" rtlCol="0"/>
            <a:lstStyle/>
            <a:p>
              <a:endParaRPr/>
            </a:p>
          </p:txBody>
        </p:sp>
        <p:sp>
          <p:nvSpPr>
            <p:cNvPr id="61" name="object 60">
              <a:extLst>
                <a:ext uri="{FF2B5EF4-FFF2-40B4-BE49-F238E27FC236}">
                  <a16:creationId xmlns:a16="http://schemas.microsoft.com/office/drawing/2014/main" id="{3B36F22C-A3E6-431C-A1EF-E1323D345CFF}"/>
                </a:ext>
              </a:extLst>
            </p:cNvPr>
            <p:cNvSpPr/>
            <p:nvPr/>
          </p:nvSpPr>
          <p:spPr>
            <a:xfrm>
              <a:off x="1626684" y="2700206"/>
              <a:ext cx="2540" cy="95885"/>
            </a:xfrm>
            <a:custGeom>
              <a:avLst/>
              <a:gdLst/>
              <a:ahLst/>
              <a:cxnLst/>
              <a:rect l="l" t="t" r="r" b="b"/>
              <a:pathLst>
                <a:path w="2539" h="95885">
                  <a:moveTo>
                    <a:pt x="1220" y="-4762"/>
                  </a:moveTo>
                  <a:lnTo>
                    <a:pt x="1220" y="100330"/>
                  </a:lnTo>
                </a:path>
              </a:pathLst>
            </a:custGeom>
            <a:ln w="11965">
              <a:solidFill>
                <a:srgbClr val="222222"/>
              </a:solidFill>
            </a:ln>
          </p:spPr>
          <p:txBody>
            <a:bodyPr wrap="square" lIns="0" tIns="0" rIns="0" bIns="0" rtlCol="0"/>
            <a:lstStyle/>
            <a:p>
              <a:endParaRPr/>
            </a:p>
          </p:txBody>
        </p:sp>
        <p:sp>
          <p:nvSpPr>
            <p:cNvPr id="62" name="object 61">
              <a:extLst>
                <a:ext uri="{FF2B5EF4-FFF2-40B4-BE49-F238E27FC236}">
                  <a16:creationId xmlns:a16="http://schemas.microsoft.com/office/drawing/2014/main" id="{3868B34C-D264-43FC-BB01-0E43B5B65911}"/>
                </a:ext>
              </a:extLst>
            </p:cNvPr>
            <p:cNvSpPr/>
            <p:nvPr/>
          </p:nvSpPr>
          <p:spPr>
            <a:xfrm>
              <a:off x="1610956" y="2656995"/>
              <a:ext cx="31750" cy="43815"/>
            </a:xfrm>
            <a:custGeom>
              <a:avLst/>
              <a:gdLst/>
              <a:ahLst/>
              <a:cxnLst/>
              <a:rect l="l" t="t" r="r" b="b"/>
              <a:pathLst>
                <a:path w="31750" h="43814">
                  <a:moveTo>
                    <a:pt x="0" y="43612"/>
                  </a:moveTo>
                  <a:lnTo>
                    <a:pt x="14624" y="0"/>
                  </a:lnTo>
                  <a:lnTo>
                    <a:pt x="31455" y="42809"/>
                  </a:lnTo>
                  <a:lnTo>
                    <a:pt x="0" y="43612"/>
                  </a:lnTo>
                  <a:close/>
                </a:path>
              </a:pathLst>
            </a:custGeom>
            <a:solidFill>
              <a:srgbClr val="222222"/>
            </a:solidFill>
          </p:spPr>
          <p:txBody>
            <a:bodyPr wrap="square" lIns="0" tIns="0" rIns="0" bIns="0" rtlCol="0"/>
            <a:lstStyle/>
            <a:p>
              <a:endParaRPr/>
            </a:p>
          </p:txBody>
        </p:sp>
        <p:sp>
          <p:nvSpPr>
            <p:cNvPr id="63" name="object 62">
              <a:extLst>
                <a:ext uri="{FF2B5EF4-FFF2-40B4-BE49-F238E27FC236}">
                  <a16:creationId xmlns:a16="http://schemas.microsoft.com/office/drawing/2014/main" id="{FB9358A4-B2E5-4270-8862-7113C9C8DDC5}"/>
                </a:ext>
              </a:extLst>
            </p:cNvPr>
            <p:cNvSpPr/>
            <p:nvPr/>
          </p:nvSpPr>
          <p:spPr>
            <a:xfrm>
              <a:off x="1610956" y="2656995"/>
              <a:ext cx="31750" cy="43815"/>
            </a:xfrm>
            <a:custGeom>
              <a:avLst/>
              <a:gdLst/>
              <a:ahLst/>
              <a:cxnLst/>
              <a:rect l="l" t="t" r="r" b="b"/>
              <a:pathLst>
                <a:path w="31750" h="43814">
                  <a:moveTo>
                    <a:pt x="31455" y="42809"/>
                  </a:moveTo>
                  <a:lnTo>
                    <a:pt x="14624" y="0"/>
                  </a:lnTo>
                  <a:lnTo>
                    <a:pt x="0" y="43612"/>
                  </a:lnTo>
                  <a:lnTo>
                    <a:pt x="31455" y="42809"/>
                  </a:lnTo>
                  <a:close/>
                </a:path>
              </a:pathLst>
            </a:custGeom>
            <a:ln w="9524">
              <a:solidFill>
                <a:srgbClr val="222222"/>
              </a:solidFill>
            </a:ln>
          </p:spPr>
          <p:txBody>
            <a:bodyPr wrap="square" lIns="0" tIns="0" rIns="0" bIns="0" rtlCol="0"/>
            <a:lstStyle/>
            <a:p>
              <a:endParaRPr/>
            </a:p>
          </p:txBody>
        </p:sp>
        <p:sp>
          <p:nvSpPr>
            <p:cNvPr id="64" name="object 63">
              <a:extLst>
                <a:ext uri="{FF2B5EF4-FFF2-40B4-BE49-F238E27FC236}">
                  <a16:creationId xmlns:a16="http://schemas.microsoft.com/office/drawing/2014/main" id="{631211B2-18D2-4600-9508-94A38E0235EE}"/>
                </a:ext>
              </a:extLst>
            </p:cNvPr>
            <p:cNvSpPr/>
            <p:nvPr/>
          </p:nvSpPr>
          <p:spPr>
            <a:xfrm>
              <a:off x="1068424" y="2795775"/>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65" name="object 64">
              <a:extLst>
                <a:ext uri="{FF2B5EF4-FFF2-40B4-BE49-F238E27FC236}">
                  <a16:creationId xmlns:a16="http://schemas.microsoft.com/office/drawing/2014/main" id="{2A15E20F-282F-4119-9150-0C65D1750589}"/>
                </a:ext>
              </a:extLst>
            </p:cNvPr>
            <p:cNvSpPr/>
            <p:nvPr/>
          </p:nvSpPr>
          <p:spPr>
            <a:xfrm>
              <a:off x="1068424" y="2795775"/>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pic>
        <p:nvPicPr>
          <p:cNvPr id="3" name="图片 2">
            <a:extLst>
              <a:ext uri="{FF2B5EF4-FFF2-40B4-BE49-F238E27FC236}">
                <a16:creationId xmlns:a16="http://schemas.microsoft.com/office/drawing/2014/main" id="{DD2DF74D-7CDC-4EC9-BF4D-AD381A849DBE}"/>
              </a:ext>
            </a:extLst>
          </p:cNvPr>
          <p:cNvPicPr>
            <a:picLocks noChangeAspect="1"/>
          </p:cNvPicPr>
          <p:nvPr/>
        </p:nvPicPr>
        <p:blipFill>
          <a:blip r:embed="rId3"/>
          <a:stretch>
            <a:fillRect/>
          </a:stretch>
        </p:blipFill>
        <p:spPr>
          <a:xfrm>
            <a:off x="3309496" y="2142923"/>
            <a:ext cx="5779430" cy="3063969"/>
          </a:xfrm>
          <a:prstGeom prst="rect">
            <a:avLst/>
          </a:prstGeom>
        </p:spPr>
      </p:pic>
      <p:sp>
        <p:nvSpPr>
          <p:cNvPr id="5" name="文本框 4">
            <a:extLst>
              <a:ext uri="{FF2B5EF4-FFF2-40B4-BE49-F238E27FC236}">
                <a16:creationId xmlns:a16="http://schemas.microsoft.com/office/drawing/2014/main" id="{DCA7B826-8365-4DA3-9769-1C7A590CB0BA}"/>
              </a:ext>
            </a:extLst>
          </p:cNvPr>
          <p:cNvSpPr txBox="1"/>
          <p:nvPr/>
        </p:nvSpPr>
        <p:spPr>
          <a:xfrm rot="16200000">
            <a:off x="2730611" y="3220399"/>
            <a:ext cx="979755" cy="369332"/>
          </a:xfrm>
          <a:prstGeom prst="rect">
            <a:avLst/>
          </a:prstGeom>
          <a:solidFill>
            <a:schemeClr val="bg1"/>
          </a:solidFill>
        </p:spPr>
        <p:txBody>
          <a:bodyPr wrap="none" rtlCol="0">
            <a:spAutoFit/>
          </a:bodyPr>
          <a:lstStyle/>
          <a:p>
            <a:r>
              <a:rPr lang="en-US" altLang="zh-CN" dirty="0"/>
              <a:t>position</a:t>
            </a:r>
            <a:endParaRPr lang="zh-CN" altLang="en-US" dirty="0"/>
          </a:p>
        </p:txBody>
      </p:sp>
      <p:sp>
        <p:nvSpPr>
          <p:cNvPr id="6" name="文本框 5">
            <a:extLst>
              <a:ext uri="{FF2B5EF4-FFF2-40B4-BE49-F238E27FC236}">
                <a16:creationId xmlns:a16="http://schemas.microsoft.com/office/drawing/2014/main" id="{E3C7A034-469B-4137-8135-4AE5614D1E8D}"/>
              </a:ext>
            </a:extLst>
          </p:cNvPr>
          <p:cNvSpPr txBox="1"/>
          <p:nvPr/>
        </p:nvSpPr>
        <p:spPr>
          <a:xfrm>
            <a:off x="5577130" y="4667100"/>
            <a:ext cx="732367" cy="338554"/>
          </a:xfrm>
          <a:prstGeom prst="rect">
            <a:avLst/>
          </a:prstGeom>
          <a:solidFill>
            <a:schemeClr val="bg1"/>
          </a:solidFill>
        </p:spPr>
        <p:txBody>
          <a:bodyPr wrap="square" rtlCol="0">
            <a:spAutoFit/>
          </a:bodyPr>
          <a:lstStyle/>
          <a:p>
            <a:r>
              <a:rPr lang="en-US" altLang="zh-CN" sz="1600" dirty="0"/>
              <a:t>Depth</a:t>
            </a:r>
            <a:endParaRPr lang="zh-CN" altLang="en-US" sz="1600" dirty="0"/>
          </a:p>
        </p:txBody>
      </p:sp>
      <p:sp>
        <p:nvSpPr>
          <p:cNvPr id="7" name="文本框 6">
            <a:extLst>
              <a:ext uri="{FF2B5EF4-FFF2-40B4-BE49-F238E27FC236}">
                <a16:creationId xmlns:a16="http://schemas.microsoft.com/office/drawing/2014/main" id="{C01A218E-99C3-4A0C-B5E5-A31853D806D0}"/>
              </a:ext>
            </a:extLst>
          </p:cNvPr>
          <p:cNvSpPr txBox="1"/>
          <p:nvPr/>
        </p:nvSpPr>
        <p:spPr>
          <a:xfrm>
            <a:off x="3088923" y="4482434"/>
            <a:ext cx="441146" cy="369332"/>
          </a:xfrm>
          <a:prstGeom prst="rect">
            <a:avLst/>
          </a:prstGeom>
          <a:noFill/>
        </p:spPr>
        <p:txBody>
          <a:bodyPr wrap="none" rtlCol="0">
            <a:spAutoFit/>
          </a:bodyPr>
          <a:lstStyle/>
          <a:p>
            <a:r>
              <a:rPr lang="en-US" altLang="zh-CN" dirty="0"/>
              <a:t>50</a:t>
            </a:r>
            <a:endParaRPr lang="zh-CN" altLang="en-US" dirty="0"/>
          </a:p>
        </p:txBody>
      </p:sp>
      <p:cxnSp>
        <p:nvCxnSpPr>
          <p:cNvPr id="9" name="直接箭头连接符 8">
            <a:extLst>
              <a:ext uri="{FF2B5EF4-FFF2-40B4-BE49-F238E27FC236}">
                <a16:creationId xmlns:a16="http://schemas.microsoft.com/office/drawing/2014/main" id="{6F730EC9-62A9-49EC-BE20-8EC4B81474AC}"/>
              </a:ext>
            </a:extLst>
          </p:cNvPr>
          <p:cNvCxnSpPr/>
          <p:nvPr/>
        </p:nvCxnSpPr>
        <p:spPr>
          <a:xfrm flipV="1">
            <a:off x="5478610" y="4667100"/>
            <a:ext cx="336550" cy="645583"/>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 name="文本框 9">
            <a:extLst>
              <a:ext uri="{FF2B5EF4-FFF2-40B4-BE49-F238E27FC236}">
                <a16:creationId xmlns:a16="http://schemas.microsoft.com/office/drawing/2014/main" id="{6727DFAE-6F52-4AFB-B55F-8E663ED9B50E}"/>
              </a:ext>
            </a:extLst>
          </p:cNvPr>
          <p:cNvSpPr txBox="1"/>
          <p:nvPr/>
        </p:nvSpPr>
        <p:spPr>
          <a:xfrm>
            <a:off x="5151859" y="5244366"/>
            <a:ext cx="441146" cy="369332"/>
          </a:xfrm>
          <a:prstGeom prst="rect">
            <a:avLst/>
          </a:prstGeom>
          <a:noFill/>
        </p:spPr>
        <p:txBody>
          <a:bodyPr wrap="none" rtlCol="0">
            <a:spAutoFit/>
          </a:bodyPr>
          <a:lstStyle/>
          <a:p>
            <a:r>
              <a:rPr lang="en-US" altLang="zh-CN" dirty="0"/>
              <a:t>60</a:t>
            </a:r>
            <a:endParaRPr lang="zh-CN" altLang="en-US" dirty="0"/>
          </a:p>
        </p:txBody>
      </p:sp>
    </p:spTree>
    <p:extLst>
      <p:ext uri="{BB962C8B-B14F-4D97-AF65-F5344CB8AC3E}">
        <p14:creationId xmlns:p14="http://schemas.microsoft.com/office/powerpoint/2010/main" val="3224951368"/>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3A1CC-0C35-4CF8-AE98-0B1994806779}"/>
              </a:ext>
            </a:extLst>
          </p:cNvPr>
          <p:cNvSpPr>
            <a:spLocks noGrp="1"/>
          </p:cNvSpPr>
          <p:nvPr>
            <p:ph type="title"/>
          </p:nvPr>
        </p:nvSpPr>
        <p:spPr/>
        <p:txBody>
          <a:bodyPr/>
          <a:lstStyle/>
          <a:p>
            <a:r>
              <a:rPr lang="en-US" altLang="zh-CN" spc="-10" dirty="0"/>
              <a:t>Positional</a:t>
            </a:r>
            <a:r>
              <a:rPr lang="en-US" altLang="zh-CN" spc="-85" dirty="0"/>
              <a:t> </a:t>
            </a:r>
            <a:r>
              <a:rPr lang="en-US" altLang="zh-CN" spc="-5" dirty="0"/>
              <a:t>encoding</a:t>
            </a:r>
            <a:endParaRPr lang="zh-CN" altLang="en-US" dirty="0"/>
          </a:p>
        </p:txBody>
      </p:sp>
      <p:grpSp>
        <p:nvGrpSpPr>
          <p:cNvPr id="15" name="object 14">
            <a:extLst>
              <a:ext uri="{FF2B5EF4-FFF2-40B4-BE49-F238E27FC236}">
                <a16:creationId xmlns:a16="http://schemas.microsoft.com/office/drawing/2014/main" id="{695081E3-CB14-4512-98F3-3021896E8900}"/>
              </a:ext>
            </a:extLst>
          </p:cNvPr>
          <p:cNvGrpSpPr/>
          <p:nvPr/>
        </p:nvGrpSpPr>
        <p:grpSpPr>
          <a:xfrm>
            <a:off x="1137282" y="2555368"/>
            <a:ext cx="1039494" cy="713740"/>
            <a:chOff x="1101564" y="1518401"/>
            <a:chExt cx="1039494" cy="713740"/>
          </a:xfrm>
        </p:grpSpPr>
        <p:sp>
          <p:nvSpPr>
            <p:cNvPr id="16" name="object 15">
              <a:extLst>
                <a:ext uri="{FF2B5EF4-FFF2-40B4-BE49-F238E27FC236}">
                  <a16:creationId xmlns:a16="http://schemas.microsoft.com/office/drawing/2014/main" id="{E4ADFF95-239B-4BDA-BE72-BE7D6F0D72E4}"/>
                </a:ext>
              </a:extLst>
            </p:cNvPr>
            <p:cNvSpPr/>
            <p:nvPr/>
          </p:nvSpPr>
          <p:spPr>
            <a:xfrm>
              <a:off x="18151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7" name="object 16">
              <a:extLst>
                <a:ext uri="{FF2B5EF4-FFF2-40B4-BE49-F238E27FC236}">
                  <a16:creationId xmlns:a16="http://schemas.microsoft.com/office/drawing/2014/main" id="{0E777795-6F7D-46CB-AF5D-0C98AB34427C}"/>
                </a:ext>
              </a:extLst>
            </p:cNvPr>
            <p:cNvSpPr/>
            <p:nvPr/>
          </p:nvSpPr>
          <p:spPr>
            <a:xfrm>
              <a:off x="18151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8" name="object 17">
              <a:extLst>
                <a:ext uri="{FF2B5EF4-FFF2-40B4-BE49-F238E27FC236}">
                  <a16:creationId xmlns:a16="http://schemas.microsoft.com/office/drawing/2014/main" id="{4746BEE9-5AA4-4B9F-ABFD-059F4836FC4E}"/>
                </a:ext>
              </a:extLst>
            </p:cNvPr>
            <p:cNvSpPr/>
            <p:nvPr/>
          </p:nvSpPr>
          <p:spPr>
            <a:xfrm>
              <a:off x="1460726" y="16676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9" name="object 18">
              <a:extLst>
                <a:ext uri="{FF2B5EF4-FFF2-40B4-BE49-F238E27FC236}">
                  <a16:creationId xmlns:a16="http://schemas.microsoft.com/office/drawing/2014/main" id="{B97B2571-28A2-4062-BBA3-BB7BF3FD1C7E}"/>
                </a:ext>
              </a:extLst>
            </p:cNvPr>
            <p:cNvSpPr/>
            <p:nvPr/>
          </p:nvSpPr>
          <p:spPr>
            <a:xfrm>
              <a:off x="1460726" y="16676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0" name="object 19">
              <a:extLst>
                <a:ext uri="{FF2B5EF4-FFF2-40B4-BE49-F238E27FC236}">
                  <a16:creationId xmlns:a16="http://schemas.microsoft.com/office/drawing/2014/main" id="{D6B00660-2206-4B1D-9173-87C8AA604CC4}"/>
                </a:ext>
              </a:extLst>
            </p:cNvPr>
            <p:cNvSpPr/>
            <p:nvPr/>
          </p:nvSpPr>
          <p:spPr>
            <a:xfrm>
              <a:off x="1106326" y="16676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1" name="object 20">
              <a:extLst>
                <a:ext uri="{FF2B5EF4-FFF2-40B4-BE49-F238E27FC236}">
                  <a16:creationId xmlns:a16="http://schemas.microsoft.com/office/drawing/2014/main" id="{6304617A-C471-42CA-AE79-8F980D073A7C}"/>
                </a:ext>
              </a:extLst>
            </p:cNvPr>
            <p:cNvSpPr/>
            <p:nvPr/>
          </p:nvSpPr>
          <p:spPr>
            <a:xfrm>
              <a:off x="1106326" y="16676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2" name="object 21">
              <a:extLst>
                <a:ext uri="{FF2B5EF4-FFF2-40B4-BE49-F238E27FC236}">
                  <a16:creationId xmlns:a16="http://schemas.microsoft.com/office/drawing/2014/main" id="{65CB4BDB-B4EE-4786-B759-8EB1B3D663E6}"/>
                </a:ext>
              </a:extLst>
            </p:cNvPr>
            <p:cNvSpPr/>
            <p:nvPr/>
          </p:nvSpPr>
          <p:spPr>
            <a:xfrm>
              <a:off x="1614369" y="1566364"/>
              <a:ext cx="3175" cy="85725"/>
            </a:xfrm>
            <a:custGeom>
              <a:avLst/>
              <a:gdLst/>
              <a:ahLst/>
              <a:cxnLst/>
              <a:rect l="l" t="t" r="r" b="b"/>
              <a:pathLst>
                <a:path w="3175" h="85725">
                  <a:moveTo>
                    <a:pt x="1440" y="-4762"/>
                  </a:moveTo>
                  <a:lnTo>
                    <a:pt x="1440" y="90444"/>
                  </a:lnTo>
                </a:path>
              </a:pathLst>
            </a:custGeom>
            <a:ln w="12405">
              <a:solidFill>
                <a:srgbClr val="222222"/>
              </a:solidFill>
            </a:ln>
          </p:spPr>
          <p:txBody>
            <a:bodyPr wrap="square" lIns="0" tIns="0" rIns="0" bIns="0" rtlCol="0"/>
            <a:lstStyle/>
            <a:p>
              <a:endParaRPr/>
            </a:p>
          </p:txBody>
        </p:sp>
        <p:sp>
          <p:nvSpPr>
            <p:cNvPr id="23" name="object 22">
              <a:extLst>
                <a:ext uri="{FF2B5EF4-FFF2-40B4-BE49-F238E27FC236}">
                  <a16:creationId xmlns:a16="http://schemas.microsoft.com/office/drawing/2014/main" id="{304D5DD7-5AE5-4CA7-A508-EFF68FB650D8}"/>
                </a:ext>
              </a:extLst>
            </p:cNvPr>
            <p:cNvSpPr/>
            <p:nvPr/>
          </p:nvSpPr>
          <p:spPr>
            <a:xfrm>
              <a:off x="1598646" y="1523163"/>
              <a:ext cx="31750" cy="43815"/>
            </a:xfrm>
            <a:custGeom>
              <a:avLst/>
              <a:gdLst/>
              <a:ahLst/>
              <a:cxnLst/>
              <a:rect l="l" t="t" r="r" b="b"/>
              <a:pathLst>
                <a:path w="31750" h="43815">
                  <a:moveTo>
                    <a:pt x="0" y="43729"/>
                  </a:moveTo>
                  <a:lnTo>
                    <a:pt x="14271" y="0"/>
                  </a:lnTo>
                  <a:lnTo>
                    <a:pt x="31447" y="42672"/>
                  </a:lnTo>
                  <a:lnTo>
                    <a:pt x="0" y="43729"/>
                  </a:lnTo>
                  <a:close/>
                </a:path>
              </a:pathLst>
            </a:custGeom>
            <a:solidFill>
              <a:srgbClr val="222222"/>
            </a:solidFill>
          </p:spPr>
          <p:txBody>
            <a:bodyPr wrap="square" lIns="0" tIns="0" rIns="0" bIns="0" rtlCol="0"/>
            <a:lstStyle/>
            <a:p>
              <a:endParaRPr/>
            </a:p>
          </p:txBody>
        </p:sp>
        <p:sp>
          <p:nvSpPr>
            <p:cNvPr id="24" name="object 23">
              <a:extLst>
                <a:ext uri="{FF2B5EF4-FFF2-40B4-BE49-F238E27FC236}">
                  <a16:creationId xmlns:a16="http://schemas.microsoft.com/office/drawing/2014/main" id="{4B6C9A4C-956A-45A0-A24D-BEBD7A293181}"/>
                </a:ext>
              </a:extLst>
            </p:cNvPr>
            <p:cNvSpPr/>
            <p:nvPr/>
          </p:nvSpPr>
          <p:spPr>
            <a:xfrm>
              <a:off x="1598646" y="1523163"/>
              <a:ext cx="31750" cy="43815"/>
            </a:xfrm>
            <a:custGeom>
              <a:avLst/>
              <a:gdLst/>
              <a:ahLst/>
              <a:cxnLst/>
              <a:rect l="l" t="t" r="r" b="b"/>
              <a:pathLst>
                <a:path w="31750" h="43815">
                  <a:moveTo>
                    <a:pt x="31447" y="42672"/>
                  </a:moveTo>
                  <a:lnTo>
                    <a:pt x="14271" y="0"/>
                  </a:lnTo>
                  <a:lnTo>
                    <a:pt x="0" y="43729"/>
                  </a:lnTo>
                  <a:lnTo>
                    <a:pt x="31447" y="42672"/>
                  </a:lnTo>
                  <a:close/>
                </a:path>
              </a:pathLst>
            </a:custGeom>
            <a:ln w="9524">
              <a:solidFill>
                <a:srgbClr val="222222"/>
              </a:solidFill>
            </a:ln>
          </p:spPr>
          <p:txBody>
            <a:bodyPr wrap="square" lIns="0" tIns="0" rIns="0" bIns="0" rtlCol="0"/>
            <a:lstStyle/>
            <a:p>
              <a:endParaRPr/>
            </a:p>
          </p:txBody>
        </p:sp>
        <p:sp>
          <p:nvSpPr>
            <p:cNvPr id="25" name="object 24">
              <a:extLst>
                <a:ext uri="{FF2B5EF4-FFF2-40B4-BE49-F238E27FC236}">
                  <a16:creationId xmlns:a16="http://schemas.microsoft.com/office/drawing/2014/main" id="{21088B08-6E51-491C-99F4-9F61CADDB471}"/>
                </a:ext>
              </a:extLst>
            </p:cNvPr>
            <p:cNvSpPr/>
            <p:nvPr/>
          </p:nvSpPr>
          <p:spPr>
            <a:xfrm>
              <a:off x="18151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6" name="object 25">
              <a:extLst>
                <a:ext uri="{FF2B5EF4-FFF2-40B4-BE49-F238E27FC236}">
                  <a16:creationId xmlns:a16="http://schemas.microsoft.com/office/drawing/2014/main" id="{DEDC09D0-28DA-4DB0-8212-0C08EA164262}"/>
                </a:ext>
              </a:extLst>
            </p:cNvPr>
            <p:cNvSpPr/>
            <p:nvPr/>
          </p:nvSpPr>
          <p:spPr>
            <a:xfrm>
              <a:off x="18151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7" name="object 26">
              <a:extLst>
                <a:ext uri="{FF2B5EF4-FFF2-40B4-BE49-F238E27FC236}">
                  <a16:creationId xmlns:a16="http://schemas.microsoft.com/office/drawing/2014/main" id="{FAD0D696-6A67-4352-97F1-9DC82F7F121A}"/>
                </a:ext>
              </a:extLst>
            </p:cNvPr>
            <p:cNvSpPr/>
            <p:nvPr/>
          </p:nvSpPr>
          <p:spPr>
            <a:xfrm>
              <a:off x="1460726" y="1947263"/>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8" name="object 27">
              <a:extLst>
                <a:ext uri="{FF2B5EF4-FFF2-40B4-BE49-F238E27FC236}">
                  <a16:creationId xmlns:a16="http://schemas.microsoft.com/office/drawing/2014/main" id="{506ACE7F-195E-4272-A638-F3A152FFF433}"/>
                </a:ext>
              </a:extLst>
            </p:cNvPr>
            <p:cNvSpPr/>
            <p:nvPr/>
          </p:nvSpPr>
          <p:spPr>
            <a:xfrm>
              <a:off x="1460726" y="1947263"/>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9" name="object 28">
              <a:extLst>
                <a:ext uri="{FF2B5EF4-FFF2-40B4-BE49-F238E27FC236}">
                  <a16:creationId xmlns:a16="http://schemas.microsoft.com/office/drawing/2014/main" id="{6001CFCA-5077-4D78-B955-8969A2867AE2}"/>
                </a:ext>
              </a:extLst>
            </p:cNvPr>
            <p:cNvSpPr/>
            <p:nvPr/>
          </p:nvSpPr>
          <p:spPr>
            <a:xfrm>
              <a:off x="1106326" y="1947263"/>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30" name="object 29">
              <a:extLst>
                <a:ext uri="{FF2B5EF4-FFF2-40B4-BE49-F238E27FC236}">
                  <a16:creationId xmlns:a16="http://schemas.microsoft.com/office/drawing/2014/main" id="{CC9782FB-32D8-46F8-BCF2-E38A4BD8136C}"/>
                </a:ext>
              </a:extLst>
            </p:cNvPr>
            <p:cNvSpPr/>
            <p:nvPr/>
          </p:nvSpPr>
          <p:spPr>
            <a:xfrm>
              <a:off x="1106326" y="1947263"/>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1" name="object 30">
            <a:extLst>
              <a:ext uri="{FF2B5EF4-FFF2-40B4-BE49-F238E27FC236}">
                <a16:creationId xmlns:a16="http://schemas.microsoft.com/office/drawing/2014/main" id="{AF3FBB50-F285-46A5-8397-ADBE480AEDA1}"/>
              </a:ext>
            </a:extLst>
          </p:cNvPr>
          <p:cNvSpPr txBox="1"/>
          <p:nvPr/>
        </p:nvSpPr>
        <p:spPr>
          <a:xfrm>
            <a:off x="1185420" y="2734195"/>
            <a:ext cx="956310" cy="481330"/>
          </a:xfrm>
          <a:prstGeom prst="rect">
            <a:avLst/>
          </a:prstGeom>
        </p:spPr>
        <p:txBody>
          <a:bodyPr vert="horz" wrap="square" lIns="0" tIns="12700" rIns="0" bIns="0" rtlCol="0">
            <a:spAutoFit/>
          </a:bodyPr>
          <a:lstStyle/>
          <a:p>
            <a:pPr marL="50800">
              <a:lnSpc>
                <a:spcPct val="100000"/>
              </a:lnSpc>
              <a:spcBef>
                <a:spcPts val="100"/>
              </a:spcBef>
              <a:tabLst>
                <a:tab pos="405130" algn="l"/>
                <a:tab pos="75946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52069">
              <a:lnSpc>
                <a:spcPct val="100000"/>
              </a:lnSpc>
              <a:spcBef>
                <a:spcPts val="825"/>
              </a:spcBef>
              <a:tabLst>
                <a:tab pos="406400" algn="l"/>
                <a:tab pos="760730" algn="l"/>
              </a:tabLst>
            </a:pPr>
            <a:r>
              <a:rPr sz="1100" spc="5" dirty="0">
                <a:latin typeface="Arial MT"/>
                <a:cs typeface="Arial MT"/>
              </a:rPr>
              <a:t>p</a:t>
            </a:r>
            <a:r>
              <a:rPr sz="1050" spc="7" baseline="-31746" dirty="0">
                <a:latin typeface="Arial MT"/>
                <a:cs typeface="Arial MT"/>
              </a:rPr>
              <a:t>0	</a:t>
            </a:r>
            <a:r>
              <a:rPr sz="1100" spc="5" dirty="0">
                <a:latin typeface="Arial MT"/>
                <a:cs typeface="Arial MT"/>
              </a:rPr>
              <a:t>p</a:t>
            </a:r>
            <a:r>
              <a:rPr sz="1050" spc="7" baseline="-31746" dirty="0">
                <a:latin typeface="Arial MT"/>
                <a:cs typeface="Arial MT"/>
              </a:rPr>
              <a:t>1	</a:t>
            </a:r>
            <a:r>
              <a:rPr sz="1100" spc="5" dirty="0">
                <a:latin typeface="Arial MT"/>
                <a:cs typeface="Arial MT"/>
              </a:rPr>
              <a:t>p</a:t>
            </a:r>
            <a:r>
              <a:rPr sz="1050" spc="7" baseline="-31746" dirty="0">
                <a:latin typeface="Arial MT"/>
                <a:cs typeface="Arial MT"/>
              </a:rPr>
              <a:t>2</a:t>
            </a:r>
            <a:endParaRPr sz="1050" baseline="-31746">
              <a:latin typeface="Arial MT"/>
              <a:cs typeface="Arial MT"/>
            </a:endParaRPr>
          </a:p>
        </p:txBody>
      </p:sp>
      <p:sp>
        <p:nvSpPr>
          <p:cNvPr id="32" name="object 31">
            <a:extLst>
              <a:ext uri="{FF2B5EF4-FFF2-40B4-BE49-F238E27FC236}">
                <a16:creationId xmlns:a16="http://schemas.microsoft.com/office/drawing/2014/main" id="{EE0C8D1F-4B1A-4D03-AE72-6E1273FEDE1A}"/>
              </a:ext>
            </a:extLst>
          </p:cNvPr>
          <p:cNvSpPr txBox="1"/>
          <p:nvPr/>
        </p:nvSpPr>
        <p:spPr>
          <a:xfrm>
            <a:off x="1022968" y="2287113"/>
            <a:ext cx="1245235" cy="249554"/>
          </a:xfrm>
          <a:prstGeom prst="rect">
            <a:avLst/>
          </a:prstGeom>
          <a:solidFill>
            <a:srgbClr val="FCE4CD">
              <a:alpha val="42744"/>
            </a:srgbClr>
          </a:solidFill>
          <a:ln w="19049">
            <a:solidFill>
              <a:srgbClr val="FF9900"/>
            </a:solidFill>
          </a:ln>
        </p:spPr>
        <p:txBody>
          <a:bodyPr vert="horz" wrap="square" lIns="0" tIns="10795" rIns="0" bIns="0" rtlCol="0">
            <a:spAutoFit/>
          </a:bodyPr>
          <a:lstStyle/>
          <a:p>
            <a:pPr marL="85725">
              <a:lnSpc>
                <a:spcPct val="100000"/>
              </a:lnSpc>
              <a:spcBef>
                <a:spcPts val="85"/>
              </a:spcBef>
            </a:pPr>
            <a:r>
              <a:rPr sz="1400" dirty="0">
                <a:latin typeface="Arial MT"/>
                <a:cs typeface="Arial MT"/>
              </a:rPr>
              <a:t>self-attention</a:t>
            </a:r>
            <a:endParaRPr sz="1400">
              <a:latin typeface="Arial MT"/>
              <a:cs typeface="Arial MT"/>
            </a:endParaRPr>
          </a:p>
        </p:txBody>
      </p:sp>
      <p:grpSp>
        <p:nvGrpSpPr>
          <p:cNvPr id="33" name="object 32">
            <a:extLst>
              <a:ext uri="{FF2B5EF4-FFF2-40B4-BE49-F238E27FC236}">
                <a16:creationId xmlns:a16="http://schemas.microsoft.com/office/drawing/2014/main" id="{0A094CF9-79D5-4336-ADB1-7CC3283A4762}"/>
              </a:ext>
            </a:extLst>
          </p:cNvPr>
          <p:cNvGrpSpPr/>
          <p:nvPr/>
        </p:nvGrpSpPr>
        <p:grpSpPr>
          <a:xfrm>
            <a:off x="1130755" y="1812404"/>
            <a:ext cx="1029969" cy="289560"/>
            <a:chOff x="1095037" y="775437"/>
            <a:chExt cx="1029969" cy="289560"/>
          </a:xfrm>
        </p:grpSpPr>
        <p:sp>
          <p:nvSpPr>
            <p:cNvPr id="34" name="object 33">
              <a:extLst>
                <a:ext uri="{FF2B5EF4-FFF2-40B4-BE49-F238E27FC236}">
                  <a16:creationId xmlns:a16="http://schemas.microsoft.com/office/drawing/2014/main" id="{3DA826C0-CCAE-48FA-9C3D-1D9FC33D1C12}"/>
                </a:ext>
              </a:extLst>
            </p:cNvPr>
            <p:cNvSpPr/>
            <p:nvPr/>
          </p:nvSpPr>
          <p:spPr>
            <a:xfrm>
              <a:off x="1449250"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5" name="object 34">
              <a:extLst>
                <a:ext uri="{FF2B5EF4-FFF2-40B4-BE49-F238E27FC236}">
                  <a16:creationId xmlns:a16="http://schemas.microsoft.com/office/drawing/2014/main" id="{58C75680-28C0-4141-BC02-FAEAFBB629FD}"/>
                </a:ext>
              </a:extLst>
            </p:cNvPr>
            <p:cNvSpPr/>
            <p:nvPr/>
          </p:nvSpPr>
          <p:spPr>
            <a:xfrm>
              <a:off x="1449250"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6" name="object 35">
              <a:extLst>
                <a:ext uri="{FF2B5EF4-FFF2-40B4-BE49-F238E27FC236}">
                  <a16:creationId xmlns:a16="http://schemas.microsoft.com/office/drawing/2014/main" id="{D1E80B66-DF42-477C-B711-9C8DE8C3C718}"/>
                </a:ext>
              </a:extLst>
            </p:cNvPr>
            <p:cNvSpPr/>
            <p:nvPr/>
          </p:nvSpPr>
          <p:spPr>
            <a:xfrm>
              <a:off x="1798699" y="780200"/>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7" name="object 36">
              <a:extLst>
                <a:ext uri="{FF2B5EF4-FFF2-40B4-BE49-F238E27FC236}">
                  <a16:creationId xmlns:a16="http://schemas.microsoft.com/office/drawing/2014/main" id="{0724FA63-92BA-437C-A888-A7102A88E19A}"/>
                </a:ext>
              </a:extLst>
            </p:cNvPr>
            <p:cNvSpPr/>
            <p:nvPr/>
          </p:nvSpPr>
          <p:spPr>
            <a:xfrm>
              <a:off x="1798699" y="780200"/>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8" name="object 37">
              <a:extLst>
                <a:ext uri="{FF2B5EF4-FFF2-40B4-BE49-F238E27FC236}">
                  <a16:creationId xmlns:a16="http://schemas.microsoft.com/office/drawing/2014/main" id="{3BCF7B94-1E7B-4E11-9F79-D25C7A399E9B}"/>
                </a:ext>
              </a:extLst>
            </p:cNvPr>
            <p:cNvSpPr/>
            <p:nvPr/>
          </p:nvSpPr>
          <p:spPr>
            <a:xfrm>
              <a:off x="1099800" y="780200"/>
              <a:ext cx="321310" cy="280035"/>
            </a:xfrm>
            <a:custGeom>
              <a:avLst/>
              <a:gdLst/>
              <a:ahLst/>
              <a:cxnLst/>
              <a:rect l="l" t="t" r="r" b="b"/>
              <a:pathLst>
                <a:path w="321309"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9" name="object 38">
              <a:extLst>
                <a:ext uri="{FF2B5EF4-FFF2-40B4-BE49-F238E27FC236}">
                  <a16:creationId xmlns:a16="http://schemas.microsoft.com/office/drawing/2014/main" id="{F9CD27BB-9509-4B99-A012-2E33C6D01CA2}"/>
                </a:ext>
              </a:extLst>
            </p:cNvPr>
            <p:cNvSpPr/>
            <p:nvPr/>
          </p:nvSpPr>
          <p:spPr>
            <a:xfrm>
              <a:off x="1099800" y="780200"/>
              <a:ext cx="321310" cy="280035"/>
            </a:xfrm>
            <a:custGeom>
              <a:avLst/>
              <a:gdLst/>
              <a:ahLst/>
              <a:cxnLst/>
              <a:rect l="l" t="t" r="r" b="b"/>
              <a:pathLst>
                <a:path w="321309"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40" name="object 39">
            <a:extLst>
              <a:ext uri="{FF2B5EF4-FFF2-40B4-BE49-F238E27FC236}">
                <a16:creationId xmlns:a16="http://schemas.microsoft.com/office/drawing/2014/main" id="{B367B6BB-5375-4E3F-9588-F3B1BF3B9D20}"/>
              </a:ext>
            </a:extLst>
          </p:cNvPr>
          <p:cNvSpPr txBox="1"/>
          <p:nvPr/>
        </p:nvSpPr>
        <p:spPr>
          <a:xfrm>
            <a:off x="1092192" y="1779425"/>
            <a:ext cx="1121410" cy="349885"/>
          </a:xfrm>
          <a:prstGeom prst="rect">
            <a:avLst/>
          </a:prstGeom>
          <a:solidFill>
            <a:srgbClr val="FCE4CD">
              <a:alpha val="30587"/>
            </a:srgbClr>
          </a:solidFill>
          <a:ln w="19049">
            <a:solidFill>
              <a:srgbClr val="B45F06"/>
            </a:solidFill>
          </a:ln>
        </p:spPr>
        <p:txBody>
          <a:bodyPr vert="horz" wrap="square" lIns="0" tIns="80010" rIns="0" bIns="0" rtlCol="0">
            <a:spAutoFit/>
          </a:bodyPr>
          <a:lstStyle/>
          <a:p>
            <a:pPr marL="137160">
              <a:lnSpc>
                <a:spcPct val="100000"/>
              </a:lnSpc>
              <a:spcBef>
                <a:spcPts val="630"/>
              </a:spcBef>
              <a:tabLst>
                <a:tab pos="486409" algn="l"/>
                <a:tab pos="836294"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41" name="object 40">
            <a:extLst>
              <a:ext uri="{FF2B5EF4-FFF2-40B4-BE49-F238E27FC236}">
                <a16:creationId xmlns:a16="http://schemas.microsoft.com/office/drawing/2014/main" id="{FF4F6F89-05D3-44C0-9991-7B0336D4B2D6}"/>
              </a:ext>
            </a:extLst>
          </p:cNvPr>
          <p:cNvGrpSpPr/>
          <p:nvPr/>
        </p:nvGrpSpPr>
        <p:grpSpPr>
          <a:xfrm>
            <a:off x="1629782" y="2138160"/>
            <a:ext cx="41275" cy="154305"/>
            <a:chOff x="1594064" y="1101193"/>
            <a:chExt cx="41275" cy="154305"/>
          </a:xfrm>
        </p:grpSpPr>
        <p:sp>
          <p:nvSpPr>
            <p:cNvPr id="42" name="object 41">
              <a:extLst>
                <a:ext uri="{FF2B5EF4-FFF2-40B4-BE49-F238E27FC236}">
                  <a16:creationId xmlns:a16="http://schemas.microsoft.com/office/drawing/2014/main" id="{AFB6E8CF-5664-4376-9FB3-99C5858D6B96}"/>
                </a:ext>
              </a:extLst>
            </p:cNvPr>
            <p:cNvSpPr/>
            <p:nvPr/>
          </p:nvSpPr>
          <p:spPr>
            <a:xfrm>
              <a:off x="1609749" y="1149132"/>
              <a:ext cx="5080" cy="101600"/>
            </a:xfrm>
            <a:custGeom>
              <a:avLst/>
              <a:gdLst/>
              <a:ahLst/>
              <a:cxnLst/>
              <a:rect l="l" t="t" r="r" b="b"/>
              <a:pathLst>
                <a:path w="5080" h="101600">
                  <a:moveTo>
                    <a:pt x="2395" y="-4762"/>
                  </a:moveTo>
                  <a:lnTo>
                    <a:pt x="2395" y="105776"/>
                  </a:lnTo>
                </a:path>
              </a:pathLst>
            </a:custGeom>
            <a:ln w="14316">
              <a:solidFill>
                <a:srgbClr val="222222"/>
              </a:solidFill>
            </a:ln>
          </p:spPr>
          <p:txBody>
            <a:bodyPr wrap="square" lIns="0" tIns="0" rIns="0" bIns="0" rtlCol="0"/>
            <a:lstStyle/>
            <a:p>
              <a:endParaRPr/>
            </a:p>
          </p:txBody>
        </p:sp>
        <p:sp>
          <p:nvSpPr>
            <p:cNvPr id="43" name="object 42">
              <a:extLst>
                <a:ext uri="{FF2B5EF4-FFF2-40B4-BE49-F238E27FC236}">
                  <a16:creationId xmlns:a16="http://schemas.microsoft.com/office/drawing/2014/main" id="{207B4894-AA74-4BD8-B62D-F317C89C5248}"/>
                </a:ext>
              </a:extLst>
            </p:cNvPr>
            <p:cNvSpPr/>
            <p:nvPr/>
          </p:nvSpPr>
          <p:spPr>
            <a:xfrm>
              <a:off x="1598826" y="1105956"/>
              <a:ext cx="31750" cy="44450"/>
            </a:xfrm>
            <a:custGeom>
              <a:avLst/>
              <a:gdLst/>
              <a:ahLst/>
              <a:cxnLst/>
              <a:rect l="l" t="t" r="r" b="b"/>
              <a:pathLst>
                <a:path w="31750" h="44450">
                  <a:moveTo>
                    <a:pt x="31430" y="43922"/>
                  </a:moveTo>
                  <a:lnTo>
                    <a:pt x="0" y="42431"/>
                  </a:lnTo>
                  <a:lnTo>
                    <a:pt x="17763" y="0"/>
                  </a:lnTo>
                  <a:lnTo>
                    <a:pt x="31430" y="43922"/>
                  </a:lnTo>
                  <a:close/>
                </a:path>
              </a:pathLst>
            </a:custGeom>
            <a:solidFill>
              <a:srgbClr val="222222"/>
            </a:solidFill>
          </p:spPr>
          <p:txBody>
            <a:bodyPr wrap="square" lIns="0" tIns="0" rIns="0" bIns="0" rtlCol="0"/>
            <a:lstStyle/>
            <a:p>
              <a:endParaRPr/>
            </a:p>
          </p:txBody>
        </p:sp>
        <p:sp>
          <p:nvSpPr>
            <p:cNvPr id="44" name="object 43">
              <a:extLst>
                <a:ext uri="{FF2B5EF4-FFF2-40B4-BE49-F238E27FC236}">
                  <a16:creationId xmlns:a16="http://schemas.microsoft.com/office/drawing/2014/main" id="{7A7188C8-5DDB-441E-97AD-C1040F37DA5C}"/>
                </a:ext>
              </a:extLst>
            </p:cNvPr>
            <p:cNvSpPr/>
            <p:nvPr/>
          </p:nvSpPr>
          <p:spPr>
            <a:xfrm>
              <a:off x="1598826" y="1105956"/>
              <a:ext cx="31750" cy="44450"/>
            </a:xfrm>
            <a:custGeom>
              <a:avLst/>
              <a:gdLst/>
              <a:ahLst/>
              <a:cxnLst/>
              <a:rect l="l" t="t" r="r" b="b"/>
              <a:pathLst>
                <a:path w="31750" h="44450">
                  <a:moveTo>
                    <a:pt x="31430" y="43922"/>
                  </a:moveTo>
                  <a:lnTo>
                    <a:pt x="17763" y="0"/>
                  </a:lnTo>
                  <a:lnTo>
                    <a:pt x="0" y="42431"/>
                  </a:lnTo>
                  <a:lnTo>
                    <a:pt x="31430" y="43922"/>
                  </a:lnTo>
                  <a:close/>
                </a:path>
              </a:pathLst>
            </a:custGeom>
            <a:ln w="9524">
              <a:solidFill>
                <a:srgbClr val="222222"/>
              </a:solidFill>
            </a:ln>
          </p:spPr>
          <p:txBody>
            <a:bodyPr wrap="square" lIns="0" tIns="0" rIns="0" bIns="0" rtlCol="0"/>
            <a:lstStyle/>
            <a:p>
              <a:endParaRPr/>
            </a:p>
          </p:txBody>
        </p:sp>
      </p:grpSp>
      <p:grpSp>
        <p:nvGrpSpPr>
          <p:cNvPr id="45" name="object 44">
            <a:extLst>
              <a:ext uri="{FF2B5EF4-FFF2-40B4-BE49-F238E27FC236}">
                <a16:creationId xmlns:a16="http://schemas.microsoft.com/office/drawing/2014/main" id="{A49884C3-EA28-42BF-8D26-FDD0D8D31088}"/>
              </a:ext>
            </a:extLst>
          </p:cNvPr>
          <p:cNvGrpSpPr/>
          <p:nvPr/>
        </p:nvGrpSpPr>
        <p:grpSpPr>
          <a:xfrm>
            <a:off x="754892" y="2679489"/>
            <a:ext cx="1812289" cy="1469390"/>
            <a:chOff x="719174" y="1642522"/>
            <a:chExt cx="1812289" cy="1469390"/>
          </a:xfrm>
        </p:grpSpPr>
        <p:sp>
          <p:nvSpPr>
            <p:cNvPr id="46" name="object 45">
              <a:extLst>
                <a:ext uri="{FF2B5EF4-FFF2-40B4-BE49-F238E27FC236}">
                  <a16:creationId xmlns:a16="http://schemas.microsoft.com/office/drawing/2014/main" id="{90502719-B2DC-48A9-B26A-7B2B110580A7}"/>
                </a:ext>
              </a:extLst>
            </p:cNvPr>
            <p:cNvSpPr/>
            <p:nvPr/>
          </p:nvSpPr>
          <p:spPr>
            <a:xfrm>
              <a:off x="1056549" y="1652047"/>
              <a:ext cx="1121410" cy="629285"/>
            </a:xfrm>
            <a:custGeom>
              <a:avLst/>
              <a:gdLst/>
              <a:ahLst/>
              <a:cxnLst/>
              <a:rect l="l" t="t" r="r" b="b"/>
              <a:pathLst>
                <a:path w="1121410" h="629285">
                  <a:moveTo>
                    <a:pt x="1121399" y="628799"/>
                  </a:moveTo>
                  <a:lnTo>
                    <a:pt x="0" y="628799"/>
                  </a:lnTo>
                  <a:lnTo>
                    <a:pt x="0" y="0"/>
                  </a:lnTo>
                  <a:lnTo>
                    <a:pt x="1121399" y="0"/>
                  </a:lnTo>
                  <a:lnTo>
                    <a:pt x="1121399" y="628799"/>
                  </a:lnTo>
                  <a:close/>
                </a:path>
              </a:pathLst>
            </a:custGeom>
            <a:solidFill>
              <a:srgbClr val="D9D1E9">
                <a:alpha val="30587"/>
              </a:srgbClr>
            </a:solidFill>
          </p:spPr>
          <p:txBody>
            <a:bodyPr wrap="square" lIns="0" tIns="0" rIns="0" bIns="0" rtlCol="0"/>
            <a:lstStyle/>
            <a:p>
              <a:endParaRPr/>
            </a:p>
          </p:txBody>
        </p:sp>
        <p:sp>
          <p:nvSpPr>
            <p:cNvPr id="47" name="object 46">
              <a:extLst>
                <a:ext uri="{FF2B5EF4-FFF2-40B4-BE49-F238E27FC236}">
                  <a16:creationId xmlns:a16="http://schemas.microsoft.com/office/drawing/2014/main" id="{097826DB-CCD8-47EE-8869-E486EFB02924}"/>
                </a:ext>
              </a:extLst>
            </p:cNvPr>
            <p:cNvSpPr/>
            <p:nvPr/>
          </p:nvSpPr>
          <p:spPr>
            <a:xfrm>
              <a:off x="1056549" y="1652047"/>
              <a:ext cx="1121410" cy="629285"/>
            </a:xfrm>
            <a:custGeom>
              <a:avLst/>
              <a:gdLst/>
              <a:ahLst/>
              <a:cxnLst/>
              <a:rect l="l" t="t" r="r" b="b"/>
              <a:pathLst>
                <a:path w="1121410" h="629285">
                  <a:moveTo>
                    <a:pt x="0" y="0"/>
                  </a:moveTo>
                  <a:lnTo>
                    <a:pt x="1121399" y="0"/>
                  </a:lnTo>
                  <a:lnTo>
                    <a:pt x="1121399" y="628799"/>
                  </a:lnTo>
                  <a:lnTo>
                    <a:pt x="0" y="628799"/>
                  </a:lnTo>
                  <a:lnTo>
                    <a:pt x="0" y="0"/>
                  </a:lnTo>
                  <a:close/>
                </a:path>
              </a:pathLst>
            </a:custGeom>
            <a:ln w="19049">
              <a:solidFill>
                <a:srgbClr val="674EA7"/>
              </a:solidFill>
            </a:ln>
          </p:spPr>
          <p:txBody>
            <a:bodyPr wrap="square" lIns="0" tIns="0" rIns="0" bIns="0" rtlCol="0"/>
            <a:lstStyle/>
            <a:p>
              <a:endParaRPr/>
            </a:p>
          </p:txBody>
        </p:sp>
        <p:sp>
          <p:nvSpPr>
            <p:cNvPr id="48" name="object 47">
              <a:extLst>
                <a:ext uri="{FF2B5EF4-FFF2-40B4-BE49-F238E27FC236}">
                  <a16:creationId xmlns:a16="http://schemas.microsoft.com/office/drawing/2014/main" id="{78232D29-7131-4A32-814F-D9E48D2F652E}"/>
                </a:ext>
              </a:extLst>
            </p:cNvPr>
            <p:cNvSpPr/>
            <p:nvPr/>
          </p:nvSpPr>
          <p:spPr>
            <a:xfrm>
              <a:off x="728699" y="2393875"/>
              <a:ext cx="1793239" cy="249554"/>
            </a:xfrm>
            <a:custGeom>
              <a:avLst/>
              <a:gdLst/>
              <a:ahLst/>
              <a:cxnLst/>
              <a:rect l="l" t="t" r="r" b="b"/>
              <a:pathLst>
                <a:path w="1793239" h="249555">
                  <a:moveTo>
                    <a:pt x="1793099" y="249299"/>
                  </a:moveTo>
                  <a:lnTo>
                    <a:pt x="0" y="249299"/>
                  </a:lnTo>
                  <a:lnTo>
                    <a:pt x="0" y="0"/>
                  </a:lnTo>
                  <a:lnTo>
                    <a:pt x="1793099" y="0"/>
                  </a:lnTo>
                  <a:lnTo>
                    <a:pt x="1793099" y="249299"/>
                  </a:lnTo>
                  <a:close/>
                </a:path>
              </a:pathLst>
            </a:custGeom>
            <a:solidFill>
              <a:srgbClr val="D9D1E9"/>
            </a:solidFill>
          </p:spPr>
          <p:txBody>
            <a:bodyPr wrap="square" lIns="0" tIns="0" rIns="0" bIns="0" rtlCol="0"/>
            <a:lstStyle/>
            <a:p>
              <a:endParaRPr/>
            </a:p>
          </p:txBody>
        </p:sp>
        <p:sp>
          <p:nvSpPr>
            <p:cNvPr id="49" name="object 48">
              <a:extLst>
                <a:ext uri="{FF2B5EF4-FFF2-40B4-BE49-F238E27FC236}">
                  <a16:creationId xmlns:a16="http://schemas.microsoft.com/office/drawing/2014/main" id="{6A44F1AE-C16B-4FF6-B681-890D5B278330}"/>
                </a:ext>
              </a:extLst>
            </p:cNvPr>
            <p:cNvSpPr/>
            <p:nvPr/>
          </p:nvSpPr>
          <p:spPr>
            <a:xfrm>
              <a:off x="728699" y="2393875"/>
              <a:ext cx="1793239" cy="249554"/>
            </a:xfrm>
            <a:custGeom>
              <a:avLst/>
              <a:gdLst/>
              <a:ahLst/>
              <a:cxnLst/>
              <a:rect l="l" t="t" r="r" b="b"/>
              <a:pathLst>
                <a:path w="1793239" h="249555">
                  <a:moveTo>
                    <a:pt x="0" y="0"/>
                  </a:moveTo>
                  <a:lnTo>
                    <a:pt x="1793099" y="0"/>
                  </a:lnTo>
                  <a:lnTo>
                    <a:pt x="1793099" y="249299"/>
                  </a:lnTo>
                  <a:lnTo>
                    <a:pt x="0" y="249299"/>
                  </a:lnTo>
                  <a:lnTo>
                    <a:pt x="0" y="0"/>
                  </a:lnTo>
                  <a:close/>
                </a:path>
              </a:pathLst>
            </a:custGeom>
            <a:ln w="19049">
              <a:solidFill>
                <a:srgbClr val="674EA7"/>
              </a:solidFill>
            </a:ln>
          </p:spPr>
          <p:txBody>
            <a:bodyPr wrap="square" lIns="0" tIns="0" rIns="0" bIns="0" rtlCol="0"/>
            <a:lstStyle/>
            <a:p>
              <a:endParaRPr/>
            </a:p>
          </p:txBody>
        </p:sp>
        <p:sp>
          <p:nvSpPr>
            <p:cNvPr id="50" name="object 49">
              <a:extLst>
                <a:ext uri="{FF2B5EF4-FFF2-40B4-BE49-F238E27FC236}">
                  <a16:creationId xmlns:a16="http://schemas.microsoft.com/office/drawing/2014/main" id="{B38BF53D-9FC2-4274-897A-16B0B2598F3B}"/>
                </a:ext>
              </a:extLst>
            </p:cNvPr>
            <p:cNvSpPr/>
            <p:nvPr/>
          </p:nvSpPr>
          <p:spPr>
            <a:xfrm>
              <a:off x="1830627"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1" name="object 50">
              <a:extLst>
                <a:ext uri="{FF2B5EF4-FFF2-40B4-BE49-F238E27FC236}">
                  <a16:creationId xmlns:a16="http://schemas.microsoft.com/office/drawing/2014/main" id="{BF677CF1-FBA8-472C-B7B3-3C887558D6B1}"/>
                </a:ext>
              </a:extLst>
            </p:cNvPr>
            <p:cNvSpPr/>
            <p:nvPr/>
          </p:nvSpPr>
          <p:spPr>
            <a:xfrm>
              <a:off x="1830627"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2" name="object 51">
              <a:extLst>
                <a:ext uri="{FF2B5EF4-FFF2-40B4-BE49-F238E27FC236}">
                  <a16:creationId xmlns:a16="http://schemas.microsoft.com/office/drawing/2014/main" id="{6EF57758-B5A1-4104-AF09-685F10236CBA}"/>
                </a:ext>
              </a:extLst>
            </p:cNvPr>
            <p:cNvSpPr/>
            <p:nvPr/>
          </p:nvSpPr>
          <p:spPr>
            <a:xfrm>
              <a:off x="1476226" y="282753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3" name="object 52">
              <a:extLst>
                <a:ext uri="{FF2B5EF4-FFF2-40B4-BE49-F238E27FC236}">
                  <a16:creationId xmlns:a16="http://schemas.microsoft.com/office/drawing/2014/main" id="{5156DAB4-2735-4BAC-8AAC-F1D00C056E40}"/>
                </a:ext>
              </a:extLst>
            </p:cNvPr>
            <p:cNvSpPr/>
            <p:nvPr/>
          </p:nvSpPr>
          <p:spPr>
            <a:xfrm>
              <a:off x="1476226" y="282753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4" name="object 53">
              <a:extLst>
                <a:ext uri="{FF2B5EF4-FFF2-40B4-BE49-F238E27FC236}">
                  <a16:creationId xmlns:a16="http://schemas.microsoft.com/office/drawing/2014/main" id="{D0422D22-50D9-4B6F-93EF-D650A96918E6}"/>
                </a:ext>
              </a:extLst>
            </p:cNvPr>
            <p:cNvSpPr/>
            <p:nvPr/>
          </p:nvSpPr>
          <p:spPr>
            <a:xfrm>
              <a:off x="1121826" y="282753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55" name="object 54">
              <a:extLst>
                <a:ext uri="{FF2B5EF4-FFF2-40B4-BE49-F238E27FC236}">
                  <a16:creationId xmlns:a16="http://schemas.microsoft.com/office/drawing/2014/main" id="{1F8FDD9D-779E-4828-933D-0E703450DC58}"/>
                </a:ext>
              </a:extLst>
            </p:cNvPr>
            <p:cNvSpPr/>
            <p:nvPr/>
          </p:nvSpPr>
          <p:spPr>
            <a:xfrm>
              <a:off x="1121826" y="282753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6" name="object 55">
            <a:extLst>
              <a:ext uri="{FF2B5EF4-FFF2-40B4-BE49-F238E27FC236}">
                <a16:creationId xmlns:a16="http://schemas.microsoft.com/office/drawing/2014/main" id="{515AE737-3D7F-49D6-8EBE-C11F7BD050CC}"/>
              </a:ext>
            </a:extLst>
          </p:cNvPr>
          <p:cNvSpPr txBox="1"/>
          <p:nvPr/>
        </p:nvSpPr>
        <p:spPr>
          <a:xfrm>
            <a:off x="509218" y="3429000"/>
            <a:ext cx="2383790" cy="1943100"/>
          </a:xfrm>
          <a:prstGeom prst="rect">
            <a:avLst/>
          </a:prstGeom>
        </p:spPr>
        <p:txBody>
          <a:bodyPr vert="horz" wrap="square" lIns="0" tIns="12700" rIns="0" bIns="0" rtlCol="0">
            <a:spAutoFit/>
          </a:bodyPr>
          <a:lstStyle/>
          <a:p>
            <a:pPr marL="459740">
              <a:lnSpc>
                <a:spcPct val="100000"/>
              </a:lnSpc>
              <a:spcBef>
                <a:spcPts val="100"/>
              </a:spcBef>
            </a:pPr>
            <a:r>
              <a:rPr sz="1400" spc="-5" dirty="0">
                <a:latin typeface="Arial MT"/>
                <a:cs typeface="Arial MT"/>
              </a:rPr>
              <a:t>position</a:t>
            </a:r>
            <a:r>
              <a:rPr sz="1400" spc="-50" dirty="0">
                <a:latin typeface="Arial MT"/>
                <a:cs typeface="Arial MT"/>
              </a:rPr>
              <a:t> </a:t>
            </a:r>
            <a:r>
              <a:rPr sz="1400" spc="-5" dirty="0">
                <a:latin typeface="Arial MT"/>
                <a:cs typeface="Arial MT"/>
              </a:rPr>
              <a:t>encoding</a:t>
            </a:r>
            <a:endParaRPr sz="1400">
              <a:latin typeface="Arial MT"/>
              <a:cs typeface="Arial MT"/>
            </a:endParaRPr>
          </a:p>
          <a:p>
            <a:pPr>
              <a:lnSpc>
                <a:spcPct val="100000"/>
              </a:lnSpc>
              <a:spcBef>
                <a:spcPts val="25"/>
              </a:spcBef>
            </a:pPr>
            <a:endParaRPr sz="1700">
              <a:latin typeface="Arial MT"/>
              <a:cs typeface="Arial MT"/>
            </a:endParaRPr>
          </a:p>
          <a:p>
            <a:pPr marL="742315">
              <a:lnSpc>
                <a:spcPct val="100000"/>
              </a:lnSpc>
              <a:tabLst>
                <a:tab pos="1096645" algn="l"/>
                <a:tab pos="1450975"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a:p>
            <a:pPr marL="50800" marR="43180">
              <a:lnSpc>
                <a:spcPct val="100000"/>
              </a:lnSpc>
              <a:spcBef>
                <a:spcPts val="1355"/>
              </a:spcBef>
            </a:pPr>
            <a:r>
              <a:rPr sz="1200" spc="-5" dirty="0">
                <a:latin typeface="Arial MT"/>
                <a:cs typeface="Arial MT"/>
              </a:rPr>
              <a:t>Concatenate </a:t>
            </a:r>
            <a:r>
              <a:rPr sz="1200" dirty="0">
                <a:latin typeface="Arial MT"/>
                <a:cs typeface="Arial MT"/>
              </a:rPr>
              <a:t>special </a:t>
            </a:r>
            <a:r>
              <a:rPr sz="1200" spc="-5" dirty="0">
                <a:latin typeface="Arial MT"/>
                <a:cs typeface="Arial MT"/>
              </a:rPr>
              <a:t>positional </a:t>
            </a:r>
            <a:r>
              <a:rPr sz="1200" dirty="0">
                <a:latin typeface="Arial MT"/>
                <a:cs typeface="Arial MT"/>
              </a:rPr>
              <a:t> </a:t>
            </a:r>
            <a:r>
              <a:rPr sz="1200" spc="-5" dirty="0">
                <a:latin typeface="Arial MT"/>
                <a:cs typeface="Arial MT"/>
              </a:rPr>
              <a:t>encoding</a:t>
            </a:r>
            <a:r>
              <a:rPr sz="1200" spc="-15" dirty="0">
                <a:latin typeface="Arial MT"/>
                <a:cs typeface="Arial MT"/>
              </a:rPr>
              <a:t> </a:t>
            </a:r>
            <a:r>
              <a:rPr sz="1200" dirty="0">
                <a:solidFill>
                  <a:srgbClr val="674EA7"/>
                </a:solidFill>
                <a:latin typeface="Arial MT"/>
                <a:cs typeface="Arial MT"/>
              </a:rPr>
              <a:t>p</a:t>
            </a:r>
            <a:r>
              <a:rPr sz="1200" baseline="-31250" dirty="0">
                <a:solidFill>
                  <a:srgbClr val="674EA7"/>
                </a:solidFill>
                <a:latin typeface="Arial MT"/>
                <a:cs typeface="Arial MT"/>
              </a:rPr>
              <a:t>j</a:t>
            </a:r>
            <a:r>
              <a:rPr sz="1200" spc="142" baseline="-31250" dirty="0">
                <a:solidFill>
                  <a:srgbClr val="674EA7"/>
                </a:solidFill>
                <a:latin typeface="Arial MT"/>
                <a:cs typeface="Arial MT"/>
              </a:rPr>
              <a:t> </a:t>
            </a:r>
            <a:r>
              <a:rPr sz="1200" spc="-5" dirty="0">
                <a:latin typeface="Arial MT"/>
                <a:cs typeface="Arial MT"/>
              </a:rPr>
              <a:t>to</a:t>
            </a:r>
            <a:r>
              <a:rPr sz="1200" spc="-15" dirty="0">
                <a:latin typeface="Arial MT"/>
                <a:cs typeface="Arial MT"/>
              </a:rPr>
              <a:t> </a:t>
            </a:r>
            <a:r>
              <a:rPr sz="1200" spc="-5" dirty="0">
                <a:latin typeface="Arial MT"/>
                <a:cs typeface="Arial MT"/>
              </a:rPr>
              <a:t>each</a:t>
            </a:r>
            <a:r>
              <a:rPr sz="1200" spc="-20" dirty="0">
                <a:latin typeface="Arial MT"/>
                <a:cs typeface="Arial MT"/>
              </a:rPr>
              <a:t> </a:t>
            </a:r>
            <a:r>
              <a:rPr sz="1200" spc="-5" dirty="0">
                <a:latin typeface="Arial MT"/>
                <a:cs typeface="Arial MT"/>
              </a:rPr>
              <a:t>input</a:t>
            </a:r>
            <a:r>
              <a:rPr sz="1200" spc="-15" dirty="0">
                <a:latin typeface="Arial MT"/>
                <a:cs typeface="Arial MT"/>
              </a:rPr>
              <a:t> </a:t>
            </a:r>
            <a:r>
              <a:rPr sz="1200" dirty="0">
                <a:latin typeface="Arial MT"/>
                <a:cs typeface="Arial MT"/>
              </a:rPr>
              <a:t>vector</a:t>
            </a:r>
            <a:r>
              <a:rPr sz="1200" spc="-5" dirty="0">
                <a:latin typeface="Arial MT"/>
                <a:cs typeface="Arial MT"/>
              </a:rPr>
              <a:t> </a:t>
            </a:r>
            <a:r>
              <a:rPr sz="1200" dirty="0">
                <a:solidFill>
                  <a:srgbClr val="674EA7"/>
                </a:solidFill>
                <a:latin typeface="Arial MT"/>
                <a:cs typeface="Arial MT"/>
              </a:rPr>
              <a:t>x</a:t>
            </a:r>
            <a:r>
              <a:rPr sz="1200" baseline="-31250" dirty="0">
                <a:solidFill>
                  <a:srgbClr val="674EA7"/>
                </a:solidFill>
                <a:latin typeface="Arial MT"/>
                <a:cs typeface="Arial MT"/>
              </a:rPr>
              <a:t>j</a:t>
            </a:r>
            <a:endParaRPr sz="1200" baseline="-31250">
              <a:latin typeface="Arial MT"/>
              <a:cs typeface="Arial MT"/>
            </a:endParaRPr>
          </a:p>
          <a:p>
            <a:pPr marL="50800" marR="263525">
              <a:lnSpc>
                <a:spcPct val="100000"/>
              </a:lnSpc>
              <a:spcBef>
                <a:spcPts val="1440"/>
              </a:spcBef>
            </a:pPr>
            <a:r>
              <a:rPr sz="1200" spc="-15" dirty="0">
                <a:latin typeface="Arial MT"/>
                <a:cs typeface="Arial MT"/>
              </a:rPr>
              <a:t>We </a:t>
            </a:r>
            <a:r>
              <a:rPr sz="1200" spc="-5" dirty="0">
                <a:latin typeface="Arial MT"/>
                <a:cs typeface="Arial MT"/>
              </a:rPr>
              <a:t>use </a:t>
            </a:r>
            <a:r>
              <a:rPr sz="1200" dirty="0">
                <a:latin typeface="Arial MT"/>
                <a:cs typeface="Arial MT"/>
              </a:rPr>
              <a:t>a </a:t>
            </a:r>
            <a:r>
              <a:rPr sz="1200" spc="-5" dirty="0">
                <a:latin typeface="Arial MT"/>
                <a:cs typeface="Arial MT"/>
              </a:rPr>
              <a:t>function </a:t>
            </a:r>
            <a:r>
              <a:rPr sz="1200" i="1" spc="-5" dirty="0">
                <a:solidFill>
                  <a:srgbClr val="674EA7"/>
                </a:solidFill>
                <a:latin typeface="Arial"/>
                <a:cs typeface="Arial"/>
              </a:rPr>
              <a:t>pos</a:t>
            </a:r>
            <a:r>
              <a:rPr sz="1200" spc="-5" dirty="0">
                <a:solidFill>
                  <a:srgbClr val="674EA7"/>
                </a:solidFill>
                <a:latin typeface="Arial MT"/>
                <a:cs typeface="Arial MT"/>
              </a:rPr>
              <a:t>: </a:t>
            </a:r>
            <a:r>
              <a:rPr sz="1200" dirty="0">
                <a:solidFill>
                  <a:srgbClr val="674EA7"/>
                </a:solidFill>
                <a:latin typeface="Arial MT"/>
                <a:cs typeface="Arial MT"/>
              </a:rPr>
              <a:t>N →R</a:t>
            </a:r>
            <a:r>
              <a:rPr sz="1200" baseline="31250" dirty="0">
                <a:solidFill>
                  <a:srgbClr val="674EA7"/>
                </a:solidFill>
                <a:latin typeface="Arial MT"/>
                <a:cs typeface="Arial MT"/>
              </a:rPr>
              <a:t>d </a:t>
            </a:r>
            <a:r>
              <a:rPr sz="1200" spc="-315" baseline="31250" dirty="0">
                <a:solidFill>
                  <a:srgbClr val="674EA7"/>
                </a:solidFill>
                <a:latin typeface="Arial MT"/>
                <a:cs typeface="Arial MT"/>
              </a:rPr>
              <a:t> </a:t>
            </a:r>
            <a:r>
              <a:rPr sz="1200" spc="-5" dirty="0">
                <a:latin typeface="Arial MT"/>
                <a:cs typeface="Arial MT"/>
              </a:rPr>
              <a:t>to</a:t>
            </a:r>
            <a:r>
              <a:rPr sz="1200" spc="-20" dirty="0">
                <a:latin typeface="Arial MT"/>
                <a:cs typeface="Arial MT"/>
              </a:rPr>
              <a:t> </a:t>
            </a:r>
            <a:r>
              <a:rPr sz="1200" spc="-5" dirty="0">
                <a:latin typeface="Arial MT"/>
                <a:cs typeface="Arial MT"/>
              </a:rPr>
              <a:t>process</a:t>
            </a:r>
            <a:r>
              <a:rPr sz="1200" spc="-15" dirty="0">
                <a:latin typeface="Arial MT"/>
                <a:cs typeface="Arial MT"/>
              </a:rPr>
              <a:t> </a:t>
            </a:r>
            <a:r>
              <a:rPr sz="1200" spc="-5" dirty="0">
                <a:latin typeface="Arial MT"/>
                <a:cs typeface="Arial MT"/>
              </a:rPr>
              <a:t>the</a:t>
            </a:r>
            <a:r>
              <a:rPr sz="1200" spc="-15" dirty="0">
                <a:latin typeface="Arial MT"/>
                <a:cs typeface="Arial MT"/>
              </a:rPr>
              <a:t> </a:t>
            </a:r>
            <a:r>
              <a:rPr sz="1200" spc="-5" dirty="0">
                <a:latin typeface="Arial MT"/>
                <a:cs typeface="Arial MT"/>
              </a:rPr>
              <a:t>position</a:t>
            </a:r>
            <a:r>
              <a:rPr sz="1200" spc="5" dirty="0">
                <a:latin typeface="Arial MT"/>
                <a:cs typeface="Arial MT"/>
              </a:rPr>
              <a:t> </a:t>
            </a:r>
            <a:r>
              <a:rPr sz="1200" dirty="0">
                <a:solidFill>
                  <a:srgbClr val="674EA7"/>
                </a:solidFill>
                <a:latin typeface="Arial MT"/>
                <a:cs typeface="Arial MT"/>
              </a:rPr>
              <a:t>j</a:t>
            </a:r>
            <a:r>
              <a:rPr sz="1200" spc="-15" dirty="0">
                <a:solidFill>
                  <a:srgbClr val="674EA7"/>
                </a:solidFill>
                <a:latin typeface="Arial MT"/>
                <a:cs typeface="Arial MT"/>
              </a:rPr>
              <a:t> </a:t>
            </a:r>
            <a:r>
              <a:rPr sz="1200" spc="-5" dirty="0">
                <a:latin typeface="Arial MT"/>
                <a:cs typeface="Arial MT"/>
              </a:rPr>
              <a:t>of</a:t>
            </a:r>
            <a:r>
              <a:rPr sz="1200" spc="-15" dirty="0">
                <a:latin typeface="Arial MT"/>
                <a:cs typeface="Arial MT"/>
              </a:rPr>
              <a:t> </a:t>
            </a:r>
            <a:r>
              <a:rPr sz="1200" spc="-5" dirty="0">
                <a:latin typeface="Arial MT"/>
                <a:cs typeface="Arial MT"/>
              </a:rPr>
              <a:t>the</a:t>
            </a:r>
            <a:endParaRPr sz="1200">
              <a:latin typeface="Arial MT"/>
              <a:cs typeface="Arial MT"/>
            </a:endParaRPr>
          </a:p>
          <a:p>
            <a:pPr marL="50800">
              <a:lnSpc>
                <a:spcPct val="100000"/>
              </a:lnSpc>
            </a:pPr>
            <a:r>
              <a:rPr sz="1200" dirty="0">
                <a:latin typeface="Arial MT"/>
                <a:cs typeface="Arial MT"/>
              </a:rPr>
              <a:t>vector</a:t>
            </a:r>
            <a:r>
              <a:rPr sz="1200" spc="-25" dirty="0">
                <a:latin typeface="Arial MT"/>
                <a:cs typeface="Arial MT"/>
              </a:rPr>
              <a:t> </a:t>
            </a:r>
            <a:r>
              <a:rPr sz="1200" spc="-5" dirty="0">
                <a:latin typeface="Arial MT"/>
                <a:cs typeface="Arial MT"/>
              </a:rPr>
              <a:t>into</a:t>
            </a:r>
            <a:r>
              <a:rPr sz="1200" spc="-20" dirty="0">
                <a:latin typeface="Arial MT"/>
                <a:cs typeface="Arial MT"/>
              </a:rPr>
              <a:t> </a:t>
            </a:r>
            <a:r>
              <a:rPr sz="1200" dirty="0">
                <a:latin typeface="Arial MT"/>
                <a:cs typeface="Arial MT"/>
              </a:rPr>
              <a:t>a</a:t>
            </a:r>
            <a:r>
              <a:rPr sz="1200" spc="-25" dirty="0">
                <a:latin typeface="Arial MT"/>
                <a:cs typeface="Arial MT"/>
              </a:rPr>
              <a:t> </a:t>
            </a:r>
            <a:r>
              <a:rPr sz="1200" spc="-5" dirty="0">
                <a:latin typeface="Arial MT"/>
                <a:cs typeface="Arial MT"/>
              </a:rPr>
              <a:t>d-dimensional</a:t>
            </a:r>
            <a:r>
              <a:rPr sz="1200" spc="-20" dirty="0">
                <a:latin typeface="Arial MT"/>
                <a:cs typeface="Arial MT"/>
              </a:rPr>
              <a:t> </a:t>
            </a:r>
            <a:r>
              <a:rPr sz="1200" dirty="0">
                <a:latin typeface="Arial MT"/>
                <a:cs typeface="Arial MT"/>
              </a:rPr>
              <a:t>vector</a:t>
            </a:r>
            <a:endParaRPr sz="1200">
              <a:latin typeface="Arial MT"/>
              <a:cs typeface="Arial MT"/>
            </a:endParaRPr>
          </a:p>
        </p:txBody>
      </p:sp>
      <p:grpSp>
        <p:nvGrpSpPr>
          <p:cNvPr id="57" name="object 56">
            <a:extLst>
              <a:ext uri="{FF2B5EF4-FFF2-40B4-BE49-F238E27FC236}">
                <a16:creationId xmlns:a16="http://schemas.microsoft.com/office/drawing/2014/main" id="{B2538DDA-8559-45D6-A486-EB6444851211}"/>
              </a:ext>
            </a:extLst>
          </p:cNvPr>
          <p:cNvGrpSpPr/>
          <p:nvPr/>
        </p:nvGrpSpPr>
        <p:grpSpPr>
          <a:xfrm>
            <a:off x="1094617" y="3285499"/>
            <a:ext cx="1140460" cy="906780"/>
            <a:chOff x="1058899" y="2248532"/>
            <a:chExt cx="1140460" cy="906780"/>
          </a:xfrm>
        </p:grpSpPr>
        <p:sp>
          <p:nvSpPr>
            <p:cNvPr id="58" name="object 57">
              <a:extLst>
                <a:ext uri="{FF2B5EF4-FFF2-40B4-BE49-F238E27FC236}">
                  <a16:creationId xmlns:a16="http://schemas.microsoft.com/office/drawing/2014/main" id="{603538D6-9644-4EB8-B1C2-A71EF730E5CD}"/>
                </a:ext>
              </a:extLst>
            </p:cNvPr>
            <p:cNvSpPr/>
            <p:nvPr/>
          </p:nvSpPr>
          <p:spPr>
            <a:xfrm>
              <a:off x="1622792" y="2296506"/>
              <a:ext cx="2540" cy="97790"/>
            </a:xfrm>
            <a:custGeom>
              <a:avLst/>
              <a:gdLst/>
              <a:ahLst/>
              <a:cxnLst/>
              <a:rect l="l" t="t" r="r" b="b"/>
              <a:pathLst>
                <a:path w="2540" h="97789">
                  <a:moveTo>
                    <a:pt x="1228" y="-4762"/>
                  </a:moveTo>
                  <a:lnTo>
                    <a:pt x="1228" y="102130"/>
                  </a:lnTo>
                </a:path>
              </a:pathLst>
            </a:custGeom>
            <a:ln w="11982">
              <a:solidFill>
                <a:srgbClr val="222222"/>
              </a:solidFill>
            </a:ln>
          </p:spPr>
          <p:txBody>
            <a:bodyPr wrap="square" lIns="0" tIns="0" rIns="0" bIns="0" rtlCol="0"/>
            <a:lstStyle/>
            <a:p>
              <a:endParaRPr/>
            </a:p>
          </p:txBody>
        </p:sp>
        <p:sp>
          <p:nvSpPr>
            <p:cNvPr id="59" name="object 58">
              <a:extLst>
                <a:ext uri="{FF2B5EF4-FFF2-40B4-BE49-F238E27FC236}">
                  <a16:creationId xmlns:a16="http://schemas.microsoft.com/office/drawing/2014/main" id="{2FAA2289-68BF-4422-98F7-A84CE68DF0F3}"/>
                </a:ext>
              </a:extLst>
            </p:cNvPr>
            <p:cNvSpPr/>
            <p:nvPr/>
          </p:nvSpPr>
          <p:spPr>
            <a:xfrm>
              <a:off x="1607064" y="2253295"/>
              <a:ext cx="31750" cy="43815"/>
            </a:xfrm>
            <a:custGeom>
              <a:avLst/>
              <a:gdLst/>
              <a:ahLst/>
              <a:cxnLst/>
              <a:rect l="l" t="t" r="r" b="b"/>
              <a:pathLst>
                <a:path w="31750" h="43814">
                  <a:moveTo>
                    <a:pt x="0" y="43608"/>
                  </a:moveTo>
                  <a:lnTo>
                    <a:pt x="14636" y="0"/>
                  </a:lnTo>
                  <a:lnTo>
                    <a:pt x="31455" y="42814"/>
                  </a:lnTo>
                  <a:lnTo>
                    <a:pt x="0" y="43608"/>
                  </a:lnTo>
                  <a:close/>
                </a:path>
              </a:pathLst>
            </a:custGeom>
            <a:solidFill>
              <a:srgbClr val="222222"/>
            </a:solidFill>
          </p:spPr>
          <p:txBody>
            <a:bodyPr wrap="square" lIns="0" tIns="0" rIns="0" bIns="0" rtlCol="0"/>
            <a:lstStyle/>
            <a:p>
              <a:endParaRPr/>
            </a:p>
          </p:txBody>
        </p:sp>
        <p:sp>
          <p:nvSpPr>
            <p:cNvPr id="60" name="object 59">
              <a:extLst>
                <a:ext uri="{FF2B5EF4-FFF2-40B4-BE49-F238E27FC236}">
                  <a16:creationId xmlns:a16="http://schemas.microsoft.com/office/drawing/2014/main" id="{B083B67E-F1E7-407E-A8E7-9E840C0BD50D}"/>
                </a:ext>
              </a:extLst>
            </p:cNvPr>
            <p:cNvSpPr/>
            <p:nvPr/>
          </p:nvSpPr>
          <p:spPr>
            <a:xfrm>
              <a:off x="1607064" y="2253295"/>
              <a:ext cx="31750" cy="43815"/>
            </a:xfrm>
            <a:custGeom>
              <a:avLst/>
              <a:gdLst/>
              <a:ahLst/>
              <a:cxnLst/>
              <a:rect l="l" t="t" r="r" b="b"/>
              <a:pathLst>
                <a:path w="31750" h="43814">
                  <a:moveTo>
                    <a:pt x="31455" y="42814"/>
                  </a:moveTo>
                  <a:lnTo>
                    <a:pt x="14636" y="0"/>
                  </a:lnTo>
                  <a:lnTo>
                    <a:pt x="0" y="43608"/>
                  </a:lnTo>
                  <a:lnTo>
                    <a:pt x="31455" y="42814"/>
                  </a:lnTo>
                  <a:close/>
                </a:path>
              </a:pathLst>
            </a:custGeom>
            <a:ln w="9524">
              <a:solidFill>
                <a:srgbClr val="222222"/>
              </a:solidFill>
            </a:ln>
          </p:spPr>
          <p:txBody>
            <a:bodyPr wrap="square" lIns="0" tIns="0" rIns="0" bIns="0" rtlCol="0"/>
            <a:lstStyle/>
            <a:p>
              <a:endParaRPr/>
            </a:p>
          </p:txBody>
        </p:sp>
        <p:sp>
          <p:nvSpPr>
            <p:cNvPr id="61" name="object 60">
              <a:extLst>
                <a:ext uri="{FF2B5EF4-FFF2-40B4-BE49-F238E27FC236}">
                  <a16:creationId xmlns:a16="http://schemas.microsoft.com/office/drawing/2014/main" id="{3B36F22C-A3E6-431C-A1EF-E1323D345CFF}"/>
                </a:ext>
              </a:extLst>
            </p:cNvPr>
            <p:cNvSpPr/>
            <p:nvPr/>
          </p:nvSpPr>
          <p:spPr>
            <a:xfrm>
              <a:off x="1626684" y="2700206"/>
              <a:ext cx="2540" cy="95885"/>
            </a:xfrm>
            <a:custGeom>
              <a:avLst/>
              <a:gdLst/>
              <a:ahLst/>
              <a:cxnLst/>
              <a:rect l="l" t="t" r="r" b="b"/>
              <a:pathLst>
                <a:path w="2539" h="95885">
                  <a:moveTo>
                    <a:pt x="1220" y="-4762"/>
                  </a:moveTo>
                  <a:lnTo>
                    <a:pt x="1220" y="100330"/>
                  </a:lnTo>
                </a:path>
              </a:pathLst>
            </a:custGeom>
            <a:ln w="11965">
              <a:solidFill>
                <a:srgbClr val="222222"/>
              </a:solidFill>
            </a:ln>
          </p:spPr>
          <p:txBody>
            <a:bodyPr wrap="square" lIns="0" tIns="0" rIns="0" bIns="0" rtlCol="0"/>
            <a:lstStyle/>
            <a:p>
              <a:endParaRPr/>
            </a:p>
          </p:txBody>
        </p:sp>
        <p:sp>
          <p:nvSpPr>
            <p:cNvPr id="62" name="object 61">
              <a:extLst>
                <a:ext uri="{FF2B5EF4-FFF2-40B4-BE49-F238E27FC236}">
                  <a16:creationId xmlns:a16="http://schemas.microsoft.com/office/drawing/2014/main" id="{3868B34C-D264-43FC-BB01-0E43B5B65911}"/>
                </a:ext>
              </a:extLst>
            </p:cNvPr>
            <p:cNvSpPr/>
            <p:nvPr/>
          </p:nvSpPr>
          <p:spPr>
            <a:xfrm>
              <a:off x="1610956" y="2656995"/>
              <a:ext cx="31750" cy="43815"/>
            </a:xfrm>
            <a:custGeom>
              <a:avLst/>
              <a:gdLst/>
              <a:ahLst/>
              <a:cxnLst/>
              <a:rect l="l" t="t" r="r" b="b"/>
              <a:pathLst>
                <a:path w="31750" h="43814">
                  <a:moveTo>
                    <a:pt x="0" y="43612"/>
                  </a:moveTo>
                  <a:lnTo>
                    <a:pt x="14624" y="0"/>
                  </a:lnTo>
                  <a:lnTo>
                    <a:pt x="31455" y="42809"/>
                  </a:lnTo>
                  <a:lnTo>
                    <a:pt x="0" y="43612"/>
                  </a:lnTo>
                  <a:close/>
                </a:path>
              </a:pathLst>
            </a:custGeom>
            <a:solidFill>
              <a:srgbClr val="222222"/>
            </a:solidFill>
          </p:spPr>
          <p:txBody>
            <a:bodyPr wrap="square" lIns="0" tIns="0" rIns="0" bIns="0" rtlCol="0"/>
            <a:lstStyle/>
            <a:p>
              <a:endParaRPr/>
            </a:p>
          </p:txBody>
        </p:sp>
        <p:sp>
          <p:nvSpPr>
            <p:cNvPr id="63" name="object 62">
              <a:extLst>
                <a:ext uri="{FF2B5EF4-FFF2-40B4-BE49-F238E27FC236}">
                  <a16:creationId xmlns:a16="http://schemas.microsoft.com/office/drawing/2014/main" id="{FB9358A4-B2E5-4270-8862-7113C9C8DDC5}"/>
                </a:ext>
              </a:extLst>
            </p:cNvPr>
            <p:cNvSpPr/>
            <p:nvPr/>
          </p:nvSpPr>
          <p:spPr>
            <a:xfrm>
              <a:off x="1610956" y="2656995"/>
              <a:ext cx="31750" cy="43815"/>
            </a:xfrm>
            <a:custGeom>
              <a:avLst/>
              <a:gdLst/>
              <a:ahLst/>
              <a:cxnLst/>
              <a:rect l="l" t="t" r="r" b="b"/>
              <a:pathLst>
                <a:path w="31750" h="43814">
                  <a:moveTo>
                    <a:pt x="31455" y="42809"/>
                  </a:moveTo>
                  <a:lnTo>
                    <a:pt x="14624" y="0"/>
                  </a:lnTo>
                  <a:lnTo>
                    <a:pt x="0" y="43612"/>
                  </a:lnTo>
                  <a:lnTo>
                    <a:pt x="31455" y="42809"/>
                  </a:lnTo>
                  <a:close/>
                </a:path>
              </a:pathLst>
            </a:custGeom>
            <a:ln w="9524">
              <a:solidFill>
                <a:srgbClr val="222222"/>
              </a:solidFill>
            </a:ln>
          </p:spPr>
          <p:txBody>
            <a:bodyPr wrap="square" lIns="0" tIns="0" rIns="0" bIns="0" rtlCol="0"/>
            <a:lstStyle/>
            <a:p>
              <a:endParaRPr/>
            </a:p>
          </p:txBody>
        </p:sp>
        <p:sp>
          <p:nvSpPr>
            <p:cNvPr id="64" name="object 63">
              <a:extLst>
                <a:ext uri="{FF2B5EF4-FFF2-40B4-BE49-F238E27FC236}">
                  <a16:creationId xmlns:a16="http://schemas.microsoft.com/office/drawing/2014/main" id="{631211B2-18D2-4600-9508-94A38E0235EE}"/>
                </a:ext>
              </a:extLst>
            </p:cNvPr>
            <p:cNvSpPr/>
            <p:nvPr/>
          </p:nvSpPr>
          <p:spPr>
            <a:xfrm>
              <a:off x="1068424" y="2795775"/>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65" name="object 64">
              <a:extLst>
                <a:ext uri="{FF2B5EF4-FFF2-40B4-BE49-F238E27FC236}">
                  <a16:creationId xmlns:a16="http://schemas.microsoft.com/office/drawing/2014/main" id="{2A15E20F-282F-4119-9150-0C65D1750589}"/>
                </a:ext>
              </a:extLst>
            </p:cNvPr>
            <p:cNvSpPr/>
            <p:nvPr/>
          </p:nvSpPr>
          <p:spPr>
            <a:xfrm>
              <a:off x="1068424" y="2795775"/>
              <a:ext cx="1121410" cy="349885"/>
            </a:xfrm>
            <a:custGeom>
              <a:avLst/>
              <a:gdLst/>
              <a:ahLst/>
              <a:cxnLst/>
              <a:rect l="l" t="t" r="r" b="b"/>
              <a:pathLst>
                <a:path w="1121410"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sp>
        <p:nvSpPr>
          <p:cNvPr id="8" name="矩形 7"/>
          <p:cNvSpPr/>
          <p:nvPr/>
        </p:nvSpPr>
        <p:spPr>
          <a:xfrm>
            <a:off x="3148206" y="2734195"/>
            <a:ext cx="5761877" cy="1646605"/>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sz="1600" b="1" dirty="0">
                <a:solidFill>
                  <a:srgbClr val="000000"/>
                </a:solidFill>
                <a:latin typeface="Helvetica Neue"/>
              </a:rPr>
              <a:t>从参数维度上</a:t>
            </a:r>
            <a:r>
              <a:rPr lang="zh-CN" altLang="en-US" sz="1600" dirty="0">
                <a:solidFill>
                  <a:srgbClr val="000000"/>
                </a:solidFill>
                <a:latin typeface="Helvetica Neue"/>
              </a:rPr>
              <a:t>，使用</a:t>
            </a:r>
            <a:r>
              <a:rPr lang="zh-CN" altLang="en-US" sz="1600" u="sng" dirty="0">
                <a:solidFill>
                  <a:srgbClr val="000000"/>
                </a:solidFill>
                <a:latin typeface="Helvetica Neue"/>
              </a:rPr>
              <a:t>三角函数</a:t>
            </a:r>
            <a:r>
              <a:rPr lang="en-US" altLang="zh-CN" sz="1600" u="sng" dirty="0">
                <a:solidFill>
                  <a:srgbClr val="000000"/>
                </a:solidFill>
                <a:latin typeface="Helvetica Neue"/>
              </a:rPr>
              <a:t>Position Encoding</a:t>
            </a:r>
            <a:r>
              <a:rPr lang="zh-CN" altLang="en-US" sz="1600" u="sng" dirty="0">
                <a:solidFill>
                  <a:srgbClr val="000000"/>
                </a:solidFill>
                <a:latin typeface="Helvetica Neue"/>
              </a:rPr>
              <a:t>不会引入额外参数，</a:t>
            </a:r>
            <a:r>
              <a:rPr lang="en-US" altLang="zh-CN" sz="1600" u="sng" dirty="0">
                <a:solidFill>
                  <a:srgbClr val="000000"/>
                </a:solidFill>
                <a:latin typeface="Helvetica Neue"/>
              </a:rPr>
              <a:t>Learned Positional Embedding</a:t>
            </a:r>
            <a:r>
              <a:rPr lang="zh-CN" altLang="en-US" sz="1600" u="sng" dirty="0">
                <a:solidFill>
                  <a:srgbClr val="000000"/>
                </a:solidFill>
                <a:latin typeface="Helvetica Neue"/>
              </a:rPr>
              <a:t>增加的参数量会随序列语句长度线性增长</a:t>
            </a:r>
            <a:r>
              <a:rPr lang="zh-CN" altLang="en-US" sz="1600" dirty="0" smtClean="0">
                <a:solidFill>
                  <a:srgbClr val="000000"/>
                </a:solidFill>
                <a:latin typeface="Helvetica Neue"/>
              </a:rPr>
              <a:t>。</a:t>
            </a:r>
            <a:endParaRPr lang="en-US" altLang="zh-CN" sz="1600" dirty="0" smtClean="0">
              <a:solidFill>
                <a:srgbClr val="000000"/>
              </a:solidFill>
              <a:latin typeface="Helvetica Neue"/>
            </a:endParaRPr>
          </a:p>
          <a:p>
            <a:pPr marL="285750" indent="-285750">
              <a:spcBef>
                <a:spcPts val="600"/>
              </a:spcBef>
              <a:buFont typeface="Arial" panose="020B0604020202020204" pitchFamily="34" charset="0"/>
              <a:buChar char="•"/>
            </a:pPr>
            <a:r>
              <a:rPr lang="zh-CN" altLang="en-US" sz="1600" b="1" dirty="0" smtClean="0">
                <a:solidFill>
                  <a:srgbClr val="000000"/>
                </a:solidFill>
                <a:latin typeface="Helvetica Neue"/>
              </a:rPr>
              <a:t>在</a:t>
            </a:r>
            <a:r>
              <a:rPr lang="zh-CN" altLang="en-US" sz="1600" b="1" dirty="0">
                <a:solidFill>
                  <a:srgbClr val="000000"/>
                </a:solidFill>
                <a:latin typeface="Helvetica Neue"/>
              </a:rPr>
              <a:t>可扩展性上</a:t>
            </a:r>
            <a:r>
              <a:rPr lang="zh-CN" altLang="en-US" sz="1600" dirty="0">
                <a:solidFill>
                  <a:srgbClr val="000000"/>
                </a:solidFill>
                <a:latin typeface="Helvetica Neue"/>
              </a:rPr>
              <a:t>，</a:t>
            </a:r>
            <a:r>
              <a:rPr lang="en-US" altLang="zh-CN" sz="1600" dirty="0">
                <a:solidFill>
                  <a:srgbClr val="000000"/>
                </a:solidFill>
                <a:latin typeface="Helvetica Neue"/>
              </a:rPr>
              <a:t>Learned Positional Embedding</a:t>
            </a:r>
            <a:r>
              <a:rPr lang="zh-CN" altLang="en-US" sz="1600" dirty="0">
                <a:solidFill>
                  <a:srgbClr val="000000"/>
                </a:solidFill>
                <a:latin typeface="Helvetica Neue"/>
              </a:rPr>
              <a:t>可扩展性较差，只能表征在</a:t>
            </a:r>
            <a:r>
              <a:rPr lang="en-US" altLang="zh-CN" sz="1600" dirty="0" err="1">
                <a:solidFill>
                  <a:srgbClr val="000000"/>
                </a:solidFill>
                <a:latin typeface="Helvetica Neue"/>
              </a:rPr>
              <a:t>max_</a:t>
            </a:r>
            <a:r>
              <a:rPr lang="en-US" altLang="zh-CN" sz="1600" i="1" dirty="0" err="1">
                <a:solidFill>
                  <a:srgbClr val="000000"/>
                </a:solidFill>
                <a:latin typeface="Helvetica Neue"/>
              </a:rPr>
              <a:t>seq_</a:t>
            </a:r>
            <a:r>
              <a:rPr lang="en-US" altLang="zh-CN" sz="1600" dirty="0" err="1">
                <a:solidFill>
                  <a:srgbClr val="000000"/>
                </a:solidFill>
                <a:latin typeface="Helvetica Neue"/>
              </a:rPr>
              <a:t>length</a:t>
            </a:r>
            <a:r>
              <a:rPr lang="zh-CN" altLang="en-US" sz="1600" dirty="0">
                <a:solidFill>
                  <a:srgbClr val="000000"/>
                </a:solidFill>
                <a:latin typeface="Helvetica Neue"/>
              </a:rPr>
              <a:t>以内的位置，而三角函数</a:t>
            </a:r>
            <a:r>
              <a:rPr lang="en-US" altLang="zh-CN" sz="1600" dirty="0">
                <a:solidFill>
                  <a:srgbClr val="000000"/>
                </a:solidFill>
                <a:latin typeface="Helvetica Neue"/>
              </a:rPr>
              <a:t>Position Encoding</a:t>
            </a:r>
            <a:r>
              <a:rPr lang="zh-CN" altLang="en-US" sz="1600" dirty="0">
                <a:solidFill>
                  <a:srgbClr val="000000"/>
                </a:solidFill>
                <a:latin typeface="Helvetica Neue"/>
              </a:rPr>
              <a:t>没有这样的限制，可扩展性更强</a:t>
            </a:r>
            <a:endParaRPr lang="zh-CN" altLang="en-US" sz="1600" dirty="0"/>
          </a:p>
        </p:txBody>
      </p:sp>
    </p:spTree>
    <p:extLst>
      <p:ext uri="{BB962C8B-B14F-4D97-AF65-F5344CB8AC3E}">
        <p14:creationId xmlns:p14="http://schemas.microsoft.com/office/powerpoint/2010/main" val="2960676345"/>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253EC-AD8A-4072-8DE4-90BD669CDEB6}"/>
              </a:ext>
            </a:extLst>
          </p:cNvPr>
          <p:cNvSpPr>
            <a:spLocks noGrp="1"/>
          </p:cNvSpPr>
          <p:nvPr>
            <p:ph type="title"/>
          </p:nvPr>
        </p:nvSpPr>
        <p:spPr/>
        <p:txBody>
          <a:bodyPr/>
          <a:lstStyle/>
          <a:p>
            <a:r>
              <a:rPr lang="en-US" altLang="zh-CN" dirty="0">
                <a:solidFill>
                  <a:srgbClr val="FF0000"/>
                </a:solidFill>
              </a:rPr>
              <a:t>Masked</a:t>
            </a:r>
            <a:r>
              <a:rPr lang="en-US" altLang="zh-CN" spc="-55" dirty="0">
                <a:solidFill>
                  <a:srgbClr val="FF0000"/>
                </a:solidFill>
              </a:rPr>
              <a:t> </a:t>
            </a:r>
            <a:r>
              <a:rPr lang="en-US" altLang="zh-CN" dirty="0"/>
              <a:t>self-attention</a:t>
            </a:r>
            <a:r>
              <a:rPr lang="en-US" altLang="zh-CN" spc="-50" dirty="0"/>
              <a:t> </a:t>
            </a:r>
            <a:r>
              <a:rPr lang="en-US" altLang="zh-CN" spc="-5" dirty="0"/>
              <a:t>layer</a:t>
            </a:r>
            <a:endParaRPr lang="zh-CN" altLang="en-US" dirty="0"/>
          </a:p>
        </p:txBody>
      </p:sp>
      <p:sp>
        <p:nvSpPr>
          <p:cNvPr id="4" name="object 2">
            <a:extLst>
              <a:ext uri="{FF2B5EF4-FFF2-40B4-BE49-F238E27FC236}">
                <a16:creationId xmlns:a16="http://schemas.microsoft.com/office/drawing/2014/main" id="{8B3D1B4C-E7A2-44A3-A3D5-E6F720097551}"/>
              </a:ext>
            </a:extLst>
          </p:cNvPr>
          <p:cNvSpPr txBox="1"/>
          <p:nvPr/>
        </p:nvSpPr>
        <p:spPr>
          <a:xfrm>
            <a:off x="1996035" y="2283790"/>
            <a:ext cx="1019810" cy="211454"/>
          </a:xfrm>
          <a:prstGeom prst="rect">
            <a:avLst/>
          </a:prstGeom>
          <a:ln w="9524">
            <a:solidFill>
              <a:srgbClr val="000000"/>
            </a:solidFill>
          </a:ln>
        </p:spPr>
        <p:txBody>
          <a:bodyPr vert="horz" wrap="square" lIns="0" tIns="48260" rIns="0" bIns="0" rtlCol="0">
            <a:spAutoFit/>
          </a:bodyPr>
          <a:lstStyle/>
          <a:p>
            <a:pPr marL="174625">
              <a:lnSpc>
                <a:spcPct val="100000"/>
              </a:lnSpc>
              <a:spcBef>
                <a:spcPts val="380"/>
              </a:spcBef>
            </a:pPr>
            <a:r>
              <a:rPr sz="700" dirty="0">
                <a:latin typeface="Arial MT"/>
                <a:cs typeface="Arial MT"/>
              </a:rPr>
              <a:t>mul(→)</a:t>
            </a:r>
            <a:r>
              <a:rPr sz="700" spc="-30" dirty="0">
                <a:latin typeface="Arial MT"/>
                <a:cs typeface="Arial MT"/>
              </a:rPr>
              <a:t> </a:t>
            </a:r>
            <a:r>
              <a:rPr sz="700" dirty="0">
                <a:latin typeface="Arial MT"/>
                <a:cs typeface="Arial MT"/>
              </a:rPr>
              <a:t>+</a:t>
            </a:r>
            <a:r>
              <a:rPr sz="700" spc="-25" dirty="0">
                <a:latin typeface="Arial MT"/>
                <a:cs typeface="Arial MT"/>
              </a:rPr>
              <a:t> </a:t>
            </a:r>
            <a:r>
              <a:rPr sz="700" spc="-5" dirty="0">
                <a:latin typeface="Arial MT"/>
                <a:cs typeface="Arial MT"/>
              </a:rPr>
              <a:t>add</a:t>
            </a:r>
            <a:r>
              <a:rPr sz="700" spc="-25" dirty="0">
                <a:latin typeface="Arial MT"/>
                <a:cs typeface="Arial MT"/>
              </a:rPr>
              <a:t> </a:t>
            </a:r>
            <a:r>
              <a:rPr sz="700" spc="-120" dirty="0">
                <a:latin typeface="Arial MT"/>
                <a:cs typeface="Arial MT"/>
              </a:rPr>
              <a:t>(↑)</a:t>
            </a:r>
            <a:endParaRPr sz="700">
              <a:latin typeface="Arial MT"/>
              <a:cs typeface="Arial MT"/>
            </a:endParaRPr>
          </a:p>
        </p:txBody>
      </p:sp>
      <p:sp>
        <p:nvSpPr>
          <p:cNvPr id="6" name="object 4">
            <a:extLst>
              <a:ext uri="{FF2B5EF4-FFF2-40B4-BE49-F238E27FC236}">
                <a16:creationId xmlns:a16="http://schemas.microsoft.com/office/drawing/2014/main" id="{D2A14931-DAD5-4B22-8C3D-ACC26FF00F10}"/>
              </a:ext>
            </a:extLst>
          </p:cNvPr>
          <p:cNvSpPr txBox="1"/>
          <p:nvPr/>
        </p:nvSpPr>
        <p:spPr>
          <a:xfrm>
            <a:off x="3037851" y="4306362"/>
            <a:ext cx="196215" cy="7023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Alignment</a:t>
            </a:r>
            <a:endParaRPr sz="1200">
              <a:latin typeface="Arial MT"/>
              <a:cs typeface="Arial MT"/>
            </a:endParaRPr>
          </a:p>
        </p:txBody>
      </p:sp>
      <p:grpSp>
        <p:nvGrpSpPr>
          <p:cNvPr id="7" name="object 5">
            <a:extLst>
              <a:ext uri="{FF2B5EF4-FFF2-40B4-BE49-F238E27FC236}">
                <a16:creationId xmlns:a16="http://schemas.microsoft.com/office/drawing/2014/main" id="{CB747121-66FB-4F19-8CC8-2885AFCF3E43}"/>
              </a:ext>
            </a:extLst>
          </p:cNvPr>
          <p:cNvGrpSpPr/>
          <p:nvPr/>
        </p:nvGrpSpPr>
        <p:grpSpPr>
          <a:xfrm>
            <a:off x="1991936" y="5277327"/>
            <a:ext cx="330835" cy="289560"/>
            <a:chOff x="1596825" y="4247262"/>
            <a:chExt cx="330835" cy="289560"/>
          </a:xfrm>
        </p:grpSpPr>
        <p:sp>
          <p:nvSpPr>
            <p:cNvPr id="8" name="object 6">
              <a:extLst>
                <a:ext uri="{FF2B5EF4-FFF2-40B4-BE49-F238E27FC236}">
                  <a16:creationId xmlns:a16="http://schemas.microsoft.com/office/drawing/2014/main" id="{17E745E5-86C0-4052-970E-3F0F269DC71E}"/>
                </a:ext>
              </a:extLst>
            </p:cNvPr>
            <p:cNvSpPr/>
            <p:nvPr/>
          </p:nvSpPr>
          <p:spPr>
            <a:xfrm>
              <a:off x="1601587" y="42520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9" name="object 7">
              <a:extLst>
                <a:ext uri="{FF2B5EF4-FFF2-40B4-BE49-F238E27FC236}">
                  <a16:creationId xmlns:a16="http://schemas.microsoft.com/office/drawing/2014/main" id="{CAFED371-1E55-4DF8-9BEC-CE24CA4661B9}"/>
                </a:ext>
              </a:extLst>
            </p:cNvPr>
            <p:cNvSpPr/>
            <p:nvPr/>
          </p:nvSpPr>
          <p:spPr>
            <a:xfrm>
              <a:off x="1601587" y="42520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ABD7425D-43F6-4BD2-A010-A1641F527734}"/>
              </a:ext>
            </a:extLst>
          </p:cNvPr>
          <p:cNvSpPr txBox="1"/>
          <p:nvPr/>
        </p:nvSpPr>
        <p:spPr>
          <a:xfrm>
            <a:off x="1996698" y="5282089"/>
            <a:ext cx="321310" cy="280035"/>
          </a:xfrm>
          <a:prstGeom prst="rect">
            <a:avLst/>
          </a:prstGeom>
        </p:spPr>
        <p:txBody>
          <a:bodyPr vert="horz" wrap="square" lIns="0" tIns="50165" rIns="0" bIns="0" rtlCol="0">
            <a:spAutoFit/>
          </a:bodyPr>
          <a:lstStyle/>
          <a:p>
            <a:pPr marL="95250">
              <a:lnSpc>
                <a:spcPct val="100000"/>
              </a:lnSpc>
              <a:spcBef>
                <a:spcPts val="395"/>
              </a:spcBef>
            </a:pPr>
            <a:r>
              <a:rPr sz="1100" spc="5" dirty="0">
                <a:latin typeface="Arial MT"/>
                <a:cs typeface="Arial MT"/>
              </a:rPr>
              <a:t>q</a:t>
            </a:r>
            <a:r>
              <a:rPr sz="1050" spc="7" baseline="-31746" dirty="0">
                <a:latin typeface="Arial MT"/>
                <a:cs typeface="Arial MT"/>
              </a:rPr>
              <a:t>0</a:t>
            </a:r>
            <a:endParaRPr sz="1050" baseline="-31746">
              <a:latin typeface="Arial MT"/>
              <a:cs typeface="Arial MT"/>
            </a:endParaRPr>
          </a:p>
        </p:txBody>
      </p:sp>
      <p:grpSp>
        <p:nvGrpSpPr>
          <p:cNvPr id="11" name="object 9">
            <a:extLst>
              <a:ext uri="{FF2B5EF4-FFF2-40B4-BE49-F238E27FC236}">
                <a16:creationId xmlns:a16="http://schemas.microsoft.com/office/drawing/2014/main" id="{C3F5011C-35F1-4A81-B2D3-44476102AC3C}"/>
              </a:ext>
            </a:extLst>
          </p:cNvPr>
          <p:cNvGrpSpPr/>
          <p:nvPr/>
        </p:nvGrpSpPr>
        <p:grpSpPr>
          <a:xfrm>
            <a:off x="856851" y="3425044"/>
            <a:ext cx="594995" cy="892175"/>
            <a:chOff x="461740" y="2394979"/>
            <a:chExt cx="594995" cy="892175"/>
          </a:xfrm>
        </p:grpSpPr>
        <p:sp>
          <p:nvSpPr>
            <p:cNvPr id="12" name="object 10">
              <a:extLst>
                <a:ext uri="{FF2B5EF4-FFF2-40B4-BE49-F238E27FC236}">
                  <a16:creationId xmlns:a16="http://schemas.microsoft.com/office/drawing/2014/main" id="{FFC09F0A-1BAF-4883-ACDD-017B5B192837}"/>
                </a:ext>
              </a:extLst>
            </p:cNvPr>
            <p:cNvSpPr/>
            <p:nvPr/>
          </p:nvSpPr>
          <p:spPr>
            <a:xfrm>
              <a:off x="466502" y="2415475"/>
              <a:ext cx="541655" cy="866775"/>
            </a:xfrm>
            <a:custGeom>
              <a:avLst/>
              <a:gdLst/>
              <a:ahLst/>
              <a:cxnLst/>
              <a:rect l="l" t="t" r="r" b="b"/>
              <a:pathLst>
                <a:path w="541655" h="866775">
                  <a:moveTo>
                    <a:pt x="83974" y="866399"/>
                  </a:moveTo>
                  <a:lnTo>
                    <a:pt x="0" y="866399"/>
                  </a:lnTo>
                  <a:lnTo>
                    <a:pt x="0" y="0"/>
                  </a:lnTo>
                  <a:lnTo>
                    <a:pt x="541624" y="0"/>
                  </a:lnTo>
                </a:path>
              </a:pathLst>
            </a:custGeom>
            <a:ln w="9524">
              <a:solidFill>
                <a:srgbClr val="222222"/>
              </a:solidFill>
            </a:ln>
          </p:spPr>
          <p:txBody>
            <a:bodyPr wrap="square" lIns="0" tIns="0" rIns="0" bIns="0" rtlCol="0"/>
            <a:lstStyle/>
            <a:p>
              <a:endParaRPr/>
            </a:p>
          </p:txBody>
        </p:sp>
        <p:sp>
          <p:nvSpPr>
            <p:cNvPr id="13" name="object 11">
              <a:extLst>
                <a:ext uri="{FF2B5EF4-FFF2-40B4-BE49-F238E27FC236}">
                  <a16:creationId xmlns:a16="http://schemas.microsoft.com/office/drawing/2014/main" id="{19495EB3-558F-4726-A751-6A52DD17FB02}"/>
                </a:ext>
              </a:extLst>
            </p:cNvPr>
            <p:cNvSpPr/>
            <p:nvPr/>
          </p:nvSpPr>
          <p:spPr>
            <a:xfrm>
              <a:off x="1008126" y="239974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4" name="object 12">
              <a:extLst>
                <a:ext uri="{FF2B5EF4-FFF2-40B4-BE49-F238E27FC236}">
                  <a16:creationId xmlns:a16="http://schemas.microsoft.com/office/drawing/2014/main" id="{A80B0DFC-BDDD-4EB8-A2EB-D49AE57E255C}"/>
                </a:ext>
              </a:extLst>
            </p:cNvPr>
            <p:cNvSpPr/>
            <p:nvPr/>
          </p:nvSpPr>
          <p:spPr>
            <a:xfrm>
              <a:off x="1008126" y="239974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sp>
        <p:nvSpPr>
          <p:cNvPr id="15" name="object 13">
            <a:extLst>
              <a:ext uri="{FF2B5EF4-FFF2-40B4-BE49-F238E27FC236}">
                <a16:creationId xmlns:a16="http://schemas.microsoft.com/office/drawing/2014/main" id="{7C1D7C12-43E0-4AB9-9BD3-40B54970327F}"/>
              </a:ext>
            </a:extLst>
          </p:cNvPr>
          <p:cNvSpPr txBox="1"/>
          <p:nvPr/>
        </p:nvSpPr>
        <p:spPr>
          <a:xfrm>
            <a:off x="3032751" y="2897294"/>
            <a:ext cx="196215" cy="626110"/>
          </a:xfrm>
          <a:prstGeom prst="rect">
            <a:avLst/>
          </a:prstGeom>
        </p:spPr>
        <p:txBody>
          <a:bodyPr vert="vert270" wrap="square" lIns="0" tIns="0" rIns="0" bIns="0" rtlCol="0">
            <a:spAutoFit/>
          </a:bodyPr>
          <a:lstStyle/>
          <a:p>
            <a:pPr marL="12700">
              <a:lnSpc>
                <a:spcPts val="1425"/>
              </a:lnSpc>
            </a:pPr>
            <a:r>
              <a:rPr sz="1200" spc="-5" dirty="0">
                <a:latin typeface="Arial MT"/>
                <a:cs typeface="Arial MT"/>
              </a:rPr>
              <a:t>Attention</a:t>
            </a:r>
            <a:endParaRPr sz="1200">
              <a:latin typeface="Arial MT"/>
              <a:cs typeface="Arial MT"/>
            </a:endParaRPr>
          </a:p>
        </p:txBody>
      </p:sp>
      <p:sp>
        <p:nvSpPr>
          <p:cNvPr id="16" name="object 14">
            <a:extLst>
              <a:ext uri="{FF2B5EF4-FFF2-40B4-BE49-F238E27FC236}">
                <a16:creationId xmlns:a16="http://schemas.microsoft.com/office/drawing/2014/main" id="{A8E69B09-4371-4C26-A355-FBCD5C98863B}"/>
              </a:ext>
            </a:extLst>
          </p:cNvPr>
          <p:cNvSpPr/>
          <p:nvPr/>
        </p:nvSpPr>
        <p:spPr>
          <a:xfrm>
            <a:off x="2156949" y="4032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7" name="object 15">
            <a:extLst>
              <a:ext uri="{FF2B5EF4-FFF2-40B4-BE49-F238E27FC236}">
                <a16:creationId xmlns:a16="http://schemas.microsoft.com/office/drawing/2014/main" id="{2383DC46-C854-4733-9BE5-25C772D82959}"/>
              </a:ext>
            </a:extLst>
          </p:cNvPr>
          <p:cNvGrpSpPr/>
          <p:nvPr/>
        </p:nvGrpSpPr>
        <p:grpSpPr>
          <a:xfrm>
            <a:off x="2136455" y="3984850"/>
            <a:ext cx="41275" cy="53340"/>
            <a:chOff x="1741344" y="2954785"/>
            <a:chExt cx="41275" cy="53340"/>
          </a:xfrm>
        </p:grpSpPr>
        <p:sp>
          <p:nvSpPr>
            <p:cNvPr id="18" name="object 16">
              <a:extLst>
                <a:ext uri="{FF2B5EF4-FFF2-40B4-BE49-F238E27FC236}">
                  <a16:creationId xmlns:a16="http://schemas.microsoft.com/office/drawing/2014/main" id="{45B1A166-3943-41DD-B645-0D25A0876F38}"/>
                </a:ext>
              </a:extLst>
            </p:cNvPr>
            <p:cNvSpPr/>
            <p:nvPr/>
          </p:nvSpPr>
          <p:spPr>
            <a:xfrm>
              <a:off x="1746106"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9" name="object 17">
              <a:extLst>
                <a:ext uri="{FF2B5EF4-FFF2-40B4-BE49-F238E27FC236}">
                  <a16:creationId xmlns:a16="http://schemas.microsoft.com/office/drawing/2014/main" id="{A6F1159A-007E-41CF-82A5-92974D1DD47B}"/>
                </a:ext>
              </a:extLst>
            </p:cNvPr>
            <p:cNvSpPr/>
            <p:nvPr/>
          </p:nvSpPr>
          <p:spPr>
            <a:xfrm>
              <a:off x="1746106"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20" name="object 18">
            <a:extLst>
              <a:ext uri="{FF2B5EF4-FFF2-40B4-BE49-F238E27FC236}">
                <a16:creationId xmlns:a16="http://schemas.microsoft.com/office/drawing/2014/main" id="{6565B133-3A62-4D8E-A9D4-63842BEEAEE6}"/>
              </a:ext>
            </a:extLst>
          </p:cNvPr>
          <p:cNvGrpSpPr/>
          <p:nvPr/>
        </p:nvGrpSpPr>
        <p:grpSpPr>
          <a:xfrm>
            <a:off x="702699" y="2804894"/>
            <a:ext cx="1475105" cy="2482215"/>
            <a:chOff x="307588" y="1774829"/>
            <a:chExt cx="1475105" cy="2482215"/>
          </a:xfrm>
        </p:grpSpPr>
        <p:sp>
          <p:nvSpPr>
            <p:cNvPr id="21" name="object 19">
              <a:extLst>
                <a:ext uri="{FF2B5EF4-FFF2-40B4-BE49-F238E27FC236}">
                  <a16:creationId xmlns:a16="http://schemas.microsoft.com/office/drawing/2014/main" id="{42B64E65-1432-4582-A26C-75732E4CE17D}"/>
                </a:ext>
              </a:extLst>
            </p:cNvPr>
            <p:cNvSpPr/>
            <p:nvPr/>
          </p:nvSpPr>
          <p:spPr>
            <a:xfrm>
              <a:off x="1761432" y="409887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22" name="object 20">
              <a:extLst>
                <a:ext uri="{FF2B5EF4-FFF2-40B4-BE49-F238E27FC236}">
                  <a16:creationId xmlns:a16="http://schemas.microsoft.com/office/drawing/2014/main" id="{1FF048CF-6921-436A-A5C9-F552AF30EACD}"/>
                </a:ext>
              </a:extLst>
            </p:cNvPr>
            <p:cNvSpPr/>
            <p:nvPr/>
          </p:nvSpPr>
          <p:spPr>
            <a:xfrm>
              <a:off x="1745699" y="405564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23" name="object 21">
              <a:extLst>
                <a:ext uri="{FF2B5EF4-FFF2-40B4-BE49-F238E27FC236}">
                  <a16:creationId xmlns:a16="http://schemas.microsoft.com/office/drawing/2014/main" id="{1838AAAD-35F4-441F-94F6-F17EE32D90B7}"/>
                </a:ext>
              </a:extLst>
            </p:cNvPr>
            <p:cNvSpPr/>
            <p:nvPr/>
          </p:nvSpPr>
          <p:spPr>
            <a:xfrm>
              <a:off x="1745699" y="405564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24" name="object 22">
              <a:extLst>
                <a:ext uri="{FF2B5EF4-FFF2-40B4-BE49-F238E27FC236}">
                  <a16:creationId xmlns:a16="http://schemas.microsoft.com/office/drawing/2014/main" id="{CF6D0329-EB4E-4CE9-894E-C3C623D73CBA}"/>
                </a:ext>
              </a:extLst>
            </p:cNvPr>
            <p:cNvSpPr/>
            <p:nvPr/>
          </p:nvSpPr>
          <p:spPr>
            <a:xfrm>
              <a:off x="1386287" y="39137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25" name="object 23">
              <a:extLst>
                <a:ext uri="{FF2B5EF4-FFF2-40B4-BE49-F238E27FC236}">
                  <a16:creationId xmlns:a16="http://schemas.microsoft.com/office/drawing/2014/main" id="{4E8D6ECE-3232-4B7B-8BAA-5D59020CF731}"/>
                </a:ext>
              </a:extLst>
            </p:cNvPr>
            <p:cNvSpPr/>
            <p:nvPr/>
          </p:nvSpPr>
          <p:spPr>
            <a:xfrm>
              <a:off x="1525206"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26" name="object 24">
              <a:extLst>
                <a:ext uri="{FF2B5EF4-FFF2-40B4-BE49-F238E27FC236}">
                  <a16:creationId xmlns:a16="http://schemas.microsoft.com/office/drawing/2014/main" id="{1BD0BF6B-0AB4-46EE-99DE-9E9C736303A8}"/>
                </a:ext>
              </a:extLst>
            </p:cNvPr>
            <p:cNvSpPr/>
            <p:nvPr/>
          </p:nvSpPr>
          <p:spPr>
            <a:xfrm>
              <a:off x="1525206"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27" name="object 25">
              <a:extLst>
                <a:ext uri="{FF2B5EF4-FFF2-40B4-BE49-F238E27FC236}">
                  <a16:creationId xmlns:a16="http://schemas.microsoft.com/office/drawing/2014/main" id="{5DE544F7-3AFD-4365-9B46-135D7DE9CC21}"/>
                </a:ext>
              </a:extLst>
            </p:cNvPr>
            <p:cNvSpPr/>
            <p:nvPr/>
          </p:nvSpPr>
          <p:spPr>
            <a:xfrm>
              <a:off x="1386287" y="359603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28" name="object 26">
              <a:extLst>
                <a:ext uri="{FF2B5EF4-FFF2-40B4-BE49-F238E27FC236}">
                  <a16:creationId xmlns:a16="http://schemas.microsoft.com/office/drawing/2014/main" id="{FC41B18D-1FEB-479D-B6ED-483A6EFB3746}"/>
                </a:ext>
              </a:extLst>
            </p:cNvPr>
            <p:cNvSpPr/>
            <p:nvPr/>
          </p:nvSpPr>
          <p:spPr>
            <a:xfrm>
              <a:off x="1525206"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29" name="object 27">
              <a:extLst>
                <a:ext uri="{FF2B5EF4-FFF2-40B4-BE49-F238E27FC236}">
                  <a16:creationId xmlns:a16="http://schemas.microsoft.com/office/drawing/2014/main" id="{E7D890CD-7B45-4100-8035-FA0C3D940C15}"/>
                </a:ext>
              </a:extLst>
            </p:cNvPr>
            <p:cNvSpPr/>
            <p:nvPr/>
          </p:nvSpPr>
          <p:spPr>
            <a:xfrm>
              <a:off x="1525206"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0" name="object 28">
              <a:extLst>
                <a:ext uri="{FF2B5EF4-FFF2-40B4-BE49-F238E27FC236}">
                  <a16:creationId xmlns:a16="http://schemas.microsoft.com/office/drawing/2014/main" id="{59D5D280-760D-4C55-A7DF-9A440D3DCCE5}"/>
                </a:ext>
              </a:extLst>
            </p:cNvPr>
            <p:cNvSpPr/>
            <p:nvPr/>
          </p:nvSpPr>
          <p:spPr>
            <a:xfrm>
              <a:off x="1386287" y="3293687"/>
              <a:ext cx="144145" cy="0"/>
            </a:xfrm>
            <a:custGeom>
              <a:avLst/>
              <a:gdLst/>
              <a:ahLst/>
              <a:cxnLst/>
              <a:rect l="l" t="t" r="r" b="b"/>
              <a:pathLst>
                <a:path w="144144">
                  <a:moveTo>
                    <a:pt x="0" y="0"/>
                  </a:moveTo>
                  <a:lnTo>
                    <a:pt x="143824" y="0"/>
                  </a:lnTo>
                </a:path>
              </a:pathLst>
            </a:custGeom>
            <a:ln w="10800">
              <a:solidFill>
                <a:srgbClr val="222222"/>
              </a:solidFill>
            </a:ln>
          </p:spPr>
          <p:txBody>
            <a:bodyPr wrap="square" lIns="0" tIns="0" rIns="0" bIns="0" rtlCol="0"/>
            <a:lstStyle/>
            <a:p>
              <a:endParaRPr/>
            </a:p>
          </p:txBody>
        </p:sp>
        <p:sp>
          <p:nvSpPr>
            <p:cNvPr id="31" name="object 29">
              <a:extLst>
                <a:ext uri="{FF2B5EF4-FFF2-40B4-BE49-F238E27FC236}">
                  <a16:creationId xmlns:a16="http://schemas.microsoft.com/office/drawing/2014/main" id="{1C9BB959-4684-4B65-9499-36890A2F7C09}"/>
                </a:ext>
              </a:extLst>
            </p:cNvPr>
            <p:cNvSpPr/>
            <p:nvPr/>
          </p:nvSpPr>
          <p:spPr>
            <a:xfrm>
              <a:off x="1525206"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32" name="object 30">
              <a:extLst>
                <a:ext uri="{FF2B5EF4-FFF2-40B4-BE49-F238E27FC236}">
                  <a16:creationId xmlns:a16="http://schemas.microsoft.com/office/drawing/2014/main" id="{FD7F7DE9-6045-464A-8840-ACE1D9CC9365}"/>
                </a:ext>
              </a:extLst>
            </p:cNvPr>
            <p:cNvSpPr/>
            <p:nvPr/>
          </p:nvSpPr>
          <p:spPr>
            <a:xfrm>
              <a:off x="1525206"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33" name="object 31">
              <a:extLst>
                <a:ext uri="{FF2B5EF4-FFF2-40B4-BE49-F238E27FC236}">
                  <a16:creationId xmlns:a16="http://schemas.microsoft.com/office/drawing/2014/main" id="{EC451919-5367-4546-A635-543CDA2745C9}"/>
                </a:ext>
              </a:extLst>
            </p:cNvPr>
            <p:cNvSpPr/>
            <p:nvPr/>
          </p:nvSpPr>
          <p:spPr>
            <a:xfrm>
              <a:off x="389251" y="2105399"/>
              <a:ext cx="619125" cy="1486535"/>
            </a:xfrm>
            <a:custGeom>
              <a:avLst/>
              <a:gdLst/>
              <a:ahLst/>
              <a:cxnLst/>
              <a:rect l="l" t="t" r="r" b="b"/>
              <a:pathLst>
                <a:path w="619125" h="1486535">
                  <a:moveTo>
                    <a:pt x="161225" y="1486499"/>
                  </a:moveTo>
                  <a:lnTo>
                    <a:pt x="0" y="1486499"/>
                  </a:lnTo>
                  <a:lnTo>
                    <a:pt x="0" y="0"/>
                  </a:lnTo>
                  <a:lnTo>
                    <a:pt x="618875" y="0"/>
                  </a:lnTo>
                </a:path>
              </a:pathLst>
            </a:custGeom>
            <a:ln w="9524">
              <a:solidFill>
                <a:srgbClr val="222222"/>
              </a:solidFill>
            </a:ln>
          </p:spPr>
          <p:txBody>
            <a:bodyPr wrap="square" lIns="0" tIns="0" rIns="0" bIns="0" rtlCol="0"/>
            <a:lstStyle/>
            <a:p>
              <a:endParaRPr/>
            </a:p>
          </p:txBody>
        </p:sp>
        <p:sp>
          <p:nvSpPr>
            <p:cNvPr id="34" name="object 32">
              <a:extLst>
                <a:ext uri="{FF2B5EF4-FFF2-40B4-BE49-F238E27FC236}">
                  <a16:creationId xmlns:a16="http://schemas.microsoft.com/office/drawing/2014/main" id="{8925B94E-BDA8-4755-B87E-E94D5A10D08B}"/>
                </a:ext>
              </a:extLst>
            </p:cNvPr>
            <p:cNvSpPr/>
            <p:nvPr/>
          </p:nvSpPr>
          <p:spPr>
            <a:xfrm>
              <a:off x="1008127" y="2089667"/>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5" name="object 33">
              <a:extLst>
                <a:ext uri="{FF2B5EF4-FFF2-40B4-BE49-F238E27FC236}">
                  <a16:creationId xmlns:a16="http://schemas.microsoft.com/office/drawing/2014/main" id="{B00E90CF-4DE6-41C5-8C0C-4E80CA5CBA60}"/>
                </a:ext>
              </a:extLst>
            </p:cNvPr>
            <p:cNvSpPr/>
            <p:nvPr/>
          </p:nvSpPr>
          <p:spPr>
            <a:xfrm>
              <a:off x="1008127" y="2089667"/>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6" name="object 34">
              <a:extLst>
                <a:ext uri="{FF2B5EF4-FFF2-40B4-BE49-F238E27FC236}">
                  <a16:creationId xmlns:a16="http://schemas.microsoft.com/office/drawing/2014/main" id="{2BBE9819-9166-460E-A67D-1EB35476A3B2}"/>
                </a:ext>
              </a:extLst>
            </p:cNvPr>
            <p:cNvSpPr/>
            <p:nvPr/>
          </p:nvSpPr>
          <p:spPr>
            <a:xfrm>
              <a:off x="312351" y="1795324"/>
              <a:ext cx="695960" cy="2106930"/>
            </a:xfrm>
            <a:custGeom>
              <a:avLst/>
              <a:gdLst/>
              <a:ahLst/>
              <a:cxnLst/>
              <a:rect l="l" t="t" r="r" b="b"/>
              <a:pathLst>
                <a:path w="695960" h="2106929">
                  <a:moveTo>
                    <a:pt x="238125" y="2106599"/>
                  </a:moveTo>
                  <a:lnTo>
                    <a:pt x="0" y="2106599"/>
                  </a:lnTo>
                  <a:lnTo>
                    <a:pt x="0" y="0"/>
                  </a:lnTo>
                  <a:lnTo>
                    <a:pt x="695775" y="0"/>
                  </a:lnTo>
                </a:path>
              </a:pathLst>
            </a:custGeom>
            <a:ln w="9524">
              <a:solidFill>
                <a:srgbClr val="222222"/>
              </a:solidFill>
            </a:ln>
          </p:spPr>
          <p:txBody>
            <a:bodyPr wrap="square" lIns="0" tIns="0" rIns="0" bIns="0" rtlCol="0"/>
            <a:lstStyle/>
            <a:p>
              <a:endParaRPr/>
            </a:p>
          </p:txBody>
        </p:sp>
        <p:sp>
          <p:nvSpPr>
            <p:cNvPr id="37" name="object 35">
              <a:extLst>
                <a:ext uri="{FF2B5EF4-FFF2-40B4-BE49-F238E27FC236}">
                  <a16:creationId xmlns:a16="http://schemas.microsoft.com/office/drawing/2014/main" id="{490925C1-CBAA-4BDD-AFEC-1B3A87A2E479}"/>
                </a:ext>
              </a:extLst>
            </p:cNvPr>
            <p:cNvSpPr/>
            <p:nvPr/>
          </p:nvSpPr>
          <p:spPr>
            <a:xfrm>
              <a:off x="1008127" y="1779592"/>
              <a:ext cx="43815" cy="31750"/>
            </a:xfrm>
            <a:custGeom>
              <a:avLst/>
              <a:gdLst/>
              <a:ahLst/>
              <a:cxnLst/>
              <a:rect l="l" t="t" r="r" b="b"/>
              <a:pathLst>
                <a:path w="43815"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38" name="object 36">
              <a:extLst>
                <a:ext uri="{FF2B5EF4-FFF2-40B4-BE49-F238E27FC236}">
                  <a16:creationId xmlns:a16="http://schemas.microsoft.com/office/drawing/2014/main" id="{C29D2E1D-93E1-4912-8360-3E61908E30CE}"/>
                </a:ext>
              </a:extLst>
            </p:cNvPr>
            <p:cNvSpPr/>
            <p:nvPr/>
          </p:nvSpPr>
          <p:spPr>
            <a:xfrm>
              <a:off x="1008127" y="1779592"/>
              <a:ext cx="43815" cy="31750"/>
            </a:xfrm>
            <a:custGeom>
              <a:avLst/>
              <a:gdLst/>
              <a:ahLst/>
              <a:cxnLst/>
              <a:rect l="l" t="t" r="r" b="b"/>
              <a:pathLst>
                <a:path w="43815"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39" name="object 37">
              <a:extLst>
                <a:ext uri="{FF2B5EF4-FFF2-40B4-BE49-F238E27FC236}">
                  <a16:creationId xmlns:a16="http://schemas.microsoft.com/office/drawing/2014/main" id="{BCD96CA0-D95C-406F-AADD-9FB3EDDD303E}"/>
                </a:ext>
              </a:extLst>
            </p:cNvPr>
            <p:cNvSpPr/>
            <p:nvPr/>
          </p:nvSpPr>
          <p:spPr>
            <a:xfrm>
              <a:off x="550476" y="376212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40" name="object 38">
              <a:extLst>
                <a:ext uri="{FF2B5EF4-FFF2-40B4-BE49-F238E27FC236}">
                  <a16:creationId xmlns:a16="http://schemas.microsoft.com/office/drawing/2014/main" id="{DFB729A9-7118-4D45-88E8-10034E48ED6A}"/>
                </a:ext>
              </a:extLst>
            </p:cNvPr>
            <p:cNvSpPr/>
            <p:nvPr/>
          </p:nvSpPr>
          <p:spPr>
            <a:xfrm>
              <a:off x="550476" y="376212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1" name="object 39">
              <a:extLst>
                <a:ext uri="{FF2B5EF4-FFF2-40B4-BE49-F238E27FC236}">
                  <a16:creationId xmlns:a16="http://schemas.microsoft.com/office/drawing/2014/main" id="{1832338D-3CA2-4C99-B474-3528AB367810}"/>
                </a:ext>
              </a:extLst>
            </p:cNvPr>
            <p:cNvSpPr/>
            <p:nvPr/>
          </p:nvSpPr>
          <p:spPr>
            <a:xfrm>
              <a:off x="1746106"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42" name="object 40">
              <a:extLst>
                <a:ext uri="{FF2B5EF4-FFF2-40B4-BE49-F238E27FC236}">
                  <a16:creationId xmlns:a16="http://schemas.microsoft.com/office/drawing/2014/main" id="{EBD7045F-5EE2-4373-9CEF-49E3E1EFD73C}"/>
                </a:ext>
              </a:extLst>
            </p:cNvPr>
            <p:cNvSpPr/>
            <p:nvPr/>
          </p:nvSpPr>
          <p:spPr>
            <a:xfrm>
              <a:off x="1746106"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43" name="object 41">
            <a:extLst>
              <a:ext uri="{FF2B5EF4-FFF2-40B4-BE49-F238E27FC236}">
                <a16:creationId xmlns:a16="http://schemas.microsoft.com/office/drawing/2014/main" id="{3DA31093-C15A-4814-9DE4-D766F309395A}"/>
              </a:ext>
            </a:extLst>
          </p:cNvPr>
          <p:cNvSpPr txBox="1"/>
          <p:nvPr/>
        </p:nvSpPr>
        <p:spPr>
          <a:xfrm>
            <a:off x="3385986" y="5108069"/>
            <a:ext cx="2553804" cy="443711"/>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Inputs</a:t>
            </a:r>
            <a:r>
              <a:rPr sz="1400" spc="-5" dirty="0">
                <a:latin typeface="Arial MT"/>
                <a:cs typeface="Arial MT"/>
              </a:rPr>
              <a:t>:</a:t>
            </a:r>
            <a:endParaRPr sz="1400" dirty="0">
              <a:latin typeface="Arial MT"/>
              <a:cs typeface="Arial MT"/>
            </a:endParaRPr>
          </a:p>
          <a:p>
            <a:pPr marL="12700">
              <a:lnSpc>
                <a:spcPct val="100000"/>
              </a:lnSpc>
            </a:pPr>
            <a:r>
              <a:rPr sz="1400" spc="-5" dirty="0">
                <a:latin typeface="Arial MT"/>
                <a:cs typeface="Arial MT"/>
              </a:rPr>
              <a:t>Input</a:t>
            </a:r>
            <a:r>
              <a:rPr sz="1400" spc="-20" dirty="0">
                <a:latin typeface="Arial MT"/>
                <a:cs typeface="Arial MT"/>
              </a:rPr>
              <a:t> </a:t>
            </a:r>
            <a:r>
              <a:rPr sz="1400" dirty="0">
                <a:latin typeface="Arial MT"/>
                <a:cs typeface="Arial MT"/>
              </a:rPr>
              <a:t>vectors:</a:t>
            </a:r>
            <a:r>
              <a:rPr sz="1400" spc="-5" dirty="0">
                <a:latin typeface="Arial MT"/>
                <a:cs typeface="Arial MT"/>
              </a:rPr>
              <a:t> </a:t>
            </a:r>
            <a:r>
              <a:rPr sz="1400" b="1" dirty="0">
                <a:latin typeface="Arial"/>
                <a:cs typeface="Arial"/>
              </a:rPr>
              <a:t>x</a:t>
            </a:r>
            <a:r>
              <a:rPr sz="1400" b="1" spc="-20" dirty="0">
                <a:latin typeface="Arial"/>
                <a:cs typeface="Arial"/>
              </a:rPr>
              <a:t> </a:t>
            </a:r>
            <a:r>
              <a:rPr sz="1400" dirty="0">
                <a:latin typeface="Arial MT"/>
                <a:cs typeface="Arial MT"/>
              </a:rPr>
              <a:t>(shape:</a:t>
            </a:r>
            <a:r>
              <a:rPr sz="1400" spc="-20" dirty="0">
                <a:latin typeface="Arial MT"/>
                <a:cs typeface="Arial MT"/>
              </a:rPr>
              <a:t> </a:t>
            </a:r>
            <a:r>
              <a:rPr sz="1400" dirty="0">
                <a:latin typeface="Arial MT"/>
                <a:cs typeface="Arial MT"/>
              </a:rPr>
              <a:t>N</a:t>
            </a:r>
            <a:r>
              <a:rPr sz="1400" spc="-20" dirty="0">
                <a:latin typeface="Arial MT"/>
                <a:cs typeface="Arial MT"/>
              </a:rPr>
              <a:t> </a:t>
            </a:r>
            <a:r>
              <a:rPr sz="1400" dirty="0">
                <a:latin typeface="Arial MT"/>
                <a:cs typeface="Arial MT"/>
              </a:rPr>
              <a:t>x</a:t>
            </a:r>
            <a:r>
              <a:rPr sz="1400" spc="-20" dirty="0">
                <a:latin typeface="Arial MT"/>
                <a:cs typeface="Arial MT"/>
              </a:rPr>
              <a:t> </a:t>
            </a:r>
            <a:r>
              <a:rPr sz="1400" spc="-5" dirty="0">
                <a:latin typeface="Arial MT"/>
                <a:cs typeface="Arial MT"/>
              </a:rPr>
              <a:t>D)</a:t>
            </a:r>
            <a:endParaRPr sz="1400" dirty="0">
              <a:latin typeface="Arial MT"/>
              <a:cs typeface="Arial MT"/>
            </a:endParaRPr>
          </a:p>
        </p:txBody>
      </p:sp>
      <p:sp>
        <p:nvSpPr>
          <p:cNvPr id="44" name="object 42">
            <a:extLst>
              <a:ext uri="{FF2B5EF4-FFF2-40B4-BE49-F238E27FC236}">
                <a16:creationId xmlns:a16="http://schemas.microsoft.com/office/drawing/2014/main" id="{15065197-B7F0-48A7-9658-003756717F47}"/>
              </a:ext>
            </a:extLst>
          </p:cNvPr>
          <p:cNvSpPr txBox="1"/>
          <p:nvPr/>
        </p:nvSpPr>
        <p:spPr>
          <a:xfrm>
            <a:off x="1996035" y="3768639"/>
            <a:ext cx="1019810" cy="211454"/>
          </a:xfrm>
          <a:prstGeom prst="rect">
            <a:avLst/>
          </a:prstGeom>
          <a:ln w="9524">
            <a:solidFill>
              <a:srgbClr val="000000"/>
            </a:solidFill>
          </a:ln>
        </p:spPr>
        <p:txBody>
          <a:bodyPr vert="horz" wrap="square" lIns="0" tIns="7620" rIns="0" bIns="0" rtlCol="0">
            <a:spAutoFit/>
          </a:bodyPr>
          <a:lstStyle/>
          <a:p>
            <a:pPr marL="132715">
              <a:lnSpc>
                <a:spcPct val="100000"/>
              </a:lnSpc>
              <a:spcBef>
                <a:spcPts val="60"/>
              </a:spcBef>
            </a:pPr>
            <a:r>
              <a:rPr sz="1200" dirty="0">
                <a:latin typeface="Arial MT"/>
                <a:cs typeface="Arial MT"/>
              </a:rPr>
              <a:t>softmax</a:t>
            </a:r>
            <a:r>
              <a:rPr sz="1200" spc="-55" dirty="0">
                <a:latin typeface="Arial MT"/>
                <a:cs typeface="Arial MT"/>
              </a:rPr>
              <a:t> </a:t>
            </a:r>
            <a:r>
              <a:rPr sz="1200" spc="-200" dirty="0">
                <a:latin typeface="Arial MT"/>
                <a:cs typeface="Arial MT"/>
              </a:rPr>
              <a:t>(↑)</a:t>
            </a:r>
            <a:endParaRPr sz="1200">
              <a:latin typeface="Arial MT"/>
              <a:cs typeface="Arial MT"/>
            </a:endParaRPr>
          </a:p>
        </p:txBody>
      </p:sp>
      <p:sp>
        <p:nvSpPr>
          <p:cNvPr id="45" name="object 43">
            <a:extLst>
              <a:ext uri="{FF2B5EF4-FFF2-40B4-BE49-F238E27FC236}">
                <a16:creationId xmlns:a16="http://schemas.microsoft.com/office/drawing/2014/main" id="{7AC112D9-CD50-41E0-ABE7-2F172FD2EC6D}"/>
              </a:ext>
            </a:extLst>
          </p:cNvPr>
          <p:cNvSpPr/>
          <p:nvPr/>
        </p:nvSpPr>
        <p:spPr>
          <a:xfrm>
            <a:off x="2156949" y="3651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46" name="object 44">
            <a:extLst>
              <a:ext uri="{FF2B5EF4-FFF2-40B4-BE49-F238E27FC236}">
                <a16:creationId xmlns:a16="http://schemas.microsoft.com/office/drawing/2014/main" id="{13380448-3529-43C0-97DB-689CFFF479AB}"/>
              </a:ext>
            </a:extLst>
          </p:cNvPr>
          <p:cNvGrpSpPr/>
          <p:nvPr/>
        </p:nvGrpSpPr>
        <p:grpSpPr>
          <a:xfrm>
            <a:off x="2340198" y="1843202"/>
            <a:ext cx="680085" cy="289560"/>
            <a:chOff x="1945087" y="813137"/>
            <a:chExt cx="680085" cy="289560"/>
          </a:xfrm>
        </p:grpSpPr>
        <p:sp>
          <p:nvSpPr>
            <p:cNvPr id="47" name="object 45">
              <a:extLst>
                <a:ext uri="{FF2B5EF4-FFF2-40B4-BE49-F238E27FC236}">
                  <a16:creationId xmlns:a16="http://schemas.microsoft.com/office/drawing/2014/main" id="{FBBDFF45-2991-47CA-85CF-2F1BB6A61758}"/>
                </a:ext>
              </a:extLst>
            </p:cNvPr>
            <p:cNvSpPr/>
            <p:nvPr/>
          </p:nvSpPr>
          <p:spPr>
            <a:xfrm>
              <a:off x="194984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48" name="object 46">
              <a:extLst>
                <a:ext uri="{FF2B5EF4-FFF2-40B4-BE49-F238E27FC236}">
                  <a16:creationId xmlns:a16="http://schemas.microsoft.com/office/drawing/2014/main" id="{58D48C60-33E5-4823-AF9F-1897D8F70CB4}"/>
                </a:ext>
              </a:extLst>
            </p:cNvPr>
            <p:cNvSpPr/>
            <p:nvPr/>
          </p:nvSpPr>
          <p:spPr>
            <a:xfrm>
              <a:off x="194984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9" name="object 47">
              <a:extLst>
                <a:ext uri="{FF2B5EF4-FFF2-40B4-BE49-F238E27FC236}">
                  <a16:creationId xmlns:a16="http://schemas.microsoft.com/office/drawing/2014/main" id="{41C97C25-A049-447E-917F-0A75147E8B1C}"/>
                </a:ext>
              </a:extLst>
            </p:cNvPr>
            <p:cNvSpPr/>
            <p:nvPr/>
          </p:nvSpPr>
          <p:spPr>
            <a:xfrm>
              <a:off x="22992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0" name="object 48">
              <a:extLst>
                <a:ext uri="{FF2B5EF4-FFF2-40B4-BE49-F238E27FC236}">
                  <a16:creationId xmlns:a16="http://schemas.microsoft.com/office/drawing/2014/main" id="{30C7E7CD-F613-46BE-BD56-DF6F3AFE3AC3}"/>
                </a:ext>
              </a:extLst>
            </p:cNvPr>
            <p:cNvSpPr/>
            <p:nvPr/>
          </p:nvSpPr>
          <p:spPr>
            <a:xfrm>
              <a:off x="22992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51" name="object 49">
            <a:extLst>
              <a:ext uri="{FF2B5EF4-FFF2-40B4-BE49-F238E27FC236}">
                <a16:creationId xmlns:a16="http://schemas.microsoft.com/office/drawing/2014/main" id="{8E1B0A13-6D56-404F-80A1-C17540A4A0DF}"/>
              </a:ext>
            </a:extLst>
          </p:cNvPr>
          <p:cNvSpPr txBox="1"/>
          <p:nvPr/>
        </p:nvSpPr>
        <p:spPr>
          <a:xfrm>
            <a:off x="2344960" y="1847964"/>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sp>
        <p:nvSpPr>
          <p:cNvPr id="52" name="object 50">
            <a:extLst>
              <a:ext uri="{FF2B5EF4-FFF2-40B4-BE49-F238E27FC236}">
                <a16:creationId xmlns:a16="http://schemas.microsoft.com/office/drawing/2014/main" id="{2117AB12-B808-4ECA-9344-26591F9C7FF5}"/>
              </a:ext>
            </a:extLst>
          </p:cNvPr>
          <p:cNvSpPr txBox="1"/>
          <p:nvPr/>
        </p:nvSpPr>
        <p:spPr>
          <a:xfrm>
            <a:off x="3348685" y="1993169"/>
            <a:ext cx="2360342" cy="443711"/>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Outputs:</a:t>
            </a:r>
            <a:endParaRPr sz="1400" dirty="0">
              <a:latin typeface="Arial"/>
              <a:cs typeface="Arial"/>
            </a:endParaRPr>
          </a:p>
          <a:p>
            <a:pPr marL="38100">
              <a:lnSpc>
                <a:spcPct val="100000"/>
              </a:lnSpc>
            </a:pPr>
            <a:r>
              <a:rPr sz="1400" dirty="0">
                <a:latin typeface="Arial MT"/>
                <a:cs typeface="Arial MT"/>
              </a:rPr>
              <a:t>context</a:t>
            </a:r>
            <a:r>
              <a:rPr sz="1400" spc="-25" dirty="0">
                <a:latin typeface="Arial MT"/>
                <a:cs typeface="Arial MT"/>
              </a:rPr>
              <a:t> </a:t>
            </a:r>
            <a:r>
              <a:rPr sz="1400" dirty="0">
                <a:latin typeface="Arial MT"/>
                <a:cs typeface="Arial MT"/>
              </a:rPr>
              <a:t>vectors:</a:t>
            </a:r>
            <a:r>
              <a:rPr sz="1400" spc="-20" dirty="0">
                <a:latin typeface="Arial MT"/>
                <a:cs typeface="Arial MT"/>
              </a:rPr>
              <a:t> </a:t>
            </a:r>
            <a:r>
              <a:rPr sz="1400" b="1" dirty="0">
                <a:latin typeface="Arial"/>
                <a:cs typeface="Arial"/>
              </a:rPr>
              <a:t>y</a:t>
            </a:r>
            <a:r>
              <a:rPr sz="1400" b="1" spc="-20" dirty="0">
                <a:latin typeface="Arial"/>
                <a:cs typeface="Arial"/>
              </a:rPr>
              <a:t> </a:t>
            </a:r>
            <a:r>
              <a:rPr sz="1400" dirty="0">
                <a:latin typeface="Arial MT"/>
                <a:cs typeface="Arial MT"/>
              </a:rPr>
              <a:t>(shape:</a:t>
            </a:r>
            <a:r>
              <a:rPr sz="1400" spc="-20" dirty="0">
                <a:latin typeface="Arial MT"/>
                <a:cs typeface="Arial MT"/>
              </a:rPr>
              <a:t> </a:t>
            </a:r>
            <a:r>
              <a:rPr sz="1400" spc="-5" dirty="0">
                <a:solidFill>
                  <a:srgbClr val="F1C131"/>
                </a:solidFill>
                <a:latin typeface="Arial MT"/>
                <a:cs typeface="Arial MT"/>
              </a:rPr>
              <a:t>D</a:t>
            </a:r>
            <a:r>
              <a:rPr sz="1400" spc="-7" baseline="-31250" dirty="0">
                <a:solidFill>
                  <a:srgbClr val="F1C131"/>
                </a:solidFill>
                <a:latin typeface="Arial MT"/>
                <a:cs typeface="Arial MT"/>
              </a:rPr>
              <a:t>v</a:t>
            </a:r>
            <a:r>
              <a:rPr sz="1400" spc="-5" dirty="0">
                <a:latin typeface="Arial MT"/>
                <a:cs typeface="Arial MT"/>
              </a:rPr>
              <a:t>)</a:t>
            </a:r>
            <a:endParaRPr sz="1400" dirty="0">
              <a:latin typeface="Arial MT"/>
              <a:cs typeface="Arial MT"/>
            </a:endParaRPr>
          </a:p>
        </p:txBody>
      </p:sp>
      <p:sp>
        <p:nvSpPr>
          <p:cNvPr id="53" name="object 51">
            <a:extLst>
              <a:ext uri="{FF2B5EF4-FFF2-40B4-BE49-F238E27FC236}">
                <a16:creationId xmlns:a16="http://schemas.microsoft.com/office/drawing/2014/main" id="{7D09CF91-3174-40EC-AF0F-66E2382B7D3F}"/>
              </a:ext>
            </a:extLst>
          </p:cNvPr>
          <p:cNvSpPr txBox="1"/>
          <p:nvPr/>
        </p:nvSpPr>
        <p:spPr>
          <a:xfrm>
            <a:off x="3447336" y="3063794"/>
            <a:ext cx="1962298" cy="443711"/>
          </a:xfrm>
          <a:prstGeom prst="rect">
            <a:avLst/>
          </a:prstGeom>
        </p:spPr>
        <p:txBody>
          <a:bodyPr vert="horz" wrap="square" lIns="0" tIns="12700" rIns="0" bIns="0" rtlCol="0">
            <a:spAutoFit/>
          </a:bodyPr>
          <a:lstStyle/>
          <a:p>
            <a:pPr marL="38100">
              <a:lnSpc>
                <a:spcPct val="100000"/>
              </a:lnSpc>
              <a:spcBef>
                <a:spcPts val="100"/>
              </a:spcBef>
            </a:pPr>
            <a:r>
              <a:rPr sz="1400" b="1" spc="-5" dirty="0">
                <a:latin typeface="Arial"/>
                <a:cs typeface="Arial"/>
              </a:rPr>
              <a:t>Operations:</a:t>
            </a:r>
            <a:endParaRPr sz="1400" dirty="0">
              <a:latin typeface="Arial"/>
              <a:cs typeface="Arial"/>
            </a:endParaRPr>
          </a:p>
          <a:p>
            <a:pPr marL="38100">
              <a:lnSpc>
                <a:spcPct val="100000"/>
              </a:lnSpc>
            </a:pPr>
            <a:r>
              <a:rPr sz="1400" spc="-5" dirty="0">
                <a:latin typeface="Arial MT"/>
                <a:cs typeface="Arial MT"/>
              </a:rPr>
              <a:t>Key</a:t>
            </a:r>
            <a:r>
              <a:rPr sz="1400" spc="-25" dirty="0">
                <a:latin typeface="Arial MT"/>
                <a:cs typeface="Arial MT"/>
              </a:rPr>
              <a:t> </a:t>
            </a:r>
            <a:r>
              <a:rPr sz="1400" dirty="0">
                <a:latin typeface="Arial MT"/>
                <a:cs typeface="Arial MT"/>
              </a:rPr>
              <a:t>vectors:</a:t>
            </a:r>
            <a:r>
              <a:rPr sz="1400" spc="-15" dirty="0">
                <a:latin typeface="Arial MT"/>
                <a:cs typeface="Arial MT"/>
              </a:rPr>
              <a:t> </a:t>
            </a:r>
            <a:r>
              <a:rPr sz="1400" b="1" dirty="0">
                <a:solidFill>
                  <a:srgbClr val="3C78D8"/>
                </a:solidFill>
                <a:latin typeface="Arial"/>
                <a:cs typeface="Arial"/>
              </a:rPr>
              <a:t>k</a:t>
            </a:r>
            <a:r>
              <a:rPr sz="1400" b="1" spc="-25" dirty="0">
                <a:solidFill>
                  <a:srgbClr val="3C78D8"/>
                </a:solidFill>
                <a:latin typeface="Arial"/>
                <a:cs typeface="Arial"/>
              </a:rPr>
              <a:t> </a:t>
            </a:r>
            <a:r>
              <a:rPr sz="1400" dirty="0">
                <a:latin typeface="Arial MT"/>
                <a:cs typeface="Arial MT"/>
              </a:rPr>
              <a:t>=</a:t>
            </a:r>
            <a:r>
              <a:rPr sz="1400" spc="-20" dirty="0">
                <a:latin typeface="Arial MT"/>
                <a:cs typeface="Arial MT"/>
              </a:rPr>
              <a:t> </a:t>
            </a:r>
            <a:r>
              <a:rPr sz="1400" b="1" dirty="0" err="1">
                <a:latin typeface="Arial"/>
                <a:cs typeface="Arial"/>
              </a:rPr>
              <a:t>x</a:t>
            </a:r>
            <a:r>
              <a:rPr sz="1400" b="1" dirty="0" err="1">
                <a:solidFill>
                  <a:srgbClr val="3C78D8"/>
                </a:solidFill>
                <a:latin typeface="Arial"/>
                <a:cs typeface="Arial"/>
              </a:rPr>
              <a:t>W</a:t>
            </a:r>
            <a:r>
              <a:rPr sz="1400" b="1" baseline="-31250" dirty="0" err="1">
                <a:solidFill>
                  <a:srgbClr val="3C78D8"/>
                </a:solidFill>
                <a:latin typeface="Arial"/>
                <a:cs typeface="Arial"/>
              </a:rPr>
              <a:t>k</a:t>
            </a:r>
            <a:endParaRPr sz="1400" baseline="-31250" dirty="0">
              <a:latin typeface="Arial"/>
              <a:cs typeface="Arial"/>
            </a:endParaRPr>
          </a:p>
        </p:txBody>
      </p:sp>
      <p:sp>
        <p:nvSpPr>
          <p:cNvPr id="54" name="object 52">
            <a:extLst>
              <a:ext uri="{FF2B5EF4-FFF2-40B4-BE49-F238E27FC236}">
                <a16:creationId xmlns:a16="http://schemas.microsoft.com/office/drawing/2014/main" id="{189D90F5-24C9-4D3C-89B3-BF37B8C30246}"/>
              </a:ext>
            </a:extLst>
          </p:cNvPr>
          <p:cNvSpPr txBox="1"/>
          <p:nvPr/>
        </p:nvSpPr>
        <p:spPr>
          <a:xfrm>
            <a:off x="3466434" y="3544206"/>
            <a:ext cx="210364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MT"/>
                <a:cs typeface="Arial MT"/>
              </a:rPr>
              <a:t>Value </a:t>
            </a:r>
            <a:r>
              <a:rPr sz="1400" dirty="0">
                <a:latin typeface="Arial MT"/>
                <a:cs typeface="Arial MT"/>
              </a:rPr>
              <a:t>vectors:</a:t>
            </a:r>
            <a:r>
              <a:rPr sz="1400" spc="-20" dirty="0">
                <a:latin typeface="Arial MT"/>
                <a:cs typeface="Arial MT"/>
              </a:rPr>
              <a:t> </a:t>
            </a:r>
            <a:r>
              <a:rPr sz="1400" b="1" dirty="0">
                <a:solidFill>
                  <a:srgbClr val="F1C131"/>
                </a:solidFill>
                <a:latin typeface="Arial"/>
                <a:cs typeface="Arial"/>
              </a:rPr>
              <a:t>v</a:t>
            </a:r>
            <a:r>
              <a:rPr sz="1400" b="1" spc="-20" dirty="0">
                <a:solidFill>
                  <a:srgbClr val="F1C131"/>
                </a:solidFill>
                <a:latin typeface="Arial"/>
                <a:cs typeface="Arial"/>
              </a:rPr>
              <a:t> </a:t>
            </a:r>
            <a:r>
              <a:rPr sz="1400" dirty="0">
                <a:latin typeface="Arial MT"/>
                <a:cs typeface="Arial MT"/>
              </a:rPr>
              <a:t>=</a:t>
            </a:r>
            <a:r>
              <a:rPr sz="1400" spc="-20" dirty="0">
                <a:latin typeface="Arial MT"/>
                <a:cs typeface="Arial MT"/>
              </a:rPr>
              <a:t> </a:t>
            </a:r>
            <a:r>
              <a:rPr sz="1400" b="1" dirty="0" err="1">
                <a:latin typeface="Arial"/>
                <a:cs typeface="Arial"/>
              </a:rPr>
              <a:t>x</a:t>
            </a:r>
            <a:r>
              <a:rPr sz="1400" b="1" dirty="0" err="1">
                <a:solidFill>
                  <a:srgbClr val="F1C131"/>
                </a:solidFill>
                <a:latin typeface="Arial"/>
                <a:cs typeface="Arial"/>
              </a:rPr>
              <a:t>W</a:t>
            </a:r>
            <a:endParaRPr sz="1400" dirty="0">
              <a:latin typeface="Arial"/>
              <a:cs typeface="Arial"/>
            </a:endParaRPr>
          </a:p>
        </p:txBody>
      </p:sp>
      <p:sp>
        <p:nvSpPr>
          <p:cNvPr id="55" name="object 53">
            <a:extLst>
              <a:ext uri="{FF2B5EF4-FFF2-40B4-BE49-F238E27FC236}">
                <a16:creationId xmlns:a16="http://schemas.microsoft.com/office/drawing/2014/main" id="{437C5ADF-6C4E-4552-864C-5F83D5329FD7}"/>
              </a:ext>
            </a:extLst>
          </p:cNvPr>
          <p:cNvSpPr txBox="1"/>
          <p:nvPr/>
        </p:nvSpPr>
        <p:spPr>
          <a:xfrm>
            <a:off x="5021818" y="3630519"/>
            <a:ext cx="81915" cy="147320"/>
          </a:xfrm>
          <a:prstGeom prst="rect">
            <a:avLst/>
          </a:prstGeom>
        </p:spPr>
        <p:txBody>
          <a:bodyPr vert="horz" wrap="square" lIns="0" tIns="12700" rIns="0" bIns="0" rtlCol="0">
            <a:spAutoFit/>
          </a:bodyPr>
          <a:lstStyle/>
          <a:p>
            <a:pPr marL="12700">
              <a:lnSpc>
                <a:spcPct val="100000"/>
              </a:lnSpc>
              <a:spcBef>
                <a:spcPts val="100"/>
              </a:spcBef>
            </a:pPr>
            <a:r>
              <a:rPr sz="800" b="1" dirty="0">
                <a:solidFill>
                  <a:srgbClr val="F1C131"/>
                </a:solidFill>
                <a:latin typeface="Arial"/>
                <a:cs typeface="Arial"/>
              </a:rPr>
              <a:t>v</a:t>
            </a:r>
            <a:endParaRPr sz="800" dirty="0">
              <a:latin typeface="Arial"/>
              <a:cs typeface="Arial"/>
            </a:endParaRPr>
          </a:p>
        </p:txBody>
      </p:sp>
      <p:sp>
        <p:nvSpPr>
          <p:cNvPr id="56" name="object 54">
            <a:extLst>
              <a:ext uri="{FF2B5EF4-FFF2-40B4-BE49-F238E27FC236}">
                <a16:creationId xmlns:a16="http://schemas.microsoft.com/office/drawing/2014/main" id="{654D7642-2AB2-4C63-880A-C3FD6C662414}"/>
              </a:ext>
            </a:extLst>
          </p:cNvPr>
          <p:cNvSpPr txBox="1"/>
          <p:nvPr/>
        </p:nvSpPr>
        <p:spPr>
          <a:xfrm>
            <a:off x="3447336" y="3830537"/>
            <a:ext cx="2151098" cy="874598"/>
          </a:xfrm>
          <a:prstGeom prst="rect">
            <a:avLst/>
          </a:prstGeom>
        </p:spPr>
        <p:txBody>
          <a:bodyPr vert="horz" wrap="square" lIns="0" tIns="12700" rIns="0" bIns="0" rtlCol="0">
            <a:spAutoFit/>
          </a:bodyPr>
          <a:lstStyle/>
          <a:p>
            <a:pPr marL="38100" marR="30480">
              <a:lnSpc>
                <a:spcPct val="100000"/>
              </a:lnSpc>
              <a:spcBef>
                <a:spcPts val="100"/>
              </a:spcBef>
            </a:pPr>
            <a:r>
              <a:rPr sz="1400" spc="-5" dirty="0">
                <a:latin typeface="Arial MT"/>
                <a:cs typeface="Arial MT"/>
              </a:rPr>
              <a:t>Query </a:t>
            </a:r>
            <a:r>
              <a:rPr sz="1400" dirty="0">
                <a:latin typeface="Arial MT"/>
                <a:cs typeface="Arial MT"/>
              </a:rPr>
              <a:t>vectors: </a:t>
            </a:r>
            <a:r>
              <a:rPr sz="1400" b="1" dirty="0">
                <a:solidFill>
                  <a:srgbClr val="6AA84F"/>
                </a:solidFill>
                <a:latin typeface="Arial"/>
                <a:cs typeface="Arial"/>
              </a:rPr>
              <a:t>q </a:t>
            </a:r>
            <a:r>
              <a:rPr sz="1400" dirty="0">
                <a:latin typeface="Arial MT"/>
                <a:cs typeface="Arial MT"/>
              </a:rPr>
              <a:t>= </a:t>
            </a:r>
            <a:r>
              <a:rPr sz="1400" b="1" dirty="0">
                <a:latin typeface="Arial"/>
                <a:cs typeface="Arial"/>
              </a:rPr>
              <a:t>x</a:t>
            </a:r>
            <a:r>
              <a:rPr sz="1400" b="1" dirty="0">
                <a:solidFill>
                  <a:srgbClr val="6AA84F"/>
                </a:solidFill>
                <a:latin typeface="Arial"/>
                <a:cs typeface="Arial"/>
              </a:rPr>
              <a:t>W</a:t>
            </a:r>
            <a:r>
              <a:rPr sz="1400" b="1" baseline="-31250" dirty="0">
                <a:solidFill>
                  <a:srgbClr val="6AA84F"/>
                </a:solidFill>
                <a:latin typeface="Arial"/>
                <a:cs typeface="Arial"/>
              </a:rPr>
              <a:t>q </a:t>
            </a:r>
            <a:r>
              <a:rPr sz="1400" b="1" spc="7" baseline="-31250" dirty="0">
                <a:solidFill>
                  <a:srgbClr val="6AA84F"/>
                </a:solidFill>
                <a:latin typeface="Arial"/>
                <a:cs typeface="Arial"/>
              </a:rPr>
              <a:t> </a:t>
            </a:r>
            <a:r>
              <a:rPr sz="1400" spc="-5" dirty="0">
                <a:latin typeface="Arial MT"/>
                <a:cs typeface="Arial MT"/>
              </a:rPr>
              <a:t>Alignment:</a:t>
            </a:r>
            <a:r>
              <a:rPr sz="1400" spc="-20" dirty="0">
                <a:latin typeface="Arial MT"/>
                <a:cs typeface="Arial MT"/>
              </a:rPr>
              <a:t> </a:t>
            </a:r>
            <a:r>
              <a:rPr sz="1400" dirty="0">
                <a:latin typeface="Arial MT"/>
                <a:cs typeface="Arial MT"/>
              </a:rPr>
              <a:t>e</a:t>
            </a:r>
            <a:r>
              <a:rPr sz="1400" baseline="-31250" dirty="0">
                <a:latin typeface="Arial MT"/>
                <a:cs typeface="Arial MT"/>
              </a:rPr>
              <a:t>i,j</a:t>
            </a:r>
            <a:r>
              <a:rPr sz="1400" spc="142" baseline="-31250" dirty="0">
                <a:latin typeface="Arial MT"/>
                <a:cs typeface="Arial MT"/>
              </a:rPr>
              <a:t> </a:t>
            </a:r>
            <a:r>
              <a:rPr sz="1400" dirty="0">
                <a:latin typeface="Arial MT"/>
                <a:cs typeface="Arial MT"/>
              </a:rPr>
              <a:t>=</a:t>
            </a:r>
            <a:r>
              <a:rPr sz="1400" spc="-10" dirty="0">
                <a:latin typeface="Arial MT"/>
                <a:cs typeface="Arial MT"/>
              </a:rPr>
              <a:t> </a:t>
            </a:r>
            <a:r>
              <a:rPr sz="1400" dirty="0">
                <a:solidFill>
                  <a:srgbClr val="6AA84F"/>
                </a:solidFill>
                <a:latin typeface="Arial MT"/>
                <a:cs typeface="Arial MT"/>
              </a:rPr>
              <a:t>q</a:t>
            </a:r>
            <a:r>
              <a:rPr sz="1400" baseline="-31250" dirty="0">
                <a:solidFill>
                  <a:srgbClr val="6AA84F"/>
                </a:solidFill>
                <a:latin typeface="Arial MT"/>
                <a:cs typeface="Arial MT"/>
              </a:rPr>
              <a:t>j</a:t>
            </a:r>
            <a:r>
              <a:rPr sz="1400" spc="142" baseline="-31250" dirty="0">
                <a:solidFill>
                  <a:srgbClr val="6AA84F"/>
                </a:solidFill>
                <a:latin typeface="Arial MT"/>
                <a:cs typeface="Arial MT"/>
              </a:rPr>
              <a:t> </a:t>
            </a:r>
            <a:r>
              <a:rPr sz="1400" spc="10" dirty="0">
                <a:latin typeface="Gadugi"/>
                <a:cs typeface="Gadugi"/>
              </a:rPr>
              <a:t>ᐧ</a:t>
            </a:r>
            <a:r>
              <a:rPr sz="1400" spc="-10" dirty="0">
                <a:latin typeface="Gadugi"/>
                <a:cs typeface="Gadugi"/>
              </a:rPr>
              <a:t> </a:t>
            </a:r>
            <a:r>
              <a:rPr sz="1400" dirty="0">
                <a:solidFill>
                  <a:srgbClr val="3C78D8"/>
                </a:solidFill>
                <a:latin typeface="Arial MT"/>
                <a:cs typeface="Arial MT"/>
              </a:rPr>
              <a:t>k</a:t>
            </a:r>
            <a:r>
              <a:rPr sz="1400" baseline="-31250" dirty="0">
                <a:solidFill>
                  <a:srgbClr val="3C78D8"/>
                </a:solidFill>
                <a:latin typeface="Arial MT"/>
                <a:cs typeface="Arial MT"/>
              </a:rPr>
              <a:t>i</a:t>
            </a:r>
            <a:r>
              <a:rPr sz="1400" spc="142" baseline="-31250" dirty="0">
                <a:solidFill>
                  <a:srgbClr val="3C78D8"/>
                </a:solidFill>
                <a:latin typeface="Arial MT"/>
                <a:cs typeface="Arial MT"/>
              </a:rPr>
              <a:t> </a:t>
            </a:r>
            <a:r>
              <a:rPr sz="1400" dirty="0">
                <a:latin typeface="Arial MT"/>
                <a:cs typeface="Arial MT"/>
              </a:rPr>
              <a:t>/</a:t>
            </a:r>
            <a:r>
              <a:rPr sz="1400" spc="-15" dirty="0">
                <a:latin typeface="Arial MT"/>
                <a:cs typeface="Arial MT"/>
              </a:rPr>
              <a:t> </a:t>
            </a:r>
            <a:r>
              <a:rPr sz="1400" spc="-5" dirty="0">
                <a:latin typeface="Arial MT"/>
                <a:cs typeface="Arial MT"/>
              </a:rPr>
              <a:t>√D </a:t>
            </a:r>
            <a:r>
              <a:rPr sz="1400" spc="-320" dirty="0">
                <a:latin typeface="Arial MT"/>
                <a:cs typeface="Arial MT"/>
              </a:rPr>
              <a:t> </a:t>
            </a:r>
            <a:r>
              <a:rPr sz="1400" spc="-5" dirty="0">
                <a:latin typeface="Arial MT"/>
                <a:cs typeface="Arial MT"/>
              </a:rPr>
              <a:t>Attention: </a:t>
            </a:r>
            <a:r>
              <a:rPr sz="1400" b="1" dirty="0">
                <a:latin typeface="Arial"/>
                <a:cs typeface="Arial"/>
              </a:rPr>
              <a:t>a </a:t>
            </a:r>
            <a:r>
              <a:rPr sz="1400" dirty="0">
                <a:latin typeface="Arial MT"/>
                <a:cs typeface="Arial MT"/>
              </a:rPr>
              <a:t>= softmax(</a:t>
            </a:r>
            <a:r>
              <a:rPr sz="1400" b="1" dirty="0">
                <a:latin typeface="Arial"/>
                <a:cs typeface="Arial"/>
              </a:rPr>
              <a:t>e</a:t>
            </a:r>
            <a:r>
              <a:rPr sz="1400" dirty="0">
                <a:latin typeface="Arial MT"/>
                <a:cs typeface="Arial MT"/>
              </a:rPr>
              <a:t>) </a:t>
            </a:r>
            <a:r>
              <a:rPr sz="1400" spc="5" dirty="0">
                <a:latin typeface="Arial MT"/>
                <a:cs typeface="Arial MT"/>
              </a:rPr>
              <a:t> </a:t>
            </a:r>
            <a:r>
              <a:rPr sz="1400" spc="-5" dirty="0">
                <a:latin typeface="Arial MT"/>
                <a:cs typeface="Arial MT"/>
              </a:rPr>
              <a:t>Output:</a:t>
            </a:r>
            <a:r>
              <a:rPr sz="1400" spc="-10" dirty="0">
                <a:latin typeface="Arial MT"/>
                <a:cs typeface="Arial MT"/>
              </a:rPr>
              <a:t> </a:t>
            </a:r>
            <a:r>
              <a:rPr sz="1400" spc="5" dirty="0">
                <a:latin typeface="Arial MT"/>
                <a:cs typeface="Arial MT"/>
              </a:rPr>
              <a:t>y</a:t>
            </a:r>
            <a:r>
              <a:rPr sz="1400" spc="7" baseline="-31250" dirty="0">
                <a:latin typeface="Arial MT"/>
                <a:cs typeface="Arial MT"/>
              </a:rPr>
              <a:t>j</a:t>
            </a:r>
            <a:r>
              <a:rPr sz="1400" spc="150" baseline="-31250"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a:t>
            </a:r>
            <a:r>
              <a:rPr sz="1400" baseline="-31250" dirty="0">
                <a:latin typeface="Arial MT"/>
                <a:cs typeface="Arial MT"/>
              </a:rPr>
              <a:t>i</a:t>
            </a:r>
            <a:r>
              <a:rPr sz="1400" spc="157" baseline="-31250" dirty="0">
                <a:latin typeface="Arial MT"/>
                <a:cs typeface="Arial MT"/>
              </a:rPr>
              <a:t> </a:t>
            </a:r>
            <a:r>
              <a:rPr sz="1400" spc="-5" dirty="0">
                <a:latin typeface="Arial MT"/>
                <a:cs typeface="Arial MT"/>
              </a:rPr>
              <a:t>a</a:t>
            </a:r>
            <a:r>
              <a:rPr sz="1400" spc="-7" baseline="-31250" dirty="0">
                <a:latin typeface="Arial MT"/>
                <a:cs typeface="Arial MT"/>
              </a:rPr>
              <a:t>i,j </a:t>
            </a:r>
            <a:r>
              <a:rPr sz="1400" dirty="0">
                <a:solidFill>
                  <a:srgbClr val="F1C131"/>
                </a:solidFill>
                <a:latin typeface="Arial MT"/>
                <a:cs typeface="Arial MT"/>
              </a:rPr>
              <a:t>v</a:t>
            </a:r>
            <a:r>
              <a:rPr sz="1400" baseline="-31250" dirty="0">
                <a:solidFill>
                  <a:srgbClr val="F1C131"/>
                </a:solidFill>
                <a:latin typeface="Arial MT"/>
                <a:cs typeface="Arial MT"/>
              </a:rPr>
              <a:t>i</a:t>
            </a:r>
            <a:endParaRPr sz="1400" baseline="-31250" dirty="0">
              <a:latin typeface="Arial MT"/>
              <a:cs typeface="Arial MT"/>
            </a:endParaRPr>
          </a:p>
        </p:txBody>
      </p:sp>
      <p:sp>
        <p:nvSpPr>
          <p:cNvPr id="57" name="object 55">
            <a:extLst>
              <a:ext uri="{FF2B5EF4-FFF2-40B4-BE49-F238E27FC236}">
                <a16:creationId xmlns:a16="http://schemas.microsoft.com/office/drawing/2014/main" id="{7E4CE9B8-D940-4B3D-A1F3-D2FE2200BD78}"/>
              </a:ext>
            </a:extLst>
          </p:cNvPr>
          <p:cNvSpPr txBox="1"/>
          <p:nvPr/>
        </p:nvSpPr>
        <p:spPr>
          <a:xfrm>
            <a:off x="945588" y="4792190"/>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58" name="object 56">
            <a:extLst>
              <a:ext uri="{FF2B5EF4-FFF2-40B4-BE49-F238E27FC236}">
                <a16:creationId xmlns:a16="http://schemas.microsoft.com/office/drawing/2014/main" id="{C46084A8-EF4B-47F1-B16E-74193D3FD26C}"/>
              </a:ext>
            </a:extLst>
          </p:cNvPr>
          <p:cNvGrpSpPr/>
          <p:nvPr/>
        </p:nvGrpSpPr>
        <p:grpSpPr>
          <a:xfrm>
            <a:off x="940825" y="4477402"/>
            <a:ext cx="330835" cy="289560"/>
            <a:chOff x="545714" y="3447337"/>
            <a:chExt cx="330835" cy="289560"/>
          </a:xfrm>
        </p:grpSpPr>
        <p:sp>
          <p:nvSpPr>
            <p:cNvPr id="59" name="object 57">
              <a:extLst>
                <a:ext uri="{FF2B5EF4-FFF2-40B4-BE49-F238E27FC236}">
                  <a16:creationId xmlns:a16="http://schemas.microsoft.com/office/drawing/2014/main" id="{872F78D3-B8B6-49F5-A3A2-93E8E11C53FE}"/>
                </a:ext>
              </a:extLst>
            </p:cNvPr>
            <p:cNvSpPr/>
            <p:nvPr/>
          </p:nvSpPr>
          <p:spPr>
            <a:xfrm>
              <a:off x="55047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0" name="object 58">
              <a:extLst>
                <a:ext uri="{FF2B5EF4-FFF2-40B4-BE49-F238E27FC236}">
                  <a16:creationId xmlns:a16="http://schemas.microsoft.com/office/drawing/2014/main" id="{CC46D8C4-A699-44FC-8ED9-963F75D43F9E}"/>
                </a:ext>
              </a:extLst>
            </p:cNvPr>
            <p:cNvSpPr/>
            <p:nvPr/>
          </p:nvSpPr>
          <p:spPr>
            <a:xfrm>
              <a:off x="55047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1" name="object 59">
            <a:extLst>
              <a:ext uri="{FF2B5EF4-FFF2-40B4-BE49-F238E27FC236}">
                <a16:creationId xmlns:a16="http://schemas.microsoft.com/office/drawing/2014/main" id="{0F5687B3-19B9-475A-A535-6D73F9F4E62D}"/>
              </a:ext>
            </a:extLst>
          </p:cNvPr>
          <p:cNvSpPr txBox="1"/>
          <p:nvPr/>
        </p:nvSpPr>
        <p:spPr>
          <a:xfrm>
            <a:off x="945588" y="448216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62" name="object 60">
            <a:extLst>
              <a:ext uri="{FF2B5EF4-FFF2-40B4-BE49-F238E27FC236}">
                <a16:creationId xmlns:a16="http://schemas.microsoft.com/office/drawing/2014/main" id="{5A8E4FC0-4394-4F3D-8BC7-7E9644E45049}"/>
              </a:ext>
            </a:extLst>
          </p:cNvPr>
          <p:cNvGrpSpPr/>
          <p:nvPr/>
        </p:nvGrpSpPr>
        <p:grpSpPr>
          <a:xfrm>
            <a:off x="940825" y="4167377"/>
            <a:ext cx="330835" cy="289560"/>
            <a:chOff x="545714" y="3137312"/>
            <a:chExt cx="330835" cy="289560"/>
          </a:xfrm>
        </p:grpSpPr>
        <p:sp>
          <p:nvSpPr>
            <p:cNvPr id="63" name="object 61">
              <a:extLst>
                <a:ext uri="{FF2B5EF4-FFF2-40B4-BE49-F238E27FC236}">
                  <a16:creationId xmlns:a16="http://schemas.microsoft.com/office/drawing/2014/main" id="{E846A969-943E-4615-8B88-80AC0903F68A}"/>
                </a:ext>
              </a:extLst>
            </p:cNvPr>
            <p:cNvSpPr/>
            <p:nvPr/>
          </p:nvSpPr>
          <p:spPr>
            <a:xfrm>
              <a:off x="55047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64" name="object 62">
              <a:extLst>
                <a:ext uri="{FF2B5EF4-FFF2-40B4-BE49-F238E27FC236}">
                  <a16:creationId xmlns:a16="http://schemas.microsoft.com/office/drawing/2014/main" id="{E131F4E4-595C-46A7-B1E3-A2BB68499512}"/>
                </a:ext>
              </a:extLst>
            </p:cNvPr>
            <p:cNvSpPr/>
            <p:nvPr/>
          </p:nvSpPr>
          <p:spPr>
            <a:xfrm>
              <a:off x="55047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5" name="object 63">
            <a:extLst>
              <a:ext uri="{FF2B5EF4-FFF2-40B4-BE49-F238E27FC236}">
                <a16:creationId xmlns:a16="http://schemas.microsoft.com/office/drawing/2014/main" id="{830BFC96-04AF-4D78-B93D-7E115C313377}"/>
              </a:ext>
            </a:extLst>
          </p:cNvPr>
          <p:cNvSpPr txBox="1"/>
          <p:nvPr/>
        </p:nvSpPr>
        <p:spPr>
          <a:xfrm>
            <a:off x="945588" y="417214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66" name="object 64">
            <a:extLst>
              <a:ext uri="{FF2B5EF4-FFF2-40B4-BE49-F238E27FC236}">
                <a16:creationId xmlns:a16="http://schemas.microsoft.com/office/drawing/2014/main" id="{9BB5BBF1-1955-4A59-B3B3-57FB387CCC56}"/>
              </a:ext>
            </a:extLst>
          </p:cNvPr>
          <p:cNvSpPr/>
          <p:nvPr/>
        </p:nvSpPr>
        <p:spPr>
          <a:xfrm>
            <a:off x="1994151" y="478451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FF0000"/>
            </a:solidFill>
          </a:ln>
        </p:spPr>
        <p:txBody>
          <a:bodyPr wrap="square" lIns="0" tIns="0" rIns="0" bIns="0" rtlCol="0"/>
          <a:lstStyle/>
          <a:p>
            <a:endParaRPr/>
          </a:p>
        </p:txBody>
      </p:sp>
      <p:sp>
        <p:nvSpPr>
          <p:cNvPr id="67" name="object 65">
            <a:extLst>
              <a:ext uri="{FF2B5EF4-FFF2-40B4-BE49-F238E27FC236}">
                <a16:creationId xmlns:a16="http://schemas.microsoft.com/office/drawing/2014/main" id="{F07B430E-4587-47E4-8D09-010D282A04B5}"/>
              </a:ext>
            </a:extLst>
          </p:cNvPr>
          <p:cNvSpPr txBox="1"/>
          <p:nvPr/>
        </p:nvSpPr>
        <p:spPr>
          <a:xfrm>
            <a:off x="2095487" y="4854719"/>
            <a:ext cx="11874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a:t>
            </a:r>
            <a:endParaRPr sz="700">
              <a:latin typeface="Arial MT"/>
              <a:cs typeface="Arial MT"/>
            </a:endParaRPr>
          </a:p>
        </p:txBody>
      </p:sp>
      <p:sp>
        <p:nvSpPr>
          <p:cNvPr id="68" name="object 66">
            <a:extLst>
              <a:ext uri="{FF2B5EF4-FFF2-40B4-BE49-F238E27FC236}">
                <a16:creationId xmlns:a16="http://schemas.microsoft.com/office/drawing/2014/main" id="{8954D07E-96AD-481F-8146-AB98664A3880}"/>
              </a:ext>
            </a:extLst>
          </p:cNvPr>
          <p:cNvSpPr/>
          <p:nvPr/>
        </p:nvSpPr>
        <p:spPr>
          <a:xfrm>
            <a:off x="1994151" y="447449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FF0000"/>
            </a:solidFill>
          </a:ln>
        </p:spPr>
        <p:txBody>
          <a:bodyPr wrap="square" lIns="0" tIns="0" rIns="0" bIns="0" rtlCol="0"/>
          <a:lstStyle/>
          <a:p>
            <a:endParaRPr/>
          </a:p>
        </p:txBody>
      </p:sp>
      <p:sp>
        <p:nvSpPr>
          <p:cNvPr id="69" name="object 67">
            <a:extLst>
              <a:ext uri="{FF2B5EF4-FFF2-40B4-BE49-F238E27FC236}">
                <a16:creationId xmlns:a16="http://schemas.microsoft.com/office/drawing/2014/main" id="{D180B5D4-3DEB-4EF7-BA6D-587118BF26E9}"/>
              </a:ext>
            </a:extLst>
          </p:cNvPr>
          <p:cNvSpPr txBox="1"/>
          <p:nvPr/>
        </p:nvSpPr>
        <p:spPr>
          <a:xfrm>
            <a:off x="2095487" y="4544694"/>
            <a:ext cx="11874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a:t>
            </a:r>
            <a:endParaRPr sz="700">
              <a:latin typeface="Arial MT"/>
              <a:cs typeface="Arial MT"/>
            </a:endParaRPr>
          </a:p>
        </p:txBody>
      </p:sp>
      <p:grpSp>
        <p:nvGrpSpPr>
          <p:cNvPr id="70" name="object 68">
            <a:extLst>
              <a:ext uri="{FF2B5EF4-FFF2-40B4-BE49-F238E27FC236}">
                <a16:creationId xmlns:a16="http://schemas.microsoft.com/office/drawing/2014/main" id="{3D4DF6C5-1565-4F11-AC88-F174D803EBA8}"/>
              </a:ext>
            </a:extLst>
          </p:cNvPr>
          <p:cNvGrpSpPr/>
          <p:nvPr/>
        </p:nvGrpSpPr>
        <p:grpSpPr>
          <a:xfrm>
            <a:off x="1989389" y="4159702"/>
            <a:ext cx="330835" cy="289560"/>
            <a:chOff x="1594278" y="3129637"/>
            <a:chExt cx="330835" cy="289560"/>
          </a:xfrm>
        </p:grpSpPr>
        <p:sp>
          <p:nvSpPr>
            <p:cNvPr id="71" name="object 69">
              <a:extLst>
                <a:ext uri="{FF2B5EF4-FFF2-40B4-BE49-F238E27FC236}">
                  <a16:creationId xmlns:a16="http://schemas.microsoft.com/office/drawing/2014/main" id="{F96F3639-5ED9-4753-80A1-225A4FE51F63}"/>
                </a:ext>
              </a:extLst>
            </p:cNvPr>
            <p:cNvSpPr/>
            <p:nvPr/>
          </p:nvSpPr>
          <p:spPr>
            <a:xfrm>
              <a:off x="1599040" y="313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72" name="object 70">
              <a:extLst>
                <a:ext uri="{FF2B5EF4-FFF2-40B4-BE49-F238E27FC236}">
                  <a16:creationId xmlns:a16="http://schemas.microsoft.com/office/drawing/2014/main" id="{12B99107-0E19-4F64-9433-6F3CA6C22CF3}"/>
                </a:ext>
              </a:extLst>
            </p:cNvPr>
            <p:cNvSpPr/>
            <p:nvPr/>
          </p:nvSpPr>
          <p:spPr>
            <a:xfrm>
              <a:off x="1599040" y="31343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73" name="object 71">
            <a:extLst>
              <a:ext uri="{FF2B5EF4-FFF2-40B4-BE49-F238E27FC236}">
                <a16:creationId xmlns:a16="http://schemas.microsoft.com/office/drawing/2014/main" id="{DB051EBA-CDD1-49AE-95F0-8A0BAD8E711A}"/>
              </a:ext>
            </a:extLst>
          </p:cNvPr>
          <p:cNvSpPr txBox="1"/>
          <p:nvPr/>
        </p:nvSpPr>
        <p:spPr>
          <a:xfrm>
            <a:off x="2050674" y="4268006"/>
            <a:ext cx="208279" cy="132080"/>
          </a:xfrm>
          <a:prstGeom prst="rect">
            <a:avLst/>
          </a:prstGeom>
        </p:spPr>
        <p:txBody>
          <a:bodyPr vert="horz" wrap="square" lIns="0" tIns="12700" rIns="0" bIns="0" rtlCol="0">
            <a:spAutoFit/>
          </a:bodyPr>
          <a:lstStyle/>
          <a:p>
            <a:pPr marL="38100">
              <a:lnSpc>
                <a:spcPct val="100000"/>
              </a:lnSpc>
              <a:spcBef>
                <a:spcPts val="100"/>
              </a:spcBef>
            </a:pPr>
            <a:r>
              <a:rPr sz="1050" baseline="19841" dirty="0">
                <a:latin typeface="Arial MT"/>
                <a:cs typeface="Arial MT"/>
              </a:rPr>
              <a:t>e</a:t>
            </a:r>
            <a:r>
              <a:rPr sz="450" dirty="0">
                <a:latin typeface="Arial MT"/>
                <a:cs typeface="Arial MT"/>
              </a:rPr>
              <a:t>0,0</a:t>
            </a:r>
            <a:endParaRPr sz="450">
              <a:latin typeface="Arial MT"/>
              <a:cs typeface="Arial MT"/>
            </a:endParaRPr>
          </a:p>
        </p:txBody>
      </p:sp>
      <p:sp>
        <p:nvSpPr>
          <p:cNvPr id="74" name="object 72">
            <a:extLst>
              <a:ext uri="{FF2B5EF4-FFF2-40B4-BE49-F238E27FC236}">
                <a16:creationId xmlns:a16="http://schemas.microsoft.com/office/drawing/2014/main" id="{1BC91730-A05F-4317-9163-1937BEF74D69}"/>
              </a:ext>
            </a:extLst>
          </p:cNvPr>
          <p:cNvSpPr/>
          <p:nvPr/>
        </p:nvSpPr>
        <p:spPr>
          <a:xfrm>
            <a:off x="1996702" y="330188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FF0000"/>
            </a:solidFill>
          </a:ln>
        </p:spPr>
        <p:txBody>
          <a:bodyPr wrap="square" lIns="0" tIns="0" rIns="0" bIns="0" rtlCol="0"/>
          <a:lstStyle/>
          <a:p>
            <a:endParaRPr/>
          </a:p>
        </p:txBody>
      </p:sp>
      <p:sp>
        <p:nvSpPr>
          <p:cNvPr id="75" name="object 73">
            <a:extLst>
              <a:ext uri="{FF2B5EF4-FFF2-40B4-BE49-F238E27FC236}">
                <a16:creationId xmlns:a16="http://schemas.microsoft.com/office/drawing/2014/main" id="{75A79B42-C295-411B-84D0-F1E42F7D3452}"/>
              </a:ext>
            </a:extLst>
          </p:cNvPr>
          <p:cNvSpPr txBox="1"/>
          <p:nvPr/>
        </p:nvSpPr>
        <p:spPr>
          <a:xfrm>
            <a:off x="2119794" y="3372094"/>
            <a:ext cx="74930"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0</a:t>
            </a:r>
            <a:endParaRPr sz="700">
              <a:latin typeface="Arial MT"/>
              <a:cs typeface="Arial MT"/>
            </a:endParaRPr>
          </a:p>
        </p:txBody>
      </p:sp>
      <p:sp>
        <p:nvSpPr>
          <p:cNvPr id="76" name="object 74">
            <a:extLst>
              <a:ext uri="{FF2B5EF4-FFF2-40B4-BE49-F238E27FC236}">
                <a16:creationId xmlns:a16="http://schemas.microsoft.com/office/drawing/2014/main" id="{84BAC427-677D-4A29-BA26-4CFB48189445}"/>
              </a:ext>
            </a:extLst>
          </p:cNvPr>
          <p:cNvSpPr/>
          <p:nvPr/>
        </p:nvSpPr>
        <p:spPr>
          <a:xfrm>
            <a:off x="1996702" y="299186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FF0000"/>
            </a:solidFill>
          </a:ln>
        </p:spPr>
        <p:txBody>
          <a:bodyPr wrap="square" lIns="0" tIns="0" rIns="0" bIns="0" rtlCol="0"/>
          <a:lstStyle/>
          <a:p>
            <a:endParaRPr/>
          </a:p>
        </p:txBody>
      </p:sp>
      <p:sp>
        <p:nvSpPr>
          <p:cNvPr id="77" name="object 75">
            <a:extLst>
              <a:ext uri="{FF2B5EF4-FFF2-40B4-BE49-F238E27FC236}">
                <a16:creationId xmlns:a16="http://schemas.microsoft.com/office/drawing/2014/main" id="{FECD227C-B3AA-4749-BCEA-85E15788C291}"/>
              </a:ext>
            </a:extLst>
          </p:cNvPr>
          <p:cNvSpPr txBox="1"/>
          <p:nvPr/>
        </p:nvSpPr>
        <p:spPr>
          <a:xfrm>
            <a:off x="2119794" y="3062069"/>
            <a:ext cx="74930"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0</a:t>
            </a:r>
            <a:endParaRPr sz="700">
              <a:latin typeface="Arial MT"/>
              <a:cs typeface="Arial MT"/>
            </a:endParaRPr>
          </a:p>
        </p:txBody>
      </p:sp>
      <p:grpSp>
        <p:nvGrpSpPr>
          <p:cNvPr id="78" name="object 76">
            <a:extLst>
              <a:ext uri="{FF2B5EF4-FFF2-40B4-BE49-F238E27FC236}">
                <a16:creationId xmlns:a16="http://schemas.microsoft.com/office/drawing/2014/main" id="{C819D49D-E011-4739-8C9E-D7C1BC184BFC}"/>
              </a:ext>
            </a:extLst>
          </p:cNvPr>
          <p:cNvGrpSpPr/>
          <p:nvPr/>
        </p:nvGrpSpPr>
        <p:grpSpPr>
          <a:xfrm>
            <a:off x="1991939" y="2677077"/>
            <a:ext cx="330835" cy="289560"/>
            <a:chOff x="1596828" y="1647012"/>
            <a:chExt cx="330835" cy="289560"/>
          </a:xfrm>
        </p:grpSpPr>
        <p:sp>
          <p:nvSpPr>
            <p:cNvPr id="79" name="object 77">
              <a:extLst>
                <a:ext uri="{FF2B5EF4-FFF2-40B4-BE49-F238E27FC236}">
                  <a16:creationId xmlns:a16="http://schemas.microsoft.com/office/drawing/2014/main" id="{1D642A76-F115-4F58-AAA9-B407B226AD42}"/>
                </a:ext>
              </a:extLst>
            </p:cNvPr>
            <p:cNvSpPr/>
            <p:nvPr/>
          </p:nvSpPr>
          <p:spPr>
            <a:xfrm>
              <a:off x="1601591" y="165177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80" name="object 78">
              <a:extLst>
                <a:ext uri="{FF2B5EF4-FFF2-40B4-BE49-F238E27FC236}">
                  <a16:creationId xmlns:a16="http://schemas.microsoft.com/office/drawing/2014/main" id="{EE68D8D4-91F7-4136-99E7-190041B27412}"/>
                </a:ext>
              </a:extLst>
            </p:cNvPr>
            <p:cNvSpPr/>
            <p:nvPr/>
          </p:nvSpPr>
          <p:spPr>
            <a:xfrm>
              <a:off x="1601591" y="165177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1" name="object 79">
            <a:extLst>
              <a:ext uri="{FF2B5EF4-FFF2-40B4-BE49-F238E27FC236}">
                <a16:creationId xmlns:a16="http://schemas.microsoft.com/office/drawing/2014/main" id="{EF3ED1FB-02D7-4A99-8B7D-07A7ECC2DF80}"/>
              </a:ext>
            </a:extLst>
          </p:cNvPr>
          <p:cNvSpPr txBox="1"/>
          <p:nvPr/>
        </p:nvSpPr>
        <p:spPr>
          <a:xfrm>
            <a:off x="1996702" y="2681839"/>
            <a:ext cx="321310" cy="280035"/>
          </a:xfrm>
          <a:prstGeom prst="rect">
            <a:avLst/>
          </a:prstGeom>
        </p:spPr>
        <p:txBody>
          <a:bodyPr vert="horz" wrap="square" lIns="0" tIns="6350" rIns="0" bIns="0" rtlCol="0">
            <a:spAutoFit/>
          </a:bodyPr>
          <a:lstStyle/>
          <a:p>
            <a:pPr>
              <a:lnSpc>
                <a:spcPct val="100000"/>
              </a:lnSpc>
              <a:spcBef>
                <a:spcPts val="50"/>
              </a:spcBef>
            </a:pPr>
            <a:endParaRPr sz="750">
              <a:latin typeface="Times New Roman"/>
              <a:cs typeface="Times New Roman"/>
            </a:endParaRPr>
          </a:p>
          <a:p>
            <a:pPr marL="94615">
              <a:lnSpc>
                <a:spcPct val="100000"/>
              </a:lnSpc>
            </a:pPr>
            <a:r>
              <a:rPr sz="1050" baseline="19841" dirty="0">
                <a:latin typeface="Arial MT"/>
                <a:cs typeface="Arial MT"/>
              </a:rPr>
              <a:t>a</a:t>
            </a:r>
            <a:r>
              <a:rPr sz="450" dirty="0">
                <a:latin typeface="Arial MT"/>
                <a:cs typeface="Arial MT"/>
              </a:rPr>
              <a:t>0,0</a:t>
            </a:r>
            <a:endParaRPr sz="450">
              <a:latin typeface="Arial MT"/>
              <a:cs typeface="Arial MT"/>
            </a:endParaRPr>
          </a:p>
        </p:txBody>
      </p:sp>
      <p:sp>
        <p:nvSpPr>
          <p:cNvPr id="82" name="object 80">
            <a:extLst>
              <a:ext uri="{FF2B5EF4-FFF2-40B4-BE49-F238E27FC236}">
                <a16:creationId xmlns:a16="http://schemas.microsoft.com/office/drawing/2014/main" id="{77DA09EB-E8A1-49C9-853F-0343DC1FBBAD}"/>
              </a:ext>
            </a:extLst>
          </p:cNvPr>
          <p:cNvSpPr/>
          <p:nvPr/>
        </p:nvSpPr>
        <p:spPr>
          <a:xfrm>
            <a:off x="2348595" y="478451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FF0000"/>
            </a:solidFill>
          </a:ln>
        </p:spPr>
        <p:txBody>
          <a:bodyPr wrap="square" lIns="0" tIns="0" rIns="0" bIns="0" rtlCol="0"/>
          <a:lstStyle/>
          <a:p>
            <a:endParaRPr/>
          </a:p>
        </p:txBody>
      </p:sp>
      <p:sp>
        <p:nvSpPr>
          <p:cNvPr id="83" name="object 81">
            <a:extLst>
              <a:ext uri="{FF2B5EF4-FFF2-40B4-BE49-F238E27FC236}">
                <a16:creationId xmlns:a16="http://schemas.microsoft.com/office/drawing/2014/main" id="{33228FCB-69B0-46EB-AD40-68A821255324}"/>
              </a:ext>
            </a:extLst>
          </p:cNvPr>
          <p:cNvSpPr txBox="1"/>
          <p:nvPr/>
        </p:nvSpPr>
        <p:spPr>
          <a:xfrm>
            <a:off x="2449930" y="4854719"/>
            <a:ext cx="11874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a:t>
            </a:r>
            <a:endParaRPr sz="700">
              <a:latin typeface="Arial MT"/>
              <a:cs typeface="Arial MT"/>
            </a:endParaRPr>
          </a:p>
        </p:txBody>
      </p:sp>
      <p:grpSp>
        <p:nvGrpSpPr>
          <p:cNvPr id="84" name="object 82">
            <a:extLst>
              <a:ext uri="{FF2B5EF4-FFF2-40B4-BE49-F238E27FC236}">
                <a16:creationId xmlns:a16="http://schemas.microsoft.com/office/drawing/2014/main" id="{164284B0-094B-458F-AA15-F88BBD5C7A2C}"/>
              </a:ext>
            </a:extLst>
          </p:cNvPr>
          <p:cNvGrpSpPr/>
          <p:nvPr/>
        </p:nvGrpSpPr>
        <p:grpSpPr>
          <a:xfrm>
            <a:off x="2343832" y="4469727"/>
            <a:ext cx="330835" cy="289560"/>
            <a:chOff x="1948721" y="3439662"/>
            <a:chExt cx="330835" cy="289560"/>
          </a:xfrm>
        </p:grpSpPr>
        <p:sp>
          <p:nvSpPr>
            <p:cNvPr id="85" name="object 83">
              <a:extLst>
                <a:ext uri="{FF2B5EF4-FFF2-40B4-BE49-F238E27FC236}">
                  <a16:creationId xmlns:a16="http://schemas.microsoft.com/office/drawing/2014/main" id="{03BF7289-4CD5-4F55-AF62-6F8A247FBBCD}"/>
                </a:ext>
              </a:extLst>
            </p:cNvPr>
            <p:cNvSpPr/>
            <p:nvPr/>
          </p:nvSpPr>
          <p:spPr>
            <a:xfrm>
              <a:off x="1953484" y="34444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86" name="object 84">
              <a:extLst>
                <a:ext uri="{FF2B5EF4-FFF2-40B4-BE49-F238E27FC236}">
                  <a16:creationId xmlns:a16="http://schemas.microsoft.com/office/drawing/2014/main" id="{7C1D52F3-56F1-4953-8C9D-22A6EC8B7BFF}"/>
                </a:ext>
              </a:extLst>
            </p:cNvPr>
            <p:cNvSpPr/>
            <p:nvPr/>
          </p:nvSpPr>
          <p:spPr>
            <a:xfrm>
              <a:off x="1953484" y="34444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7" name="object 85">
            <a:extLst>
              <a:ext uri="{FF2B5EF4-FFF2-40B4-BE49-F238E27FC236}">
                <a16:creationId xmlns:a16="http://schemas.microsoft.com/office/drawing/2014/main" id="{85D1A00D-EF98-4F8E-8251-CB2F631B3BAB}"/>
              </a:ext>
            </a:extLst>
          </p:cNvPr>
          <p:cNvSpPr txBox="1"/>
          <p:nvPr/>
        </p:nvSpPr>
        <p:spPr>
          <a:xfrm>
            <a:off x="2327957" y="4578031"/>
            <a:ext cx="375285" cy="132080"/>
          </a:xfrm>
          <a:prstGeom prst="rect">
            <a:avLst/>
          </a:prstGeom>
        </p:spPr>
        <p:txBody>
          <a:bodyPr vert="horz" wrap="square" lIns="0" tIns="12700" rIns="0" bIns="0" rtlCol="0">
            <a:spAutoFit/>
          </a:bodyPr>
          <a:lstStyle/>
          <a:p>
            <a:pPr marL="114935">
              <a:lnSpc>
                <a:spcPct val="100000"/>
              </a:lnSpc>
              <a:spcBef>
                <a:spcPts val="100"/>
              </a:spcBef>
            </a:pPr>
            <a:r>
              <a:rPr sz="1050" baseline="19841" dirty="0">
                <a:latin typeface="Arial MT"/>
                <a:cs typeface="Arial MT"/>
              </a:rPr>
              <a:t>e</a:t>
            </a:r>
            <a:r>
              <a:rPr sz="450" dirty="0">
                <a:latin typeface="Arial MT"/>
                <a:cs typeface="Arial MT"/>
              </a:rPr>
              <a:t>1,1</a:t>
            </a:r>
            <a:endParaRPr sz="450">
              <a:latin typeface="Arial MT"/>
              <a:cs typeface="Arial MT"/>
            </a:endParaRPr>
          </a:p>
        </p:txBody>
      </p:sp>
      <p:sp>
        <p:nvSpPr>
          <p:cNvPr id="88" name="object 86">
            <a:extLst>
              <a:ext uri="{FF2B5EF4-FFF2-40B4-BE49-F238E27FC236}">
                <a16:creationId xmlns:a16="http://schemas.microsoft.com/office/drawing/2014/main" id="{C7A2CC7E-A907-41DD-AB1F-558A8F5F261B}"/>
              </a:ext>
            </a:extLst>
          </p:cNvPr>
          <p:cNvSpPr/>
          <p:nvPr/>
        </p:nvSpPr>
        <p:spPr>
          <a:xfrm>
            <a:off x="2348595" y="4164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9" name="object 87">
            <a:extLst>
              <a:ext uri="{FF2B5EF4-FFF2-40B4-BE49-F238E27FC236}">
                <a16:creationId xmlns:a16="http://schemas.microsoft.com/office/drawing/2014/main" id="{C6B744F2-BCC2-4465-B1EA-FF8E5B73D749}"/>
              </a:ext>
            </a:extLst>
          </p:cNvPr>
          <p:cNvSpPr txBox="1"/>
          <p:nvPr/>
        </p:nvSpPr>
        <p:spPr>
          <a:xfrm>
            <a:off x="2353357" y="4169227"/>
            <a:ext cx="324485" cy="285750"/>
          </a:xfrm>
          <a:prstGeom prst="rect">
            <a:avLst/>
          </a:prstGeom>
          <a:solidFill>
            <a:srgbClr val="CCCCCC"/>
          </a:solidFill>
        </p:spPr>
        <p:txBody>
          <a:bodyPr vert="horz" wrap="square" lIns="0" tIns="111125" rIns="0" bIns="0" rtlCol="0">
            <a:spAutoFit/>
          </a:bodyPr>
          <a:lstStyle/>
          <a:p>
            <a:pPr marL="89535">
              <a:lnSpc>
                <a:spcPct val="100000"/>
              </a:lnSpc>
              <a:spcBef>
                <a:spcPts val="875"/>
              </a:spcBef>
            </a:pPr>
            <a:r>
              <a:rPr sz="1050" baseline="19841" dirty="0">
                <a:latin typeface="Arial MT"/>
                <a:cs typeface="Arial MT"/>
              </a:rPr>
              <a:t>e</a:t>
            </a:r>
            <a:r>
              <a:rPr sz="450" dirty="0">
                <a:latin typeface="Arial MT"/>
                <a:cs typeface="Arial MT"/>
              </a:rPr>
              <a:t>0,1</a:t>
            </a:r>
            <a:endParaRPr sz="450">
              <a:latin typeface="Arial MT"/>
              <a:cs typeface="Arial MT"/>
            </a:endParaRPr>
          </a:p>
        </p:txBody>
      </p:sp>
      <p:grpSp>
        <p:nvGrpSpPr>
          <p:cNvPr id="90" name="object 88">
            <a:extLst>
              <a:ext uri="{FF2B5EF4-FFF2-40B4-BE49-F238E27FC236}">
                <a16:creationId xmlns:a16="http://schemas.microsoft.com/office/drawing/2014/main" id="{AAAF5B08-2018-4FB9-AAAA-DCACE63B0135}"/>
              </a:ext>
            </a:extLst>
          </p:cNvPr>
          <p:cNvGrpSpPr/>
          <p:nvPr/>
        </p:nvGrpSpPr>
        <p:grpSpPr>
          <a:xfrm>
            <a:off x="2689653" y="4779752"/>
            <a:ext cx="330835" cy="289560"/>
            <a:chOff x="2294542" y="3749687"/>
            <a:chExt cx="330835" cy="289560"/>
          </a:xfrm>
        </p:grpSpPr>
        <p:sp>
          <p:nvSpPr>
            <p:cNvPr id="91" name="object 89">
              <a:extLst>
                <a:ext uri="{FF2B5EF4-FFF2-40B4-BE49-F238E27FC236}">
                  <a16:creationId xmlns:a16="http://schemas.microsoft.com/office/drawing/2014/main" id="{CB3913B2-32C4-4676-8250-E3723EBE6AF9}"/>
                </a:ext>
              </a:extLst>
            </p:cNvPr>
            <p:cNvSpPr/>
            <p:nvPr/>
          </p:nvSpPr>
          <p:spPr>
            <a:xfrm>
              <a:off x="2299305" y="37544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CCCCCC"/>
            </a:solidFill>
          </p:spPr>
          <p:txBody>
            <a:bodyPr wrap="square" lIns="0" tIns="0" rIns="0" bIns="0" rtlCol="0"/>
            <a:lstStyle/>
            <a:p>
              <a:endParaRPr/>
            </a:p>
          </p:txBody>
        </p:sp>
        <p:sp>
          <p:nvSpPr>
            <p:cNvPr id="92" name="object 90">
              <a:extLst>
                <a:ext uri="{FF2B5EF4-FFF2-40B4-BE49-F238E27FC236}">
                  <a16:creationId xmlns:a16="http://schemas.microsoft.com/office/drawing/2014/main" id="{99D5123D-AE70-43D4-BE60-58417B994B20}"/>
                </a:ext>
              </a:extLst>
            </p:cNvPr>
            <p:cNvSpPr/>
            <p:nvPr/>
          </p:nvSpPr>
          <p:spPr>
            <a:xfrm>
              <a:off x="2299305" y="37544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93" name="object 91">
            <a:extLst>
              <a:ext uri="{FF2B5EF4-FFF2-40B4-BE49-F238E27FC236}">
                <a16:creationId xmlns:a16="http://schemas.microsoft.com/office/drawing/2014/main" id="{B619E9F0-7D9B-4D56-97D7-52719F397802}"/>
              </a:ext>
            </a:extLst>
          </p:cNvPr>
          <p:cNvSpPr txBox="1"/>
          <p:nvPr/>
        </p:nvSpPr>
        <p:spPr>
          <a:xfrm>
            <a:off x="2750938" y="4888056"/>
            <a:ext cx="208279" cy="132080"/>
          </a:xfrm>
          <a:prstGeom prst="rect">
            <a:avLst/>
          </a:prstGeom>
        </p:spPr>
        <p:txBody>
          <a:bodyPr vert="horz" wrap="square" lIns="0" tIns="12700" rIns="0" bIns="0" rtlCol="0">
            <a:spAutoFit/>
          </a:bodyPr>
          <a:lstStyle/>
          <a:p>
            <a:pPr marL="38100">
              <a:lnSpc>
                <a:spcPct val="100000"/>
              </a:lnSpc>
              <a:spcBef>
                <a:spcPts val="100"/>
              </a:spcBef>
            </a:pPr>
            <a:r>
              <a:rPr sz="1050" baseline="19841" dirty="0">
                <a:latin typeface="Arial MT"/>
                <a:cs typeface="Arial MT"/>
              </a:rPr>
              <a:t>e</a:t>
            </a:r>
            <a:r>
              <a:rPr sz="450" dirty="0">
                <a:latin typeface="Arial MT"/>
                <a:cs typeface="Arial MT"/>
              </a:rPr>
              <a:t>2,2</a:t>
            </a:r>
            <a:endParaRPr sz="450">
              <a:latin typeface="Arial MT"/>
              <a:cs typeface="Arial MT"/>
            </a:endParaRPr>
          </a:p>
        </p:txBody>
      </p:sp>
      <p:sp>
        <p:nvSpPr>
          <p:cNvPr id="94" name="object 92">
            <a:extLst>
              <a:ext uri="{FF2B5EF4-FFF2-40B4-BE49-F238E27FC236}">
                <a16:creationId xmlns:a16="http://schemas.microsoft.com/office/drawing/2014/main" id="{535A732D-5390-469C-98CF-1A7AD40B10C9}"/>
              </a:ext>
            </a:extLst>
          </p:cNvPr>
          <p:cNvSpPr/>
          <p:nvPr/>
        </p:nvSpPr>
        <p:spPr>
          <a:xfrm>
            <a:off x="2694416" y="447449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5" name="object 93">
            <a:extLst>
              <a:ext uri="{FF2B5EF4-FFF2-40B4-BE49-F238E27FC236}">
                <a16:creationId xmlns:a16="http://schemas.microsoft.com/office/drawing/2014/main" id="{34CA0239-E3DA-4C1B-9E32-A1C90463D81F}"/>
              </a:ext>
            </a:extLst>
          </p:cNvPr>
          <p:cNvSpPr txBox="1"/>
          <p:nvPr/>
        </p:nvSpPr>
        <p:spPr>
          <a:xfrm>
            <a:off x="2686768" y="4464039"/>
            <a:ext cx="324485" cy="285750"/>
          </a:xfrm>
          <a:prstGeom prst="rect">
            <a:avLst/>
          </a:prstGeom>
          <a:solidFill>
            <a:srgbClr val="CCCCCC"/>
          </a:solidFill>
        </p:spPr>
        <p:txBody>
          <a:bodyPr vert="horz" wrap="square" lIns="0" tIns="2540" rIns="0" bIns="0" rtlCol="0">
            <a:spAutoFit/>
          </a:bodyPr>
          <a:lstStyle/>
          <a:p>
            <a:pPr>
              <a:lnSpc>
                <a:spcPct val="100000"/>
              </a:lnSpc>
              <a:spcBef>
                <a:spcPts val="20"/>
              </a:spcBef>
            </a:pPr>
            <a:endParaRPr sz="850">
              <a:latin typeface="Times New Roman"/>
              <a:cs typeface="Times New Roman"/>
            </a:endParaRPr>
          </a:p>
          <a:p>
            <a:pPr marL="102235">
              <a:lnSpc>
                <a:spcPct val="100000"/>
              </a:lnSpc>
            </a:pPr>
            <a:r>
              <a:rPr sz="1050" baseline="19841" dirty="0">
                <a:latin typeface="Arial MT"/>
                <a:cs typeface="Arial MT"/>
              </a:rPr>
              <a:t>e</a:t>
            </a:r>
            <a:r>
              <a:rPr sz="450" dirty="0">
                <a:latin typeface="Arial MT"/>
                <a:cs typeface="Arial MT"/>
              </a:rPr>
              <a:t>1,2</a:t>
            </a:r>
            <a:endParaRPr sz="450">
              <a:latin typeface="Arial MT"/>
              <a:cs typeface="Arial MT"/>
            </a:endParaRPr>
          </a:p>
        </p:txBody>
      </p:sp>
      <p:sp>
        <p:nvSpPr>
          <p:cNvPr id="96" name="object 94">
            <a:extLst>
              <a:ext uri="{FF2B5EF4-FFF2-40B4-BE49-F238E27FC236}">
                <a16:creationId xmlns:a16="http://schemas.microsoft.com/office/drawing/2014/main" id="{4353B38B-7CD6-47AE-8ABA-AB47B8FC3E26}"/>
              </a:ext>
            </a:extLst>
          </p:cNvPr>
          <p:cNvSpPr/>
          <p:nvPr/>
        </p:nvSpPr>
        <p:spPr>
          <a:xfrm>
            <a:off x="2694416" y="4164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97" name="object 95">
            <a:extLst>
              <a:ext uri="{FF2B5EF4-FFF2-40B4-BE49-F238E27FC236}">
                <a16:creationId xmlns:a16="http://schemas.microsoft.com/office/drawing/2014/main" id="{85637220-7D40-44B1-984A-5682445BFD1E}"/>
              </a:ext>
            </a:extLst>
          </p:cNvPr>
          <p:cNvSpPr txBox="1"/>
          <p:nvPr/>
        </p:nvSpPr>
        <p:spPr>
          <a:xfrm>
            <a:off x="2686768" y="4169227"/>
            <a:ext cx="324485" cy="285750"/>
          </a:xfrm>
          <a:prstGeom prst="rect">
            <a:avLst/>
          </a:prstGeom>
          <a:solidFill>
            <a:srgbClr val="CCCCCC"/>
          </a:solidFill>
        </p:spPr>
        <p:txBody>
          <a:bodyPr vert="horz" wrap="square" lIns="0" tIns="111125" rIns="0" bIns="0" rtlCol="0">
            <a:spAutoFit/>
          </a:bodyPr>
          <a:lstStyle/>
          <a:p>
            <a:pPr marL="102235">
              <a:lnSpc>
                <a:spcPct val="100000"/>
              </a:lnSpc>
              <a:spcBef>
                <a:spcPts val="875"/>
              </a:spcBef>
            </a:pPr>
            <a:r>
              <a:rPr sz="1050" baseline="19841" dirty="0">
                <a:latin typeface="Arial MT"/>
                <a:cs typeface="Arial MT"/>
              </a:rPr>
              <a:t>e</a:t>
            </a:r>
            <a:r>
              <a:rPr sz="450" dirty="0">
                <a:latin typeface="Arial MT"/>
                <a:cs typeface="Arial MT"/>
              </a:rPr>
              <a:t>0,2</a:t>
            </a:r>
            <a:endParaRPr sz="450">
              <a:latin typeface="Arial MT"/>
              <a:cs typeface="Arial MT"/>
            </a:endParaRPr>
          </a:p>
        </p:txBody>
      </p:sp>
      <p:sp>
        <p:nvSpPr>
          <p:cNvPr id="98" name="object 96">
            <a:extLst>
              <a:ext uri="{FF2B5EF4-FFF2-40B4-BE49-F238E27FC236}">
                <a16:creationId xmlns:a16="http://schemas.microsoft.com/office/drawing/2014/main" id="{6C19E43F-7D14-4399-BF2B-2D2E783FF1CB}"/>
              </a:ext>
            </a:extLst>
          </p:cNvPr>
          <p:cNvSpPr/>
          <p:nvPr/>
        </p:nvSpPr>
        <p:spPr>
          <a:xfrm>
            <a:off x="2348595" y="330188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FF0000"/>
            </a:solidFill>
          </a:ln>
        </p:spPr>
        <p:txBody>
          <a:bodyPr wrap="square" lIns="0" tIns="0" rIns="0" bIns="0" rtlCol="0"/>
          <a:lstStyle/>
          <a:p>
            <a:endParaRPr/>
          </a:p>
        </p:txBody>
      </p:sp>
      <p:sp>
        <p:nvSpPr>
          <p:cNvPr id="99" name="object 97">
            <a:extLst>
              <a:ext uri="{FF2B5EF4-FFF2-40B4-BE49-F238E27FC236}">
                <a16:creationId xmlns:a16="http://schemas.microsoft.com/office/drawing/2014/main" id="{6F0A0A23-EFA0-40B9-9849-14013B7E7517}"/>
              </a:ext>
            </a:extLst>
          </p:cNvPr>
          <p:cNvSpPr txBox="1"/>
          <p:nvPr/>
        </p:nvSpPr>
        <p:spPr>
          <a:xfrm>
            <a:off x="2471687" y="3372094"/>
            <a:ext cx="74930"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0</a:t>
            </a:r>
            <a:endParaRPr sz="700">
              <a:latin typeface="Arial MT"/>
              <a:cs typeface="Arial MT"/>
            </a:endParaRPr>
          </a:p>
        </p:txBody>
      </p:sp>
      <p:grpSp>
        <p:nvGrpSpPr>
          <p:cNvPr id="100" name="object 98">
            <a:extLst>
              <a:ext uri="{FF2B5EF4-FFF2-40B4-BE49-F238E27FC236}">
                <a16:creationId xmlns:a16="http://schemas.microsoft.com/office/drawing/2014/main" id="{A19C8CA9-B24F-4F0B-85CC-46DCB60109FC}"/>
              </a:ext>
            </a:extLst>
          </p:cNvPr>
          <p:cNvGrpSpPr/>
          <p:nvPr/>
        </p:nvGrpSpPr>
        <p:grpSpPr>
          <a:xfrm>
            <a:off x="2689653" y="3297127"/>
            <a:ext cx="330835" cy="289560"/>
            <a:chOff x="2294542" y="2267062"/>
            <a:chExt cx="330835" cy="289560"/>
          </a:xfrm>
        </p:grpSpPr>
        <p:sp>
          <p:nvSpPr>
            <p:cNvPr id="101" name="object 99">
              <a:extLst>
                <a:ext uri="{FF2B5EF4-FFF2-40B4-BE49-F238E27FC236}">
                  <a16:creationId xmlns:a16="http://schemas.microsoft.com/office/drawing/2014/main" id="{3E8915EB-DE00-42D7-AAF8-1245F93AE1A6}"/>
                </a:ext>
              </a:extLst>
            </p:cNvPr>
            <p:cNvSpPr/>
            <p:nvPr/>
          </p:nvSpPr>
          <p:spPr>
            <a:xfrm>
              <a:off x="2299305" y="22718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9900"/>
            </a:solidFill>
          </p:spPr>
          <p:txBody>
            <a:bodyPr wrap="square" lIns="0" tIns="0" rIns="0" bIns="0" rtlCol="0"/>
            <a:lstStyle/>
            <a:p>
              <a:endParaRPr/>
            </a:p>
          </p:txBody>
        </p:sp>
        <p:sp>
          <p:nvSpPr>
            <p:cNvPr id="102" name="object 100">
              <a:extLst>
                <a:ext uri="{FF2B5EF4-FFF2-40B4-BE49-F238E27FC236}">
                  <a16:creationId xmlns:a16="http://schemas.microsoft.com/office/drawing/2014/main" id="{CD37F27B-F2FD-44FC-AA95-C7CA5B32F757}"/>
                </a:ext>
              </a:extLst>
            </p:cNvPr>
            <p:cNvSpPr/>
            <p:nvPr/>
          </p:nvSpPr>
          <p:spPr>
            <a:xfrm>
              <a:off x="2299305" y="22718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3" name="object 101">
            <a:extLst>
              <a:ext uri="{FF2B5EF4-FFF2-40B4-BE49-F238E27FC236}">
                <a16:creationId xmlns:a16="http://schemas.microsoft.com/office/drawing/2014/main" id="{901CF899-D206-4EFF-B043-6B161BDEC061}"/>
              </a:ext>
            </a:extLst>
          </p:cNvPr>
          <p:cNvSpPr txBox="1"/>
          <p:nvPr/>
        </p:nvSpPr>
        <p:spPr>
          <a:xfrm>
            <a:off x="2694416" y="3301889"/>
            <a:ext cx="321310" cy="280035"/>
          </a:xfrm>
          <a:prstGeom prst="rect">
            <a:avLst/>
          </a:prstGeom>
        </p:spPr>
        <p:txBody>
          <a:bodyPr vert="horz" wrap="square" lIns="0" tIns="6350" rIns="0" bIns="0" rtlCol="0">
            <a:spAutoFit/>
          </a:bodyPr>
          <a:lstStyle/>
          <a:p>
            <a:pPr>
              <a:lnSpc>
                <a:spcPct val="100000"/>
              </a:lnSpc>
              <a:spcBef>
                <a:spcPts val="50"/>
              </a:spcBef>
            </a:pPr>
            <a:endParaRPr sz="750">
              <a:latin typeface="Times New Roman"/>
              <a:cs typeface="Times New Roman"/>
            </a:endParaRPr>
          </a:p>
          <a:p>
            <a:pPr marL="94615">
              <a:lnSpc>
                <a:spcPct val="100000"/>
              </a:lnSpc>
            </a:pPr>
            <a:r>
              <a:rPr sz="1050" baseline="19841" dirty="0">
                <a:latin typeface="Arial MT"/>
                <a:cs typeface="Arial MT"/>
              </a:rPr>
              <a:t>a</a:t>
            </a:r>
            <a:r>
              <a:rPr sz="450" dirty="0">
                <a:latin typeface="Arial MT"/>
                <a:cs typeface="Arial MT"/>
              </a:rPr>
              <a:t>2,2</a:t>
            </a:r>
            <a:endParaRPr sz="450">
              <a:latin typeface="Arial MT"/>
              <a:cs typeface="Arial MT"/>
            </a:endParaRPr>
          </a:p>
        </p:txBody>
      </p:sp>
      <p:graphicFrame>
        <p:nvGraphicFramePr>
          <p:cNvPr id="104" name="object 102">
            <a:extLst>
              <a:ext uri="{FF2B5EF4-FFF2-40B4-BE49-F238E27FC236}">
                <a16:creationId xmlns:a16="http://schemas.microsoft.com/office/drawing/2014/main" id="{7401DF56-DA43-4C9B-B01B-902922DD11FF}"/>
              </a:ext>
            </a:extLst>
          </p:cNvPr>
          <p:cNvGraphicFramePr>
            <a:graphicFrameLocks noGrp="1"/>
          </p:cNvGraphicFramePr>
          <p:nvPr>
            <p:extLst>
              <p:ext uri="{D42A27DB-BD31-4B8C-83A1-F6EECF244321}">
                <p14:modId xmlns:p14="http://schemas.microsoft.com/office/powerpoint/2010/main" val="998948640"/>
              </p:ext>
            </p:extLst>
          </p:nvPr>
        </p:nvGraphicFramePr>
        <p:xfrm>
          <a:off x="2343832" y="2560097"/>
          <a:ext cx="666749" cy="711366"/>
        </p:xfrm>
        <a:graphic>
          <a:graphicData uri="http://schemas.openxmlformats.org/drawingml/2006/table">
            <a:tbl>
              <a:tblPr firstRow="1" bandRow="1">
                <a:tableStyleId>{2D5ABB26-0587-4C30-8999-92F81FD0307C}</a:tableStyleId>
              </a:tblPr>
              <a:tblGrid>
                <a:gridCol w="160020">
                  <a:extLst>
                    <a:ext uri="{9D8B030D-6E8A-4147-A177-3AD203B41FA5}">
                      <a16:colId xmlns:a16="http://schemas.microsoft.com/office/drawing/2014/main" val="20000"/>
                    </a:ext>
                  </a:extLst>
                </a:gridCol>
                <a:gridCol w="173355">
                  <a:extLst>
                    <a:ext uri="{9D8B030D-6E8A-4147-A177-3AD203B41FA5}">
                      <a16:colId xmlns:a16="http://schemas.microsoft.com/office/drawing/2014/main" val="20001"/>
                    </a:ext>
                  </a:extLst>
                </a:gridCol>
                <a:gridCol w="163195">
                  <a:extLst>
                    <a:ext uri="{9D8B030D-6E8A-4147-A177-3AD203B41FA5}">
                      <a16:colId xmlns:a16="http://schemas.microsoft.com/office/drawing/2014/main" val="20002"/>
                    </a:ext>
                  </a:extLst>
                </a:gridCol>
                <a:gridCol w="170179">
                  <a:extLst>
                    <a:ext uri="{9D8B030D-6E8A-4147-A177-3AD203B41FA5}">
                      <a16:colId xmlns:a16="http://schemas.microsoft.com/office/drawing/2014/main" val="20003"/>
                    </a:ext>
                  </a:extLst>
                </a:gridCol>
              </a:tblGrid>
              <a:tr h="121742">
                <a:tc>
                  <a:txBody>
                    <a:bodyPr/>
                    <a:lstStyle/>
                    <a:p>
                      <a:pPr>
                        <a:lnSpc>
                          <a:spcPct val="100000"/>
                        </a:lnSpc>
                      </a:pPr>
                      <a:endParaRPr sz="600">
                        <a:latin typeface="Times New Roman"/>
                        <a:cs typeface="Times New Roman"/>
                      </a:endParaRPr>
                    </a:p>
                  </a:txBody>
                  <a:tcPr marL="0" marR="0" marT="0" marB="0">
                    <a:lnR w="12700">
                      <a:solidFill>
                        <a:srgbClr val="222222"/>
                      </a:solidFill>
                      <a:prstDash val="solid"/>
                    </a:lnR>
                    <a:lnB w="9525">
                      <a:solidFill>
                        <a:srgbClr val="666666"/>
                      </a:solidFill>
                      <a:prstDash val="solid"/>
                    </a:lnB>
                  </a:tcPr>
                </a:tc>
                <a:tc gridSpan="2">
                  <a:txBody>
                    <a:bodyPr/>
                    <a:lstStyle/>
                    <a:p>
                      <a:pPr>
                        <a:lnSpc>
                          <a:spcPct val="100000"/>
                        </a:lnSpc>
                      </a:pPr>
                      <a:endParaRPr sz="600">
                        <a:latin typeface="Times New Roman"/>
                        <a:cs typeface="Times New Roman"/>
                      </a:endParaRPr>
                    </a:p>
                  </a:txBody>
                  <a:tcPr marL="0" marR="0" marT="0" marB="0">
                    <a:lnL w="12700">
                      <a:solidFill>
                        <a:srgbClr val="222222"/>
                      </a:solidFill>
                      <a:prstDash val="solid"/>
                    </a:lnL>
                    <a:lnR w="12700">
                      <a:solidFill>
                        <a:srgbClr val="222222"/>
                      </a:solidFill>
                      <a:prstDash val="solid"/>
                    </a:lnR>
                    <a:lnB w="9525">
                      <a:solidFill>
                        <a:srgbClr val="666666"/>
                      </a:solidFill>
                      <a:prstDash val="solid"/>
                    </a:lnB>
                  </a:tcPr>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12700">
                      <a:solidFill>
                        <a:srgbClr val="222222"/>
                      </a:solidFill>
                      <a:prstDash val="solid"/>
                    </a:lnL>
                    <a:lnB w="9525">
                      <a:solidFill>
                        <a:srgbClr val="666666"/>
                      </a:solidFill>
                      <a:prstDash val="solid"/>
                    </a:lnB>
                  </a:tcPr>
                </a:tc>
                <a:extLst>
                  <a:ext uri="{0D108BD9-81ED-4DB2-BD59-A6C34878D82A}">
                    <a16:rowId xmlns:a16="http://schemas.microsoft.com/office/drawing/2014/main" val="10000"/>
                  </a:ext>
                </a:extLst>
              </a:tr>
              <a:tr h="294812">
                <a:tc gridSpan="2">
                  <a:txBody>
                    <a:bodyPr/>
                    <a:lstStyle/>
                    <a:p>
                      <a:pPr>
                        <a:lnSpc>
                          <a:spcPct val="100000"/>
                        </a:lnSpc>
                        <a:spcBef>
                          <a:spcPts val="50"/>
                        </a:spcBef>
                      </a:pPr>
                      <a:endParaRPr sz="750">
                        <a:latin typeface="Times New Roman"/>
                        <a:cs typeface="Times New Roman"/>
                      </a:endParaRPr>
                    </a:p>
                    <a:p>
                      <a:pPr marL="94615">
                        <a:lnSpc>
                          <a:spcPct val="100000"/>
                        </a:lnSpc>
                      </a:pPr>
                      <a:r>
                        <a:rPr sz="1050" baseline="19841" dirty="0">
                          <a:latin typeface="Arial MT"/>
                          <a:cs typeface="Arial MT"/>
                        </a:rPr>
                        <a:t>a</a:t>
                      </a:r>
                      <a:r>
                        <a:rPr sz="450" dirty="0">
                          <a:latin typeface="Arial MT"/>
                          <a:cs typeface="Arial MT"/>
                        </a:rPr>
                        <a:t>0,1</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F9900"/>
                    </a:solidFill>
                  </a:tcPr>
                </a:tc>
                <a:tc hMerge="1">
                  <a:txBody>
                    <a:bodyPr/>
                    <a:lstStyle/>
                    <a:p>
                      <a:endParaRPr/>
                    </a:p>
                  </a:txBody>
                  <a:tcPr marL="0" marR="0" marT="0" marB="0"/>
                </a:tc>
                <a:tc gridSpan="2">
                  <a:txBody>
                    <a:bodyPr/>
                    <a:lstStyle/>
                    <a:p>
                      <a:pPr>
                        <a:lnSpc>
                          <a:spcPct val="100000"/>
                        </a:lnSpc>
                        <a:spcBef>
                          <a:spcPts val="50"/>
                        </a:spcBef>
                      </a:pPr>
                      <a:endParaRPr sz="750">
                        <a:latin typeface="Times New Roman"/>
                        <a:cs typeface="Times New Roman"/>
                      </a:endParaRPr>
                    </a:p>
                    <a:p>
                      <a:pPr marL="106680">
                        <a:lnSpc>
                          <a:spcPct val="100000"/>
                        </a:lnSpc>
                      </a:pPr>
                      <a:r>
                        <a:rPr sz="1050" baseline="19841" dirty="0">
                          <a:latin typeface="Arial MT"/>
                          <a:cs typeface="Arial MT"/>
                        </a:rPr>
                        <a:t>a</a:t>
                      </a:r>
                      <a:r>
                        <a:rPr sz="450" dirty="0">
                          <a:latin typeface="Arial MT"/>
                          <a:cs typeface="Arial MT"/>
                        </a:rPr>
                        <a:t>0,2</a:t>
                      </a:r>
                      <a:endParaRPr sz="450">
                        <a:latin typeface="Arial MT"/>
                        <a:cs typeface="Arial MT"/>
                      </a:endParaRPr>
                    </a:p>
                  </a:txBody>
                  <a:tcPr marL="0" marR="0" marT="63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F9900"/>
                    </a:solidFill>
                  </a:tcPr>
                </a:tc>
                <a:tc hMerge="1">
                  <a:txBody>
                    <a:bodyPr/>
                    <a:lstStyle/>
                    <a:p>
                      <a:endParaRPr/>
                    </a:p>
                  </a:txBody>
                  <a:tcPr marL="0" marR="0" marT="0" marB="0"/>
                </a:tc>
                <a:extLst>
                  <a:ext uri="{0D108BD9-81ED-4DB2-BD59-A6C34878D82A}">
                    <a16:rowId xmlns:a16="http://schemas.microsoft.com/office/drawing/2014/main" val="10001"/>
                  </a:ext>
                </a:extLst>
              </a:tr>
              <a:tr h="294812">
                <a:tc gridSpan="2">
                  <a:txBody>
                    <a:bodyPr/>
                    <a:lstStyle/>
                    <a:p>
                      <a:pPr>
                        <a:lnSpc>
                          <a:spcPct val="100000"/>
                        </a:lnSpc>
                      </a:pPr>
                      <a:endParaRPr sz="900">
                        <a:latin typeface="Times New Roman"/>
                        <a:cs typeface="Times New Roman"/>
                      </a:endParaRPr>
                    </a:p>
                    <a:p>
                      <a:pPr marL="94615">
                        <a:lnSpc>
                          <a:spcPct val="100000"/>
                        </a:lnSpc>
                      </a:pPr>
                      <a:r>
                        <a:rPr sz="1050" baseline="19841" dirty="0">
                          <a:latin typeface="Arial MT"/>
                          <a:cs typeface="Arial MT"/>
                        </a:rPr>
                        <a:t>a</a:t>
                      </a:r>
                      <a:r>
                        <a:rPr sz="450" dirty="0">
                          <a:latin typeface="Arial MT"/>
                          <a:cs typeface="Arial MT"/>
                        </a:rPr>
                        <a:t>1,1</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F9900"/>
                    </a:solidFill>
                  </a:tcPr>
                </a:tc>
                <a:tc hMerge="1">
                  <a:txBody>
                    <a:bodyPr/>
                    <a:lstStyle/>
                    <a:p>
                      <a:endParaRPr/>
                    </a:p>
                  </a:txBody>
                  <a:tcPr marL="0" marR="0" marT="0" marB="0"/>
                </a:tc>
                <a:tc gridSpan="2">
                  <a:txBody>
                    <a:bodyPr/>
                    <a:lstStyle/>
                    <a:p>
                      <a:pPr>
                        <a:lnSpc>
                          <a:spcPct val="100000"/>
                        </a:lnSpc>
                      </a:pPr>
                      <a:endParaRPr sz="900">
                        <a:latin typeface="Times New Roman"/>
                        <a:cs typeface="Times New Roman"/>
                      </a:endParaRPr>
                    </a:p>
                    <a:p>
                      <a:pPr marL="106680">
                        <a:lnSpc>
                          <a:spcPct val="100000"/>
                        </a:lnSpc>
                      </a:pPr>
                      <a:r>
                        <a:rPr sz="1050" baseline="19841" dirty="0">
                          <a:latin typeface="Arial MT"/>
                          <a:cs typeface="Arial MT"/>
                        </a:rPr>
                        <a:t>a</a:t>
                      </a:r>
                      <a:r>
                        <a:rPr sz="450" dirty="0">
                          <a:latin typeface="Arial MT"/>
                          <a:cs typeface="Arial MT"/>
                        </a:rPr>
                        <a:t>1,2</a:t>
                      </a:r>
                      <a:endParaRPr sz="450">
                        <a:latin typeface="Arial MT"/>
                        <a:cs typeface="Arial MT"/>
                      </a:endParaRPr>
                    </a:p>
                  </a:txBody>
                  <a:tcPr marL="0" marR="0" marT="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F9900"/>
                    </a:solidFill>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05" name="object 103">
            <a:extLst>
              <a:ext uri="{FF2B5EF4-FFF2-40B4-BE49-F238E27FC236}">
                <a16:creationId xmlns:a16="http://schemas.microsoft.com/office/drawing/2014/main" id="{0FC8A511-C160-4F0F-9724-3E17C65712EE}"/>
              </a:ext>
            </a:extLst>
          </p:cNvPr>
          <p:cNvSpPr/>
          <p:nvPr/>
        </p:nvSpPr>
        <p:spPr>
          <a:xfrm>
            <a:off x="2511206" y="4032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06" name="object 104">
            <a:extLst>
              <a:ext uri="{FF2B5EF4-FFF2-40B4-BE49-F238E27FC236}">
                <a16:creationId xmlns:a16="http://schemas.microsoft.com/office/drawing/2014/main" id="{65DF979C-3304-43DC-9E84-B073EF30C358}"/>
              </a:ext>
            </a:extLst>
          </p:cNvPr>
          <p:cNvGrpSpPr/>
          <p:nvPr/>
        </p:nvGrpSpPr>
        <p:grpSpPr>
          <a:xfrm>
            <a:off x="2490712" y="3984850"/>
            <a:ext cx="41275" cy="53340"/>
            <a:chOff x="2095601" y="2954785"/>
            <a:chExt cx="41275" cy="53340"/>
          </a:xfrm>
        </p:grpSpPr>
        <p:sp>
          <p:nvSpPr>
            <p:cNvPr id="107" name="object 105">
              <a:extLst>
                <a:ext uri="{FF2B5EF4-FFF2-40B4-BE49-F238E27FC236}">
                  <a16:creationId xmlns:a16="http://schemas.microsoft.com/office/drawing/2014/main" id="{DFB4B10F-0BDA-4CEC-8919-DEB25793C98A}"/>
                </a:ext>
              </a:extLst>
            </p:cNvPr>
            <p:cNvSpPr/>
            <p:nvPr/>
          </p:nvSpPr>
          <p:spPr>
            <a:xfrm>
              <a:off x="2100363" y="2959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08" name="object 106">
              <a:extLst>
                <a:ext uri="{FF2B5EF4-FFF2-40B4-BE49-F238E27FC236}">
                  <a16:creationId xmlns:a16="http://schemas.microsoft.com/office/drawing/2014/main" id="{593F7D55-39D1-4316-9520-28CA458EC783}"/>
                </a:ext>
              </a:extLst>
            </p:cNvPr>
            <p:cNvSpPr/>
            <p:nvPr/>
          </p:nvSpPr>
          <p:spPr>
            <a:xfrm>
              <a:off x="2100363" y="2959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09" name="object 107">
            <a:extLst>
              <a:ext uri="{FF2B5EF4-FFF2-40B4-BE49-F238E27FC236}">
                <a16:creationId xmlns:a16="http://schemas.microsoft.com/office/drawing/2014/main" id="{41A8D23D-BFB2-424A-959E-90013ABB0E3C}"/>
              </a:ext>
            </a:extLst>
          </p:cNvPr>
          <p:cNvSpPr/>
          <p:nvPr/>
        </p:nvSpPr>
        <p:spPr>
          <a:xfrm>
            <a:off x="2511206" y="3651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22D02A7B-0745-4F85-BCA7-8D6E6593A316}"/>
              </a:ext>
            </a:extLst>
          </p:cNvPr>
          <p:cNvSpPr/>
          <p:nvPr/>
        </p:nvSpPr>
        <p:spPr>
          <a:xfrm>
            <a:off x="2847833" y="4032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11" name="object 109">
            <a:extLst>
              <a:ext uri="{FF2B5EF4-FFF2-40B4-BE49-F238E27FC236}">
                <a16:creationId xmlns:a16="http://schemas.microsoft.com/office/drawing/2014/main" id="{FBC68C46-DD07-4D21-99AD-B6547F6AAD22}"/>
              </a:ext>
            </a:extLst>
          </p:cNvPr>
          <p:cNvGrpSpPr/>
          <p:nvPr/>
        </p:nvGrpSpPr>
        <p:grpSpPr>
          <a:xfrm>
            <a:off x="2827339" y="3984850"/>
            <a:ext cx="41275" cy="53340"/>
            <a:chOff x="2432228" y="2954785"/>
            <a:chExt cx="41275" cy="53340"/>
          </a:xfrm>
        </p:grpSpPr>
        <p:sp>
          <p:nvSpPr>
            <p:cNvPr id="112" name="object 110">
              <a:extLst>
                <a:ext uri="{FF2B5EF4-FFF2-40B4-BE49-F238E27FC236}">
                  <a16:creationId xmlns:a16="http://schemas.microsoft.com/office/drawing/2014/main" id="{89C44B7B-5BEF-4D98-95E6-C0B27C9B5544}"/>
                </a:ext>
              </a:extLst>
            </p:cNvPr>
            <p:cNvSpPr/>
            <p:nvPr/>
          </p:nvSpPr>
          <p:spPr>
            <a:xfrm>
              <a:off x="2436990" y="2959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13" name="object 111">
              <a:extLst>
                <a:ext uri="{FF2B5EF4-FFF2-40B4-BE49-F238E27FC236}">
                  <a16:creationId xmlns:a16="http://schemas.microsoft.com/office/drawing/2014/main" id="{7F4477C2-E9F0-43D6-A4BA-36AB2177B836}"/>
                </a:ext>
              </a:extLst>
            </p:cNvPr>
            <p:cNvSpPr/>
            <p:nvPr/>
          </p:nvSpPr>
          <p:spPr>
            <a:xfrm>
              <a:off x="2436990" y="2959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14" name="object 112">
            <a:extLst>
              <a:ext uri="{FF2B5EF4-FFF2-40B4-BE49-F238E27FC236}">
                <a16:creationId xmlns:a16="http://schemas.microsoft.com/office/drawing/2014/main" id="{E20DF73F-92E7-4BC6-8190-75D4E39A35A3}"/>
              </a:ext>
            </a:extLst>
          </p:cNvPr>
          <p:cNvSpPr/>
          <p:nvPr/>
        </p:nvSpPr>
        <p:spPr>
          <a:xfrm>
            <a:off x="2847833" y="365183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grpSp>
        <p:nvGrpSpPr>
          <p:cNvPr id="115" name="object 113">
            <a:extLst>
              <a:ext uri="{FF2B5EF4-FFF2-40B4-BE49-F238E27FC236}">
                <a16:creationId xmlns:a16="http://schemas.microsoft.com/office/drawing/2014/main" id="{64B654BB-977D-49A3-8C08-FA92F01C53EE}"/>
              </a:ext>
            </a:extLst>
          </p:cNvPr>
          <p:cNvGrpSpPr/>
          <p:nvPr/>
        </p:nvGrpSpPr>
        <p:grpSpPr>
          <a:xfrm>
            <a:off x="2487619" y="2516875"/>
            <a:ext cx="41275" cy="53340"/>
            <a:chOff x="2092508" y="1486810"/>
            <a:chExt cx="41275" cy="53340"/>
          </a:xfrm>
        </p:grpSpPr>
        <p:sp>
          <p:nvSpPr>
            <p:cNvPr id="116" name="object 114">
              <a:extLst>
                <a:ext uri="{FF2B5EF4-FFF2-40B4-BE49-F238E27FC236}">
                  <a16:creationId xmlns:a16="http://schemas.microsoft.com/office/drawing/2014/main" id="{5E5099CC-FC4E-4855-B556-CD403211BA76}"/>
                </a:ext>
              </a:extLst>
            </p:cNvPr>
            <p:cNvSpPr/>
            <p:nvPr/>
          </p:nvSpPr>
          <p:spPr>
            <a:xfrm>
              <a:off x="2097270"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17" name="object 115">
              <a:extLst>
                <a:ext uri="{FF2B5EF4-FFF2-40B4-BE49-F238E27FC236}">
                  <a16:creationId xmlns:a16="http://schemas.microsoft.com/office/drawing/2014/main" id="{C73E103E-F41E-402F-8B52-A264C387D7EF}"/>
                </a:ext>
              </a:extLst>
            </p:cNvPr>
            <p:cNvSpPr/>
            <p:nvPr/>
          </p:nvSpPr>
          <p:spPr>
            <a:xfrm>
              <a:off x="2097270"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118" name="object 116">
            <a:extLst>
              <a:ext uri="{FF2B5EF4-FFF2-40B4-BE49-F238E27FC236}">
                <a16:creationId xmlns:a16="http://schemas.microsoft.com/office/drawing/2014/main" id="{7C200E41-CBFE-4FCD-9DD4-D5A39969C37A}"/>
              </a:ext>
            </a:extLst>
          </p:cNvPr>
          <p:cNvGrpSpPr/>
          <p:nvPr/>
        </p:nvGrpSpPr>
        <p:grpSpPr>
          <a:xfrm>
            <a:off x="2824246" y="2516875"/>
            <a:ext cx="41275" cy="53340"/>
            <a:chOff x="2429135" y="1486810"/>
            <a:chExt cx="41275" cy="53340"/>
          </a:xfrm>
        </p:grpSpPr>
        <p:sp>
          <p:nvSpPr>
            <p:cNvPr id="119" name="object 117">
              <a:extLst>
                <a:ext uri="{FF2B5EF4-FFF2-40B4-BE49-F238E27FC236}">
                  <a16:creationId xmlns:a16="http://schemas.microsoft.com/office/drawing/2014/main" id="{6001247F-DFFE-4CBC-B736-9E8DF5082D13}"/>
                </a:ext>
              </a:extLst>
            </p:cNvPr>
            <p:cNvSpPr/>
            <p:nvPr/>
          </p:nvSpPr>
          <p:spPr>
            <a:xfrm>
              <a:off x="2433897"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20" name="object 118">
              <a:extLst>
                <a:ext uri="{FF2B5EF4-FFF2-40B4-BE49-F238E27FC236}">
                  <a16:creationId xmlns:a16="http://schemas.microsoft.com/office/drawing/2014/main" id="{3680C9DD-6B62-4E5C-B834-4B18CBF97C97}"/>
                </a:ext>
              </a:extLst>
            </p:cNvPr>
            <p:cNvSpPr/>
            <p:nvPr/>
          </p:nvSpPr>
          <p:spPr>
            <a:xfrm>
              <a:off x="2433897"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121" name="object 119">
            <a:extLst>
              <a:ext uri="{FF2B5EF4-FFF2-40B4-BE49-F238E27FC236}">
                <a16:creationId xmlns:a16="http://schemas.microsoft.com/office/drawing/2014/main" id="{73231687-6F81-4BC5-BDB1-7B424544033A}"/>
              </a:ext>
            </a:extLst>
          </p:cNvPr>
          <p:cNvGrpSpPr/>
          <p:nvPr/>
        </p:nvGrpSpPr>
        <p:grpSpPr>
          <a:xfrm>
            <a:off x="2340255" y="3603850"/>
            <a:ext cx="675005" cy="1964055"/>
            <a:chOff x="1945144" y="2573785"/>
            <a:chExt cx="675005" cy="1964055"/>
          </a:xfrm>
        </p:grpSpPr>
        <p:sp>
          <p:nvSpPr>
            <p:cNvPr id="122" name="object 120">
              <a:extLst>
                <a:ext uri="{FF2B5EF4-FFF2-40B4-BE49-F238E27FC236}">
                  <a16:creationId xmlns:a16="http://schemas.microsoft.com/office/drawing/2014/main" id="{E84EA7C6-0860-4D39-93EA-60C8508FC95E}"/>
                </a:ext>
              </a:extLst>
            </p:cNvPr>
            <p:cNvSpPr/>
            <p:nvPr/>
          </p:nvSpPr>
          <p:spPr>
            <a:xfrm>
              <a:off x="1949906" y="425327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23" name="object 121">
              <a:extLst>
                <a:ext uri="{FF2B5EF4-FFF2-40B4-BE49-F238E27FC236}">
                  <a16:creationId xmlns:a16="http://schemas.microsoft.com/office/drawing/2014/main" id="{CB995147-9D6D-4306-B2E0-D495BDD2EB2D}"/>
                </a:ext>
              </a:extLst>
            </p:cNvPr>
            <p:cNvSpPr/>
            <p:nvPr/>
          </p:nvSpPr>
          <p:spPr>
            <a:xfrm>
              <a:off x="1949906" y="425327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4" name="object 122">
              <a:extLst>
                <a:ext uri="{FF2B5EF4-FFF2-40B4-BE49-F238E27FC236}">
                  <a16:creationId xmlns:a16="http://schemas.microsoft.com/office/drawing/2014/main" id="{57FC449B-394E-4865-A2FE-D4AABDF48E92}"/>
                </a:ext>
              </a:extLst>
            </p:cNvPr>
            <p:cNvSpPr/>
            <p:nvPr/>
          </p:nvSpPr>
          <p:spPr>
            <a:xfrm>
              <a:off x="2109751" y="4100124"/>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25" name="object 123">
              <a:extLst>
                <a:ext uri="{FF2B5EF4-FFF2-40B4-BE49-F238E27FC236}">
                  <a16:creationId xmlns:a16="http://schemas.microsoft.com/office/drawing/2014/main" id="{48C06FB9-029D-4D65-A062-29E8AA15C835}"/>
                </a:ext>
              </a:extLst>
            </p:cNvPr>
            <p:cNvSpPr/>
            <p:nvPr/>
          </p:nvSpPr>
          <p:spPr>
            <a:xfrm>
              <a:off x="2094018" y="4056899"/>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26" name="object 124">
              <a:extLst>
                <a:ext uri="{FF2B5EF4-FFF2-40B4-BE49-F238E27FC236}">
                  <a16:creationId xmlns:a16="http://schemas.microsoft.com/office/drawing/2014/main" id="{5AE62CD8-C7B5-4941-AA1F-A85B1FF1C0CD}"/>
                </a:ext>
              </a:extLst>
            </p:cNvPr>
            <p:cNvSpPr/>
            <p:nvPr/>
          </p:nvSpPr>
          <p:spPr>
            <a:xfrm>
              <a:off x="2094018" y="4056899"/>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27" name="object 125">
              <a:extLst>
                <a:ext uri="{FF2B5EF4-FFF2-40B4-BE49-F238E27FC236}">
                  <a16:creationId xmlns:a16="http://schemas.microsoft.com/office/drawing/2014/main" id="{CFF2ED47-CF32-4EA4-87CD-5A62B64CBE61}"/>
                </a:ext>
              </a:extLst>
            </p:cNvPr>
            <p:cNvSpPr/>
            <p:nvPr/>
          </p:nvSpPr>
          <p:spPr>
            <a:xfrm>
              <a:off x="2293924" y="425325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128" name="object 126">
              <a:extLst>
                <a:ext uri="{FF2B5EF4-FFF2-40B4-BE49-F238E27FC236}">
                  <a16:creationId xmlns:a16="http://schemas.microsoft.com/office/drawing/2014/main" id="{470DD803-515F-4868-8AF6-696F44DFE722}"/>
                </a:ext>
              </a:extLst>
            </p:cNvPr>
            <p:cNvSpPr/>
            <p:nvPr/>
          </p:nvSpPr>
          <p:spPr>
            <a:xfrm>
              <a:off x="2293924" y="425325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9" name="object 127">
              <a:extLst>
                <a:ext uri="{FF2B5EF4-FFF2-40B4-BE49-F238E27FC236}">
                  <a16:creationId xmlns:a16="http://schemas.microsoft.com/office/drawing/2014/main" id="{05051479-3721-4D56-BA8E-E5BE40365F7C}"/>
                </a:ext>
              </a:extLst>
            </p:cNvPr>
            <p:cNvSpPr/>
            <p:nvPr/>
          </p:nvSpPr>
          <p:spPr>
            <a:xfrm>
              <a:off x="2100363" y="25785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0" name="object 128">
              <a:extLst>
                <a:ext uri="{FF2B5EF4-FFF2-40B4-BE49-F238E27FC236}">
                  <a16:creationId xmlns:a16="http://schemas.microsoft.com/office/drawing/2014/main" id="{16E7B098-1C3A-46A9-9266-C4E45FED4392}"/>
                </a:ext>
              </a:extLst>
            </p:cNvPr>
            <p:cNvSpPr/>
            <p:nvPr/>
          </p:nvSpPr>
          <p:spPr>
            <a:xfrm>
              <a:off x="2100363" y="25785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1" name="object 129">
              <a:extLst>
                <a:ext uri="{FF2B5EF4-FFF2-40B4-BE49-F238E27FC236}">
                  <a16:creationId xmlns:a16="http://schemas.microsoft.com/office/drawing/2014/main" id="{E2867EFF-CDEF-45E8-B91B-2F43E01B25BA}"/>
                </a:ext>
              </a:extLst>
            </p:cNvPr>
            <p:cNvSpPr/>
            <p:nvPr/>
          </p:nvSpPr>
          <p:spPr>
            <a:xfrm>
              <a:off x="2436990" y="2578547"/>
              <a:ext cx="31750" cy="43815"/>
            </a:xfrm>
            <a:custGeom>
              <a:avLst/>
              <a:gdLst/>
              <a:ahLst/>
              <a:cxnLst/>
              <a:rect l="l" t="t" r="r" b="b"/>
              <a:pathLst>
                <a:path w="31750" h="43814">
                  <a:moveTo>
                    <a:pt x="0" y="43398"/>
                  </a:moveTo>
                  <a:lnTo>
                    <a:pt x="15249" y="0"/>
                  </a:lnTo>
                  <a:lnTo>
                    <a:pt x="31463" y="43046"/>
                  </a:lnTo>
                  <a:lnTo>
                    <a:pt x="0" y="43398"/>
                  </a:lnTo>
                  <a:close/>
                </a:path>
              </a:pathLst>
            </a:custGeom>
            <a:solidFill>
              <a:srgbClr val="222222"/>
            </a:solidFill>
          </p:spPr>
          <p:txBody>
            <a:bodyPr wrap="square" lIns="0" tIns="0" rIns="0" bIns="0" rtlCol="0"/>
            <a:lstStyle/>
            <a:p>
              <a:endParaRPr/>
            </a:p>
          </p:txBody>
        </p:sp>
        <p:sp>
          <p:nvSpPr>
            <p:cNvPr id="132" name="object 130">
              <a:extLst>
                <a:ext uri="{FF2B5EF4-FFF2-40B4-BE49-F238E27FC236}">
                  <a16:creationId xmlns:a16="http://schemas.microsoft.com/office/drawing/2014/main" id="{752C27BE-9EF8-4906-8F56-80AD45AC6555}"/>
                </a:ext>
              </a:extLst>
            </p:cNvPr>
            <p:cNvSpPr/>
            <p:nvPr/>
          </p:nvSpPr>
          <p:spPr>
            <a:xfrm>
              <a:off x="2436990" y="2578547"/>
              <a:ext cx="31750" cy="43815"/>
            </a:xfrm>
            <a:custGeom>
              <a:avLst/>
              <a:gdLst/>
              <a:ahLst/>
              <a:cxnLst/>
              <a:rect l="l" t="t" r="r" b="b"/>
              <a:pathLst>
                <a:path w="31750" h="43814">
                  <a:moveTo>
                    <a:pt x="31463" y="43046"/>
                  </a:moveTo>
                  <a:lnTo>
                    <a:pt x="15249"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33" name="object 131">
            <a:extLst>
              <a:ext uri="{FF2B5EF4-FFF2-40B4-BE49-F238E27FC236}">
                <a16:creationId xmlns:a16="http://schemas.microsoft.com/office/drawing/2014/main" id="{F9D25D64-BD8C-4FD7-B85A-EDD1C5BFF8C3}"/>
              </a:ext>
            </a:extLst>
          </p:cNvPr>
          <p:cNvSpPr txBox="1"/>
          <p:nvPr/>
        </p:nvSpPr>
        <p:spPr>
          <a:xfrm>
            <a:off x="2311680" y="5321032"/>
            <a:ext cx="732155" cy="193040"/>
          </a:xfrm>
          <a:prstGeom prst="rect">
            <a:avLst/>
          </a:prstGeom>
        </p:spPr>
        <p:txBody>
          <a:bodyPr vert="horz" wrap="square" lIns="0" tIns="12700" rIns="0" bIns="0" rtlCol="0">
            <a:spAutoFit/>
          </a:bodyPr>
          <a:lstStyle/>
          <a:p>
            <a:pPr marL="128905">
              <a:lnSpc>
                <a:spcPct val="100000"/>
              </a:lnSpc>
              <a:spcBef>
                <a:spcPts val="100"/>
              </a:spcBef>
              <a:tabLst>
                <a:tab pos="473075" algn="l"/>
              </a:tabLst>
            </a:pPr>
            <a:r>
              <a:rPr sz="1100" spc="5" dirty="0">
                <a:latin typeface="Arial MT"/>
                <a:cs typeface="Arial MT"/>
              </a:rPr>
              <a:t>q</a:t>
            </a:r>
            <a:r>
              <a:rPr sz="1050" spc="7" baseline="-31746" dirty="0">
                <a:latin typeface="Arial MT"/>
                <a:cs typeface="Arial MT"/>
              </a:rPr>
              <a:t>1	</a:t>
            </a:r>
            <a:r>
              <a:rPr sz="1100" spc="5" dirty="0">
                <a:latin typeface="Arial MT"/>
                <a:cs typeface="Arial MT"/>
              </a:rPr>
              <a:t>q</a:t>
            </a:r>
            <a:r>
              <a:rPr sz="1050" spc="7" baseline="-31746" dirty="0">
                <a:latin typeface="Arial MT"/>
                <a:cs typeface="Arial MT"/>
              </a:rPr>
              <a:t>2</a:t>
            </a:r>
            <a:endParaRPr sz="1050" baseline="-31746">
              <a:latin typeface="Arial MT"/>
              <a:cs typeface="Arial MT"/>
            </a:endParaRPr>
          </a:p>
        </p:txBody>
      </p:sp>
      <p:grpSp>
        <p:nvGrpSpPr>
          <p:cNvPr id="134" name="object 132">
            <a:extLst>
              <a:ext uri="{FF2B5EF4-FFF2-40B4-BE49-F238E27FC236}">
                <a16:creationId xmlns:a16="http://schemas.microsoft.com/office/drawing/2014/main" id="{D6FC83DB-8075-43A7-A860-2DD88E66E742}"/>
              </a:ext>
            </a:extLst>
          </p:cNvPr>
          <p:cNvGrpSpPr/>
          <p:nvPr/>
        </p:nvGrpSpPr>
        <p:grpSpPr>
          <a:xfrm>
            <a:off x="1455636" y="2516875"/>
            <a:ext cx="1414145" cy="2771775"/>
            <a:chOff x="1060525" y="1486810"/>
            <a:chExt cx="1414145" cy="2771775"/>
          </a:xfrm>
        </p:grpSpPr>
        <p:sp>
          <p:nvSpPr>
            <p:cNvPr id="135" name="object 133">
              <a:extLst>
                <a:ext uri="{FF2B5EF4-FFF2-40B4-BE49-F238E27FC236}">
                  <a16:creationId xmlns:a16="http://schemas.microsoft.com/office/drawing/2014/main" id="{E153CF2D-6207-4BDF-B834-F1B74A528E05}"/>
                </a:ext>
              </a:extLst>
            </p:cNvPr>
            <p:cNvSpPr/>
            <p:nvPr/>
          </p:nvSpPr>
          <p:spPr>
            <a:xfrm>
              <a:off x="2453769" y="4100099"/>
              <a:ext cx="1270" cy="153670"/>
            </a:xfrm>
            <a:custGeom>
              <a:avLst/>
              <a:gdLst/>
              <a:ahLst/>
              <a:cxnLst/>
              <a:rect l="l" t="t" r="r" b="b"/>
              <a:pathLst>
                <a:path w="1269" h="153670">
                  <a:moveTo>
                    <a:pt x="655" y="153150"/>
                  </a:moveTo>
                  <a:lnTo>
                    <a:pt x="0" y="0"/>
                  </a:lnTo>
                </a:path>
              </a:pathLst>
            </a:custGeom>
            <a:ln w="9524">
              <a:solidFill>
                <a:srgbClr val="222222"/>
              </a:solidFill>
            </a:ln>
          </p:spPr>
          <p:txBody>
            <a:bodyPr wrap="square" lIns="0" tIns="0" rIns="0" bIns="0" rtlCol="0"/>
            <a:lstStyle/>
            <a:p>
              <a:endParaRPr/>
            </a:p>
          </p:txBody>
        </p:sp>
        <p:sp>
          <p:nvSpPr>
            <p:cNvPr id="136" name="object 134">
              <a:extLst>
                <a:ext uri="{FF2B5EF4-FFF2-40B4-BE49-F238E27FC236}">
                  <a16:creationId xmlns:a16="http://schemas.microsoft.com/office/drawing/2014/main" id="{830AC819-64B6-43BE-8DD3-1B2E59E31E8C}"/>
                </a:ext>
              </a:extLst>
            </p:cNvPr>
            <p:cNvSpPr/>
            <p:nvPr/>
          </p:nvSpPr>
          <p:spPr>
            <a:xfrm>
              <a:off x="2438036" y="4056874"/>
              <a:ext cx="31750" cy="43815"/>
            </a:xfrm>
            <a:custGeom>
              <a:avLst/>
              <a:gdLst/>
              <a:ahLst/>
              <a:cxnLst/>
              <a:rect l="l" t="t" r="r" b="b"/>
              <a:pathLst>
                <a:path w="31750" h="43814">
                  <a:moveTo>
                    <a:pt x="0" y="43292"/>
                  </a:moveTo>
                  <a:lnTo>
                    <a:pt x="15547" y="0"/>
                  </a:lnTo>
                  <a:lnTo>
                    <a:pt x="31465" y="43157"/>
                  </a:lnTo>
                  <a:lnTo>
                    <a:pt x="0" y="43292"/>
                  </a:lnTo>
                  <a:close/>
                </a:path>
              </a:pathLst>
            </a:custGeom>
            <a:solidFill>
              <a:srgbClr val="222222"/>
            </a:solidFill>
          </p:spPr>
          <p:txBody>
            <a:bodyPr wrap="square" lIns="0" tIns="0" rIns="0" bIns="0" rtlCol="0"/>
            <a:lstStyle/>
            <a:p>
              <a:endParaRPr/>
            </a:p>
          </p:txBody>
        </p:sp>
        <p:sp>
          <p:nvSpPr>
            <p:cNvPr id="137" name="object 135">
              <a:extLst>
                <a:ext uri="{FF2B5EF4-FFF2-40B4-BE49-F238E27FC236}">
                  <a16:creationId xmlns:a16="http://schemas.microsoft.com/office/drawing/2014/main" id="{F6FE7F1A-AE67-4DD0-8030-9D84B4CDDEBE}"/>
                </a:ext>
              </a:extLst>
            </p:cNvPr>
            <p:cNvSpPr/>
            <p:nvPr/>
          </p:nvSpPr>
          <p:spPr>
            <a:xfrm>
              <a:off x="2438036" y="4056874"/>
              <a:ext cx="31750" cy="43815"/>
            </a:xfrm>
            <a:custGeom>
              <a:avLst/>
              <a:gdLst/>
              <a:ahLst/>
              <a:cxnLst/>
              <a:rect l="l" t="t" r="r" b="b"/>
              <a:pathLst>
                <a:path w="31750" h="43814">
                  <a:moveTo>
                    <a:pt x="31465" y="43157"/>
                  </a:moveTo>
                  <a:lnTo>
                    <a:pt x="15547" y="0"/>
                  </a:lnTo>
                  <a:lnTo>
                    <a:pt x="0" y="43292"/>
                  </a:lnTo>
                  <a:lnTo>
                    <a:pt x="31465" y="43157"/>
                  </a:lnTo>
                  <a:close/>
                </a:path>
              </a:pathLst>
            </a:custGeom>
            <a:ln w="9524">
              <a:solidFill>
                <a:srgbClr val="222222"/>
              </a:solidFill>
            </a:ln>
          </p:spPr>
          <p:txBody>
            <a:bodyPr wrap="square" lIns="0" tIns="0" rIns="0" bIns="0" rtlCol="0"/>
            <a:lstStyle/>
            <a:p>
              <a:endParaRPr/>
            </a:p>
          </p:txBody>
        </p:sp>
        <p:sp>
          <p:nvSpPr>
            <p:cNvPr id="138" name="object 136">
              <a:extLst>
                <a:ext uri="{FF2B5EF4-FFF2-40B4-BE49-F238E27FC236}">
                  <a16:creationId xmlns:a16="http://schemas.microsoft.com/office/drawing/2014/main" id="{46E443A5-C43C-4D08-959F-F998EAB19CAD}"/>
                </a:ext>
              </a:extLst>
            </p:cNvPr>
            <p:cNvSpPr/>
            <p:nvPr/>
          </p:nvSpPr>
          <p:spPr>
            <a:xfrm>
              <a:off x="1065287" y="37621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39" name="object 137">
              <a:extLst>
                <a:ext uri="{FF2B5EF4-FFF2-40B4-BE49-F238E27FC236}">
                  <a16:creationId xmlns:a16="http://schemas.microsoft.com/office/drawing/2014/main" id="{87A1D773-82DD-47C7-9C0F-1CEACF9DB49B}"/>
                </a:ext>
              </a:extLst>
            </p:cNvPr>
            <p:cNvSpPr/>
            <p:nvPr/>
          </p:nvSpPr>
          <p:spPr>
            <a:xfrm>
              <a:off x="1065287" y="37621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0" name="object 138">
              <a:extLst>
                <a:ext uri="{FF2B5EF4-FFF2-40B4-BE49-F238E27FC236}">
                  <a16:creationId xmlns:a16="http://schemas.microsoft.com/office/drawing/2014/main" id="{837499CC-708E-4EB4-ACC8-2C88C27EBEDC}"/>
                </a:ext>
              </a:extLst>
            </p:cNvPr>
            <p:cNvSpPr/>
            <p:nvPr/>
          </p:nvSpPr>
          <p:spPr>
            <a:xfrm>
              <a:off x="1759277" y="1534795"/>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41" name="object 139">
              <a:extLst>
                <a:ext uri="{FF2B5EF4-FFF2-40B4-BE49-F238E27FC236}">
                  <a16:creationId xmlns:a16="http://schemas.microsoft.com/office/drawing/2014/main" id="{2E078731-91DA-47C7-87E3-315CF65FB170}"/>
                </a:ext>
              </a:extLst>
            </p:cNvPr>
            <p:cNvSpPr/>
            <p:nvPr/>
          </p:nvSpPr>
          <p:spPr>
            <a:xfrm>
              <a:off x="1743545" y="1491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42" name="object 140">
              <a:extLst>
                <a:ext uri="{FF2B5EF4-FFF2-40B4-BE49-F238E27FC236}">
                  <a16:creationId xmlns:a16="http://schemas.microsoft.com/office/drawing/2014/main" id="{9295C183-9A10-4011-A3D7-83DAC9D693FE}"/>
                </a:ext>
              </a:extLst>
            </p:cNvPr>
            <p:cNvSpPr/>
            <p:nvPr/>
          </p:nvSpPr>
          <p:spPr>
            <a:xfrm>
              <a:off x="1743545" y="1491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grpSp>
        <p:nvGrpSpPr>
          <p:cNvPr id="143" name="object 141">
            <a:extLst>
              <a:ext uri="{FF2B5EF4-FFF2-40B4-BE49-F238E27FC236}">
                <a16:creationId xmlns:a16="http://schemas.microsoft.com/office/drawing/2014/main" id="{A22DB36F-0435-4124-8B4F-4782A561B2A0}"/>
              </a:ext>
            </a:extLst>
          </p:cNvPr>
          <p:cNvGrpSpPr/>
          <p:nvPr/>
        </p:nvGrpSpPr>
        <p:grpSpPr>
          <a:xfrm>
            <a:off x="1990748" y="1843202"/>
            <a:ext cx="330835" cy="289560"/>
            <a:chOff x="1595637" y="813137"/>
            <a:chExt cx="330835" cy="289560"/>
          </a:xfrm>
        </p:grpSpPr>
        <p:sp>
          <p:nvSpPr>
            <p:cNvPr id="144" name="object 142">
              <a:extLst>
                <a:ext uri="{FF2B5EF4-FFF2-40B4-BE49-F238E27FC236}">
                  <a16:creationId xmlns:a16="http://schemas.microsoft.com/office/drawing/2014/main" id="{39D23CA8-81D7-4A22-BD4C-1302C48202D9}"/>
                </a:ext>
              </a:extLst>
            </p:cNvPr>
            <p:cNvSpPr/>
            <p:nvPr/>
          </p:nvSpPr>
          <p:spPr>
            <a:xfrm>
              <a:off x="1600399" y="8178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45" name="object 143">
              <a:extLst>
                <a:ext uri="{FF2B5EF4-FFF2-40B4-BE49-F238E27FC236}">
                  <a16:creationId xmlns:a16="http://schemas.microsoft.com/office/drawing/2014/main" id="{D132C7A6-02CE-437B-9D85-CFA582C095BC}"/>
                </a:ext>
              </a:extLst>
            </p:cNvPr>
            <p:cNvSpPr/>
            <p:nvPr/>
          </p:nvSpPr>
          <p:spPr>
            <a:xfrm>
              <a:off x="1600399" y="8178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46" name="object 144">
            <a:extLst>
              <a:ext uri="{FF2B5EF4-FFF2-40B4-BE49-F238E27FC236}">
                <a16:creationId xmlns:a16="http://schemas.microsoft.com/office/drawing/2014/main" id="{2EADB586-D146-4659-BCC7-E724524328DB}"/>
              </a:ext>
            </a:extLst>
          </p:cNvPr>
          <p:cNvSpPr txBox="1"/>
          <p:nvPr/>
        </p:nvSpPr>
        <p:spPr>
          <a:xfrm>
            <a:off x="1995510" y="1847964"/>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147" name="object 145">
            <a:extLst>
              <a:ext uri="{FF2B5EF4-FFF2-40B4-BE49-F238E27FC236}">
                <a16:creationId xmlns:a16="http://schemas.microsoft.com/office/drawing/2014/main" id="{9E6651AA-7C13-4F60-BA79-A2270F39B1C9}"/>
              </a:ext>
            </a:extLst>
          </p:cNvPr>
          <p:cNvGrpSpPr/>
          <p:nvPr/>
        </p:nvGrpSpPr>
        <p:grpSpPr>
          <a:xfrm>
            <a:off x="2133894" y="2135875"/>
            <a:ext cx="731520" cy="156845"/>
            <a:chOff x="1738783" y="1105810"/>
            <a:chExt cx="731520" cy="156845"/>
          </a:xfrm>
        </p:grpSpPr>
        <p:sp>
          <p:nvSpPr>
            <p:cNvPr id="148" name="object 146">
              <a:extLst>
                <a:ext uri="{FF2B5EF4-FFF2-40B4-BE49-F238E27FC236}">
                  <a16:creationId xmlns:a16="http://schemas.microsoft.com/office/drawing/2014/main" id="{1BCB0864-1EEE-4CB0-9200-904EF381FAC5}"/>
                </a:ext>
              </a:extLst>
            </p:cNvPr>
            <p:cNvSpPr/>
            <p:nvPr/>
          </p:nvSpPr>
          <p:spPr>
            <a:xfrm>
              <a:off x="2113002"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49" name="object 147">
              <a:extLst>
                <a:ext uri="{FF2B5EF4-FFF2-40B4-BE49-F238E27FC236}">
                  <a16:creationId xmlns:a16="http://schemas.microsoft.com/office/drawing/2014/main" id="{A8FD26FD-70BF-451C-B184-C56E81A60E22}"/>
                </a:ext>
              </a:extLst>
            </p:cNvPr>
            <p:cNvSpPr/>
            <p:nvPr/>
          </p:nvSpPr>
          <p:spPr>
            <a:xfrm>
              <a:off x="2097270"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50" name="object 148">
              <a:extLst>
                <a:ext uri="{FF2B5EF4-FFF2-40B4-BE49-F238E27FC236}">
                  <a16:creationId xmlns:a16="http://schemas.microsoft.com/office/drawing/2014/main" id="{D4C2697D-627A-42AA-AB5D-B501326B1407}"/>
                </a:ext>
              </a:extLst>
            </p:cNvPr>
            <p:cNvSpPr/>
            <p:nvPr/>
          </p:nvSpPr>
          <p:spPr>
            <a:xfrm>
              <a:off x="2097270"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51" name="object 149">
              <a:extLst>
                <a:ext uri="{FF2B5EF4-FFF2-40B4-BE49-F238E27FC236}">
                  <a16:creationId xmlns:a16="http://schemas.microsoft.com/office/drawing/2014/main" id="{964672B4-B8CC-462B-8B40-B24C4247A2FF}"/>
                </a:ext>
              </a:extLst>
            </p:cNvPr>
            <p:cNvSpPr/>
            <p:nvPr/>
          </p:nvSpPr>
          <p:spPr>
            <a:xfrm>
              <a:off x="2449629"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52" name="object 150">
              <a:extLst>
                <a:ext uri="{FF2B5EF4-FFF2-40B4-BE49-F238E27FC236}">
                  <a16:creationId xmlns:a16="http://schemas.microsoft.com/office/drawing/2014/main" id="{F18FD6E4-8956-4EB7-A731-D76410A88566}"/>
                </a:ext>
              </a:extLst>
            </p:cNvPr>
            <p:cNvSpPr/>
            <p:nvPr/>
          </p:nvSpPr>
          <p:spPr>
            <a:xfrm>
              <a:off x="2433897"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53" name="object 151">
              <a:extLst>
                <a:ext uri="{FF2B5EF4-FFF2-40B4-BE49-F238E27FC236}">
                  <a16:creationId xmlns:a16="http://schemas.microsoft.com/office/drawing/2014/main" id="{0139B7B2-F323-48CC-8AAC-8B55B4A92935}"/>
                </a:ext>
              </a:extLst>
            </p:cNvPr>
            <p:cNvSpPr/>
            <p:nvPr/>
          </p:nvSpPr>
          <p:spPr>
            <a:xfrm>
              <a:off x="2433897"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54" name="object 152">
              <a:extLst>
                <a:ext uri="{FF2B5EF4-FFF2-40B4-BE49-F238E27FC236}">
                  <a16:creationId xmlns:a16="http://schemas.microsoft.com/office/drawing/2014/main" id="{CE22CB70-F11A-4D01-B374-D1DD3B2310A8}"/>
                </a:ext>
              </a:extLst>
            </p:cNvPr>
            <p:cNvSpPr/>
            <p:nvPr/>
          </p:nvSpPr>
          <p:spPr>
            <a:xfrm>
              <a:off x="1759277" y="1153795"/>
              <a:ext cx="1270" cy="104139"/>
            </a:xfrm>
            <a:custGeom>
              <a:avLst/>
              <a:gdLst/>
              <a:ahLst/>
              <a:cxnLst/>
              <a:rect l="l" t="t" r="r" b="b"/>
              <a:pathLst>
                <a:path w="1269" h="104140">
                  <a:moveTo>
                    <a:pt x="1161" y="103953"/>
                  </a:moveTo>
                  <a:lnTo>
                    <a:pt x="0" y="0"/>
                  </a:lnTo>
                </a:path>
              </a:pathLst>
            </a:custGeom>
            <a:ln w="9524">
              <a:solidFill>
                <a:srgbClr val="222222"/>
              </a:solidFill>
            </a:ln>
          </p:spPr>
          <p:txBody>
            <a:bodyPr wrap="square" lIns="0" tIns="0" rIns="0" bIns="0" rtlCol="0"/>
            <a:lstStyle/>
            <a:p>
              <a:endParaRPr/>
            </a:p>
          </p:txBody>
        </p:sp>
        <p:sp>
          <p:nvSpPr>
            <p:cNvPr id="155" name="object 153">
              <a:extLst>
                <a:ext uri="{FF2B5EF4-FFF2-40B4-BE49-F238E27FC236}">
                  <a16:creationId xmlns:a16="http://schemas.microsoft.com/office/drawing/2014/main" id="{F313BB50-306B-4802-BCBD-03F98C86E82C}"/>
                </a:ext>
              </a:extLst>
            </p:cNvPr>
            <p:cNvSpPr/>
            <p:nvPr/>
          </p:nvSpPr>
          <p:spPr>
            <a:xfrm>
              <a:off x="1743545" y="1110572"/>
              <a:ext cx="31750" cy="43815"/>
            </a:xfrm>
            <a:custGeom>
              <a:avLst/>
              <a:gdLst/>
              <a:ahLst/>
              <a:cxnLst/>
              <a:rect l="l" t="t" r="r" b="b"/>
              <a:pathLst>
                <a:path w="31750" h="43815">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56" name="object 154">
              <a:extLst>
                <a:ext uri="{FF2B5EF4-FFF2-40B4-BE49-F238E27FC236}">
                  <a16:creationId xmlns:a16="http://schemas.microsoft.com/office/drawing/2014/main" id="{EE5F0D5F-D4EE-43B3-8021-6ACF9E51BCF5}"/>
                </a:ext>
              </a:extLst>
            </p:cNvPr>
            <p:cNvSpPr/>
            <p:nvPr/>
          </p:nvSpPr>
          <p:spPr>
            <a:xfrm>
              <a:off x="1743545" y="1110572"/>
              <a:ext cx="31750" cy="43815"/>
            </a:xfrm>
            <a:custGeom>
              <a:avLst/>
              <a:gdLst/>
              <a:ahLst/>
              <a:cxnLst/>
              <a:rect l="l" t="t" r="r" b="b"/>
              <a:pathLst>
                <a:path w="31750" h="43815">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sp>
        <p:nvSpPr>
          <p:cNvPr id="157" name="object 155">
            <a:extLst>
              <a:ext uri="{FF2B5EF4-FFF2-40B4-BE49-F238E27FC236}">
                <a16:creationId xmlns:a16="http://schemas.microsoft.com/office/drawing/2014/main" id="{99B92973-23DE-40C1-98BE-8E6E87428170}"/>
              </a:ext>
            </a:extLst>
          </p:cNvPr>
          <p:cNvSpPr txBox="1"/>
          <p:nvPr/>
        </p:nvSpPr>
        <p:spPr>
          <a:xfrm>
            <a:off x="438566" y="3966395"/>
            <a:ext cx="224154" cy="10420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Input</a:t>
            </a:r>
            <a:r>
              <a:rPr sz="1400" spc="-80" dirty="0">
                <a:latin typeface="Arial MT"/>
                <a:cs typeface="Arial MT"/>
              </a:rPr>
              <a:t> </a:t>
            </a:r>
            <a:r>
              <a:rPr sz="1400" dirty="0">
                <a:latin typeface="Arial MT"/>
                <a:cs typeface="Arial MT"/>
              </a:rPr>
              <a:t>vectors</a:t>
            </a:r>
            <a:endParaRPr sz="1400">
              <a:latin typeface="Arial MT"/>
              <a:cs typeface="Arial MT"/>
            </a:endParaRPr>
          </a:p>
        </p:txBody>
      </p:sp>
      <p:sp>
        <p:nvSpPr>
          <p:cNvPr id="158" name="object 156">
            <a:extLst>
              <a:ext uri="{FF2B5EF4-FFF2-40B4-BE49-F238E27FC236}">
                <a16:creationId xmlns:a16="http://schemas.microsoft.com/office/drawing/2014/main" id="{5E6CA947-2A0A-48C6-B008-44FA29B9AA84}"/>
              </a:ext>
            </a:extLst>
          </p:cNvPr>
          <p:cNvSpPr txBox="1"/>
          <p:nvPr/>
        </p:nvSpPr>
        <p:spPr>
          <a:xfrm>
            <a:off x="1460398" y="4792190"/>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2</a:t>
            </a:r>
            <a:endParaRPr sz="1200" baseline="-31250">
              <a:latin typeface="Arial MT"/>
              <a:cs typeface="Arial MT"/>
            </a:endParaRPr>
          </a:p>
        </p:txBody>
      </p:sp>
      <p:grpSp>
        <p:nvGrpSpPr>
          <p:cNvPr id="159" name="object 157">
            <a:extLst>
              <a:ext uri="{FF2B5EF4-FFF2-40B4-BE49-F238E27FC236}">
                <a16:creationId xmlns:a16="http://schemas.microsoft.com/office/drawing/2014/main" id="{AD1FE3C4-DBF8-4648-8A37-D502C527F06D}"/>
              </a:ext>
            </a:extLst>
          </p:cNvPr>
          <p:cNvGrpSpPr/>
          <p:nvPr/>
        </p:nvGrpSpPr>
        <p:grpSpPr>
          <a:xfrm>
            <a:off x="1455636" y="4477402"/>
            <a:ext cx="330835" cy="289560"/>
            <a:chOff x="1060525" y="3447337"/>
            <a:chExt cx="330835" cy="289560"/>
          </a:xfrm>
        </p:grpSpPr>
        <p:sp>
          <p:nvSpPr>
            <p:cNvPr id="160" name="object 158">
              <a:extLst>
                <a:ext uri="{FF2B5EF4-FFF2-40B4-BE49-F238E27FC236}">
                  <a16:creationId xmlns:a16="http://schemas.microsoft.com/office/drawing/2014/main" id="{9DCDD73E-F71A-4A26-9B59-4F9A853900BB}"/>
                </a:ext>
              </a:extLst>
            </p:cNvPr>
            <p:cNvSpPr/>
            <p:nvPr/>
          </p:nvSpPr>
          <p:spPr>
            <a:xfrm>
              <a:off x="1065287" y="3452100"/>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61" name="object 159">
              <a:extLst>
                <a:ext uri="{FF2B5EF4-FFF2-40B4-BE49-F238E27FC236}">
                  <a16:creationId xmlns:a16="http://schemas.microsoft.com/office/drawing/2014/main" id="{51544FB2-435B-4D93-9760-A07962E55F0D}"/>
                </a:ext>
              </a:extLst>
            </p:cNvPr>
            <p:cNvSpPr/>
            <p:nvPr/>
          </p:nvSpPr>
          <p:spPr>
            <a:xfrm>
              <a:off x="1065287" y="3452100"/>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2" name="object 160">
            <a:extLst>
              <a:ext uri="{FF2B5EF4-FFF2-40B4-BE49-F238E27FC236}">
                <a16:creationId xmlns:a16="http://schemas.microsoft.com/office/drawing/2014/main" id="{0E9EE343-8F04-4A13-AB07-6AEA25D27AD1}"/>
              </a:ext>
            </a:extLst>
          </p:cNvPr>
          <p:cNvSpPr txBox="1"/>
          <p:nvPr/>
        </p:nvSpPr>
        <p:spPr>
          <a:xfrm>
            <a:off x="1460398" y="4482165"/>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1</a:t>
            </a:r>
            <a:endParaRPr sz="1200" baseline="-31250">
              <a:latin typeface="Arial MT"/>
              <a:cs typeface="Arial MT"/>
            </a:endParaRPr>
          </a:p>
        </p:txBody>
      </p:sp>
      <p:grpSp>
        <p:nvGrpSpPr>
          <p:cNvPr id="163" name="object 161">
            <a:extLst>
              <a:ext uri="{FF2B5EF4-FFF2-40B4-BE49-F238E27FC236}">
                <a16:creationId xmlns:a16="http://schemas.microsoft.com/office/drawing/2014/main" id="{A93E430E-4C4F-4903-B55C-F8B1D1834742}"/>
              </a:ext>
            </a:extLst>
          </p:cNvPr>
          <p:cNvGrpSpPr/>
          <p:nvPr/>
        </p:nvGrpSpPr>
        <p:grpSpPr>
          <a:xfrm>
            <a:off x="1455636" y="4167377"/>
            <a:ext cx="330835" cy="289560"/>
            <a:chOff x="1060525" y="3137312"/>
            <a:chExt cx="330835" cy="289560"/>
          </a:xfrm>
        </p:grpSpPr>
        <p:sp>
          <p:nvSpPr>
            <p:cNvPr id="164" name="object 162">
              <a:extLst>
                <a:ext uri="{FF2B5EF4-FFF2-40B4-BE49-F238E27FC236}">
                  <a16:creationId xmlns:a16="http://schemas.microsoft.com/office/drawing/2014/main" id="{31684967-37F2-490D-9A0A-1E7E3856AF54}"/>
                </a:ext>
              </a:extLst>
            </p:cNvPr>
            <p:cNvSpPr/>
            <p:nvPr/>
          </p:nvSpPr>
          <p:spPr>
            <a:xfrm>
              <a:off x="1065287" y="314207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165" name="object 163">
              <a:extLst>
                <a:ext uri="{FF2B5EF4-FFF2-40B4-BE49-F238E27FC236}">
                  <a16:creationId xmlns:a16="http://schemas.microsoft.com/office/drawing/2014/main" id="{D2D26EBA-5FD3-43E7-8029-74E79D2A1C11}"/>
                </a:ext>
              </a:extLst>
            </p:cNvPr>
            <p:cNvSpPr/>
            <p:nvPr/>
          </p:nvSpPr>
          <p:spPr>
            <a:xfrm>
              <a:off x="1065287" y="314207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6" name="object 164">
            <a:extLst>
              <a:ext uri="{FF2B5EF4-FFF2-40B4-BE49-F238E27FC236}">
                <a16:creationId xmlns:a16="http://schemas.microsoft.com/office/drawing/2014/main" id="{EA7355BB-1D18-4402-9C79-1ACCFF342CB4}"/>
              </a:ext>
            </a:extLst>
          </p:cNvPr>
          <p:cNvSpPr txBox="1"/>
          <p:nvPr/>
        </p:nvSpPr>
        <p:spPr>
          <a:xfrm>
            <a:off x="1460398" y="4172140"/>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k</a:t>
            </a:r>
            <a:r>
              <a:rPr sz="1200" baseline="-31250" dirty="0">
                <a:latin typeface="Arial MT"/>
                <a:cs typeface="Arial MT"/>
              </a:rPr>
              <a:t>0</a:t>
            </a:r>
            <a:endParaRPr sz="1200" baseline="-31250">
              <a:latin typeface="Arial MT"/>
              <a:cs typeface="Arial MT"/>
            </a:endParaRPr>
          </a:p>
        </p:txBody>
      </p:sp>
      <p:grpSp>
        <p:nvGrpSpPr>
          <p:cNvPr id="167" name="object 165">
            <a:extLst>
              <a:ext uri="{FF2B5EF4-FFF2-40B4-BE49-F238E27FC236}">
                <a16:creationId xmlns:a16="http://schemas.microsoft.com/office/drawing/2014/main" id="{8B57B221-F0FB-40FD-8F39-7E75290B939E}"/>
              </a:ext>
            </a:extLst>
          </p:cNvPr>
          <p:cNvGrpSpPr/>
          <p:nvPr/>
        </p:nvGrpSpPr>
        <p:grpSpPr>
          <a:xfrm>
            <a:off x="1266921" y="3300864"/>
            <a:ext cx="519430" cy="1663064"/>
            <a:chOff x="871810" y="2270799"/>
            <a:chExt cx="519430" cy="1663064"/>
          </a:xfrm>
        </p:grpSpPr>
        <p:sp>
          <p:nvSpPr>
            <p:cNvPr id="168" name="object 166">
              <a:extLst>
                <a:ext uri="{FF2B5EF4-FFF2-40B4-BE49-F238E27FC236}">
                  <a16:creationId xmlns:a16="http://schemas.microsoft.com/office/drawing/2014/main" id="{28DAC3B2-C90A-4E1D-8BCC-88220D5B9462}"/>
                </a:ext>
              </a:extLst>
            </p:cNvPr>
            <p:cNvSpPr/>
            <p:nvPr/>
          </p:nvSpPr>
          <p:spPr>
            <a:xfrm>
              <a:off x="876572" y="39130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69" name="object 167">
              <a:extLst>
                <a:ext uri="{FF2B5EF4-FFF2-40B4-BE49-F238E27FC236}">
                  <a16:creationId xmlns:a16="http://schemas.microsoft.com/office/drawing/2014/main" id="{D331925C-E3B5-491E-9A32-51EF167D36A0}"/>
                </a:ext>
              </a:extLst>
            </p:cNvPr>
            <p:cNvSpPr/>
            <p:nvPr/>
          </p:nvSpPr>
          <p:spPr>
            <a:xfrm>
              <a:off x="1015481" y="38973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70" name="object 168">
              <a:extLst>
                <a:ext uri="{FF2B5EF4-FFF2-40B4-BE49-F238E27FC236}">
                  <a16:creationId xmlns:a16="http://schemas.microsoft.com/office/drawing/2014/main" id="{FA4C8071-89DF-4B29-93E6-379778C9267E}"/>
                </a:ext>
              </a:extLst>
            </p:cNvPr>
            <p:cNvSpPr/>
            <p:nvPr/>
          </p:nvSpPr>
          <p:spPr>
            <a:xfrm>
              <a:off x="1015481" y="38973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71" name="object 169">
              <a:extLst>
                <a:ext uri="{FF2B5EF4-FFF2-40B4-BE49-F238E27FC236}">
                  <a16:creationId xmlns:a16="http://schemas.microsoft.com/office/drawing/2014/main" id="{DB31A3E3-9D04-4F9A-9EFF-381BF9B4EB7F}"/>
                </a:ext>
              </a:extLst>
            </p:cNvPr>
            <p:cNvSpPr/>
            <p:nvPr/>
          </p:nvSpPr>
          <p:spPr>
            <a:xfrm>
              <a:off x="876572" y="359539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72" name="object 170">
              <a:extLst>
                <a:ext uri="{FF2B5EF4-FFF2-40B4-BE49-F238E27FC236}">
                  <a16:creationId xmlns:a16="http://schemas.microsoft.com/office/drawing/2014/main" id="{35A61EFB-2FCD-4058-BBBB-79142B9F9F1D}"/>
                </a:ext>
              </a:extLst>
            </p:cNvPr>
            <p:cNvSpPr/>
            <p:nvPr/>
          </p:nvSpPr>
          <p:spPr>
            <a:xfrm>
              <a:off x="1015481" y="357966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73" name="object 171">
              <a:extLst>
                <a:ext uri="{FF2B5EF4-FFF2-40B4-BE49-F238E27FC236}">
                  <a16:creationId xmlns:a16="http://schemas.microsoft.com/office/drawing/2014/main" id="{62ED0582-56FD-4A8D-8B7A-BD482DFCC8B8}"/>
                </a:ext>
              </a:extLst>
            </p:cNvPr>
            <p:cNvSpPr/>
            <p:nvPr/>
          </p:nvSpPr>
          <p:spPr>
            <a:xfrm>
              <a:off x="1015481" y="357966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74" name="object 172">
              <a:extLst>
                <a:ext uri="{FF2B5EF4-FFF2-40B4-BE49-F238E27FC236}">
                  <a16:creationId xmlns:a16="http://schemas.microsoft.com/office/drawing/2014/main" id="{D3A68B46-C9D0-4E0A-9B60-B47B3E925A47}"/>
                </a:ext>
              </a:extLst>
            </p:cNvPr>
            <p:cNvSpPr/>
            <p:nvPr/>
          </p:nvSpPr>
          <p:spPr>
            <a:xfrm>
              <a:off x="876572" y="3293049"/>
              <a:ext cx="139065" cy="1270"/>
            </a:xfrm>
            <a:custGeom>
              <a:avLst/>
              <a:gdLst/>
              <a:ahLst/>
              <a:cxnLst/>
              <a:rect l="l" t="t" r="r" b="b"/>
              <a:pathLst>
                <a:path w="139065" h="1270">
                  <a:moveTo>
                    <a:pt x="0" y="1275"/>
                  </a:moveTo>
                  <a:lnTo>
                    <a:pt x="139052" y="0"/>
                  </a:lnTo>
                </a:path>
              </a:pathLst>
            </a:custGeom>
            <a:ln w="9524">
              <a:solidFill>
                <a:srgbClr val="222222"/>
              </a:solidFill>
            </a:ln>
          </p:spPr>
          <p:txBody>
            <a:bodyPr wrap="square" lIns="0" tIns="0" rIns="0" bIns="0" rtlCol="0"/>
            <a:lstStyle/>
            <a:p>
              <a:endParaRPr/>
            </a:p>
          </p:txBody>
        </p:sp>
        <p:sp>
          <p:nvSpPr>
            <p:cNvPr id="175" name="object 173">
              <a:extLst>
                <a:ext uri="{FF2B5EF4-FFF2-40B4-BE49-F238E27FC236}">
                  <a16:creationId xmlns:a16="http://schemas.microsoft.com/office/drawing/2014/main" id="{B86074A5-099A-4BE3-9977-E7FD1F9C677B}"/>
                </a:ext>
              </a:extLst>
            </p:cNvPr>
            <p:cNvSpPr/>
            <p:nvPr/>
          </p:nvSpPr>
          <p:spPr>
            <a:xfrm>
              <a:off x="1015481" y="3277317"/>
              <a:ext cx="43815" cy="31750"/>
            </a:xfrm>
            <a:custGeom>
              <a:avLst/>
              <a:gdLst/>
              <a:ahLst/>
              <a:cxnLst/>
              <a:rect l="l" t="t" r="r" b="b"/>
              <a:pathLst>
                <a:path w="43815" h="31750">
                  <a:moveTo>
                    <a:pt x="288" y="31463"/>
                  </a:moveTo>
                  <a:lnTo>
                    <a:pt x="0" y="0"/>
                  </a:lnTo>
                  <a:lnTo>
                    <a:pt x="43367" y="15335"/>
                  </a:lnTo>
                  <a:lnTo>
                    <a:pt x="288" y="31463"/>
                  </a:lnTo>
                  <a:close/>
                </a:path>
              </a:pathLst>
            </a:custGeom>
            <a:solidFill>
              <a:srgbClr val="222222"/>
            </a:solidFill>
          </p:spPr>
          <p:txBody>
            <a:bodyPr wrap="square" lIns="0" tIns="0" rIns="0" bIns="0" rtlCol="0"/>
            <a:lstStyle/>
            <a:p>
              <a:endParaRPr/>
            </a:p>
          </p:txBody>
        </p:sp>
        <p:sp>
          <p:nvSpPr>
            <p:cNvPr id="176" name="object 174">
              <a:extLst>
                <a:ext uri="{FF2B5EF4-FFF2-40B4-BE49-F238E27FC236}">
                  <a16:creationId xmlns:a16="http://schemas.microsoft.com/office/drawing/2014/main" id="{0E5DA398-C8B6-45A7-97B5-269B2B82D89A}"/>
                </a:ext>
              </a:extLst>
            </p:cNvPr>
            <p:cNvSpPr/>
            <p:nvPr/>
          </p:nvSpPr>
          <p:spPr>
            <a:xfrm>
              <a:off x="1015481" y="3277317"/>
              <a:ext cx="43815" cy="31750"/>
            </a:xfrm>
            <a:custGeom>
              <a:avLst/>
              <a:gdLst/>
              <a:ahLst/>
              <a:cxnLst/>
              <a:rect l="l" t="t" r="r" b="b"/>
              <a:pathLst>
                <a:path w="43815" h="31750">
                  <a:moveTo>
                    <a:pt x="288" y="31463"/>
                  </a:moveTo>
                  <a:lnTo>
                    <a:pt x="43367" y="15335"/>
                  </a:lnTo>
                  <a:lnTo>
                    <a:pt x="0" y="0"/>
                  </a:lnTo>
                  <a:lnTo>
                    <a:pt x="288" y="31463"/>
                  </a:lnTo>
                  <a:close/>
                </a:path>
              </a:pathLst>
            </a:custGeom>
            <a:ln w="9524">
              <a:solidFill>
                <a:srgbClr val="222222"/>
              </a:solidFill>
            </a:ln>
          </p:spPr>
          <p:txBody>
            <a:bodyPr wrap="square" lIns="0" tIns="0" rIns="0" bIns="0" rtlCol="0"/>
            <a:lstStyle/>
            <a:p>
              <a:endParaRPr/>
            </a:p>
          </p:txBody>
        </p:sp>
        <p:sp>
          <p:nvSpPr>
            <p:cNvPr id="177" name="object 175">
              <a:extLst>
                <a:ext uri="{FF2B5EF4-FFF2-40B4-BE49-F238E27FC236}">
                  <a16:creationId xmlns:a16="http://schemas.microsoft.com/office/drawing/2014/main" id="{0F6DB0C5-6CA2-4531-894C-A949DE65E839}"/>
                </a:ext>
              </a:extLst>
            </p:cNvPr>
            <p:cNvSpPr/>
            <p:nvPr/>
          </p:nvSpPr>
          <p:spPr>
            <a:xfrm>
              <a:off x="1065287" y="2275562"/>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78" name="object 176">
              <a:extLst>
                <a:ext uri="{FF2B5EF4-FFF2-40B4-BE49-F238E27FC236}">
                  <a16:creationId xmlns:a16="http://schemas.microsoft.com/office/drawing/2014/main" id="{95E5E020-C7DC-47B8-8612-D335A0AE038A}"/>
                </a:ext>
              </a:extLst>
            </p:cNvPr>
            <p:cNvSpPr/>
            <p:nvPr/>
          </p:nvSpPr>
          <p:spPr>
            <a:xfrm>
              <a:off x="1065287" y="2275562"/>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79" name="object 177">
            <a:extLst>
              <a:ext uri="{FF2B5EF4-FFF2-40B4-BE49-F238E27FC236}">
                <a16:creationId xmlns:a16="http://schemas.microsoft.com/office/drawing/2014/main" id="{5334EE60-18EA-4932-899B-7074CB8FB1B5}"/>
              </a:ext>
            </a:extLst>
          </p:cNvPr>
          <p:cNvSpPr txBox="1"/>
          <p:nvPr/>
        </p:nvSpPr>
        <p:spPr>
          <a:xfrm>
            <a:off x="1460398" y="3305627"/>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2</a:t>
            </a:r>
            <a:endParaRPr sz="1200" baseline="-31250">
              <a:latin typeface="Arial MT"/>
              <a:cs typeface="Arial MT"/>
            </a:endParaRPr>
          </a:p>
        </p:txBody>
      </p:sp>
      <p:grpSp>
        <p:nvGrpSpPr>
          <p:cNvPr id="180" name="object 178">
            <a:extLst>
              <a:ext uri="{FF2B5EF4-FFF2-40B4-BE49-F238E27FC236}">
                <a16:creationId xmlns:a16="http://schemas.microsoft.com/office/drawing/2014/main" id="{AA3C04E2-5931-47C6-A16F-F18081785F09}"/>
              </a:ext>
            </a:extLst>
          </p:cNvPr>
          <p:cNvGrpSpPr/>
          <p:nvPr/>
        </p:nvGrpSpPr>
        <p:grpSpPr>
          <a:xfrm>
            <a:off x="1455636" y="2990839"/>
            <a:ext cx="330835" cy="289560"/>
            <a:chOff x="1060525" y="1960774"/>
            <a:chExt cx="330835" cy="289560"/>
          </a:xfrm>
        </p:grpSpPr>
        <p:sp>
          <p:nvSpPr>
            <p:cNvPr id="181" name="object 179">
              <a:extLst>
                <a:ext uri="{FF2B5EF4-FFF2-40B4-BE49-F238E27FC236}">
                  <a16:creationId xmlns:a16="http://schemas.microsoft.com/office/drawing/2014/main" id="{102BA8B2-82ED-4B1E-8AD7-C965502D5F07}"/>
                </a:ext>
              </a:extLst>
            </p:cNvPr>
            <p:cNvSpPr/>
            <p:nvPr/>
          </p:nvSpPr>
          <p:spPr>
            <a:xfrm>
              <a:off x="1065287" y="1965537"/>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82" name="object 180">
              <a:extLst>
                <a:ext uri="{FF2B5EF4-FFF2-40B4-BE49-F238E27FC236}">
                  <a16:creationId xmlns:a16="http://schemas.microsoft.com/office/drawing/2014/main" id="{FCD81FE2-7A4D-4622-8E27-7B1EDC2C66E5}"/>
                </a:ext>
              </a:extLst>
            </p:cNvPr>
            <p:cNvSpPr/>
            <p:nvPr/>
          </p:nvSpPr>
          <p:spPr>
            <a:xfrm>
              <a:off x="1065287" y="1965537"/>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3" name="object 181">
            <a:extLst>
              <a:ext uri="{FF2B5EF4-FFF2-40B4-BE49-F238E27FC236}">
                <a16:creationId xmlns:a16="http://schemas.microsoft.com/office/drawing/2014/main" id="{91AF8911-5C64-4BF9-B422-AFD1F46F127A}"/>
              </a:ext>
            </a:extLst>
          </p:cNvPr>
          <p:cNvSpPr txBox="1"/>
          <p:nvPr/>
        </p:nvSpPr>
        <p:spPr>
          <a:xfrm>
            <a:off x="1460398" y="2995602"/>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1</a:t>
            </a:r>
            <a:endParaRPr sz="1200" baseline="-31250">
              <a:latin typeface="Arial MT"/>
              <a:cs typeface="Arial MT"/>
            </a:endParaRPr>
          </a:p>
        </p:txBody>
      </p:sp>
      <p:grpSp>
        <p:nvGrpSpPr>
          <p:cNvPr id="184" name="object 182">
            <a:extLst>
              <a:ext uri="{FF2B5EF4-FFF2-40B4-BE49-F238E27FC236}">
                <a16:creationId xmlns:a16="http://schemas.microsoft.com/office/drawing/2014/main" id="{36C8AFC2-F13A-4F1E-AA0F-655CDAA5BF3F}"/>
              </a:ext>
            </a:extLst>
          </p:cNvPr>
          <p:cNvGrpSpPr/>
          <p:nvPr/>
        </p:nvGrpSpPr>
        <p:grpSpPr>
          <a:xfrm>
            <a:off x="1455636" y="2680814"/>
            <a:ext cx="330835" cy="289560"/>
            <a:chOff x="1060525" y="1650749"/>
            <a:chExt cx="330835" cy="289560"/>
          </a:xfrm>
        </p:grpSpPr>
        <p:sp>
          <p:nvSpPr>
            <p:cNvPr id="185" name="object 183">
              <a:extLst>
                <a:ext uri="{FF2B5EF4-FFF2-40B4-BE49-F238E27FC236}">
                  <a16:creationId xmlns:a16="http://schemas.microsoft.com/office/drawing/2014/main" id="{48DAC595-8EA8-469B-9D3C-B00F1E65262A}"/>
                </a:ext>
              </a:extLst>
            </p:cNvPr>
            <p:cNvSpPr/>
            <p:nvPr/>
          </p:nvSpPr>
          <p:spPr>
            <a:xfrm>
              <a:off x="1065287" y="1655511"/>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186" name="object 184">
              <a:extLst>
                <a:ext uri="{FF2B5EF4-FFF2-40B4-BE49-F238E27FC236}">
                  <a16:creationId xmlns:a16="http://schemas.microsoft.com/office/drawing/2014/main" id="{1A25D4D6-108E-459C-A89D-C10697E96D3F}"/>
                </a:ext>
              </a:extLst>
            </p:cNvPr>
            <p:cNvSpPr/>
            <p:nvPr/>
          </p:nvSpPr>
          <p:spPr>
            <a:xfrm>
              <a:off x="1065287" y="1655511"/>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7" name="object 185">
            <a:extLst>
              <a:ext uri="{FF2B5EF4-FFF2-40B4-BE49-F238E27FC236}">
                <a16:creationId xmlns:a16="http://schemas.microsoft.com/office/drawing/2014/main" id="{28389503-82FD-445A-BA2A-391DA12ABE32}"/>
              </a:ext>
            </a:extLst>
          </p:cNvPr>
          <p:cNvSpPr txBox="1"/>
          <p:nvPr/>
        </p:nvSpPr>
        <p:spPr>
          <a:xfrm>
            <a:off x="1460398" y="2685576"/>
            <a:ext cx="321310" cy="31051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v</a:t>
            </a:r>
            <a:r>
              <a:rPr sz="1200" baseline="-31250" dirty="0">
                <a:latin typeface="Arial MT"/>
                <a:cs typeface="Arial MT"/>
              </a:rPr>
              <a:t>0</a:t>
            </a:r>
            <a:endParaRPr sz="1200" baseline="-31250">
              <a:latin typeface="Arial MT"/>
              <a:cs typeface="Arial MT"/>
            </a:endParaRPr>
          </a:p>
        </p:txBody>
      </p:sp>
      <p:grpSp>
        <p:nvGrpSpPr>
          <p:cNvPr id="188" name="object 186">
            <a:extLst>
              <a:ext uri="{FF2B5EF4-FFF2-40B4-BE49-F238E27FC236}">
                <a16:creationId xmlns:a16="http://schemas.microsoft.com/office/drawing/2014/main" id="{392EFF4B-9E9E-47B8-83FF-B70DF5938226}"/>
              </a:ext>
            </a:extLst>
          </p:cNvPr>
          <p:cNvGrpSpPr/>
          <p:nvPr/>
        </p:nvGrpSpPr>
        <p:grpSpPr>
          <a:xfrm>
            <a:off x="702698" y="2804494"/>
            <a:ext cx="2167255" cy="2981960"/>
            <a:chOff x="307587" y="1774429"/>
            <a:chExt cx="2167255" cy="2981960"/>
          </a:xfrm>
        </p:grpSpPr>
        <p:sp>
          <p:nvSpPr>
            <p:cNvPr id="189" name="object 187">
              <a:extLst>
                <a:ext uri="{FF2B5EF4-FFF2-40B4-BE49-F238E27FC236}">
                  <a16:creationId xmlns:a16="http://schemas.microsoft.com/office/drawing/2014/main" id="{21C34193-6A80-4191-8FF7-427E163F2255}"/>
                </a:ext>
              </a:extLst>
            </p:cNvPr>
            <p:cNvSpPr/>
            <p:nvPr/>
          </p:nvSpPr>
          <p:spPr>
            <a:xfrm>
              <a:off x="1395848" y="24149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190" name="object 188">
              <a:extLst>
                <a:ext uri="{FF2B5EF4-FFF2-40B4-BE49-F238E27FC236}">
                  <a16:creationId xmlns:a16="http://schemas.microsoft.com/office/drawing/2014/main" id="{022AC834-444A-485A-818C-E10C96D574CA}"/>
                </a:ext>
              </a:extLst>
            </p:cNvPr>
            <p:cNvSpPr/>
            <p:nvPr/>
          </p:nvSpPr>
          <p:spPr>
            <a:xfrm>
              <a:off x="1534756" y="23992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191" name="object 189">
              <a:extLst>
                <a:ext uri="{FF2B5EF4-FFF2-40B4-BE49-F238E27FC236}">
                  <a16:creationId xmlns:a16="http://schemas.microsoft.com/office/drawing/2014/main" id="{1FA88BEF-1E7A-41BA-A815-31C4C800355A}"/>
                </a:ext>
              </a:extLst>
            </p:cNvPr>
            <p:cNvSpPr/>
            <p:nvPr/>
          </p:nvSpPr>
          <p:spPr>
            <a:xfrm>
              <a:off x="1534756" y="23992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192" name="object 190">
              <a:extLst>
                <a:ext uri="{FF2B5EF4-FFF2-40B4-BE49-F238E27FC236}">
                  <a16:creationId xmlns:a16="http://schemas.microsoft.com/office/drawing/2014/main" id="{35724EEC-8AF6-40EE-A960-4D4FC503B846}"/>
                </a:ext>
              </a:extLst>
            </p:cNvPr>
            <p:cNvSpPr/>
            <p:nvPr/>
          </p:nvSpPr>
          <p:spPr>
            <a:xfrm>
              <a:off x="1395848" y="209727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193" name="object 191">
              <a:extLst>
                <a:ext uri="{FF2B5EF4-FFF2-40B4-BE49-F238E27FC236}">
                  <a16:creationId xmlns:a16="http://schemas.microsoft.com/office/drawing/2014/main" id="{53670884-CCF8-491C-AD59-74745C116871}"/>
                </a:ext>
              </a:extLst>
            </p:cNvPr>
            <p:cNvSpPr/>
            <p:nvPr/>
          </p:nvSpPr>
          <p:spPr>
            <a:xfrm>
              <a:off x="1534756" y="208154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194" name="object 192">
              <a:extLst>
                <a:ext uri="{FF2B5EF4-FFF2-40B4-BE49-F238E27FC236}">
                  <a16:creationId xmlns:a16="http://schemas.microsoft.com/office/drawing/2014/main" id="{0523A57C-FED5-48C1-B868-1359837E5AD1}"/>
                </a:ext>
              </a:extLst>
            </p:cNvPr>
            <p:cNvSpPr/>
            <p:nvPr/>
          </p:nvSpPr>
          <p:spPr>
            <a:xfrm>
              <a:off x="1534756" y="208154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195" name="object 193">
              <a:extLst>
                <a:ext uri="{FF2B5EF4-FFF2-40B4-BE49-F238E27FC236}">
                  <a16:creationId xmlns:a16="http://schemas.microsoft.com/office/drawing/2014/main" id="{A36844D0-D9C3-496A-818F-09A6CB5A7503}"/>
                </a:ext>
              </a:extLst>
            </p:cNvPr>
            <p:cNvSpPr/>
            <p:nvPr/>
          </p:nvSpPr>
          <p:spPr>
            <a:xfrm>
              <a:off x="1395848" y="1794924"/>
              <a:ext cx="139065" cy="1270"/>
            </a:xfrm>
            <a:custGeom>
              <a:avLst/>
              <a:gdLst/>
              <a:ahLst/>
              <a:cxnLst/>
              <a:rect l="l" t="t" r="r" b="b"/>
              <a:pathLst>
                <a:path w="139065" h="1269">
                  <a:moveTo>
                    <a:pt x="0" y="1275"/>
                  </a:moveTo>
                  <a:lnTo>
                    <a:pt x="139052" y="0"/>
                  </a:lnTo>
                </a:path>
              </a:pathLst>
            </a:custGeom>
            <a:ln w="9524">
              <a:solidFill>
                <a:srgbClr val="222222"/>
              </a:solidFill>
            </a:ln>
          </p:spPr>
          <p:txBody>
            <a:bodyPr wrap="square" lIns="0" tIns="0" rIns="0" bIns="0" rtlCol="0"/>
            <a:lstStyle/>
            <a:p>
              <a:endParaRPr/>
            </a:p>
          </p:txBody>
        </p:sp>
        <p:sp>
          <p:nvSpPr>
            <p:cNvPr id="196" name="object 194">
              <a:extLst>
                <a:ext uri="{FF2B5EF4-FFF2-40B4-BE49-F238E27FC236}">
                  <a16:creationId xmlns:a16="http://schemas.microsoft.com/office/drawing/2014/main" id="{6D8E2171-AD88-4E0A-891D-3BD88D5BD98B}"/>
                </a:ext>
              </a:extLst>
            </p:cNvPr>
            <p:cNvSpPr/>
            <p:nvPr/>
          </p:nvSpPr>
          <p:spPr>
            <a:xfrm>
              <a:off x="1534756" y="1779192"/>
              <a:ext cx="43815" cy="31750"/>
            </a:xfrm>
            <a:custGeom>
              <a:avLst/>
              <a:gdLst/>
              <a:ahLst/>
              <a:cxnLst/>
              <a:rect l="l" t="t" r="r" b="b"/>
              <a:pathLst>
                <a:path w="43815" h="31750">
                  <a:moveTo>
                    <a:pt x="288" y="31464"/>
                  </a:moveTo>
                  <a:lnTo>
                    <a:pt x="0" y="0"/>
                  </a:lnTo>
                  <a:lnTo>
                    <a:pt x="43367" y="15335"/>
                  </a:lnTo>
                  <a:lnTo>
                    <a:pt x="288" y="31464"/>
                  </a:lnTo>
                  <a:close/>
                </a:path>
              </a:pathLst>
            </a:custGeom>
            <a:solidFill>
              <a:srgbClr val="222222"/>
            </a:solidFill>
          </p:spPr>
          <p:txBody>
            <a:bodyPr wrap="square" lIns="0" tIns="0" rIns="0" bIns="0" rtlCol="0"/>
            <a:lstStyle/>
            <a:p>
              <a:endParaRPr/>
            </a:p>
          </p:txBody>
        </p:sp>
        <p:sp>
          <p:nvSpPr>
            <p:cNvPr id="197" name="object 195">
              <a:extLst>
                <a:ext uri="{FF2B5EF4-FFF2-40B4-BE49-F238E27FC236}">
                  <a16:creationId xmlns:a16="http://schemas.microsoft.com/office/drawing/2014/main" id="{7C87C20F-ED8D-43F2-BFBA-024A43F5977F}"/>
                </a:ext>
              </a:extLst>
            </p:cNvPr>
            <p:cNvSpPr/>
            <p:nvPr/>
          </p:nvSpPr>
          <p:spPr>
            <a:xfrm>
              <a:off x="1534756" y="1779192"/>
              <a:ext cx="43815" cy="31750"/>
            </a:xfrm>
            <a:custGeom>
              <a:avLst/>
              <a:gdLst/>
              <a:ahLst/>
              <a:cxnLst/>
              <a:rect l="l" t="t" r="r" b="b"/>
              <a:pathLst>
                <a:path w="43815" h="31750">
                  <a:moveTo>
                    <a:pt x="288" y="31464"/>
                  </a:moveTo>
                  <a:lnTo>
                    <a:pt x="43367" y="15335"/>
                  </a:lnTo>
                  <a:lnTo>
                    <a:pt x="0" y="0"/>
                  </a:lnTo>
                  <a:lnTo>
                    <a:pt x="288" y="31464"/>
                  </a:lnTo>
                  <a:close/>
                </a:path>
              </a:pathLst>
            </a:custGeom>
            <a:ln w="9524">
              <a:solidFill>
                <a:srgbClr val="222222"/>
              </a:solidFill>
            </a:ln>
          </p:spPr>
          <p:txBody>
            <a:bodyPr wrap="square" lIns="0" tIns="0" rIns="0" bIns="0" rtlCol="0"/>
            <a:lstStyle/>
            <a:p>
              <a:endParaRPr/>
            </a:p>
          </p:txBody>
        </p:sp>
        <p:sp>
          <p:nvSpPr>
            <p:cNvPr id="198" name="object 196">
              <a:extLst>
                <a:ext uri="{FF2B5EF4-FFF2-40B4-BE49-F238E27FC236}">
                  <a16:creationId xmlns:a16="http://schemas.microsoft.com/office/drawing/2014/main" id="{E3398D99-6292-48C3-9777-96B42A84484C}"/>
                </a:ext>
              </a:extLst>
            </p:cNvPr>
            <p:cNvSpPr/>
            <p:nvPr/>
          </p:nvSpPr>
          <p:spPr>
            <a:xfrm>
              <a:off x="466506" y="3281874"/>
              <a:ext cx="1296035" cy="1380490"/>
            </a:xfrm>
            <a:custGeom>
              <a:avLst/>
              <a:gdLst/>
              <a:ahLst/>
              <a:cxnLst/>
              <a:rect l="l" t="t" r="r" b="b"/>
              <a:pathLst>
                <a:path w="1296035" h="1380489">
                  <a:moveTo>
                    <a:pt x="83970" y="0"/>
                  </a:moveTo>
                  <a:lnTo>
                    <a:pt x="0" y="0"/>
                  </a:lnTo>
                  <a:lnTo>
                    <a:pt x="0" y="1380254"/>
                  </a:lnTo>
                  <a:lnTo>
                    <a:pt x="1295670" y="1380254"/>
                  </a:lnTo>
                  <a:lnTo>
                    <a:pt x="1295670" y="1306949"/>
                  </a:lnTo>
                </a:path>
              </a:pathLst>
            </a:custGeom>
            <a:ln w="9524">
              <a:solidFill>
                <a:srgbClr val="222222"/>
              </a:solidFill>
            </a:ln>
          </p:spPr>
          <p:txBody>
            <a:bodyPr wrap="square" lIns="0" tIns="0" rIns="0" bIns="0" rtlCol="0"/>
            <a:lstStyle/>
            <a:p>
              <a:endParaRPr/>
            </a:p>
          </p:txBody>
        </p:sp>
        <p:sp>
          <p:nvSpPr>
            <p:cNvPr id="199" name="object 197">
              <a:extLst>
                <a:ext uri="{FF2B5EF4-FFF2-40B4-BE49-F238E27FC236}">
                  <a16:creationId xmlns:a16="http://schemas.microsoft.com/office/drawing/2014/main" id="{80D5E65B-8764-4F13-AAA3-30C09A0FE9A6}"/>
                </a:ext>
              </a:extLst>
            </p:cNvPr>
            <p:cNvSpPr/>
            <p:nvPr/>
          </p:nvSpPr>
          <p:spPr>
            <a:xfrm>
              <a:off x="1746444" y="45455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00" name="object 198">
              <a:extLst>
                <a:ext uri="{FF2B5EF4-FFF2-40B4-BE49-F238E27FC236}">
                  <a16:creationId xmlns:a16="http://schemas.microsoft.com/office/drawing/2014/main" id="{FA461FDD-56CB-4F73-83B1-455C290A88EB}"/>
                </a:ext>
              </a:extLst>
            </p:cNvPr>
            <p:cNvSpPr/>
            <p:nvPr/>
          </p:nvSpPr>
          <p:spPr>
            <a:xfrm>
              <a:off x="1746444" y="45455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01" name="object 199">
              <a:extLst>
                <a:ext uri="{FF2B5EF4-FFF2-40B4-BE49-F238E27FC236}">
                  <a16:creationId xmlns:a16="http://schemas.microsoft.com/office/drawing/2014/main" id="{9515D663-F1AA-4788-8AD9-FDC59359E695}"/>
                </a:ext>
              </a:extLst>
            </p:cNvPr>
            <p:cNvSpPr/>
            <p:nvPr/>
          </p:nvSpPr>
          <p:spPr>
            <a:xfrm>
              <a:off x="389251" y="3591899"/>
              <a:ext cx="1721485" cy="1111885"/>
            </a:xfrm>
            <a:custGeom>
              <a:avLst/>
              <a:gdLst/>
              <a:ahLst/>
              <a:cxnLst/>
              <a:rect l="l" t="t" r="r" b="b"/>
              <a:pathLst>
                <a:path w="1721485" h="1111885">
                  <a:moveTo>
                    <a:pt x="161225" y="0"/>
                  </a:moveTo>
                  <a:lnTo>
                    <a:pt x="0" y="0"/>
                  </a:lnTo>
                  <a:lnTo>
                    <a:pt x="0" y="1111824"/>
                  </a:lnTo>
                  <a:lnTo>
                    <a:pt x="1721225" y="1111824"/>
                  </a:lnTo>
                  <a:lnTo>
                    <a:pt x="1721225" y="998249"/>
                  </a:lnTo>
                </a:path>
              </a:pathLst>
            </a:custGeom>
            <a:ln w="9524">
              <a:solidFill>
                <a:srgbClr val="222222"/>
              </a:solidFill>
            </a:ln>
          </p:spPr>
          <p:txBody>
            <a:bodyPr wrap="square" lIns="0" tIns="0" rIns="0" bIns="0" rtlCol="0"/>
            <a:lstStyle/>
            <a:p>
              <a:endParaRPr/>
            </a:p>
          </p:txBody>
        </p:sp>
        <p:sp>
          <p:nvSpPr>
            <p:cNvPr id="202" name="object 200">
              <a:extLst>
                <a:ext uri="{FF2B5EF4-FFF2-40B4-BE49-F238E27FC236}">
                  <a16:creationId xmlns:a16="http://schemas.microsoft.com/office/drawing/2014/main" id="{A41DBF11-5558-4A5E-B369-C4A73E9EB33A}"/>
                </a:ext>
              </a:extLst>
            </p:cNvPr>
            <p:cNvSpPr/>
            <p:nvPr/>
          </p:nvSpPr>
          <p:spPr>
            <a:xfrm>
              <a:off x="2094744" y="454692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03" name="object 201">
              <a:extLst>
                <a:ext uri="{FF2B5EF4-FFF2-40B4-BE49-F238E27FC236}">
                  <a16:creationId xmlns:a16="http://schemas.microsoft.com/office/drawing/2014/main" id="{C8F0EA72-7B7B-4D1B-BD44-47C7E8C5B7D4}"/>
                </a:ext>
              </a:extLst>
            </p:cNvPr>
            <p:cNvSpPr/>
            <p:nvPr/>
          </p:nvSpPr>
          <p:spPr>
            <a:xfrm>
              <a:off x="2094744" y="454692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04" name="object 202">
              <a:extLst>
                <a:ext uri="{FF2B5EF4-FFF2-40B4-BE49-F238E27FC236}">
                  <a16:creationId xmlns:a16="http://schemas.microsoft.com/office/drawing/2014/main" id="{A370F358-1EEC-4E27-8ECB-54A4FE1DEDC4}"/>
                </a:ext>
              </a:extLst>
            </p:cNvPr>
            <p:cNvSpPr/>
            <p:nvPr/>
          </p:nvSpPr>
          <p:spPr>
            <a:xfrm>
              <a:off x="312349" y="3901925"/>
              <a:ext cx="2142490" cy="849630"/>
            </a:xfrm>
            <a:custGeom>
              <a:avLst/>
              <a:gdLst/>
              <a:ahLst/>
              <a:cxnLst/>
              <a:rect l="l" t="t" r="r" b="b"/>
              <a:pathLst>
                <a:path w="2142490" h="849629">
                  <a:moveTo>
                    <a:pt x="238127" y="0"/>
                  </a:moveTo>
                  <a:lnTo>
                    <a:pt x="0" y="0"/>
                  </a:lnTo>
                  <a:lnTo>
                    <a:pt x="0" y="849349"/>
                  </a:lnTo>
                  <a:lnTo>
                    <a:pt x="2141927" y="849349"/>
                  </a:lnTo>
                  <a:lnTo>
                    <a:pt x="2141927" y="688049"/>
                  </a:lnTo>
                </a:path>
              </a:pathLst>
            </a:custGeom>
            <a:ln w="9524">
              <a:solidFill>
                <a:srgbClr val="222222"/>
              </a:solidFill>
            </a:ln>
          </p:spPr>
          <p:txBody>
            <a:bodyPr wrap="square" lIns="0" tIns="0" rIns="0" bIns="0" rtlCol="0"/>
            <a:lstStyle/>
            <a:p>
              <a:endParaRPr/>
            </a:p>
          </p:txBody>
        </p:sp>
        <p:sp>
          <p:nvSpPr>
            <p:cNvPr id="205" name="object 203">
              <a:extLst>
                <a:ext uri="{FF2B5EF4-FFF2-40B4-BE49-F238E27FC236}">
                  <a16:creationId xmlns:a16="http://schemas.microsoft.com/office/drawing/2014/main" id="{CF580E1D-E496-4C93-8174-50CEF2550E7F}"/>
                </a:ext>
              </a:extLst>
            </p:cNvPr>
            <p:cNvSpPr/>
            <p:nvPr/>
          </p:nvSpPr>
          <p:spPr>
            <a:xfrm>
              <a:off x="2438544" y="45467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06" name="object 204">
              <a:extLst>
                <a:ext uri="{FF2B5EF4-FFF2-40B4-BE49-F238E27FC236}">
                  <a16:creationId xmlns:a16="http://schemas.microsoft.com/office/drawing/2014/main" id="{E477945D-85FE-4BA2-B048-AABAC5CB7D52}"/>
                </a:ext>
              </a:extLst>
            </p:cNvPr>
            <p:cNvSpPr/>
            <p:nvPr/>
          </p:nvSpPr>
          <p:spPr>
            <a:xfrm>
              <a:off x="2438544" y="45467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grpSp>
      <p:sp>
        <p:nvSpPr>
          <p:cNvPr id="207" name="object 205">
            <a:extLst>
              <a:ext uri="{FF2B5EF4-FFF2-40B4-BE49-F238E27FC236}">
                <a16:creationId xmlns:a16="http://schemas.microsoft.com/office/drawing/2014/main" id="{FE972694-0522-4D64-8AB9-022F7BC138DF}"/>
              </a:ext>
            </a:extLst>
          </p:cNvPr>
          <p:cNvSpPr txBox="1"/>
          <p:nvPr/>
        </p:nvSpPr>
        <p:spPr>
          <a:xfrm>
            <a:off x="5939790" y="2843115"/>
            <a:ext cx="3360388" cy="1718419"/>
          </a:xfrm>
          <a:prstGeom prst="rect">
            <a:avLst/>
          </a:prstGeom>
        </p:spPr>
        <p:txBody>
          <a:bodyPr vert="horz" wrap="square" lIns="0" tIns="12700" rIns="0" bIns="0" rtlCol="0">
            <a:spAutoFit/>
          </a:bodyPr>
          <a:lstStyle/>
          <a:p>
            <a:pPr marL="308610" marR="5080" indent="-296545">
              <a:lnSpc>
                <a:spcPct val="100000"/>
              </a:lnSpc>
              <a:spcBef>
                <a:spcPts val="100"/>
              </a:spcBef>
              <a:buChar char="-"/>
              <a:tabLst>
                <a:tab pos="308610" algn="l"/>
                <a:tab pos="309245" algn="l"/>
              </a:tabLst>
            </a:pPr>
            <a:r>
              <a:rPr sz="2200" spc="-5" dirty="0">
                <a:solidFill>
                  <a:srgbClr val="FF0000"/>
                </a:solidFill>
                <a:latin typeface="Arial MT"/>
                <a:cs typeface="Arial MT"/>
              </a:rPr>
              <a:t>Prevent </a:t>
            </a:r>
            <a:r>
              <a:rPr sz="2200" dirty="0">
                <a:solidFill>
                  <a:srgbClr val="FF0000"/>
                </a:solidFill>
                <a:latin typeface="Arial MT"/>
                <a:cs typeface="Arial MT"/>
              </a:rPr>
              <a:t>vectors </a:t>
            </a:r>
            <a:r>
              <a:rPr sz="2200" spc="-5" dirty="0">
                <a:solidFill>
                  <a:srgbClr val="FF0000"/>
                </a:solidFill>
                <a:latin typeface="Arial MT"/>
                <a:cs typeface="Arial MT"/>
              </a:rPr>
              <a:t>from </a:t>
            </a:r>
            <a:r>
              <a:rPr sz="2200" dirty="0">
                <a:solidFill>
                  <a:srgbClr val="FF0000"/>
                </a:solidFill>
                <a:latin typeface="Arial MT"/>
                <a:cs typeface="Arial MT"/>
              </a:rPr>
              <a:t> </a:t>
            </a:r>
            <a:r>
              <a:rPr sz="2200" spc="-5" dirty="0">
                <a:solidFill>
                  <a:srgbClr val="FF0000"/>
                </a:solidFill>
                <a:latin typeface="Arial MT"/>
                <a:cs typeface="Arial MT"/>
              </a:rPr>
              <a:t>looking</a:t>
            </a:r>
            <a:r>
              <a:rPr sz="2200" spc="-35" dirty="0">
                <a:solidFill>
                  <a:srgbClr val="FF0000"/>
                </a:solidFill>
                <a:latin typeface="Arial MT"/>
                <a:cs typeface="Arial MT"/>
              </a:rPr>
              <a:t> </a:t>
            </a:r>
            <a:r>
              <a:rPr sz="2200" spc="-5" dirty="0">
                <a:solidFill>
                  <a:srgbClr val="FF0000"/>
                </a:solidFill>
                <a:latin typeface="Arial MT"/>
                <a:cs typeface="Arial MT"/>
              </a:rPr>
              <a:t>at</a:t>
            </a:r>
            <a:r>
              <a:rPr sz="2200" spc="-30" dirty="0">
                <a:solidFill>
                  <a:srgbClr val="FF0000"/>
                </a:solidFill>
                <a:latin typeface="Arial MT"/>
                <a:cs typeface="Arial MT"/>
              </a:rPr>
              <a:t> </a:t>
            </a:r>
            <a:r>
              <a:rPr sz="2200" spc="-5" dirty="0">
                <a:solidFill>
                  <a:srgbClr val="FF0000"/>
                </a:solidFill>
                <a:latin typeface="Arial MT"/>
                <a:cs typeface="Arial MT"/>
              </a:rPr>
              <a:t>future</a:t>
            </a:r>
            <a:r>
              <a:rPr sz="2200" spc="-35" dirty="0">
                <a:solidFill>
                  <a:srgbClr val="FF0000"/>
                </a:solidFill>
                <a:latin typeface="Arial MT"/>
                <a:cs typeface="Arial MT"/>
              </a:rPr>
              <a:t> </a:t>
            </a:r>
            <a:r>
              <a:rPr sz="2200" dirty="0">
                <a:solidFill>
                  <a:srgbClr val="FF0000"/>
                </a:solidFill>
                <a:latin typeface="Arial MT"/>
                <a:cs typeface="Arial MT"/>
              </a:rPr>
              <a:t>vectors.</a:t>
            </a:r>
            <a:endParaRPr lang="en-US" altLang="zh-CN" sz="2200" dirty="0">
              <a:solidFill>
                <a:srgbClr val="FF0000"/>
              </a:solidFill>
              <a:latin typeface="Arial MT"/>
              <a:cs typeface="Arial MT"/>
            </a:endParaRPr>
          </a:p>
          <a:p>
            <a:pPr marL="308610" marR="5080" indent="-296545">
              <a:lnSpc>
                <a:spcPct val="100000"/>
              </a:lnSpc>
              <a:spcBef>
                <a:spcPts val="100"/>
              </a:spcBef>
              <a:buChar char="-"/>
              <a:tabLst>
                <a:tab pos="308610" algn="l"/>
                <a:tab pos="309245" algn="l"/>
              </a:tabLst>
            </a:pPr>
            <a:endParaRPr sz="2200" dirty="0">
              <a:latin typeface="Arial MT"/>
              <a:cs typeface="Arial MT"/>
            </a:endParaRPr>
          </a:p>
          <a:p>
            <a:pPr marL="308610" marR="137795" indent="-296545">
              <a:lnSpc>
                <a:spcPct val="100000"/>
              </a:lnSpc>
              <a:buChar char="-"/>
              <a:tabLst>
                <a:tab pos="308610" algn="l"/>
                <a:tab pos="309245" algn="l"/>
              </a:tabLst>
            </a:pPr>
            <a:r>
              <a:rPr sz="2200" dirty="0">
                <a:solidFill>
                  <a:srgbClr val="FF0000"/>
                </a:solidFill>
                <a:latin typeface="Arial MT"/>
                <a:cs typeface="Arial MT"/>
              </a:rPr>
              <a:t>Manually</a:t>
            </a:r>
            <a:r>
              <a:rPr sz="2200" spc="-55" dirty="0">
                <a:solidFill>
                  <a:srgbClr val="FF0000"/>
                </a:solidFill>
                <a:latin typeface="Arial MT"/>
                <a:cs typeface="Arial MT"/>
              </a:rPr>
              <a:t> </a:t>
            </a:r>
            <a:r>
              <a:rPr sz="2200" dirty="0">
                <a:solidFill>
                  <a:srgbClr val="FF0000"/>
                </a:solidFill>
                <a:latin typeface="Arial MT"/>
                <a:cs typeface="Arial MT"/>
              </a:rPr>
              <a:t>set</a:t>
            </a:r>
            <a:r>
              <a:rPr sz="2200" spc="-50" dirty="0">
                <a:solidFill>
                  <a:srgbClr val="FF0000"/>
                </a:solidFill>
                <a:latin typeface="Arial MT"/>
                <a:cs typeface="Arial MT"/>
              </a:rPr>
              <a:t> </a:t>
            </a:r>
            <a:r>
              <a:rPr sz="2200" spc="-5" dirty="0">
                <a:solidFill>
                  <a:srgbClr val="FF0000"/>
                </a:solidFill>
                <a:latin typeface="Arial MT"/>
                <a:cs typeface="Arial MT"/>
              </a:rPr>
              <a:t>alignment </a:t>
            </a:r>
            <a:r>
              <a:rPr sz="2200" spc="-430" dirty="0">
                <a:solidFill>
                  <a:srgbClr val="FF0000"/>
                </a:solidFill>
                <a:latin typeface="Arial MT"/>
                <a:cs typeface="Arial MT"/>
              </a:rPr>
              <a:t> </a:t>
            </a:r>
            <a:r>
              <a:rPr sz="2200" dirty="0">
                <a:solidFill>
                  <a:srgbClr val="FF0000"/>
                </a:solidFill>
                <a:latin typeface="Arial MT"/>
                <a:cs typeface="Arial MT"/>
              </a:rPr>
              <a:t>scores</a:t>
            </a:r>
            <a:r>
              <a:rPr sz="2200" spc="-15" dirty="0">
                <a:solidFill>
                  <a:srgbClr val="FF0000"/>
                </a:solidFill>
                <a:latin typeface="Arial MT"/>
                <a:cs typeface="Arial MT"/>
              </a:rPr>
              <a:t> </a:t>
            </a:r>
            <a:r>
              <a:rPr sz="2200" spc="-5" dirty="0">
                <a:solidFill>
                  <a:srgbClr val="FF0000"/>
                </a:solidFill>
                <a:latin typeface="Arial MT"/>
                <a:cs typeface="Arial MT"/>
              </a:rPr>
              <a:t>to</a:t>
            </a:r>
            <a:r>
              <a:rPr sz="2200" spc="-15" dirty="0">
                <a:solidFill>
                  <a:srgbClr val="FF0000"/>
                </a:solidFill>
                <a:latin typeface="Arial MT"/>
                <a:cs typeface="Arial MT"/>
              </a:rPr>
              <a:t> </a:t>
            </a:r>
            <a:r>
              <a:rPr sz="2200" dirty="0">
                <a:solidFill>
                  <a:srgbClr val="FF0000"/>
                </a:solidFill>
                <a:latin typeface="Arial MT"/>
                <a:cs typeface="Arial MT"/>
              </a:rPr>
              <a:t>-infinity</a:t>
            </a:r>
            <a:endParaRPr sz="2200" dirty="0">
              <a:latin typeface="Arial MT"/>
              <a:cs typeface="Arial MT"/>
            </a:endParaRPr>
          </a:p>
        </p:txBody>
      </p:sp>
      <p:sp>
        <p:nvSpPr>
          <p:cNvPr id="3" name="矩形 2"/>
          <p:cNvSpPr/>
          <p:nvPr/>
        </p:nvSpPr>
        <p:spPr>
          <a:xfrm>
            <a:off x="6336521" y="2204240"/>
            <a:ext cx="2262158" cy="369332"/>
          </a:xfrm>
          <a:prstGeom prst="rect">
            <a:avLst/>
          </a:prstGeom>
        </p:spPr>
        <p:txBody>
          <a:bodyPr wrap="none">
            <a:spAutoFit/>
          </a:bodyPr>
          <a:lstStyle/>
          <a:p>
            <a:r>
              <a:rPr lang="zh-CN" altLang="en-US" dirty="0"/>
              <a:t>对于包含时序的信息</a:t>
            </a:r>
          </a:p>
        </p:txBody>
      </p:sp>
    </p:spTree>
    <p:extLst>
      <p:ext uri="{BB962C8B-B14F-4D97-AF65-F5344CB8AC3E}">
        <p14:creationId xmlns:p14="http://schemas.microsoft.com/office/powerpoint/2010/main" val="1634898669"/>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15D71-8576-48C5-88A5-70AED2016BAE}"/>
              </a:ext>
            </a:extLst>
          </p:cNvPr>
          <p:cNvSpPr>
            <a:spLocks noGrp="1"/>
          </p:cNvSpPr>
          <p:nvPr>
            <p:ph type="title"/>
          </p:nvPr>
        </p:nvSpPr>
        <p:spPr/>
        <p:txBody>
          <a:bodyPr/>
          <a:lstStyle/>
          <a:p>
            <a:pPr marL="12700">
              <a:spcBef>
                <a:spcPts val="100"/>
              </a:spcBef>
            </a:pPr>
            <a:r>
              <a:rPr lang="en-US" altLang="zh-CN" dirty="0">
                <a:solidFill>
                  <a:srgbClr val="FF0000"/>
                </a:solidFill>
              </a:rPr>
              <a:t>Multi-head</a:t>
            </a:r>
            <a:r>
              <a:rPr lang="en-US" altLang="zh-CN" spc="-30" dirty="0">
                <a:solidFill>
                  <a:srgbClr val="FF0000"/>
                </a:solidFill>
              </a:rPr>
              <a:t> </a:t>
            </a:r>
            <a:r>
              <a:rPr lang="en-US" altLang="zh-CN" dirty="0"/>
              <a:t>self</a:t>
            </a:r>
            <a:r>
              <a:rPr lang="en-US" altLang="zh-CN" spc="-35" dirty="0"/>
              <a:t> </a:t>
            </a:r>
            <a:r>
              <a:rPr lang="en-US" altLang="zh-CN" spc="-5" dirty="0"/>
              <a:t>attention</a:t>
            </a:r>
            <a:r>
              <a:rPr lang="en-US" altLang="zh-CN" spc="-35" dirty="0"/>
              <a:t> </a:t>
            </a:r>
            <a:r>
              <a:rPr lang="en-US" altLang="zh-CN" spc="-5" dirty="0"/>
              <a:t>layer</a:t>
            </a:r>
            <a:endParaRPr lang="en-US" altLang="zh-CN" dirty="0"/>
          </a:p>
        </p:txBody>
      </p:sp>
      <p:sp>
        <p:nvSpPr>
          <p:cNvPr id="3" name="内容占位符 2">
            <a:extLst>
              <a:ext uri="{FF2B5EF4-FFF2-40B4-BE49-F238E27FC236}">
                <a16:creationId xmlns:a16="http://schemas.microsoft.com/office/drawing/2014/main" id="{B7640813-D0EC-4AC8-A0A0-88710A64A7B4}"/>
              </a:ext>
            </a:extLst>
          </p:cNvPr>
          <p:cNvSpPr>
            <a:spLocks noGrp="1"/>
          </p:cNvSpPr>
          <p:nvPr>
            <p:ph idx="1"/>
          </p:nvPr>
        </p:nvSpPr>
        <p:spPr/>
        <p:txBody>
          <a:bodyPr/>
          <a:lstStyle/>
          <a:p>
            <a:r>
              <a:rPr lang="en-US" altLang="zh-CN" sz="2400" dirty="0">
                <a:cs typeface="Arial MT"/>
              </a:rPr>
              <a:t>-</a:t>
            </a:r>
            <a:r>
              <a:rPr lang="en-US" altLang="zh-CN" sz="2400" spc="-25" dirty="0">
                <a:cs typeface="Arial MT"/>
              </a:rPr>
              <a:t> </a:t>
            </a:r>
            <a:r>
              <a:rPr lang="en-US" altLang="zh-CN" dirty="0">
                <a:cs typeface="Arial MT"/>
              </a:rPr>
              <a:t>Multiple</a:t>
            </a:r>
            <a:r>
              <a:rPr lang="en-US" altLang="zh-CN" spc="-20" dirty="0">
                <a:cs typeface="Arial MT"/>
              </a:rPr>
              <a:t> </a:t>
            </a:r>
            <a:r>
              <a:rPr lang="en-US" altLang="zh-CN" dirty="0">
                <a:cs typeface="Arial MT"/>
              </a:rPr>
              <a:t>self-attention</a:t>
            </a:r>
            <a:r>
              <a:rPr lang="en-US" altLang="zh-CN" spc="-25" dirty="0">
                <a:cs typeface="Arial MT"/>
              </a:rPr>
              <a:t> </a:t>
            </a:r>
            <a:r>
              <a:rPr lang="en-US" altLang="zh-CN" spc="-5" dirty="0">
                <a:cs typeface="Arial MT"/>
              </a:rPr>
              <a:t>heads</a:t>
            </a:r>
            <a:r>
              <a:rPr lang="en-US" altLang="zh-CN" spc="-20" dirty="0">
                <a:cs typeface="Arial MT"/>
              </a:rPr>
              <a:t> </a:t>
            </a:r>
            <a:r>
              <a:rPr lang="en-US" altLang="zh-CN" spc="-5" dirty="0">
                <a:cs typeface="Arial MT"/>
              </a:rPr>
              <a:t>in</a:t>
            </a:r>
            <a:r>
              <a:rPr lang="en-US" altLang="zh-CN" spc="-20" dirty="0">
                <a:cs typeface="Arial MT"/>
              </a:rPr>
              <a:t> </a:t>
            </a:r>
            <a:r>
              <a:rPr lang="en-US" altLang="zh-CN" spc="-5" dirty="0">
                <a:cs typeface="Arial MT"/>
              </a:rPr>
              <a:t>parallel</a:t>
            </a:r>
            <a:endParaRPr lang="en-US" altLang="zh-CN" dirty="0">
              <a:cs typeface="Arial MT"/>
            </a:endParaRPr>
          </a:p>
          <a:p>
            <a:endParaRPr lang="zh-CN" altLang="en-US" dirty="0"/>
          </a:p>
        </p:txBody>
      </p:sp>
      <p:grpSp>
        <p:nvGrpSpPr>
          <p:cNvPr id="100" name="object 4">
            <a:extLst>
              <a:ext uri="{FF2B5EF4-FFF2-40B4-BE49-F238E27FC236}">
                <a16:creationId xmlns:a16="http://schemas.microsoft.com/office/drawing/2014/main" id="{C4314FBF-B7BD-4AC4-874F-7C26B6C97662}"/>
              </a:ext>
            </a:extLst>
          </p:cNvPr>
          <p:cNvGrpSpPr/>
          <p:nvPr/>
        </p:nvGrpSpPr>
        <p:grpSpPr>
          <a:xfrm>
            <a:off x="2907536" y="4263762"/>
            <a:ext cx="330835" cy="289560"/>
            <a:chOff x="2523714" y="3044562"/>
            <a:chExt cx="330835" cy="289560"/>
          </a:xfrm>
        </p:grpSpPr>
        <p:sp>
          <p:nvSpPr>
            <p:cNvPr id="101" name="object 5">
              <a:extLst>
                <a:ext uri="{FF2B5EF4-FFF2-40B4-BE49-F238E27FC236}">
                  <a16:creationId xmlns:a16="http://schemas.microsoft.com/office/drawing/2014/main" id="{DA4917F4-7F62-4920-9573-0384271FFF9E}"/>
                </a:ext>
              </a:extLst>
            </p:cNvPr>
            <p:cNvSpPr/>
            <p:nvPr/>
          </p:nvSpPr>
          <p:spPr>
            <a:xfrm>
              <a:off x="2528477" y="30493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02" name="object 6">
              <a:extLst>
                <a:ext uri="{FF2B5EF4-FFF2-40B4-BE49-F238E27FC236}">
                  <a16:creationId xmlns:a16="http://schemas.microsoft.com/office/drawing/2014/main" id="{434876D2-E0D8-4CFB-9B73-E71C3F428E5F}"/>
                </a:ext>
              </a:extLst>
            </p:cNvPr>
            <p:cNvSpPr/>
            <p:nvPr/>
          </p:nvSpPr>
          <p:spPr>
            <a:xfrm>
              <a:off x="2528477" y="30493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3" name="object 7">
            <a:extLst>
              <a:ext uri="{FF2B5EF4-FFF2-40B4-BE49-F238E27FC236}">
                <a16:creationId xmlns:a16="http://schemas.microsoft.com/office/drawing/2014/main" id="{D5D4F68A-E126-4459-B2B3-CE9647A4E2C9}"/>
              </a:ext>
            </a:extLst>
          </p:cNvPr>
          <p:cNvSpPr txBox="1"/>
          <p:nvPr/>
        </p:nvSpPr>
        <p:spPr>
          <a:xfrm>
            <a:off x="2557898" y="4268524"/>
            <a:ext cx="675640" cy="280035"/>
          </a:xfrm>
          <a:prstGeom prst="rect">
            <a:avLst/>
          </a:prstGeom>
        </p:spPr>
        <p:txBody>
          <a:bodyPr vert="horz" wrap="square" lIns="0" tIns="41910" rIns="0" bIns="0" rtlCol="0">
            <a:spAutoFit/>
          </a:bodyPr>
          <a:lstStyle/>
          <a:p>
            <a:pPr marL="448309">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104" name="object 8">
            <a:extLst>
              <a:ext uri="{FF2B5EF4-FFF2-40B4-BE49-F238E27FC236}">
                <a16:creationId xmlns:a16="http://schemas.microsoft.com/office/drawing/2014/main" id="{E764CB7B-0886-41F9-8D82-BB310ACC22B1}"/>
              </a:ext>
            </a:extLst>
          </p:cNvPr>
          <p:cNvGrpSpPr/>
          <p:nvPr/>
        </p:nvGrpSpPr>
        <p:grpSpPr>
          <a:xfrm>
            <a:off x="2198736" y="4263762"/>
            <a:ext cx="685165" cy="289560"/>
            <a:chOff x="1814914" y="3044562"/>
            <a:chExt cx="685165" cy="289560"/>
          </a:xfrm>
        </p:grpSpPr>
        <p:sp>
          <p:nvSpPr>
            <p:cNvPr id="105" name="object 9">
              <a:extLst>
                <a:ext uri="{FF2B5EF4-FFF2-40B4-BE49-F238E27FC236}">
                  <a16:creationId xmlns:a16="http://schemas.microsoft.com/office/drawing/2014/main" id="{FD60AD7C-E498-4D8C-A4E5-0D63055F748F}"/>
                </a:ext>
              </a:extLst>
            </p:cNvPr>
            <p:cNvSpPr/>
            <p:nvPr/>
          </p:nvSpPr>
          <p:spPr>
            <a:xfrm>
              <a:off x="2174076" y="30493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06" name="object 10">
              <a:extLst>
                <a:ext uri="{FF2B5EF4-FFF2-40B4-BE49-F238E27FC236}">
                  <a16:creationId xmlns:a16="http://schemas.microsoft.com/office/drawing/2014/main" id="{8E326E21-4C1D-49E0-889F-6D31F8552AF4}"/>
                </a:ext>
              </a:extLst>
            </p:cNvPr>
            <p:cNvSpPr/>
            <p:nvPr/>
          </p:nvSpPr>
          <p:spPr>
            <a:xfrm>
              <a:off x="2174076" y="30493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7" name="object 11">
              <a:extLst>
                <a:ext uri="{FF2B5EF4-FFF2-40B4-BE49-F238E27FC236}">
                  <a16:creationId xmlns:a16="http://schemas.microsoft.com/office/drawing/2014/main" id="{1DC713F9-D3A4-4108-8107-089D3E81E239}"/>
                </a:ext>
              </a:extLst>
            </p:cNvPr>
            <p:cNvSpPr/>
            <p:nvPr/>
          </p:nvSpPr>
          <p:spPr>
            <a:xfrm>
              <a:off x="1819676" y="30493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08" name="object 12">
              <a:extLst>
                <a:ext uri="{FF2B5EF4-FFF2-40B4-BE49-F238E27FC236}">
                  <a16:creationId xmlns:a16="http://schemas.microsoft.com/office/drawing/2014/main" id="{91BDC791-DEFF-4A78-8785-71A9A329B69B}"/>
                </a:ext>
              </a:extLst>
            </p:cNvPr>
            <p:cNvSpPr/>
            <p:nvPr/>
          </p:nvSpPr>
          <p:spPr>
            <a:xfrm>
              <a:off x="1819676" y="30493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09" name="object 13">
            <a:extLst>
              <a:ext uri="{FF2B5EF4-FFF2-40B4-BE49-F238E27FC236}">
                <a16:creationId xmlns:a16="http://schemas.microsoft.com/office/drawing/2014/main" id="{F76110E9-7DCF-4382-8283-2F0017D33D18}"/>
              </a:ext>
            </a:extLst>
          </p:cNvPr>
          <p:cNvSpPr txBox="1"/>
          <p:nvPr/>
        </p:nvSpPr>
        <p:spPr>
          <a:xfrm>
            <a:off x="2203498" y="4268524"/>
            <a:ext cx="709295" cy="280035"/>
          </a:xfrm>
          <a:prstGeom prst="rect">
            <a:avLst/>
          </a:prstGeom>
        </p:spPr>
        <p:txBody>
          <a:bodyPr vert="horz" wrap="square" lIns="0" tIns="41910" rIns="0" bIns="0" rtlCol="0">
            <a:spAutoFit/>
          </a:bodyPr>
          <a:lstStyle/>
          <a:p>
            <a:pPr marL="93980">
              <a:lnSpc>
                <a:spcPct val="100000"/>
              </a:lnSpc>
              <a:spcBef>
                <a:spcPts val="330"/>
              </a:spcBef>
              <a:tabLst>
                <a:tab pos="448309"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10" name="object 14">
            <a:extLst>
              <a:ext uri="{FF2B5EF4-FFF2-40B4-BE49-F238E27FC236}">
                <a16:creationId xmlns:a16="http://schemas.microsoft.com/office/drawing/2014/main" id="{0EDC70AD-441B-4FFE-AA86-3950C6D19F70}"/>
              </a:ext>
            </a:extLst>
          </p:cNvPr>
          <p:cNvSpPr txBox="1"/>
          <p:nvPr/>
        </p:nvSpPr>
        <p:spPr>
          <a:xfrm>
            <a:off x="2084422" y="3873924"/>
            <a:ext cx="1245235" cy="249554"/>
          </a:xfrm>
          <a:prstGeom prst="rect">
            <a:avLst/>
          </a:prstGeom>
          <a:solidFill>
            <a:srgbClr val="FF9900"/>
          </a:solidFill>
          <a:ln w="9524">
            <a:solidFill>
              <a:srgbClr val="000000"/>
            </a:solidFill>
          </a:ln>
        </p:spPr>
        <p:txBody>
          <a:bodyPr vert="horz" wrap="square" lIns="0" tIns="26670" rIns="0" bIns="0" rtlCol="0">
            <a:spAutoFit/>
          </a:bodyPr>
          <a:lstStyle/>
          <a:p>
            <a:pPr marL="173355">
              <a:lnSpc>
                <a:spcPct val="100000"/>
              </a:lnSpc>
              <a:spcBef>
                <a:spcPts val="210"/>
              </a:spcBef>
            </a:pPr>
            <a:r>
              <a:rPr sz="1200" spc="-5" dirty="0">
                <a:latin typeface="Arial MT"/>
                <a:cs typeface="Arial MT"/>
              </a:rPr>
              <a:t>Self-attention</a:t>
            </a:r>
            <a:endParaRPr sz="1200">
              <a:latin typeface="Arial MT"/>
              <a:cs typeface="Arial MT"/>
            </a:endParaRPr>
          </a:p>
        </p:txBody>
      </p:sp>
      <p:grpSp>
        <p:nvGrpSpPr>
          <p:cNvPr id="111" name="object 15">
            <a:extLst>
              <a:ext uri="{FF2B5EF4-FFF2-40B4-BE49-F238E27FC236}">
                <a16:creationId xmlns:a16="http://schemas.microsoft.com/office/drawing/2014/main" id="{C7FA1C1F-B079-422C-B2EC-C122F240476C}"/>
              </a:ext>
            </a:extLst>
          </p:cNvPr>
          <p:cNvGrpSpPr/>
          <p:nvPr/>
        </p:nvGrpSpPr>
        <p:grpSpPr>
          <a:xfrm>
            <a:off x="2541659" y="3427862"/>
            <a:ext cx="680085" cy="289560"/>
            <a:chOff x="2157837" y="2208662"/>
            <a:chExt cx="680085" cy="289560"/>
          </a:xfrm>
        </p:grpSpPr>
        <p:sp>
          <p:nvSpPr>
            <p:cNvPr id="112" name="object 16">
              <a:extLst>
                <a:ext uri="{FF2B5EF4-FFF2-40B4-BE49-F238E27FC236}">
                  <a16:creationId xmlns:a16="http://schemas.microsoft.com/office/drawing/2014/main" id="{356EBE87-7B61-4BBA-AA31-9DE84B8B304B}"/>
                </a:ext>
              </a:extLst>
            </p:cNvPr>
            <p:cNvSpPr/>
            <p:nvPr/>
          </p:nvSpPr>
          <p:spPr>
            <a:xfrm>
              <a:off x="2162599" y="2213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13" name="object 17">
              <a:extLst>
                <a:ext uri="{FF2B5EF4-FFF2-40B4-BE49-F238E27FC236}">
                  <a16:creationId xmlns:a16="http://schemas.microsoft.com/office/drawing/2014/main" id="{F8777F5A-93E3-447A-AC7E-B31141781A91}"/>
                </a:ext>
              </a:extLst>
            </p:cNvPr>
            <p:cNvSpPr/>
            <p:nvPr/>
          </p:nvSpPr>
          <p:spPr>
            <a:xfrm>
              <a:off x="2162599" y="2213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14" name="object 18">
              <a:extLst>
                <a:ext uri="{FF2B5EF4-FFF2-40B4-BE49-F238E27FC236}">
                  <a16:creationId xmlns:a16="http://schemas.microsoft.com/office/drawing/2014/main" id="{80A570C3-9221-44D2-9266-49A465E4C95C}"/>
                </a:ext>
              </a:extLst>
            </p:cNvPr>
            <p:cNvSpPr/>
            <p:nvPr/>
          </p:nvSpPr>
          <p:spPr>
            <a:xfrm>
              <a:off x="2512049" y="2213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15" name="object 19">
              <a:extLst>
                <a:ext uri="{FF2B5EF4-FFF2-40B4-BE49-F238E27FC236}">
                  <a16:creationId xmlns:a16="http://schemas.microsoft.com/office/drawing/2014/main" id="{7A5E3FD1-41EC-4CAD-9A01-F3300E167E3F}"/>
                </a:ext>
              </a:extLst>
            </p:cNvPr>
            <p:cNvSpPr/>
            <p:nvPr/>
          </p:nvSpPr>
          <p:spPr>
            <a:xfrm>
              <a:off x="2512049" y="2213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16" name="object 20">
            <a:extLst>
              <a:ext uri="{FF2B5EF4-FFF2-40B4-BE49-F238E27FC236}">
                <a16:creationId xmlns:a16="http://schemas.microsoft.com/office/drawing/2014/main" id="{FAAFE697-9FC1-4538-8149-C3D1545C1F38}"/>
              </a:ext>
            </a:extLst>
          </p:cNvPr>
          <p:cNvSpPr txBox="1"/>
          <p:nvPr/>
        </p:nvSpPr>
        <p:spPr>
          <a:xfrm>
            <a:off x="2546421" y="3432624"/>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117" name="object 21">
            <a:extLst>
              <a:ext uri="{FF2B5EF4-FFF2-40B4-BE49-F238E27FC236}">
                <a16:creationId xmlns:a16="http://schemas.microsoft.com/office/drawing/2014/main" id="{6E312248-5AB7-4A36-B8DD-6685BF29789A}"/>
              </a:ext>
            </a:extLst>
          </p:cNvPr>
          <p:cNvGrpSpPr/>
          <p:nvPr/>
        </p:nvGrpSpPr>
        <p:grpSpPr>
          <a:xfrm>
            <a:off x="2192209" y="3427862"/>
            <a:ext cx="330835" cy="289560"/>
            <a:chOff x="1808387" y="2208662"/>
            <a:chExt cx="330835" cy="289560"/>
          </a:xfrm>
        </p:grpSpPr>
        <p:sp>
          <p:nvSpPr>
            <p:cNvPr id="118" name="object 22">
              <a:extLst>
                <a:ext uri="{FF2B5EF4-FFF2-40B4-BE49-F238E27FC236}">
                  <a16:creationId xmlns:a16="http://schemas.microsoft.com/office/drawing/2014/main" id="{8AD81C3E-2558-408A-B025-27372D85AE68}"/>
                </a:ext>
              </a:extLst>
            </p:cNvPr>
            <p:cNvSpPr/>
            <p:nvPr/>
          </p:nvSpPr>
          <p:spPr>
            <a:xfrm>
              <a:off x="1813149" y="2213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19" name="object 23">
              <a:extLst>
                <a:ext uri="{FF2B5EF4-FFF2-40B4-BE49-F238E27FC236}">
                  <a16:creationId xmlns:a16="http://schemas.microsoft.com/office/drawing/2014/main" id="{330F8C4F-4F9A-4D05-BC81-EFCD22C02571}"/>
                </a:ext>
              </a:extLst>
            </p:cNvPr>
            <p:cNvSpPr/>
            <p:nvPr/>
          </p:nvSpPr>
          <p:spPr>
            <a:xfrm>
              <a:off x="1813149" y="2213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20" name="object 24">
            <a:extLst>
              <a:ext uri="{FF2B5EF4-FFF2-40B4-BE49-F238E27FC236}">
                <a16:creationId xmlns:a16="http://schemas.microsoft.com/office/drawing/2014/main" id="{516AD982-99D9-4A22-AB44-5FA1D18272BF}"/>
              </a:ext>
            </a:extLst>
          </p:cNvPr>
          <p:cNvSpPr txBox="1"/>
          <p:nvPr/>
        </p:nvSpPr>
        <p:spPr>
          <a:xfrm>
            <a:off x="2196971" y="3432624"/>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121" name="object 25">
            <a:extLst>
              <a:ext uri="{FF2B5EF4-FFF2-40B4-BE49-F238E27FC236}">
                <a16:creationId xmlns:a16="http://schemas.microsoft.com/office/drawing/2014/main" id="{980D5AEA-158E-4185-A13B-1B393C35B294}"/>
              </a:ext>
            </a:extLst>
          </p:cNvPr>
          <p:cNvGrpSpPr/>
          <p:nvPr/>
        </p:nvGrpSpPr>
        <p:grpSpPr>
          <a:xfrm>
            <a:off x="2002622" y="3066800"/>
            <a:ext cx="2784475" cy="1663700"/>
            <a:chOff x="1618800" y="1847600"/>
            <a:chExt cx="2784475" cy="1663700"/>
          </a:xfrm>
        </p:grpSpPr>
        <p:sp>
          <p:nvSpPr>
            <p:cNvPr id="122" name="object 26">
              <a:extLst>
                <a:ext uri="{FF2B5EF4-FFF2-40B4-BE49-F238E27FC236}">
                  <a16:creationId xmlns:a16="http://schemas.microsoft.com/office/drawing/2014/main" id="{122EFA65-2D3A-4C34-A076-33BD83D1CBF4}"/>
                </a:ext>
              </a:extLst>
            </p:cNvPr>
            <p:cNvSpPr/>
            <p:nvPr/>
          </p:nvSpPr>
          <p:spPr>
            <a:xfrm>
              <a:off x="2334302" y="294537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3" name="object 27">
              <a:extLst>
                <a:ext uri="{FF2B5EF4-FFF2-40B4-BE49-F238E27FC236}">
                  <a16:creationId xmlns:a16="http://schemas.microsoft.com/office/drawing/2014/main" id="{E9547DD3-A4C1-4DAD-B5C9-E325C0BCAE88}"/>
                </a:ext>
              </a:extLst>
            </p:cNvPr>
            <p:cNvSpPr/>
            <p:nvPr/>
          </p:nvSpPr>
          <p:spPr>
            <a:xfrm>
              <a:off x="2318570" y="29021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24" name="object 28">
              <a:extLst>
                <a:ext uri="{FF2B5EF4-FFF2-40B4-BE49-F238E27FC236}">
                  <a16:creationId xmlns:a16="http://schemas.microsoft.com/office/drawing/2014/main" id="{5D18EB1A-A3CC-4A4F-A851-EEFEB076BD17}"/>
                </a:ext>
              </a:extLst>
            </p:cNvPr>
            <p:cNvSpPr/>
            <p:nvPr/>
          </p:nvSpPr>
          <p:spPr>
            <a:xfrm>
              <a:off x="2318570" y="29021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25" name="object 29">
              <a:extLst>
                <a:ext uri="{FF2B5EF4-FFF2-40B4-BE49-F238E27FC236}">
                  <a16:creationId xmlns:a16="http://schemas.microsoft.com/office/drawing/2014/main" id="{562288AC-7850-4B45-8253-2FF9F0F65302}"/>
                </a:ext>
              </a:extLst>
            </p:cNvPr>
            <p:cNvSpPr/>
            <p:nvPr/>
          </p:nvSpPr>
          <p:spPr>
            <a:xfrm>
              <a:off x="2670929" y="294537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6" name="object 30">
              <a:extLst>
                <a:ext uri="{FF2B5EF4-FFF2-40B4-BE49-F238E27FC236}">
                  <a16:creationId xmlns:a16="http://schemas.microsoft.com/office/drawing/2014/main" id="{FC327A5F-9113-4638-B665-D9B1E920FADF}"/>
                </a:ext>
              </a:extLst>
            </p:cNvPr>
            <p:cNvSpPr/>
            <p:nvPr/>
          </p:nvSpPr>
          <p:spPr>
            <a:xfrm>
              <a:off x="2655197" y="29021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27" name="object 31">
              <a:extLst>
                <a:ext uri="{FF2B5EF4-FFF2-40B4-BE49-F238E27FC236}">
                  <a16:creationId xmlns:a16="http://schemas.microsoft.com/office/drawing/2014/main" id="{B271B832-D36B-459B-92CB-EE91EFE33B51}"/>
                </a:ext>
              </a:extLst>
            </p:cNvPr>
            <p:cNvSpPr/>
            <p:nvPr/>
          </p:nvSpPr>
          <p:spPr>
            <a:xfrm>
              <a:off x="2655197" y="29021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28" name="object 32">
              <a:extLst>
                <a:ext uri="{FF2B5EF4-FFF2-40B4-BE49-F238E27FC236}">
                  <a16:creationId xmlns:a16="http://schemas.microsoft.com/office/drawing/2014/main" id="{E714BE18-844C-4031-88C8-43353F4336E6}"/>
                </a:ext>
              </a:extLst>
            </p:cNvPr>
            <p:cNvSpPr/>
            <p:nvPr/>
          </p:nvSpPr>
          <p:spPr>
            <a:xfrm>
              <a:off x="1980577" y="294537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29" name="object 33">
              <a:extLst>
                <a:ext uri="{FF2B5EF4-FFF2-40B4-BE49-F238E27FC236}">
                  <a16:creationId xmlns:a16="http://schemas.microsoft.com/office/drawing/2014/main" id="{17403D83-646E-4264-A8BD-EE0A6197412E}"/>
                </a:ext>
              </a:extLst>
            </p:cNvPr>
            <p:cNvSpPr/>
            <p:nvPr/>
          </p:nvSpPr>
          <p:spPr>
            <a:xfrm>
              <a:off x="1964845" y="29021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0" name="object 34">
              <a:extLst>
                <a:ext uri="{FF2B5EF4-FFF2-40B4-BE49-F238E27FC236}">
                  <a16:creationId xmlns:a16="http://schemas.microsoft.com/office/drawing/2014/main" id="{2EF19B3A-1DBB-4F03-91FC-A8A6A2EB0957}"/>
                </a:ext>
              </a:extLst>
            </p:cNvPr>
            <p:cNvSpPr/>
            <p:nvPr/>
          </p:nvSpPr>
          <p:spPr>
            <a:xfrm>
              <a:off x="1964845" y="29021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1" name="object 35">
              <a:extLst>
                <a:ext uri="{FF2B5EF4-FFF2-40B4-BE49-F238E27FC236}">
                  <a16:creationId xmlns:a16="http://schemas.microsoft.com/office/drawing/2014/main" id="{BB9D9825-78B9-4804-9ECD-5CD112B6533E}"/>
                </a:ext>
              </a:extLst>
            </p:cNvPr>
            <p:cNvSpPr/>
            <p:nvPr/>
          </p:nvSpPr>
          <p:spPr>
            <a:xfrm>
              <a:off x="2325752" y="254932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32" name="object 36">
              <a:extLst>
                <a:ext uri="{FF2B5EF4-FFF2-40B4-BE49-F238E27FC236}">
                  <a16:creationId xmlns:a16="http://schemas.microsoft.com/office/drawing/2014/main" id="{82F72217-D41D-46AF-93E3-1542409B42B4}"/>
                </a:ext>
              </a:extLst>
            </p:cNvPr>
            <p:cNvSpPr/>
            <p:nvPr/>
          </p:nvSpPr>
          <p:spPr>
            <a:xfrm>
              <a:off x="2310020" y="250609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3" name="object 37">
              <a:extLst>
                <a:ext uri="{FF2B5EF4-FFF2-40B4-BE49-F238E27FC236}">
                  <a16:creationId xmlns:a16="http://schemas.microsoft.com/office/drawing/2014/main" id="{49230FEB-12F1-442C-B1D5-6F5F12619034}"/>
                </a:ext>
              </a:extLst>
            </p:cNvPr>
            <p:cNvSpPr/>
            <p:nvPr/>
          </p:nvSpPr>
          <p:spPr>
            <a:xfrm>
              <a:off x="2310020" y="250609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4" name="object 38">
              <a:extLst>
                <a:ext uri="{FF2B5EF4-FFF2-40B4-BE49-F238E27FC236}">
                  <a16:creationId xmlns:a16="http://schemas.microsoft.com/office/drawing/2014/main" id="{012DDD1B-48C0-4244-97A8-796516229CE5}"/>
                </a:ext>
              </a:extLst>
            </p:cNvPr>
            <p:cNvSpPr/>
            <p:nvPr/>
          </p:nvSpPr>
          <p:spPr>
            <a:xfrm>
              <a:off x="2662379" y="254932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35" name="object 39">
              <a:extLst>
                <a:ext uri="{FF2B5EF4-FFF2-40B4-BE49-F238E27FC236}">
                  <a16:creationId xmlns:a16="http://schemas.microsoft.com/office/drawing/2014/main" id="{48398779-E227-4741-8DF3-8600A913EC71}"/>
                </a:ext>
              </a:extLst>
            </p:cNvPr>
            <p:cNvSpPr/>
            <p:nvPr/>
          </p:nvSpPr>
          <p:spPr>
            <a:xfrm>
              <a:off x="2646647" y="250609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6" name="object 40">
              <a:extLst>
                <a:ext uri="{FF2B5EF4-FFF2-40B4-BE49-F238E27FC236}">
                  <a16:creationId xmlns:a16="http://schemas.microsoft.com/office/drawing/2014/main" id="{CC479B58-C9EB-4612-B158-3FD3EC053517}"/>
                </a:ext>
              </a:extLst>
            </p:cNvPr>
            <p:cNvSpPr/>
            <p:nvPr/>
          </p:nvSpPr>
          <p:spPr>
            <a:xfrm>
              <a:off x="2646647" y="250609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37" name="object 41">
              <a:extLst>
                <a:ext uri="{FF2B5EF4-FFF2-40B4-BE49-F238E27FC236}">
                  <a16:creationId xmlns:a16="http://schemas.microsoft.com/office/drawing/2014/main" id="{66280320-306F-4F66-83C4-B505E0AECC7A}"/>
                </a:ext>
              </a:extLst>
            </p:cNvPr>
            <p:cNvSpPr/>
            <p:nvPr/>
          </p:nvSpPr>
          <p:spPr>
            <a:xfrm>
              <a:off x="1972027" y="2549320"/>
              <a:ext cx="1270" cy="104139"/>
            </a:xfrm>
            <a:custGeom>
              <a:avLst/>
              <a:gdLst/>
              <a:ahLst/>
              <a:cxnLst/>
              <a:rect l="l" t="t" r="r" b="b"/>
              <a:pathLst>
                <a:path w="1269" h="104139">
                  <a:moveTo>
                    <a:pt x="1161" y="103953"/>
                  </a:moveTo>
                  <a:lnTo>
                    <a:pt x="0" y="0"/>
                  </a:lnTo>
                </a:path>
              </a:pathLst>
            </a:custGeom>
            <a:ln w="9524">
              <a:solidFill>
                <a:srgbClr val="222222"/>
              </a:solidFill>
            </a:ln>
          </p:spPr>
          <p:txBody>
            <a:bodyPr wrap="square" lIns="0" tIns="0" rIns="0" bIns="0" rtlCol="0"/>
            <a:lstStyle/>
            <a:p>
              <a:endParaRPr/>
            </a:p>
          </p:txBody>
        </p:sp>
        <p:sp>
          <p:nvSpPr>
            <p:cNvPr id="138" name="object 42">
              <a:extLst>
                <a:ext uri="{FF2B5EF4-FFF2-40B4-BE49-F238E27FC236}">
                  <a16:creationId xmlns:a16="http://schemas.microsoft.com/office/drawing/2014/main" id="{6DE3D738-39CF-4113-93F2-EA40EB5A16F9}"/>
                </a:ext>
              </a:extLst>
            </p:cNvPr>
            <p:cNvSpPr/>
            <p:nvPr/>
          </p:nvSpPr>
          <p:spPr>
            <a:xfrm>
              <a:off x="1956295" y="250609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39" name="object 43">
              <a:extLst>
                <a:ext uri="{FF2B5EF4-FFF2-40B4-BE49-F238E27FC236}">
                  <a16:creationId xmlns:a16="http://schemas.microsoft.com/office/drawing/2014/main" id="{57F315C3-84DB-4FD8-9254-3EB3B87EC896}"/>
                </a:ext>
              </a:extLst>
            </p:cNvPr>
            <p:cNvSpPr/>
            <p:nvPr/>
          </p:nvSpPr>
          <p:spPr>
            <a:xfrm>
              <a:off x="1956295" y="250609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40" name="object 44">
              <a:extLst>
                <a:ext uri="{FF2B5EF4-FFF2-40B4-BE49-F238E27FC236}">
                  <a16:creationId xmlns:a16="http://schemas.microsoft.com/office/drawing/2014/main" id="{BE36EEA7-C1BF-4071-B546-4E3106DD6C1C}"/>
                </a:ext>
              </a:extLst>
            </p:cNvPr>
            <p:cNvSpPr/>
            <p:nvPr/>
          </p:nvSpPr>
          <p:spPr>
            <a:xfrm>
              <a:off x="1628325" y="1857125"/>
              <a:ext cx="1401445" cy="1644650"/>
            </a:xfrm>
            <a:custGeom>
              <a:avLst/>
              <a:gdLst/>
              <a:ahLst/>
              <a:cxnLst/>
              <a:rect l="l" t="t" r="r" b="b"/>
              <a:pathLst>
                <a:path w="1401445" h="1644650">
                  <a:moveTo>
                    <a:pt x="0" y="0"/>
                  </a:moveTo>
                  <a:lnTo>
                    <a:pt x="1401299" y="0"/>
                  </a:lnTo>
                  <a:lnTo>
                    <a:pt x="1401299" y="1644299"/>
                  </a:lnTo>
                  <a:lnTo>
                    <a:pt x="0" y="1644299"/>
                  </a:lnTo>
                  <a:lnTo>
                    <a:pt x="0" y="0"/>
                  </a:lnTo>
                  <a:close/>
                </a:path>
              </a:pathLst>
            </a:custGeom>
            <a:ln w="19049">
              <a:solidFill>
                <a:srgbClr val="FF9900"/>
              </a:solidFill>
            </a:ln>
          </p:spPr>
          <p:txBody>
            <a:bodyPr wrap="square" lIns="0" tIns="0" rIns="0" bIns="0" rtlCol="0"/>
            <a:lstStyle/>
            <a:p>
              <a:endParaRPr/>
            </a:p>
          </p:txBody>
        </p:sp>
        <p:sp>
          <p:nvSpPr>
            <p:cNvPr id="141" name="object 45">
              <a:extLst>
                <a:ext uri="{FF2B5EF4-FFF2-40B4-BE49-F238E27FC236}">
                  <a16:creationId xmlns:a16="http://schemas.microsoft.com/office/drawing/2014/main" id="{FC1D9DE5-CB94-4191-A47A-F4A921356C41}"/>
                </a:ext>
              </a:extLst>
            </p:cNvPr>
            <p:cNvSpPr/>
            <p:nvPr/>
          </p:nvSpPr>
          <p:spPr>
            <a:xfrm>
              <a:off x="4077427" y="30493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42" name="object 46">
              <a:extLst>
                <a:ext uri="{FF2B5EF4-FFF2-40B4-BE49-F238E27FC236}">
                  <a16:creationId xmlns:a16="http://schemas.microsoft.com/office/drawing/2014/main" id="{B9F3DFDD-47FD-4766-8604-094B631FDBFC}"/>
                </a:ext>
              </a:extLst>
            </p:cNvPr>
            <p:cNvSpPr/>
            <p:nvPr/>
          </p:nvSpPr>
          <p:spPr>
            <a:xfrm>
              <a:off x="4077427" y="30493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43" name="object 47">
            <a:extLst>
              <a:ext uri="{FF2B5EF4-FFF2-40B4-BE49-F238E27FC236}">
                <a16:creationId xmlns:a16="http://schemas.microsoft.com/office/drawing/2014/main" id="{65FDC33F-D855-49C1-B3ED-9AF2063D07DB}"/>
              </a:ext>
            </a:extLst>
          </p:cNvPr>
          <p:cNvSpPr txBox="1"/>
          <p:nvPr/>
        </p:nvSpPr>
        <p:spPr>
          <a:xfrm>
            <a:off x="4106849" y="4268524"/>
            <a:ext cx="675640" cy="280035"/>
          </a:xfrm>
          <a:prstGeom prst="rect">
            <a:avLst/>
          </a:prstGeom>
        </p:spPr>
        <p:txBody>
          <a:bodyPr vert="horz" wrap="square" lIns="0" tIns="41910" rIns="0" bIns="0" rtlCol="0">
            <a:spAutoFit/>
          </a:bodyPr>
          <a:lstStyle/>
          <a:p>
            <a:pPr marL="448309">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144" name="object 48">
            <a:extLst>
              <a:ext uri="{FF2B5EF4-FFF2-40B4-BE49-F238E27FC236}">
                <a16:creationId xmlns:a16="http://schemas.microsoft.com/office/drawing/2014/main" id="{0EE254F4-E5FA-4765-8242-CD5CED79B2FD}"/>
              </a:ext>
            </a:extLst>
          </p:cNvPr>
          <p:cNvGrpSpPr/>
          <p:nvPr/>
        </p:nvGrpSpPr>
        <p:grpSpPr>
          <a:xfrm>
            <a:off x="3747686" y="4263762"/>
            <a:ext cx="685165" cy="289560"/>
            <a:chOff x="3363864" y="3044562"/>
            <a:chExt cx="685165" cy="289560"/>
          </a:xfrm>
        </p:grpSpPr>
        <p:sp>
          <p:nvSpPr>
            <p:cNvPr id="145" name="object 49">
              <a:extLst>
                <a:ext uri="{FF2B5EF4-FFF2-40B4-BE49-F238E27FC236}">
                  <a16:creationId xmlns:a16="http://schemas.microsoft.com/office/drawing/2014/main" id="{5DA3ABB0-18CF-481E-BE85-AFD638F6E542}"/>
                </a:ext>
              </a:extLst>
            </p:cNvPr>
            <p:cNvSpPr/>
            <p:nvPr/>
          </p:nvSpPr>
          <p:spPr>
            <a:xfrm>
              <a:off x="3723026" y="30493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46" name="object 50">
              <a:extLst>
                <a:ext uri="{FF2B5EF4-FFF2-40B4-BE49-F238E27FC236}">
                  <a16:creationId xmlns:a16="http://schemas.microsoft.com/office/drawing/2014/main" id="{C12566E8-1E1C-4FC2-8322-6D36636654E3}"/>
                </a:ext>
              </a:extLst>
            </p:cNvPr>
            <p:cNvSpPr/>
            <p:nvPr/>
          </p:nvSpPr>
          <p:spPr>
            <a:xfrm>
              <a:off x="3723026" y="30493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7" name="object 51">
              <a:extLst>
                <a:ext uri="{FF2B5EF4-FFF2-40B4-BE49-F238E27FC236}">
                  <a16:creationId xmlns:a16="http://schemas.microsoft.com/office/drawing/2014/main" id="{FC4A5D52-1186-4408-98BA-10F7CDA69489}"/>
                </a:ext>
              </a:extLst>
            </p:cNvPr>
            <p:cNvSpPr/>
            <p:nvPr/>
          </p:nvSpPr>
          <p:spPr>
            <a:xfrm>
              <a:off x="3368626" y="30493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48" name="object 52">
              <a:extLst>
                <a:ext uri="{FF2B5EF4-FFF2-40B4-BE49-F238E27FC236}">
                  <a16:creationId xmlns:a16="http://schemas.microsoft.com/office/drawing/2014/main" id="{B922EC83-73BD-4425-8AB1-7940D7197C68}"/>
                </a:ext>
              </a:extLst>
            </p:cNvPr>
            <p:cNvSpPr/>
            <p:nvPr/>
          </p:nvSpPr>
          <p:spPr>
            <a:xfrm>
              <a:off x="3368626" y="30493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49" name="object 53">
            <a:extLst>
              <a:ext uri="{FF2B5EF4-FFF2-40B4-BE49-F238E27FC236}">
                <a16:creationId xmlns:a16="http://schemas.microsoft.com/office/drawing/2014/main" id="{2AB2DD45-3A6B-423B-B7D1-259F8FCB15FC}"/>
              </a:ext>
            </a:extLst>
          </p:cNvPr>
          <p:cNvSpPr txBox="1"/>
          <p:nvPr/>
        </p:nvSpPr>
        <p:spPr>
          <a:xfrm>
            <a:off x="3752448" y="4268524"/>
            <a:ext cx="709295" cy="280035"/>
          </a:xfrm>
          <a:prstGeom prst="rect">
            <a:avLst/>
          </a:prstGeom>
        </p:spPr>
        <p:txBody>
          <a:bodyPr vert="horz" wrap="square" lIns="0" tIns="41910" rIns="0" bIns="0" rtlCol="0">
            <a:spAutoFit/>
          </a:bodyPr>
          <a:lstStyle/>
          <a:p>
            <a:pPr marL="93980">
              <a:lnSpc>
                <a:spcPct val="100000"/>
              </a:lnSpc>
              <a:spcBef>
                <a:spcPts val="330"/>
              </a:spcBef>
              <a:tabLst>
                <a:tab pos="448309"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50" name="object 54">
            <a:extLst>
              <a:ext uri="{FF2B5EF4-FFF2-40B4-BE49-F238E27FC236}">
                <a16:creationId xmlns:a16="http://schemas.microsoft.com/office/drawing/2014/main" id="{40744571-DA90-4134-96E7-29A18DAEC9E9}"/>
              </a:ext>
            </a:extLst>
          </p:cNvPr>
          <p:cNvSpPr txBox="1"/>
          <p:nvPr/>
        </p:nvSpPr>
        <p:spPr>
          <a:xfrm>
            <a:off x="3633371" y="3873924"/>
            <a:ext cx="1245235" cy="249554"/>
          </a:xfrm>
          <a:prstGeom prst="rect">
            <a:avLst/>
          </a:prstGeom>
          <a:solidFill>
            <a:srgbClr val="FF9900"/>
          </a:solidFill>
          <a:ln w="9524">
            <a:solidFill>
              <a:srgbClr val="000000"/>
            </a:solidFill>
          </a:ln>
        </p:spPr>
        <p:txBody>
          <a:bodyPr vert="horz" wrap="square" lIns="0" tIns="26670" rIns="0" bIns="0" rtlCol="0">
            <a:spAutoFit/>
          </a:bodyPr>
          <a:lstStyle/>
          <a:p>
            <a:pPr marL="173355">
              <a:lnSpc>
                <a:spcPct val="100000"/>
              </a:lnSpc>
              <a:spcBef>
                <a:spcPts val="210"/>
              </a:spcBef>
            </a:pPr>
            <a:r>
              <a:rPr sz="1200" spc="-5" dirty="0">
                <a:latin typeface="Arial MT"/>
                <a:cs typeface="Arial MT"/>
              </a:rPr>
              <a:t>Self-attention</a:t>
            </a:r>
            <a:endParaRPr sz="1200">
              <a:latin typeface="Arial MT"/>
              <a:cs typeface="Arial MT"/>
            </a:endParaRPr>
          </a:p>
        </p:txBody>
      </p:sp>
      <p:grpSp>
        <p:nvGrpSpPr>
          <p:cNvPr id="151" name="object 55">
            <a:extLst>
              <a:ext uri="{FF2B5EF4-FFF2-40B4-BE49-F238E27FC236}">
                <a16:creationId xmlns:a16="http://schemas.microsoft.com/office/drawing/2014/main" id="{7E88FB8D-FF6C-4347-9FD3-321CB74D7B84}"/>
              </a:ext>
            </a:extLst>
          </p:cNvPr>
          <p:cNvGrpSpPr/>
          <p:nvPr/>
        </p:nvGrpSpPr>
        <p:grpSpPr>
          <a:xfrm>
            <a:off x="4090609" y="3427862"/>
            <a:ext cx="680085" cy="289560"/>
            <a:chOff x="3706787" y="2208662"/>
            <a:chExt cx="680085" cy="289560"/>
          </a:xfrm>
        </p:grpSpPr>
        <p:sp>
          <p:nvSpPr>
            <p:cNvPr id="152" name="object 56">
              <a:extLst>
                <a:ext uri="{FF2B5EF4-FFF2-40B4-BE49-F238E27FC236}">
                  <a16:creationId xmlns:a16="http://schemas.microsoft.com/office/drawing/2014/main" id="{98005433-7424-473C-B47C-739ECE4A6FDA}"/>
                </a:ext>
              </a:extLst>
            </p:cNvPr>
            <p:cNvSpPr/>
            <p:nvPr/>
          </p:nvSpPr>
          <p:spPr>
            <a:xfrm>
              <a:off x="3711549" y="2213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53" name="object 57">
              <a:extLst>
                <a:ext uri="{FF2B5EF4-FFF2-40B4-BE49-F238E27FC236}">
                  <a16:creationId xmlns:a16="http://schemas.microsoft.com/office/drawing/2014/main" id="{D35D33A6-FCB4-4E05-8C87-FE04EC2AB515}"/>
                </a:ext>
              </a:extLst>
            </p:cNvPr>
            <p:cNvSpPr/>
            <p:nvPr/>
          </p:nvSpPr>
          <p:spPr>
            <a:xfrm>
              <a:off x="3711549" y="2213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54" name="object 58">
              <a:extLst>
                <a:ext uri="{FF2B5EF4-FFF2-40B4-BE49-F238E27FC236}">
                  <a16:creationId xmlns:a16="http://schemas.microsoft.com/office/drawing/2014/main" id="{40D0B2E8-C5E9-485A-A28B-7C38EBFC14B8}"/>
                </a:ext>
              </a:extLst>
            </p:cNvPr>
            <p:cNvSpPr/>
            <p:nvPr/>
          </p:nvSpPr>
          <p:spPr>
            <a:xfrm>
              <a:off x="4060999" y="2213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55" name="object 59">
              <a:extLst>
                <a:ext uri="{FF2B5EF4-FFF2-40B4-BE49-F238E27FC236}">
                  <a16:creationId xmlns:a16="http://schemas.microsoft.com/office/drawing/2014/main" id="{29E72275-F261-4E52-B44A-E5284BE87A77}"/>
                </a:ext>
              </a:extLst>
            </p:cNvPr>
            <p:cNvSpPr/>
            <p:nvPr/>
          </p:nvSpPr>
          <p:spPr>
            <a:xfrm>
              <a:off x="4060999" y="2213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56" name="object 60">
            <a:extLst>
              <a:ext uri="{FF2B5EF4-FFF2-40B4-BE49-F238E27FC236}">
                <a16:creationId xmlns:a16="http://schemas.microsoft.com/office/drawing/2014/main" id="{A93DFBA0-D4D8-437C-A151-26F87491B36F}"/>
              </a:ext>
            </a:extLst>
          </p:cNvPr>
          <p:cNvSpPr txBox="1"/>
          <p:nvPr/>
        </p:nvSpPr>
        <p:spPr>
          <a:xfrm>
            <a:off x="4095371" y="3432624"/>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157" name="object 61">
            <a:extLst>
              <a:ext uri="{FF2B5EF4-FFF2-40B4-BE49-F238E27FC236}">
                <a16:creationId xmlns:a16="http://schemas.microsoft.com/office/drawing/2014/main" id="{6B42EA68-4824-4D99-85F8-1D8F6A641747}"/>
              </a:ext>
            </a:extLst>
          </p:cNvPr>
          <p:cNvGrpSpPr/>
          <p:nvPr/>
        </p:nvGrpSpPr>
        <p:grpSpPr>
          <a:xfrm>
            <a:off x="3741159" y="3427862"/>
            <a:ext cx="330835" cy="289560"/>
            <a:chOff x="3357337" y="2208662"/>
            <a:chExt cx="330835" cy="289560"/>
          </a:xfrm>
        </p:grpSpPr>
        <p:sp>
          <p:nvSpPr>
            <p:cNvPr id="158" name="object 62">
              <a:extLst>
                <a:ext uri="{FF2B5EF4-FFF2-40B4-BE49-F238E27FC236}">
                  <a16:creationId xmlns:a16="http://schemas.microsoft.com/office/drawing/2014/main" id="{0892E4AE-BA65-4174-BAB2-7606485280D6}"/>
                </a:ext>
              </a:extLst>
            </p:cNvPr>
            <p:cNvSpPr/>
            <p:nvPr/>
          </p:nvSpPr>
          <p:spPr>
            <a:xfrm>
              <a:off x="3362099" y="2213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59" name="object 63">
              <a:extLst>
                <a:ext uri="{FF2B5EF4-FFF2-40B4-BE49-F238E27FC236}">
                  <a16:creationId xmlns:a16="http://schemas.microsoft.com/office/drawing/2014/main" id="{33B7244C-2FD8-401B-B84C-1349F7CC899D}"/>
                </a:ext>
              </a:extLst>
            </p:cNvPr>
            <p:cNvSpPr/>
            <p:nvPr/>
          </p:nvSpPr>
          <p:spPr>
            <a:xfrm>
              <a:off x="3362099" y="2213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60" name="object 64">
            <a:extLst>
              <a:ext uri="{FF2B5EF4-FFF2-40B4-BE49-F238E27FC236}">
                <a16:creationId xmlns:a16="http://schemas.microsoft.com/office/drawing/2014/main" id="{E0FCAEBB-3175-413E-8840-F54598C776A3}"/>
              </a:ext>
            </a:extLst>
          </p:cNvPr>
          <p:cNvSpPr txBox="1"/>
          <p:nvPr/>
        </p:nvSpPr>
        <p:spPr>
          <a:xfrm>
            <a:off x="3745921" y="3432624"/>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161" name="object 65">
            <a:extLst>
              <a:ext uri="{FF2B5EF4-FFF2-40B4-BE49-F238E27FC236}">
                <a16:creationId xmlns:a16="http://schemas.microsoft.com/office/drawing/2014/main" id="{7987305D-1D51-4E84-81D1-ACD0170A90EB}"/>
              </a:ext>
            </a:extLst>
          </p:cNvPr>
          <p:cNvGrpSpPr/>
          <p:nvPr/>
        </p:nvGrpSpPr>
        <p:grpSpPr>
          <a:xfrm>
            <a:off x="3551572" y="3066800"/>
            <a:ext cx="3351529" cy="1663700"/>
            <a:chOff x="3167750" y="1847600"/>
            <a:chExt cx="3351529" cy="1663700"/>
          </a:xfrm>
        </p:grpSpPr>
        <p:sp>
          <p:nvSpPr>
            <p:cNvPr id="162" name="object 66">
              <a:extLst>
                <a:ext uri="{FF2B5EF4-FFF2-40B4-BE49-F238E27FC236}">
                  <a16:creationId xmlns:a16="http://schemas.microsoft.com/office/drawing/2014/main" id="{82425DB6-B24C-4B5B-B698-B04CFD8E8FB9}"/>
                </a:ext>
              </a:extLst>
            </p:cNvPr>
            <p:cNvSpPr/>
            <p:nvPr/>
          </p:nvSpPr>
          <p:spPr>
            <a:xfrm>
              <a:off x="3883252" y="294537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163" name="object 67">
              <a:extLst>
                <a:ext uri="{FF2B5EF4-FFF2-40B4-BE49-F238E27FC236}">
                  <a16:creationId xmlns:a16="http://schemas.microsoft.com/office/drawing/2014/main" id="{A7B6E9F5-A0FA-443D-9C53-90DD07275D16}"/>
                </a:ext>
              </a:extLst>
            </p:cNvPr>
            <p:cNvSpPr/>
            <p:nvPr/>
          </p:nvSpPr>
          <p:spPr>
            <a:xfrm>
              <a:off x="3867520" y="29021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64" name="object 68">
              <a:extLst>
                <a:ext uri="{FF2B5EF4-FFF2-40B4-BE49-F238E27FC236}">
                  <a16:creationId xmlns:a16="http://schemas.microsoft.com/office/drawing/2014/main" id="{E02B52D4-60EB-4FB6-AE87-C5A20EBEDAAB}"/>
                </a:ext>
              </a:extLst>
            </p:cNvPr>
            <p:cNvSpPr/>
            <p:nvPr/>
          </p:nvSpPr>
          <p:spPr>
            <a:xfrm>
              <a:off x="3867520" y="29021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65" name="object 69">
              <a:extLst>
                <a:ext uri="{FF2B5EF4-FFF2-40B4-BE49-F238E27FC236}">
                  <a16:creationId xmlns:a16="http://schemas.microsoft.com/office/drawing/2014/main" id="{1405E28B-32A6-4D11-9292-32ACB1132D4A}"/>
                </a:ext>
              </a:extLst>
            </p:cNvPr>
            <p:cNvSpPr/>
            <p:nvPr/>
          </p:nvSpPr>
          <p:spPr>
            <a:xfrm>
              <a:off x="4219879" y="294537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166" name="object 70">
              <a:extLst>
                <a:ext uri="{FF2B5EF4-FFF2-40B4-BE49-F238E27FC236}">
                  <a16:creationId xmlns:a16="http://schemas.microsoft.com/office/drawing/2014/main" id="{3009B984-237C-49A4-B59C-669B25BBAE09}"/>
                </a:ext>
              </a:extLst>
            </p:cNvPr>
            <p:cNvSpPr/>
            <p:nvPr/>
          </p:nvSpPr>
          <p:spPr>
            <a:xfrm>
              <a:off x="4204147" y="29021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67" name="object 71">
              <a:extLst>
                <a:ext uri="{FF2B5EF4-FFF2-40B4-BE49-F238E27FC236}">
                  <a16:creationId xmlns:a16="http://schemas.microsoft.com/office/drawing/2014/main" id="{9F9AD50F-4CC0-4664-BB6D-C7F7929CA2AD}"/>
                </a:ext>
              </a:extLst>
            </p:cNvPr>
            <p:cNvSpPr/>
            <p:nvPr/>
          </p:nvSpPr>
          <p:spPr>
            <a:xfrm>
              <a:off x="4204147" y="29021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68" name="object 72">
              <a:extLst>
                <a:ext uri="{FF2B5EF4-FFF2-40B4-BE49-F238E27FC236}">
                  <a16:creationId xmlns:a16="http://schemas.microsoft.com/office/drawing/2014/main" id="{9BFA793B-610A-4529-89AD-FC90F991C825}"/>
                </a:ext>
              </a:extLst>
            </p:cNvPr>
            <p:cNvSpPr/>
            <p:nvPr/>
          </p:nvSpPr>
          <p:spPr>
            <a:xfrm>
              <a:off x="3529527" y="294537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169" name="object 73">
              <a:extLst>
                <a:ext uri="{FF2B5EF4-FFF2-40B4-BE49-F238E27FC236}">
                  <a16:creationId xmlns:a16="http://schemas.microsoft.com/office/drawing/2014/main" id="{49882019-64E0-43A1-88BB-037E61C61177}"/>
                </a:ext>
              </a:extLst>
            </p:cNvPr>
            <p:cNvSpPr/>
            <p:nvPr/>
          </p:nvSpPr>
          <p:spPr>
            <a:xfrm>
              <a:off x="3513795" y="29021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70" name="object 74">
              <a:extLst>
                <a:ext uri="{FF2B5EF4-FFF2-40B4-BE49-F238E27FC236}">
                  <a16:creationId xmlns:a16="http://schemas.microsoft.com/office/drawing/2014/main" id="{61EB0B0D-E5B3-42B9-990F-C23DC52B87D8}"/>
                </a:ext>
              </a:extLst>
            </p:cNvPr>
            <p:cNvSpPr/>
            <p:nvPr/>
          </p:nvSpPr>
          <p:spPr>
            <a:xfrm>
              <a:off x="3513795" y="29021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71" name="object 75">
              <a:extLst>
                <a:ext uri="{FF2B5EF4-FFF2-40B4-BE49-F238E27FC236}">
                  <a16:creationId xmlns:a16="http://schemas.microsoft.com/office/drawing/2014/main" id="{BF3A4AB8-1CA1-4954-A238-F52FDB2FF5B8}"/>
                </a:ext>
              </a:extLst>
            </p:cNvPr>
            <p:cNvSpPr/>
            <p:nvPr/>
          </p:nvSpPr>
          <p:spPr>
            <a:xfrm>
              <a:off x="3874702" y="254932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172" name="object 76">
              <a:extLst>
                <a:ext uri="{FF2B5EF4-FFF2-40B4-BE49-F238E27FC236}">
                  <a16:creationId xmlns:a16="http://schemas.microsoft.com/office/drawing/2014/main" id="{174F9404-E432-4954-ADC4-3345DF485B94}"/>
                </a:ext>
              </a:extLst>
            </p:cNvPr>
            <p:cNvSpPr/>
            <p:nvPr/>
          </p:nvSpPr>
          <p:spPr>
            <a:xfrm>
              <a:off x="3858970" y="250609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73" name="object 77">
              <a:extLst>
                <a:ext uri="{FF2B5EF4-FFF2-40B4-BE49-F238E27FC236}">
                  <a16:creationId xmlns:a16="http://schemas.microsoft.com/office/drawing/2014/main" id="{0E45E476-9F4B-4F5B-99DF-DFFF97FA5559}"/>
                </a:ext>
              </a:extLst>
            </p:cNvPr>
            <p:cNvSpPr/>
            <p:nvPr/>
          </p:nvSpPr>
          <p:spPr>
            <a:xfrm>
              <a:off x="3858970" y="250609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74" name="object 78">
              <a:extLst>
                <a:ext uri="{FF2B5EF4-FFF2-40B4-BE49-F238E27FC236}">
                  <a16:creationId xmlns:a16="http://schemas.microsoft.com/office/drawing/2014/main" id="{BE123130-4B7C-4305-B0B4-A353B314665D}"/>
                </a:ext>
              </a:extLst>
            </p:cNvPr>
            <p:cNvSpPr/>
            <p:nvPr/>
          </p:nvSpPr>
          <p:spPr>
            <a:xfrm>
              <a:off x="4211329" y="254932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175" name="object 79">
              <a:extLst>
                <a:ext uri="{FF2B5EF4-FFF2-40B4-BE49-F238E27FC236}">
                  <a16:creationId xmlns:a16="http://schemas.microsoft.com/office/drawing/2014/main" id="{C7CFE2BE-CF9A-4CAB-BA45-BE94D8448245}"/>
                </a:ext>
              </a:extLst>
            </p:cNvPr>
            <p:cNvSpPr/>
            <p:nvPr/>
          </p:nvSpPr>
          <p:spPr>
            <a:xfrm>
              <a:off x="4195597" y="250609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76" name="object 80">
              <a:extLst>
                <a:ext uri="{FF2B5EF4-FFF2-40B4-BE49-F238E27FC236}">
                  <a16:creationId xmlns:a16="http://schemas.microsoft.com/office/drawing/2014/main" id="{5EEF6AC6-8AFA-4225-8D55-FAC93C8B8CFC}"/>
                </a:ext>
              </a:extLst>
            </p:cNvPr>
            <p:cNvSpPr/>
            <p:nvPr/>
          </p:nvSpPr>
          <p:spPr>
            <a:xfrm>
              <a:off x="4195597" y="250609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77" name="object 81">
              <a:extLst>
                <a:ext uri="{FF2B5EF4-FFF2-40B4-BE49-F238E27FC236}">
                  <a16:creationId xmlns:a16="http://schemas.microsoft.com/office/drawing/2014/main" id="{80038D58-4595-4DD9-AF20-93B8CC032102}"/>
                </a:ext>
              </a:extLst>
            </p:cNvPr>
            <p:cNvSpPr/>
            <p:nvPr/>
          </p:nvSpPr>
          <p:spPr>
            <a:xfrm>
              <a:off x="3520977" y="254932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178" name="object 82">
              <a:extLst>
                <a:ext uri="{FF2B5EF4-FFF2-40B4-BE49-F238E27FC236}">
                  <a16:creationId xmlns:a16="http://schemas.microsoft.com/office/drawing/2014/main" id="{64BC1BC1-0686-4A56-9DF5-B42FCA04B329}"/>
                </a:ext>
              </a:extLst>
            </p:cNvPr>
            <p:cNvSpPr/>
            <p:nvPr/>
          </p:nvSpPr>
          <p:spPr>
            <a:xfrm>
              <a:off x="3505245" y="250609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179" name="object 83">
              <a:extLst>
                <a:ext uri="{FF2B5EF4-FFF2-40B4-BE49-F238E27FC236}">
                  <a16:creationId xmlns:a16="http://schemas.microsoft.com/office/drawing/2014/main" id="{80F9B620-696B-4EC5-B176-2500C5DC5D6F}"/>
                </a:ext>
              </a:extLst>
            </p:cNvPr>
            <p:cNvSpPr/>
            <p:nvPr/>
          </p:nvSpPr>
          <p:spPr>
            <a:xfrm>
              <a:off x="3505245" y="250609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180" name="object 84">
              <a:extLst>
                <a:ext uri="{FF2B5EF4-FFF2-40B4-BE49-F238E27FC236}">
                  <a16:creationId xmlns:a16="http://schemas.microsoft.com/office/drawing/2014/main" id="{12E509E4-80B0-4848-8475-77557B45D86A}"/>
                </a:ext>
              </a:extLst>
            </p:cNvPr>
            <p:cNvSpPr/>
            <p:nvPr/>
          </p:nvSpPr>
          <p:spPr>
            <a:xfrm>
              <a:off x="3177275" y="1857125"/>
              <a:ext cx="1401445" cy="1644650"/>
            </a:xfrm>
            <a:custGeom>
              <a:avLst/>
              <a:gdLst/>
              <a:ahLst/>
              <a:cxnLst/>
              <a:rect l="l" t="t" r="r" b="b"/>
              <a:pathLst>
                <a:path w="1401445" h="1644650">
                  <a:moveTo>
                    <a:pt x="0" y="0"/>
                  </a:moveTo>
                  <a:lnTo>
                    <a:pt x="1401299" y="0"/>
                  </a:lnTo>
                  <a:lnTo>
                    <a:pt x="1401299" y="1644299"/>
                  </a:lnTo>
                  <a:lnTo>
                    <a:pt x="0" y="1644299"/>
                  </a:lnTo>
                  <a:lnTo>
                    <a:pt x="0" y="0"/>
                  </a:lnTo>
                  <a:close/>
                </a:path>
              </a:pathLst>
            </a:custGeom>
            <a:ln w="19049">
              <a:solidFill>
                <a:srgbClr val="FF9900"/>
              </a:solidFill>
            </a:ln>
          </p:spPr>
          <p:txBody>
            <a:bodyPr wrap="square" lIns="0" tIns="0" rIns="0" bIns="0" rtlCol="0"/>
            <a:lstStyle/>
            <a:p>
              <a:endParaRPr/>
            </a:p>
          </p:txBody>
        </p:sp>
        <p:sp>
          <p:nvSpPr>
            <p:cNvPr id="181" name="object 85">
              <a:extLst>
                <a:ext uri="{FF2B5EF4-FFF2-40B4-BE49-F238E27FC236}">
                  <a16:creationId xmlns:a16="http://schemas.microsoft.com/office/drawing/2014/main" id="{112F250A-4D9C-4A63-B90D-6EDA9754DD03}"/>
                </a:ext>
              </a:extLst>
            </p:cNvPr>
            <p:cNvSpPr/>
            <p:nvPr/>
          </p:nvSpPr>
          <p:spPr>
            <a:xfrm>
              <a:off x="6193451" y="3049325"/>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2" name="object 86">
              <a:extLst>
                <a:ext uri="{FF2B5EF4-FFF2-40B4-BE49-F238E27FC236}">
                  <a16:creationId xmlns:a16="http://schemas.microsoft.com/office/drawing/2014/main" id="{6E21A3F9-63AC-47A2-A372-0C8E82372673}"/>
                </a:ext>
              </a:extLst>
            </p:cNvPr>
            <p:cNvSpPr/>
            <p:nvPr/>
          </p:nvSpPr>
          <p:spPr>
            <a:xfrm>
              <a:off x="6193451" y="3049325"/>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3" name="object 87">
            <a:extLst>
              <a:ext uri="{FF2B5EF4-FFF2-40B4-BE49-F238E27FC236}">
                <a16:creationId xmlns:a16="http://schemas.microsoft.com/office/drawing/2014/main" id="{5831163D-EDAE-4E80-827B-FDBD58A6A48B}"/>
              </a:ext>
            </a:extLst>
          </p:cNvPr>
          <p:cNvSpPr txBox="1"/>
          <p:nvPr/>
        </p:nvSpPr>
        <p:spPr>
          <a:xfrm>
            <a:off x="6222874" y="4268524"/>
            <a:ext cx="675640" cy="280035"/>
          </a:xfrm>
          <a:prstGeom prst="rect">
            <a:avLst/>
          </a:prstGeom>
        </p:spPr>
        <p:txBody>
          <a:bodyPr vert="horz" wrap="square" lIns="0" tIns="41910" rIns="0" bIns="0" rtlCol="0">
            <a:spAutoFit/>
          </a:bodyPr>
          <a:lstStyle/>
          <a:p>
            <a:pPr marL="448309">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184" name="object 88">
            <a:extLst>
              <a:ext uri="{FF2B5EF4-FFF2-40B4-BE49-F238E27FC236}">
                <a16:creationId xmlns:a16="http://schemas.microsoft.com/office/drawing/2014/main" id="{88AFD106-AB12-46F0-867B-44E8AEAF3662}"/>
              </a:ext>
            </a:extLst>
          </p:cNvPr>
          <p:cNvGrpSpPr/>
          <p:nvPr/>
        </p:nvGrpSpPr>
        <p:grpSpPr>
          <a:xfrm>
            <a:off x="5863711" y="4263762"/>
            <a:ext cx="685165" cy="289560"/>
            <a:chOff x="5479889" y="3044562"/>
            <a:chExt cx="685165" cy="289560"/>
          </a:xfrm>
        </p:grpSpPr>
        <p:sp>
          <p:nvSpPr>
            <p:cNvPr id="185" name="object 89">
              <a:extLst>
                <a:ext uri="{FF2B5EF4-FFF2-40B4-BE49-F238E27FC236}">
                  <a16:creationId xmlns:a16="http://schemas.microsoft.com/office/drawing/2014/main" id="{938C545F-973A-4539-83F7-02888F02538B}"/>
                </a:ext>
              </a:extLst>
            </p:cNvPr>
            <p:cNvSpPr/>
            <p:nvPr/>
          </p:nvSpPr>
          <p:spPr>
            <a:xfrm>
              <a:off x="5839052" y="30493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6" name="object 90">
              <a:extLst>
                <a:ext uri="{FF2B5EF4-FFF2-40B4-BE49-F238E27FC236}">
                  <a16:creationId xmlns:a16="http://schemas.microsoft.com/office/drawing/2014/main" id="{BA15D0F9-7A66-441B-9202-81D880F9118B}"/>
                </a:ext>
              </a:extLst>
            </p:cNvPr>
            <p:cNvSpPr/>
            <p:nvPr/>
          </p:nvSpPr>
          <p:spPr>
            <a:xfrm>
              <a:off x="5839052" y="30493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87" name="object 91">
              <a:extLst>
                <a:ext uri="{FF2B5EF4-FFF2-40B4-BE49-F238E27FC236}">
                  <a16:creationId xmlns:a16="http://schemas.microsoft.com/office/drawing/2014/main" id="{5DAA0018-DB28-4D5E-8DA2-F8926F96F34D}"/>
                </a:ext>
              </a:extLst>
            </p:cNvPr>
            <p:cNvSpPr/>
            <p:nvPr/>
          </p:nvSpPr>
          <p:spPr>
            <a:xfrm>
              <a:off x="5484652" y="30493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8" name="object 92">
              <a:extLst>
                <a:ext uri="{FF2B5EF4-FFF2-40B4-BE49-F238E27FC236}">
                  <a16:creationId xmlns:a16="http://schemas.microsoft.com/office/drawing/2014/main" id="{CC2DF3DA-9E12-4F20-A6CE-4CC29D085C8B}"/>
                </a:ext>
              </a:extLst>
            </p:cNvPr>
            <p:cNvSpPr/>
            <p:nvPr/>
          </p:nvSpPr>
          <p:spPr>
            <a:xfrm>
              <a:off x="5484652" y="30493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89" name="object 93">
            <a:extLst>
              <a:ext uri="{FF2B5EF4-FFF2-40B4-BE49-F238E27FC236}">
                <a16:creationId xmlns:a16="http://schemas.microsoft.com/office/drawing/2014/main" id="{15DD3CD1-D36F-464F-96A8-47C38CE7BDDD}"/>
              </a:ext>
            </a:extLst>
          </p:cNvPr>
          <p:cNvSpPr txBox="1"/>
          <p:nvPr/>
        </p:nvSpPr>
        <p:spPr>
          <a:xfrm>
            <a:off x="5868474" y="4268524"/>
            <a:ext cx="709295" cy="280035"/>
          </a:xfrm>
          <a:prstGeom prst="rect">
            <a:avLst/>
          </a:prstGeom>
        </p:spPr>
        <p:txBody>
          <a:bodyPr vert="horz" wrap="square" lIns="0" tIns="41910" rIns="0" bIns="0" rtlCol="0">
            <a:spAutoFit/>
          </a:bodyPr>
          <a:lstStyle/>
          <a:p>
            <a:pPr marL="93980">
              <a:lnSpc>
                <a:spcPct val="100000"/>
              </a:lnSpc>
              <a:spcBef>
                <a:spcPts val="330"/>
              </a:spcBef>
              <a:tabLst>
                <a:tab pos="448309"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90" name="object 94">
            <a:extLst>
              <a:ext uri="{FF2B5EF4-FFF2-40B4-BE49-F238E27FC236}">
                <a16:creationId xmlns:a16="http://schemas.microsoft.com/office/drawing/2014/main" id="{5A5C66EC-5450-4091-8438-AF6C4B6847D1}"/>
              </a:ext>
            </a:extLst>
          </p:cNvPr>
          <p:cNvSpPr txBox="1"/>
          <p:nvPr/>
        </p:nvSpPr>
        <p:spPr>
          <a:xfrm>
            <a:off x="5749396" y="3873924"/>
            <a:ext cx="1245235" cy="249554"/>
          </a:xfrm>
          <a:prstGeom prst="rect">
            <a:avLst/>
          </a:prstGeom>
          <a:solidFill>
            <a:srgbClr val="FF9900"/>
          </a:solidFill>
          <a:ln w="9524">
            <a:solidFill>
              <a:srgbClr val="000000"/>
            </a:solidFill>
          </a:ln>
        </p:spPr>
        <p:txBody>
          <a:bodyPr vert="horz" wrap="square" lIns="0" tIns="26670" rIns="0" bIns="0" rtlCol="0">
            <a:spAutoFit/>
          </a:bodyPr>
          <a:lstStyle/>
          <a:p>
            <a:pPr marL="173355">
              <a:lnSpc>
                <a:spcPct val="100000"/>
              </a:lnSpc>
              <a:spcBef>
                <a:spcPts val="210"/>
              </a:spcBef>
            </a:pPr>
            <a:r>
              <a:rPr sz="1200" spc="-5" dirty="0">
                <a:latin typeface="Arial MT"/>
                <a:cs typeface="Arial MT"/>
              </a:rPr>
              <a:t>Self-attention</a:t>
            </a:r>
            <a:endParaRPr sz="1200">
              <a:latin typeface="Arial MT"/>
              <a:cs typeface="Arial MT"/>
            </a:endParaRPr>
          </a:p>
        </p:txBody>
      </p:sp>
      <p:grpSp>
        <p:nvGrpSpPr>
          <p:cNvPr id="191" name="object 95">
            <a:extLst>
              <a:ext uri="{FF2B5EF4-FFF2-40B4-BE49-F238E27FC236}">
                <a16:creationId xmlns:a16="http://schemas.microsoft.com/office/drawing/2014/main" id="{264B9A55-1F91-4A6F-AD4D-ADB59B7BA3EA}"/>
              </a:ext>
            </a:extLst>
          </p:cNvPr>
          <p:cNvGrpSpPr/>
          <p:nvPr/>
        </p:nvGrpSpPr>
        <p:grpSpPr>
          <a:xfrm>
            <a:off x="6206634" y="3427862"/>
            <a:ext cx="680085" cy="289560"/>
            <a:chOff x="5822812" y="2208662"/>
            <a:chExt cx="680085" cy="289560"/>
          </a:xfrm>
        </p:grpSpPr>
        <p:sp>
          <p:nvSpPr>
            <p:cNvPr id="192" name="object 96">
              <a:extLst>
                <a:ext uri="{FF2B5EF4-FFF2-40B4-BE49-F238E27FC236}">
                  <a16:creationId xmlns:a16="http://schemas.microsoft.com/office/drawing/2014/main" id="{8816D78E-B4B8-4BA8-A212-11E3E6360044}"/>
                </a:ext>
              </a:extLst>
            </p:cNvPr>
            <p:cNvSpPr/>
            <p:nvPr/>
          </p:nvSpPr>
          <p:spPr>
            <a:xfrm>
              <a:off x="5827574" y="2213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93" name="object 97">
              <a:extLst>
                <a:ext uri="{FF2B5EF4-FFF2-40B4-BE49-F238E27FC236}">
                  <a16:creationId xmlns:a16="http://schemas.microsoft.com/office/drawing/2014/main" id="{62749939-5E24-4D46-ABC5-84A36FE40A86}"/>
                </a:ext>
              </a:extLst>
            </p:cNvPr>
            <p:cNvSpPr/>
            <p:nvPr/>
          </p:nvSpPr>
          <p:spPr>
            <a:xfrm>
              <a:off x="5827574" y="2213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4" name="object 98">
              <a:extLst>
                <a:ext uri="{FF2B5EF4-FFF2-40B4-BE49-F238E27FC236}">
                  <a16:creationId xmlns:a16="http://schemas.microsoft.com/office/drawing/2014/main" id="{CAE6D8E5-2D75-4EB9-BF78-E903BBCF1EDA}"/>
                </a:ext>
              </a:extLst>
            </p:cNvPr>
            <p:cNvSpPr/>
            <p:nvPr/>
          </p:nvSpPr>
          <p:spPr>
            <a:xfrm>
              <a:off x="6177024" y="2213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95" name="object 99">
              <a:extLst>
                <a:ext uri="{FF2B5EF4-FFF2-40B4-BE49-F238E27FC236}">
                  <a16:creationId xmlns:a16="http://schemas.microsoft.com/office/drawing/2014/main" id="{3724C4C8-0A39-423A-9BD3-4A76C55F8DFB}"/>
                </a:ext>
              </a:extLst>
            </p:cNvPr>
            <p:cNvSpPr/>
            <p:nvPr/>
          </p:nvSpPr>
          <p:spPr>
            <a:xfrm>
              <a:off x="6177024" y="2213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196" name="object 100">
            <a:extLst>
              <a:ext uri="{FF2B5EF4-FFF2-40B4-BE49-F238E27FC236}">
                <a16:creationId xmlns:a16="http://schemas.microsoft.com/office/drawing/2014/main" id="{20B7ACF5-A8C0-4069-A62D-0C1005E9B4A9}"/>
              </a:ext>
            </a:extLst>
          </p:cNvPr>
          <p:cNvSpPr txBox="1"/>
          <p:nvPr/>
        </p:nvSpPr>
        <p:spPr>
          <a:xfrm>
            <a:off x="6211396" y="3432624"/>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197" name="object 101">
            <a:extLst>
              <a:ext uri="{FF2B5EF4-FFF2-40B4-BE49-F238E27FC236}">
                <a16:creationId xmlns:a16="http://schemas.microsoft.com/office/drawing/2014/main" id="{0E0360C4-5939-4BEC-AD04-F85FB1A78F65}"/>
              </a:ext>
            </a:extLst>
          </p:cNvPr>
          <p:cNvGrpSpPr/>
          <p:nvPr/>
        </p:nvGrpSpPr>
        <p:grpSpPr>
          <a:xfrm>
            <a:off x="5857184" y="3427862"/>
            <a:ext cx="330835" cy="289560"/>
            <a:chOff x="5473362" y="2208662"/>
            <a:chExt cx="330835" cy="289560"/>
          </a:xfrm>
        </p:grpSpPr>
        <p:sp>
          <p:nvSpPr>
            <p:cNvPr id="198" name="object 102">
              <a:extLst>
                <a:ext uri="{FF2B5EF4-FFF2-40B4-BE49-F238E27FC236}">
                  <a16:creationId xmlns:a16="http://schemas.microsoft.com/office/drawing/2014/main" id="{848C8126-B7C5-4A97-B667-C8A24B6FD79D}"/>
                </a:ext>
              </a:extLst>
            </p:cNvPr>
            <p:cNvSpPr/>
            <p:nvPr/>
          </p:nvSpPr>
          <p:spPr>
            <a:xfrm>
              <a:off x="5478124" y="221342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199" name="object 103">
              <a:extLst>
                <a:ext uri="{FF2B5EF4-FFF2-40B4-BE49-F238E27FC236}">
                  <a16:creationId xmlns:a16="http://schemas.microsoft.com/office/drawing/2014/main" id="{CC9EEEDB-E611-4BE3-B7ED-23BBC2EA4810}"/>
                </a:ext>
              </a:extLst>
            </p:cNvPr>
            <p:cNvSpPr/>
            <p:nvPr/>
          </p:nvSpPr>
          <p:spPr>
            <a:xfrm>
              <a:off x="5478124" y="221342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00" name="object 104">
            <a:extLst>
              <a:ext uri="{FF2B5EF4-FFF2-40B4-BE49-F238E27FC236}">
                <a16:creationId xmlns:a16="http://schemas.microsoft.com/office/drawing/2014/main" id="{BF4A5BA8-1693-4C66-BE10-2A2D79147777}"/>
              </a:ext>
            </a:extLst>
          </p:cNvPr>
          <p:cNvSpPr txBox="1"/>
          <p:nvPr/>
        </p:nvSpPr>
        <p:spPr>
          <a:xfrm>
            <a:off x="5861946" y="3432624"/>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201" name="object 105">
            <a:extLst>
              <a:ext uri="{FF2B5EF4-FFF2-40B4-BE49-F238E27FC236}">
                <a16:creationId xmlns:a16="http://schemas.microsoft.com/office/drawing/2014/main" id="{8E899E0E-FA5B-48FA-B580-CBF1FDE9AA5F}"/>
              </a:ext>
            </a:extLst>
          </p:cNvPr>
          <p:cNvGrpSpPr/>
          <p:nvPr/>
        </p:nvGrpSpPr>
        <p:grpSpPr>
          <a:xfrm>
            <a:off x="5667597" y="3066800"/>
            <a:ext cx="1420495" cy="1663700"/>
            <a:chOff x="5283775" y="1847600"/>
            <a:chExt cx="1420495" cy="1663700"/>
          </a:xfrm>
        </p:grpSpPr>
        <p:sp>
          <p:nvSpPr>
            <p:cNvPr id="202" name="object 106">
              <a:extLst>
                <a:ext uri="{FF2B5EF4-FFF2-40B4-BE49-F238E27FC236}">
                  <a16:creationId xmlns:a16="http://schemas.microsoft.com/office/drawing/2014/main" id="{5D11F1D5-6389-4DE8-81DF-FA87338E836F}"/>
                </a:ext>
              </a:extLst>
            </p:cNvPr>
            <p:cNvSpPr/>
            <p:nvPr/>
          </p:nvSpPr>
          <p:spPr>
            <a:xfrm>
              <a:off x="5999277" y="294537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03" name="object 107">
              <a:extLst>
                <a:ext uri="{FF2B5EF4-FFF2-40B4-BE49-F238E27FC236}">
                  <a16:creationId xmlns:a16="http://schemas.microsoft.com/office/drawing/2014/main" id="{9184FFA6-5289-4823-B07F-8FB7D29D7C87}"/>
                </a:ext>
              </a:extLst>
            </p:cNvPr>
            <p:cNvSpPr/>
            <p:nvPr/>
          </p:nvSpPr>
          <p:spPr>
            <a:xfrm>
              <a:off x="5983545" y="29021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04" name="object 108">
              <a:extLst>
                <a:ext uri="{FF2B5EF4-FFF2-40B4-BE49-F238E27FC236}">
                  <a16:creationId xmlns:a16="http://schemas.microsoft.com/office/drawing/2014/main" id="{7BB2687B-825B-4661-A83C-AE186CCB1126}"/>
                </a:ext>
              </a:extLst>
            </p:cNvPr>
            <p:cNvSpPr/>
            <p:nvPr/>
          </p:nvSpPr>
          <p:spPr>
            <a:xfrm>
              <a:off x="5983545" y="29021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205" name="object 109">
              <a:extLst>
                <a:ext uri="{FF2B5EF4-FFF2-40B4-BE49-F238E27FC236}">
                  <a16:creationId xmlns:a16="http://schemas.microsoft.com/office/drawing/2014/main" id="{06593BC0-596D-49AF-8DBD-CC480B410078}"/>
                </a:ext>
              </a:extLst>
            </p:cNvPr>
            <p:cNvSpPr/>
            <p:nvPr/>
          </p:nvSpPr>
          <p:spPr>
            <a:xfrm>
              <a:off x="6335904" y="294537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06" name="object 110">
              <a:extLst>
                <a:ext uri="{FF2B5EF4-FFF2-40B4-BE49-F238E27FC236}">
                  <a16:creationId xmlns:a16="http://schemas.microsoft.com/office/drawing/2014/main" id="{DC6E7EFA-31A6-4055-AC7E-586C6DF76235}"/>
                </a:ext>
              </a:extLst>
            </p:cNvPr>
            <p:cNvSpPr/>
            <p:nvPr/>
          </p:nvSpPr>
          <p:spPr>
            <a:xfrm>
              <a:off x="6320172" y="29021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07" name="object 111">
              <a:extLst>
                <a:ext uri="{FF2B5EF4-FFF2-40B4-BE49-F238E27FC236}">
                  <a16:creationId xmlns:a16="http://schemas.microsoft.com/office/drawing/2014/main" id="{C43AD2E4-6EEF-4DD6-A946-BEC588D29909}"/>
                </a:ext>
              </a:extLst>
            </p:cNvPr>
            <p:cNvSpPr/>
            <p:nvPr/>
          </p:nvSpPr>
          <p:spPr>
            <a:xfrm>
              <a:off x="6320172" y="29021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208" name="object 112">
              <a:extLst>
                <a:ext uri="{FF2B5EF4-FFF2-40B4-BE49-F238E27FC236}">
                  <a16:creationId xmlns:a16="http://schemas.microsoft.com/office/drawing/2014/main" id="{0D48036E-CA15-4750-887E-A00494E023DD}"/>
                </a:ext>
              </a:extLst>
            </p:cNvPr>
            <p:cNvSpPr/>
            <p:nvPr/>
          </p:nvSpPr>
          <p:spPr>
            <a:xfrm>
              <a:off x="5645552" y="294537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09" name="object 113">
              <a:extLst>
                <a:ext uri="{FF2B5EF4-FFF2-40B4-BE49-F238E27FC236}">
                  <a16:creationId xmlns:a16="http://schemas.microsoft.com/office/drawing/2014/main" id="{8769718F-6D11-47F0-B042-22DFE8DFE7E8}"/>
                </a:ext>
              </a:extLst>
            </p:cNvPr>
            <p:cNvSpPr/>
            <p:nvPr/>
          </p:nvSpPr>
          <p:spPr>
            <a:xfrm>
              <a:off x="5629820" y="290214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10" name="object 114">
              <a:extLst>
                <a:ext uri="{FF2B5EF4-FFF2-40B4-BE49-F238E27FC236}">
                  <a16:creationId xmlns:a16="http://schemas.microsoft.com/office/drawing/2014/main" id="{871A6BEA-C5A8-4566-9B6A-1670C3346BA9}"/>
                </a:ext>
              </a:extLst>
            </p:cNvPr>
            <p:cNvSpPr/>
            <p:nvPr/>
          </p:nvSpPr>
          <p:spPr>
            <a:xfrm>
              <a:off x="5629820" y="290214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211" name="object 115">
              <a:extLst>
                <a:ext uri="{FF2B5EF4-FFF2-40B4-BE49-F238E27FC236}">
                  <a16:creationId xmlns:a16="http://schemas.microsoft.com/office/drawing/2014/main" id="{6F9AC777-FD4A-4C66-8C47-C5E38DAAEC0A}"/>
                </a:ext>
              </a:extLst>
            </p:cNvPr>
            <p:cNvSpPr/>
            <p:nvPr/>
          </p:nvSpPr>
          <p:spPr>
            <a:xfrm>
              <a:off x="5990727" y="254932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12" name="object 116">
              <a:extLst>
                <a:ext uri="{FF2B5EF4-FFF2-40B4-BE49-F238E27FC236}">
                  <a16:creationId xmlns:a16="http://schemas.microsoft.com/office/drawing/2014/main" id="{804D073C-30A2-4855-9747-AC5B7B8E835E}"/>
                </a:ext>
              </a:extLst>
            </p:cNvPr>
            <p:cNvSpPr/>
            <p:nvPr/>
          </p:nvSpPr>
          <p:spPr>
            <a:xfrm>
              <a:off x="5974995" y="250609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13" name="object 117">
              <a:extLst>
                <a:ext uri="{FF2B5EF4-FFF2-40B4-BE49-F238E27FC236}">
                  <a16:creationId xmlns:a16="http://schemas.microsoft.com/office/drawing/2014/main" id="{41B3BD71-417E-4B7A-96D2-5BC60CD2534B}"/>
                </a:ext>
              </a:extLst>
            </p:cNvPr>
            <p:cNvSpPr/>
            <p:nvPr/>
          </p:nvSpPr>
          <p:spPr>
            <a:xfrm>
              <a:off x="5974995" y="250609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214" name="object 118">
              <a:extLst>
                <a:ext uri="{FF2B5EF4-FFF2-40B4-BE49-F238E27FC236}">
                  <a16:creationId xmlns:a16="http://schemas.microsoft.com/office/drawing/2014/main" id="{B69A56A8-D5AC-4CBE-9197-D79D1E484E6C}"/>
                </a:ext>
              </a:extLst>
            </p:cNvPr>
            <p:cNvSpPr/>
            <p:nvPr/>
          </p:nvSpPr>
          <p:spPr>
            <a:xfrm>
              <a:off x="6327354" y="254932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15" name="object 119">
              <a:extLst>
                <a:ext uri="{FF2B5EF4-FFF2-40B4-BE49-F238E27FC236}">
                  <a16:creationId xmlns:a16="http://schemas.microsoft.com/office/drawing/2014/main" id="{E7FF400B-843F-477A-81DD-026DF052A68F}"/>
                </a:ext>
              </a:extLst>
            </p:cNvPr>
            <p:cNvSpPr/>
            <p:nvPr/>
          </p:nvSpPr>
          <p:spPr>
            <a:xfrm>
              <a:off x="6311622" y="250609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16" name="object 120">
              <a:extLst>
                <a:ext uri="{FF2B5EF4-FFF2-40B4-BE49-F238E27FC236}">
                  <a16:creationId xmlns:a16="http://schemas.microsoft.com/office/drawing/2014/main" id="{382F0F07-CBC1-4CFE-83FA-AB664EF0C46C}"/>
                </a:ext>
              </a:extLst>
            </p:cNvPr>
            <p:cNvSpPr/>
            <p:nvPr/>
          </p:nvSpPr>
          <p:spPr>
            <a:xfrm>
              <a:off x="6311622" y="250609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217" name="object 121">
              <a:extLst>
                <a:ext uri="{FF2B5EF4-FFF2-40B4-BE49-F238E27FC236}">
                  <a16:creationId xmlns:a16="http://schemas.microsoft.com/office/drawing/2014/main" id="{697CF914-D1E8-4026-BCD6-A8EBD06B74E7}"/>
                </a:ext>
              </a:extLst>
            </p:cNvPr>
            <p:cNvSpPr/>
            <p:nvPr/>
          </p:nvSpPr>
          <p:spPr>
            <a:xfrm>
              <a:off x="5637002" y="2549320"/>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18" name="object 122">
              <a:extLst>
                <a:ext uri="{FF2B5EF4-FFF2-40B4-BE49-F238E27FC236}">
                  <a16:creationId xmlns:a16="http://schemas.microsoft.com/office/drawing/2014/main" id="{98556F27-CBDC-4DDD-87B1-36E94270EDBE}"/>
                </a:ext>
              </a:extLst>
            </p:cNvPr>
            <p:cNvSpPr/>
            <p:nvPr/>
          </p:nvSpPr>
          <p:spPr>
            <a:xfrm>
              <a:off x="5621270" y="2506097"/>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19" name="object 123">
              <a:extLst>
                <a:ext uri="{FF2B5EF4-FFF2-40B4-BE49-F238E27FC236}">
                  <a16:creationId xmlns:a16="http://schemas.microsoft.com/office/drawing/2014/main" id="{C7A3A9E5-2DB2-4624-920E-151AD1340560}"/>
                </a:ext>
              </a:extLst>
            </p:cNvPr>
            <p:cNvSpPr/>
            <p:nvPr/>
          </p:nvSpPr>
          <p:spPr>
            <a:xfrm>
              <a:off x="5621270" y="2506097"/>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sp>
          <p:nvSpPr>
            <p:cNvPr id="220" name="object 124">
              <a:extLst>
                <a:ext uri="{FF2B5EF4-FFF2-40B4-BE49-F238E27FC236}">
                  <a16:creationId xmlns:a16="http://schemas.microsoft.com/office/drawing/2014/main" id="{A4D3B3EA-9518-4D00-A370-193582F8E8CE}"/>
                </a:ext>
              </a:extLst>
            </p:cNvPr>
            <p:cNvSpPr/>
            <p:nvPr/>
          </p:nvSpPr>
          <p:spPr>
            <a:xfrm>
              <a:off x="5293300" y="1857125"/>
              <a:ext cx="1401445" cy="1644650"/>
            </a:xfrm>
            <a:custGeom>
              <a:avLst/>
              <a:gdLst/>
              <a:ahLst/>
              <a:cxnLst/>
              <a:rect l="l" t="t" r="r" b="b"/>
              <a:pathLst>
                <a:path w="1401445" h="1644650">
                  <a:moveTo>
                    <a:pt x="0" y="0"/>
                  </a:moveTo>
                  <a:lnTo>
                    <a:pt x="1401299" y="0"/>
                  </a:lnTo>
                  <a:lnTo>
                    <a:pt x="1401299" y="1644299"/>
                  </a:lnTo>
                  <a:lnTo>
                    <a:pt x="0" y="1644299"/>
                  </a:lnTo>
                  <a:lnTo>
                    <a:pt x="0" y="0"/>
                  </a:lnTo>
                  <a:close/>
                </a:path>
              </a:pathLst>
            </a:custGeom>
            <a:ln w="19049">
              <a:solidFill>
                <a:srgbClr val="FF9900"/>
              </a:solidFill>
            </a:ln>
          </p:spPr>
          <p:txBody>
            <a:bodyPr wrap="square" lIns="0" tIns="0" rIns="0" bIns="0" rtlCol="0"/>
            <a:lstStyle/>
            <a:p>
              <a:endParaRPr/>
            </a:p>
          </p:txBody>
        </p:sp>
      </p:grpSp>
      <p:sp>
        <p:nvSpPr>
          <p:cNvPr id="221" name="object 125">
            <a:extLst>
              <a:ext uri="{FF2B5EF4-FFF2-40B4-BE49-F238E27FC236}">
                <a16:creationId xmlns:a16="http://schemas.microsoft.com/office/drawing/2014/main" id="{4D047D79-20F9-4737-87D1-64A3BD9140F5}"/>
              </a:ext>
            </a:extLst>
          </p:cNvPr>
          <p:cNvSpPr txBox="1"/>
          <p:nvPr/>
        </p:nvSpPr>
        <p:spPr>
          <a:xfrm>
            <a:off x="2059772" y="3142238"/>
            <a:ext cx="537845" cy="238760"/>
          </a:xfrm>
          <a:prstGeom prst="rect">
            <a:avLst/>
          </a:prstGeom>
        </p:spPr>
        <p:txBody>
          <a:bodyPr vert="horz" wrap="square" lIns="0" tIns="12700" rIns="0" bIns="0" rtlCol="0">
            <a:spAutoFit/>
          </a:bodyPr>
          <a:lstStyle/>
          <a:p>
            <a:pPr marL="38100">
              <a:lnSpc>
                <a:spcPct val="100000"/>
              </a:lnSpc>
              <a:spcBef>
                <a:spcPts val="100"/>
              </a:spcBef>
            </a:pPr>
            <a:r>
              <a:rPr sz="1400" spc="-5" dirty="0">
                <a:latin typeface="Arial MT"/>
                <a:cs typeface="Arial MT"/>
              </a:rPr>
              <a:t>head</a:t>
            </a:r>
            <a:r>
              <a:rPr sz="1350" spc="-7" baseline="-33950" dirty="0">
                <a:latin typeface="Arial MT"/>
                <a:cs typeface="Arial MT"/>
              </a:rPr>
              <a:t>0</a:t>
            </a:r>
            <a:endParaRPr sz="1350" baseline="-33950">
              <a:latin typeface="Arial MT"/>
              <a:cs typeface="Arial MT"/>
            </a:endParaRPr>
          </a:p>
        </p:txBody>
      </p:sp>
      <p:sp>
        <p:nvSpPr>
          <p:cNvPr id="222" name="object 126">
            <a:extLst>
              <a:ext uri="{FF2B5EF4-FFF2-40B4-BE49-F238E27FC236}">
                <a16:creationId xmlns:a16="http://schemas.microsoft.com/office/drawing/2014/main" id="{4E5ED21A-5CDD-48B2-B631-E66518FE7097}"/>
              </a:ext>
            </a:extLst>
          </p:cNvPr>
          <p:cNvSpPr txBox="1"/>
          <p:nvPr/>
        </p:nvSpPr>
        <p:spPr>
          <a:xfrm>
            <a:off x="3639622" y="3142238"/>
            <a:ext cx="537845" cy="238760"/>
          </a:xfrm>
          <a:prstGeom prst="rect">
            <a:avLst/>
          </a:prstGeom>
        </p:spPr>
        <p:txBody>
          <a:bodyPr vert="horz" wrap="square" lIns="0" tIns="12700" rIns="0" bIns="0" rtlCol="0">
            <a:spAutoFit/>
          </a:bodyPr>
          <a:lstStyle/>
          <a:p>
            <a:pPr marL="38100">
              <a:lnSpc>
                <a:spcPct val="100000"/>
              </a:lnSpc>
              <a:spcBef>
                <a:spcPts val="100"/>
              </a:spcBef>
            </a:pPr>
            <a:r>
              <a:rPr sz="1400" spc="-5" dirty="0">
                <a:latin typeface="Arial MT"/>
                <a:cs typeface="Arial MT"/>
              </a:rPr>
              <a:t>head</a:t>
            </a:r>
            <a:r>
              <a:rPr sz="1350" spc="-7" baseline="-33950" dirty="0">
                <a:latin typeface="Arial MT"/>
                <a:cs typeface="Arial MT"/>
              </a:rPr>
              <a:t>1</a:t>
            </a:r>
            <a:endParaRPr sz="1350" baseline="-33950">
              <a:latin typeface="Arial MT"/>
              <a:cs typeface="Arial MT"/>
            </a:endParaRPr>
          </a:p>
        </p:txBody>
      </p:sp>
      <p:sp>
        <p:nvSpPr>
          <p:cNvPr id="223" name="object 127">
            <a:extLst>
              <a:ext uri="{FF2B5EF4-FFF2-40B4-BE49-F238E27FC236}">
                <a16:creationId xmlns:a16="http://schemas.microsoft.com/office/drawing/2014/main" id="{7CF8680F-E4C7-400E-B8E3-18FC94A6091B}"/>
              </a:ext>
            </a:extLst>
          </p:cNvPr>
          <p:cNvSpPr txBox="1"/>
          <p:nvPr/>
        </p:nvSpPr>
        <p:spPr>
          <a:xfrm>
            <a:off x="5180747" y="3818688"/>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224" name="object 128">
            <a:extLst>
              <a:ext uri="{FF2B5EF4-FFF2-40B4-BE49-F238E27FC236}">
                <a16:creationId xmlns:a16="http://schemas.microsoft.com/office/drawing/2014/main" id="{032D30AD-824A-4697-8048-CF796295B49D}"/>
              </a:ext>
            </a:extLst>
          </p:cNvPr>
          <p:cNvSpPr txBox="1"/>
          <p:nvPr/>
        </p:nvSpPr>
        <p:spPr>
          <a:xfrm>
            <a:off x="5724747" y="3142244"/>
            <a:ext cx="662940" cy="238760"/>
          </a:xfrm>
          <a:prstGeom prst="rect">
            <a:avLst/>
          </a:prstGeom>
        </p:spPr>
        <p:txBody>
          <a:bodyPr vert="horz" wrap="square" lIns="0" tIns="12700" rIns="0" bIns="0" rtlCol="0">
            <a:spAutoFit/>
          </a:bodyPr>
          <a:lstStyle/>
          <a:p>
            <a:pPr marL="38100">
              <a:lnSpc>
                <a:spcPct val="100000"/>
              </a:lnSpc>
              <a:spcBef>
                <a:spcPts val="100"/>
              </a:spcBef>
            </a:pPr>
            <a:r>
              <a:rPr sz="1400" dirty="0">
                <a:latin typeface="Arial MT"/>
                <a:cs typeface="Arial MT"/>
              </a:rPr>
              <a:t>head</a:t>
            </a:r>
            <a:r>
              <a:rPr sz="1350" baseline="-33950" dirty="0">
                <a:latin typeface="Arial MT"/>
                <a:cs typeface="Arial MT"/>
              </a:rPr>
              <a:t>H-1</a:t>
            </a:r>
            <a:endParaRPr sz="1350" baseline="-33950">
              <a:latin typeface="Arial MT"/>
              <a:cs typeface="Arial MT"/>
            </a:endParaRPr>
          </a:p>
        </p:txBody>
      </p:sp>
      <p:grpSp>
        <p:nvGrpSpPr>
          <p:cNvPr id="225" name="object 129">
            <a:extLst>
              <a:ext uri="{FF2B5EF4-FFF2-40B4-BE49-F238E27FC236}">
                <a16:creationId xmlns:a16="http://schemas.microsoft.com/office/drawing/2014/main" id="{29C890EA-690A-49AD-B311-1921C159EA9B}"/>
              </a:ext>
            </a:extLst>
          </p:cNvPr>
          <p:cNvGrpSpPr/>
          <p:nvPr/>
        </p:nvGrpSpPr>
        <p:grpSpPr>
          <a:xfrm>
            <a:off x="4819411" y="5260037"/>
            <a:ext cx="330835" cy="289560"/>
            <a:chOff x="4435589" y="4040837"/>
            <a:chExt cx="330835" cy="289560"/>
          </a:xfrm>
        </p:grpSpPr>
        <p:sp>
          <p:nvSpPr>
            <p:cNvPr id="226" name="object 130">
              <a:extLst>
                <a:ext uri="{FF2B5EF4-FFF2-40B4-BE49-F238E27FC236}">
                  <a16:creationId xmlns:a16="http://schemas.microsoft.com/office/drawing/2014/main" id="{BDC5000A-E6FD-4B5F-A291-B54D2912B348}"/>
                </a:ext>
              </a:extLst>
            </p:cNvPr>
            <p:cNvSpPr/>
            <p:nvPr/>
          </p:nvSpPr>
          <p:spPr>
            <a:xfrm>
              <a:off x="4440351" y="40455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27" name="object 131">
              <a:extLst>
                <a:ext uri="{FF2B5EF4-FFF2-40B4-BE49-F238E27FC236}">
                  <a16:creationId xmlns:a16="http://schemas.microsoft.com/office/drawing/2014/main" id="{B9EB96CD-F7D0-4F8B-94B3-06641154D00B}"/>
                </a:ext>
              </a:extLst>
            </p:cNvPr>
            <p:cNvSpPr/>
            <p:nvPr/>
          </p:nvSpPr>
          <p:spPr>
            <a:xfrm>
              <a:off x="4440351" y="40455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28" name="object 132">
            <a:extLst>
              <a:ext uri="{FF2B5EF4-FFF2-40B4-BE49-F238E27FC236}">
                <a16:creationId xmlns:a16="http://schemas.microsoft.com/office/drawing/2014/main" id="{B3F6D07D-B7BF-4139-82E2-0F287C97B057}"/>
              </a:ext>
            </a:extLst>
          </p:cNvPr>
          <p:cNvSpPr txBox="1"/>
          <p:nvPr/>
        </p:nvSpPr>
        <p:spPr>
          <a:xfrm>
            <a:off x="4469774" y="5264799"/>
            <a:ext cx="675640" cy="280035"/>
          </a:xfrm>
          <a:prstGeom prst="rect">
            <a:avLst/>
          </a:prstGeom>
        </p:spPr>
        <p:txBody>
          <a:bodyPr vert="horz" wrap="square" lIns="0" tIns="41910" rIns="0" bIns="0" rtlCol="0">
            <a:spAutoFit/>
          </a:bodyPr>
          <a:lstStyle/>
          <a:p>
            <a:pPr marL="448309">
              <a:lnSpc>
                <a:spcPct val="100000"/>
              </a:lnSpc>
              <a:spcBef>
                <a:spcPts val="330"/>
              </a:spcBef>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229" name="object 133">
            <a:extLst>
              <a:ext uri="{FF2B5EF4-FFF2-40B4-BE49-F238E27FC236}">
                <a16:creationId xmlns:a16="http://schemas.microsoft.com/office/drawing/2014/main" id="{8550537B-C669-4BBB-9F1D-9C6EB867C187}"/>
              </a:ext>
            </a:extLst>
          </p:cNvPr>
          <p:cNvGrpSpPr/>
          <p:nvPr/>
        </p:nvGrpSpPr>
        <p:grpSpPr>
          <a:xfrm>
            <a:off x="4110611" y="5260037"/>
            <a:ext cx="685165" cy="289560"/>
            <a:chOff x="3726789" y="4040837"/>
            <a:chExt cx="685165" cy="289560"/>
          </a:xfrm>
        </p:grpSpPr>
        <p:sp>
          <p:nvSpPr>
            <p:cNvPr id="230" name="object 134">
              <a:extLst>
                <a:ext uri="{FF2B5EF4-FFF2-40B4-BE49-F238E27FC236}">
                  <a16:creationId xmlns:a16="http://schemas.microsoft.com/office/drawing/2014/main" id="{1D2E607B-850E-4BDF-A23F-201A5949084C}"/>
                </a:ext>
              </a:extLst>
            </p:cNvPr>
            <p:cNvSpPr/>
            <p:nvPr/>
          </p:nvSpPr>
          <p:spPr>
            <a:xfrm>
              <a:off x="4085952" y="40455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31" name="object 135">
              <a:extLst>
                <a:ext uri="{FF2B5EF4-FFF2-40B4-BE49-F238E27FC236}">
                  <a16:creationId xmlns:a16="http://schemas.microsoft.com/office/drawing/2014/main" id="{8576D661-C74A-4904-955B-545DC0EEE577}"/>
                </a:ext>
              </a:extLst>
            </p:cNvPr>
            <p:cNvSpPr/>
            <p:nvPr/>
          </p:nvSpPr>
          <p:spPr>
            <a:xfrm>
              <a:off x="4085952" y="40455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32" name="object 136">
              <a:extLst>
                <a:ext uri="{FF2B5EF4-FFF2-40B4-BE49-F238E27FC236}">
                  <a16:creationId xmlns:a16="http://schemas.microsoft.com/office/drawing/2014/main" id="{506AC8B1-EEA0-40E0-A4CE-6A5E7BC1A3F8}"/>
                </a:ext>
              </a:extLst>
            </p:cNvPr>
            <p:cNvSpPr/>
            <p:nvPr/>
          </p:nvSpPr>
          <p:spPr>
            <a:xfrm>
              <a:off x="3731552" y="40455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233" name="object 137">
              <a:extLst>
                <a:ext uri="{FF2B5EF4-FFF2-40B4-BE49-F238E27FC236}">
                  <a16:creationId xmlns:a16="http://schemas.microsoft.com/office/drawing/2014/main" id="{044D0434-CFE9-403C-A383-D85A3D87B047}"/>
                </a:ext>
              </a:extLst>
            </p:cNvPr>
            <p:cNvSpPr/>
            <p:nvPr/>
          </p:nvSpPr>
          <p:spPr>
            <a:xfrm>
              <a:off x="3731552" y="40455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34" name="object 138">
            <a:extLst>
              <a:ext uri="{FF2B5EF4-FFF2-40B4-BE49-F238E27FC236}">
                <a16:creationId xmlns:a16="http://schemas.microsoft.com/office/drawing/2014/main" id="{57C3151E-97F8-4081-BE03-BE6F9AB22DD6}"/>
              </a:ext>
            </a:extLst>
          </p:cNvPr>
          <p:cNvSpPr txBox="1"/>
          <p:nvPr/>
        </p:nvSpPr>
        <p:spPr>
          <a:xfrm>
            <a:off x="4115374" y="5264799"/>
            <a:ext cx="709295" cy="280035"/>
          </a:xfrm>
          <a:prstGeom prst="rect">
            <a:avLst/>
          </a:prstGeom>
        </p:spPr>
        <p:txBody>
          <a:bodyPr vert="horz" wrap="square" lIns="0" tIns="41910" rIns="0" bIns="0" rtlCol="0">
            <a:spAutoFit/>
          </a:bodyPr>
          <a:lstStyle/>
          <a:p>
            <a:pPr marL="93980">
              <a:lnSpc>
                <a:spcPct val="100000"/>
              </a:lnSpc>
              <a:spcBef>
                <a:spcPts val="330"/>
              </a:spcBef>
              <a:tabLst>
                <a:tab pos="448309"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grpSp>
        <p:nvGrpSpPr>
          <p:cNvPr id="235" name="object 139">
            <a:extLst>
              <a:ext uri="{FF2B5EF4-FFF2-40B4-BE49-F238E27FC236}">
                <a16:creationId xmlns:a16="http://schemas.microsoft.com/office/drawing/2014/main" id="{398E98C2-CD1E-4289-97C7-8AF3251C5523}"/>
              </a:ext>
            </a:extLst>
          </p:cNvPr>
          <p:cNvGrpSpPr/>
          <p:nvPr/>
        </p:nvGrpSpPr>
        <p:grpSpPr>
          <a:xfrm>
            <a:off x="2692178" y="2076737"/>
            <a:ext cx="3706495" cy="3193415"/>
            <a:chOff x="2308356" y="857537"/>
            <a:chExt cx="3706495" cy="3193415"/>
          </a:xfrm>
        </p:grpSpPr>
        <p:sp>
          <p:nvSpPr>
            <p:cNvPr id="236" name="object 140">
              <a:extLst>
                <a:ext uri="{FF2B5EF4-FFF2-40B4-BE49-F238E27FC236}">
                  <a16:creationId xmlns:a16="http://schemas.microsoft.com/office/drawing/2014/main" id="{CD6E939B-DAD3-45D6-95D7-7D0D4432AD52}"/>
                </a:ext>
              </a:extLst>
            </p:cNvPr>
            <p:cNvSpPr/>
            <p:nvPr/>
          </p:nvSpPr>
          <p:spPr>
            <a:xfrm>
              <a:off x="2328851" y="3558549"/>
              <a:ext cx="1917700" cy="487045"/>
            </a:xfrm>
            <a:custGeom>
              <a:avLst/>
              <a:gdLst/>
              <a:ahLst/>
              <a:cxnLst/>
              <a:rect l="l" t="t" r="r" b="b"/>
              <a:pathLst>
                <a:path w="1917700" h="487045">
                  <a:moveTo>
                    <a:pt x="1917599" y="487049"/>
                  </a:moveTo>
                  <a:lnTo>
                    <a:pt x="1917599" y="214960"/>
                  </a:lnTo>
                  <a:lnTo>
                    <a:pt x="0" y="214960"/>
                  </a:lnTo>
                  <a:lnTo>
                    <a:pt x="0" y="0"/>
                  </a:lnTo>
                </a:path>
              </a:pathLst>
            </a:custGeom>
            <a:ln w="9524">
              <a:solidFill>
                <a:srgbClr val="222222"/>
              </a:solidFill>
            </a:ln>
          </p:spPr>
          <p:txBody>
            <a:bodyPr wrap="square" lIns="0" tIns="0" rIns="0" bIns="0" rtlCol="0"/>
            <a:lstStyle/>
            <a:p>
              <a:endParaRPr/>
            </a:p>
          </p:txBody>
        </p:sp>
        <p:sp>
          <p:nvSpPr>
            <p:cNvPr id="237" name="object 141">
              <a:extLst>
                <a:ext uri="{FF2B5EF4-FFF2-40B4-BE49-F238E27FC236}">
                  <a16:creationId xmlns:a16="http://schemas.microsoft.com/office/drawing/2014/main" id="{9BC85063-A205-478B-BC36-029BB3C63B2E}"/>
                </a:ext>
              </a:extLst>
            </p:cNvPr>
            <p:cNvSpPr/>
            <p:nvPr/>
          </p:nvSpPr>
          <p:spPr>
            <a:xfrm>
              <a:off x="2313119" y="351532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38" name="object 142">
              <a:extLst>
                <a:ext uri="{FF2B5EF4-FFF2-40B4-BE49-F238E27FC236}">
                  <a16:creationId xmlns:a16="http://schemas.microsoft.com/office/drawing/2014/main" id="{7D31E390-FF96-4110-B0C5-D92622E72F96}"/>
                </a:ext>
              </a:extLst>
            </p:cNvPr>
            <p:cNvSpPr/>
            <p:nvPr/>
          </p:nvSpPr>
          <p:spPr>
            <a:xfrm>
              <a:off x="2313119" y="351532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39" name="object 143">
              <a:extLst>
                <a:ext uri="{FF2B5EF4-FFF2-40B4-BE49-F238E27FC236}">
                  <a16:creationId xmlns:a16="http://schemas.microsoft.com/office/drawing/2014/main" id="{35F9EB04-2284-42DE-8B40-BA64B122C607}"/>
                </a:ext>
              </a:extLst>
            </p:cNvPr>
            <p:cNvSpPr/>
            <p:nvPr/>
          </p:nvSpPr>
          <p:spPr>
            <a:xfrm>
              <a:off x="3878051" y="3558549"/>
              <a:ext cx="368935" cy="487045"/>
            </a:xfrm>
            <a:custGeom>
              <a:avLst/>
              <a:gdLst/>
              <a:ahLst/>
              <a:cxnLst/>
              <a:rect l="l" t="t" r="r" b="b"/>
              <a:pathLst>
                <a:path w="368935" h="487045">
                  <a:moveTo>
                    <a:pt x="368399" y="487049"/>
                  </a:moveTo>
                  <a:lnTo>
                    <a:pt x="368399" y="214960"/>
                  </a:lnTo>
                  <a:lnTo>
                    <a:pt x="0" y="214960"/>
                  </a:lnTo>
                  <a:lnTo>
                    <a:pt x="0" y="0"/>
                  </a:lnTo>
                </a:path>
              </a:pathLst>
            </a:custGeom>
            <a:ln w="9524">
              <a:solidFill>
                <a:srgbClr val="222222"/>
              </a:solidFill>
            </a:ln>
          </p:spPr>
          <p:txBody>
            <a:bodyPr wrap="square" lIns="0" tIns="0" rIns="0" bIns="0" rtlCol="0"/>
            <a:lstStyle/>
            <a:p>
              <a:endParaRPr/>
            </a:p>
          </p:txBody>
        </p:sp>
        <p:sp>
          <p:nvSpPr>
            <p:cNvPr id="240" name="object 144">
              <a:extLst>
                <a:ext uri="{FF2B5EF4-FFF2-40B4-BE49-F238E27FC236}">
                  <a16:creationId xmlns:a16="http://schemas.microsoft.com/office/drawing/2014/main" id="{9BF3720A-1BC9-4E8E-BEA7-DEDFE8A5092F}"/>
                </a:ext>
              </a:extLst>
            </p:cNvPr>
            <p:cNvSpPr/>
            <p:nvPr/>
          </p:nvSpPr>
          <p:spPr>
            <a:xfrm>
              <a:off x="3862319" y="351532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41" name="object 145">
              <a:extLst>
                <a:ext uri="{FF2B5EF4-FFF2-40B4-BE49-F238E27FC236}">
                  <a16:creationId xmlns:a16="http://schemas.microsoft.com/office/drawing/2014/main" id="{4F9A2DEF-76D5-4557-82D0-11DB4A37FCD5}"/>
                </a:ext>
              </a:extLst>
            </p:cNvPr>
            <p:cNvSpPr/>
            <p:nvPr/>
          </p:nvSpPr>
          <p:spPr>
            <a:xfrm>
              <a:off x="3862319" y="351532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42" name="object 146">
              <a:extLst>
                <a:ext uri="{FF2B5EF4-FFF2-40B4-BE49-F238E27FC236}">
                  <a16:creationId xmlns:a16="http://schemas.microsoft.com/office/drawing/2014/main" id="{E09E2131-B519-4661-AF67-512042E48555}"/>
                </a:ext>
              </a:extLst>
            </p:cNvPr>
            <p:cNvSpPr/>
            <p:nvPr/>
          </p:nvSpPr>
          <p:spPr>
            <a:xfrm>
              <a:off x="4246451" y="3558549"/>
              <a:ext cx="1747520" cy="487045"/>
            </a:xfrm>
            <a:custGeom>
              <a:avLst/>
              <a:gdLst/>
              <a:ahLst/>
              <a:cxnLst/>
              <a:rect l="l" t="t" r="r" b="b"/>
              <a:pathLst>
                <a:path w="1747520" h="487045">
                  <a:moveTo>
                    <a:pt x="0" y="487049"/>
                  </a:moveTo>
                  <a:lnTo>
                    <a:pt x="0" y="214960"/>
                  </a:lnTo>
                  <a:lnTo>
                    <a:pt x="1747499" y="214960"/>
                  </a:lnTo>
                  <a:lnTo>
                    <a:pt x="1747499" y="0"/>
                  </a:lnTo>
                </a:path>
              </a:pathLst>
            </a:custGeom>
            <a:ln w="9524">
              <a:solidFill>
                <a:srgbClr val="222222"/>
              </a:solidFill>
            </a:ln>
          </p:spPr>
          <p:txBody>
            <a:bodyPr wrap="square" lIns="0" tIns="0" rIns="0" bIns="0" rtlCol="0"/>
            <a:lstStyle/>
            <a:p>
              <a:endParaRPr/>
            </a:p>
          </p:txBody>
        </p:sp>
        <p:sp>
          <p:nvSpPr>
            <p:cNvPr id="243" name="object 147">
              <a:extLst>
                <a:ext uri="{FF2B5EF4-FFF2-40B4-BE49-F238E27FC236}">
                  <a16:creationId xmlns:a16="http://schemas.microsoft.com/office/drawing/2014/main" id="{8E26968C-C699-4D36-8670-4A5C73907B1B}"/>
                </a:ext>
              </a:extLst>
            </p:cNvPr>
            <p:cNvSpPr/>
            <p:nvPr/>
          </p:nvSpPr>
          <p:spPr>
            <a:xfrm>
              <a:off x="5978219" y="351532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44" name="object 148">
              <a:extLst>
                <a:ext uri="{FF2B5EF4-FFF2-40B4-BE49-F238E27FC236}">
                  <a16:creationId xmlns:a16="http://schemas.microsoft.com/office/drawing/2014/main" id="{EA7524AD-2DCD-4690-B3BC-18019DC27E00}"/>
                </a:ext>
              </a:extLst>
            </p:cNvPr>
            <p:cNvSpPr/>
            <p:nvPr/>
          </p:nvSpPr>
          <p:spPr>
            <a:xfrm>
              <a:off x="5978219" y="351532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45" name="object 149">
              <a:extLst>
                <a:ext uri="{FF2B5EF4-FFF2-40B4-BE49-F238E27FC236}">
                  <a16:creationId xmlns:a16="http://schemas.microsoft.com/office/drawing/2014/main" id="{E0BE7578-C2FE-40BF-A319-5467CEC87CBE}"/>
                </a:ext>
              </a:extLst>
            </p:cNvPr>
            <p:cNvSpPr/>
            <p:nvPr/>
          </p:nvSpPr>
          <p:spPr>
            <a:xfrm>
              <a:off x="4085950" y="8622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246" name="object 150">
              <a:extLst>
                <a:ext uri="{FF2B5EF4-FFF2-40B4-BE49-F238E27FC236}">
                  <a16:creationId xmlns:a16="http://schemas.microsoft.com/office/drawing/2014/main" id="{5FAF6C76-4C0D-4C03-966F-881F85967741}"/>
                </a:ext>
              </a:extLst>
            </p:cNvPr>
            <p:cNvSpPr/>
            <p:nvPr/>
          </p:nvSpPr>
          <p:spPr>
            <a:xfrm>
              <a:off x="4085950" y="8622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47" name="object 151">
              <a:extLst>
                <a:ext uri="{FF2B5EF4-FFF2-40B4-BE49-F238E27FC236}">
                  <a16:creationId xmlns:a16="http://schemas.microsoft.com/office/drawing/2014/main" id="{1C9B6CF0-07F9-49A3-9E89-0B41FAF4E6F1}"/>
                </a:ext>
              </a:extLst>
            </p:cNvPr>
            <p:cNvSpPr/>
            <p:nvPr/>
          </p:nvSpPr>
          <p:spPr>
            <a:xfrm>
              <a:off x="4435400" y="8622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248" name="object 152">
              <a:extLst>
                <a:ext uri="{FF2B5EF4-FFF2-40B4-BE49-F238E27FC236}">
                  <a16:creationId xmlns:a16="http://schemas.microsoft.com/office/drawing/2014/main" id="{D6D26CD3-827E-47C1-AB9A-579670192D69}"/>
                </a:ext>
              </a:extLst>
            </p:cNvPr>
            <p:cNvSpPr/>
            <p:nvPr/>
          </p:nvSpPr>
          <p:spPr>
            <a:xfrm>
              <a:off x="4435400" y="8622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49" name="object 153">
            <a:extLst>
              <a:ext uri="{FF2B5EF4-FFF2-40B4-BE49-F238E27FC236}">
                <a16:creationId xmlns:a16="http://schemas.microsoft.com/office/drawing/2014/main" id="{559A4AEF-7490-4C9A-97F9-EF6E4ED271D6}"/>
              </a:ext>
            </a:extLst>
          </p:cNvPr>
          <p:cNvSpPr txBox="1"/>
          <p:nvPr/>
        </p:nvSpPr>
        <p:spPr>
          <a:xfrm>
            <a:off x="4469771" y="2081499"/>
            <a:ext cx="670560" cy="280035"/>
          </a:xfrm>
          <a:prstGeom prst="rect">
            <a:avLst/>
          </a:prstGeom>
        </p:spPr>
        <p:txBody>
          <a:bodyPr vert="horz" wrap="square" lIns="0" tIns="41910" rIns="0" bIns="0" rtlCol="0">
            <a:spAutoFit/>
          </a:bodyPr>
          <a:lstStyle/>
          <a:p>
            <a:pPr marL="93980">
              <a:lnSpc>
                <a:spcPct val="100000"/>
              </a:lnSpc>
              <a:spcBef>
                <a:spcPts val="330"/>
              </a:spcBef>
              <a:tabLst>
                <a:tab pos="443230" algn="l"/>
              </a:tabLst>
            </a:pP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250" name="object 154">
            <a:extLst>
              <a:ext uri="{FF2B5EF4-FFF2-40B4-BE49-F238E27FC236}">
                <a16:creationId xmlns:a16="http://schemas.microsoft.com/office/drawing/2014/main" id="{BC2F1E29-0649-4B15-805E-BE2D1AE2B1AE}"/>
              </a:ext>
            </a:extLst>
          </p:cNvPr>
          <p:cNvGrpSpPr/>
          <p:nvPr/>
        </p:nvGrpSpPr>
        <p:grpSpPr>
          <a:xfrm>
            <a:off x="4115559" y="2076737"/>
            <a:ext cx="330835" cy="289560"/>
            <a:chOff x="3731737" y="857537"/>
            <a:chExt cx="330835" cy="289560"/>
          </a:xfrm>
        </p:grpSpPr>
        <p:sp>
          <p:nvSpPr>
            <p:cNvPr id="251" name="object 155">
              <a:extLst>
                <a:ext uri="{FF2B5EF4-FFF2-40B4-BE49-F238E27FC236}">
                  <a16:creationId xmlns:a16="http://schemas.microsoft.com/office/drawing/2014/main" id="{C5C3D74B-03A1-49DB-B9D7-6B15FC73C498}"/>
                </a:ext>
              </a:extLst>
            </p:cNvPr>
            <p:cNvSpPr/>
            <p:nvPr/>
          </p:nvSpPr>
          <p:spPr>
            <a:xfrm>
              <a:off x="3736499" y="862299"/>
              <a:ext cx="321310" cy="280035"/>
            </a:xfrm>
            <a:custGeom>
              <a:avLst/>
              <a:gdLst/>
              <a:ahLst/>
              <a:cxnLst/>
              <a:rect l="l" t="t" r="r" b="b"/>
              <a:pathLst>
                <a:path w="321310" h="280034">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252" name="object 156">
              <a:extLst>
                <a:ext uri="{FF2B5EF4-FFF2-40B4-BE49-F238E27FC236}">
                  <a16:creationId xmlns:a16="http://schemas.microsoft.com/office/drawing/2014/main" id="{1E400066-C18B-48B1-880F-B80530AA39D2}"/>
                </a:ext>
              </a:extLst>
            </p:cNvPr>
            <p:cNvSpPr/>
            <p:nvPr/>
          </p:nvSpPr>
          <p:spPr>
            <a:xfrm>
              <a:off x="3736499" y="862299"/>
              <a:ext cx="321310" cy="280035"/>
            </a:xfrm>
            <a:custGeom>
              <a:avLst/>
              <a:gdLst/>
              <a:ahLst/>
              <a:cxnLst/>
              <a:rect l="l" t="t" r="r" b="b"/>
              <a:pathLst>
                <a:path w="321310" h="280034">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53" name="object 157">
            <a:extLst>
              <a:ext uri="{FF2B5EF4-FFF2-40B4-BE49-F238E27FC236}">
                <a16:creationId xmlns:a16="http://schemas.microsoft.com/office/drawing/2014/main" id="{09D23D87-365A-4A1C-8694-E271221421F0}"/>
              </a:ext>
            </a:extLst>
          </p:cNvPr>
          <p:cNvSpPr txBox="1"/>
          <p:nvPr/>
        </p:nvSpPr>
        <p:spPr>
          <a:xfrm>
            <a:off x="4120321" y="2081499"/>
            <a:ext cx="321310" cy="280035"/>
          </a:xfrm>
          <a:prstGeom prst="rect">
            <a:avLst/>
          </a:prstGeom>
        </p:spPr>
        <p:txBody>
          <a:bodyPr vert="horz" wrap="square" lIns="0" tIns="41910" rIns="0" bIns="0" rtlCol="0">
            <a:spAutoFit/>
          </a:bodyPr>
          <a:lstStyle/>
          <a:p>
            <a:pPr marL="93980">
              <a:lnSpc>
                <a:spcPct val="100000"/>
              </a:lnSpc>
              <a:spcBef>
                <a:spcPts val="330"/>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grpSp>
        <p:nvGrpSpPr>
          <p:cNvPr id="254" name="object 158">
            <a:extLst>
              <a:ext uri="{FF2B5EF4-FFF2-40B4-BE49-F238E27FC236}">
                <a16:creationId xmlns:a16="http://schemas.microsoft.com/office/drawing/2014/main" id="{69B00023-63F4-4776-B85D-5868313101DB}"/>
              </a:ext>
            </a:extLst>
          </p:cNvPr>
          <p:cNvGrpSpPr/>
          <p:nvPr/>
        </p:nvGrpSpPr>
        <p:grpSpPr>
          <a:xfrm>
            <a:off x="2708034" y="2370262"/>
            <a:ext cx="3674745" cy="711200"/>
            <a:chOff x="2324212" y="1151062"/>
            <a:chExt cx="3674745" cy="711200"/>
          </a:xfrm>
        </p:grpSpPr>
        <p:sp>
          <p:nvSpPr>
            <p:cNvPr id="255" name="object 159">
              <a:extLst>
                <a:ext uri="{FF2B5EF4-FFF2-40B4-BE49-F238E27FC236}">
                  <a16:creationId xmlns:a16="http://schemas.microsoft.com/office/drawing/2014/main" id="{B837FFAF-401D-44F1-BFBC-6128F771CC75}"/>
                </a:ext>
              </a:extLst>
            </p:cNvPr>
            <p:cNvSpPr/>
            <p:nvPr/>
          </p:nvSpPr>
          <p:spPr>
            <a:xfrm>
              <a:off x="3892449" y="1199050"/>
              <a:ext cx="354330" cy="649605"/>
            </a:xfrm>
            <a:custGeom>
              <a:avLst/>
              <a:gdLst/>
              <a:ahLst/>
              <a:cxnLst/>
              <a:rect l="l" t="t" r="r" b="b"/>
              <a:pathLst>
                <a:path w="354329" h="649605">
                  <a:moveTo>
                    <a:pt x="0" y="649049"/>
                  </a:moveTo>
                  <a:lnTo>
                    <a:pt x="0" y="302023"/>
                  </a:lnTo>
                  <a:lnTo>
                    <a:pt x="353999" y="302023"/>
                  </a:lnTo>
                  <a:lnTo>
                    <a:pt x="353999" y="0"/>
                  </a:lnTo>
                </a:path>
              </a:pathLst>
            </a:custGeom>
            <a:ln w="9524">
              <a:solidFill>
                <a:srgbClr val="222222"/>
              </a:solidFill>
            </a:ln>
          </p:spPr>
          <p:txBody>
            <a:bodyPr wrap="square" lIns="0" tIns="0" rIns="0" bIns="0" rtlCol="0"/>
            <a:lstStyle/>
            <a:p>
              <a:endParaRPr/>
            </a:p>
          </p:txBody>
        </p:sp>
        <p:sp>
          <p:nvSpPr>
            <p:cNvPr id="256" name="object 160">
              <a:extLst>
                <a:ext uri="{FF2B5EF4-FFF2-40B4-BE49-F238E27FC236}">
                  <a16:creationId xmlns:a16="http://schemas.microsoft.com/office/drawing/2014/main" id="{396D299C-1CAE-425B-83F7-99D5A3B8A9E5}"/>
                </a:ext>
              </a:extLst>
            </p:cNvPr>
            <p:cNvSpPr/>
            <p:nvPr/>
          </p:nvSpPr>
          <p:spPr>
            <a:xfrm>
              <a:off x="4230717" y="1155824"/>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57" name="object 161">
              <a:extLst>
                <a:ext uri="{FF2B5EF4-FFF2-40B4-BE49-F238E27FC236}">
                  <a16:creationId xmlns:a16="http://schemas.microsoft.com/office/drawing/2014/main" id="{00F5189E-B5B6-4BC5-B758-C1B1F30F7D0F}"/>
                </a:ext>
              </a:extLst>
            </p:cNvPr>
            <p:cNvSpPr/>
            <p:nvPr/>
          </p:nvSpPr>
          <p:spPr>
            <a:xfrm>
              <a:off x="4230717" y="1155824"/>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58" name="object 162">
              <a:extLst>
                <a:ext uri="{FF2B5EF4-FFF2-40B4-BE49-F238E27FC236}">
                  <a16:creationId xmlns:a16="http://schemas.microsoft.com/office/drawing/2014/main" id="{C40C75CC-C28C-42B6-AC99-7638A93BAF77}"/>
                </a:ext>
              </a:extLst>
            </p:cNvPr>
            <p:cNvSpPr/>
            <p:nvPr/>
          </p:nvSpPr>
          <p:spPr>
            <a:xfrm>
              <a:off x="2328974" y="1199075"/>
              <a:ext cx="1917700" cy="658495"/>
            </a:xfrm>
            <a:custGeom>
              <a:avLst/>
              <a:gdLst/>
              <a:ahLst/>
              <a:cxnLst/>
              <a:rect l="l" t="t" r="r" b="b"/>
              <a:pathLst>
                <a:path w="1917700" h="658494">
                  <a:moveTo>
                    <a:pt x="0" y="658049"/>
                  </a:moveTo>
                  <a:lnTo>
                    <a:pt x="0" y="300435"/>
                  </a:lnTo>
                  <a:lnTo>
                    <a:pt x="1917599" y="300435"/>
                  </a:lnTo>
                  <a:lnTo>
                    <a:pt x="1917599" y="0"/>
                  </a:lnTo>
                </a:path>
              </a:pathLst>
            </a:custGeom>
            <a:ln w="9524">
              <a:solidFill>
                <a:srgbClr val="222222"/>
              </a:solidFill>
            </a:ln>
          </p:spPr>
          <p:txBody>
            <a:bodyPr wrap="square" lIns="0" tIns="0" rIns="0" bIns="0" rtlCol="0"/>
            <a:lstStyle/>
            <a:p>
              <a:endParaRPr/>
            </a:p>
          </p:txBody>
        </p:sp>
        <p:sp>
          <p:nvSpPr>
            <p:cNvPr id="259" name="object 163">
              <a:extLst>
                <a:ext uri="{FF2B5EF4-FFF2-40B4-BE49-F238E27FC236}">
                  <a16:creationId xmlns:a16="http://schemas.microsoft.com/office/drawing/2014/main" id="{5D3FD8D4-F3D1-4D8A-9FE5-562596C762BD}"/>
                </a:ext>
              </a:extLst>
            </p:cNvPr>
            <p:cNvSpPr/>
            <p:nvPr/>
          </p:nvSpPr>
          <p:spPr>
            <a:xfrm>
              <a:off x="4230842" y="1155849"/>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60" name="object 164">
              <a:extLst>
                <a:ext uri="{FF2B5EF4-FFF2-40B4-BE49-F238E27FC236}">
                  <a16:creationId xmlns:a16="http://schemas.microsoft.com/office/drawing/2014/main" id="{F8986721-B389-4CD9-AB30-4BFDD2C58704}"/>
                </a:ext>
              </a:extLst>
            </p:cNvPr>
            <p:cNvSpPr/>
            <p:nvPr/>
          </p:nvSpPr>
          <p:spPr>
            <a:xfrm>
              <a:off x="4230842" y="1155849"/>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261" name="object 165">
              <a:extLst>
                <a:ext uri="{FF2B5EF4-FFF2-40B4-BE49-F238E27FC236}">
                  <a16:creationId xmlns:a16="http://schemas.microsoft.com/office/drawing/2014/main" id="{E62AE97D-01E9-49A4-9436-080C037F5E2F}"/>
                </a:ext>
              </a:extLst>
            </p:cNvPr>
            <p:cNvSpPr/>
            <p:nvPr/>
          </p:nvSpPr>
          <p:spPr>
            <a:xfrm>
              <a:off x="4246449" y="1199075"/>
              <a:ext cx="1747520" cy="658495"/>
            </a:xfrm>
            <a:custGeom>
              <a:avLst/>
              <a:gdLst/>
              <a:ahLst/>
              <a:cxnLst/>
              <a:rect l="l" t="t" r="r" b="b"/>
              <a:pathLst>
                <a:path w="1747520" h="658494">
                  <a:moveTo>
                    <a:pt x="1747499" y="658049"/>
                  </a:moveTo>
                  <a:lnTo>
                    <a:pt x="1747499" y="300435"/>
                  </a:lnTo>
                  <a:lnTo>
                    <a:pt x="0" y="300435"/>
                  </a:lnTo>
                  <a:lnTo>
                    <a:pt x="0" y="0"/>
                  </a:lnTo>
                </a:path>
              </a:pathLst>
            </a:custGeom>
            <a:ln w="9524">
              <a:solidFill>
                <a:srgbClr val="222222"/>
              </a:solidFill>
            </a:ln>
          </p:spPr>
          <p:txBody>
            <a:bodyPr wrap="square" lIns="0" tIns="0" rIns="0" bIns="0" rtlCol="0"/>
            <a:lstStyle/>
            <a:p>
              <a:endParaRPr/>
            </a:p>
          </p:txBody>
        </p:sp>
        <p:sp>
          <p:nvSpPr>
            <p:cNvPr id="262" name="object 166">
              <a:extLst>
                <a:ext uri="{FF2B5EF4-FFF2-40B4-BE49-F238E27FC236}">
                  <a16:creationId xmlns:a16="http://schemas.microsoft.com/office/drawing/2014/main" id="{6A6B0B35-BE41-4436-ABE6-A6923B361E10}"/>
                </a:ext>
              </a:extLst>
            </p:cNvPr>
            <p:cNvSpPr/>
            <p:nvPr/>
          </p:nvSpPr>
          <p:spPr>
            <a:xfrm>
              <a:off x="4230717" y="1155849"/>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263" name="object 167">
              <a:extLst>
                <a:ext uri="{FF2B5EF4-FFF2-40B4-BE49-F238E27FC236}">
                  <a16:creationId xmlns:a16="http://schemas.microsoft.com/office/drawing/2014/main" id="{96A85791-2F27-4AF3-8197-7BBE2830E530}"/>
                </a:ext>
              </a:extLst>
            </p:cNvPr>
            <p:cNvSpPr/>
            <p:nvPr/>
          </p:nvSpPr>
          <p:spPr>
            <a:xfrm>
              <a:off x="4230717" y="1155849"/>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grpSp>
      <p:sp>
        <p:nvSpPr>
          <p:cNvPr id="264" name="object 168">
            <a:extLst>
              <a:ext uri="{FF2B5EF4-FFF2-40B4-BE49-F238E27FC236}">
                <a16:creationId xmlns:a16="http://schemas.microsoft.com/office/drawing/2014/main" id="{6DEBD6BF-5EE7-43E2-83D1-FFB56217C88E}"/>
              </a:ext>
            </a:extLst>
          </p:cNvPr>
          <p:cNvSpPr txBox="1"/>
          <p:nvPr/>
        </p:nvSpPr>
        <p:spPr>
          <a:xfrm>
            <a:off x="4753797" y="2459663"/>
            <a:ext cx="103378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Concatenate</a:t>
            </a:r>
            <a:endParaRPr sz="1400">
              <a:latin typeface="Arial MT"/>
              <a:cs typeface="Arial MT"/>
            </a:endParaRPr>
          </a:p>
        </p:txBody>
      </p:sp>
      <p:sp>
        <p:nvSpPr>
          <p:cNvPr id="265" name="object 169">
            <a:extLst>
              <a:ext uri="{FF2B5EF4-FFF2-40B4-BE49-F238E27FC236}">
                <a16:creationId xmlns:a16="http://schemas.microsoft.com/office/drawing/2014/main" id="{637B86EA-E5C2-4535-8E3F-D4EA1B44B3A5}"/>
              </a:ext>
            </a:extLst>
          </p:cNvPr>
          <p:cNvSpPr txBox="1"/>
          <p:nvPr/>
        </p:nvSpPr>
        <p:spPr>
          <a:xfrm>
            <a:off x="4696194" y="4945347"/>
            <a:ext cx="3708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Split</a:t>
            </a:r>
            <a:endParaRPr sz="1400">
              <a:latin typeface="Arial MT"/>
              <a:cs typeface="Arial MT"/>
            </a:endParaRPr>
          </a:p>
        </p:txBody>
      </p:sp>
      <p:sp>
        <p:nvSpPr>
          <p:cNvPr id="4" name="矩形 3"/>
          <p:cNvSpPr/>
          <p:nvPr/>
        </p:nvSpPr>
        <p:spPr>
          <a:xfrm>
            <a:off x="695483" y="1552043"/>
            <a:ext cx="9143882" cy="338554"/>
          </a:xfrm>
          <a:prstGeom prst="rect">
            <a:avLst/>
          </a:prstGeom>
        </p:spPr>
        <p:txBody>
          <a:bodyPr wrap="square">
            <a:spAutoFit/>
          </a:bodyPr>
          <a:lstStyle/>
          <a:p>
            <a:pPr marL="285750" indent="-285750">
              <a:buFont typeface="Arial" panose="020B0604020202020204" pitchFamily="34" charset="0"/>
              <a:buChar char="•"/>
            </a:pPr>
            <a:r>
              <a:rPr lang="zh-CN" altLang="en-US" sz="1600" b="1" dirty="0"/>
              <a:t>多头自注意力</a:t>
            </a:r>
            <a:r>
              <a:rPr lang="zh-CN" altLang="en-US" sz="1600" dirty="0"/>
              <a:t>，</a:t>
            </a:r>
            <a:r>
              <a:rPr lang="zh-CN" altLang="en-US" sz="1600" dirty="0"/>
              <a:t>将模型分为多个头，</a:t>
            </a:r>
            <a:r>
              <a:rPr lang="zh-CN" altLang="en-US" sz="1600" b="1" dirty="0"/>
              <a:t>形成多个子空间</a:t>
            </a:r>
            <a:r>
              <a:rPr lang="zh-CN" altLang="en-US" sz="1600" dirty="0"/>
              <a:t>，可以让模型去关注不同方面的信息</a:t>
            </a:r>
            <a:endParaRPr lang="en-US" altLang="zh-CN" sz="1600" dirty="0"/>
          </a:p>
        </p:txBody>
      </p:sp>
      <p:grpSp>
        <p:nvGrpSpPr>
          <p:cNvPr id="7" name="组合 6"/>
          <p:cNvGrpSpPr/>
          <p:nvPr/>
        </p:nvGrpSpPr>
        <p:grpSpPr>
          <a:xfrm>
            <a:off x="346578" y="5225526"/>
            <a:ext cx="2396622" cy="1316400"/>
            <a:chOff x="346578" y="5225526"/>
            <a:chExt cx="2396622" cy="1316400"/>
          </a:xfrm>
        </p:grpSpPr>
        <p:pic>
          <p:nvPicPr>
            <p:cNvPr id="5" name="图片 4"/>
            <p:cNvPicPr>
              <a:picLocks noChangeAspect="1"/>
            </p:cNvPicPr>
            <p:nvPr/>
          </p:nvPicPr>
          <p:blipFill>
            <a:blip r:embed="rId3"/>
            <a:stretch>
              <a:fillRect/>
            </a:stretch>
          </p:blipFill>
          <p:spPr>
            <a:xfrm>
              <a:off x="346578" y="5225526"/>
              <a:ext cx="2396622" cy="1316400"/>
            </a:xfrm>
            <a:prstGeom prst="rect">
              <a:avLst/>
            </a:prstGeom>
          </p:spPr>
        </p:pic>
        <p:pic>
          <p:nvPicPr>
            <p:cNvPr id="6" name="图片 5"/>
            <p:cNvPicPr>
              <a:picLocks noChangeAspect="1"/>
            </p:cNvPicPr>
            <p:nvPr/>
          </p:nvPicPr>
          <p:blipFill>
            <a:blip r:embed="rId4"/>
            <a:stretch>
              <a:fillRect/>
            </a:stretch>
          </p:blipFill>
          <p:spPr>
            <a:xfrm>
              <a:off x="1846692" y="5379025"/>
              <a:ext cx="847150" cy="1097278"/>
            </a:xfrm>
            <a:prstGeom prst="rect">
              <a:avLst/>
            </a:prstGeom>
          </p:spPr>
        </p:pic>
      </p:grpSp>
    </p:spTree>
    <p:extLst>
      <p:ext uri="{BB962C8B-B14F-4D97-AF65-F5344CB8AC3E}">
        <p14:creationId xmlns:p14="http://schemas.microsoft.com/office/powerpoint/2010/main" val="91350385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4E445C-3D18-4FF4-BAF3-9706BB064F5F}"/>
              </a:ext>
            </a:extLst>
          </p:cNvPr>
          <p:cNvSpPr>
            <a:spLocks noGrp="1"/>
          </p:cNvSpPr>
          <p:nvPr>
            <p:ph type="title"/>
          </p:nvPr>
        </p:nvSpPr>
        <p:spPr>
          <a:xfrm>
            <a:off x="357158" y="207818"/>
            <a:ext cx="8615392" cy="677129"/>
          </a:xfrm>
        </p:spPr>
        <p:txBody>
          <a:bodyPr/>
          <a:lstStyle/>
          <a:p>
            <a:r>
              <a:rPr lang="en-US" altLang="zh-CN" spc="-30" dirty="0" smtClean="0"/>
              <a:t>Variable </a:t>
            </a:r>
            <a:r>
              <a:rPr lang="en-US" altLang="zh-CN" spc="-5" dirty="0"/>
              <a:t>length</a:t>
            </a:r>
            <a:r>
              <a:rPr lang="en-US" altLang="zh-CN" spc="-25" dirty="0"/>
              <a:t> </a:t>
            </a:r>
            <a:r>
              <a:rPr lang="en-US" altLang="zh-CN" dirty="0"/>
              <a:t>computation </a:t>
            </a:r>
            <a:r>
              <a:rPr lang="en-US" altLang="zh-CN" spc="-765" dirty="0"/>
              <a:t> </a:t>
            </a:r>
            <a:r>
              <a:rPr lang="en-US" altLang="zh-CN" spc="-5" dirty="0"/>
              <a:t>graph</a:t>
            </a:r>
            <a:r>
              <a:rPr lang="en-US" altLang="zh-CN" spc="-10" dirty="0"/>
              <a:t> </a:t>
            </a:r>
            <a:r>
              <a:rPr lang="en-US" altLang="zh-CN" spc="-5" dirty="0"/>
              <a:t>with</a:t>
            </a:r>
            <a:r>
              <a:rPr lang="en-US" altLang="zh-CN" spc="-10" dirty="0"/>
              <a:t> </a:t>
            </a:r>
            <a:r>
              <a:rPr lang="en-US" altLang="zh-CN" b="1" dirty="0"/>
              <a:t>shared</a:t>
            </a:r>
            <a:r>
              <a:rPr lang="en-US" altLang="zh-CN" spc="-10" dirty="0"/>
              <a:t> </a:t>
            </a:r>
            <a:r>
              <a:rPr lang="en-US" altLang="zh-CN" spc="-5" dirty="0"/>
              <a:t>weights</a:t>
            </a:r>
            <a:endParaRPr lang="zh-CN" altLang="en-US" dirty="0"/>
          </a:p>
        </p:txBody>
      </p:sp>
      <p:pic>
        <p:nvPicPr>
          <p:cNvPr id="5" name="object 3">
            <a:extLst>
              <a:ext uri="{FF2B5EF4-FFF2-40B4-BE49-F238E27FC236}">
                <a16:creationId xmlns:a16="http://schemas.microsoft.com/office/drawing/2014/main" id="{3AD400D5-CF38-443F-90EF-81D96A53966E}"/>
              </a:ext>
            </a:extLst>
          </p:cNvPr>
          <p:cNvPicPr/>
          <p:nvPr/>
        </p:nvPicPr>
        <p:blipFill>
          <a:blip r:embed="rId3" cstate="print"/>
          <a:stretch>
            <a:fillRect/>
          </a:stretch>
        </p:blipFill>
        <p:spPr>
          <a:xfrm>
            <a:off x="541229" y="1451445"/>
            <a:ext cx="8245554" cy="4335009"/>
          </a:xfrm>
          <a:prstGeom prst="rect">
            <a:avLst/>
          </a:prstGeom>
        </p:spPr>
      </p:pic>
      <p:sp>
        <p:nvSpPr>
          <p:cNvPr id="6" name="object 4">
            <a:extLst>
              <a:ext uri="{FF2B5EF4-FFF2-40B4-BE49-F238E27FC236}">
                <a16:creationId xmlns:a16="http://schemas.microsoft.com/office/drawing/2014/main" id="{20432C04-A7CE-45BD-B882-1A5ABCE2B7CB}"/>
              </a:ext>
            </a:extLst>
          </p:cNvPr>
          <p:cNvSpPr txBox="1"/>
          <p:nvPr/>
        </p:nvSpPr>
        <p:spPr>
          <a:xfrm>
            <a:off x="759400" y="3781629"/>
            <a:ext cx="288290"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Arial MT"/>
                <a:cs typeface="Arial MT"/>
              </a:rPr>
              <a:t>h</a:t>
            </a:r>
            <a:r>
              <a:rPr sz="1800" baseline="-32407" dirty="0">
                <a:latin typeface="Arial MT"/>
                <a:cs typeface="Arial MT"/>
              </a:rPr>
              <a:t>0</a:t>
            </a:r>
            <a:endParaRPr sz="1800" baseline="-32407">
              <a:latin typeface="Arial MT"/>
              <a:cs typeface="Arial MT"/>
            </a:endParaRPr>
          </a:p>
        </p:txBody>
      </p:sp>
      <p:sp>
        <p:nvSpPr>
          <p:cNvPr id="7" name="object 5">
            <a:extLst>
              <a:ext uri="{FF2B5EF4-FFF2-40B4-BE49-F238E27FC236}">
                <a16:creationId xmlns:a16="http://schemas.microsoft.com/office/drawing/2014/main" id="{488695FA-3796-445F-9F71-CEAD82C21645}"/>
              </a:ext>
            </a:extLst>
          </p:cNvPr>
          <p:cNvSpPr txBox="1"/>
          <p:nvPr/>
        </p:nvSpPr>
        <p:spPr>
          <a:xfrm>
            <a:off x="619017" y="5026080"/>
            <a:ext cx="31369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W</a:t>
            </a:r>
          </a:p>
        </p:txBody>
      </p:sp>
      <p:graphicFrame>
        <p:nvGraphicFramePr>
          <p:cNvPr id="8" name="object 6">
            <a:extLst>
              <a:ext uri="{FF2B5EF4-FFF2-40B4-BE49-F238E27FC236}">
                <a16:creationId xmlns:a16="http://schemas.microsoft.com/office/drawing/2014/main" id="{3D63E84F-39BA-4920-9EF0-B1BF4891EE1C}"/>
              </a:ext>
            </a:extLst>
          </p:cNvPr>
          <p:cNvGraphicFramePr>
            <a:graphicFrameLocks noGrp="1"/>
          </p:cNvGraphicFramePr>
          <p:nvPr>
            <p:extLst>
              <p:ext uri="{D42A27DB-BD31-4B8C-83A1-F6EECF244321}">
                <p14:modId xmlns:p14="http://schemas.microsoft.com/office/powerpoint/2010/main" val="2146791786"/>
              </p:ext>
            </p:extLst>
          </p:nvPr>
        </p:nvGraphicFramePr>
        <p:xfrm>
          <a:off x="1512836" y="2659183"/>
          <a:ext cx="7199629" cy="2576490"/>
        </p:xfrm>
        <a:graphic>
          <a:graphicData uri="http://schemas.openxmlformats.org/drawingml/2006/table">
            <a:tbl>
              <a:tblPr firstRow="1" bandRow="1">
                <a:tableStyleId>{2D5ABB26-0587-4C30-8999-92F81FD0307C}</a:tableStyleId>
              </a:tblPr>
              <a:tblGrid>
                <a:gridCol w="638175">
                  <a:extLst>
                    <a:ext uri="{9D8B030D-6E8A-4147-A177-3AD203B41FA5}">
                      <a16:colId xmlns:a16="http://schemas.microsoft.com/office/drawing/2014/main" val="20000"/>
                    </a:ext>
                  </a:extLst>
                </a:gridCol>
                <a:gridCol w="806450">
                  <a:extLst>
                    <a:ext uri="{9D8B030D-6E8A-4147-A177-3AD203B41FA5}">
                      <a16:colId xmlns:a16="http://schemas.microsoft.com/office/drawing/2014/main" val="20001"/>
                    </a:ext>
                  </a:extLst>
                </a:gridCol>
                <a:gridCol w="884555">
                  <a:extLst>
                    <a:ext uri="{9D8B030D-6E8A-4147-A177-3AD203B41FA5}">
                      <a16:colId xmlns:a16="http://schemas.microsoft.com/office/drawing/2014/main" val="20002"/>
                    </a:ext>
                  </a:extLst>
                </a:gridCol>
                <a:gridCol w="803275">
                  <a:extLst>
                    <a:ext uri="{9D8B030D-6E8A-4147-A177-3AD203B41FA5}">
                      <a16:colId xmlns:a16="http://schemas.microsoft.com/office/drawing/2014/main" val="20003"/>
                    </a:ext>
                  </a:extLst>
                </a:gridCol>
                <a:gridCol w="879474">
                  <a:extLst>
                    <a:ext uri="{9D8B030D-6E8A-4147-A177-3AD203B41FA5}">
                      <a16:colId xmlns:a16="http://schemas.microsoft.com/office/drawing/2014/main" val="20004"/>
                    </a:ext>
                  </a:extLst>
                </a:gridCol>
                <a:gridCol w="869950">
                  <a:extLst>
                    <a:ext uri="{9D8B030D-6E8A-4147-A177-3AD203B41FA5}">
                      <a16:colId xmlns:a16="http://schemas.microsoft.com/office/drawing/2014/main" val="20005"/>
                    </a:ext>
                  </a:extLst>
                </a:gridCol>
                <a:gridCol w="868045">
                  <a:extLst>
                    <a:ext uri="{9D8B030D-6E8A-4147-A177-3AD203B41FA5}">
                      <a16:colId xmlns:a16="http://schemas.microsoft.com/office/drawing/2014/main" val="20006"/>
                    </a:ext>
                  </a:extLst>
                </a:gridCol>
                <a:gridCol w="872490">
                  <a:extLst>
                    <a:ext uri="{9D8B030D-6E8A-4147-A177-3AD203B41FA5}">
                      <a16:colId xmlns:a16="http://schemas.microsoft.com/office/drawing/2014/main" val="20007"/>
                    </a:ext>
                  </a:extLst>
                </a:gridCol>
                <a:gridCol w="577215">
                  <a:extLst>
                    <a:ext uri="{9D8B030D-6E8A-4147-A177-3AD203B41FA5}">
                      <a16:colId xmlns:a16="http://schemas.microsoft.com/office/drawing/2014/main" val="20008"/>
                    </a:ext>
                  </a:extLst>
                </a:gridCol>
              </a:tblGrid>
              <a:tr h="1900066">
                <a:tc>
                  <a:txBody>
                    <a:bodyPr/>
                    <a:lstStyle/>
                    <a:p>
                      <a:pPr>
                        <a:lnSpc>
                          <a:spcPct val="100000"/>
                        </a:lnSpc>
                      </a:pPr>
                      <a:endParaRPr sz="3400">
                        <a:latin typeface="Times New Roman"/>
                        <a:cs typeface="Times New Roman"/>
                      </a:endParaRPr>
                    </a:p>
                    <a:p>
                      <a:pPr>
                        <a:lnSpc>
                          <a:spcPct val="100000"/>
                        </a:lnSpc>
                        <a:spcBef>
                          <a:spcPts val="45"/>
                        </a:spcBef>
                      </a:pPr>
                      <a:endParaRPr sz="4000">
                        <a:latin typeface="Times New Roman"/>
                        <a:cs typeface="Times New Roman"/>
                      </a:endParaRPr>
                    </a:p>
                    <a:p>
                      <a:pPr marR="321945" algn="r">
                        <a:lnSpc>
                          <a:spcPct val="100000"/>
                        </a:lnSpc>
                      </a:pPr>
                      <a:r>
                        <a:rPr sz="2400" dirty="0">
                          <a:latin typeface="Arial MT"/>
                          <a:cs typeface="Arial MT"/>
                        </a:rPr>
                        <a:t>f</a:t>
                      </a:r>
                      <a:r>
                        <a:rPr sz="2400" baseline="-31250" dirty="0">
                          <a:latin typeface="Arial MT"/>
                          <a:cs typeface="Arial MT"/>
                        </a:rPr>
                        <a:t>W</a:t>
                      </a:r>
                      <a:endParaRPr sz="2400" baseline="-31250">
                        <a:latin typeface="Arial MT"/>
                        <a:cs typeface="Arial MT"/>
                      </a:endParaRPr>
                    </a:p>
                  </a:txBody>
                  <a:tcPr marL="0" marR="0" marT="0" marB="0"/>
                </a:tc>
                <a:tc>
                  <a:txBody>
                    <a:bodyPr/>
                    <a:lstStyle/>
                    <a:p>
                      <a:pPr marL="59055" algn="ctr">
                        <a:lnSpc>
                          <a:spcPct val="100000"/>
                        </a:lnSpc>
                        <a:spcBef>
                          <a:spcPts val="40"/>
                        </a:spcBef>
                      </a:pPr>
                      <a:r>
                        <a:rPr sz="1800" dirty="0">
                          <a:latin typeface="Arial MT"/>
                          <a:cs typeface="Arial MT"/>
                        </a:rPr>
                        <a:t>y</a:t>
                      </a:r>
                      <a:r>
                        <a:rPr sz="1800" baseline="-32407" dirty="0">
                          <a:latin typeface="Arial MT"/>
                          <a:cs typeface="Arial MT"/>
                        </a:rPr>
                        <a:t>1</a:t>
                      </a:r>
                      <a:endParaRPr sz="1800" baseline="-32407">
                        <a:latin typeface="Arial MT"/>
                        <a:cs typeface="Arial MT"/>
                      </a:endParaRPr>
                    </a:p>
                    <a:p>
                      <a:pPr>
                        <a:lnSpc>
                          <a:spcPct val="100000"/>
                        </a:lnSpc>
                      </a:pPr>
                      <a:endParaRPr sz="2500">
                        <a:latin typeface="Times New Roman"/>
                        <a:cs typeface="Times New Roman"/>
                      </a:endParaRPr>
                    </a:p>
                    <a:p>
                      <a:pPr>
                        <a:lnSpc>
                          <a:spcPct val="100000"/>
                        </a:lnSpc>
                        <a:spcBef>
                          <a:spcPts val="10"/>
                        </a:spcBef>
                      </a:pPr>
                      <a:endParaRPr sz="3350">
                        <a:latin typeface="Times New Roman"/>
                        <a:cs typeface="Times New Roman"/>
                      </a:endParaRPr>
                    </a:p>
                    <a:p>
                      <a:pPr marL="59055" algn="ctr">
                        <a:lnSpc>
                          <a:spcPct val="100000"/>
                        </a:lnSpc>
                      </a:pPr>
                      <a:r>
                        <a:rPr sz="1800" dirty="0">
                          <a:latin typeface="Arial MT"/>
                          <a:cs typeface="Arial MT"/>
                        </a:rPr>
                        <a:t>h</a:t>
                      </a:r>
                      <a:r>
                        <a:rPr sz="1800" baseline="-32407" dirty="0">
                          <a:latin typeface="Arial MT"/>
                          <a:cs typeface="Arial MT"/>
                        </a:rPr>
                        <a:t>1</a:t>
                      </a:r>
                      <a:endParaRPr sz="1800" baseline="-32407">
                        <a:latin typeface="Arial MT"/>
                        <a:cs typeface="Arial MT"/>
                      </a:endParaRPr>
                    </a:p>
                  </a:txBody>
                  <a:tcPr marL="0" marR="0" marT="5080" marB="0"/>
                </a:tc>
                <a:tc>
                  <a:txBody>
                    <a:bodyPr/>
                    <a:lstStyle/>
                    <a:p>
                      <a:pPr marL="340995">
                        <a:lnSpc>
                          <a:spcPct val="100000"/>
                        </a:lnSpc>
                        <a:spcBef>
                          <a:spcPts val="40"/>
                        </a:spcBef>
                      </a:pPr>
                      <a:r>
                        <a:rPr sz="1800" dirty="0">
                          <a:latin typeface="Arial MT"/>
                          <a:cs typeface="Arial MT"/>
                        </a:rPr>
                        <a:t>L</a:t>
                      </a:r>
                      <a:r>
                        <a:rPr sz="1800" baseline="-32407" dirty="0">
                          <a:latin typeface="Arial MT"/>
                          <a:cs typeface="Arial MT"/>
                        </a:rPr>
                        <a:t>1</a:t>
                      </a:r>
                      <a:endParaRPr sz="1800" baseline="-32407">
                        <a:latin typeface="Arial MT"/>
                        <a:cs typeface="Arial MT"/>
                      </a:endParaRPr>
                    </a:p>
                    <a:p>
                      <a:pPr>
                        <a:lnSpc>
                          <a:spcPct val="100000"/>
                        </a:lnSpc>
                      </a:pPr>
                      <a:endParaRPr sz="2500">
                        <a:latin typeface="Times New Roman"/>
                        <a:cs typeface="Times New Roman"/>
                      </a:endParaRPr>
                    </a:p>
                    <a:p>
                      <a:pPr>
                        <a:lnSpc>
                          <a:spcPct val="100000"/>
                        </a:lnSpc>
                        <a:spcBef>
                          <a:spcPts val="30"/>
                        </a:spcBef>
                      </a:pPr>
                      <a:endParaRPr sz="3000">
                        <a:latin typeface="Times New Roman"/>
                        <a:cs typeface="Times New Roman"/>
                      </a:endParaRPr>
                    </a:p>
                    <a:p>
                      <a:pPr marL="267335">
                        <a:lnSpc>
                          <a:spcPct val="100000"/>
                        </a:lnSpc>
                      </a:pPr>
                      <a:r>
                        <a:rPr sz="2400" dirty="0">
                          <a:latin typeface="Arial MT"/>
                          <a:cs typeface="Arial MT"/>
                        </a:rPr>
                        <a:t>f</a:t>
                      </a:r>
                      <a:r>
                        <a:rPr sz="2400" baseline="-31250" dirty="0">
                          <a:latin typeface="Arial MT"/>
                          <a:cs typeface="Arial MT"/>
                        </a:rPr>
                        <a:t>W</a:t>
                      </a:r>
                      <a:endParaRPr sz="2400" baseline="-31250">
                        <a:latin typeface="Arial MT"/>
                        <a:cs typeface="Arial MT"/>
                      </a:endParaRPr>
                    </a:p>
                  </a:txBody>
                  <a:tcPr marL="0" marR="0" marT="5080" marB="0"/>
                </a:tc>
                <a:tc>
                  <a:txBody>
                    <a:bodyPr/>
                    <a:lstStyle/>
                    <a:p>
                      <a:pPr marL="337185">
                        <a:lnSpc>
                          <a:spcPts val="1989"/>
                        </a:lnSpc>
                      </a:pPr>
                      <a:r>
                        <a:rPr sz="1800" dirty="0">
                          <a:latin typeface="Arial MT"/>
                          <a:cs typeface="Arial MT"/>
                        </a:rPr>
                        <a:t>y</a:t>
                      </a:r>
                      <a:r>
                        <a:rPr sz="1800" baseline="-32407" dirty="0">
                          <a:latin typeface="Arial MT"/>
                          <a:cs typeface="Arial MT"/>
                        </a:rPr>
                        <a:t>2</a:t>
                      </a:r>
                      <a:endParaRPr sz="1800" baseline="-32407">
                        <a:latin typeface="Arial MT"/>
                        <a:cs typeface="Arial MT"/>
                      </a:endParaRPr>
                    </a:p>
                    <a:p>
                      <a:pPr>
                        <a:lnSpc>
                          <a:spcPct val="100000"/>
                        </a:lnSpc>
                      </a:pPr>
                      <a:endParaRPr sz="2500">
                        <a:latin typeface="Times New Roman"/>
                        <a:cs typeface="Times New Roman"/>
                      </a:endParaRPr>
                    </a:p>
                    <a:p>
                      <a:pPr>
                        <a:lnSpc>
                          <a:spcPct val="100000"/>
                        </a:lnSpc>
                        <a:spcBef>
                          <a:spcPts val="45"/>
                        </a:spcBef>
                      </a:pPr>
                      <a:endParaRPr sz="3500">
                        <a:latin typeface="Times New Roman"/>
                        <a:cs typeface="Times New Roman"/>
                      </a:endParaRPr>
                    </a:p>
                    <a:p>
                      <a:pPr marL="330835">
                        <a:lnSpc>
                          <a:spcPct val="100000"/>
                        </a:lnSpc>
                        <a:spcBef>
                          <a:spcPts val="5"/>
                        </a:spcBef>
                      </a:pPr>
                      <a:r>
                        <a:rPr sz="1800" dirty="0">
                          <a:latin typeface="Arial MT"/>
                          <a:cs typeface="Arial MT"/>
                        </a:rPr>
                        <a:t>h</a:t>
                      </a:r>
                      <a:r>
                        <a:rPr sz="1800" baseline="-32407" dirty="0">
                          <a:latin typeface="Arial MT"/>
                          <a:cs typeface="Arial MT"/>
                        </a:rPr>
                        <a:t>2</a:t>
                      </a:r>
                      <a:endParaRPr sz="1800" baseline="-32407">
                        <a:latin typeface="Arial MT"/>
                        <a:cs typeface="Arial MT"/>
                      </a:endParaRPr>
                    </a:p>
                  </a:txBody>
                  <a:tcPr marL="0" marR="0" marT="0" marB="0"/>
                </a:tc>
                <a:tc>
                  <a:txBody>
                    <a:bodyPr/>
                    <a:lstStyle/>
                    <a:p>
                      <a:pPr marL="338455">
                        <a:lnSpc>
                          <a:spcPts val="1989"/>
                        </a:lnSpc>
                      </a:pPr>
                      <a:r>
                        <a:rPr sz="1800" dirty="0">
                          <a:latin typeface="Arial MT"/>
                          <a:cs typeface="Arial MT"/>
                        </a:rPr>
                        <a:t>L</a:t>
                      </a:r>
                      <a:r>
                        <a:rPr sz="1800" baseline="-32407" dirty="0">
                          <a:latin typeface="Arial MT"/>
                          <a:cs typeface="Arial MT"/>
                        </a:rPr>
                        <a:t>2</a:t>
                      </a:r>
                      <a:endParaRPr sz="1800" baseline="-32407">
                        <a:latin typeface="Arial MT"/>
                        <a:cs typeface="Arial MT"/>
                      </a:endParaRPr>
                    </a:p>
                    <a:p>
                      <a:pPr>
                        <a:lnSpc>
                          <a:spcPct val="100000"/>
                        </a:lnSpc>
                      </a:pPr>
                      <a:endParaRPr sz="2500">
                        <a:latin typeface="Times New Roman"/>
                        <a:cs typeface="Times New Roman"/>
                      </a:endParaRPr>
                    </a:p>
                    <a:p>
                      <a:pPr>
                        <a:lnSpc>
                          <a:spcPct val="100000"/>
                        </a:lnSpc>
                        <a:spcBef>
                          <a:spcPts val="10"/>
                        </a:spcBef>
                      </a:pPr>
                      <a:endParaRPr sz="3200">
                        <a:latin typeface="Times New Roman"/>
                        <a:cs typeface="Times New Roman"/>
                      </a:endParaRPr>
                    </a:p>
                    <a:p>
                      <a:pPr marL="259715">
                        <a:lnSpc>
                          <a:spcPct val="100000"/>
                        </a:lnSpc>
                      </a:pPr>
                      <a:r>
                        <a:rPr sz="2400" dirty="0">
                          <a:latin typeface="Arial MT"/>
                          <a:cs typeface="Arial MT"/>
                        </a:rPr>
                        <a:t>f</a:t>
                      </a:r>
                      <a:r>
                        <a:rPr sz="2400" baseline="-31250" dirty="0">
                          <a:latin typeface="Arial MT"/>
                          <a:cs typeface="Arial MT"/>
                        </a:rPr>
                        <a:t>W</a:t>
                      </a:r>
                      <a:endParaRPr sz="2400" baseline="-31250">
                        <a:latin typeface="Arial MT"/>
                        <a:cs typeface="Arial MT"/>
                      </a:endParaRPr>
                    </a:p>
                  </a:txBody>
                  <a:tcPr marL="0" marR="0" marT="0" marB="0"/>
                </a:tc>
                <a:tc>
                  <a:txBody>
                    <a:bodyPr/>
                    <a:lstStyle/>
                    <a:p>
                      <a:pPr algn="ctr">
                        <a:lnSpc>
                          <a:spcPts val="1989"/>
                        </a:lnSpc>
                      </a:pPr>
                      <a:r>
                        <a:rPr sz="1800" dirty="0">
                          <a:latin typeface="Arial MT"/>
                          <a:cs typeface="Arial MT"/>
                        </a:rPr>
                        <a:t>y</a:t>
                      </a:r>
                      <a:r>
                        <a:rPr sz="1800" baseline="-32407" dirty="0">
                          <a:latin typeface="Arial MT"/>
                          <a:cs typeface="Arial MT"/>
                        </a:rPr>
                        <a:t>3</a:t>
                      </a:r>
                      <a:endParaRPr sz="1800" baseline="-32407">
                        <a:latin typeface="Arial MT"/>
                        <a:cs typeface="Arial MT"/>
                      </a:endParaRPr>
                    </a:p>
                    <a:p>
                      <a:pPr>
                        <a:lnSpc>
                          <a:spcPct val="100000"/>
                        </a:lnSpc>
                      </a:pPr>
                      <a:endParaRPr sz="2500">
                        <a:latin typeface="Times New Roman"/>
                        <a:cs typeface="Times New Roman"/>
                      </a:endParaRPr>
                    </a:p>
                    <a:p>
                      <a:pPr>
                        <a:lnSpc>
                          <a:spcPct val="100000"/>
                        </a:lnSpc>
                        <a:spcBef>
                          <a:spcPts val="45"/>
                        </a:spcBef>
                      </a:pPr>
                      <a:endParaRPr sz="3500">
                        <a:latin typeface="Times New Roman"/>
                        <a:cs typeface="Times New Roman"/>
                      </a:endParaRPr>
                    </a:p>
                    <a:p>
                      <a:pPr algn="ctr">
                        <a:lnSpc>
                          <a:spcPct val="100000"/>
                        </a:lnSpc>
                        <a:spcBef>
                          <a:spcPts val="5"/>
                        </a:spcBef>
                      </a:pPr>
                      <a:r>
                        <a:rPr sz="1800" dirty="0">
                          <a:latin typeface="Arial MT"/>
                          <a:cs typeface="Arial MT"/>
                        </a:rPr>
                        <a:t>h</a:t>
                      </a:r>
                      <a:r>
                        <a:rPr sz="1800" baseline="-32407" dirty="0">
                          <a:latin typeface="Arial MT"/>
                          <a:cs typeface="Arial MT"/>
                        </a:rPr>
                        <a:t>3</a:t>
                      </a:r>
                      <a:endParaRPr sz="1800" baseline="-32407">
                        <a:latin typeface="Arial MT"/>
                        <a:cs typeface="Arial MT"/>
                      </a:endParaRPr>
                    </a:p>
                  </a:txBody>
                  <a:tcPr marL="0" marR="0" marT="0" marB="0"/>
                </a:tc>
                <a:tc>
                  <a:txBody>
                    <a:bodyPr/>
                    <a:lstStyle/>
                    <a:p>
                      <a:pPr marL="1905" algn="ctr">
                        <a:lnSpc>
                          <a:spcPts val="1989"/>
                        </a:lnSpc>
                      </a:pPr>
                      <a:r>
                        <a:rPr sz="1800" dirty="0">
                          <a:latin typeface="Arial MT"/>
                          <a:cs typeface="Arial MT"/>
                        </a:rPr>
                        <a:t>L</a:t>
                      </a:r>
                      <a:r>
                        <a:rPr sz="1800" baseline="-32407" dirty="0">
                          <a:latin typeface="Arial MT"/>
                          <a:cs typeface="Arial MT"/>
                        </a:rPr>
                        <a:t>3</a:t>
                      </a:r>
                      <a:endParaRPr sz="1800" baseline="-32407">
                        <a:latin typeface="Arial MT"/>
                        <a:cs typeface="Arial MT"/>
                      </a:endParaRPr>
                    </a:p>
                    <a:p>
                      <a:pPr>
                        <a:lnSpc>
                          <a:spcPct val="100000"/>
                        </a:lnSpc>
                      </a:pPr>
                      <a:endParaRPr sz="2500">
                        <a:latin typeface="Times New Roman"/>
                        <a:cs typeface="Times New Roman"/>
                      </a:endParaRPr>
                    </a:p>
                    <a:p>
                      <a:pPr marL="15240" algn="ctr">
                        <a:lnSpc>
                          <a:spcPct val="100000"/>
                        </a:lnSpc>
                        <a:spcBef>
                          <a:spcPts val="2080"/>
                        </a:spcBef>
                      </a:pPr>
                      <a:r>
                        <a:rPr sz="4800" dirty="0">
                          <a:latin typeface="Arial MT"/>
                          <a:cs typeface="Arial MT"/>
                        </a:rPr>
                        <a:t>…</a:t>
                      </a:r>
                      <a:endParaRPr sz="4800">
                        <a:latin typeface="Arial MT"/>
                        <a:cs typeface="Arial MT"/>
                      </a:endParaRPr>
                    </a:p>
                  </a:txBody>
                  <a:tcPr marL="0" marR="0" marT="0" marB="0"/>
                </a:tc>
                <a:tc>
                  <a:txBody>
                    <a:bodyPr/>
                    <a:lstStyle/>
                    <a:p>
                      <a:pPr marL="1905" algn="ctr">
                        <a:lnSpc>
                          <a:spcPts val="1989"/>
                        </a:lnSpc>
                      </a:pPr>
                      <a:r>
                        <a:rPr sz="1800" dirty="0">
                          <a:latin typeface="Arial MT"/>
                          <a:cs typeface="Arial MT"/>
                        </a:rPr>
                        <a:t>y</a:t>
                      </a:r>
                      <a:r>
                        <a:rPr sz="1800" baseline="-32407" dirty="0">
                          <a:latin typeface="Arial MT"/>
                          <a:cs typeface="Arial MT"/>
                        </a:rPr>
                        <a:t>T</a:t>
                      </a:r>
                      <a:endParaRPr sz="1800" baseline="-32407">
                        <a:latin typeface="Arial MT"/>
                        <a:cs typeface="Arial MT"/>
                      </a:endParaRPr>
                    </a:p>
                    <a:p>
                      <a:pPr>
                        <a:lnSpc>
                          <a:spcPct val="100000"/>
                        </a:lnSpc>
                      </a:pPr>
                      <a:endParaRPr sz="2500">
                        <a:latin typeface="Times New Roman"/>
                        <a:cs typeface="Times New Roman"/>
                      </a:endParaRPr>
                    </a:p>
                    <a:p>
                      <a:pPr>
                        <a:lnSpc>
                          <a:spcPct val="100000"/>
                        </a:lnSpc>
                        <a:spcBef>
                          <a:spcPts val="45"/>
                        </a:spcBef>
                      </a:pPr>
                      <a:endParaRPr sz="3500">
                        <a:latin typeface="Times New Roman"/>
                        <a:cs typeface="Times New Roman"/>
                      </a:endParaRPr>
                    </a:p>
                    <a:p>
                      <a:pPr marL="1905" algn="ctr">
                        <a:lnSpc>
                          <a:spcPct val="100000"/>
                        </a:lnSpc>
                        <a:spcBef>
                          <a:spcPts val="5"/>
                        </a:spcBef>
                      </a:pPr>
                      <a:r>
                        <a:rPr sz="1800" dirty="0">
                          <a:latin typeface="Arial MT"/>
                          <a:cs typeface="Arial MT"/>
                        </a:rPr>
                        <a:t>h</a:t>
                      </a:r>
                      <a:r>
                        <a:rPr sz="1800" baseline="-32407" dirty="0">
                          <a:latin typeface="Arial MT"/>
                          <a:cs typeface="Arial MT"/>
                        </a:rPr>
                        <a:t>T</a:t>
                      </a:r>
                      <a:endParaRPr sz="1800" baseline="-32407">
                        <a:latin typeface="Arial MT"/>
                        <a:cs typeface="Arial MT"/>
                      </a:endParaRPr>
                    </a:p>
                  </a:txBody>
                  <a:tcPr marL="0" marR="0" marT="0" marB="0"/>
                </a:tc>
                <a:tc>
                  <a:txBody>
                    <a:bodyPr/>
                    <a:lstStyle/>
                    <a:p>
                      <a:pPr marL="324485">
                        <a:lnSpc>
                          <a:spcPts val="1989"/>
                        </a:lnSpc>
                      </a:pPr>
                      <a:r>
                        <a:rPr sz="1800" dirty="0">
                          <a:latin typeface="Arial MT"/>
                          <a:cs typeface="Arial MT"/>
                        </a:rPr>
                        <a:t>L</a:t>
                      </a:r>
                      <a:r>
                        <a:rPr sz="1800" baseline="-32407" dirty="0">
                          <a:latin typeface="Arial MT"/>
                          <a:cs typeface="Arial MT"/>
                        </a:rPr>
                        <a:t>T</a:t>
                      </a:r>
                      <a:endParaRPr sz="1800" baseline="-32407">
                        <a:latin typeface="Arial MT"/>
                        <a:cs typeface="Arial MT"/>
                      </a:endParaRPr>
                    </a:p>
                  </a:txBody>
                  <a:tcPr marL="0" marR="0" marT="0" marB="0"/>
                </a:tc>
                <a:extLst>
                  <a:ext uri="{0D108BD9-81ED-4DB2-BD59-A6C34878D82A}">
                    <a16:rowId xmlns:a16="http://schemas.microsoft.com/office/drawing/2014/main" val="10000"/>
                  </a:ext>
                </a:extLst>
              </a:tr>
              <a:tr h="676424">
                <a:tc>
                  <a:txBody>
                    <a:bodyPr/>
                    <a:lstStyle/>
                    <a:p>
                      <a:pPr>
                        <a:lnSpc>
                          <a:spcPct val="100000"/>
                        </a:lnSpc>
                        <a:spcBef>
                          <a:spcPts val="5"/>
                        </a:spcBef>
                      </a:pPr>
                      <a:endParaRPr sz="2250">
                        <a:latin typeface="Times New Roman"/>
                        <a:cs typeface="Times New Roman"/>
                      </a:endParaRPr>
                    </a:p>
                    <a:p>
                      <a:pPr marR="319405" algn="r">
                        <a:lnSpc>
                          <a:spcPct val="100000"/>
                        </a:lnSpc>
                        <a:spcBef>
                          <a:spcPts val="5"/>
                        </a:spcBef>
                      </a:pPr>
                      <a:r>
                        <a:rPr sz="1800" dirty="0">
                          <a:latin typeface="Arial MT"/>
                          <a:cs typeface="Arial MT"/>
                        </a:rPr>
                        <a:t>x</a:t>
                      </a:r>
                      <a:r>
                        <a:rPr sz="1800" baseline="-32407" dirty="0">
                          <a:latin typeface="Arial MT"/>
                          <a:cs typeface="Arial MT"/>
                        </a:rPr>
                        <a:t>1</a:t>
                      </a:r>
                      <a:endParaRPr sz="1800" baseline="-32407">
                        <a:latin typeface="Arial MT"/>
                        <a:cs typeface="Arial MT"/>
                      </a:endParaRPr>
                    </a:p>
                  </a:txBody>
                  <a:tcPr marL="0" marR="0" marT="635"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spcBef>
                          <a:spcPts val="5"/>
                        </a:spcBef>
                      </a:pPr>
                      <a:endParaRPr sz="2250">
                        <a:latin typeface="Times New Roman"/>
                        <a:cs typeface="Times New Roman"/>
                      </a:endParaRPr>
                    </a:p>
                    <a:p>
                      <a:pPr marL="10160" algn="ctr">
                        <a:lnSpc>
                          <a:spcPct val="100000"/>
                        </a:lnSpc>
                        <a:spcBef>
                          <a:spcPts val="5"/>
                        </a:spcBef>
                      </a:pPr>
                      <a:r>
                        <a:rPr sz="1800" dirty="0">
                          <a:latin typeface="Arial MT"/>
                          <a:cs typeface="Arial MT"/>
                        </a:rPr>
                        <a:t>x</a:t>
                      </a:r>
                      <a:r>
                        <a:rPr sz="1800" baseline="-32407" dirty="0">
                          <a:latin typeface="Arial MT"/>
                          <a:cs typeface="Arial MT"/>
                        </a:rPr>
                        <a:t>2</a:t>
                      </a:r>
                      <a:endParaRPr sz="1800" baseline="-32407">
                        <a:latin typeface="Arial MT"/>
                        <a:cs typeface="Arial MT"/>
                      </a:endParaRPr>
                    </a:p>
                  </a:txBody>
                  <a:tcPr marL="0" marR="0" marT="635"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spcBef>
                          <a:spcPts val="5"/>
                        </a:spcBef>
                      </a:pPr>
                      <a:endParaRPr sz="2250">
                        <a:latin typeface="Times New Roman"/>
                        <a:cs typeface="Times New Roman"/>
                      </a:endParaRPr>
                    </a:p>
                    <a:p>
                      <a:pPr algn="ctr">
                        <a:lnSpc>
                          <a:spcPct val="100000"/>
                        </a:lnSpc>
                        <a:spcBef>
                          <a:spcPts val="5"/>
                        </a:spcBef>
                      </a:pPr>
                      <a:r>
                        <a:rPr sz="1800" dirty="0">
                          <a:latin typeface="Arial MT"/>
                          <a:cs typeface="Arial MT"/>
                        </a:rPr>
                        <a:t>x</a:t>
                      </a:r>
                      <a:r>
                        <a:rPr sz="1800" baseline="-32407" dirty="0">
                          <a:latin typeface="Arial MT"/>
                          <a:cs typeface="Arial MT"/>
                        </a:rPr>
                        <a:t>3</a:t>
                      </a:r>
                      <a:endParaRPr sz="1800" baseline="-32407">
                        <a:latin typeface="Arial MT"/>
                        <a:cs typeface="Arial MT"/>
                      </a:endParaRPr>
                    </a:p>
                  </a:txBody>
                  <a:tcPr marL="0" marR="0" marT="635"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9" name="object 7">
            <a:extLst>
              <a:ext uri="{FF2B5EF4-FFF2-40B4-BE49-F238E27FC236}">
                <a16:creationId xmlns:a16="http://schemas.microsoft.com/office/drawing/2014/main" id="{CA2D48AF-8D03-4073-A34A-2FC68D0BF566}"/>
              </a:ext>
            </a:extLst>
          </p:cNvPr>
          <p:cNvSpPr txBox="1"/>
          <p:nvPr/>
        </p:nvSpPr>
        <p:spPr>
          <a:xfrm>
            <a:off x="8190414" y="1576485"/>
            <a:ext cx="1949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L</a:t>
            </a:r>
            <a:endParaRPr sz="2400">
              <a:latin typeface="Arial MT"/>
              <a:cs typeface="Arial MT"/>
            </a:endParaRPr>
          </a:p>
        </p:txBody>
      </p:sp>
      <p:sp>
        <p:nvSpPr>
          <p:cNvPr id="3" name="矩形 2"/>
          <p:cNvSpPr/>
          <p:nvPr/>
        </p:nvSpPr>
        <p:spPr>
          <a:xfrm>
            <a:off x="0" y="5601729"/>
            <a:ext cx="941283" cy="369332"/>
          </a:xfrm>
          <a:prstGeom prst="rect">
            <a:avLst/>
          </a:prstGeom>
        </p:spPr>
        <p:txBody>
          <a:bodyPr wrap="none">
            <a:spAutoFit/>
          </a:bodyPr>
          <a:lstStyle/>
          <a:p>
            <a:r>
              <a:rPr lang="en-US" altLang="zh-CN" b="1" dirty="0"/>
              <a:t>shared</a:t>
            </a:r>
            <a:endParaRPr lang="zh-CN" altLang="en-US" dirty="0"/>
          </a:p>
        </p:txBody>
      </p:sp>
    </p:spTree>
    <p:extLst>
      <p:ext uri="{BB962C8B-B14F-4D97-AF65-F5344CB8AC3E}">
        <p14:creationId xmlns:p14="http://schemas.microsoft.com/office/powerpoint/2010/main" val="4083384957"/>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15D71-8576-48C5-88A5-70AED2016BAE}"/>
              </a:ext>
            </a:extLst>
          </p:cNvPr>
          <p:cNvSpPr>
            <a:spLocks noGrp="1"/>
          </p:cNvSpPr>
          <p:nvPr>
            <p:ph type="title"/>
          </p:nvPr>
        </p:nvSpPr>
        <p:spPr/>
        <p:txBody>
          <a:bodyPr/>
          <a:lstStyle/>
          <a:p>
            <a:pPr marL="12700">
              <a:spcBef>
                <a:spcPts val="100"/>
              </a:spcBef>
            </a:pPr>
            <a:r>
              <a:rPr lang="en-US" altLang="zh-CN" dirty="0">
                <a:solidFill>
                  <a:srgbClr val="FF0000"/>
                </a:solidFill>
              </a:rPr>
              <a:t>Multi-head</a:t>
            </a:r>
            <a:r>
              <a:rPr lang="en-US" altLang="zh-CN" spc="-30" dirty="0">
                <a:solidFill>
                  <a:srgbClr val="FF0000"/>
                </a:solidFill>
              </a:rPr>
              <a:t> </a:t>
            </a:r>
            <a:r>
              <a:rPr lang="en-US" altLang="zh-CN" dirty="0"/>
              <a:t>self</a:t>
            </a:r>
            <a:r>
              <a:rPr lang="en-US" altLang="zh-CN" spc="-35" dirty="0"/>
              <a:t> </a:t>
            </a:r>
            <a:r>
              <a:rPr lang="en-US" altLang="zh-CN" spc="-5" dirty="0"/>
              <a:t>attention</a:t>
            </a:r>
            <a:r>
              <a:rPr lang="en-US" altLang="zh-CN" spc="-35" dirty="0"/>
              <a:t> </a:t>
            </a:r>
            <a:r>
              <a:rPr lang="en-US" altLang="zh-CN" spc="-5" dirty="0"/>
              <a:t>layer</a:t>
            </a:r>
            <a:endParaRPr lang="en-US" altLang="zh-CN" dirty="0"/>
          </a:p>
        </p:txBody>
      </p:sp>
      <p:sp>
        <p:nvSpPr>
          <p:cNvPr id="3" name="内容占位符 2">
            <a:extLst>
              <a:ext uri="{FF2B5EF4-FFF2-40B4-BE49-F238E27FC236}">
                <a16:creationId xmlns:a16="http://schemas.microsoft.com/office/drawing/2014/main" id="{B7640813-D0EC-4AC8-A0A0-88710A64A7B4}"/>
              </a:ext>
            </a:extLst>
          </p:cNvPr>
          <p:cNvSpPr>
            <a:spLocks noGrp="1"/>
          </p:cNvSpPr>
          <p:nvPr>
            <p:ph idx="1"/>
          </p:nvPr>
        </p:nvSpPr>
        <p:spPr/>
        <p:txBody>
          <a:bodyPr/>
          <a:lstStyle/>
          <a:p>
            <a:r>
              <a:rPr lang="en-US" altLang="zh-CN" sz="2400" dirty="0">
                <a:cs typeface="Arial MT"/>
              </a:rPr>
              <a:t>-</a:t>
            </a:r>
            <a:r>
              <a:rPr lang="en-US" altLang="zh-CN" sz="2400" spc="-25" dirty="0">
                <a:cs typeface="Arial MT"/>
              </a:rPr>
              <a:t> </a:t>
            </a:r>
            <a:r>
              <a:rPr lang="en-US" altLang="zh-CN" dirty="0">
                <a:cs typeface="Arial MT"/>
              </a:rPr>
              <a:t>Multiple</a:t>
            </a:r>
            <a:r>
              <a:rPr lang="en-US" altLang="zh-CN" spc="-20" dirty="0">
                <a:cs typeface="Arial MT"/>
              </a:rPr>
              <a:t> </a:t>
            </a:r>
            <a:r>
              <a:rPr lang="en-US" altLang="zh-CN" dirty="0">
                <a:cs typeface="Arial MT"/>
              </a:rPr>
              <a:t>self-attention</a:t>
            </a:r>
            <a:r>
              <a:rPr lang="en-US" altLang="zh-CN" spc="-25" dirty="0">
                <a:cs typeface="Arial MT"/>
              </a:rPr>
              <a:t> </a:t>
            </a:r>
            <a:r>
              <a:rPr lang="en-US" altLang="zh-CN" spc="-5" dirty="0">
                <a:cs typeface="Arial MT"/>
              </a:rPr>
              <a:t>heads</a:t>
            </a:r>
            <a:r>
              <a:rPr lang="en-US" altLang="zh-CN" spc="-20" dirty="0">
                <a:cs typeface="Arial MT"/>
              </a:rPr>
              <a:t> </a:t>
            </a:r>
            <a:r>
              <a:rPr lang="en-US" altLang="zh-CN" spc="-5" dirty="0">
                <a:cs typeface="Arial MT"/>
              </a:rPr>
              <a:t>in</a:t>
            </a:r>
            <a:r>
              <a:rPr lang="en-US" altLang="zh-CN" spc="-20" dirty="0">
                <a:cs typeface="Arial MT"/>
              </a:rPr>
              <a:t> </a:t>
            </a:r>
            <a:r>
              <a:rPr lang="en-US" altLang="zh-CN" spc="-5" dirty="0">
                <a:cs typeface="Arial MT"/>
              </a:rPr>
              <a:t>parallel</a:t>
            </a:r>
            <a:endParaRPr lang="en-US" altLang="zh-CN" dirty="0">
              <a:cs typeface="Arial MT"/>
            </a:endParaRPr>
          </a:p>
          <a:p>
            <a:endParaRPr lang="zh-CN" altLang="en-US" dirty="0"/>
          </a:p>
        </p:txBody>
      </p:sp>
      <p:sp>
        <p:nvSpPr>
          <p:cNvPr id="4" name="矩形 3"/>
          <p:cNvSpPr/>
          <p:nvPr/>
        </p:nvSpPr>
        <p:spPr>
          <a:xfrm>
            <a:off x="695483" y="1552043"/>
            <a:ext cx="9143882" cy="338554"/>
          </a:xfrm>
          <a:prstGeom prst="rect">
            <a:avLst/>
          </a:prstGeom>
        </p:spPr>
        <p:txBody>
          <a:bodyPr wrap="square">
            <a:spAutoFit/>
          </a:bodyPr>
          <a:lstStyle/>
          <a:p>
            <a:pPr marL="285750" indent="-285750">
              <a:buFont typeface="Arial" panose="020B0604020202020204" pitchFamily="34" charset="0"/>
              <a:buChar char="•"/>
            </a:pPr>
            <a:r>
              <a:rPr lang="zh-CN" altLang="en-US" sz="1600" b="1" dirty="0"/>
              <a:t>多头自注意力</a:t>
            </a:r>
            <a:r>
              <a:rPr lang="zh-CN" altLang="en-US" sz="1600" dirty="0"/>
              <a:t>，</a:t>
            </a:r>
            <a:r>
              <a:rPr lang="zh-CN" altLang="en-US" sz="1600" dirty="0"/>
              <a:t>将模型分为多个头，</a:t>
            </a:r>
            <a:r>
              <a:rPr lang="zh-CN" altLang="en-US" sz="1600" b="1" dirty="0"/>
              <a:t>形成多个子空间</a:t>
            </a:r>
            <a:r>
              <a:rPr lang="zh-CN" altLang="en-US" sz="1600" dirty="0"/>
              <a:t>，可以让模型去关注不同方面的信息</a:t>
            </a:r>
            <a:endParaRPr lang="en-US" altLang="zh-CN" sz="1600" dirty="0"/>
          </a:p>
        </p:txBody>
      </p:sp>
      <p:pic>
        <p:nvPicPr>
          <p:cNvPr id="6" name="图片 5"/>
          <p:cNvPicPr>
            <a:picLocks noChangeAspect="1"/>
          </p:cNvPicPr>
          <p:nvPr/>
        </p:nvPicPr>
        <p:blipFill>
          <a:blip r:embed="rId3"/>
          <a:stretch>
            <a:fillRect/>
          </a:stretch>
        </p:blipFill>
        <p:spPr>
          <a:xfrm>
            <a:off x="2666970" y="2480831"/>
            <a:ext cx="3401297" cy="791274"/>
          </a:xfrm>
          <a:prstGeom prst="rect">
            <a:avLst/>
          </a:prstGeom>
        </p:spPr>
      </p:pic>
      <p:sp>
        <p:nvSpPr>
          <p:cNvPr id="8" name="矩形 7"/>
          <p:cNvSpPr/>
          <p:nvPr/>
        </p:nvSpPr>
        <p:spPr>
          <a:xfrm>
            <a:off x="6222221" y="5586189"/>
            <a:ext cx="1734073" cy="620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2070706" y="3862339"/>
            <a:ext cx="4653914" cy="814435"/>
          </a:xfrm>
          <a:prstGeom prst="rect">
            <a:avLst/>
          </a:prstGeom>
        </p:spPr>
      </p:pic>
    </p:spTree>
    <p:extLst>
      <p:ext uri="{BB962C8B-B14F-4D97-AF65-F5344CB8AC3E}">
        <p14:creationId xmlns:p14="http://schemas.microsoft.com/office/powerpoint/2010/main" val="1176106611"/>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15D71-8576-48C5-88A5-70AED2016BAE}"/>
              </a:ext>
            </a:extLst>
          </p:cNvPr>
          <p:cNvSpPr>
            <a:spLocks noGrp="1"/>
          </p:cNvSpPr>
          <p:nvPr>
            <p:ph type="title"/>
          </p:nvPr>
        </p:nvSpPr>
        <p:spPr/>
        <p:txBody>
          <a:bodyPr/>
          <a:lstStyle/>
          <a:p>
            <a:pPr marL="12700">
              <a:spcBef>
                <a:spcPts val="100"/>
              </a:spcBef>
            </a:pPr>
            <a:r>
              <a:rPr lang="en-US" altLang="zh-CN" dirty="0">
                <a:solidFill>
                  <a:srgbClr val="FF0000"/>
                </a:solidFill>
              </a:rPr>
              <a:t>Multi-head</a:t>
            </a:r>
            <a:r>
              <a:rPr lang="en-US" altLang="zh-CN" spc="-30" dirty="0">
                <a:solidFill>
                  <a:srgbClr val="FF0000"/>
                </a:solidFill>
              </a:rPr>
              <a:t> </a:t>
            </a:r>
            <a:r>
              <a:rPr lang="en-US" altLang="zh-CN" dirty="0"/>
              <a:t>self</a:t>
            </a:r>
            <a:r>
              <a:rPr lang="en-US" altLang="zh-CN" spc="-35" dirty="0"/>
              <a:t> </a:t>
            </a:r>
            <a:r>
              <a:rPr lang="en-US" altLang="zh-CN" spc="-5" dirty="0"/>
              <a:t>attention</a:t>
            </a:r>
            <a:r>
              <a:rPr lang="en-US" altLang="zh-CN" spc="-35" dirty="0"/>
              <a:t> </a:t>
            </a:r>
            <a:r>
              <a:rPr lang="en-US" altLang="zh-CN" spc="-5" dirty="0"/>
              <a:t>layer</a:t>
            </a:r>
            <a:endParaRPr lang="en-US" altLang="zh-CN" dirty="0"/>
          </a:p>
        </p:txBody>
      </p:sp>
      <p:sp>
        <p:nvSpPr>
          <p:cNvPr id="3" name="内容占位符 2">
            <a:extLst>
              <a:ext uri="{FF2B5EF4-FFF2-40B4-BE49-F238E27FC236}">
                <a16:creationId xmlns:a16="http://schemas.microsoft.com/office/drawing/2014/main" id="{B7640813-D0EC-4AC8-A0A0-88710A64A7B4}"/>
              </a:ext>
            </a:extLst>
          </p:cNvPr>
          <p:cNvSpPr>
            <a:spLocks noGrp="1"/>
          </p:cNvSpPr>
          <p:nvPr>
            <p:ph idx="1"/>
          </p:nvPr>
        </p:nvSpPr>
        <p:spPr/>
        <p:txBody>
          <a:bodyPr/>
          <a:lstStyle/>
          <a:p>
            <a:r>
              <a:rPr lang="en-US" altLang="zh-CN" sz="2400" dirty="0">
                <a:cs typeface="Arial MT"/>
              </a:rPr>
              <a:t>-</a:t>
            </a:r>
            <a:r>
              <a:rPr lang="en-US" altLang="zh-CN" sz="2400" spc="-25" dirty="0">
                <a:cs typeface="Arial MT"/>
              </a:rPr>
              <a:t> </a:t>
            </a:r>
            <a:r>
              <a:rPr lang="en-US" altLang="zh-CN" dirty="0">
                <a:cs typeface="Arial MT"/>
              </a:rPr>
              <a:t>visualization</a:t>
            </a:r>
            <a:endParaRPr lang="zh-CN" altLang="en-US" dirty="0"/>
          </a:p>
        </p:txBody>
      </p:sp>
      <p:pic>
        <p:nvPicPr>
          <p:cNvPr id="4" name="图片 3">
            <a:extLst>
              <a:ext uri="{FF2B5EF4-FFF2-40B4-BE49-F238E27FC236}">
                <a16:creationId xmlns:a16="http://schemas.microsoft.com/office/drawing/2014/main" id="{BEFDF327-BF7A-4260-9798-D555387FFB2F}"/>
              </a:ext>
            </a:extLst>
          </p:cNvPr>
          <p:cNvPicPr>
            <a:picLocks noChangeAspect="1"/>
          </p:cNvPicPr>
          <p:nvPr/>
        </p:nvPicPr>
        <p:blipFill>
          <a:blip r:embed="rId3"/>
          <a:stretch>
            <a:fillRect/>
          </a:stretch>
        </p:blipFill>
        <p:spPr>
          <a:xfrm>
            <a:off x="2357680" y="1434353"/>
            <a:ext cx="4428579" cy="4703674"/>
          </a:xfrm>
          <a:prstGeom prst="rect">
            <a:avLst/>
          </a:prstGeom>
        </p:spPr>
      </p:pic>
      <p:sp>
        <p:nvSpPr>
          <p:cNvPr id="5" name="矩形 4">
            <a:extLst>
              <a:ext uri="{FF2B5EF4-FFF2-40B4-BE49-F238E27FC236}">
                <a16:creationId xmlns:a16="http://schemas.microsoft.com/office/drawing/2014/main" id="{3F981355-515A-4DE1-9B71-6564ADE2CDE8}"/>
              </a:ext>
            </a:extLst>
          </p:cNvPr>
          <p:cNvSpPr/>
          <p:nvPr/>
        </p:nvSpPr>
        <p:spPr>
          <a:xfrm>
            <a:off x="1115567" y="6289822"/>
            <a:ext cx="9133027" cy="261610"/>
          </a:xfrm>
          <a:prstGeom prst="rect">
            <a:avLst/>
          </a:prstGeom>
        </p:spPr>
        <p:txBody>
          <a:bodyPr wrap="square">
            <a:spAutoFit/>
          </a:bodyPr>
          <a:lstStyle/>
          <a:p>
            <a:r>
              <a:rPr lang="en-US" altLang="zh-CN" sz="1100" dirty="0" err="1">
                <a:solidFill>
                  <a:srgbClr val="2E414F"/>
                </a:solidFill>
                <a:latin typeface="Arial MT" panose="020B0604020202020204" pitchFamily="34" charset="0"/>
              </a:rPr>
              <a:t>Vig</a:t>
            </a:r>
            <a:r>
              <a:rPr lang="en-US" altLang="zh-CN" sz="1100" dirty="0">
                <a:solidFill>
                  <a:srgbClr val="2E414F"/>
                </a:solidFill>
                <a:latin typeface="Arial MT" panose="020B0604020202020204" pitchFamily="34" charset="0"/>
              </a:rPr>
              <a:t>, Jesse. “A Multiscale Visualization of Attention in the Transformer Model.” </a:t>
            </a:r>
            <a:r>
              <a:rPr lang="en-US" altLang="zh-CN" sz="1100" i="1" dirty="0" err="1">
                <a:solidFill>
                  <a:srgbClr val="2E414F"/>
                </a:solidFill>
                <a:latin typeface="Arial MT" panose="020B0604020202020204" pitchFamily="34" charset="0"/>
              </a:rPr>
              <a:t>ArXiv</a:t>
            </a:r>
            <a:r>
              <a:rPr lang="en-US" altLang="zh-CN" sz="1100" dirty="0">
                <a:solidFill>
                  <a:srgbClr val="2E414F"/>
                </a:solidFill>
                <a:latin typeface="Arial MT" panose="020B0604020202020204" pitchFamily="34" charset="0"/>
              </a:rPr>
              <a:t> abs/1906.05714 (2019): n. </a:t>
            </a:r>
            <a:r>
              <a:rPr lang="en-US" altLang="zh-CN" sz="1100" dirty="0" err="1">
                <a:solidFill>
                  <a:srgbClr val="2E414F"/>
                </a:solidFill>
                <a:latin typeface="Arial MT" panose="020B0604020202020204" pitchFamily="34" charset="0"/>
              </a:rPr>
              <a:t>pag</a:t>
            </a:r>
            <a:r>
              <a:rPr lang="en-US" altLang="zh-CN" sz="1100" dirty="0">
                <a:solidFill>
                  <a:srgbClr val="2E414F"/>
                </a:solidFill>
                <a:latin typeface="Arial MT" panose="020B0604020202020204" pitchFamily="34" charset="0"/>
              </a:rPr>
              <a:t>.</a:t>
            </a:r>
            <a:endParaRPr lang="zh-CN" altLang="en-US" sz="1100" dirty="0"/>
          </a:p>
        </p:txBody>
      </p:sp>
      <p:sp>
        <p:nvSpPr>
          <p:cNvPr id="7" name="矩形 6"/>
          <p:cNvSpPr/>
          <p:nvPr/>
        </p:nvSpPr>
        <p:spPr>
          <a:xfrm>
            <a:off x="6730365" y="2573208"/>
            <a:ext cx="2413635" cy="2419124"/>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sz="1400" dirty="0"/>
              <a:t>经过</a:t>
            </a:r>
            <a:r>
              <a:rPr lang="zh-CN" altLang="en-US" sz="1400" dirty="0" smtClean="0"/>
              <a:t>学习能</a:t>
            </a:r>
            <a:r>
              <a:rPr lang="zh-CN" altLang="en-US" sz="1400" dirty="0"/>
              <a:t>产生不同的模式（</a:t>
            </a:r>
            <a:r>
              <a:rPr lang="zh-CN" altLang="en-US" sz="1400" dirty="0"/>
              <a:t>不同的头关注的方面不一样</a:t>
            </a:r>
            <a:r>
              <a:rPr lang="zh-CN" altLang="en-US" sz="1400" dirty="0" smtClean="0"/>
              <a:t>），</a:t>
            </a:r>
            <a:endParaRPr lang="en-US" altLang="zh-CN" sz="1400" dirty="0" smtClean="0"/>
          </a:p>
          <a:p>
            <a:pPr marL="285750" indent="-285750">
              <a:lnSpc>
                <a:spcPct val="120000"/>
              </a:lnSpc>
              <a:buFont typeface="Arial" panose="020B0604020202020204" pitchFamily="34" charset="0"/>
              <a:buChar char="•"/>
            </a:pPr>
            <a:r>
              <a:rPr lang="zh-CN" altLang="en-US" sz="1400" dirty="0" smtClean="0"/>
              <a:t>但</a:t>
            </a:r>
            <a:r>
              <a:rPr lang="zh-CN" altLang="en-US" sz="1400" dirty="0"/>
              <a:t>同一层中的多数头的关注模式是相似的（比如第</a:t>
            </a:r>
            <a:r>
              <a:rPr lang="en-US" altLang="zh-CN" sz="1400" dirty="0"/>
              <a:t>3</a:t>
            </a:r>
            <a:r>
              <a:rPr lang="zh-CN" altLang="en-US" sz="1400" dirty="0"/>
              <a:t>层的</a:t>
            </a:r>
            <a:r>
              <a:rPr lang="en-US" altLang="zh-CN" sz="1400" dirty="0"/>
              <a:t>1234</a:t>
            </a:r>
            <a:r>
              <a:rPr lang="zh-CN" altLang="en-US" sz="1400" dirty="0"/>
              <a:t>头）</a:t>
            </a:r>
            <a:r>
              <a:rPr lang="zh-CN" altLang="en-US" sz="1400" dirty="0" smtClean="0"/>
              <a:t>；</a:t>
            </a:r>
            <a:endParaRPr lang="en-US" altLang="zh-CN" sz="1400" dirty="0" smtClean="0"/>
          </a:p>
          <a:p>
            <a:pPr marL="285750" indent="-285750">
              <a:lnSpc>
                <a:spcPct val="120000"/>
              </a:lnSpc>
              <a:buFont typeface="Arial" panose="020B0604020202020204" pitchFamily="34" charset="0"/>
              <a:buChar char="•"/>
            </a:pPr>
            <a:r>
              <a:rPr lang="zh-CN" altLang="en-US" sz="1400" dirty="0" smtClean="0"/>
              <a:t>但是</a:t>
            </a:r>
            <a:r>
              <a:rPr lang="zh-CN" altLang="en-US" sz="1400" dirty="0"/>
              <a:t>又总有那么一两个头与众不同（比如第</a:t>
            </a:r>
            <a:r>
              <a:rPr lang="en-US" altLang="zh-CN" sz="1400" dirty="0"/>
              <a:t>2</a:t>
            </a:r>
            <a:r>
              <a:rPr lang="zh-CN" altLang="en-US" sz="1400" dirty="0"/>
              <a:t>层的</a:t>
            </a:r>
            <a:r>
              <a:rPr lang="en-US" altLang="zh-CN" sz="1400" dirty="0"/>
              <a:t>0</a:t>
            </a:r>
            <a:r>
              <a:rPr lang="zh-CN" altLang="en-US" sz="1400" dirty="0"/>
              <a:t>头）。</a:t>
            </a:r>
            <a:endParaRPr lang="zh-CN" altLang="en-US" sz="1400" dirty="0"/>
          </a:p>
        </p:txBody>
      </p:sp>
    </p:spTree>
    <p:extLst>
      <p:ext uri="{BB962C8B-B14F-4D97-AF65-F5344CB8AC3E}">
        <p14:creationId xmlns:p14="http://schemas.microsoft.com/office/powerpoint/2010/main" val="270174409"/>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F58F40C3-979C-48A0-BD10-CFDDC30B551D}"/>
              </a:ext>
            </a:extLst>
          </p:cNvPr>
          <p:cNvSpPr>
            <a:spLocks noGrp="1"/>
          </p:cNvSpPr>
          <p:nvPr>
            <p:ph type="title"/>
          </p:nvPr>
        </p:nvSpPr>
        <p:spPr/>
        <p:txBody>
          <a:bodyPr/>
          <a:lstStyle/>
          <a:p>
            <a:r>
              <a:rPr lang="en-US" altLang="zh-CN" spc="-5" dirty="0"/>
              <a:t>General</a:t>
            </a:r>
            <a:r>
              <a:rPr lang="en-US" altLang="zh-CN" spc="-40" dirty="0"/>
              <a:t> </a:t>
            </a:r>
            <a:r>
              <a:rPr lang="en-US" altLang="zh-CN" spc="-5" dirty="0"/>
              <a:t>attention</a:t>
            </a:r>
            <a:r>
              <a:rPr lang="en-US" altLang="zh-CN" spc="-35" dirty="0"/>
              <a:t> </a:t>
            </a:r>
            <a:r>
              <a:rPr lang="en-US" altLang="zh-CN" dirty="0"/>
              <a:t>versus</a:t>
            </a:r>
            <a:r>
              <a:rPr lang="en-US" altLang="zh-CN" spc="-35" dirty="0"/>
              <a:t> </a:t>
            </a:r>
            <a:r>
              <a:rPr lang="en-US" altLang="zh-CN" dirty="0"/>
              <a:t>self-attention</a:t>
            </a:r>
            <a:endParaRPr lang="zh-CN" altLang="en-US" dirty="0"/>
          </a:p>
        </p:txBody>
      </p:sp>
      <p:grpSp>
        <p:nvGrpSpPr>
          <p:cNvPr id="13" name="object 3">
            <a:extLst>
              <a:ext uri="{FF2B5EF4-FFF2-40B4-BE49-F238E27FC236}">
                <a16:creationId xmlns:a16="http://schemas.microsoft.com/office/drawing/2014/main" id="{66137338-AE8D-4B2F-BC60-CEB175C61A1B}"/>
              </a:ext>
            </a:extLst>
          </p:cNvPr>
          <p:cNvGrpSpPr/>
          <p:nvPr/>
        </p:nvGrpSpPr>
        <p:grpSpPr>
          <a:xfrm>
            <a:off x="6712430" y="4468908"/>
            <a:ext cx="1039494" cy="289560"/>
            <a:chOff x="6170564" y="3114242"/>
            <a:chExt cx="1039494" cy="289560"/>
          </a:xfrm>
        </p:grpSpPr>
        <p:sp>
          <p:nvSpPr>
            <p:cNvPr id="14" name="object 4">
              <a:extLst>
                <a:ext uri="{FF2B5EF4-FFF2-40B4-BE49-F238E27FC236}">
                  <a16:creationId xmlns:a16="http://schemas.microsoft.com/office/drawing/2014/main" id="{6E88AA42-5451-4F5E-B841-C2611BB51831}"/>
                </a:ext>
              </a:extLst>
            </p:cNvPr>
            <p:cNvSpPr/>
            <p:nvPr/>
          </p:nvSpPr>
          <p:spPr>
            <a:xfrm>
              <a:off x="6884127" y="3119004"/>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5" name="object 5">
              <a:extLst>
                <a:ext uri="{FF2B5EF4-FFF2-40B4-BE49-F238E27FC236}">
                  <a16:creationId xmlns:a16="http://schemas.microsoft.com/office/drawing/2014/main" id="{003FBBE6-C8EA-48B2-B189-04B9A637485F}"/>
                </a:ext>
              </a:extLst>
            </p:cNvPr>
            <p:cNvSpPr/>
            <p:nvPr/>
          </p:nvSpPr>
          <p:spPr>
            <a:xfrm>
              <a:off x="6884127" y="3119004"/>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6" name="object 6">
              <a:extLst>
                <a:ext uri="{FF2B5EF4-FFF2-40B4-BE49-F238E27FC236}">
                  <a16:creationId xmlns:a16="http://schemas.microsoft.com/office/drawing/2014/main" id="{9FFD35E6-22E7-47D7-9BB8-A83E2F48DB32}"/>
                </a:ext>
              </a:extLst>
            </p:cNvPr>
            <p:cNvSpPr/>
            <p:nvPr/>
          </p:nvSpPr>
          <p:spPr>
            <a:xfrm>
              <a:off x="6529726" y="3119004"/>
              <a:ext cx="321310" cy="280035"/>
            </a:xfrm>
            <a:custGeom>
              <a:avLst/>
              <a:gdLst/>
              <a:ahLst/>
              <a:cxnLst/>
              <a:rect l="l" t="t" r="r" b="b"/>
              <a:pathLst>
                <a:path w="321309" h="280035">
                  <a:moveTo>
                    <a:pt x="321000" y="279599"/>
                  </a:moveTo>
                  <a:lnTo>
                    <a:pt x="0" y="279599"/>
                  </a:lnTo>
                  <a:lnTo>
                    <a:pt x="0" y="0"/>
                  </a:lnTo>
                  <a:lnTo>
                    <a:pt x="321000" y="0"/>
                  </a:lnTo>
                  <a:lnTo>
                    <a:pt x="321000" y="279599"/>
                  </a:lnTo>
                  <a:close/>
                </a:path>
              </a:pathLst>
            </a:custGeom>
            <a:solidFill>
              <a:srgbClr val="B4A7D6"/>
            </a:solidFill>
          </p:spPr>
          <p:txBody>
            <a:bodyPr wrap="square" lIns="0" tIns="0" rIns="0" bIns="0" rtlCol="0"/>
            <a:lstStyle/>
            <a:p>
              <a:endParaRPr/>
            </a:p>
          </p:txBody>
        </p:sp>
        <p:sp>
          <p:nvSpPr>
            <p:cNvPr id="17" name="object 7">
              <a:extLst>
                <a:ext uri="{FF2B5EF4-FFF2-40B4-BE49-F238E27FC236}">
                  <a16:creationId xmlns:a16="http://schemas.microsoft.com/office/drawing/2014/main" id="{54E5C74B-EA18-49DC-B305-1A9CC68E96BE}"/>
                </a:ext>
              </a:extLst>
            </p:cNvPr>
            <p:cNvSpPr/>
            <p:nvPr/>
          </p:nvSpPr>
          <p:spPr>
            <a:xfrm>
              <a:off x="6529726" y="3119004"/>
              <a:ext cx="321310" cy="280035"/>
            </a:xfrm>
            <a:custGeom>
              <a:avLst/>
              <a:gdLst/>
              <a:ahLst/>
              <a:cxnLst/>
              <a:rect l="l" t="t" r="r" b="b"/>
              <a:pathLst>
                <a:path w="321309" h="280035">
                  <a:moveTo>
                    <a:pt x="0" y="0"/>
                  </a:moveTo>
                  <a:lnTo>
                    <a:pt x="321000" y="0"/>
                  </a:lnTo>
                  <a:lnTo>
                    <a:pt x="321000" y="279599"/>
                  </a:lnTo>
                  <a:lnTo>
                    <a:pt x="0" y="279599"/>
                  </a:lnTo>
                  <a:lnTo>
                    <a:pt x="0" y="0"/>
                  </a:lnTo>
                  <a:close/>
                </a:path>
              </a:pathLst>
            </a:custGeom>
            <a:ln w="9524">
              <a:solidFill>
                <a:srgbClr val="666666"/>
              </a:solidFill>
            </a:ln>
          </p:spPr>
          <p:txBody>
            <a:bodyPr wrap="square" lIns="0" tIns="0" rIns="0" bIns="0" rtlCol="0"/>
            <a:lstStyle/>
            <a:p>
              <a:endParaRPr/>
            </a:p>
          </p:txBody>
        </p:sp>
        <p:sp>
          <p:nvSpPr>
            <p:cNvPr id="18" name="object 8">
              <a:extLst>
                <a:ext uri="{FF2B5EF4-FFF2-40B4-BE49-F238E27FC236}">
                  <a16:creationId xmlns:a16="http://schemas.microsoft.com/office/drawing/2014/main" id="{51794706-5AD8-4A25-AF78-5CEF3CE64CA8}"/>
                </a:ext>
              </a:extLst>
            </p:cNvPr>
            <p:cNvSpPr/>
            <p:nvPr/>
          </p:nvSpPr>
          <p:spPr>
            <a:xfrm>
              <a:off x="6175326" y="311900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9" name="object 9">
              <a:extLst>
                <a:ext uri="{FF2B5EF4-FFF2-40B4-BE49-F238E27FC236}">
                  <a16:creationId xmlns:a16="http://schemas.microsoft.com/office/drawing/2014/main" id="{48E27F0F-9E56-42EB-A31F-4689D18527D6}"/>
                </a:ext>
              </a:extLst>
            </p:cNvPr>
            <p:cNvSpPr/>
            <p:nvPr/>
          </p:nvSpPr>
          <p:spPr>
            <a:xfrm>
              <a:off x="6175326" y="311900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20" name="object 10">
            <a:extLst>
              <a:ext uri="{FF2B5EF4-FFF2-40B4-BE49-F238E27FC236}">
                <a16:creationId xmlns:a16="http://schemas.microsoft.com/office/drawing/2014/main" id="{74BA13A1-C13C-4482-B179-3512B54D6EA5}"/>
              </a:ext>
            </a:extLst>
          </p:cNvPr>
          <p:cNvSpPr txBox="1"/>
          <p:nvPr/>
        </p:nvSpPr>
        <p:spPr>
          <a:xfrm>
            <a:off x="6679092" y="4503235"/>
            <a:ext cx="1089660" cy="208279"/>
          </a:xfrm>
          <a:prstGeom prst="rect">
            <a:avLst/>
          </a:prstGeom>
        </p:spPr>
        <p:txBody>
          <a:bodyPr vert="horz" wrap="square" lIns="0" tIns="12700" rIns="0" bIns="0" rtlCol="0">
            <a:spAutoFit/>
          </a:bodyPr>
          <a:lstStyle/>
          <a:p>
            <a:pPr marL="132080">
              <a:lnSpc>
                <a:spcPct val="100000"/>
              </a:lnSpc>
              <a:spcBef>
                <a:spcPts val="100"/>
              </a:spcBef>
              <a:tabLst>
                <a:tab pos="486409" algn="l"/>
                <a:tab pos="840740" algn="l"/>
              </a:tabLst>
            </a:pPr>
            <a:r>
              <a:rPr sz="1200" dirty="0">
                <a:latin typeface="Arial MT"/>
                <a:cs typeface="Arial MT"/>
              </a:rPr>
              <a:t>x</a:t>
            </a:r>
            <a:r>
              <a:rPr sz="1200" baseline="-31250" dirty="0">
                <a:latin typeface="Arial MT"/>
                <a:cs typeface="Arial MT"/>
              </a:rPr>
              <a:t>0	</a:t>
            </a:r>
            <a:r>
              <a:rPr sz="1200" dirty="0">
                <a:latin typeface="Arial MT"/>
                <a:cs typeface="Arial MT"/>
              </a:rPr>
              <a:t>x</a:t>
            </a:r>
            <a:r>
              <a:rPr sz="1200" baseline="-31250" dirty="0">
                <a:latin typeface="Arial MT"/>
                <a:cs typeface="Arial MT"/>
              </a:rPr>
              <a:t>1	</a:t>
            </a: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grpSp>
        <p:nvGrpSpPr>
          <p:cNvPr id="21" name="object 11">
            <a:extLst>
              <a:ext uri="{FF2B5EF4-FFF2-40B4-BE49-F238E27FC236}">
                <a16:creationId xmlns:a16="http://schemas.microsoft.com/office/drawing/2014/main" id="{CCF55A01-25B8-4DA4-B581-E07A6284AE03}"/>
              </a:ext>
            </a:extLst>
          </p:cNvPr>
          <p:cNvGrpSpPr/>
          <p:nvPr/>
        </p:nvGrpSpPr>
        <p:grpSpPr>
          <a:xfrm>
            <a:off x="6588591" y="3800840"/>
            <a:ext cx="1264285" cy="268605"/>
            <a:chOff x="6046725" y="2446174"/>
            <a:chExt cx="1264285" cy="268605"/>
          </a:xfrm>
        </p:grpSpPr>
        <p:sp>
          <p:nvSpPr>
            <p:cNvPr id="22" name="object 12">
              <a:extLst>
                <a:ext uri="{FF2B5EF4-FFF2-40B4-BE49-F238E27FC236}">
                  <a16:creationId xmlns:a16="http://schemas.microsoft.com/office/drawing/2014/main" id="{03263451-D47E-4E52-A92C-CC48AD64BDF1}"/>
                </a:ext>
              </a:extLst>
            </p:cNvPr>
            <p:cNvSpPr/>
            <p:nvPr/>
          </p:nvSpPr>
          <p:spPr>
            <a:xfrm>
              <a:off x="6056250" y="2455699"/>
              <a:ext cx="1245235" cy="249554"/>
            </a:xfrm>
            <a:custGeom>
              <a:avLst/>
              <a:gdLst/>
              <a:ahLst/>
              <a:cxnLst/>
              <a:rect l="l" t="t" r="r" b="b"/>
              <a:pathLst>
                <a:path w="1245234" h="249555">
                  <a:moveTo>
                    <a:pt x="1244999" y="249299"/>
                  </a:moveTo>
                  <a:lnTo>
                    <a:pt x="0" y="249299"/>
                  </a:lnTo>
                  <a:lnTo>
                    <a:pt x="0" y="0"/>
                  </a:lnTo>
                  <a:lnTo>
                    <a:pt x="1244999" y="0"/>
                  </a:lnTo>
                  <a:lnTo>
                    <a:pt x="1244999" y="249299"/>
                  </a:lnTo>
                  <a:close/>
                </a:path>
              </a:pathLst>
            </a:custGeom>
            <a:solidFill>
              <a:srgbClr val="FCE4CD">
                <a:alpha val="42744"/>
              </a:srgbClr>
            </a:solidFill>
          </p:spPr>
          <p:txBody>
            <a:bodyPr wrap="square" lIns="0" tIns="0" rIns="0" bIns="0" rtlCol="0"/>
            <a:lstStyle/>
            <a:p>
              <a:endParaRPr/>
            </a:p>
          </p:txBody>
        </p:sp>
        <p:sp>
          <p:nvSpPr>
            <p:cNvPr id="23" name="object 13">
              <a:extLst>
                <a:ext uri="{FF2B5EF4-FFF2-40B4-BE49-F238E27FC236}">
                  <a16:creationId xmlns:a16="http://schemas.microsoft.com/office/drawing/2014/main" id="{D6BB111F-FC91-495B-9E80-6686B7E60CBA}"/>
                </a:ext>
              </a:extLst>
            </p:cNvPr>
            <p:cNvSpPr/>
            <p:nvPr/>
          </p:nvSpPr>
          <p:spPr>
            <a:xfrm>
              <a:off x="6056250" y="2455699"/>
              <a:ext cx="1245235" cy="249554"/>
            </a:xfrm>
            <a:custGeom>
              <a:avLst/>
              <a:gdLst/>
              <a:ahLst/>
              <a:cxnLst/>
              <a:rect l="l" t="t" r="r" b="b"/>
              <a:pathLst>
                <a:path w="1245234" h="249555">
                  <a:moveTo>
                    <a:pt x="0" y="0"/>
                  </a:moveTo>
                  <a:lnTo>
                    <a:pt x="1244999" y="0"/>
                  </a:lnTo>
                  <a:lnTo>
                    <a:pt x="1244999" y="249299"/>
                  </a:lnTo>
                  <a:lnTo>
                    <a:pt x="0" y="249299"/>
                  </a:lnTo>
                  <a:lnTo>
                    <a:pt x="0" y="0"/>
                  </a:lnTo>
                  <a:close/>
                </a:path>
              </a:pathLst>
            </a:custGeom>
            <a:ln w="19049">
              <a:solidFill>
                <a:srgbClr val="FF9900"/>
              </a:solidFill>
            </a:ln>
          </p:spPr>
          <p:txBody>
            <a:bodyPr wrap="square" lIns="0" tIns="0" rIns="0" bIns="0" rtlCol="0"/>
            <a:lstStyle/>
            <a:p>
              <a:endParaRPr/>
            </a:p>
          </p:txBody>
        </p:sp>
      </p:grpSp>
      <p:sp>
        <p:nvSpPr>
          <p:cNvPr id="24" name="object 14">
            <a:extLst>
              <a:ext uri="{FF2B5EF4-FFF2-40B4-BE49-F238E27FC236}">
                <a16:creationId xmlns:a16="http://schemas.microsoft.com/office/drawing/2014/main" id="{E76FB078-3A3E-444E-844E-F37BF326FB72}"/>
              </a:ext>
            </a:extLst>
          </p:cNvPr>
          <p:cNvSpPr txBox="1"/>
          <p:nvPr/>
        </p:nvSpPr>
        <p:spPr>
          <a:xfrm>
            <a:off x="6671141" y="3808524"/>
            <a:ext cx="104394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self-attention</a:t>
            </a:r>
            <a:endParaRPr sz="1400">
              <a:latin typeface="Arial MT"/>
              <a:cs typeface="Arial MT"/>
            </a:endParaRPr>
          </a:p>
        </p:txBody>
      </p:sp>
      <p:grpSp>
        <p:nvGrpSpPr>
          <p:cNvPr id="25" name="object 15">
            <a:extLst>
              <a:ext uri="{FF2B5EF4-FFF2-40B4-BE49-F238E27FC236}">
                <a16:creationId xmlns:a16="http://schemas.microsoft.com/office/drawing/2014/main" id="{8D7F5D9A-D26C-41FD-BB99-1EC46A65F9C7}"/>
              </a:ext>
            </a:extLst>
          </p:cNvPr>
          <p:cNvGrpSpPr/>
          <p:nvPr/>
        </p:nvGrpSpPr>
        <p:grpSpPr>
          <a:xfrm>
            <a:off x="6705903" y="3364303"/>
            <a:ext cx="1029969" cy="289560"/>
            <a:chOff x="6164037" y="2009637"/>
            <a:chExt cx="1029969" cy="289560"/>
          </a:xfrm>
        </p:grpSpPr>
        <p:sp>
          <p:nvSpPr>
            <p:cNvPr id="26" name="object 16">
              <a:extLst>
                <a:ext uri="{FF2B5EF4-FFF2-40B4-BE49-F238E27FC236}">
                  <a16:creationId xmlns:a16="http://schemas.microsoft.com/office/drawing/2014/main" id="{562D4A64-4997-4B44-9328-97FF37393C97}"/>
                </a:ext>
              </a:extLst>
            </p:cNvPr>
            <p:cNvSpPr/>
            <p:nvPr/>
          </p:nvSpPr>
          <p:spPr>
            <a:xfrm>
              <a:off x="6518249" y="201439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27" name="object 17">
              <a:extLst>
                <a:ext uri="{FF2B5EF4-FFF2-40B4-BE49-F238E27FC236}">
                  <a16:creationId xmlns:a16="http://schemas.microsoft.com/office/drawing/2014/main" id="{B42C3177-A21A-4216-88F9-41D8B3ECEDD0}"/>
                </a:ext>
              </a:extLst>
            </p:cNvPr>
            <p:cNvSpPr/>
            <p:nvPr/>
          </p:nvSpPr>
          <p:spPr>
            <a:xfrm>
              <a:off x="6518249" y="201439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28" name="object 18">
              <a:extLst>
                <a:ext uri="{FF2B5EF4-FFF2-40B4-BE49-F238E27FC236}">
                  <a16:creationId xmlns:a16="http://schemas.microsoft.com/office/drawing/2014/main" id="{6FEC824B-1350-469A-8A1A-4FC374FBA2D2}"/>
                </a:ext>
              </a:extLst>
            </p:cNvPr>
            <p:cNvSpPr/>
            <p:nvPr/>
          </p:nvSpPr>
          <p:spPr>
            <a:xfrm>
              <a:off x="6867699" y="201439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29" name="object 19">
              <a:extLst>
                <a:ext uri="{FF2B5EF4-FFF2-40B4-BE49-F238E27FC236}">
                  <a16:creationId xmlns:a16="http://schemas.microsoft.com/office/drawing/2014/main" id="{ED142381-293B-4224-8745-58ED05AD408F}"/>
                </a:ext>
              </a:extLst>
            </p:cNvPr>
            <p:cNvSpPr/>
            <p:nvPr/>
          </p:nvSpPr>
          <p:spPr>
            <a:xfrm>
              <a:off x="6867699" y="201439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30" name="object 20">
              <a:extLst>
                <a:ext uri="{FF2B5EF4-FFF2-40B4-BE49-F238E27FC236}">
                  <a16:creationId xmlns:a16="http://schemas.microsoft.com/office/drawing/2014/main" id="{FC5117C7-713D-4AD0-8746-D03448B9EB9F}"/>
                </a:ext>
              </a:extLst>
            </p:cNvPr>
            <p:cNvSpPr/>
            <p:nvPr/>
          </p:nvSpPr>
          <p:spPr>
            <a:xfrm>
              <a:off x="6168799" y="20143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31" name="object 21">
              <a:extLst>
                <a:ext uri="{FF2B5EF4-FFF2-40B4-BE49-F238E27FC236}">
                  <a16:creationId xmlns:a16="http://schemas.microsoft.com/office/drawing/2014/main" id="{0768467B-F1D0-4791-BBCC-D352D6D10158}"/>
                </a:ext>
              </a:extLst>
            </p:cNvPr>
            <p:cNvSpPr/>
            <p:nvPr/>
          </p:nvSpPr>
          <p:spPr>
            <a:xfrm>
              <a:off x="6168799" y="20143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32" name="object 22">
            <a:extLst>
              <a:ext uri="{FF2B5EF4-FFF2-40B4-BE49-F238E27FC236}">
                <a16:creationId xmlns:a16="http://schemas.microsoft.com/office/drawing/2014/main" id="{A15FEF93-936F-4511-BD1A-432664E7F47C}"/>
              </a:ext>
            </a:extLst>
          </p:cNvPr>
          <p:cNvSpPr txBox="1"/>
          <p:nvPr/>
        </p:nvSpPr>
        <p:spPr>
          <a:xfrm>
            <a:off x="6659915" y="3335478"/>
            <a:ext cx="1121410" cy="349885"/>
          </a:xfrm>
          <a:prstGeom prst="rect">
            <a:avLst/>
          </a:prstGeom>
          <a:solidFill>
            <a:srgbClr val="FCE4CD">
              <a:alpha val="30587"/>
            </a:srgbClr>
          </a:solidFill>
          <a:ln w="19049">
            <a:solidFill>
              <a:srgbClr val="B45F06"/>
            </a:solidFill>
          </a:ln>
        </p:spPr>
        <p:txBody>
          <a:bodyPr vert="horz" wrap="square" lIns="0" tIns="75565" rIns="0" bIns="0" rtlCol="0">
            <a:spAutoFit/>
          </a:bodyPr>
          <a:lstStyle/>
          <a:p>
            <a:pPr marL="144780">
              <a:lnSpc>
                <a:spcPct val="100000"/>
              </a:lnSpc>
              <a:spcBef>
                <a:spcPts val="595"/>
              </a:spcBef>
              <a:tabLst>
                <a:tab pos="494030" algn="l"/>
                <a:tab pos="843280"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33" name="object 23">
            <a:extLst>
              <a:ext uri="{FF2B5EF4-FFF2-40B4-BE49-F238E27FC236}">
                <a16:creationId xmlns:a16="http://schemas.microsoft.com/office/drawing/2014/main" id="{C8F4E048-CB7D-4638-9207-7C5B38EFB9EA}"/>
              </a:ext>
            </a:extLst>
          </p:cNvPr>
          <p:cNvGrpSpPr/>
          <p:nvPr/>
        </p:nvGrpSpPr>
        <p:grpSpPr>
          <a:xfrm>
            <a:off x="6658465" y="3694133"/>
            <a:ext cx="1140460" cy="1101725"/>
            <a:chOff x="6116599" y="2339467"/>
            <a:chExt cx="1140460" cy="1101725"/>
          </a:xfrm>
        </p:grpSpPr>
        <p:sp>
          <p:nvSpPr>
            <p:cNvPr id="34" name="object 24">
              <a:extLst>
                <a:ext uri="{FF2B5EF4-FFF2-40B4-BE49-F238E27FC236}">
                  <a16:creationId xmlns:a16="http://schemas.microsoft.com/office/drawing/2014/main" id="{1BE13E88-7160-47E6-B832-B2361BCA0688}"/>
                </a:ext>
              </a:extLst>
            </p:cNvPr>
            <p:cNvSpPr/>
            <p:nvPr/>
          </p:nvSpPr>
          <p:spPr>
            <a:xfrm>
              <a:off x="6680547" y="2387433"/>
              <a:ext cx="2540" cy="67310"/>
            </a:xfrm>
            <a:custGeom>
              <a:avLst/>
              <a:gdLst/>
              <a:ahLst/>
              <a:cxnLst/>
              <a:rect l="l" t="t" r="r" b="b"/>
              <a:pathLst>
                <a:path w="2540" h="67310">
                  <a:moveTo>
                    <a:pt x="1051" y="-4762"/>
                  </a:moveTo>
                  <a:lnTo>
                    <a:pt x="1051" y="71540"/>
                  </a:lnTo>
                </a:path>
              </a:pathLst>
            </a:custGeom>
            <a:ln w="11627">
              <a:solidFill>
                <a:srgbClr val="222222"/>
              </a:solidFill>
            </a:ln>
          </p:spPr>
          <p:txBody>
            <a:bodyPr wrap="square" lIns="0" tIns="0" rIns="0" bIns="0" rtlCol="0"/>
            <a:lstStyle/>
            <a:p>
              <a:endParaRPr/>
            </a:p>
          </p:txBody>
        </p:sp>
        <p:sp>
          <p:nvSpPr>
            <p:cNvPr id="35" name="object 25">
              <a:extLst>
                <a:ext uri="{FF2B5EF4-FFF2-40B4-BE49-F238E27FC236}">
                  <a16:creationId xmlns:a16="http://schemas.microsoft.com/office/drawing/2014/main" id="{494ED8A9-EB8C-415B-BACC-C51616B7867B}"/>
                </a:ext>
              </a:extLst>
            </p:cNvPr>
            <p:cNvSpPr/>
            <p:nvPr/>
          </p:nvSpPr>
          <p:spPr>
            <a:xfrm>
              <a:off x="6664823" y="2344229"/>
              <a:ext cx="31750" cy="43815"/>
            </a:xfrm>
            <a:custGeom>
              <a:avLst/>
              <a:gdLst/>
              <a:ahLst/>
              <a:cxnLst/>
              <a:rect l="l" t="t" r="r" b="b"/>
              <a:pathLst>
                <a:path w="31750" h="43814">
                  <a:moveTo>
                    <a:pt x="0" y="43698"/>
                  </a:moveTo>
                  <a:lnTo>
                    <a:pt x="14364" y="0"/>
                  </a:lnTo>
                  <a:lnTo>
                    <a:pt x="31448" y="42708"/>
                  </a:lnTo>
                  <a:lnTo>
                    <a:pt x="0" y="43698"/>
                  </a:lnTo>
                  <a:close/>
                </a:path>
              </a:pathLst>
            </a:custGeom>
            <a:solidFill>
              <a:srgbClr val="222222"/>
            </a:solidFill>
          </p:spPr>
          <p:txBody>
            <a:bodyPr wrap="square" lIns="0" tIns="0" rIns="0" bIns="0" rtlCol="0"/>
            <a:lstStyle/>
            <a:p>
              <a:endParaRPr/>
            </a:p>
          </p:txBody>
        </p:sp>
        <p:sp>
          <p:nvSpPr>
            <p:cNvPr id="36" name="object 26">
              <a:extLst>
                <a:ext uri="{FF2B5EF4-FFF2-40B4-BE49-F238E27FC236}">
                  <a16:creationId xmlns:a16="http://schemas.microsoft.com/office/drawing/2014/main" id="{DC909E0B-A40B-481B-89ED-11BCDBD446EE}"/>
                </a:ext>
              </a:extLst>
            </p:cNvPr>
            <p:cNvSpPr/>
            <p:nvPr/>
          </p:nvSpPr>
          <p:spPr>
            <a:xfrm>
              <a:off x="6664823" y="2344229"/>
              <a:ext cx="31750" cy="43815"/>
            </a:xfrm>
            <a:custGeom>
              <a:avLst/>
              <a:gdLst/>
              <a:ahLst/>
              <a:cxnLst/>
              <a:rect l="l" t="t" r="r" b="b"/>
              <a:pathLst>
                <a:path w="31750" h="43814">
                  <a:moveTo>
                    <a:pt x="31448" y="42708"/>
                  </a:moveTo>
                  <a:lnTo>
                    <a:pt x="14364" y="0"/>
                  </a:lnTo>
                  <a:lnTo>
                    <a:pt x="0" y="43698"/>
                  </a:lnTo>
                  <a:lnTo>
                    <a:pt x="31448" y="42708"/>
                  </a:lnTo>
                  <a:close/>
                </a:path>
              </a:pathLst>
            </a:custGeom>
            <a:ln w="9524">
              <a:solidFill>
                <a:srgbClr val="222222"/>
              </a:solidFill>
            </a:ln>
          </p:spPr>
          <p:txBody>
            <a:bodyPr wrap="square" lIns="0" tIns="0" rIns="0" bIns="0" rtlCol="0"/>
            <a:lstStyle/>
            <a:p>
              <a:endParaRPr/>
            </a:p>
          </p:txBody>
        </p:sp>
        <p:sp>
          <p:nvSpPr>
            <p:cNvPr id="37" name="object 27">
              <a:extLst>
                <a:ext uri="{FF2B5EF4-FFF2-40B4-BE49-F238E27FC236}">
                  <a16:creationId xmlns:a16="http://schemas.microsoft.com/office/drawing/2014/main" id="{094520C7-CD2B-4A89-9AA1-BF4F4220B332}"/>
                </a:ext>
              </a:extLst>
            </p:cNvPr>
            <p:cNvSpPr/>
            <p:nvPr/>
          </p:nvSpPr>
          <p:spPr>
            <a:xfrm>
              <a:off x="6679952" y="2762241"/>
              <a:ext cx="6985" cy="320040"/>
            </a:xfrm>
            <a:custGeom>
              <a:avLst/>
              <a:gdLst/>
              <a:ahLst/>
              <a:cxnLst/>
              <a:rect l="l" t="t" r="r" b="b"/>
              <a:pathLst>
                <a:path w="6984" h="320039">
                  <a:moveTo>
                    <a:pt x="6871" y="319663"/>
                  </a:moveTo>
                  <a:lnTo>
                    <a:pt x="0" y="0"/>
                  </a:lnTo>
                </a:path>
              </a:pathLst>
            </a:custGeom>
            <a:ln w="9524">
              <a:solidFill>
                <a:srgbClr val="222222"/>
              </a:solidFill>
            </a:ln>
          </p:spPr>
          <p:txBody>
            <a:bodyPr wrap="square" lIns="0" tIns="0" rIns="0" bIns="0" rtlCol="0"/>
            <a:lstStyle/>
            <a:p>
              <a:endParaRPr/>
            </a:p>
          </p:txBody>
        </p:sp>
        <p:sp>
          <p:nvSpPr>
            <p:cNvPr id="38" name="object 28">
              <a:extLst>
                <a:ext uri="{FF2B5EF4-FFF2-40B4-BE49-F238E27FC236}">
                  <a16:creationId xmlns:a16="http://schemas.microsoft.com/office/drawing/2014/main" id="{D0960545-8061-4288-B485-410C86E6337F}"/>
                </a:ext>
              </a:extLst>
            </p:cNvPr>
            <p:cNvSpPr/>
            <p:nvPr/>
          </p:nvSpPr>
          <p:spPr>
            <a:xfrm>
              <a:off x="6664224" y="2719026"/>
              <a:ext cx="31750" cy="43815"/>
            </a:xfrm>
            <a:custGeom>
              <a:avLst/>
              <a:gdLst/>
              <a:ahLst/>
              <a:cxnLst/>
              <a:rect l="l" t="t" r="r" b="b"/>
              <a:pathLst>
                <a:path w="31750" h="43814">
                  <a:moveTo>
                    <a:pt x="0" y="43553"/>
                  </a:moveTo>
                  <a:lnTo>
                    <a:pt x="14799" y="0"/>
                  </a:lnTo>
                  <a:lnTo>
                    <a:pt x="31457" y="42877"/>
                  </a:lnTo>
                  <a:lnTo>
                    <a:pt x="0" y="43553"/>
                  </a:lnTo>
                  <a:close/>
                </a:path>
              </a:pathLst>
            </a:custGeom>
            <a:solidFill>
              <a:srgbClr val="222222"/>
            </a:solidFill>
          </p:spPr>
          <p:txBody>
            <a:bodyPr wrap="square" lIns="0" tIns="0" rIns="0" bIns="0" rtlCol="0"/>
            <a:lstStyle/>
            <a:p>
              <a:endParaRPr/>
            </a:p>
          </p:txBody>
        </p:sp>
        <p:sp>
          <p:nvSpPr>
            <p:cNvPr id="39" name="object 29">
              <a:extLst>
                <a:ext uri="{FF2B5EF4-FFF2-40B4-BE49-F238E27FC236}">
                  <a16:creationId xmlns:a16="http://schemas.microsoft.com/office/drawing/2014/main" id="{E59E00F2-5DF2-4BDA-81D6-284CA62B4B50}"/>
                </a:ext>
              </a:extLst>
            </p:cNvPr>
            <p:cNvSpPr/>
            <p:nvPr/>
          </p:nvSpPr>
          <p:spPr>
            <a:xfrm>
              <a:off x="6664224" y="2719026"/>
              <a:ext cx="31750" cy="43815"/>
            </a:xfrm>
            <a:custGeom>
              <a:avLst/>
              <a:gdLst/>
              <a:ahLst/>
              <a:cxnLst/>
              <a:rect l="l" t="t" r="r" b="b"/>
              <a:pathLst>
                <a:path w="31750" h="43814">
                  <a:moveTo>
                    <a:pt x="31457" y="42877"/>
                  </a:moveTo>
                  <a:lnTo>
                    <a:pt x="14799" y="0"/>
                  </a:lnTo>
                  <a:lnTo>
                    <a:pt x="0" y="43553"/>
                  </a:lnTo>
                  <a:lnTo>
                    <a:pt x="31457" y="42877"/>
                  </a:lnTo>
                  <a:close/>
                </a:path>
              </a:pathLst>
            </a:custGeom>
            <a:ln w="9524">
              <a:solidFill>
                <a:srgbClr val="222222"/>
              </a:solidFill>
            </a:ln>
          </p:spPr>
          <p:txBody>
            <a:bodyPr wrap="square" lIns="0" tIns="0" rIns="0" bIns="0" rtlCol="0"/>
            <a:lstStyle/>
            <a:p>
              <a:endParaRPr/>
            </a:p>
          </p:txBody>
        </p:sp>
        <p:sp>
          <p:nvSpPr>
            <p:cNvPr id="40" name="object 30">
              <a:extLst>
                <a:ext uri="{FF2B5EF4-FFF2-40B4-BE49-F238E27FC236}">
                  <a16:creationId xmlns:a16="http://schemas.microsoft.com/office/drawing/2014/main" id="{AC69F91C-AA5A-4D37-A035-BBED9D5731A1}"/>
                </a:ext>
              </a:extLst>
            </p:cNvPr>
            <p:cNvSpPr/>
            <p:nvPr/>
          </p:nvSpPr>
          <p:spPr>
            <a:xfrm>
              <a:off x="6126124" y="3081905"/>
              <a:ext cx="1121410" cy="349885"/>
            </a:xfrm>
            <a:custGeom>
              <a:avLst/>
              <a:gdLst/>
              <a:ahLst/>
              <a:cxnLst/>
              <a:rect l="l" t="t" r="r" b="b"/>
              <a:pathLst>
                <a:path w="1121409" h="349885">
                  <a:moveTo>
                    <a:pt x="1121399" y="349499"/>
                  </a:moveTo>
                  <a:lnTo>
                    <a:pt x="0" y="349499"/>
                  </a:lnTo>
                  <a:lnTo>
                    <a:pt x="0" y="0"/>
                  </a:lnTo>
                  <a:lnTo>
                    <a:pt x="1121399" y="0"/>
                  </a:lnTo>
                  <a:lnTo>
                    <a:pt x="1121399" y="349499"/>
                  </a:lnTo>
                  <a:close/>
                </a:path>
              </a:pathLst>
            </a:custGeom>
            <a:solidFill>
              <a:srgbClr val="D9D1E9">
                <a:alpha val="30587"/>
              </a:srgbClr>
            </a:solidFill>
          </p:spPr>
          <p:txBody>
            <a:bodyPr wrap="square" lIns="0" tIns="0" rIns="0" bIns="0" rtlCol="0"/>
            <a:lstStyle/>
            <a:p>
              <a:endParaRPr/>
            </a:p>
          </p:txBody>
        </p:sp>
        <p:sp>
          <p:nvSpPr>
            <p:cNvPr id="41" name="object 31">
              <a:extLst>
                <a:ext uri="{FF2B5EF4-FFF2-40B4-BE49-F238E27FC236}">
                  <a16:creationId xmlns:a16="http://schemas.microsoft.com/office/drawing/2014/main" id="{47BBFCA0-25EB-4EF1-AEB4-9AD20AF1EC0F}"/>
                </a:ext>
              </a:extLst>
            </p:cNvPr>
            <p:cNvSpPr/>
            <p:nvPr/>
          </p:nvSpPr>
          <p:spPr>
            <a:xfrm>
              <a:off x="6126124" y="3081905"/>
              <a:ext cx="1121410" cy="349885"/>
            </a:xfrm>
            <a:custGeom>
              <a:avLst/>
              <a:gdLst/>
              <a:ahLst/>
              <a:cxnLst/>
              <a:rect l="l" t="t" r="r" b="b"/>
              <a:pathLst>
                <a:path w="1121409" h="349885">
                  <a:moveTo>
                    <a:pt x="0" y="0"/>
                  </a:moveTo>
                  <a:lnTo>
                    <a:pt x="1121399" y="0"/>
                  </a:lnTo>
                  <a:lnTo>
                    <a:pt x="1121399" y="349499"/>
                  </a:lnTo>
                  <a:lnTo>
                    <a:pt x="0" y="349499"/>
                  </a:lnTo>
                  <a:lnTo>
                    <a:pt x="0" y="0"/>
                  </a:lnTo>
                  <a:close/>
                </a:path>
              </a:pathLst>
            </a:custGeom>
            <a:ln w="19049">
              <a:solidFill>
                <a:srgbClr val="674EA7"/>
              </a:solidFill>
            </a:ln>
          </p:spPr>
          <p:txBody>
            <a:bodyPr wrap="square" lIns="0" tIns="0" rIns="0" bIns="0" rtlCol="0"/>
            <a:lstStyle/>
            <a:p>
              <a:endParaRPr/>
            </a:p>
          </p:txBody>
        </p:sp>
      </p:grpSp>
      <p:grpSp>
        <p:nvGrpSpPr>
          <p:cNvPr id="42" name="object 32">
            <a:extLst>
              <a:ext uri="{FF2B5EF4-FFF2-40B4-BE49-F238E27FC236}">
                <a16:creationId xmlns:a16="http://schemas.microsoft.com/office/drawing/2014/main" id="{56F141A3-293E-4385-A05B-5962FB32E711}"/>
              </a:ext>
            </a:extLst>
          </p:cNvPr>
          <p:cNvGrpSpPr/>
          <p:nvPr/>
        </p:nvGrpSpPr>
        <p:grpSpPr>
          <a:xfrm>
            <a:off x="1201876" y="4403765"/>
            <a:ext cx="1121410" cy="349885"/>
            <a:chOff x="649850" y="3049099"/>
            <a:chExt cx="1121410" cy="349885"/>
          </a:xfrm>
        </p:grpSpPr>
        <p:sp>
          <p:nvSpPr>
            <p:cNvPr id="43" name="object 33">
              <a:extLst>
                <a:ext uri="{FF2B5EF4-FFF2-40B4-BE49-F238E27FC236}">
                  <a16:creationId xmlns:a16="http://schemas.microsoft.com/office/drawing/2014/main" id="{7F98093B-753C-4D8A-B289-3E274BEE2FA2}"/>
                </a:ext>
              </a:extLst>
            </p:cNvPr>
            <p:cNvSpPr/>
            <p:nvPr/>
          </p:nvSpPr>
          <p:spPr>
            <a:xfrm>
              <a:off x="1406501" y="308189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44" name="object 34">
              <a:extLst>
                <a:ext uri="{FF2B5EF4-FFF2-40B4-BE49-F238E27FC236}">
                  <a16:creationId xmlns:a16="http://schemas.microsoft.com/office/drawing/2014/main" id="{5EFBE6FE-442B-438E-9409-3E3E67D9BEEE}"/>
                </a:ext>
              </a:extLst>
            </p:cNvPr>
            <p:cNvSpPr/>
            <p:nvPr/>
          </p:nvSpPr>
          <p:spPr>
            <a:xfrm>
              <a:off x="1406501" y="308189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5" name="object 35">
              <a:extLst>
                <a:ext uri="{FF2B5EF4-FFF2-40B4-BE49-F238E27FC236}">
                  <a16:creationId xmlns:a16="http://schemas.microsoft.com/office/drawing/2014/main" id="{54DD5817-D751-4C88-9C6B-C7C6533B04C6}"/>
                </a:ext>
              </a:extLst>
            </p:cNvPr>
            <p:cNvSpPr/>
            <p:nvPr/>
          </p:nvSpPr>
          <p:spPr>
            <a:xfrm>
              <a:off x="1052102" y="308189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46" name="object 36">
              <a:extLst>
                <a:ext uri="{FF2B5EF4-FFF2-40B4-BE49-F238E27FC236}">
                  <a16:creationId xmlns:a16="http://schemas.microsoft.com/office/drawing/2014/main" id="{F008181C-19FF-4A0A-81D6-BBCC0132DFC7}"/>
                </a:ext>
              </a:extLst>
            </p:cNvPr>
            <p:cNvSpPr/>
            <p:nvPr/>
          </p:nvSpPr>
          <p:spPr>
            <a:xfrm>
              <a:off x="1052102" y="308189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7" name="object 37">
              <a:extLst>
                <a:ext uri="{FF2B5EF4-FFF2-40B4-BE49-F238E27FC236}">
                  <a16:creationId xmlns:a16="http://schemas.microsoft.com/office/drawing/2014/main" id="{9CDB7996-AB7B-4ED2-804C-66BEC9C80ADA}"/>
                </a:ext>
              </a:extLst>
            </p:cNvPr>
            <p:cNvSpPr/>
            <p:nvPr/>
          </p:nvSpPr>
          <p:spPr>
            <a:xfrm>
              <a:off x="697702" y="3081899"/>
              <a:ext cx="321310" cy="280035"/>
            </a:xfrm>
            <a:custGeom>
              <a:avLst/>
              <a:gdLst/>
              <a:ahLst/>
              <a:cxnLst/>
              <a:rect l="l" t="t" r="r" b="b"/>
              <a:pathLst>
                <a:path w="321309" h="280035">
                  <a:moveTo>
                    <a:pt x="320999" y="279599"/>
                  </a:moveTo>
                  <a:lnTo>
                    <a:pt x="0" y="279599"/>
                  </a:lnTo>
                  <a:lnTo>
                    <a:pt x="0" y="0"/>
                  </a:lnTo>
                  <a:lnTo>
                    <a:pt x="320999" y="0"/>
                  </a:lnTo>
                  <a:lnTo>
                    <a:pt x="320999" y="279599"/>
                  </a:lnTo>
                  <a:close/>
                </a:path>
              </a:pathLst>
            </a:custGeom>
            <a:solidFill>
              <a:srgbClr val="A4C1F4"/>
            </a:solidFill>
          </p:spPr>
          <p:txBody>
            <a:bodyPr wrap="square" lIns="0" tIns="0" rIns="0" bIns="0" rtlCol="0"/>
            <a:lstStyle/>
            <a:p>
              <a:endParaRPr/>
            </a:p>
          </p:txBody>
        </p:sp>
        <p:sp>
          <p:nvSpPr>
            <p:cNvPr id="48" name="object 38">
              <a:extLst>
                <a:ext uri="{FF2B5EF4-FFF2-40B4-BE49-F238E27FC236}">
                  <a16:creationId xmlns:a16="http://schemas.microsoft.com/office/drawing/2014/main" id="{91DF74DF-EDD6-488F-BE1D-0374FB1A0D96}"/>
                </a:ext>
              </a:extLst>
            </p:cNvPr>
            <p:cNvSpPr/>
            <p:nvPr/>
          </p:nvSpPr>
          <p:spPr>
            <a:xfrm>
              <a:off x="697702" y="3081899"/>
              <a:ext cx="321310" cy="280035"/>
            </a:xfrm>
            <a:custGeom>
              <a:avLst/>
              <a:gdLst/>
              <a:ahLst/>
              <a:cxnLst/>
              <a:rect l="l" t="t" r="r" b="b"/>
              <a:pathLst>
                <a:path w="321309"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49" name="object 39">
              <a:extLst>
                <a:ext uri="{FF2B5EF4-FFF2-40B4-BE49-F238E27FC236}">
                  <a16:creationId xmlns:a16="http://schemas.microsoft.com/office/drawing/2014/main" id="{0A1AB753-B5ED-4583-A02C-53E98F52755B}"/>
                </a:ext>
              </a:extLst>
            </p:cNvPr>
            <p:cNvSpPr/>
            <p:nvPr/>
          </p:nvSpPr>
          <p:spPr>
            <a:xfrm>
              <a:off x="649850" y="3049099"/>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C9DAF7">
                <a:alpha val="30587"/>
              </a:srgbClr>
            </a:solidFill>
          </p:spPr>
          <p:txBody>
            <a:bodyPr wrap="square" lIns="0" tIns="0" rIns="0" bIns="0" rtlCol="0"/>
            <a:lstStyle/>
            <a:p>
              <a:endParaRPr/>
            </a:p>
          </p:txBody>
        </p:sp>
      </p:grpSp>
      <p:grpSp>
        <p:nvGrpSpPr>
          <p:cNvPr id="50" name="object 40">
            <a:extLst>
              <a:ext uri="{FF2B5EF4-FFF2-40B4-BE49-F238E27FC236}">
                <a16:creationId xmlns:a16="http://schemas.microsoft.com/office/drawing/2014/main" id="{F76B193B-4E77-4D33-A07C-6FA4AD1AFD52}"/>
              </a:ext>
            </a:extLst>
          </p:cNvPr>
          <p:cNvGrpSpPr/>
          <p:nvPr/>
        </p:nvGrpSpPr>
        <p:grpSpPr>
          <a:xfrm>
            <a:off x="2382281" y="3763166"/>
            <a:ext cx="1264285" cy="268605"/>
            <a:chOff x="1850575" y="2408500"/>
            <a:chExt cx="1264285" cy="268605"/>
          </a:xfrm>
        </p:grpSpPr>
        <p:sp>
          <p:nvSpPr>
            <p:cNvPr id="51" name="object 41">
              <a:extLst>
                <a:ext uri="{FF2B5EF4-FFF2-40B4-BE49-F238E27FC236}">
                  <a16:creationId xmlns:a16="http://schemas.microsoft.com/office/drawing/2014/main" id="{38B401A3-AE56-4D74-9B7B-91CBB408C4D2}"/>
                </a:ext>
              </a:extLst>
            </p:cNvPr>
            <p:cNvSpPr/>
            <p:nvPr/>
          </p:nvSpPr>
          <p:spPr>
            <a:xfrm>
              <a:off x="1860100" y="2418025"/>
              <a:ext cx="1245235" cy="249554"/>
            </a:xfrm>
            <a:custGeom>
              <a:avLst/>
              <a:gdLst/>
              <a:ahLst/>
              <a:cxnLst/>
              <a:rect l="l" t="t" r="r" b="b"/>
              <a:pathLst>
                <a:path w="1245235" h="249555">
                  <a:moveTo>
                    <a:pt x="1244999" y="249299"/>
                  </a:moveTo>
                  <a:lnTo>
                    <a:pt x="0" y="249299"/>
                  </a:lnTo>
                  <a:lnTo>
                    <a:pt x="0" y="0"/>
                  </a:lnTo>
                  <a:lnTo>
                    <a:pt x="1244999" y="0"/>
                  </a:lnTo>
                  <a:lnTo>
                    <a:pt x="1244999" y="249299"/>
                  </a:lnTo>
                  <a:close/>
                </a:path>
              </a:pathLst>
            </a:custGeom>
            <a:solidFill>
              <a:srgbClr val="FCE4CD">
                <a:alpha val="42744"/>
              </a:srgbClr>
            </a:solidFill>
          </p:spPr>
          <p:txBody>
            <a:bodyPr wrap="square" lIns="0" tIns="0" rIns="0" bIns="0" rtlCol="0"/>
            <a:lstStyle/>
            <a:p>
              <a:endParaRPr/>
            </a:p>
          </p:txBody>
        </p:sp>
        <p:sp>
          <p:nvSpPr>
            <p:cNvPr id="52" name="object 42">
              <a:extLst>
                <a:ext uri="{FF2B5EF4-FFF2-40B4-BE49-F238E27FC236}">
                  <a16:creationId xmlns:a16="http://schemas.microsoft.com/office/drawing/2014/main" id="{66BB4AE9-D8C5-4264-8CEF-6D84F663FEE1}"/>
                </a:ext>
              </a:extLst>
            </p:cNvPr>
            <p:cNvSpPr/>
            <p:nvPr/>
          </p:nvSpPr>
          <p:spPr>
            <a:xfrm>
              <a:off x="1860100" y="2418025"/>
              <a:ext cx="1245235" cy="249554"/>
            </a:xfrm>
            <a:custGeom>
              <a:avLst/>
              <a:gdLst/>
              <a:ahLst/>
              <a:cxnLst/>
              <a:rect l="l" t="t" r="r" b="b"/>
              <a:pathLst>
                <a:path w="1245235" h="249555">
                  <a:moveTo>
                    <a:pt x="0" y="0"/>
                  </a:moveTo>
                  <a:lnTo>
                    <a:pt x="1244999" y="0"/>
                  </a:lnTo>
                  <a:lnTo>
                    <a:pt x="1244999" y="249299"/>
                  </a:lnTo>
                  <a:lnTo>
                    <a:pt x="0" y="249299"/>
                  </a:lnTo>
                  <a:lnTo>
                    <a:pt x="0" y="0"/>
                  </a:lnTo>
                  <a:close/>
                </a:path>
              </a:pathLst>
            </a:custGeom>
            <a:ln w="19049">
              <a:solidFill>
                <a:srgbClr val="FF9900"/>
              </a:solidFill>
            </a:ln>
          </p:spPr>
          <p:txBody>
            <a:bodyPr wrap="square" lIns="0" tIns="0" rIns="0" bIns="0" rtlCol="0"/>
            <a:lstStyle/>
            <a:p>
              <a:endParaRPr/>
            </a:p>
          </p:txBody>
        </p:sp>
      </p:grpSp>
      <p:sp>
        <p:nvSpPr>
          <p:cNvPr id="53" name="object 43">
            <a:extLst>
              <a:ext uri="{FF2B5EF4-FFF2-40B4-BE49-F238E27FC236}">
                <a16:creationId xmlns:a16="http://schemas.microsoft.com/office/drawing/2014/main" id="{B4A0A98D-6C93-4550-B415-84BB3AC2DFE6}"/>
              </a:ext>
            </a:extLst>
          </p:cNvPr>
          <p:cNvSpPr txBox="1"/>
          <p:nvPr/>
        </p:nvSpPr>
        <p:spPr>
          <a:xfrm>
            <a:off x="2660738" y="3770849"/>
            <a:ext cx="7073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attention</a:t>
            </a:r>
            <a:endParaRPr sz="1400">
              <a:latin typeface="Arial MT"/>
              <a:cs typeface="Arial MT"/>
            </a:endParaRPr>
          </a:p>
        </p:txBody>
      </p:sp>
      <p:grpSp>
        <p:nvGrpSpPr>
          <p:cNvPr id="54" name="object 44">
            <a:extLst>
              <a:ext uri="{FF2B5EF4-FFF2-40B4-BE49-F238E27FC236}">
                <a16:creationId xmlns:a16="http://schemas.microsoft.com/office/drawing/2014/main" id="{DEF9BD3C-D5E4-4BBA-86AC-C2FEFE4E96CD}"/>
              </a:ext>
            </a:extLst>
          </p:cNvPr>
          <p:cNvGrpSpPr/>
          <p:nvPr/>
        </p:nvGrpSpPr>
        <p:grpSpPr>
          <a:xfrm>
            <a:off x="2499593" y="3326628"/>
            <a:ext cx="1029969" cy="289560"/>
            <a:chOff x="1967887" y="1971962"/>
            <a:chExt cx="1029969" cy="289560"/>
          </a:xfrm>
        </p:grpSpPr>
        <p:sp>
          <p:nvSpPr>
            <p:cNvPr id="55" name="object 45">
              <a:extLst>
                <a:ext uri="{FF2B5EF4-FFF2-40B4-BE49-F238E27FC236}">
                  <a16:creationId xmlns:a16="http://schemas.microsoft.com/office/drawing/2014/main" id="{213053C7-74FC-4A95-BE8C-8888CB5ADBFC}"/>
                </a:ext>
              </a:extLst>
            </p:cNvPr>
            <p:cNvSpPr/>
            <p:nvPr/>
          </p:nvSpPr>
          <p:spPr>
            <a:xfrm>
              <a:off x="2322099" y="19767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6" name="object 46">
              <a:extLst>
                <a:ext uri="{FF2B5EF4-FFF2-40B4-BE49-F238E27FC236}">
                  <a16:creationId xmlns:a16="http://schemas.microsoft.com/office/drawing/2014/main" id="{010B6AC9-9A48-4736-9282-06A3712C752E}"/>
                </a:ext>
              </a:extLst>
            </p:cNvPr>
            <p:cNvSpPr/>
            <p:nvPr/>
          </p:nvSpPr>
          <p:spPr>
            <a:xfrm>
              <a:off x="2322099" y="19767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7" name="object 47">
              <a:extLst>
                <a:ext uri="{FF2B5EF4-FFF2-40B4-BE49-F238E27FC236}">
                  <a16:creationId xmlns:a16="http://schemas.microsoft.com/office/drawing/2014/main" id="{3545F209-DFFE-4445-BB57-2C8723F1F46D}"/>
                </a:ext>
              </a:extLst>
            </p:cNvPr>
            <p:cNvSpPr/>
            <p:nvPr/>
          </p:nvSpPr>
          <p:spPr>
            <a:xfrm>
              <a:off x="2671549" y="19767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58" name="object 48">
              <a:extLst>
                <a:ext uri="{FF2B5EF4-FFF2-40B4-BE49-F238E27FC236}">
                  <a16:creationId xmlns:a16="http://schemas.microsoft.com/office/drawing/2014/main" id="{448EF7AD-F078-43CF-8741-0C9D07E87886}"/>
                </a:ext>
              </a:extLst>
            </p:cNvPr>
            <p:cNvSpPr/>
            <p:nvPr/>
          </p:nvSpPr>
          <p:spPr>
            <a:xfrm>
              <a:off x="2671549" y="19767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59" name="object 49">
              <a:extLst>
                <a:ext uri="{FF2B5EF4-FFF2-40B4-BE49-F238E27FC236}">
                  <a16:creationId xmlns:a16="http://schemas.microsoft.com/office/drawing/2014/main" id="{DEBAE395-4797-4458-880B-B6B94C458DAA}"/>
                </a:ext>
              </a:extLst>
            </p:cNvPr>
            <p:cNvSpPr/>
            <p:nvPr/>
          </p:nvSpPr>
          <p:spPr>
            <a:xfrm>
              <a:off x="1972649" y="1976725"/>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CE4CD"/>
            </a:solidFill>
          </p:spPr>
          <p:txBody>
            <a:bodyPr wrap="square" lIns="0" tIns="0" rIns="0" bIns="0" rtlCol="0"/>
            <a:lstStyle/>
            <a:p>
              <a:endParaRPr/>
            </a:p>
          </p:txBody>
        </p:sp>
        <p:sp>
          <p:nvSpPr>
            <p:cNvPr id="60" name="object 50">
              <a:extLst>
                <a:ext uri="{FF2B5EF4-FFF2-40B4-BE49-F238E27FC236}">
                  <a16:creationId xmlns:a16="http://schemas.microsoft.com/office/drawing/2014/main" id="{CFCF8DC3-FFD9-4F10-9DF0-C76C1411F355}"/>
                </a:ext>
              </a:extLst>
            </p:cNvPr>
            <p:cNvSpPr/>
            <p:nvPr/>
          </p:nvSpPr>
          <p:spPr>
            <a:xfrm>
              <a:off x="1972649" y="1976725"/>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61" name="object 51">
            <a:extLst>
              <a:ext uri="{FF2B5EF4-FFF2-40B4-BE49-F238E27FC236}">
                <a16:creationId xmlns:a16="http://schemas.microsoft.com/office/drawing/2014/main" id="{4ED6B3EB-C8C4-456C-9E45-B39D90EFF642}"/>
              </a:ext>
            </a:extLst>
          </p:cNvPr>
          <p:cNvSpPr txBox="1"/>
          <p:nvPr/>
        </p:nvSpPr>
        <p:spPr>
          <a:xfrm>
            <a:off x="2453605" y="3297803"/>
            <a:ext cx="1121410" cy="349885"/>
          </a:xfrm>
          <a:prstGeom prst="rect">
            <a:avLst/>
          </a:prstGeom>
          <a:solidFill>
            <a:srgbClr val="FCE4CD">
              <a:alpha val="30587"/>
            </a:srgbClr>
          </a:solidFill>
          <a:ln w="19049">
            <a:solidFill>
              <a:srgbClr val="B45F06"/>
            </a:solidFill>
          </a:ln>
        </p:spPr>
        <p:txBody>
          <a:bodyPr vert="horz" wrap="square" lIns="0" tIns="75565" rIns="0" bIns="0" rtlCol="0">
            <a:spAutoFit/>
          </a:bodyPr>
          <a:lstStyle/>
          <a:p>
            <a:pPr marL="144780">
              <a:lnSpc>
                <a:spcPct val="100000"/>
              </a:lnSpc>
              <a:spcBef>
                <a:spcPts val="595"/>
              </a:spcBef>
              <a:tabLst>
                <a:tab pos="494030" algn="l"/>
                <a:tab pos="843280" algn="l"/>
              </a:tabLst>
            </a:pPr>
            <a:r>
              <a:rPr sz="1200" dirty="0">
                <a:latin typeface="Arial MT"/>
                <a:cs typeface="Arial MT"/>
              </a:rPr>
              <a:t>y</a:t>
            </a:r>
            <a:r>
              <a:rPr sz="1200" baseline="-31250" dirty="0">
                <a:latin typeface="Arial MT"/>
                <a:cs typeface="Arial MT"/>
              </a:rPr>
              <a:t>0	</a:t>
            </a:r>
            <a:r>
              <a:rPr sz="1200" dirty="0">
                <a:latin typeface="Arial MT"/>
                <a:cs typeface="Arial MT"/>
              </a:rPr>
              <a:t>y</a:t>
            </a:r>
            <a:r>
              <a:rPr sz="1200" baseline="-31250" dirty="0">
                <a:latin typeface="Arial MT"/>
                <a:cs typeface="Arial MT"/>
              </a:rPr>
              <a:t>1	</a:t>
            </a: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aphicFrame>
        <p:nvGraphicFramePr>
          <p:cNvPr id="62" name="object 52">
            <a:extLst>
              <a:ext uri="{FF2B5EF4-FFF2-40B4-BE49-F238E27FC236}">
                <a16:creationId xmlns:a16="http://schemas.microsoft.com/office/drawing/2014/main" id="{AFE73505-252E-45B2-809B-BC2079978C04}"/>
              </a:ext>
            </a:extLst>
          </p:cNvPr>
          <p:cNvGraphicFramePr>
            <a:graphicFrameLocks noGrp="1"/>
          </p:cNvGraphicFramePr>
          <p:nvPr>
            <p:extLst>
              <p:ext uri="{D42A27DB-BD31-4B8C-83A1-F6EECF244321}">
                <p14:modId xmlns:p14="http://schemas.microsoft.com/office/powerpoint/2010/main" val="488108487"/>
              </p:ext>
            </p:extLst>
          </p:nvPr>
        </p:nvGraphicFramePr>
        <p:xfrm>
          <a:off x="1182191" y="4079015"/>
          <a:ext cx="3675378" cy="673174"/>
        </p:xfrm>
        <a:graphic>
          <a:graphicData uri="http://schemas.openxmlformats.org/drawingml/2006/table">
            <a:tbl>
              <a:tblPr firstRow="1" bandRow="1">
                <a:tableStyleId>{2D5ABB26-0587-4C30-8999-92F81FD0307C}</a:tableStyleId>
              </a:tblPr>
              <a:tblGrid>
                <a:gridCol w="560705">
                  <a:extLst>
                    <a:ext uri="{9D8B030D-6E8A-4147-A177-3AD203B41FA5}">
                      <a16:colId xmlns:a16="http://schemas.microsoft.com/office/drawing/2014/main" val="20000"/>
                    </a:ext>
                  </a:extLst>
                </a:gridCol>
                <a:gridCol w="560705">
                  <a:extLst>
                    <a:ext uri="{9D8B030D-6E8A-4147-A177-3AD203B41FA5}">
                      <a16:colId xmlns:a16="http://schemas.microsoft.com/office/drawing/2014/main" val="20001"/>
                    </a:ext>
                  </a:extLst>
                </a:gridCol>
                <a:gridCol w="156209">
                  <a:extLst>
                    <a:ext uri="{9D8B030D-6E8A-4147-A177-3AD203B41FA5}">
                      <a16:colId xmlns:a16="http://schemas.microsoft.com/office/drawing/2014/main" val="20002"/>
                    </a:ext>
                  </a:extLst>
                </a:gridCol>
                <a:gridCol w="558165">
                  <a:extLst>
                    <a:ext uri="{9D8B030D-6E8A-4147-A177-3AD203B41FA5}">
                      <a16:colId xmlns:a16="http://schemas.microsoft.com/office/drawing/2014/main" val="20003"/>
                    </a:ext>
                  </a:extLst>
                </a:gridCol>
                <a:gridCol w="563880">
                  <a:extLst>
                    <a:ext uri="{9D8B030D-6E8A-4147-A177-3AD203B41FA5}">
                      <a16:colId xmlns:a16="http://schemas.microsoft.com/office/drawing/2014/main" val="20004"/>
                    </a:ext>
                  </a:extLst>
                </a:gridCol>
                <a:gridCol w="153035">
                  <a:extLst>
                    <a:ext uri="{9D8B030D-6E8A-4147-A177-3AD203B41FA5}">
                      <a16:colId xmlns:a16="http://schemas.microsoft.com/office/drawing/2014/main" val="20005"/>
                    </a:ext>
                  </a:extLst>
                </a:gridCol>
                <a:gridCol w="561340">
                  <a:extLst>
                    <a:ext uri="{9D8B030D-6E8A-4147-A177-3AD203B41FA5}">
                      <a16:colId xmlns:a16="http://schemas.microsoft.com/office/drawing/2014/main" val="20006"/>
                    </a:ext>
                  </a:extLst>
                </a:gridCol>
                <a:gridCol w="561339">
                  <a:extLst>
                    <a:ext uri="{9D8B030D-6E8A-4147-A177-3AD203B41FA5}">
                      <a16:colId xmlns:a16="http://schemas.microsoft.com/office/drawing/2014/main" val="20007"/>
                    </a:ext>
                  </a:extLst>
                </a:gridCol>
              </a:tblGrid>
              <a:tr h="133325">
                <a:tc gridSpan="4">
                  <a:txBody>
                    <a:bodyPr/>
                    <a:lstStyle/>
                    <a:p>
                      <a:pPr>
                        <a:lnSpc>
                          <a:spcPct val="100000"/>
                        </a:lnSpc>
                      </a:pPr>
                      <a:endParaRPr sz="700">
                        <a:latin typeface="Times New Roman"/>
                        <a:cs typeface="Times New Roman"/>
                      </a:endParaRPr>
                    </a:p>
                  </a:txBody>
                  <a:tcPr marL="0" marR="0" marT="0" marB="0">
                    <a:lnR w="19050">
                      <a:solidFill>
                        <a:srgbClr val="222222"/>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4">
                  <a:txBody>
                    <a:bodyPr/>
                    <a:lstStyle/>
                    <a:p>
                      <a:pPr>
                        <a:lnSpc>
                          <a:spcPct val="100000"/>
                        </a:lnSpc>
                      </a:pPr>
                      <a:endParaRPr sz="700">
                        <a:latin typeface="Times New Roman"/>
                        <a:cs typeface="Times New Roman"/>
                      </a:endParaRPr>
                    </a:p>
                  </a:txBody>
                  <a:tcPr marL="0" marR="0" marT="0" marB="0">
                    <a:lnL w="19050">
                      <a:solidFill>
                        <a:srgbClr val="222222"/>
                      </a:solidFill>
                      <a:prstDash val="solid"/>
                    </a:ln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90081">
                <a:tc>
                  <a:txBody>
                    <a:bodyPr/>
                    <a:lstStyle/>
                    <a:p>
                      <a:pPr>
                        <a:lnSpc>
                          <a:spcPct val="100000"/>
                        </a:lnSpc>
                      </a:pPr>
                      <a:endParaRPr sz="1100">
                        <a:latin typeface="Times New Roman"/>
                        <a:cs typeface="Times New Roman"/>
                      </a:endParaRPr>
                    </a:p>
                  </a:txBody>
                  <a:tcPr marL="0" marR="0" marT="0" marB="0">
                    <a:lnR w="9525">
                      <a:solidFill>
                        <a:srgbClr val="222222"/>
                      </a:solidFill>
                      <a:prstDash val="solid"/>
                    </a:lnR>
                    <a:lnB w="19050">
                      <a:solidFill>
                        <a:srgbClr val="1155CC"/>
                      </a:solidFill>
                      <a:prstDash val="solid"/>
                    </a:lnB>
                  </a:tcPr>
                </a:tc>
                <a:tc gridSpan="3">
                  <a:txBody>
                    <a:bodyPr/>
                    <a:lstStyle/>
                    <a:p>
                      <a:pPr>
                        <a:lnSpc>
                          <a:spcPct val="100000"/>
                        </a:lnSpc>
                      </a:pPr>
                      <a:endParaRPr sz="1100">
                        <a:latin typeface="Times New Roman"/>
                        <a:cs typeface="Times New Roman"/>
                      </a:endParaRPr>
                    </a:p>
                  </a:txBody>
                  <a:tcPr marL="0" marR="0" marT="0" marB="0">
                    <a:lnL w="9525">
                      <a:solidFill>
                        <a:srgbClr val="222222"/>
                      </a:solidFill>
                      <a:prstDash val="solid"/>
                    </a:lnL>
                    <a:lnR w="19050">
                      <a:solidFill>
                        <a:srgbClr val="222222"/>
                      </a:solidFill>
                      <a:prstDash val="solid"/>
                    </a:lnR>
                    <a:lnT w="9525">
                      <a:solidFill>
                        <a:srgbClr val="222222"/>
                      </a:solidFill>
                      <a:prstDash val="solid"/>
                    </a:lnT>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100">
                        <a:latin typeface="Times New Roman"/>
                        <a:cs typeface="Times New Roman"/>
                      </a:endParaRPr>
                    </a:p>
                  </a:txBody>
                  <a:tcPr marL="0" marR="0" marT="0" marB="0">
                    <a:lnL w="19050">
                      <a:solidFill>
                        <a:srgbClr val="222222"/>
                      </a:solidFill>
                      <a:prstDash val="solid"/>
                    </a:lnL>
                    <a:lnR w="9525">
                      <a:solidFill>
                        <a:srgbClr val="222222"/>
                      </a:solidFill>
                      <a:prstDash val="solid"/>
                    </a:lnR>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100">
                        <a:latin typeface="Times New Roman"/>
                        <a:cs typeface="Times New Roman"/>
                      </a:endParaRPr>
                    </a:p>
                  </a:txBody>
                  <a:tcPr marL="0" marR="0" marT="0" marB="0">
                    <a:lnL w="9525">
                      <a:solidFill>
                        <a:srgbClr val="222222"/>
                      </a:solidFill>
                      <a:prstDash val="solid"/>
                    </a:lnL>
                    <a:lnB w="19050">
                      <a:solidFill>
                        <a:srgbClr val="37761C"/>
                      </a:solidFill>
                      <a:prstDash val="solid"/>
                    </a:lnB>
                  </a:tcPr>
                </a:tc>
                <a:extLst>
                  <a:ext uri="{0D108BD9-81ED-4DB2-BD59-A6C34878D82A}">
                    <a16:rowId xmlns:a16="http://schemas.microsoft.com/office/drawing/2014/main" val="10001"/>
                  </a:ext>
                </a:extLst>
              </a:tr>
              <a:tr h="349768">
                <a:tc gridSpan="2">
                  <a:txBody>
                    <a:bodyPr/>
                    <a:lstStyle/>
                    <a:p>
                      <a:pPr marL="141605">
                        <a:lnSpc>
                          <a:spcPct val="100000"/>
                        </a:lnSpc>
                        <a:spcBef>
                          <a:spcPts val="600"/>
                        </a:spcBef>
                        <a:tabLst>
                          <a:tab pos="495934" algn="l"/>
                          <a:tab pos="850265" algn="l"/>
                        </a:tabLst>
                      </a:pPr>
                      <a:r>
                        <a:rPr sz="1200" dirty="0">
                          <a:latin typeface="Arial MT"/>
                          <a:cs typeface="Arial MT"/>
                        </a:rPr>
                        <a:t>k</a:t>
                      </a:r>
                      <a:r>
                        <a:rPr sz="1200" baseline="-31250" dirty="0">
                          <a:latin typeface="Arial MT"/>
                          <a:cs typeface="Arial MT"/>
                        </a:rPr>
                        <a:t>0	</a:t>
                      </a:r>
                      <a:r>
                        <a:rPr sz="1200" dirty="0">
                          <a:latin typeface="Arial MT"/>
                          <a:cs typeface="Arial MT"/>
                        </a:rPr>
                        <a:t>k</a:t>
                      </a:r>
                      <a:r>
                        <a:rPr sz="1200" baseline="-31250" dirty="0">
                          <a:latin typeface="Arial MT"/>
                          <a:cs typeface="Arial MT"/>
                        </a:rPr>
                        <a:t>1	</a:t>
                      </a:r>
                      <a:r>
                        <a:rPr sz="1200" dirty="0">
                          <a:latin typeface="Arial MT"/>
                          <a:cs typeface="Arial MT"/>
                        </a:rPr>
                        <a:t>k</a:t>
                      </a:r>
                      <a:r>
                        <a:rPr sz="1200" baseline="-31250" dirty="0">
                          <a:latin typeface="Arial MT"/>
                          <a:cs typeface="Arial MT"/>
                        </a:rPr>
                        <a:t>2</a:t>
                      </a:r>
                    </a:p>
                  </a:txBody>
                  <a:tcPr marL="0" marR="0" marT="76200" marB="0">
                    <a:lnL w="19050">
                      <a:solidFill>
                        <a:srgbClr val="1155CC"/>
                      </a:solidFill>
                      <a:prstDash val="solid"/>
                    </a:lnL>
                    <a:lnR w="19050">
                      <a:solidFill>
                        <a:srgbClr val="1155CC"/>
                      </a:solidFill>
                      <a:prstDash val="solid"/>
                    </a:lnR>
                    <a:lnT w="19050">
                      <a:solidFill>
                        <a:srgbClr val="1155CC"/>
                      </a:solidFill>
                      <a:prstDash val="solid"/>
                    </a:lnT>
                    <a:lnB w="19050">
                      <a:solidFill>
                        <a:srgbClr val="1155CC"/>
                      </a:solidFill>
                      <a:prstDash val="solid"/>
                    </a:lnB>
                  </a:tcPr>
                </a:tc>
                <a:tc hMerge="1">
                  <a:txBody>
                    <a:bodyPr/>
                    <a:lstStyle/>
                    <a:p>
                      <a:endParaRPr/>
                    </a:p>
                  </a:txBody>
                  <a:tcPr marL="0" marR="0" marT="0" marB="0"/>
                </a:tc>
                <a:tc>
                  <a:txBody>
                    <a:bodyPr/>
                    <a:lstStyle/>
                    <a:p>
                      <a:pPr>
                        <a:lnSpc>
                          <a:spcPct val="100000"/>
                        </a:lnSpc>
                      </a:pPr>
                      <a:endParaRPr sz="1800">
                        <a:latin typeface="Times New Roman"/>
                        <a:cs typeface="Times New Roman"/>
                      </a:endParaRPr>
                    </a:p>
                  </a:txBody>
                  <a:tcPr marL="0" marR="0" marT="0" marB="0">
                    <a:lnL w="19050">
                      <a:solidFill>
                        <a:srgbClr val="1155CC"/>
                      </a:solidFill>
                      <a:prstDash val="solid"/>
                    </a:lnL>
                    <a:lnR w="19050">
                      <a:solidFill>
                        <a:srgbClr val="BE9000"/>
                      </a:solidFill>
                      <a:prstDash val="solid"/>
                    </a:lnR>
                  </a:tcPr>
                </a:tc>
                <a:tc gridSpan="2">
                  <a:txBody>
                    <a:bodyPr/>
                    <a:lstStyle/>
                    <a:p>
                      <a:pPr marL="139700">
                        <a:lnSpc>
                          <a:spcPct val="100000"/>
                        </a:lnSpc>
                        <a:spcBef>
                          <a:spcPts val="600"/>
                        </a:spcBef>
                        <a:tabLst>
                          <a:tab pos="494030" algn="l"/>
                          <a:tab pos="848360" algn="l"/>
                        </a:tabLst>
                      </a:pPr>
                      <a:r>
                        <a:rPr sz="1200" dirty="0">
                          <a:latin typeface="Arial MT"/>
                          <a:cs typeface="Arial MT"/>
                        </a:rPr>
                        <a:t>v</a:t>
                      </a:r>
                      <a:r>
                        <a:rPr sz="1200" baseline="-31250" dirty="0">
                          <a:latin typeface="Arial MT"/>
                          <a:cs typeface="Arial MT"/>
                        </a:rPr>
                        <a:t>0	</a:t>
                      </a:r>
                      <a:r>
                        <a:rPr sz="1200" dirty="0">
                          <a:latin typeface="Arial MT"/>
                          <a:cs typeface="Arial MT"/>
                        </a:rPr>
                        <a:t>v</a:t>
                      </a:r>
                      <a:r>
                        <a:rPr sz="1200" baseline="-31250" dirty="0">
                          <a:latin typeface="Arial MT"/>
                          <a:cs typeface="Arial MT"/>
                        </a:rPr>
                        <a:t>1	</a:t>
                      </a:r>
                      <a:r>
                        <a:rPr sz="1200" dirty="0">
                          <a:latin typeface="Arial MT"/>
                          <a:cs typeface="Arial MT"/>
                        </a:rPr>
                        <a:t>v</a:t>
                      </a:r>
                      <a:r>
                        <a:rPr sz="1200" baseline="-31250" dirty="0">
                          <a:latin typeface="Arial MT"/>
                          <a:cs typeface="Arial MT"/>
                        </a:rPr>
                        <a:t>2</a:t>
                      </a:r>
                    </a:p>
                  </a:txBody>
                  <a:tcPr marL="0" marR="0" marT="76200" marB="0">
                    <a:lnL w="19050">
                      <a:solidFill>
                        <a:srgbClr val="BE9000"/>
                      </a:solidFill>
                      <a:prstDash val="solid"/>
                    </a:lnL>
                    <a:lnR w="19050">
                      <a:solidFill>
                        <a:srgbClr val="BE9000"/>
                      </a:solidFill>
                      <a:prstDash val="solid"/>
                    </a:lnR>
                    <a:lnT w="19050">
                      <a:solidFill>
                        <a:srgbClr val="BE9000"/>
                      </a:solidFill>
                      <a:prstDash val="solid"/>
                    </a:lnT>
                    <a:lnB w="19050">
                      <a:solidFill>
                        <a:srgbClr val="BE9000"/>
                      </a:solidFill>
                      <a:prstDash val="solid"/>
                    </a:lnB>
                  </a:tcPr>
                </a:tc>
                <a:tc hMerge="1">
                  <a:txBody>
                    <a:bodyPr/>
                    <a:lstStyle/>
                    <a:p>
                      <a:endParaRPr/>
                    </a:p>
                  </a:txBody>
                  <a:tcPr marL="0" marR="0" marT="0" marB="0"/>
                </a:tc>
                <a:tc>
                  <a:txBody>
                    <a:bodyPr/>
                    <a:lstStyle/>
                    <a:p>
                      <a:pPr>
                        <a:lnSpc>
                          <a:spcPct val="100000"/>
                        </a:lnSpc>
                      </a:pPr>
                      <a:endParaRPr sz="1800">
                        <a:latin typeface="Times New Roman"/>
                        <a:cs typeface="Times New Roman"/>
                      </a:endParaRPr>
                    </a:p>
                  </a:txBody>
                  <a:tcPr marL="0" marR="0" marT="0" marB="0">
                    <a:lnL w="19050">
                      <a:solidFill>
                        <a:srgbClr val="BE9000"/>
                      </a:solidFill>
                      <a:prstDash val="solid"/>
                    </a:lnL>
                    <a:lnR w="19050">
                      <a:solidFill>
                        <a:srgbClr val="37761C"/>
                      </a:solidFill>
                      <a:prstDash val="solid"/>
                    </a:lnR>
                  </a:tcPr>
                </a:tc>
                <a:tc gridSpan="2">
                  <a:txBody>
                    <a:bodyPr/>
                    <a:lstStyle/>
                    <a:p>
                      <a:pPr marL="142875">
                        <a:lnSpc>
                          <a:spcPct val="100000"/>
                        </a:lnSpc>
                        <a:spcBef>
                          <a:spcPts val="680"/>
                        </a:spcBef>
                        <a:tabLst>
                          <a:tab pos="497205" algn="l"/>
                          <a:tab pos="851535" algn="l"/>
                        </a:tabLst>
                      </a:pPr>
                      <a:r>
                        <a:rPr sz="1100" spc="5" dirty="0">
                          <a:latin typeface="Arial MT"/>
                          <a:cs typeface="Arial MT"/>
                        </a:rPr>
                        <a:t>q</a:t>
                      </a:r>
                      <a:r>
                        <a:rPr sz="1050" spc="7" baseline="-31746" dirty="0">
                          <a:latin typeface="Arial MT"/>
                          <a:cs typeface="Arial MT"/>
                        </a:rPr>
                        <a:t>0	</a:t>
                      </a:r>
                      <a:r>
                        <a:rPr sz="1100" spc="5" dirty="0">
                          <a:latin typeface="Arial MT"/>
                          <a:cs typeface="Arial MT"/>
                        </a:rPr>
                        <a:t>q</a:t>
                      </a:r>
                      <a:r>
                        <a:rPr sz="1050" spc="7" baseline="-31746" dirty="0">
                          <a:latin typeface="Arial MT"/>
                          <a:cs typeface="Arial MT"/>
                        </a:rPr>
                        <a:t>1	</a:t>
                      </a:r>
                      <a:r>
                        <a:rPr sz="1100" spc="5" dirty="0">
                          <a:latin typeface="Arial MT"/>
                          <a:cs typeface="Arial MT"/>
                        </a:rPr>
                        <a:t>q</a:t>
                      </a:r>
                      <a:r>
                        <a:rPr sz="1050" spc="7" baseline="-31746" dirty="0">
                          <a:latin typeface="Arial MT"/>
                          <a:cs typeface="Arial MT"/>
                        </a:rPr>
                        <a:t>2</a:t>
                      </a:r>
                      <a:endParaRPr sz="1050" baseline="-31746" dirty="0">
                        <a:latin typeface="Arial MT"/>
                        <a:cs typeface="Arial MT"/>
                      </a:endParaRPr>
                    </a:p>
                  </a:txBody>
                  <a:tcPr marL="0" marR="0" marT="86360" marB="0">
                    <a:lnL w="19050">
                      <a:solidFill>
                        <a:srgbClr val="37761C"/>
                      </a:solidFill>
                      <a:prstDash val="solid"/>
                    </a:lnL>
                    <a:lnR w="19050">
                      <a:solidFill>
                        <a:srgbClr val="37761C"/>
                      </a:solidFill>
                      <a:prstDash val="solid"/>
                    </a:lnR>
                    <a:lnT w="19050">
                      <a:solidFill>
                        <a:srgbClr val="37761C"/>
                      </a:solidFill>
                      <a:prstDash val="solid"/>
                    </a:lnT>
                    <a:lnB w="19050">
                      <a:solidFill>
                        <a:srgbClr val="37761C"/>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grpSp>
        <p:nvGrpSpPr>
          <p:cNvPr id="63" name="object 53">
            <a:extLst>
              <a:ext uri="{FF2B5EF4-FFF2-40B4-BE49-F238E27FC236}">
                <a16:creationId xmlns:a16="http://schemas.microsoft.com/office/drawing/2014/main" id="{05BA74D9-3677-4757-A5AC-604B5149FA3C}"/>
              </a:ext>
            </a:extLst>
          </p:cNvPr>
          <p:cNvGrpSpPr/>
          <p:nvPr/>
        </p:nvGrpSpPr>
        <p:grpSpPr>
          <a:xfrm>
            <a:off x="2995616" y="3656458"/>
            <a:ext cx="41275" cy="120014"/>
            <a:chOff x="2463910" y="2301792"/>
            <a:chExt cx="41275" cy="120014"/>
          </a:xfrm>
        </p:grpSpPr>
        <p:sp>
          <p:nvSpPr>
            <p:cNvPr id="64" name="object 54">
              <a:extLst>
                <a:ext uri="{FF2B5EF4-FFF2-40B4-BE49-F238E27FC236}">
                  <a16:creationId xmlns:a16="http://schemas.microsoft.com/office/drawing/2014/main" id="{86711ED3-21E0-42C3-A549-64E08ECEF121}"/>
                </a:ext>
              </a:extLst>
            </p:cNvPr>
            <p:cNvSpPr/>
            <p:nvPr/>
          </p:nvSpPr>
          <p:spPr>
            <a:xfrm>
              <a:off x="2484397" y="2349758"/>
              <a:ext cx="2540" cy="67310"/>
            </a:xfrm>
            <a:custGeom>
              <a:avLst/>
              <a:gdLst/>
              <a:ahLst/>
              <a:cxnLst/>
              <a:rect l="l" t="t" r="r" b="b"/>
              <a:pathLst>
                <a:path w="2539" h="67310">
                  <a:moveTo>
                    <a:pt x="1050" y="-4762"/>
                  </a:moveTo>
                  <a:lnTo>
                    <a:pt x="1050" y="71540"/>
                  </a:lnTo>
                </a:path>
              </a:pathLst>
            </a:custGeom>
            <a:ln w="11626">
              <a:solidFill>
                <a:srgbClr val="222222"/>
              </a:solidFill>
            </a:ln>
          </p:spPr>
          <p:txBody>
            <a:bodyPr wrap="square" lIns="0" tIns="0" rIns="0" bIns="0" rtlCol="0"/>
            <a:lstStyle/>
            <a:p>
              <a:endParaRPr/>
            </a:p>
          </p:txBody>
        </p:sp>
        <p:sp>
          <p:nvSpPr>
            <p:cNvPr id="65" name="object 55">
              <a:extLst>
                <a:ext uri="{FF2B5EF4-FFF2-40B4-BE49-F238E27FC236}">
                  <a16:creationId xmlns:a16="http://schemas.microsoft.com/office/drawing/2014/main" id="{DBFF2E5E-257D-4F18-934D-708BFED40B5E}"/>
                </a:ext>
              </a:extLst>
            </p:cNvPr>
            <p:cNvSpPr/>
            <p:nvPr/>
          </p:nvSpPr>
          <p:spPr>
            <a:xfrm>
              <a:off x="2468672" y="2306554"/>
              <a:ext cx="31750" cy="43815"/>
            </a:xfrm>
            <a:custGeom>
              <a:avLst/>
              <a:gdLst/>
              <a:ahLst/>
              <a:cxnLst/>
              <a:rect l="l" t="t" r="r" b="b"/>
              <a:pathLst>
                <a:path w="31750" h="43814">
                  <a:moveTo>
                    <a:pt x="0" y="43698"/>
                  </a:moveTo>
                  <a:lnTo>
                    <a:pt x="14364" y="0"/>
                  </a:lnTo>
                  <a:lnTo>
                    <a:pt x="31449" y="42708"/>
                  </a:lnTo>
                  <a:lnTo>
                    <a:pt x="0" y="43698"/>
                  </a:lnTo>
                  <a:close/>
                </a:path>
              </a:pathLst>
            </a:custGeom>
            <a:solidFill>
              <a:srgbClr val="222222"/>
            </a:solidFill>
          </p:spPr>
          <p:txBody>
            <a:bodyPr wrap="square" lIns="0" tIns="0" rIns="0" bIns="0" rtlCol="0"/>
            <a:lstStyle/>
            <a:p>
              <a:endParaRPr/>
            </a:p>
          </p:txBody>
        </p:sp>
        <p:sp>
          <p:nvSpPr>
            <p:cNvPr id="66" name="object 56">
              <a:extLst>
                <a:ext uri="{FF2B5EF4-FFF2-40B4-BE49-F238E27FC236}">
                  <a16:creationId xmlns:a16="http://schemas.microsoft.com/office/drawing/2014/main" id="{97EE9949-F235-45D3-A5E8-7746E432B1CF}"/>
                </a:ext>
              </a:extLst>
            </p:cNvPr>
            <p:cNvSpPr/>
            <p:nvPr/>
          </p:nvSpPr>
          <p:spPr>
            <a:xfrm>
              <a:off x="2468672" y="2306554"/>
              <a:ext cx="31750" cy="43815"/>
            </a:xfrm>
            <a:custGeom>
              <a:avLst/>
              <a:gdLst/>
              <a:ahLst/>
              <a:cxnLst/>
              <a:rect l="l" t="t" r="r" b="b"/>
              <a:pathLst>
                <a:path w="31750" h="43814">
                  <a:moveTo>
                    <a:pt x="31449" y="42708"/>
                  </a:moveTo>
                  <a:lnTo>
                    <a:pt x="14364" y="0"/>
                  </a:lnTo>
                  <a:lnTo>
                    <a:pt x="0" y="43698"/>
                  </a:lnTo>
                  <a:lnTo>
                    <a:pt x="31449" y="42708"/>
                  </a:lnTo>
                  <a:close/>
                </a:path>
              </a:pathLst>
            </a:custGeom>
            <a:ln w="9524">
              <a:solidFill>
                <a:srgbClr val="222222"/>
              </a:solidFill>
            </a:ln>
          </p:spPr>
          <p:txBody>
            <a:bodyPr wrap="square" lIns="0" tIns="0" rIns="0" bIns="0" rtlCol="0"/>
            <a:lstStyle/>
            <a:p>
              <a:endParaRPr/>
            </a:p>
          </p:txBody>
        </p:sp>
      </p:grpSp>
      <p:grpSp>
        <p:nvGrpSpPr>
          <p:cNvPr id="67" name="object 57">
            <a:extLst>
              <a:ext uri="{FF2B5EF4-FFF2-40B4-BE49-F238E27FC236}">
                <a16:creationId xmlns:a16="http://schemas.microsoft.com/office/drawing/2014/main" id="{F70B3A69-8DD5-4A5F-9D71-E99FC08E3A23}"/>
              </a:ext>
            </a:extLst>
          </p:cNvPr>
          <p:cNvGrpSpPr/>
          <p:nvPr/>
        </p:nvGrpSpPr>
        <p:grpSpPr>
          <a:xfrm>
            <a:off x="2479275" y="4401616"/>
            <a:ext cx="1121410" cy="349885"/>
            <a:chOff x="1927249" y="3046950"/>
            <a:chExt cx="1121410" cy="349885"/>
          </a:xfrm>
        </p:grpSpPr>
        <p:sp>
          <p:nvSpPr>
            <p:cNvPr id="68" name="object 58">
              <a:extLst>
                <a:ext uri="{FF2B5EF4-FFF2-40B4-BE49-F238E27FC236}">
                  <a16:creationId xmlns:a16="http://schemas.microsoft.com/office/drawing/2014/main" id="{ED8BA2BA-C1F4-4119-A765-212CE1542D64}"/>
                </a:ext>
              </a:extLst>
            </p:cNvPr>
            <p:cNvSpPr/>
            <p:nvPr/>
          </p:nvSpPr>
          <p:spPr>
            <a:xfrm>
              <a:off x="2681852" y="30819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69" name="object 59">
              <a:extLst>
                <a:ext uri="{FF2B5EF4-FFF2-40B4-BE49-F238E27FC236}">
                  <a16:creationId xmlns:a16="http://schemas.microsoft.com/office/drawing/2014/main" id="{4400BA27-E476-419B-A03E-59C3B83878E7}"/>
                </a:ext>
              </a:extLst>
            </p:cNvPr>
            <p:cNvSpPr/>
            <p:nvPr/>
          </p:nvSpPr>
          <p:spPr>
            <a:xfrm>
              <a:off x="2681852" y="30819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70" name="object 60">
              <a:extLst>
                <a:ext uri="{FF2B5EF4-FFF2-40B4-BE49-F238E27FC236}">
                  <a16:creationId xmlns:a16="http://schemas.microsoft.com/office/drawing/2014/main" id="{871835EF-FF11-47D2-9EEF-38D9D10465B4}"/>
                </a:ext>
              </a:extLst>
            </p:cNvPr>
            <p:cNvSpPr/>
            <p:nvPr/>
          </p:nvSpPr>
          <p:spPr>
            <a:xfrm>
              <a:off x="2327451" y="30819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71" name="object 61">
              <a:extLst>
                <a:ext uri="{FF2B5EF4-FFF2-40B4-BE49-F238E27FC236}">
                  <a16:creationId xmlns:a16="http://schemas.microsoft.com/office/drawing/2014/main" id="{134C91B0-1E53-4D0C-BD31-0348BED50B9A}"/>
                </a:ext>
              </a:extLst>
            </p:cNvPr>
            <p:cNvSpPr/>
            <p:nvPr/>
          </p:nvSpPr>
          <p:spPr>
            <a:xfrm>
              <a:off x="2327451" y="30819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72" name="object 62">
              <a:extLst>
                <a:ext uri="{FF2B5EF4-FFF2-40B4-BE49-F238E27FC236}">
                  <a16:creationId xmlns:a16="http://schemas.microsoft.com/office/drawing/2014/main" id="{FEF047E0-9EC6-4675-9493-D25CFB4492AE}"/>
                </a:ext>
              </a:extLst>
            </p:cNvPr>
            <p:cNvSpPr/>
            <p:nvPr/>
          </p:nvSpPr>
          <p:spPr>
            <a:xfrm>
              <a:off x="1973051" y="3081900"/>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FFE499"/>
            </a:solidFill>
          </p:spPr>
          <p:txBody>
            <a:bodyPr wrap="square" lIns="0" tIns="0" rIns="0" bIns="0" rtlCol="0"/>
            <a:lstStyle/>
            <a:p>
              <a:endParaRPr/>
            </a:p>
          </p:txBody>
        </p:sp>
        <p:sp>
          <p:nvSpPr>
            <p:cNvPr id="73" name="object 63">
              <a:extLst>
                <a:ext uri="{FF2B5EF4-FFF2-40B4-BE49-F238E27FC236}">
                  <a16:creationId xmlns:a16="http://schemas.microsoft.com/office/drawing/2014/main" id="{D9499E22-B8E7-49A7-BC1A-9332FB12466D}"/>
                </a:ext>
              </a:extLst>
            </p:cNvPr>
            <p:cNvSpPr/>
            <p:nvPr/>
          </p:nvSpPr>
          <p:spPr>
            <a:xfrm>
              <a:off x="1973051" y="3081900"/>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74" name="object 64">
              <a:extLst>
                <a:ext uri="{FF2B5EF4-FFF2-40B4-BE49-F238E27FC236}">
                  <a16:creationId xmlns:a16="http://schemas.microsoft.com/office/drawing/2014/main" id="{21DD5FBE-88C7-452E-B12C-EC460DDD6561}"/>
                </a:ext>
              </a:extLst>
            </p:cNvPr>
            <p:cNvSpPr/>
            <p:nvPr/>
          </p:nvSpPr>
          <p:spPr>
            <a:xfrm>
              <a:off x="1927249" y="3046950"/>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FFF1CC">
                <a:alpha val="30587"/>
              </a:srgbClr>
            </a:solidFill>
          </p:spPr>
          <p:txBody>
            <a:bodyPr wrap="square" lIns="0" tIns="0" rIns="0" bIns="0" rtlCol="0"/>
            <a:lstStyle/>
            <a:p>
              <a:endParaRPr/>
            </a:p>
          </p:txBody>
        </p:sp>
      </p:grpSp>
      <p:grpSp>
        <p:nvGrpSpPr>
          <p:cNvPr id="75" name="object 65">
            <a:extLst>
              <a:ext uri="{FF2B5EF4-FFF2-40B4-BE49-F238E27FC236}">
                <a16:creationId xmlns:a16="http://schemas.microsoft.com/office/drawing/2014/main" id="{2A38CF43-07DF-4004-B7B6-11C318854B4E}"/>
              </a:ext>
            </a:extLst>
          </p:cNvPr>
          <p:cNvGrpSpPr/>
          <p:nvPr/>
        </p:nvGrpSpPr>
        <p:grpSpPr>
          <a:xfrm>
            <a:off x="3795665" y="4433953"/>
            <a:ext cx="1039494" cy="289560"/>
            <a:chOff x="3243639" y="3079287"/>
            <a:chExt cx="1039494" cy="289560"/>
          </a:xfrm>
        </p:grpSpPr>
        <p:sp>
          <p:nvSpPr>
            <p:cNvPr id="76" name="object 66">
              <a:extLst>
                <a:ext uri="{FF2B5EF4-FFF2-40B4-BE49-F238E27FC236}">
                  <a16:creationId xmlns:a16="http://schemas.microsoft.com/office/drawing/2014/main" id="{491E6A65-0103-4A9C-A04D-AB2102EE5E29}"/>
                </a:ext>
              </a:extLst>
            </p:cNvPr>
            <p:cNvSpPr/>
            <p:nvPr/>
          </p:nvSpPr>
          <p:spPr>
            <a:xfrm>
              <a:off x="3957201" y="30840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77" name="object 67">
              <a:extLst>
                <a:ext uri="{FF2B5EF4-FFF2-40B4-BE49-F238E27FC236}">
                  <a16:creationId xmlns:a16="http://schemas.microsoft.com/office/drawing/2014/main" id="{0A18195D-86B6-4EB7-A5A9-B005A2767E16}"/>
                </a:ext>
              </a:extLst>
            </p:cNvPr>
            <p:cNvSpPr/>
            <p:nvPr/>
          </p:nvSpPr>
          <p:spPr>
            <a:xfrm>
              <a:off x="3957201" y="30840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78" name="object 68">
              <a:extLst>
                <a:ext uri="{FF2B5EF4-FFF2-40B4-BE49-F238E27FC236}">
                  <a16:creationId xmlns:a16="http://schemas.microsoft.com/office/drawing/2014/main" id="{45137E1B-0DD2-4CC8-9E64-B3C77C3A5B8A}"/>
                </a:ext>
              </a:extLst>
            </p:cNvPr>
            <p:cNvSpPr/>
            <p:nvPr/>
          </p:nvSpPr>
          <p:spPr>
            <a:xfrm>
              <a:off x="3602801" y="30840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79" name="object 69">
              <a:extLst>
                <a:ext uri="{FF2B5EF4-FFF2-40B4-BE49-F238E27FC236}">
                  <a16:creationId xmlns:a16="http://schemas.microsoft.com/office/drawing/2014/main" id="{EE08514E-E953-4BAD-B7E8-A24BC6A1AAA0}"/>
                </a:ext>
              </a:extLst>
            </p:cNvPr>
            <p:cNvSpPr/>
            <p:nvPr/>
          </p:nvSpPr>
          <p:spPr>
            <a:xfrm>
              <a:off x="3602801" y="30840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80" name="object 70">
              <a:extLst>
                <a:ext uri="{FF2B5EF4-FFF2-40B4-BE49-F238E27FC236}">
                  <a16:creationId xmlns:a16="http://schemas.microsoft.com/office/drawing/2014/main" id="{0449BF9A-84B9-4E70-92D0-C9751F5AEEDF}"/>
                </a:ext>
              </a:extLst>
            </p:cNvPr>
            <p:cNvSpPr/>
            <p:nvPr/>
          </p:nvSpPr>
          <p:spPr>
            <a:xfrm>
              <a:off x="3248401" y="3084049"/>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D9EAD3"/>
            </a:solidFill>
          </p:spPr>
          <p:txBody>
            <a:bodyPr wrap="square" lIns="0" tIns="0" rIns="0" bIns="0" rtlCol="0"/>
            <a:lstStyle/>
            <a:p>
              <a:endParaRPr/>
            </a:p>
          </p:txBody>
        </p:sp>
        <p:sp>
          <p:nvSpPr>
            <p:cNvPr id="81" name="object 71">
              <a:extLst>
                <a:ext uri="{FF2B5EF4-FFF2-40B4-BE49-F238E27FC236}">
                  <a16:creationId xmlns:a16="http://schemas.microsoft.com/office/drawing/2014/main" id="{1CEA3AFF-78C2-44E8-9E57-0FFE9651D6B8}"/>
                </a:ext>
              </a:extLst>
            </p:cNvPr>
            <p:cNvSpPr/>
            <p:nvPr/>
          </p:nvSpPr>
          <p:spPr>
            <a:xfrm>
              <a:off x="3248401" y="3084049"/>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sp>
        <p:nvSpPr>
          <p:cNvPr id="82" name="object 72">
            <a:extLst>
              <a:ext uri="{FF2B5EF4-FFF2-40B4-BE49-F238E27FC236}">
                <a16:creationId xmlns:a16="http://schemas.microsoft.com/office/drawing/2014/main" id="{057F10FD-4C29-48C5-AC4C-F442925D344E}"/>
              </a:ext>
            </a:extLst>
          </p:cNvPr>
          <p:cNvSpPr/>
          <p:nvPr/>
        </p:nvSpPr>
        <p:spPr>
          <a:xfrm>
            <a:off x="3753077" y="4401616"/>
            <a:ext cx="1121410" cy="349885"/>
          </a:xfrm>
          <a:custGeom>
            <a:avLst/>
            <a:gdLst/>
            <a:ahLst/>
            <a:cxnLst/>
            <a:rect l="l" t="t" r="r" b="b"/>
            <a:pathLst>
              <a:path w="1121410" h="349885">
                <a:moveTo>
                  <a:pt x="1121399" y="349499"/>
                </a:moveTo>
                <a:lnTo>
                  <a:pt x="0" y="349499"/>
                </a:lnTo>
                <a:lnTo>
                  <a:pt x="0" y="0"/>
                </a:lnTo>
                <a:lnTo>
                  <a:pt x="1121399" y="0"/>
                </a:lnTo>
                <a:lnTo>
                  <a:pt x="1121399" y="349499"/>
                </a:lnTo>
                <a:close/>
              </a:path>
            </a:pathLst>
          </a:custGeom>
          <a:solidFill>
            <a:srgbClr val="D9EAD3">
              <a:alpha val="30587"/>
            </a:srgbClr>
          </a:solidFill>
        </p:spPr>
        <p:txBody>
          <a:bodyPr wrap="square" lIns="0" tIns="0" rIns="0" bIns="0" rtlCol="0"/>
          <a:lstStyle/>
          <a:p>
            <a:endParaRPr/>
          </a:p>
        </p:txBody>
      </p:sp>
      <p:grpSp>
        <p:nvGrpSpPr>
          <p:cNvPr id="83" name="object 73">
            <a:extLst>
              <a:ext uri="{FF2B5EF4-FFF2-40B4-BE49-F238E27FC236}">
                <a16:creationId xmlns:a16="http://schemas.microsoft.com/office/drawing/2014/main" id="{333D44E3-FFC2-4318-8924-7A42EE91BBF1}"/>
              </a:ext>
            </a:extLst>
          </p:cNvPr>
          <p:cNvGrpSpPr/>
          <p:nvPr/>
        </p:nvGrpSpPr>
        <p:grpSpPr>
          <a:xfrm>
            <a:off x="2993760" y="4031028"/>
            <a:ext cx="41275" cy="53340"/>
            <a:chOff x="2462054" y="2676362"/>
            <a:chExt cx="41275" cy="53340"/>
          </a:xfrm>
        </p:grpSpPr>
        <p:sp>
          <p:nvSpPr>
            <p:cNvPr id="84" name="object 74">
              <a:extLst>
                <a:ext uri="{FF2B5EF4-FFF2-40B4-BE49-F238E27FC236}">
                  <a16:creationId xmlns:a16="http://schemas.microsoft.com/office/drawing/2014/main" id="{685C5B15-FEDD-49C7-8447-C7801A8A3471}"/>
                </a:ext>
              </a:extLst>
            </p:cNvPr>
            <p:cNvSpPr/>
            <p:nvPr/>
          </p:nvSpPr>
          <p:spPr>
            <a:xfrm>
              <a:off x="2466817" y="268112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85" name="object 75">
              <a:extLst>
                <a:ext uri="{FF2B5EF4-FFF2-40B4-BE49-F238E27FC236}">
                  <a16:creationId xmlns:a16="http://schemas.microsoft.com/office/drawing/2014/main" id="{F7D00DB3-690E-4285-81AF-CF573B7FA6E4}"/>
                </a:ext>
              </a:extLst>
            </p:cNvPr>
            <p:cNvSpPr/>
            <p:nvPr/>
          </p:nvSpPr>
          <p:spPr>
            <a:xfrm>
              <a:off x="2466817" y="268112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86" name="object 76">
              <a:extLst>
                <a:ext uri="{FF2B5EF4-FFF2-40B4-BE49-F238E27FC236}">
                  <a16:creationId xmlns:a16="http://schemas.microsoft.com/office/drawing/2014/main" id="{6B04F597-0D78-462D-B6E7-1CB1A28156DE}"/>
                </a:ext>
              </a:extLst>
            </p:cNvPr>
            <p:cNvSpPr/>
            <p:nvPr/>
          </p:nvSpPr>
          <p:spPr>
            <a:xfrm>
              <a:off x="2466817" y="26813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87" name="object 77">
              <a:extLst>
                <a:ext uri="{FF2B5EF4-FFF2-40B4-BE49-F238E27FC236}">
                  <a16:creationId xmlns:a16="http://schemas.microsoft.com/office/drawing/2014/main" id="{B2405967-D2DB-4A2A-9A5D-8FD2657E13C6}"/>
                </a:ext>
              </a:extLst>
            </p:cNvPr>
            <p:cNvSpPr/>
            <p:nvPr/>
          </p:nvSpPr>
          <p:spPr>
            <a:xfrm>
              <a:off x="2466817" y="26813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88" name="object 78">
              <a:extLst>
                <a:ext uri="{FF2B5EF4-FFF2-40B4-BE49-F238E27FC236}">
                  <a16:creationId xmlns:a16="http://schemas.microsoft.com/office/drawing/2014/main" id="{7057043F-2EF3-4800-88D5-6049F9F693CD}"/>
                </a:ext>
              </a:extLst>
            </p:cNvPr>
            <p:cNvSpPr/>
            <p:nvPr/>
          </p:nvSpPr>
          <p:spPr>
            <a:xfrm>
              <a:off x="2466819" y="26813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89" name="object 79">
              <a:extLst>
                <a:ext uri="{FF2B5EF4-FFF2-40B4-BE49-F238E27FC236}">
                  <a16:creationId xmlns:a16="http://schemas.microsoft.com/office/drawing/2014/main" id="{8604E095-0B8F-4FCF-820B-268E4575935D}"/>
                </a:ext>
              </a:extLst>
            </p:cNvPr>
            <p:cNvSpPr/>
            <p:nvPr/>
          </p:nvSpPr>
          <p:spPr>
            <a:xfrm>
              <a:off x="2466819" y="26813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grpSp>
      <p:sp>
        <p:nvSpPr>
          <p:cNvPr id="3" name="文本框 2">
            <a:extLst>
              <a:ext uri="{FF2B5EF4-FFF2-40B4-BE49-F238E27FC236}">
                <a16:creationId xmlns:a16="http://schemas.microsoft.com/office/drawing/2014/main" id="{1F373002-E385-41ED-85C9-2C0407629030}"/>
              </a:ext>
            </a:extLst>
          </p:cNvPr>
          <p:cNvSpPr txBox="1"/>
          <p:nvPr/>
        </p:nvSpPr>
        <p:spPr>
          <a:xfrm>
            <a:off x="2376211" y="4404253"/>
            <a:ext cx="1427446" cy="292388"/>
          </a:xfrm>
          <a:prstGeom prst="rect">
            <a:avLst/>
          </a:prstGeom>
          <a:noFill/>
        </p:spPr>
        <p:txBody>
          <a:bodyPr wrap="square" rtlCol="0">
            <a:spAutoFit/>
          </a:bodyPr>
          <a:lstStyle/>
          <a:p>
            <a:pPr marL="141605">
              <a:lnSpc>
                <a:spcPct val="100000"/>
              </a:lnSpc>
              <a:spcBef>
                <a:spcPts val="600"/>
              </a:spcBef>
              <a:tabLst>
                <a:tab pos="495934" algn="l"/>
                <a:tab pos="850265" algn="l"/>
              </a:tabLst>
            </a:pPr>
            <a:r>
              <a:rPr lang="en-US" altLang="zh-CN" sz="1300" dirty="0">
                <a:latin typeface="Arial MT"/>
                <a:cs typeface="Arial MT"/>
              </a:rPr>
              <a:t>q</a:t>
            </a:r>
            <a:r>
              <a:rPr lang="en-US" altLang="zh-CN" sz="1300" baseline="-31250" dirty="0">
                <a:latin typeface="Arial MT"/>
                <a:cs typeface="Arial MT"/>
              </a:rPr>
              <a:t>0	</a:t>
            </a:r>
            <a:r>
              <a:rPr lang="en-US" altLang="zh-CN" sz="1300" dirty="0">
                <a:latin typeface="Arial MT"/>
                <a:cs typeface="Arial MT"/>
              </a:rPr>
              <a:t>q</a:t>
            </a:r>
            <a:r>
              <a:rPr lang="en-US" altLang="zh-CN" sz="1300" baseline="-31250" dirty="0">
                <a:latin typeface="Arial MT"/>
                <a:cs typeface="Arial MT"/>
              </a:rPr>
              <a:t>1	</a:t>
            </a:r>
            <a:r>
              <a:rPr lang="en-US" altLang="zh-CN" sz="1300" dirty="0">
                <a:latin typeface="Arial MT"/>
                <a:cs typeface="Arial MT"/>
              </a:rPr>
              <a:t>q</a:t>
            </a:r>
            <a:r>
              <a:rPr lang="en-US" altLang="zh-CN" sz="1300" baseline="-31250" dirty="0">
                <a:latin typeface="Arial MT"/>
                <a:cs typeface="Arial MT"/>
              </a:rPr>
              <a:t>2</a:t>
            </a:r>
          </a:p>
        </p:txBody>
      </p:sp>
      <p:sp>
        <p:nvSpPr>
          <p:cNvPr id="90" name="文本框 89">
            <a:extLst>
              <a:ext uri="{FF2B5EF4-FFF2-40B4-BE49-F238E27FC236}">
                <a16:creationId xmlns:a16="http://schemas.microsoft.com/office/drawing/2014/main" id="{4160D921-857F-42A4-A9E6-8B5DB5EE6D17}"/>
              </a:ext>
            </a:extLst>
          </p:cNvPr>
          <p:cNvSpPr txBox="1"/>
          <p:nvPr/>
        </p:nvSpPr>
        <p:spPr>
          <a:xfrm>
            <a:off x="3663135" y="4403737"/>
            <a:ext cx="1427446" cy="307777"/>
          </a:xfrm>
          <a:prstGeom prst="rect">
            <a:avLst/>
          </a:prstGeom>
          <a:noFill/>
        </p:spPr>
        <p:txBody>
          <a:bodyPr wrap="square" rtlCol="0">
            <a:spAutoFit/>
          </a:bodyPr>
          <a:lstStyle/>
          <a:p>
            <a:pPr marL="141605">
              <a:lnSpc>
                <a:spcPct val="100000"/>
              </a:lnSpc>
              <a:spcBef>
                <a:spcPts val="600"/>
              </a:spcBef>
              <a:tabLst>
                <a:tab pos="495934" algn="l"/>
                <a:tab pos="850265" algn="l"/>
              </a:tabLst>
            </a:pPr>
            <a:r>
              <a:rPr lang="en-US" altLang="zh-CN" sz="1400" dirty="0">
                <a:latin typeface="Arial MT"/>
                <a:cs typeface="Arial MT"/>
              </a:rPr>
              <a:t>v</a:t>
            </a:r>
            <a:r>
              <a:rPr lang="en-US" altLang="zh-CN" sz="1400" baseline="-31250" dirty="0">
                <a:latin typeface="Arial MT"/>
                <a:cs typeface="Arial MT"/>
              </a:rPr>
              <a:t>0	</a:t>
            </a:r>
            <a:r>
              <a:rPr lang="en-US" altLang="zh-CN" sz="1400" dirty="0">
                <a:latin typeface="Arial MT"/>
                <a:cs typeface="Arial MT"/>
              </a:rPr>
              <a:t>v</a:t>
            </a:r>
            <a:r>
              <a:rPr lang="en-US" altLang="zh-CN" sz="1400" baseline="-31250" dirty="0">
                <a:latin typeface="Arial MT"/>
                <a:cs typeface="Arial MT"/>
              </a:rPr>
              <a:t>1	</a:t>
            </a:r>
            <a:r>
              <a:rPr lang="en-US" altLang="zh-CN" sz="1400" dirty="0">
                <a:latin typeface="Arial MT"/>
                <a:cs typeface="Arial MT"/>
              </a:rPr>
              <a:t>v</a:t>
            </a:r>
            <a:r>
              <a:rPr lang="en-US" altLang="zh-CN" sz="1400" baseline="-31250" dirty="0">
                <a:latin typeface="Arial MT"/>
                <a:cs typeface="Arial MT"/>
              </a:rPr>
              <a:t>2</a:t>
            </a:r>
          </a:p>
        </p:txBody>
      </p:sp>
      <p:cxnSp>
        <p:nvCxnSpPr>
          <p:cNvPr id="5" name="直接连接符 4">
            <a:extLst>
              <a:ext uri="{FF2B5EF4-FFF2-40B4-BE49-F238E27FC236}">
                <a16:creationId xmlns:a16="http://schemas.microsoft.com/office/drawing/2014/main" id="{358B3094-DB5E-47F9-98B7-3989AB3543CA}"/>
              </a:ext>
            </a:extLst>
          </p:cNvPr>
          <p:cNvCxnSpPr/>
          <p:nvPr/>
        </p:nvCxnSpPr>
        <p:spPr>
          <a:xfrm>
            <a:off x="3036423" y="4206240"/>
            <a:ext cx="126633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6964615"/>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15D71-8576-48C5-88A5-70AED2016BAE}"/>
              </a:ext>
            </a:extLst>
          </p:cNvPr>
          <p:cNvSpPr>
            <a:spLocks noGrp="1"/>
          </p:cNvSpPr>
          <p:nvPr>
            <p:ph type="title"/>
          </p:nvPr>
        </p:nvSpPr>
        <p:spPr/>
        <p:txBody>
          <a:bodyPr/>
          <a:lstStyle/>
          <a:p>
            <a:r>
              <a:rPr lang="en-US" altLang="zh-CN" dirty="0"/>
              <a:t>Example: CNN with Self-Attention</a:t>
            </a:r>
            <a:endParaRPr lang="zh-CN" altLang="en-US" dirty="0"/>
          </a:p>
        </p:txBody>
      </p:sp>
      <p:pic>
        <p:nvPicPr>
          <p:cNvPr id="98" name="object 2">
            <a:extLst>
              <a:ext uri="{FF2B5EF4-FFF2-40B4-BE49-F238E27FC236}">
                <a16:creationId xmlns:a16="http://schemas.microsoft.com/office/drawing/2014/main" id="{D1F8C379-1260-45CD-AED9-672DED53AC23}"/>
              </a:ext>
            </a:extLst>
          </p:cNvPr>
          <p:cNvPicPr/>
          <p:nvPr/>
        </p:nvPicPr>
        <p:blipFill>
          <a:blip r:embed="rId3" cstate="print"/>
          <a:stretch>
            <a:fillRect/>
          </a:stretch>
        </p:blipFill>
        <p:spPr>
          <a:xfrm>
            <a:off x="844906" y="3217374"/>
            <a:ext cx="1086836" cy="1084419"/>
          </a:xfrm>
          <a:prstGeom prst="rect">
            <a:avLst/>
          </a:prstGeom>
        </p:spPr>
      </p:pic>
      <p:sp>
        <p:nvSpPr>
          <p:cNvPr id="99" name="object 3">
            <a:extLst>
              <a:ext uri="{FF2B5EF4-FFF2-40B4-BE49-F238E27FC236}">
                <a16:creationId xmlns:a16="http://schemas.microsoft.com/office/drawing/2014/main" id="{371F5C64-7C93-493A-A9CA-CDB8BCBCC690}"/>
              </a:ext>
            </a:extLst>
          </p:cNvPr>
          <p:cNvSpPr txBox="1"/>
          <p:nvPr/>
        </p:nvSpPr>
        <p:spPr>
          <a:xfrm>
            <a:off x="805400" y="4358040"/>
            <a:ext cx="1317625" cy="93980"/>
          </a:xfrm>
          <a:prstGeom prst="rect">
            <a:avLst/>
          </a:prstGeom>
        </p:spPr>
        <p:txBody>
          <a:bodyPr vert="horz" wrap="square" lIns="0" tIns="12700" rIns="0" bIns="0" rtlCol="0">
            <a:spAutoFit/>
          </a:bodyPr>
          <a:lstStyle/>
          <a:p>
            <a:pPr marL="12700">
              <a:lnSpc>
                <a:spcPct val="100000"/>
              </a:lnSpc>
              <a:spcBef>
                <a:spcPts val="100"/>
              </a:spcBef>
            </a:pPr>
            <a:r>
              <a:rPr sz="450" u="sng" spc="-5" dirty="0">
                <a:uFill>
                  <a:solidFill>
                    <a:srgbClr val="000000"/>
                  </a:solidFill>
                </a:uFill>
                <a:latin typeface="Arial MT"/>
                <a:cs typeface="Arial MT"/>
                <a:hlinkClick r:id="rId4"/>
              </a:rPr>
              <a:t>Cat</a:t>
            </a:r>
            <a:r>
              <a:rPr sz="450" u="sng" spc="-15" dirty="0">
                <a:uFill>
                  <a:solidFill>
                    <a:srgbClr val="000000"/>
                  </a:solidFill>
                </a:uFill>
                <a:latin typeface="Arial MT"/>
                <a:cs typeface="Arial MT"/>
                <a:hlinkClick r:id="rId4"/>
              </a:rPr>
              <a:t> </a:t>
            </a:r>
            <a:r>
              <a:rPr sz="450" u="sng" spc="-5" dirty="0">
                <a:uFill>
                  <a:solidFill>
                    <a:srgbClr val="000000"/>
                  </a:solidFill>
                </a:uFill>
                <a:latin typeface="Arial MT"/>
                <a:cs typeface="Arial MT"/>
                <a:hlinkClick r:id="rId4"/>
              </a:rPr>
              <a:t>image</a:t>
            </a:r>
            <a:r>
              <a:rPr sz="450" spc="-5" dirty="0">
                <a:latin typeface="Arial MT"/>
                <a:cs typeface="Arial MT"/>
                <a:hlinkClick r:id="rId4"/>
              </a:rPr>
              <a:t> </a:t>
            </a:r>
            <a:r>
              <a:rPr sz="450" spc="-5" dirty="0">
                <a:latin typeface="Arial MT"/>
                <a:cs typeface="Arial MT"/>
              </a:rPr>
              <a:t>is</a:t>
            </a:r>
            <a:r>
              <a:rPr sz="450" spc="-10" dirty="0">
                <a:latin typeface="Arial MT"/>
                <a:cs typeface="Arial MT"/>
              </a:rPr>
              <a:t> </a:t>
            </a:r>
            <a:r>
              <a:rPr sz="450" spc="-5" dirty="0">
                <a:latin typeface="Arial MT"/>
                <a:cs typeface="Arial MT"/>
              </a:rPr>
              <a:t>free</a:t>
            </a:r>
            <a:r>
              <a:rPr sz="450" spc="-10" dirty="0">
                <a:latin typeface="Arial MT"/>
                <a:cs typeface="Arial MT"/>
              </a:rPr>
              <a:t> </a:t>
            </a:r>
            <a:r>
              <a:rPr sz="450" spc="-5" dirty="0">
                <a:latin typeface="Arial MT"/>
                <a:cs typeface="Arial MT"/>
              </a:rPr>
              <a:t>to</a:t>
            </a:r>
            <a:r>
              <a:rPr sz="450" spc="-10" dirty="0">
                <a:latin typeface="Arial MT"/>
                <a:cs typeface="Arial MT"/>
              </a:rPr>
              <a:t> </a:t>
            </a:r>
            <a:r>
              <a:rPr sz="450" spc="-5" dirty="0">
                <a:latin typeface="Arial MT"/>
                <a:cs typeface="Arial MT"/>
              </a:rPr>
              <a:t>use</a:t>
            </a:r>
            <a:r>
              <a:rPr sz="450" spc="-10" dirty="0">
                <a:latin typeface="Arial MT"/>
                <a:cs typeface="Arial MT"/>
              </a:rPr>
              <a:t> </a:t>
            </a:r>
            <a:r>
              <a:rPr sz="450" spc="-5" dirty="0">
                <a:latin typeface="Arial MT"/>
                <a:cs typeface="Arial MT"/>
              </a:rPr>
              <a:t>under</a:t>
            </a:r>
            <a:r>
              <a:rPr sz="450" spc="-10" dirty="0">
                <a:latin typeface="Arial MT"/>
                <a:cs typeface="Arial MT"/>
              </a:rPr>
              <a:t> </a:t>
            </a:r>
            <a:r>
              <a:rPr sz="450" spc="-5" dirty="0">
                <a:latin typeface="Arial MT"/>
                <a:cs typeface="Arial MT"/>
              </a:rPr>
              <a:t>the</a:t>
            </a:r>
            <a:r>
              <a:rPr sz="450" dirty="0">
                <a:latin typeface="Arial MT"/>
                <a:cs typeface="Arial MT"/>
              </a:rPr>
              <a:t> </a:t>
            </a:r>
            <a:r>
              <a:rPr sz="450" u="sng" spc="-5" dirty="0">
                <a:uFill>
                  <a:solidFill>
                    <a:srgbClr val="000000"/>
                  </a:solidFill>
                </a:uFill>
                <a:latin typeface="Arial MT"/>
                <a:cs typeface="Arial MT"/>
                <a:hlinkClick r:id="rId5"/>
              </a:rPr>
              <a:t>Pixabay</a:t>
            </a:r>
            <a:r>
              <a:rPr sz="450" u="sng" spc="-10" dirty="0">
                <a:uFill>
                  <a:solidFill>
                    <a:srgbClr val="000000"/>
                  </a:solidFill>
                </a:uFill>
                <a:latin typeface="Arial MT"/>
                <a:cs typeface="Arial MT"/>
                <a:hlinkClick r:id="rId5"/>
              </a:rPr>
              <a:t> </a:t>
            </a:r>
            <a:r>
              <a:rPr sz="450" u="sng" spc="-5" dirty="0">
                <a:uFill>
                  <a:solidFill>
                    <a:srgbClr val="000000"/>
                  </a:solidFill>
                </a:uFill>
                <a:latin typeface="Arial MT"/>
                <a:cs typeface="Arial MT"/>
                <a:hlinkClick r:id="rId5"/>
              </a:rPr>
              <a:t>License</a:t>
            </a:r>
            <a:endParaRPr sz="450">
              <a:latin typeface="Arial MT"/>
              <a:cs typeface="Arial MT"/>
            </a:endParaRPr>
          </a:p>
        </p:txBody>
      </p:sp>
      <p:sp>
        <p:nvSpPr>
          <p:cNvPr id="100" name="object 4">
            <a:extLst>
              <a:ext uri="{FF2B5EF4-FFF2-40B4-BE49-F238E27FC236}">
                <a16:creationId xmlns:a16="http://schemas.microsoft.com/office/drawing/2014/main" id="{31659831-70E3-4D1C-AA62-DB3132FEBAC6}"/>
              </a:ext>
            </a:extLst>
          </p:cNvPr>
          <p:cNvSpPr txBox="1"/>
          <p:nvPr/>
        </p:nvSpPr>
        <p:spPr>
          <a:xfrm>
            <a:off x="969003" y="2925579"/>
            <a:ext cx="72834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Inpu</a:t>
            </a:r>
            <a:r>
              <a:rPr sz="1050" dirty="0">
                <a:latin typeface="Arial MT"/>
                <a:cs typeface="Arial MT"/>
              </a:rPr>
              <a:t>t</a:t>
            </a:r>
            <a:r>
              <a:rPr sz="1050" spc="-5" dirty="0">
                <a:latin typeface="Arial MT"/>
                <a:cs typeface="Arial MT"/>
              </a:rPr>
              <a:t> Image</a:t>
            </a:r>
            <a:endParaRPr sz="1050">
              <a:latin typeface="Arial MT"/>
              <a:cs typeface="Arial MT"/>
            </a:endParaRPr>
          </a:p>
        </p:txBody>
      </p:sp>
      <p:grpSp>
        <p:nvGrpSpPr>
          <p:cNvPr id="101" name="object 5">
            <a:extLst>
              <a:ext uri="{FF2B5EF4-FFF2-40B4-BE49-F238E27FC236}">
                <a16:creationId xmlns:a16="http://schemas.microsoft.com/office/drawing/2014/main" id="{73C5E8F0-9958-477C-813D-0B69B9B77420}"/>
              </a:ext>
            </a:extLst>
          </p:cNvPr>
          <p:cNvGrpSpPr/>
          <p:nvPr/>
        </p:nvGrpSpPr>
        <p:grpSpPr>
          <a:xfrm>
            <a:off x="2026316" y="3224684"/>
            <a:ext cx="609600" cy="1040130"/>
            <a:chOff x="1382849" y="2140951"/>
            <a:chExt cx="609600" cy="1040130"/>
          </a:xfrm>
        </p:grpSpPr>
        <p:sp>
          <p:nvSpPr>
            <p:cNvPr id="102" name="object 6">
              <a:extLst>
                <a:ext uri="{FF2B5EF4-FFF2-40B4-BE49-F238E27FC236}">
                  <a16:creationId xmlns:a16="http://schemas.microsoft.com/office/drawing/2014/main" id="{5A11ADED-0BA8-4C35-97B7-1F3DFD291D4A}"/>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solidFill>
              <a:srgbClr val="CCCCCC"/>
            </a:solidFill>
          </p:spPr>
          <p:txBody>
            <a:bodyPr wrap="square" lIns="0" tIns="0" rIns="0" bIns="0" rtlCol="0"/>
            <a:lstStyle/>
            <a:p>
              <a:endParaRPr/>
            </a:p>
          </p:txBody>
        </p:sp>
        <p:sp>
          <p:nvSpPr>
            <p:cNvPr id="103" name="object 7">
              <a:extLst>
                <a:ext uri="{FF2B5EF4-FFF2-40B4-BE49-F238E27FC236}">
                  <a16:creationId xmlns:a16="http://schemas.microsoft.com/office/drawing/2014/main" id="{EAA85281-06F0-4EB5-B8ED-26200755B181}"/>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ln w="9524">
              <a:solidFill>
                <a:srgbClr val="666666"/>
              </a:solidFill>
            </a:ln>
          </p:spPr>
          <p:txBody>
            <a:bodyPr wrap="square" lIns="0" tIns="0" rIns="0" bIns="0" rtlCol="0"/>
            <a:lstStyle/>
            <a:p>
              <a:endParaRPr/>
            </a:p>
          </p:txBody>
        </p:sp>
      </p:grpSp>
      <p:sp>
        <p:nvSpPr>
          <p:cNvPr id="104" name="object 8">
            <a:extLst>
              <a:ext uri="{FF2B5EF4-FFF2-40B4-BE49-F238E27FC236}">
                <a16:creationId xmlns:a16="http://schemas.microsoft.com/office/drawing/2014/main" id="{8C315869-9997-483C-A7FE-029975E98280}"/>
              </a:ext>
            </a:extLst>
          </p:cNvPr>
          <p:cNvSpPr txBox="1"/>
          <p:nvPr/>
        </p:nvSpPr>
        <p:spPr>
          <a:xfrm>
            <a:off x="2111848" y="3609879"/>
            <a:ext cx="438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CNN</a:t>
            </a:r>
            <a:endParaRPr sz="1500">
              <a:latin typeface="Arial MT"/>
              <a:cs typeface="Arial MT"/>
            </a:endParaRPr>
          </a:p>
        </p:txBody>
      </p:sp>
      <p:sp>
        <p:nvSpPr>
          <p:cNvPr id="105" name="object 9">
            <a:extLst>
              <a:ext uri="{FF2B5EF4-FFF2-40B4-BE49-F238E27FC236}">
                <a16:creationId xmlns:a16="http://schemas.microsoft.com/office/drawing/2014/main" id="{FC34B276-A5BB-4A4B-BF42-22CB0ED23085}"/>
              </a:ext>
            </a:extLst>
          </p:cNvPr>
          <p:cNvSpPr txBox="1"/>
          <p:nvPr/>
        </p:nvSpPr>
        <p:spPr>
          <a:xfrm>
            <a:off x="2703788" y="4032297"/>
            <a:ext cx="625475" cy="345440"/>
          </a:xfrm>
          <a:prstGeom prst="rect">
            <a:avLst/>
          </a:prstGeom>
        </p:spPr>
        <p:txBody>
          <a:bodyPr vert="horz" wrap="square" lIns="0" tIns="12700" rIns="0" bIns="0" rtlCol="0">
            <a:spAutoFit/>
          </a:bodyPr>
          <a:lstStyle/>
          <a:p>
            <a:pPr marL="12700" marR="5080">
              <a:lnSpc>
                <a:spcPct val="100000"/>
              </a:lnSpc>
              <a:spcBef>
                <a:spcPts val="100"/>
              </a:spcBef>
            </a:pPr>
            <a:r>
              <a:rPr sz="1050" spc="-5" dirty="0">
                <a:latin typeface="Arial MT"/>
                <a:cs typeface="Arial MT"/>
              </a:rPr>
              <a:t>Features: </a:t>
            </a:r>
            <a:endParaRPr lang="en-US" sz="1050" spc="-5" dirty="0" smtClean="0">
              <a:latin typeface="Arial MT"/>
              <a:cs typeface="Arial MT"/>
            </a:endParaRPr>
          </a:p>
          <a:p>
            <a:pPr marL="12700" marR="5080">
              <a:lnSpc>
                <a:spcPct val="100000"/>
              </a:lnSpc>
              <a:spcBef>
                <a:spcPts val="100"/>
              </a:spcBef>
            </a:pPr>
            <a:r>
              <a:rPr sz="1050" spc="-280" dirty="0" smtClean="0">
                <a:latin typeface="Arial MT"/>
                <a:cs typeface="Arial MT"/>
              </a:rPr>
              <a:t> </a:t>
            </a:r>
            <a:r>
              <a:rPr sz="1050" dirty="0">
                <a:latin typeface="Arial MT"/>
                <a:cs typeface="Arial MT"/>
              </a:rPr>
              <a:t>C</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p>
        </p:txBody>
      </p:sp>
      <p:sp>
        <p:nvSpPr>
          <p:cNvPr id="145" name="object 49">
            <a:extLst>
              <a:ext uri="{FF2B5EF4-FFF2-40B4-BE49-F238E27FC236}">
                <a16:creationId xmlns:a16="http://schemas.microsoft.com/office/drawing/2014/main" id="{9A41FB07-0634-4BAE-9BFF-D270C5496496}"/>
              </a:ext>
            </a:extLst>
          </p:cNvPr>
          <p:cNvSpPr/>
          <p:nvPr/>
        </p:nvSpPr>
        <p:spPr>
          <a:xfrm>
            <a:off x="2710194" y="3582890"/>
            <a:ext cx="436880" cy="410845"/>
          </a:xfrm>
          <a:custGeom>
            <a:avLst/>
            <a:gdLst/>
            <a:ahLst/>
            <a:cxnLst/>
            <a:rect l="l" t="t" r="r" b="b"/>
            <a:pathLst>
              <a:path w="436880"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47" name="object 51">
            <a:extLst>
              <a:ext uri="{FF2B5EF4-FFF2-40B4-BE49-F238E27FC236}">
                <a16:creationId xmlns:a16="http://schemas.microsoft.com/office/drawing/2014/main" id="{8A0A9795-3F7B-49C7-B02C-F11DA0A74181}"/>
              </a:ext>
            </a:extLst>
          </p:cNvPr>
          <p:cNvSpPr/>
          <p:nvPr/>
        </p:nvSpPr>
        <p:spPr>
          <a:xfrm>
            <a:off x="2710194" y="3492571"/>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48" name="object 52">
            <a:extLst>
              <a:ext uri="{FF2B5EF4-FFF2-40B4-BE49-F238E27FC236}">
                <a16:creationId xmlns:a16="http://schemas.microsoft.com/office/drawing/2014/main" id="{8B2D6DCB-7613-4852-861F-46D63CDD73BF}"/>
              </a:ext>
            </a:extLst>
          </p:cNvPr>
          <p:cNvSpPr/>
          <p:nvPr/>
        </p:nvSpPr>
        <p:spPr>
          <a:xfrm>
            <a:off x="2710194" y="3492571"/>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Tree>
    <p:extLst>
      <p:ext uri="{BB962C8B-B14F-4D97-AF65-F5344CB8AC3E}">
        <p14:creationId xmlns:p14="http://schemas.microsoft.com/office/powerpoint/2010/main" val="601862103"/>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15D71-8576-48C5-88A5-70AED2016BAE}"/>
              </a:ext>
            </a:extLst>
          </p:cNvPr>
          <p:cNvSpPr>
            <a:spLocks noGrp="1"/>
          </p:cNvSpPr>
          <p:nvPr>
            <p:ph type="title"/>
          </p:nvPr>
        </p:nvSpPr>
        <p:spPr/>
        <p:txBody>
          <a:bodyPr/>
          <a:lstStyle/>
          <a:p>
            <a:r>
              <a:rPr lang="en-US" altLang="zh-CN" dirty="0"/>
              <a:t>Example: CNN with Self-Attention</a:t>
            </a:r>
            <a:endParaRPr lang="zh-CN" altLang="en-US" dirty="0"/>
          </a:p>
        </p:txBody>
      </p:sp>
      <p:pic>
        <p:nvPicPr>
          <p:cNvPr id="98" name="object 2">
            <a:extLst>
              <a:ext uri="{FF2B5EF4-FFF2-40B4-BE49-F238E27FC236}">
                <a16:creationId xmlns:a16="http://schemas.microsoft.com/office/drawing/2014/main" id="{D1F8C379-1260-45CD-AED9-672DED53AC23}"/>
              </a:ext>
            </a:extLst>
          </p:cNvPr>
          <p:cNvPicPr/>
          <p:nvPr/>
        </p:nvPicPr>
        <p:blipFill>
          <a:blip r:embed="rId3" cstate="print"/>
          <a:stretch>
            <a:fillRect/>
          </a:stretch>
        </p:blipFill>
        <p:spPr>
          <a:xfrm>
            <a:off x="844906" y="3217374"/>
            <a:ext cx="1086836" cy="1084419"/>
          </a:xfrm>
          <a:prstGeom prst="rect">
            <a:avLst/>
          </a:prstGeom>
        </p:spPr>
      </p:pic>
      <p:sp>
        <p:nvSpPr>
          <p:cNvPr id="99" name="object 3">
            <a:extLst>
              <a:ext uri="{FF2B5EF4-FFF2-40B4-BE49-F238E27FC236}">
                <a16:creationId xmlns:a16="http://schemas.microsoft.com/office/drawing/2014/main" id="{371F5C64-7C93-493A-A9CA-CDB8BCBCC690}"/>
              </a:ext>
            </a:extLst>
          </p:cNvPr>
          <p:cNvSpPr txBox="1"/>
          <p:nvPr/>
        </p:nvSpPr>
        <p:spPr>
          <a:xfrm>
            <a:off x="805400" y="4358040"/>
            <a:ext cx="1317625" cy="93980"/>
          </a:xfrm>
          <a:prstGeom prst="rect">
            <a:avLst/>
          </a:prstGeom>
        </p:spPr>
        <p:txBody>
          <a:bodyPr vert="horz" wrap="square" lIns="0" tIns="12700" rIns="0" bIns="0" rtlCol="0">
            <a:spAutoFit/>
          </a:bodyPr>
          <a:lstStyle/>
          <a:p>
            <a:pPr marL="12700">
              <a:lnSpc>
                <a:spcPct val="100000"/>
              </a:lnSpc>
              <a:spcBef>
                <a:spcPts val="100"/>
              </a:spcBef>
            </a:pPr>
            <a:r>
              <a:rPr sz="450" u="sng" spc="-5" dirty="0">
                <a:uFill>
                  <a:solidFill>
                    <a:srgbClr val="000000"/>
                  </a:solidFill>
                </a:uFill>
                <a:latin typeface="Arial MT"/>
                <a:cs typeface="Arial MT"/>
                <a:hlinkClick r:id="rId4"/>
              </a:rPr>
              <a:t>Cat</a:t>
            </a:r>
            <a:r>
              <a:rPr sz="450" u="sng" spc="-15" dirty="0">
                <a:uFill>
                  <a:solidFill>
                    <a:srgbClr val="000000"/>
                  </a:solidFill>
                </a:uFill>
                <a:latin typeface="Arial MT"/>
                <a:cs typeface="Arial MT"/>
                <a:hlinkClick r:id="rId4"/>
              </a:rPr>
              <a:t> </a:t>
            </a:r>
            <a:r>
              <a:rPr sz="450" u="sng" spc="-5" dirty="0">
                <a:uFill>
                  <a:solidFill>
                    <a:srgbClr val="000000"/>
                  </a:solidFill>
                </a:uFill>
                <a:latin typeface="Arial MT"/>
                <a:cs typeface="Arial MT"/>
                <a:hlinkClick r:id="rId4"/>
              </a:rPr>
              <a:t>image</a:t>
            </a:r>
            <a:r>
              <a:rPr sz="450" spc="-5" dirty="0">
                <a:latin typeface="Arial MT"/>
                <a:cs typeface="Arial MT"/>
                <a:hlinkClick r:id="rId4"/>
              </a:rPr>
              <a:t> </a:t>
            </a:r>
            <a:r>
              <a:rPr sz="450" spc="-5" dirty="0">
                <a:latin typeface="Arial MT"/>
                <a:cs typeface="Arial MT"/>
              </a:rPr>
              <a:t>is</a:t>
            </a:r>
            <a:r>
              <a:rPr sz="450" spc="-10" dirty="0">
                <a:latin typeface="Arial MT"/>
                <a:cs typeface="Arial MT"/>
              </a:rPr>
              <a:t> </a:t>
            </a:r>
            <a:r>
              <a:rPr sz="450" spc="-5" dirty="0">
                <a:latin typeface="Arial MT"/>
                <a:cs typeface="Arial MT"/>
              </a:rPr>
              <a:t>free</a:t>
            </a:r>
            <a:r>
              <a:rPr sz="450" spc="-10" dirty="0">
                <a:latin typeface="Arial MT"/>
                <a:cs typeface="Arial MT"/>
              </a:rPr>
              <a:t> </a:t>
            </a:r>
            <a:r>
              <a:rPr sz="450" spc="-5" dirty="0">
                <a:latin typeface="Arial MT"/>
                <a:cs typeface="Arial MT"/>
              </a:rPr>
              <a:t>to</a:t>
            </a:r>
            <a:r>
              <a:rPr sz="450" spc="-10" dirty="0">
                <a:latin typeface="Arial MT"/>
                <a:cs typeface="Arial MT"/>
              </a:rPr>
              <a:t> </a:t>
            </a:r>
            <a:r>
              <a:rPr sz="450" spc="-5" dirty="0">
                <a:latin typeface="Arial MT"/>
                <a:cs typeface="Arial MT"/>
              </a:rPr>
              <a:t>use</a:t>
            </a:r>
            <a:r>
              <a:rPr sz="450" spc="-10" dirty="0">
                <a:latin typeface="Arial MT"/>
                <a:cs typeface="Arial MT"/>
              </a:rPr>
              <a:t> </a:t>
            </a:r>
            <a:r>
              <a:rPr sz="450" spc="-5" dirty="0">
                <a:latin typeface="Arial MT"/>
                <a:cs typeface="Arial MT"/>
              </a:rPr>
              <a:t>under</a:t>
            </a:r>
            <a:r>
              <a:rPr sz="450" spc="-10" dirty="0">
                <a:latin typeface="Arial MT"/>
                <a:cs typeface="Arial MT"/>
              </a:rPr>
              <a:t> </a:t>
            </a:r>
            <a:r>
              <a:rPr sz="450" spc="-5" dirty="0">
                <a:latin typeface="Arial MT"/>
                <a:cs typeface="Arial MT"/>
              </a:rPr>
              <a:t>the</a:t>
            </a:r>
            <a:r>
              <a:rPr sz="450" dirty="0">
                <a:latin typeface="Arial MT"/>
                <a:cs typeface="Arial MT"/>
              </a:rPr>
              <a:t> </a:t>
            </a:r>
            <a:r>
              <a:rPr sz="450" u="sng" spc="-5" dirty="0">
                <a:uFill>
                  <a:solidFill>
                    <a:srgbClr val="000000"/>
                  </a:solidFill>
                </a:uFill>
                <a:latin typeface="Arial MT"/>
                <a:cs typeface="Arial MT"/>
                <a:hlinkClick r:id="rId5"/>
              </a:rPr>
              <a:t>Pixabay</a:t>
            </a:r>
            <a:r>
              <a:rPr sz="450" u="sng" spc="-10" dirty="0">
                <a:uFill>
                  <a:solidFill>
                    <a:srgbClr val="000000"/>
                  </a:solidFill>
                </a:uFill>
                <a:latin typeface="Arial MT"/>
                <a:cs typeface="Arial MT"/>
                <a:hlinkClick r:id="rId5"/>
              </a:rPr>
              <a:t> </a:t>
            </a:r>
            <a:r>
              <a:rPr sz="450" u="sng" spc="-5" dirty="0">
                <a:uFill>
                  <a:solidFill>
                    <a:srgbClr val="000000"/>
                  </a:solidFill>
                </a:uFill>
                <a:latin typeface="Arial MT"/>
                <a:cs typeface="Arial MT"/>
                <a:hlinkClick r:id="rId5"/>
              </a:rPr>
              <a:t>License</a:t>
            </a:r>
            <a:endParaRPr sz="450">
              <a:latin typeface="Arial MT"/>
              <a:cs typeface="Arial MT"/>
            </a:endParaRPr>
          </a:p>
        </p:txBody>
      </p:sp>
      <p:sp>
        <p:nvSpPr>
          <p:cNvPr id="100" name="object 4">
            <a:extLst>
              <a:ext uri="{FF2B5EF4-FFF2-40B4-BE49-F238E27FC236}">
                <a16:creationId xmlns:a16="http://schemas.microsoft.com/office/drawing/2014/main" id="{31659831-70E3-4D1C-AA62-DB3132FEBAC6}"/>
              </a:ext>
            </a:extLst>
          </p:cNvPr>
          <p:cNvSpPr txBox="1"/>
          <p:nvPr/>
        </p:nvSpPr>
        <p:spPr>
          <a:xfrm>
            <a:off x="969003" y="2925579"/>
            <a:ext cx="72834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Inpu</a:t>
            </a:r>
            <a:r>
              <a:rPr sz="1050" dirty="0">
                <a:latin typeface="Arial MT"/>
                <a:cs typeface="Arial MT"/>
              </a:rPr>
              <a:t>t</a:t>
            </a:r>
            <a:r>
              <a:rPr sz="1050" spc="-5" dirty="0">
                <a:latin typeface="Arial MT"/>
                <a:cs typeface="Arial MT"/>
              </a:rPr>
              <a:t> Image</a:t>
            </a:r>
            <a:endParaRPr sz="1050">
              <a:latin typeface="Arial MT"/>
              <a:cs typeface="Arial MT"/>
            </a:endParaRPr>
          </a:p>
        </p:txBody>
      </p:sp>
      <p:grpSp>
        <p:nvGrpSpPr>
          <p:cNvPr id="101" name="object 5">
            <a:extLst>
              <a:ext uri="{FF2B5EF4-FFF2-40B4-BE49-F238E27FC236}">
                <a16:creationId xmlns:a16="http://schemas.microsoft.com/office/drawing/2014/main" id="{73C5E8F0-9958-477C-813D-0B69B9B77420}"/>
              </a:ext>
            </a:extLst>
          </p:cNvPr>
          <p:cNvGrpSpPr/>
          <p:nvPr/>
        </p:nvGrpSpPr>
        <p:grpSpPr>
          <a:xfrm>
            <a:off x="2026316" y="3224684"/>
            <a:ext cx="609600" cy="1040130"/>
            <a:chOff x="1382849" y="2140951"/>
            <a:chExt cx="609600" cy="1040130"/>
          </a:xfrm>
        </p:grpSpPr>
        <p:sp>
          <p:nvSpPr>
            <p:cNvPr id="102" name="object 6">
              <a:extLst>
                <a:ext uri="{FF2B5EF4-FFF2-40B4-BE49-F238E27FC236}">
                  <a16:creationId xmlns:a16="http://schemas.microsoft.com/office/drawing/2014/main" id="{5A11ADED-0BA8-4C35-97B7-1F3DFD291D4A}"/>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solidFill>
              <a:srgbClr val="CCCCCC"/>
            </a:solidFill>
          </p:spPr>
          <p:txBody>
            <a:bodyPr wrap="square" lIns="0" tIns="0" rIns="0" bIns="0" rtlCol="0"/>
            <a:lstStyle/>
            <a:p>
              <a:endParaRPr/>
            </a:p>
          </p:txBody>
        </p:sp>
        <p:sp>
          <p:nvSpPr>
            <p:cNvPr id="103" name="object 7">
              <a:extLst>
                <a:ext uri="{FF2B5EF4-FFF2-40B4-BE49-F238E27FC236}">
                  <a16:creationId xmlns:a16="http://schemas.microsoft.com/office/drawing/2014/main" id="{EAA85281-06F0-4EB5-B8ED-26200755B181}"/>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ln w="9524">
              <a:solidFill>
                <a:srgbClr val="666666"/>
              </a:solidFill>
            </a:ln>
          </p:spPr>
          <p:txBody>
            <a:bodyPr wrap="square" lIns="0" tIns="0" rIns="0" bIns="0" rtlCol="0"/>
            <a:lstStyle/>
            <a:p>
              <a:endParaRPr/>
            </a:p>
          </p:txBody>
        </p:sp>
      </p:grpSp>
      <p:sp>
        <p:nvSpPr>
          <p:cNvPr id="104" name="object 8">
            <a:extLst>
              <a:ext uri="{FF2B5EF4-FFF2-40B4-BE49-F238E27FC236}">
                <a16:creationId xmlns:a16="http://schemas.microsoft.com/office/drawing/2014/main" id="{8C315869-9997-483C-A7FE-029975E98280}"/>
              </a:ext>
            </a:extLst>
          </p:cNvPr>
          <p:cNvSpPr txBox="1"/>
          <p:nvPr/>
        </p:nvSpPr>
        <p:spPr>
          <a:xfrm>
            <a:off x="2111848" y="3609879"/>
            <a:ext cx="438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CNN</a:t>
            </a:r>
            <a:endParaRPr sz="1500">
              <a:latin typeface="Arial MT"/>
              <a:cs typeface="Arial MT"/>
            </a:endParaRPr>
          </a:p>
        </p:txBody>
      </p:sp>
      <p:sp>
        <p:nvSpPr>
          <p:cNvPr id="105" name="object 9">
            <a:extLst>
              <a:ext uri="{FF2B5EF4-FFF2-40B4-BE49-F238E27FC236}">
                <a16:creationId xmlns:a16="http://schemas.microsoft.com/office/drawing/2014/main" id="{FC34B276-A5BB-4A4B-BF42-22CB0ED23085}"/>
              </a:ext>
            </a:extLst>
          </p:cNvPr>
          <p:cNvSpPr txBox="1"/>
          <p:nvPr/>
        </p:nvSpPr>
        <p:spPr>
          <a:xfrm>
            <a:off x="2703788" y="4032297"/>
            <a:ext cx="625475" cy="345440"/>
          </a:xfrm>
          <a:prstGeom prst="rect">
            <a:avLst/>
          </a:prstGeom>
        </p:spPr>
        <p:txBody>
          <a:bodyPr vert="horz" wrap="square" lIns="0" tIns="12700" rIns="0" bIns="0" rtlCol="0">
            <a:spAutoFit/>
          </a:bodyPr>
          <a:lstStyle/>
          <a:p>
            <a:pPr marL="12700" marR="5080">
              <a:lnSpc>
                <a:spcPct val="100000"/>
              </a:lnSpc>
              <a:spcBef>
                <a:spcPts val="100"/>
              </a:spcBef>
            </a:pPr>
            <a:r>
              <a:rPr sz="1050" spc="-5" dirty="0">
                <a:latin typeface="Arial MT"/>
                <a:cs typeface="Arial MT"/>
              </a:rPr>
              <a:t>Features: </a:t>
            </a:r>
            <a:r>
              <a:rPr sz="1050" spc="-280" dirty="0">
                <a:latin typeface="Arial MT"/>
                <a:cs typeface="Arial MT"/>
              </a:rPr>
              <a:t> </a:t>
            </a:r>
            <a:endParaRPr lang="en-US" sz="1050" spc="-280" dirty="0" smtClean="0">
              <a:latin typeface="Arial MT"/>
              <a:cs typeface="Arial MT"/>
            </a:endParaRPr>
          </a:p>
          <a:p>
            <a:pPr marL="12700" marR="5080">
              <a:lnSpc>
                <a:spcPct val="100000"/>
              </a:lnSpc>
              <a:spcBef>
                <a:spcPts val="100"/>
              </a:spcBef>
            </a:pPr>
            <a:r>
              <a:rPr sz="1050" dirty="0" smtClean="0">
                <a:latin typeface="Arial MT"/>
                <a:cs typeface="Arial MT"/>
              </a:rPr>
              <a:t>C</a:t>
            </a:r>
            <a:r>
              <a:rPr sz="1050" spc="-30" dirty="0" smtClean="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p>
        </p:txBody>
      </p:sp>
      <p:grpSp>
        <p:nvGrpSpPr>
          <p:cNvPr id="106" name="object 10">
            <a:extLst>
              <a:ext uri="{FF2B5EF4-FFF2-40B4-BE49-F238E27FC236}">
                <a16:creationId xmlns:a16="http://schemas.microsoft.com/office/drawing/2014/main" id="{0776F9DC-BE29-41F9-BD91-E1B1CEBD0D6A}"/>
              </a:ext>
            </a:extLst>
          </p:cNvPr>
          <p:cNvGrpSpPr/>
          <p:nvPr/>
        </p:nvGrpSpPr>
        <p:grpSpPr>
          <a:xfrm>
            <a:off x="3224261" y="2847475"/>
            <a:ext cx="1297305" cy="2157730"/>
            <a:chOff x="2580794" y="1763742"/>
            <a:chExt cx="1297305" cy="2157730"/>
          </a:xfrm>
        </p:grpSpPr>
        <p:sp>
          <p:nvSpPr>
            <p:cNvPr id="107" name="object 11">
              <a:extLst>
                <a:ext uri="{FF2B5EF4-FFF2-40B4-BE49-F238E27FC236}">
                  <a16:creationId xmlns:a16="http://schemas.microsoft.com/office/drawing/2014/main" id="{8FDD5038-C40C-4C89-82A9-651BD0BB22A5}"/>
                </a:ext>
              </a:extLst>
            </p:cNvPr>
            <p:cNvSpPr/>
            <p:nvPr/>
          </p:nvSpPr>
          <p:spPr>
            <a:xfrm>
              <a:off x="2593494" y="1818395"/>
              <a:ext cx="1156335" cy="795655"/>
            </a:xfrm>
            <a:custGeom>
              <a:avLst/>
              <a:gdLst/>
              <a:ahLst/>
              <a:cxnLst/>
              <a:rect l="l" t="t" r="r" b="b"/>
              <a:pathLst>
                <a:path w="1156335" h="795655">
                  <a:moveTo>
                    <a:pt x="0" y="795599"/>
                  </a:moveTo>
                  <a:lnTo>
                    <a:pt x="216926" y="795599"/>
                  </a:lnTo>
                  <a:lnTo>
                    <a:pt x="216926" y="0"/>
                  </a:lnTo>
                  <a:lnTo>
                    <a:pt x="1156199" y="0"/>
                  </a:lnTo>
                </a:path>
              </a:pathLst>
            </a:custGeom>
            <a:ln w="25399">
              <a:solidFill>
                <a:srgbClr val="000000"/>
              </a:solidFill>
            </a:ln>
          </p:spPr>
          <p:txBody>
            <a:bodyPr wrap="square" lIns="0" tIns="0" rIns="0" bIns="0" rtlCol="0"/>
            <a:lstStyle/>
            <a:p>
              <a:endParaRPr/>
            </a:p>
          </p:txBody>
        </p:sp>
        <p:pic>
          <p:nvPicPr>
            <p:cNvPr id="108" name="object 12">
              <a:extLst>
                <a:ext uri="{FF2B5EF4-FFF2-40B4-BE49-F238E27FC236}">
                  <a16:creationId xmlns:a16="http://schemas.microsoft.com/office/drawing/2014/main" id="{E3378D3A-80F0-47D8-916D-82883BB0306F}"/>
                </a:ext>
              </a:extLst>
            </p:cNvPr>
            <p:cNvPicPr/>
            <p:nvPr/>
          </p:nvPicPr>
          <p:blipFill>
            <a:blip r:embed="rId6" cstate="print"/>
            <a:stretch>
              <a:fillRect/>
            </a:stretch>
          </p:blipFill>
          <p:spPr>
            <a:xfrm>
              <a:off x="3736994" y="1763742"/>
              <a:ext cx="140667" cy="109307"/>
            </a:xfrm>
            <a:prstGeom prst="rect">
              <a:avLst/>
            </a:prstGeom>
          </p:spPr>
        </p:pic>
        <p:sp>
          <p:nvSpPr>
            <p:cNvPr id="109" name="object 13">
              <a:extLst>
                <a:ext uri="{FF2B5EF4-FFF2-40B4-BE49-F238E27FC236}">
                  <a16:creationId xmlns:a16="http://schemas.microsoft.com/office/drawing/2014/main" id="{B15D1B28-FA43-425B-8E1F-01653B2BBDD4}"/>
                </a:ext>
              </a:extLst>
            </p:cNvPr>
            <p:cNvSpPr/>
            <p:nvPr/>
          </p:nvSpPr>
          <p:spPr>
            <a:xfrm>
              <a:off x="2593494" y="2613995"/>
              <a:ext cx="1145540" cy="1252220"/>
            </a:xfrm>
            <a:custGeom>
              <a:avLst/>
              <a:gdLst/>
              <a:ahLst/>
              <a:cxnLst/>
              <a:rect l="l" t="t" r="r" b="b"/>
              <a:pathLst>
                <a:path w="1145539" h="1252220">
                  <a:moveTo>
                    <a:pt x="0" y="0"/>
                  </a:moveTo>
                  <a:lnTo>
                    <a:pt x="221456" y="0"/>
                  </a:lnTo>
                  <a:lnTo>
                    <a:pt x="221456" y="1252199"/>
                  </a:lnTo>
                  <a:lnTo>
                    <a:pt x="1145399" y="1252199"/>
                  </a:lnTo>
                </a:path>
              </a:pathLst>
            </a:custGeom>
            <a:ln w="25399">
              <a:solidFill>
                <a:srgbClr val="000000"/>
              </a:solidFill>
            </a:ln>
          </p:spPr>
          <p:txBody>
            <a:bodyPr wrap="square" lIns="0" tIns="0" rIns="0" bIns="0" rtlCol="0"/>
            <a:lstStyle/>
            <a:p>
              <a:endParaRPr/>
            </a:p>
          </p:txBody>
        </p:sp>
        <p:pic>
          <p:nvPicPr>
            <p:cNvPr id="110" name="object 14">
              <a:extLst>
                <a:ext uri="{FF2B5EF4-FFF2-40B4-BE49-F238E27FC236}">
                  <a16:creationId xmlns:a16="http://schemas.microsoft.com/office/drawing/2014/main" id="{B26FCE34-962F-448B-990F-FAD3A15C3B03}"/>
                </a:ext>
              </a:extLst>
            </p:cNvPr>
            <p:cNvPicPr/>
            <p:nvPr/>
          </p:nvPicPr>
          <p:blipFill>
            <a:blip r:embed="rId7" cstate="print"/>
            <a:stretch>
              <a:fillRect/>
            </a:stretch>
          </p:blipFill>
          <p:spPr>
            <a:xfrm>
              <a:off x="3726194" y="3811542"/>
              <a:ext cx="140667" cy="109307"/>
            </a:xfrm>
            <a:prstGeom prst="rect">
              <a:avLst/>
            </a:prstGeom>
          </p:spPr>
        </p:pic>
        <p:sp>
          <p:nvSpPr>
            <p:cNvPr id="111" name="object 15">
              <a:extLst>
                <a:ext uri="{FF2B5EF4-FFF2-40B4-BE49-F238E27FC236}">
                  <a16:creationId xmlns:a16="http://schemas.microsoft.com/office/drawing/2014/main" id="{4DCF8000-E4F9-4347-8052-2A0D3C65DCD7}"/>
                </a:ext>
              </a:extLst>
            </p:cNvPr>
            <p:cNvSpPr/>
            <p:nvPr/>
          </p:nvSpPr>
          <p:spPr>
            <a:xfrm>
              <a:off x="2593494" y="2613995"/>
              <a:ext cx="1146810" cy="229235"/>
            </a:xfrm>
            <a:custGeom>
              <a:avLst/>
              <a:gdLst/>
              <a:ahLst/>
              <a:cxnLst/>
              <a:rect l="l" t="t" r="r" b="b"/>
              <a:pathLst>
                <a:path w="1146810" h="229235">
                  <a:moveTo>
                    <a:pt x="0" y="0"/>
                  </a:moveTo>
                  <a:lnTo>
                    <a:pt x="222115" y="0"/>
                  </a:lnTo>
                  <a:lnTo>
                    <a:pt x="222115" y="228899"/>
                  </a:lnTo>
                  <a:lnTo>
                    <a:pt x="1146599" y="228899"/>
                  </a:lnTo>
                </a:path>
              </a:pathLst>
            </a:custGeom>
            <a:ln w="25399">
              <a:solidFill>
                <a:srgbClr val="000000"/>
              </a:solidFill>
            </a:ln>
          </p:spPr>
          <p:txBody>
            <a:bodyPr wrap="square" lIns="0" tIns="0" rIns="0" bIns="0" rtlCol="0"/>
            <a:lstStyle/>
            <a:p>
              <a:endParaRPr/>
            </a:p>
          </p:txBody>
        </p:sp>
        <p:pic>
          <p:nvPicPr>
            <p:cNvPr id="112" name="object 16">
              <a:extLst>
                <a:ext uri="{FF2B5EF4-FFF2-40B4-BE49-F238E27FC236}">
                  <a16:creationId xmlns:a16="http://schemas.microsoft.com/office/drawing/2014/main" id="{F6C43FAA-EE41-4558-B0B0-F9130EAB32B5}"/>
                </a:ext>
              </a:extLst>
            </p:cNvPr>
            <p:cNvPicPr/>
            <p:nvPr/>
          </p:nvPicPr>
          <p:blipFill>
            <a:blip r:embed="rId6" cstate="print"/>
            <a:stretch>
              <a:fillRect/>
            </a:stretch>
          </p:blipFill>
          <p:spPr>
            <a:xfrm>
              <a:off x="3727394" y="2788242"/>
              <a:ext cx="140667" cy="109307"/>
            </a:xfrm>
            <a:prstGeom prst="rect">
              <a:avLst/>
            </a:prstGeom>
          </p:spPr>
        </p:pic>
      </p:grpSp>
      <p:sp>
        <p:nvSpPr>
          <p:cNvPr id="113" name="object 17">
            <a:extLst>
              <a:ext uri="{FF2B5EF4-FFF2-40B4-BE49-F238E27FC236}">
                <a16:creationId xmlns:a16="http://schemas.microsoft.com/office/drawing/2014/main" id="{687B5069-38F1-46A2-B553-0A4A0FE91F88}"/>
              </a:ext>
            </a:extLst>
          </p:cNvPr>
          <p:cNvSpPr txBox="1"/>
          <p:nvPr/>
        </p:nvSpPr>
        <p:spPr>
          <a:xfrm>
            <a:off x="3676556" y="2433854"/>
            <a:ext cx="649605"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latin typeface="Arial"/>
                <a:cs typeface="Arial"/>
              </a:rPr>
              <a:t>Queries</a:t>
            </a:r>
            <a:r>
              <a:rPr sz="1050" spc="-5" dirty="0">
                <a:latin typeface="Arial MT"/>
                <a:cs typeface="Arial MT"/>
              </a:rPr>
              <a:t>: </a:t>
            </a:r>
            <a:r>
              <a:rPr sz="1050" dirty="0">
                <a:latin typeface="Arial MT"/>
                <a:cs typeface="Arial MT"/>
              </a:rPr>
              <a:t> </a:t>
            </a:r>
            <a:r>
              <a:rPr sz="1050" spc="-5" dirty="0">
                <a:latin typeface="Arial MT"/>
                <a:cs typeface="Arial MT"/>
              </a:rPr>
              <a:t>C’</a:t>
            </a:r>
            <a:r>
              <a:rPr sz="1050" spc="-65" dirty="0">
                <a:latin typeface="Arial MT"/>
                <a:cs typeface="Arial MT"/>
              </a:rPr>
              <a:t> </a:t>
            </a:r>
            <a:r>
              <a:rPr sz="1050" dirty="0">
                <a:latin typeface="Arial MT"/>
                <a:cs typeface="Arial MT"/>
              </a:rPr>
              <a:t>x</a:t>
            </a:r>
            <a:r>
              <a:rPr sz="1050" spc="-25"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4" name="object 18">
            <a:extLst>
              <a:ext uri="{FF2B5EF4-FFF2-40B4-BE49-F238E27FC236}">
                <a16:creationId xmlns:a16="http://schemas.microsoft.com/office/drawing/2014/main" id="{8F64E0C7-CE3E-483D-9AE9-A9B60F2CC9EE}"/>
              </a:ext>
            </a:extLst>
          </p:cNvPr>
          <p:cNvSpPr txBox="1"/>
          <p:nvPr/>
        </p:nvSpPr>
        <p:spPr>
          <a:xfrm>
            <a:off x="3676556" y="3460915"/>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Keys</a:t>
            </a:r>
            <a:r>
              <a:rPr sz="1050" spc="-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5" name="object 19">
            <a:extLst>
              <a:ext uri="{FF2B5EF4-FFF2-40B4-BE49-F238E27FC236}">
                <a16:creationId xmlns:a16="http://schemas.microsoft.com/office/drawing/2014/main" id="{D0D79EAB-8507-442E-9EAE-86F15F655512}"/>
              </a:ext>
            </a:extLst>
          </p:cNvPr>
          <p:cNvSpPr txBox="1"/>
          <p:nvPr/>
        </p:nvSpPr>
        <p:spPr>
          <a:xfrm>
            <a:off x="3676554" y="4491814"/>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Arial"/>
                <a:cs typeface="Arial"/>
              </a:rPr>
              <a:t>Values</a:t>
            </a:r>
            <a:r>
              <a:rPr sz="1050" spc="-1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6" name="object 20">
            <a:extLst>
              <a:ext uri="{FF2B5EF4-FFF2-40B4-BE49-F238E27FC236}">
                <a16:creationId xmlns:a16="http://schemas.microsoft.com/office/drawing/2014/main" id="{1B295819-B5E2-42E3-A6B6-64726B7D8DF7}"/>
              </a:ext>
            </a:extLst>
          </p:cNvPr>
          <p:cNvSpPr txBox="1"/>
          <p:nvPr/>
        </p:nvSpPr>
        <p:spPr>
          <a:xfrm>
            <a:off x="3711318" y="2902509"/>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dirty="0">
              <a:latin typeface="Arial MT"/>
              <a:cs typeface="Arial MT"/>
            </a:endParaRPr>
          </a:p>
        </p:txBody>
      </p:sp>
      <p:sp>
        <p:nvSpPr>
          <p:cNvPr id="117" name="object 21">
            <a:extLst>
              <a:ext uri="{FF2B5EF4-FFF2-40B4-BE49-F238E27FC236}">
                <a16:creationId xmlns:a16="http://schemas.microsoft.com/office/drawing/2014/main" id="{D0E5BF75-32A8-4126-9EF6-7F353CCCA4F1}"/>
              </a:ext>
            </a:extLst>
          </p:cNvPr>
          <p:cNvSpPr txBox="1"/>
          <p:nvPr/>
        </p:nvSpPr>
        <p:spPr>
          <a:xfrm>
            <a:off x="3715201" y="3931924"/>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dirty="0">
              <a:latin typeface="Arial MT"/>
              <a:cs typeface="Arial MT"/>
            </a:endParaRPr>
          </a:p>
        </p:txBody>
      </p:sp>
      <p:sp>
        <p:nvSpPr>
          <p:cNvPr id="118" name="object 22">
            <a:extLst>
              <a:ext uri="{FF2B5EF4-FFF2-40B4-BE49-F238E27FC236}">
                <a16:creationId xmlns:a16="http://schemas.microsoft.com/office/drawing/2014/main" id="{CF26B0F9-320D-493D-98CA-028237586729}"/>
              </a:ext>
            </a:extLst>
          </p:cNvPr>
          <p:cNvSpPr txBox="1"/>
          <p:nvPr/>
        </p:nvSpPr>
        <p:spPr>
          <a:xfrm>
            <a:off x="3685446" y="4956266"/>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dirty="0">
              <a:latin typeface="Arial MT"/>
              <a:cs typeface="Arial MT"/>
            </a:endParaRPr>
          </a:p>
        </p:txBody>
      </p:sp>
      <p:sp>
        <p:nvSpPr>
          <p:cNvPr id="145" name="object 49">
            <a:extLst>
              <a:ext uri="{FF2B5EF4-FFF2-40B4-BE49-F238E27FC236}">
                <a16:creationId xmlns:a16="http://schemas.microsoft.com/office/drawing/2014/main" id="{9A41FB07-0634-4BAE-9BFF-D270C5496496}"/>
              </a:ext>
            </a:extLst>
          </p:cNvPr>
          <p:cNvSpPr/>
          <p:nvPr/>
        </p:nvSpPr>
        <p:spPr>
          <a:xfrm>
            <a:off x="2710194" y="3582890"/>
            <a:ext cx="436880" cy="410845"/>
          </a:xfrm>
          <a:custGeom>
            <a:avLst/>
            <a:gdLst/>
            <a:ahLst/>
            <a:cxnLst/>
            <a:rect l="l" t="t" r="r" b="b"/>
            <a:pathLst>
              <a:path w="436880"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46" name="object 50">
            <a:extLst>
              <a:ext uri="{FF2B5EF4-FFF2-40B4-BE49-F238E27FC236}">
                <a16:creationId xmlns:a16="http://schemas.microsoft.com/office/drawing/2014/main" id="{628DA85F-26CC-4E35-995E-EAD3E0123A54}"/>
              </a:ext>
            </a:extLst>
          </p:cNvPr>
          <p:cNvSpPr/>
          <p:nvPr/>
        </p:nvSpPr>
        <p:spPr>
          <a:xfrm>
            <a:off x="3146642" y="3492571"/>
            <a:ext cx="90805" cy="501015"/>
          </a:xfrm>
          <a:custGeom>
            <a:avLst/>
            <a:gdLst/>
            <a:ahLst/>
            <a:cxnLst/>
            <a:rect l="l" t="t" r="r" b="b"/>
            <a:pathLst>
              <a:path w="90805"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47" name="object 51">
            <a:extLst>
              <a:ext uri="{FF2B5EF4-FFF2-40B4-BE49-F238E27FC236}">
                <a16:creationId xmlns:a16="http://schemas.microsoft.com/office/drawing/2014/main" id="{8A0A9795-3F7B-49C7-B02C-F11DA0A74181}"/>
              </a:ext>
            </a:extLst>
          </p:cNvPr>
          <p:cNvSpPr/>
          <p:nvPr/>
        </p:nvSpPr>
        <p:spPr>
          <a:xfrm>
            <a:off x="2710194" y="3492571"/>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48" name="object 52">
            <a:extLst>
              <a:ext uri="{FF2B5EF4-FFF2-40B4-BE49-F238E27FC236}">
                <a16:creationId xmlns:a16="http://schemas.microsoft.com/office/drawing/2014/main" id="{8B2D6DCB-7613-4852-861F-46D63CDD73BF}"/>
              </a:ext>
            </a:extLst>
          </p:cNvPr>
          <p:cNvSpPr/>
          <p:nvPr/>
        </p:nvSpPr>
        <p:spPr>
          <a:xfrm>
            <a:off x="2710194" y="3492571"/>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49" name="object 53">
            <a:extLst>
              <a:ext uri="{FF2B5EF4-FFF2-40B4-BE49-F238E27FC236}">
                <a16:creationId xmlns:a16="http://schemas.microsoft.com/office/drawing/2014/main" id="{1DA837AF-25AE-4384-9E6B-002638D936FD}"/>
              </a:ext>
            </a:extLst>
          </p:cNvPr>
          <p:cNvSpPr/>
          <p:nvPr/>
        </p:nvSpPr>
        <p:spPr>
          <a:xfrm>
            <a:off x="4545446" y="2696991"/>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50" name="object 54">
            <a:extLst>
              <a:ext uri="{FF2B5EF4-FFF2-40B4-BE49-F238E27FC236}">
                <a16:creationId xmlns:a16="http://schemas.microsoft.com/office/drawing/2014/main" id="{FCF726EA-3D2E-42F8-B41F-04DDE8FF6E02}"/>
              </a:ext>
            </a:extLst>
          </p:cNvPr>
          <p:cNvSpPr/>
          <p:nvPr/>
        </p:nvSpPr>
        <p:spPr>
          <a:xfrm>
            <a:off x="4981894" y="2606672"/>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1" name="object 55">
            <a:extLst>
              <a:ext uri="{FF2B5EF4-FFF2-40B4-BE49-F238E27FC236}">
                <a16:creationId xmlns:a16="http://schemas.microsoft.com/office/drawing/2014/main" id="{10F5D92E-17EC-4235-8642-90B401F2FA70}"/>
              </a:ext>
            </a:extLst>
          </p:cNvPr>
          <p:cNvSpPr/>
          <p:nvPr/>
        </p:nvSpPr>
        <p:spPr>
          <a:xfrm>
            <a:off x="4545446" y="2606672"/>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52" name="object 56">
            <a:extLst>
              <a:ext uri="{FF2B5EF4-FFF2-40B4-BE49-F238E27FC236}">
                <a16:creationId xmlns:a16="http://schemas.microsoft.com/office/drawing/2014/main" id="{AB27A36C-860D-472A-ADC0-FD1464433B6B}"/>
              </a:ext>
            </a:extLst>
          </p:cNvPr>
          <p:cNvSpPr/>
          <p:nvPr/>
        </p:nvSpPr>
        <p:spPr>
          <a:xfrm>
            <a:off x="4545446" y="2606672"/>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53" name="object 57">
            <a:extLst>
              <a:ext uri="{FF2B5EF4-FFF2-40B4-BE49-F238E27FC236}">
                <a16:creationId xmlns:a16="http://schemas.microsoft.com/office/drawing/2014/main" id="{664E59E7-467A-423B-80D6-4DA23EEF0979}"/>
              </a:ext>
            </a:extLst>
          </p:cNvPr>
          <p:cNvSpPr/>
          <p:nvPr/>
        </p:nvSpPr>
        <p:spPr>
          <a:xfrm>
            <a:off x="4535948" y="3721422"/>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54" name="object 58">
            <a:extLst>
              <a:ext uri="{FF2B5EF4-FFF2-40B4-BE49-F238E27FC236}">
                <a16:creationId xmlns:a16="http://schemas.microsoft.com/office/drawing/2014/main" id="{20B76DA1-C8EC-4871-BBBB-7CF136E23091}"/>
              </a:ext>
            </a:extLst>
          </p:cNvPr>
          <p:cNvSpPr/>
          <p:nvPr/>
        </p:nvSpPr>
        <p:spPr>
          <a:xfrm>
            <a:off x="4972396" y="3631102"/>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5" name="object 59">
            <a:extLst>
              <a:ext uri="{FF2B5EF4-FFF2-40B4-BE49-F238E27FC236}">
                <a16:creationId xmlns:a16="http://schemas.microsoft.com/office/drawing/2014/main" id="{65568D1C-4D6F-4002-A2A5-D911DA10D24B}"/>
              </a:ext>
            </a:extLst>
          </p:cNvPr>
          <p:cNvSpPr/>
          <p:nvPr/>
        </p:nvSpPr>
        <p:spPr>
          <a:xfrm>
            <a:off x="4535948" y="3631102"/>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56" name="object 60">
            <a:extLst>
              <a:ext uri="{FF2B5EF4-FFF2-40B4-BE49-F238E27FC236}">
                <a16:creationId xmlns:a16="http://schemas.microsoft.com/office/drawing/2014/main" id="{88BDC388-0843-492A-AF3A-709014FF9958}"/>
              </a:ext>
            </a:extLst>
          </p:cNvPr>
          <p:cNvSpPr/>
          <p:nvPr/>
        </p:nvSpPr>
        <p:spPr>
          <a:xfrm>
            <a:off x="4535948" y="3631102"/>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57" name="object 61">
            <a:extLst>
              <a:ext uri="{FF2B5EF4-FFF2-40B4-BE49-F238E27FC236}">
                <a16:creationId xmlns:a16="http://schemas.microsoft.com/office/drawing/2014/main" id="{89EAD6D1-CDAE-4727-ADC7-23C1576A2F33}"/>
              </a:ext>
            </a:extLst>
          </p:cNvPr>
          <p:cNvSpPr/>
          <p:nvPr/>
        </p:nvSpPr>
        <p:spPr>
          <a:xfrm>
            <a:off x="4534641" y="4744905"/>
            <a:ext cx="436880" cy="410845"/>
          </a:xfrm>
          <a:custGeom>
            <a:avLst/>
            <a:gdLst/>
            <a:ahLst/>
            <a:cxnLst/>
            <a:rect l="l" t="t" r="r" b="b"/>
            <a:pathLst>
              <a:path w="436879" h="410845">
                <a:moveTo>
                  <a:pt x="436447" y="410315"/>
                </a:moveTo>
                <a:lnTo>
                  <a:pt x="0" y="410315"/>
                </a:lnTo>
                <a:lnTo>
                  <a:pt x="0" y="0"/>
                </a:lnTo>
                <a:lnTo>
                  <a:pt x="436447" y="0"/>
                </a:lnTo>
                <a:lnTo>
                  <a:pt x="436447" y="410315"/>
                </a:lnTo>
                <a:close/>
              </a:path>
            </a:pathLst>
          </a:custGeom>
          <a:solidFill>
            <a:srgbClr val="E7EED7"/>
          </a:solidFill>
        </p:spPr>
        <p:txBody>
          <a:bodyPr wrap="square" lIns="0" tIns="0" rIns="0" bIns="0" rtlCol="0"/>
          <a:lstStyle/>
          <a:p>
            <a:endParaRPr/>
          </a:p>
        </p:txBody>
      </p:sp>
      <p:sp>
        <p:nvSpPr>
          <p:cNvPr id="158" name="object 62">
            <a:extLst>
              <a:ext uri="{FF2B5EF4-FFF2-40B4-BE49-F238E27FC236}">
                <a16:creationId xmlns:a16="http://schemas.microsoft.com/office/drawing/2014/main" id="{D95835F6-936C-4F17-90D9-2A51559629F4}"/>
              </a:ext>
            </a:extLst>
          </p:cNvPr>
          <p:cNvSpPr/>
          <p:nvPr/>
        </p:nvSpPr>
        <p:spPr>
          <a:xfrm>
            <a:off x="4971089" y="4654585"/>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9" name="object 63">
            <a:extLst>
              <a:ext uri="{FF2B5EF4-FFF2-40B4-BE49-F238E27FC236}">
                <a16:creationId xmlns:a16="http://schemas.microsoft.com/office/drawing/2014/main" id="{C439CB53-B134-4828-8DEB-1DFED5B4713C}"/>
              </a:ext>
            </a:extLst>
          </p:cNvPr>
          <p:cNvSpPr/>
          <p:nvPr/>
        </p:nvSpPr>
        <p:spPr>
          <a:xfrm>
            <a:off x="4534641" y="4654585"/>
            <a:ext cx="527050" cy="90805"/>
          </a:xfrm>
          <a:custGeom>
            <a:avLst/>
            <a:gdLst/>
            <a:ahLst/>
            <a:cxnLst/>
            <a:rect l="l" t="t" r="r" b="b"/>
            <a:pathLst>
              <a:path w="527050" h="90804">
                <a:moveTo>
                  <a:pt x="436447" y="90319"/>
                </a:moveTo>
                <a:lnTo>
                  <a:pt x="0" y="90319"/>
                </a:lnTo>
                <a:lnTo>
                  <a:pt x="90319" y="0"/>
                </a:lnTo>
                <a:lnTo>
                  <a:pt x="526767" y="0"/>
                </a:lnTo>
                <a:lnTo>
                  <a:pt x="436447" y="90319"/>
                </a:lnTo>
                <a:close/>
              </a:path>
            </a:pathLst>
          </a:custGeom>
          <a:solidFill>
            <a:srgbClr val="EBF1DE"/>
          </a:solidFill>
        </p:spPr>
        <p:txBody>
          <a:bodyPr wrap="square" lIns="0" tIns="0" rIns="0" bIns="0" rtlCol="0"/>
          <a:lstStyle/>
          <a:p>
            <a:endParaRPr/>
          </a:p>
        </p:txBody>
      </p:sp>
      <p:sp>
        <p:nvSpPr>
          <p:cNvPr id="160" name="object 64">
            <a:extLst>
              <a:ext uri="{FF2B5EF4-FFF2-40B4-BE49-F238E27FC236}">
                <a16:creationId xmlns:a16="http://schemas.microsoft.com/office/drawing/2014/main" id="{A7CBBD2E-7393-48A0-9DE1-2691CDCB162B}"/>
              </a:ext>
            </a:extLst>
          </p:cNvPr>
          <p:cNvSpPr/>
          <p:nvPr/>
        </p:nvSpPr>
        <p:spPr>
          <a:xfrm>
            <a:off x="4534641" y="4654585"/>
            <a:ext cx="527050" cy="501015"/>
          </a:xfrm>
          <a:custGeom>
            <a:avLst/>
            <a:gdLst/>
            <a:ahLst/>
            <a:cxnLst/>
            <a:rect l="l" t="t" r="r" b="b"/>
            <a:pathLst>
              <a:path w="527050" h="501014">
                <a:moveTo>
                  <a:pt x="0" y="90319"/>
                </a:moveTo>
                <a:lnTo>
                  <a:pt x="90319" y="0"/>
                </a:lnTo>
                <a:lnTo>
                  <a:pt x="526767" y="0"/>
                </a:lnTo>
                <a:lnTo>
                  <a:pt x="526767" y="410316"/>
                </a:lnTo>
                <a:lnTo>
                  <a:pt x="436447" y="500635"/>
                </a:lnTo>
                <a:lnTo>
                  <a:pt x="0" y="500635"/>
                </a:lnTo>
                <a:lnTo>
                  <a:pt x="0" y="90319"/>
                </a:lnTo>
                <a:close/>
              </a:path>
              <a:path w="527050" h="501014">
                <a:moveTo>
                  <a:pt x="0" y="90319"/>
                </a:moveTo>
                <a:lnTo>
                  <a:pt x="436447" y="90319"/>
                </a:lnTo>
                <a:lnTo>
                  <a:pt x="526767"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Tree>
    <p:extLst>
      <p:ext uri="{BB962C8B-B14F-4D97-AF65-F5344CB8AC3E}">
        <p14:creationId xmlns:p14="http://schemas.microsoft.com/office/powerpoint/2010/main" val="2647491865"/>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15D71-8576-48C5-88A5-70AED2016BAE}"/>
              </a:ext>
            </a:extLst>
          </p:cNvPr>
          <p:cNvSpPr>
            <a:spLocks noGrp="1"/>
          </p:cNvSpPr>
          <p:nvPr>
            <p:ph type="title"/>
          </p:nvPr>
        </p:nvSpPr>
        <p:spPr/>
        <p:txBody>
          <a:bodyPr/>
          <a:lstStyle/>
          <a:p>
            <a:r>
              <a:rPr lang="en-US" altLang="zh-CN" dirty="0"/>
              <a:t>Example: CNN with Self-Attention</a:t>
            </a:r>
            <a:endParaRPr lang="zh-CN" altLang="en-US" dirty="0"/>
          </a:p>
        </p:txBody>
      </p:sp>
      <p:pic>
        <p:nvPicPr>
          <p:cNvPr id="98" name="object 2">
            <a:extLst>
              <a:ext uri="{FF2B5EF4-FFF2-40B4-BE49-F238E27FC236}">
                <a16:creationId xmlns:a16="http://schemas.microsoft.com/office/drawing/2014/main" id="{D1F8C379-1260-45CD-AED9-672DED53AC23}"/>
              </a:ext>
            </a:extLst>
          </p:cNvPr>
          <p:cNvPicPr/>
          <p:nvPr/>
        </p:nvPicPr>
        <p:blipFill>
          <a:blip r:embed="rId3" cstate="print"/>
          <a:stretch>
            <a:fillRect/>
          </a:stretch>
        </p:blipFill>
        <p:spPr>
          <a:xfrm>
            <a:off x="844906" y="3217374"/>
            <a:ext cx="1086836" cy="1084419"/>
          </a:xfrm>
          <a:prstGeom prst="rect">
            <a:avLst/>
          </a:prstGeom>
        </p:spPr>
      </p:pic>
      <p:sp>
        <p:nvSpPr>
          <p:cNvPr id="99" name="object 3">
            <a:extLst>
              <a:ext uri="{FF2B5EF4-FFF2-40B4-BE49-F238E27FC236}">
                <a16:creationId xmlns:a16="http://schemas.microsoft.com/office/drawing/2014/main" id="{371F5C64-7C93-493A-A9CA-CDB8BCBCC690}"/>
              </a:ext>
            </a:extLst>
          </p:cNvPr>
          <p:cNvSpPr txBox="1"/>
          <p:nvPr/>
        </p:nvSpPr>
        <p:spPr>
          <a:xfrm>
            <a:off x="805400" y="4358040"/>
            <a:ext cx="1317625" cy="93980"/>
          </a:xfrm>
          <a:prstGeom prst="rect">
            <a:avLst/>
          </a:prstGeom>
        </p:spPr>
        <p:txBody>
          <a:bodyPr vert="horz" wrap="square" lIns="0" tIns="12700" rIns="0" bIns="0" rtlCol="0">
            <a:spAutoFit/>
          </a:bodyPr>
          <a:lstStyle/>
          <a:p>
            <a:pPr marL="12700">
              <a:lnSpc>
                <a:spcPct val="100000"/>
              </a:lnSpc>
              <a:spcBef>
                <a:spcPts val="100"/>
              </a:spcBef>
            </a:pPr>
            <a:r>
              <a:rPr sz="450" u="sng" spc="-5" dirty="0">
                <a:uFill>
                  <a:solidFill>
                    <a:srgbClr val="000000"/>
                  </a:solidFill>
                </a:uFill>
                <a:latin typeface="Arial MT"/>
                <a:cs typeface="Arial MT"/>
                <a:hlinkClick r:id="rId4"/>
              </a:rPr>
              <a:t>Cat</a:t>
            </a:r>
            <a:r>
              <a:rPr sz="450" u="sng" spc="-15" dirty="0">
                <a:uFill>
                  <a:solidFill>
                    <a:srgbClr val="000000"/>
                  </a:solidFill>
                </a:uFill>
                <a:latin typeface="Arial MT"/>
                <a:cs typeface="Arial MT"/>
                <a:hlinkClick r:id="rId4"/>
              </a:rPr>
              <a:t> </a:t>
            </a:r>
            <a:r>
              <a:rPr sz="450" u="sng" spc="-5" dirty="0">
                <a:uFill>
                  <a:solidFill>
                    <a:srgbClr val="000000"/>
                  </a:solidFill>
                </a:uFill>
                <a:latin typeface="Arial MT"/>
                <a:cs typeface="Arial MT"/>
                <a:hlinkClick r:id="rId4"/>
              </a:rPr>
              <a:t>image</a:t>
            </a:r>
            <a:r>
              <a:rPr sz="450" spc="-5" dirty="0">
                <a:latin typeface="Arial MT"/>
                <a:cs typeface="Arial MT"/>
                <a:hlinkClick r:id="rId4"/>
              </a:rPr>
              <a:t> </a:t>
            </a:r>
            <a:r>
              <a:rPr sz="450" spc="-5" dirty="0">
                <a:latin typeface="Arial MT"/>
                <a:cs typeface="Arial MT"/>
              </a:rPr>
              <a:t>is</a:t>
            </a:r>
            <a:r>
              <a:rPr sz="450" spc="-10" dirty="0">
                <a:latin typeface="Arial MT"/>
                <a:cs typeface="Arial MT"/>
              </a:rPr>
              <a:t> </a:t>
            </a:r>
            <a:r>
              <a:rPr sz="450" spc="-5" dirty="0">
                <a:latin typeface="Arial MT"/>
                <a:cs typeface="Arial MT"/>
              </a:rPr>
              <a:t>free</a:t>
            </a:r>
            <a:r>
              <a:rPr sz="450" spc="-10" dirty="0">
                <a:latin typeface="Arial MT"/>
                <a:cs typeface="Arial MT"/>
              </a:rPr>
              <a:t> </a:t>
            </a:r>
            <a:r>
              <a:rPr sz="450" spc="-5" dirty="0">
                <a:latin typeface="Arial MT"/>
                <a:cs typeface="Arial MT"/>
              </a:rPr>
              <a:t>to</a:t>
            </a:r>
            <a:r>
              <a:rPr sz="450" spc="-10" dirty="0">
                <a:latin typeface="Arial MT"/>
                <a:cs typeface="Arial MT"/>
              </a:rPr>
              <a:t> </a:t>
            </a:r>
            <a:r>
              <a:rPr sz="450" spc="-5" dirty="0">
                <a:latin typeface="Arial MT"/>
                <a:cs typeface="Arial MT"/>
              </a:rPr>
              <a:t>use</a:t>
            </a:r>
            <a:r>
              <a:rPr sz="450" spc="-10" dirty="0">
                <a:latin typeface="Arial MT"/>
                <a:cs typeface="Arial MT"/>
              </a:rPr>
              <a:t> </a:t>
            </a:r>
            <a:r>
              <a:rPr sz="450" spc="-5" dirty="0">
                <a:latin typeface="Arial MT"/>
                <a:cs typeface="Arial MT"/>
              </a:rPr>
              <a:t>under</a:t>
            </a:r>
            <a:r>
              <a:rPr sz="450" spc="-10" dirty="0">
                <a:latin typeface="Arial MT"/>
                <a:cs typeface="Arial MT"/>
              </a:rPr>
              <a:t> </a:t>
            </a:r>
            <a:r>
              <a:rPr sz="450" spc="-5" dirty="0">
                <a:latin typeface="Arial MT"/>
                <a:cs typeface="Arial MT"/>
              </a:rPr>
              <a:t>the</a:t>
            </a:r>
            <a:r>
              <a:rPr sz="450" dirty="0">
                <a:latin typeface="Arial MT"/>
                <a:cs typeface="Arial MT"/>
              </a:rPr>
              <a:t> </a:t>
            </a:r>
            <a:r>
              <a:rPr sz="450" u="sng" spc="-5" dirty="0">
                <a:uFill>
                  <a:solidFill>
                    <a:srgbClr val="000000"/>
                  </a:solidFill>
                </a:uFill>
                <a:latin typeface="Arial MT"/>
                <a:cs typeface="Arial MT"/>
                <a:hlinkClick r:id="rId5"/>
              </a:rPr>
              <a:t>Pixabay</a:t>
            </a:r>
            <a:r>
              <a:rPr sz="450" u="sng" spc="-10" dirty="0">
                <a:uFill>
                  <a:solidFill>
                    <a:srgbClr val="000000"/>
                  </a:solidFill>
                </a:uFill>
                <a:latin typeface="Arial MT"/>
                <a:cs typeface="Arial MT"/>
                <a:hlinkClick r:id="rId5"/>
              </a:rPr>
              <a:t> </a:t>
            </a:r>
            <a:r>
              <a:rPr sz="450" u="sng" spc="-5" dirty="0">
                <a:uFill>
                  <a:solidFill>
                    <a:srgbClr val="000000"/>
                  </a:solidFill>
                </a:uFill>
                <a:latin typeface="Arial MT"/>
                <a:cs typeface="Arial MT"/>
                <a:hlinkClick r:id="rId5"/>
              </a:rPr>
              <a:t>License</a:t>
            </a:r>
            <a:endParaRPr sz="450">
              <a:latin typeface="Arial MT"/>
              <a:cs typeface="Arial MT"/>
            </a:endParaRPr>
          </a:p>
        </p:txBody>
      </p:sp>
      <p:sp>
        <p:nvSpPr>
          <p:cNvPr id="100" name="object 4">
            <a:extLst>
              <a:ext uri="{FF2B5EF4-FFF2-40B4-BE49-F238E27FC236}">
                <a16:creationId xmlns:a16="http://schemas.microsoft.com/office/drawing/2014/main" id="{31659831-70E3-4D1C-AA62-DB3132FEBAC6}"/>
              </a:ext>
            </a:extLst>
          </p:cNvPr>
          <p:cNvSpPr txBox="1"/>
          <p:nvPr/>
        </p:nvSpPr>
        <p:spPr>
          <a:xfrm>
            <a:off x="969003" y="2925579"/>
            <a:ext cx="72834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Inpu</a:t>
            </a:r>
            <a:r>
              <a:rPr sz="1050" dirty="0">
                <a:latin typeface="Arial MT"/>
                <a:cs typeface="Arial MT"/>
              </a:rPr>
              <a:t>t</a:t>
            </a:r>
            <a:r>
              <a:rPr sz="1050" spc="-5" dirty="0">
                <a:latin typeface="Arial MT"/>
                <a:cs typeface="Arial MT"/>
              </a:rPr>
              <a:t> Image</a:t>
            </a:r>
            <a:endParaRPr sz="1050">
              <a:latin typeface="Arial MT"/>
              <a:cs typeface="Arial MT"/>
            </a:endParaRPr>
          </a:p>
        </p:txBody>
      </p:sp>
      <p:grpSp>
        <p:nvGrpSpPr>
          <p:cNvPr id="101" name="object 5">
            <a:extLst>
              <a:ext uri="{FF2B5EF4-FFF2-40B4-BE49-F238E27FC236}">
                <a16:creationId xmlns:a16="http://schemas.microsoft.com/office/drawing/2014/main" id="{73C5E8F0-9958-477C-813D-0B69B9B77420}"/>
              </a:ext>
            </a:extLst>
          </p:cNvPr>
          <p:cNvGrpSpPr/>
          <p:nvPr/>
        </p:nvGrpSpPr>
        <p:grpSpPr>
          <a:xfrm>
            <a:off x="2026316" y="3224684"/>
            <a:ext cx="609600" cy="1040130"/>
            <a:chOff x="1382849" y="2140951"/>
            <a:chExt cx="609600" cy="1040130"/>
          </a:xfrm>
        </p:grpSpPr>
        <p:sp>
          <p:nvSpPr>
            <p:cNvPr id="102" name="object 6">
              <a:extLst>
                <a:ext uri="{FF2B5EF4-FFF2-40B4-BE49-F238E27FC236}">
                  <a16:creationId xmlns:a16="http://schemas.microsoft.com/office/drawing/2014/main" id="{5A11ADED-0BA8-4C35-97B7-1F3DFD291D4A}"/>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solidFill>
              <a:srgbClr val="CCCCCC"/>
            </a:solidFill>
          </p:spPr>
          <p:txBody>
            <a:bodyPr wrap="square" lIns="0" tIns="0" rIns="0" bIns="0" rtlCol="0"/>
            <a:lstStyle/>
            <a:p>
              <a:endParaRPr/>
            </a:p>
          </p:txBody>
        </p:sp>
        <p:sp>
          <p:nvSpPr>
            <p:cNvPr id="103" name="object 7">
              <a:extLst>
                <a:ext uri="{FF2B5EF4-FFF2-40B4-BE49-F238E27FC236}">
                  <a16:creationId xmlns:a16="http://schemas.microsoft.com/office/drawing/2014/main" id="{EAA85281-06F0-4EB5-B8ED-26200755B181}"/>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ln w="9524">
              <a:solidFill>
                <a:srgbClr val="666666"/>
              </a:solidFill>
            </a:ln>
          </p:spPr>
          <p:txBody>
            <a:bodyPr wrap="square" lIns="0" tIns="0" rIns="0" bIns="0" rtlCol="0"/>
            <a:lstStyle/>
            <a:p>
              <a:endParaRPr/>
            </a:p>
          </p:txBody>
        </p:sp>
      </p:grpSp>
      <p:sp>
        <p:nvSpPr>
          <p:cNvPr id="104" name="object 8">
            <a:extLst>
              <a:ext uri="{FF2B5EF4-FFF2-40B4-BE49-F238E27FC236}">
                <a16:creationId xmlns:a16="http://schemas.microsoft.com/office/drawing/2014/main" id="{8C315869-9997-483C-A7FE-029975E98280}"/>
              </a:ext>
            </a:extLst>
          </p:cNvPr>
          <p:cNvSpPr txBox="1"/>
          <p:nvPr/>
        </p:nvSpPr>
        <p:spPr>
          <a:xfrm>
            <a:off x="2111848" y="3609879"/>
            <a:ext cx="438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CNN</a:t>
            </a:r>
            <a:endParaRPr sz="1500">
              <a:latin typeface="Arial MT"/>
              <a:cs typeface="Arial MT"/>
            </a:endParaRPr>
          </a:p>
        </p:txBody>
      </p:sp>
      <p:sp>
        <p:nvSpPr>
          <p:cNvPr id="105" name="object 9">
            <a:extLst>
              <a:ext uri="{FF2B5EF4-FFF2-40B4-BE49-F238E27FC236}">
                <a16:creationId xmlns:a16="http://schemas.microsoft.com/office/drawing/2014/main" id="{FC34B276-A5BB-4A4B-BF42-22CB0ED23085}"/>
              </a:ext>
            </a:extLst>
          </p:cNvPr>
          <p:cNvSpPr txBox="1"/>
          <p:nvPr/>
        </p:nvSpPr>
        <p:spPr>
          <a:xfrm>
            <a:off x="2703788" y="4032297"/>
            <a:ext cx="625475" cy="345440"/>
          </a:xfrm>
          <a:prstGeom prst="rect">
            <a:avLst/>
          </a:prstGeom>
        </p:spPr>
        <p:txBody>
          <a:bodyPr vert="horz" wrap="square" lIns="0" tIns="12700" rIns="0" bIns="0" rtlCol="0">
            <a:spAutoFit/>
          </a:bodyPr>
          <a:lstStyle/>
          <a:p>
            <a:pPr marL="12700" marR="5080">
              <a:lnSpc>
                <a:spcPct val="100000"/>
              </a:lnSpc>
              <a:spcBef>
                <a:spcPts val="100"/>
              </a:spcBef>
            </a:pPr>
            <a:r>
              <a:rPr sz="1050" spc="-5" dirty="0">
                <a:latin typeface="Arial MT"/>
                <a:cs typeface="Arial MT"/>
              </a:rPr>
              <a:t>Features: </a:t>
            </a:r>
            <a:endParaRPr lang="en-US" sz="1050" spc="-5" dirty="0" smtClean="0">
              <a:latin typeface="Arial MT"/>
              <a:cs typeface="Arial MT"/>
            </a:endParaRPr>
          </a:p>
          <a:p>
            <a:pPr marL="12700" marR="5080">
              <a:lnSpc>
                <a:spcPct val="100000"/>
              </a:lnSpc>
              <a:spcBef>
                <a:spcPts val="100"/>
              </a:spcBef>
            </a:pPr>
            <a:r>
              <a:rPr sz="1050" spc="-280" dirty="0" smtClean="0">
                <a:latin typeface="Arial MT"/>
                <a:cs typeface="Arial MT"/>
              </a:rPr>
              <a:t> </a:t>
            </a:r>
            <a:r>
              <a:rPr sz="1050" dirty="0">
                <a:latin typeface="Arial MT"/>
                <a:cs typeface="Arial MT"/>
              </a:rPr>
              <a:t>C</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p>
        </p:txBody>
      </p:sp>
      <p:grpSp>
        <p:nvGrpSpPr>
          <p:cNvPr id="106" name="object 10">
            <a:extLst>
              <a:ext uri="{FF2B5EF4-FFF2-40B4-BE49-F238E27FC236}">
                <a16:creationId xmlns:a16="http://schemas.microsoft.com/office/drawing/2014/main" id="{0776F9DC-BE29-41F9-BD91-E1B1CEBD0D6A}"/>
              </a:ext>
            </a:extLst>
          </p:cNvPr>
          <p:cNvGrpSpPr/>
          <p:nvPr/>
        </p:nvGrpSpPr>
        <p:grpSpPr>
          <a:xfrm>
            <a:off x="3224261" y="2847475"/>
            <a:ext cx="1297305" cy="2157730"/>
            <a:chOff x="2580794" y="1763742"/>
            <a:chExt cx="1297305" cy="2157730"/>
          </a:xfrm>
        </p:grpSpPr>
        <p:sp>
          <p:nvSpPr>
            <p:cNvPr id="107" name="object 11">
              <a:extLst>
                <a:ext uri="{FF2B5EF4-FFF2-40B4-BE49-F238E27FC236}">
                  <a16:creationId xmlns:a16="http://schemas.microsoft.com/office/drawing/2014/main" id="{8FDD5038-C40C-4C89-82A9-651BD0BB22A5}"/>
                </a:ext>
              </a:extLst>
            </p:cNvPr>
            <p:cNvSpPr/>
            <p:nvPr/>
          </p:nvSpPr>
          <p:spPr>
            <a:xfrm>
              <a:off x="2593494" y="1818395"/>
              <a:ext cx="1156335" cy="795655"/>
            </a:xfrm>
            <a:custGeom>
              <a:avLst/>
              <a:gdLst/>
              <a:ahLst/>
              <a:cxnLst/>
              <a:rect l="l" t="t" r="r" b="b"/>
              <a:pathLst>
                <a:path w="1156335" h="795655">
                  <a:moveTo>
                    <a:pt x="0" y="795599"/>
                  </a:moveTo>
                  <a:lnTo>
                    <a:pt x="216926" y="795599"/>
                  </a:lnTo>
                  <a:lnTo>
                    <a:pt x="216926" y="0"/>
                  </a:lnTo>
                  <a:lnTo>
                    <a:pt x="1156199" y="0"/>
                  </a:lnTo>
                </a:path>
              </a:pathLst>
            </a:custGeom>
            <a:ln w="25399">
              <a:solidFill>
                <a:srgbClr val="000000"/>
              </a:solidFill>
            </a:ln>
          </p:spPr>
          <p:txBody>
            <a:bodyPr wrap="square" lIns="0" tIns="0" rIns="0" bIns="0" rtlCol="0"/>
            <a:lstStyle/>
            <a:p>
              <a:endParaRPr/>
            </a:p>
          </p:txBody>
        </p:sp>
        <p:pic>
          <p:nvPicPr>
            <p:cNvPr id="108" name="object 12">
              <a:extLst>
                <a:ext uri="{FF2B5EF4-FFF2-40B4-BE49-F238E27FC236}">
                  <a16:creationId xmlns:a16="http://schemas.microsoft.com/office/drawing/2014/main" id="{E3378D3A-80F0-47D8-916D-82883BB0306F}"/>
                </a:ext>
              </a:extLst>
            </p:cNvPr>
            <p:cNvPicPr/>
            <p:nvPr/>
          </p:nvPicPr>
          <p:blipFill>
            <a:blip r:embed="rId6" cstate="print"/>
            <a:stretch>
              <a:fillRect/>
            </a:stretch>
          </p:blipFill>
          <p:spPr>
            <a:xfrm>
              <a:off x="3736994" y="1763742"/>
              <a:ext cx="140667" cy="109307"/>
            </a:xfrm>
            <a:prstGeom prst="rect">
              <a:avLst/>
            </a:prstGeom>
          </p:spPr>
        </p:pic>
        <p:sp>
          <p:nvSpPr>
            <p:cNvPr id="109" name="object 13">
              <a:extLst>
                <a:ext uri="{FF2B5EF4-FFF2-40B4-BE49-F238E27FC236}">
                  <a16:creationId xmlns:a16="http://schemas.microsoft.com/office/drawing/2014/main" id="{B15D1B28-FA43-425B-8E1F-01653B2BBDD4}"/>
                </a:ext>
              </a:extLst>
            </p:cNvPr>
            <p:cNvSpPr/>
            <p:nvPr/>
          </p:nvSpPr>
          <p:spPr>
            <a:xfrm>
              <a:off x="2593494" y="2613995"/>
              <a:ext cx="1145540" cy="1252220"/>
            </a:xfrm>
            <a:custGeom>
              <a:avLst/>
              <a:gdLst/>
              <a:ahLst/>
              <a:cxnLst/>
              <a:rect l="l" t="t" r="r" b="b"/>
              <a:pathLst>
                <a:path w="1145539" h="1252220">
                  <a:moveTo>
                    <a:pt x="0" y="0"/>
                  </a:moveTo>
                  <a:lnTo>
                    <a:pt x="221456" y="0"/>
                  </a:lnTo>
                  <a:lnTo>
                    <a:pt x="221456" y="1252199"/>
                  </a:lnTo>
                  <a:lnTo>
                    <a:pt x="1145399" y="1252199"/>
                  </a:lnTo>
                </a:path>
              </a:pathLst>
            </a:custGeom>
            <a:ln w="25399">
              <a:solidFill>
                <a:srgbClr val="000000"/>
              </a:solidFill>
            </a:ln>
          </p:spPr>
          <p:txBody>
            <a:bodyPr wrap="square" lIns="0" tIns="0" rIns="0" bIns="0" rtlCol="0"/>
            <a:lstStyle/>
            <a:p>
              <a:endParaRPr/>
            </a:p>
          </p:txBody>
        </p:sp>
        <p:pic>
          <p:nvPicPr>
            <p:cNvPr id="110" name="object 14">
              <a:extLst>
                <a:ext uri="{FF2B5EF4-FFF2-40B4-BE49-F238E27FC236}">
                  <a16:creationId xmlns:a16="http://schemas.microsoft.com/office/drawing/2014/main" id="{B26FCE34-962F-448B-990F-FAD3A15C3B03}"/>
                </a:ext>
              </a:extLst>
            </p:cNvPr>
            <p:cNvPicPr/>
            <p:nvPr/>
          </p:nvPicPr>
          <p:blipFill>
            <a:blip r:embed="rId7" cstate="print"/>
            <a:stretch>
              <a:fillRect/>
            </a:stretch>
          </p:blipFill>
          <p:spPr>
            <a:xfrm>
              <a:off x="3726194" y="3811542"/>
              <a:ext cx="140667" cy="109307"/>
            </a:xfrm>
            <a:prstGeom prst="rect">
              <a:avLst/>
            </a:prstGeom>
          </p:spPr>
        </p:pic>
        <p:sp>
          <p:nvSpPr>
            <p:cNvPr id="111" name="object 15">
              <a:extLst>
                <a:ext uri="{FF2B5EF4-FFF2-40B4-BE49-F238E27FC236}">
                  <a16:creationId xmlns:a16="http://schemas.microsoft.com/office/drawing/2014/main" id="{4DCF8000-E4F9-4347-8052-2A0D3C65DCD7}"/>
                </a:ext>
              </a:extLst>
            </p:cNvPr>
            <p:cNvSpPr/>
            <p:nvPr/>
          </p:nvSpPr>
          <p:spPr>
            <a:xfrm>
              <a:off x="2593494" y="2613995"/>
              <a:ext cx="1146810" cy="229235"/>
            </a:xfrm>
            <a:custGeom>
              <a:avLst/>
              <a:gdLst/>
              <a:ahLst/>
              <a:cxnLst/>
              <a:rect l="l" t="t" r="r" b="b"/>
              <a:pathLst>
                <a:path w="1146810" h="229235">
                  <a:moveTo>
                    <a:pt x="0" y="0"/>
                  </a:moveTo>
                  <a:lnTo>
                    <a:pt x="222115" y="0"/>
                  </a:lnTo>
                  <a:lnTo>
                    <a:pt x="222115" y="228899"/>
                  </a:lnTo>
                  <a:lnTo>
                    <a:pt x="1146599" y="228899"/>
                  </a:lnTo>
                </a:path>
              </a:pathLst>
            </a:custGeom>
            <a:ln w="25399">
              <a:solidFill>
                <a:srgbClr val="000000"/>
              </a:solidFill>
            </a:ln>
          </p:spPr>
          <p:txBody>
            <a:bodyPr wrap="square" lIns="0" tIns="0" rIns="0" bIns="0" rtlCol="0"/>
            <a:lstStyle/>
            <a:p>
              <a:endParaRPr/>
            </a:p>
          </p:txBody>
        </p:sp>
        <p:pic>
          <p:nvPicPr>
            <p:cNvPr id="112" name="object 16">
              <a:extLst>
                <a:ext uri="{FF2B5EF4-FFF2-40B4-BE49-F238E27FC236}">
                  <a16:creationId xmlns:a16="http://schemas.microsoft.com/office/drawing/2014/main" id="{F6C43FAA-EE41-4558-B0B0-F9130EAB32B5}"/>
                </a:ext>
              </a:extLst>
            </p:cNvPr>
            <p:cNvPicPr/>
            <p:nvPr/>
          </p:nvPicPr>
          <p:blipFill>
            <a:blip r:embed="rId6" cstate="print"/>
            <a:stretch>
              <a:fillRect/>
            </a:stretch>
          </p:blipFill>
          <p:spPr>
            <a:xfrm>
              <a:off x="3727394" y="2788242"/>
              <a:ext cx="140667" cy="109307"/>
            </a:xfrm>
            <a:prstGeom prst="rect">
              <a:avLst/>
            </a:prstGeom>
          </p:spPr>
        </p:pic>
      </p:grpSp>
      <p:sp>
        <p:nvSpPr>
          <p:cNvPr id="113" name="object 17">
            <a:extLst>
              <a:ext uri="{FF2B5EF4-FFF2-40B4-BE49-F238E27FC236}">
                <a16:creationId xmlns:a16="http://schemas.microsoft.com/office/drawing/2014/main" id="{687B5069-38F1-46A2-B553-0A4A0FE91F88}"/>
              </a:ext>
            </a:extLst>
          </p:cNvPr>
          <p:cNvSpPr txBox="1"/>
          <p:nvPr/>
        </p:nvSpPr>
        <p:spPr>
          <a:xfrm>
            <a:off x="3676556" y="2433854"/>
            <a:ext cx="649605"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latin typeface="Arial"/>
                <a:cs typeface="Arial"/>
              </a:rPr>
              <a:t>Queries</a:t>
            </a:r>
            <a:r>
              <a:rPr sz="1050" spc="-5" dirty="0">
                <a:latin typeface="Arial MT"/>
                <a:cs typeface="Arial MT"/>
              </a:rPr>
              <a:t>: </a:t>
            </a:r>
            <a:r>
              <a:rPr sz="1050" dirty="0">
                <a:latin typeface="Arial MT"/>
                <a:cs typeface="Arial MT"/>
              </a:rPr>
              <a:t> </a:t>
            </a:r>
            <a:r>
              <a:rPr sz="1050" spc="-5" dirty="0">
                <a:latin typeface="Arial MT"/>
                <a:cs typeface="Arial MT"/>
              </a:rPr>
              <a:t>C’</a:t>
            </a:r>
            <a:r>
              <a:rPr sz="1050" spc="-65" dirty="0">
                <a:latin typeface="Arial MT"/>
                <a:cs typeface="Arial MT"/>
              </a:rPr>
              <a:t> </a:t>
            </a:r>
            <a:r>
              <a:rPr sz="1050" dirty="0">
                <a:latin typeface="Arial MT"/>
                <a:cs typeface="Arial MT"/>
              </a:rPr>
              <a:t>x</a:t>
            </a:r>
            <a:r>
              <a:rPr sz="1050" spc="-25"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4" name="object 18">
            <a:extLst>
              <a:ext uri="{FF2B5EF4-FFF2-40B4-BE49-F238E27FC236}">
                <a16:creationId xmlns:a16="http://schemas.microsoft.com/office/drawing/2014/main" id="{8F64E0C7-CE3E-483D-9AE9-A9B60F2CC9EE}"/>
              </a:ext>
            </a:extLst>
          </p:cNvPr>
          <p:cNvSpPr txBox="1"/>
          <p:nvPr/>
        </p:nvSpPr>
        <p:spPr>
          <a:xfrm>
            <a:off x="3676556" y="3460915"/>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Keys</a:t>
            </a:r>
            <a:r>
              <a:rPr sz="1050" spc="-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5" name="object 19">
            <a:extLst>
              <a:ext uri="{FF2B5EF4-FFF2-40B4-BE49-F238E27FC236}">
                <a16:creationId xmlns:a16="http://schemas.microsoft.com/office/drawing/2014/main" id="{D0D79EAB-8507-442E-9EAE-86F15F655512}"/>
              </a:ext>
            </a:extLst>
          </p:cNvPr>
          <p:cNvSpPr txBox="1"/>
          <p:nvPr/>
        </p:nvSpPr>
        <p:spPr>
          <a:xfrm>
            <a:off x="3676554" y="4491814"/>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Arial"/>
                <a:cs typeface="Arial"/>
              </a:rPr>
              <a:t>Values</a:t>
            </a:r>
            <a:r>
              <a:rPr sz="1050" spc="-1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6" name="object 20">
            <a:extLst>
              <a:ext uri="{FF2B5EF4-FFF2-40B4-BE49-F238E27FC236}">
                <a16:creationId xmlns:a16="http://schemas.microsoft.com/office/drawing/2014/main" id="{1B295819-B5E2-42E3-A6B6-64726B7D8DF7}"/>
              </a:ext>
            </a:extLst>
          </p:cNvPr>
          <p:cNvSpPr txBox="1"/>
          <p:nvPr/>
        </p:nvSpPr>
        <p:spPr>
          <a:xfrm>
            <a:off x="3711318" y="2902509"/>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dirty="0">
              <a:latin typeface="Arial MT"/>
              <a:cs typeface="Arial MT"/>
            </a:endParaRPr>
          </a:p>
        </p:txBody>
      </p:sp>
      <p:sp>
        <p:nvSpPr>
          <p:cNvPr id="117" name="object 21">
            <a:extLst>
              <a:ext uri="{FF2B5EF4-FFF2-40B4-BE49-F238E27FC236}">
                <a16:creationId xmlns:a16="http://schemas.microsoft.com/office/drawing/2014/main" id="{D0E5BF75-32A8-4126-9EF6-7F353CCCA4F1}"/>
              </a:ext>
            </a:extLst>
          </p:cNvPr>
          <p:cNvSpPr txBox="1"/>
          <p:nvPr/>
        </p:nvSpPr>
        <p:spPr>
          <a:xfrm>
            <a:off x="3715201" y="3931924"/>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a:latin typeface="Arial MT"/>
              <a:cs typeface="Arial MT"/>
            </a:endParaRPr>
          </a:p>
        </p:txBody>
      </p:sp>
      <p:sp>
        <p:nvSpPr>
          <p:cNvPr id="118" name="object 22">
            <a:extLst>
              <a:ext uri="{FF2B5EF4-FFF2-40B4-BE49-F238E27FC236}">
                <a16:creationId xmlns:a16="http://schemas.microsoft.com/office/drawing/2014/main" id="{CF26B0F9-320D-493D-98CA-028237586729}"/>
              </a:ext>
            </a:extLst>
          </p:cNvPr>
          <p:cNvSpPr txBox="1"/>
          <p:nvPr/>
        </p:nvSpPr>
        <p:spPr>
          <a:xfrm>
            <a:off x="3685446" y="4956266"/>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a:latin typeface="Arial MT"/>
              <a:cs typeface="Arial MT"/>
            </a:endParaRPr>
          </a:p>
        </p:txBody>
      </p:sp>
      <p:sp>
        <p:nvSpPr>
          <p:cNvPr id="119" name="object 23">
            <a:extLst>
              <a:ext uri="{FF2B5EF4-FFF2-40B4-BE49-F238E27FC236}">
                <a16:creationId xmlns:a16="http://schemas.microsoft.com/office/drawing/2014/main" id="{7D6E9797-F572-4E64-A9F6-973447B642CB}"/>
              </a:ext>
            </a:extLst>
          </p:cNvPr>
          <p:cNvSpPr/>
          <p:nvPr/>
        </p:nvSpPr>
        <p:spPr>
          <a:xfrm>
            <a:off x="5222694" y="3099477"/>
            <a:ext cx="294005" cy="294005"/>
          </a:xfrm>
          <a:custGeom>
            <a:avLst/>
            <a:gdLst/>
            <a:ahLst/>
            <a:cxnLst/>
            <a:rect l="l" t="t" r="r" b="b"/>
            <a:pathLst>
              <a:path w="294004" h="294005">
                <a:moveTo>
                  <a:pt x="0" y="146832"/>
                </a:moveTo>
                <a:lnTo>
                  <a:pt x="7485" y="100422"/>
                </a:lnTo>
                <a:lnTo>
                  <a:pt x="28330" y="60115"/>
                </a:lnTo>
                <a:lnTo>
                  <a:pt x="60115" y="28330"/>
                </a:lnTo>
                <a:lnTo>
                  <a:pt x="100422" y="7485"/>
                </a:lnTo>
                <a:lnTo>
                  <a:pt x="146832" y="0"/>
                </a:lnTo>
                <a:lnTo>
                  <a:pt x="203023" y="11176"/>
                </a:lnTo>
                <a:lnTo>
                  <a:pt x="250659" y="43006"/>
                </a:lnTo>
                <a:lnTo>
                  <a:pt x="282489" y="90642"/>
                </a:lnTo>
                <a:lnTo>
                  <a:pt x="293666" y="146832"/>
                </a:lnTo>
                <a:lnTo>
                  <a:pt x="286180" y="193243"/>
                </a:lnTo>
                <a:lnTo>
                  <a:pt x="265335" y="233550"/>
                </a:lnTo>
                <a:lnTo>
                  <a:pt x="233550" y="265335"/>
                </a:lnTo>
                <a:lnTo>
                  <a:pt x="193243" y="286180"/>
                </a:lnTo>
                <a:lnTo>
                  <a:pt x="146832" y="293665"/>
                </a:lnTo>
                <a:lnTo>
                  <a:pt x="100422" y="286180"/>
                </a:lnTo>
                <a:lnTo>
                  <a:pt x="60115" y="265335"/>
                </a:lnTo>
                <a:lnTo>
                  <a:pt x="28330" y="233550"/>
                </a:lnTo>
                <a:lnTo>
                  <a:pt x="7485" y="193243"/>
                </a:lnTo>
                <a:lnTo>
                  <a:pt x="0" y="146832"/>
                </a:lnTo>
                <a:close/>
              </a:path>
            </a:pathLst>
          </a:custGeom>
          <a:ln w="25399">
            <a:solidFill>
              <a:srgbClr val="000000"/>
            </a:solidFill>
          </a:ln>
        </p:spPr>
        <p:txBody>
          <a:bodyPr wrap="square" lIns="0" tIns="0" rIns="0" bIns="0" rtlCol="0"/>
          <a:lstStyle/>
          <a:p>
            <a:endParaRPr/>
          </a:p>
        </p:txBody>
      </p:sp>
      <p:sp>
        <p:nvSpPr>
          <p:cNvPr id="120" name="object 24">
            <a:extLst>
              <a:ext uri="{FF2B5EF4-FFF2-40B4-BE49-F238E27FC236}">
                <a16:creationId xmlns:a16="http://schemas.microsoft.com/office/drawing/2014/main" id="{3270208A-D740-44A1-8C58-C4A4EAC3C263}"/>
              </a:ext>
            </a:extLst>
          </p:cNvPr>
          <p:cNvSpPr txBox="1"/>
          <p:nvPr/>
        </p:nvSpPr>
        <p:spPr>
          <a:xfrm>
            <a:off x="5338726" y="3087307"/>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grpSp>
        <p:nvGrpSpPr>
          <p:cNvPr id="121" name="object 25">
            <a:extLst>
              <a:ext uri="{FF2B5EF4-FFF2-40B4-BE49-F238E27FC236}">
                <a16:creationId xmlns:a16="http://schemas.microsoft.com/office/drawing/2014/main" id="{0DDEECE0-2131-4702-A3CC-CAB75D6D49FF}"/>
              </a:ext>
            </a:extLst>
          </p:cNvPr>
          <p:cNvGrpSpPr/>
          <p:nvPr/>
        </p:nvGrpSpPr>
        <p:grpSpPr>
          <a:xfrm>
            <a:off x="5050015" y="2799130"/>
            <a:ext cx="1908175" cy="1050290"/>
            <a:chOff x="4406548" y="1715397"/>
            <a:chExt cx="1908175" cy="1050290"/>
          </a:xfrm>
        </p:grpSpPr>
        <p:sp>
          <p:nvSpPr>
            <p:cNvPr id="122" name="object 26">
              <a:extLst>
                <a:ext uri="{FF2B5EF4-FFF2-40B4-BE49-F238E27FC236}">
                  <a16:creationId xmlns:a16="http://schemas.microsoft.com/office/drawing/2014/main" id="{136E91B9-384E-4F0E-98C8-F1B8C2CBC3EB}"/>
                </a:ext>
              </a:extLst>
            </p:cNvPr>
            <p:cNvSpPr/>
            <p:nvPr/>
          </p:nvSpPr>
          <p:spPr>
            <a:xfrm>
              <a:off x="4428747" y="1728097"/>
              <a:ext cx="297815" cy="135890"/>
            </a:xfrm>
            <a:custGeom>
              <a:avLst/>
              <a:gdLst/>
              <a:ahLst/>
              <a:cxnLst/>
              <a:rect l="l" t="t" r="r" b="b"/>
              <a:pathLst>
                <a:path w="297814" h="135889">
                  <a:moveTo>
                    <a:pt x="0" y="0"/>
                  </a:moveTo>
                  <a:lnTo>
                    <a:pt x="297299" y="0"/>
                  </a:lnTo>
                  <a:lnTo>
                    <a:pt x="297299" y="135299"/>
                  </a:lnTo>
                </a:path>
              </a:pathLst>
            </a:custGeom>
            <a:ln w="25399">
              <a:solidFill>
                <a:srgbClr val="000000"/>
              </a:solidFill>
            </a:ln>
          </p:spPr>
          <p:txBody>
            <a:bodyPr wrap="square" lIns="0" tIns="0" rIns="0" bIns="0" rtlCol="0"/>
            <a:lstStyle/>
            <a:p>
              <a:endParaRPr/>
            </a:p>
          </p:txBody>
        </p:sp>
        <p:pic>
          <p:nvPicPr>
            <p:cNvPr id="123" name="object 27">
              <a:extLst>
                <a:ext uri="{FF2B5EF4-FFF2-40B4-BE49-F238E27FC236}">
                  <a16:creationId xmlns:a16="http://schemas.microsoft.com/office/drawing/2014/main" id="{25BE6D8E-5FED-41A6-BE5F-AA5E80416F2F}"/>
                </a:ext>
              </a:extLst>
            </p:cNvPr>
            <p:cNvPicPr/>
            <p:nvPr/>
          </p:nvPicPr>
          <p:blipFill>
            <a:blip r:embed="rId8" cstate="print"/>
            <a:stretch>
              <a:fillRect/>
            </a:stretch>
          </p:blipFill>
          <p:spPr>
            <a:xfrm>
              <a:off x="4671393" y="1850697"/>
              <a:ext cx="109307" cy="140667"/>
            </a:xfrm>
            <a:prstGeom prst="rect">
              <a:avLst/>
            </a:prstGeom>
          </p:spPr>
        </p:pic>
        <p:sp>
          <p:nvSpPr>
            <p:cNvPr id="124" name="object 28">
              <a:extLst>
                <a:ext uri="{FF2B5EF4-FFF2-40B4-BE49-F238E27FC236}">
                  <a16:creationId xmlns:a16="http://schemas.microsoft.com/office/drawing/2014/main" id="{6302ACFA-6BFF-433F-A5B5-602003E3ED17}"/>
                </a:ext>
              </a:extLst>
            </p:cNvPr>
            <p:cNvSpPr/>
            <p:nvPr/>
          </p:nvSpPr>
          <p:spPr>
            <a:xfrm>
              <a:off x="4419248" y="2461828"/>
              <a:ext cx="307340" cy="290830"/>
            </a:xfrm>
            <a:custGeom>
              <a:avLst/>
              <a:gdLst/>
              <a:ahLst/>
              <a:cxnLst/>
              <a:rect l="l" t="t" r="r" b="b"/>
              <a:pathLst>
                <a:path w="307339" h="290830">
                  <a:moveTo>
                    <a:pt x="0" y="290699"/>
                  </a:moveTo>
                  <a:lnTo>
                    <a:pt x="306899" y="290699"/>
                  </a:lnTo>
                  <a:lnTo>
                    <a:pt x="306899" y="0"/>
                  </a:lnTo>
                </a:path>
              </a:pathLst>
            </a:custGeom>
            <a:ln w="25399">
              <a:solidFill>
                <a:srgbClr val="000000"/>
              </a:solidFill>
            </a:ln>
          </p:spPr>
          <p:txBody>
            <a:bodyPr wrap="square" lIns="0" tIns="0" rIns="0" bIns="0" rtlCol="0"/>
            <a:lstStyle/>
            <a:p>
              <a:endParaRPr/>
            </a:p>
          </p:txBody>
        </p:sp>
        <p:pic>
          <p:nvPicPr>
            <p:cNvPr id="125" name="object 29">
              <a:extLst>
                <a:ext uri="{FF2B5EF4-FFF2-40B4-BE49-F238E27FC236}">
                  <a16:creationId xmlns:a16="http://schemas.microsoft.com/office/drawing/2014/main" id="{412D9D91-56DE-4D24-B38D-78883A47EB56}"/>
                </a:ext>
              </a:extLst>
            </p:cNvPr>
            <p:cNvPicPr/>
            <p:nvPr/>
          </p:nvPicPr>
          <p:blipFill>
            <a:blip r:embed="rId9" cstate="print"/>
            <a:stretch>
              <a:fillRect/>
            </a:stretch>
          </p:blipFill>
          <p:spPr>
            <a:xfrm>
              <a:off x="4671495" y="2333860"/>
              <a:ext cx="109307" cy="140667"/>
            </a:xfrm>
            <a:prstGeom prst="rect">
              <a:avLst/>
            </a:prstGeom>
          </p:spPr>
        </p:pic>
        <p:sp>
          <p:nvSpPr>
            <p:cNvPr id="126" name="object 30">
              <a:extLst>
                <a:ext uri="{FF2B5EF4-FFF2-40B4-BE49-F238E27FC236}">
                  <a16:creationId xmlns:a16="http://schemas.microsoft.com/office/drawing/2014/main" id="{86F201A2-9B18-4E4F-9D4A-89530BBFAF8F}"/>
                </a:ext>
              </a:extLst>
            </p:cNvPr>
            <p:cNvSpPr/>
            <p:nvPr/>
          </p:nvSpPr>
          <p:spPr>
            <a:xfrm>
              <a:off x="5519723" y="1771439"/>
              <a:ext cx="788670" cy="786765"/>
            </a:xfrm>
            <a:custGeom>
              <a:avLst/>
              <a:gdLst/>
              <a:ahLst/>
              <a:cxnLst/>
              <a:rect l="l" t="t" r="r" b="b"/>
              <a:pathLst>
                <a:path w="788670" h="786764">
                  <a:moveTo>
                    <a:pt x="788123" y="786184"/>
                  </a:moveTo>
                  <a:lnTo>
                    <a:pt x="0" y="786184"/>
                  </a:lnTo>
                  <a:lnTo>
                    <a:pt x="0" y="0"/>
                  </a:lnTo>
                  <a:lnTo>
                    <a:pt x="788123" y="0"/>
                  </a:lnTo>
                  <a:lnTo>
                    <a:pt x="788123" y="786184"/>
                  </a:lnTo>
                  <a:close/>
                </a:path>
              </a:pathLst>
            </a:custGeom>
            <a:solidFill>
              <a:srgbClr val="E7EED7"/>
            </a:solidFill>
          </p:spPr>
          <p:txBody>
            <a:bodyPr wrap="square" lIns="0" tIns="0" rIns="0" bIns="0" rtlCol="0"/>
            <a:lstStyle/>
            <a:p>
              <a:endParaRPr/>
            </a:p>
          </p:txBody>
        </p:sp>
        <p:sp>
          <p:nvSpPr>
            <p:cNvPr id="127" name="object 31">
              <a:extLst>
                <a:ext uri="{FF2B5EF4-FFF2-40B4-BE49-F238E27FC236}">
                  <a16:creationId xmlns:a16="http://schemas.microsoft.com/office/drawing/2014/main" id="{854E3203-C5A6-4DE3-BF0E-A8B2E35AB188}"/>
                </a:ext>
              </a:extLst>
            </p:cNvPr>
            <p:cNvSpPr/>
            <p:nvPr/>
          </p:nvSpPr>
          <p:spPr>
            <a:xfrm>
              <a:off x="5519723" y="1771439"/>
              <a:ext cx="788670" cy="786765"/>
            </a:xfrm>
            <a:custGeom>
              <a:avLst/>
              <a:gdLst/>
              <a:ahLst/>
              <a:cxnLst/>
              <a:rect l="l" t="t" r="r" b="b"/>
              <a:pathLst>
                <a:path w="788670" h="786764">
                  <a:moveTo>
                    <a:pt x="0" y="0"/>
                  </a:moveTo>
                  <a:lnTo>
                    <a:pt x="788123" y="0"/>
                  </a:lnTo>
                  <a:lnTo>
                    <a:pt x="788123" y="786184"/>
                  </a:lnTo>
                  <a:lnTo>
                    <a:pt x="0" y="786184"/>
                  </a:lnTo>
                  <a:lnTo>
                    <a:pt x="0" y="0"/>
                  </a:lnTo>
                  <a:close/>
                </a:path>
              </a:pathLst>
            </a:custGeom>
            <a:ln w="12699">
              <a:solidFill>
                <a:srgbClr val="8BAB42"/>
              </a:solidFill>
            </a:ln>
          </p:spPr>
          <p:txBody>
            <a:bodyPr wrap="square" lIns="0" tIns="0" rIns="0" bIns="0" rtlCol="0"/>
            <a:lstStyle/>
            <a:p>
              <a:endParaRPr/>
            </a:p>
          </p:txBody>
        </p:sp>
      </p:grpSp>
      <p:sp>
        <p:nvSpPr>
          <p:cNvPr id="128" name="object 32">
            <a:extLst>
              <a:ext uri="{FF2B5EF4-FFF2-40B4-BE49-F238E27FC236}">
                <a16:creationId xmlns:a16="http://schemas.microsoft.com/office/drawing/2014/main" id="{1614332E-049D-4CAF-AA16-A63B4F173316}"/>
              </a:ext>
            </a:extLst>
          </p:cNvPr>
          <p:cNvSpPr txBox="1"/>
          <p:nvPr/>
        </p:nvSpPr>
        <p:spPr>
          <a:xfrm>
            <a:off x="5129207" y="2560221"/>
            <a:ext cx="650875" cy="185420"/>
          </a:xfrm>
          <a:prstGeom prst="rect">
            <a:avLst/>
          </a:prstGeom>
        </p:spPr>
        <p:txBody>
          <a:bodyPr vert="horz" wrap="square" lIns="0" tIns="12700" rIns="0" bIns="0" rtlCol="0">
            <a:spAutoFit/>
          </a:bodyPr>
          <a:lstStyle/>
          <a:p>
            <a:pPr marL="12700">
              <a:lnSpc>
                <a:spcPct val="100000"/>
              </a:lnSpc>
              <a:spcBef>
                <a:spcPts val="100"/>
              </a:spcBef>
            </a:pPr>
            <a:r>
              <a:rPr sz="1050" spc="-40" dirty="0">
                <a:latin typeface="Arial MT"/>
                <a:cs typeface="Arial MT"/>
              </a:rPr>
              <a:t>T</a:t>
            </a:r>
            <a:r>
              <a:rPr sz="1050" dirty="0">
                <a:latin typeface="Arial MT"/>
                <a:cs typeface="Arial MT"/>
              </a:rPr>
              <a:t>ranspose</a:t>
            </a:r>
            <a:endParaRPr sz="1050">
              <a:latin typeface="Arial MT"/>
              <a:cs typeface="Arial MT"/>
            </a:endParaRPr>
          </a:p>
        </p:txBody>
      </p:sp>
      <p:sp>
        <p:nvSpPr>
          <p:cNvPr id="129" name="object 33">
            <a:extLst>
              <a:ext uri="{FF2B5EF4-FFF2-40B4-BE49-F238E27FC236}">
                <a16:creationId xmlns:a16="http://schemas.microsoft.com/office/drawing/2014/main" id="{5C24D2CF-34F6-4122-A4F4-E3EF3DF148C4}"/>
              </a:ext>
            </a:extLst>
          </p:cNvPr>
          <p:cNvSpPr txBox="1"/>
          <p:nvPr/>
        </p:nvSpPr>
        <p:spPr>
          <a:xfrm>
            <a:off x="5552640" y="3008430"/>
            <a:ext cx="492759"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softmax</a:t>
            </a:r>
            <a:endParaRPr sz="1050">
              <a:latin typeface="Arial MT"/>
              <a:cs typeface="Arial MT"/>
            </a:endParaRPr>
          </a:p>
        </p:txBody>
      </p:sp>
      <p:sp>
        <p:nvSpPr>
          <p:cNvPr id="130" name="object 34">
            <a:extLst>
              <a:ext uri="{FF2B5EF4-FFF2-40B4-BE49-F238E27FC236}">
                <a16:creationId xmlns:a16="http://schemas.microsoft.com/office/drawing/2014/main" id="{AA0014F6-CE81-469D-A8E7-FC6901DA86E8}"/>
              </a:ext>
            </a:extLst>
          </p:cNvPr>
          <p:cNvSpPr txBox="1"/>
          <p:nvPr/>
        </p:nvSpPr>
        <p:spPr>
          <a:xfrm>
            <a:off x="6004916" y="2356642"/>
            <a:ext cx="1163320" cy="34544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Attention</a:t>
            </a:r>
            <a:r>
              <a:rPr sz="1050" b="1" spc="-55" dirty="0">
                <a:latin typeface="Arial"/>
                <a:cs typeface="Arial"/>
              </a:rPr>
              <a:t> </a:t>
            </a:r>
            <a:r>
              <a:rPr sz="1050" b="1" spc="-10" dirty="0">
                <a:latin typeface="Arial"/>
                <a:cs typeface="Arial"/>
              </a:rPr>
              <a:t>Weights</a:t>
            </a:r>
            <a:endParaRPr sz="1050">
              <a:latin typeface="Arial"/>
              <a:cs typeface="Arial"/>
            </a:endParaRPr>
          </a:p>
          <a:p>
            <a:pPr marL="59690">
              <a:lnSpc>
                <a:spcPct val="100000"/>
              </a:lnSpc>
            </a:pPr>
            <a:r>
              <a:rPr sz="1050" dirty="0">
                <a:latin typeface="Arial MT"/>
                <a:cs typeface="Arial MT"/>
              </a:rPr>
              <a:t>(H</a:t>
            </a:r>
            <a:r>
              <a:rPr sz="1050" spc="-20" dirty="0">
                <a:latin typeface="Arial MT"/>
                <a:cs typeface="Arial MT"/>
              </a:rPr>
              <a:t> </a:t>
            </a:r>
            <a:r>
              <a:rPr sz="1050" dirty="0">
                <a:latin typeface="Arial MT"/>
                <a:cs typeface="Arial MT"/>
              </a:rPr>
              <a:t>x</a:t>
            </a:r>
            <a:r>
              <a:rPr sz="1050" spc="-20" dirty="0">
                <a:latin typeface="Arial MT"/>
                <a:cs typeface="Arial MT"/>
              </a:rPr>
              <a:t> </a:t>
            </a:r>
            <a:r>
              <a:rPr sz="1050" spc="-5" dirty="0">
                <a:latin typeface="Arial MT"/>
                <a:cs typeface="Arial MT"/>
              </a:rPr>
              <a:t>W)</a:t>
            </a:r>
            <a:r>
              <a:rPr sz="1050" spc="-15" dirty="0">
                <a:latin typeface="Arial MT"/>
                <a:cs typeface="Arial MT"/>
              </a:rPr>
              <a:t> </a:t>
            </a:r>
            <a:r>
              <a:rPr sz="1050" dirty="0">
                <a:latin typeface="Arial MT"/>
                <a:cs typeface="Arial MT"/>
              </a:rPr>
              <a:t>x</a:t>
            </a:r>
            <a:r>
              <a:rPr sz="1050" spc="-20" dirty="0">
                <a:latin typeface="Arial MT"/>
                <a:cs typeface="Arial MT"/>
              </a:rPr>
              <a:t> </a:t>
            </a:r>
            <a:r>
              <a:rPr sz="1050" dirty="0">
                <a:latin typeface="Arial MT"/>
                <a:cs typeface="Arial MT"/>
              </a:rPr>
              <a:t>(H</a:t>
            </a:r>
            <a:r>
              <a:rPr sz="1050" spc="-20" dirty="0">
                <a:latin typeface="Arial MT"/>
                <a:cs typeface="Arial MT"/>
              </a:rPr>
              <a:t> </a:t>
            </a:r>
            <a:r>
              <a:rPr sz="1050" dirty="0">
                <a:latin typeface="Arial MT"/>
                <a:cs typeface="Arial MT"/>
              </a:rPr>
              <a:t>x</a:t>
            </a:r>
            <a:r>
              <a:rPr sz="1050" spc="-15" dirty="0">
                <a:latin typeface="Arial MT"/>
                <a:cs typeface="Arial MT"/>
              </a:rPr>
              <a:t> </a:t>
            </a:r>
            <a:r>
              <a:rPr sz="1050" spc="-5" dirty="0">
                <a:latin typeface="Arial MT"/>
                <a:cs typeface="Arial MT"/>
              </a:rPr>
              <a:t>W)</a:t>
            </a:r>
            <a:endParaRPr sz="1050">
              <a:latin typeface="Arial MT"/>
              <a:cs typeface="Arial MT"/>
            </a:endParaRPr>
          </a:p>
        </p:txBody>
      </p:sp>
      <p:sp>
        <p:nvSpPr>
          <p:cNvPr id="145" name="object 49">
            <a:extLst>
              <a:ext uri="{FF2B5EF4-FFF2-40B4-BE49-F238E27FC236}">
                <a16:creationId xmlns:a16="http://schemas.microsoft.com/office/drawing/2014/main" id="{9A41FB07-0634-4BAE-9BFF-D270C5496496}"/>
              </a:ext>
            </a:extLst>
          </p:cNvPr>
          <p:cNvSpPr/>
          <p:nvPr/>
        </p:nvSpPr>
        <p:spPr>
          <a:xfrm>
            <a:off x="2710194" y="3582890"/>
            <a:ext cx="436880" cy="410845"/>
          </a:xfrm>
          <a:custGeom>
            <a:avLst/>
            <a:gdLst/>
            <a:ahLst/>
            <a:cxnLst/>
            <a:rect l="l" t="t" r="r" b="b"/>
            <a:pathLst>
              <a:path w="436880"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46" name="object 50">
            <a:extLst>
              <a:ext uri="{FF2B5EF4-FFF2-40B4-BE49-F238E27FC236}">
                <a16:creationId xmlns:a16="http://schemas.microsoft.com/office/drawing/2014/main" id="{628DA85F-26CC-4E35-995E-EAD3E0123A54}"/>
              </a:ext>
            </a:extLst>
          </p:cNvPr>
          <p:cNvSpPr/>
          <p:nvPr/>
        </p:nvSpPr>
        <p:spPr>
          <a:xfrm>
            <a:off x="3146642" y="3492571"/>
            <a:ext cx="90805" cy="501015"/>
          </a:xfrm>
          <a:custGeom>
            <a:avLst/>
            <a:gdLst/>
            <a:ahLst/>
            <a:cxnLst/>
            <a:rect l="l" t="t" r="r" b="b"/>
            <a:pathLst>
              <a:path w="90805"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47" name="object 51">
            <a:extLst>
              <a:ext uri="{FF2B5EF4-FFF2-40B4-BE49-F238E27FC236}">
                <a16:creationId xmlns:a16="http://schemas.microsoft.com/office/drawing/2014/main" id="{8A0A9795-3F7B-49C7-B02C-F11DA0A74181}"/>
              </a:ext>
            </a:extLst>
          </p:cNvPr>
          <p:cNvSpPr/>
          <p:nvPr/>
        </p:nvSpPr>
        <p:spPr>
          <a:xfrm>
            <a:off x="2710194" y="3492571"/>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48" name="object 52">
            <a:extLst>
              <a:ext uri="{FF2B5EF4-FFF2-40B4-BE49-F238E27FC236}">
                <a16:creationId xmlns:a16="http://schemas.microsoft.com/office/drawing/2014/main" id="{8B2D6DCB-7613-4852-861F-46D63CDD73BF}"/>
              </a:ext>
            </a:extLst>
          </p:cNvPr>
          <p:cNvSpPr/>
          <p:nvPr/>
        </p:nvSpPr>
        <p:spPr>
          <a:xfrm>
            <a:off x="2710194" y="3492571"/>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49" name="object 53">
            <a:extLst>
              <a:ext uri="{FF2B5EF4-FFF2-40B4-BE49-F238E27FC236}">
                <a16:creationId xmlns:a16="http://schemas.microsoft.com/office/drawing/2014/main" id="{1DA837AF-25AE-4384-9E6B-002638D936FD}"/>
              </a:ext>
            </a:extLst>
          </p:cNvPr>
          <p:cNvSpPr/>
          <p:nvPr/>
        </p:nvSpPr>
        <p:spPr>
          <a:xfrm>
            <a:off x="4545446" y="2696991"/>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50" name="object 54">
            <a:extLst>
              <a:ext uri="{FF2B5EF4-FFF2-40B4-BE49-F238E27FC236}">
                <a16:creationId xmlns:a16="http://schemas.microsoft.com/office/drawing/2014/main" id="{FCF726EA-3D2E-42F8-B41F-04DDE8FF6E02}"/>
              </a:ext>
            </a:extLst>
          </p:cNvPr>
          <p:cNvSpPr/>
          <p:nvPr/>
        </p:nvSpPr>
        <p:spPr>
          <a:xfrm>
            <a:off x="4981894" y="2606672"/>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1" name="object 55">
            <a:extLst>
              <a:ext uri="{FF2B5EF4-FFF2-40B4-BE49-F238E27FC236}">
                <a16:creationId xmlns:a16="http://schemas.microsoft.com/office/drawing/2014/main" id="{10F5D92E-17EC-4235-8642-90B401F2FA70}"/>
              </a:ext>
            </a:extLst>
          </p:cNvPr>
          <p:cNvSpPr/>
          <p:nvPr/>
        </p:nvSpPr>
        <p:spPr>
          <a:xfrm>
            <a:off x="4545446" y="2606672"/>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52" name="object 56">
            <a:extLst>
              <a:ext uri="{FF2B5EF4-FFF2-40B4-BE49-F238E27FC236}">
                <a16:creationId xmlns:a16="http://schemas.microsoft.com/office/drawing/2014/main" id="{AB27A36C-860D-472A-ADC0-FD1464433B6B}"/>
              </a:ext>
            </a:extLst>
          </p:cNvPr>
          <p:cNvSpPr/>
          <p:nvPr/>
        </p:nvSpPr>
        <p:spPr>
          <a:xfrm>
            <a:off x="4545446" y="2606672"/>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53" name="object 57">
            <a:extLst>
              <a:ext uri="{FF2B5EF4-FFF2-40B4-BE49-F238E27FC236}">
                <a16:creationId xmlns:a16="http://schemas.microsoft.com/office/drawing/2014/main" id="{664E59E7-467A-423B-80D6-4DA23EEF0979}"/>
              </a:ext>
            </a:extLst>
          </p:cNvPr>
          <p:cNvSpPr/>
          <p:nvPr/>
        </p:nvSpPr>
        <p:spPr>
          <a:xfrm>
            <a:off x="4535948" y="3721422"/>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54" name="object 58">
            <a:extLst>
              <a:ext uri="{FF2B5EF4-FFF2-40B4-BE49-F238E27FC236}">
                <a16:creationId xmlns:a16="http://schemas.microsoft.com/office/drawing/2014/main" id="{20B76DA1-C8EC-4871-BBBB-7CF136E23091}"/>
              </a:ext>
            </a:extLst>
          </p:cNvPr>
          <p:cNvSpPr/>
          <p:nvPr/>
        </p:nvSpPr>
        <p:spPr>
          <a:xfrm>
            <a:off x="4972396" y="3631102"/>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5" name="object 59">
            <a:extLst>
              <a:ext uri="{FF2B5EF4-FFF2-40B4-BE49-F238E27FC236}">
                <a16:creationId xmlns:a16="http://schemas.microsoft.com/office/drawing/2014/main" id="{65568D1C-4D6F-4002-A2A5-D911DA10D24B}"/>
              </a:ext>
            </a:extLst>
          </p:cNvPr>
          <p:cNvSpPr/>
          <p:nvPr/>
        </p:nvSpPr>
        <p:spPr>
          <a:xfrm>
            <a:off x="4535948" y="3631102"/>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56" name="object 60">
            <a:extLst>
              <a:ext uri="{FF2B5EF4-FFF2-40B4-BE49-F238E27FC236}">
                <a16:creationId xmlns:a16="http://schemas.microsoft.com/office/drawing/2014/main" id="{88BDC388-0843-492A-AF3A-709014FF9958}"/>
              </a:ext>
            </a:extLst>
          </p:cNvPr>
          <p:cNvSpPr/>
          <p:nvPr/>
        </p:nvSpPr>
        <p:spPr>
          <a:xfrm>
            <a:off x="4535948" y="3631102"/>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57" name="object 61">
            <a:extLst>
              <a:ext uri="{FF2B5EF4-FFF2-40B4-BE49-F238E27FC236}">
                <a16:creationId xmlns:a16="http://schemas.microsoft.com/office/drawing/2014/main" id="{89EAD6D1-CDAE-4727-ADC7-23C1576A2F33}"/>
              </a:ext>
            </a:extLst>
          </p:cNvPr>
          <p:cNvSpPr/>
          <p:nvPr/>
        </p:nvSpPr>
        <p:spPr>
          <a:xfrm>
            <a:off x="4534641" y="4744905"/>
            <a:ext cx="436880" cy="410845"/>
          </a:xfrm>
          <a:custGeom>
            <a:avLst/>
            <a:gdLst/>
            <a:ahLst/>
            <a:cxnLst/>
            <a:rect l="l" t="t" r="r" b="b"/>
            <a:pathLst>
              <a:path w="436879" h="410845">
                <a:moveTo>
                  <a:pt x="436447" y="410315"/>
                </a:moveTo>
                <a:lnTo>
                  <a:pt x="0" y="410315"/>
                </a:lnTo>
                <a:lnTo>
                  <a:pt x="0" y="0"/>
                </a:lnTo>
                <a:lnTo>
                  <a:pt x="436447" y="0"/>
                </a:lnTo>
                <a:lnTo>
                  <a:pt x="436447" y="410315"/>
                </a:lnTo>
                <a:close/>
              </a:path>
            </a:pathLst>
          </a:custGeom>
          <a:solidFill>
            <a:srgbClr val="E7EED7"/>
          </a:solidFill>
        </p:spPr>
        <p:txBody>
          <a:bodyPr wrap="square" lIns="0" tIns="0" rIns="0" bIns="0" rtlCol="0"/>
          <a:lstStyle/>
          <a:p>
            <a:endParaRPr/>
          </a:p>
        </p:txBody>
      </p:sp>
      <p:sp>
        <p:nvSpPr>
          <p:cNvPr id="158" name="object 62">
            <a:extLst>
              <a:ext uri="{FF2B5EF4-FFF2-40B4-BE49-F238E27FC236}">
                <a16:creationId xmlns:a16="http://schemas.microsoft.com/office/drawing/2014/main" id="{D95835F6-936C-4F17-90D9-2A51559629F4}"/>
              </a:ext>
            </a:extLst>
          </p:cNvPr>
          <p:cNvSpPr/>
          <p:nvPr/>
        </p:nvSpPr>
        <p:spPr>
          <a:xfrm>
            <a:off x="4971089" y="4654585"/>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9" name="object 63">
            <a:extLst>
              <a:ext uri="{FF2B5EF4-FFF2-40B4-BE49-F238E27FC236}">
                <a16:creationId xmlns:a16="http://schemas.microsoft.com/office/drawing/2014/main" id="{C439CB53-B134-4828-8DEB-1DFED5B4713C}"/>
              </a:ext>
            </a:extLst>
          </p:cNvPr>
          <p:cNvSpPr/>
          <p:nvPr/>
        </p:nvSpPr>
        <p:spPr>
          <a:xfrm>
            <a:off x="4534641" y="4654585"/>
            <a:ext cx="527050" cy="90805"/>
          </a:xfrm>
          <a:custGeom>
            <a:avLst/>
            <a:gdLst/>
            <a:ahLst/>
            <a:cxnLst/>
            <a:rect l="l" t="t" r="r" b="b"/>
            <a:pathLst>
              <a:path w="527050" h="90804">
                <a:moveTo>
                  <a:pt x="436447" y="90319"/>
                </a:moveTo>
                <a:lnTo>
                  <a:pt x="0" y="90319"/>
                </a:lnTo>
                <a:lnTo>
                  <a:pt x="90319" y="0"/>
                </a:lnTo>
                <a:lnTo>
                  <a:pt x="526767" y="0"/>
                </a:lnTo>
                <a:lnTo>
                  <a:pt x="436447" y="90319"/>
                </a:lnTo>
                <a:close/>
              </a:path>
            </a:pathLst>
          </a:custGeom>
          <a:solidFill>
            <a:srgbClr val="EBF1DE"/>
          </a:solidFill>
        </p:spPr>
        <p:txBody>
          <a:bodyPr wrap="square" lIns="0" tIns="0" rIns="0" bIns="0" rtlCol="0"/>
          <a:lstStyle/>
          <a:p>
            <a:endParaRPr/>
          </a:p>
        </p:txBody>
      </p:sp>
      <p:sp>
        <p:nvSpPr>
          <p:cNvPr id="160" name="object 64">
            <a:extLst>
              <a:ext uri="{FF2B5EF4-FFF2-40B4-BE49-F238E27FC236}">
                <a16:creationId xmlns:a16="http://schemas.microsoft.com/office/drawing/2014/main" id="{A7CBBD2E-7393-48A0-9DE1-2691CDCB162B}"/>
              </a:ext>
            </a:extLst>
          </p:cNvPr>
          <p:cNvSpPr/>
          <p:nvPr/>
        </p:nvSpPr>
        <p:spPr>
          <a:xfrm>
            <a:off x="4534641" y="4654585"/>
            <a:ext cx="527050" cy="501015"/>
          </a:xfrm>
          <a:custGeom>
            <a:avLst/>
            <a:gdLst/>
            <a:ahLst/>
            <a:cxnLst/>
            <a:rect l="l" t="t" r="r" b="b"/>
            <a:pathLst>
              <a:path w="527050" h="501014">
                <a:moveTo>
                  <a:pt x="0" y="90319"/>
                </a:moveTo>
                <a:lnTo>
                  <a:pt x="90319" y="0"/>
                </a:lnTo>
                <a:lnTo>
                  <a:pt x="526767" y="0"/>
                </a:lnTo>
                <a:lnTo>
                  <a:pt x="526767" y="410316"/>
                </a:lnTo>
                <a:lnTo>
                  <a:pt x="436447" y="500635"/>
                </a:lnTo>
                <a:lnTo>
                  <a:pt x="0" y="500635"/>
                </a:lnTo>
                <a:lnTo>
                  <a:pt x="0" y="90319"/>
                </a:lnTo>
                <a:close/>
              </a:path>
              <a:path w="527050" h="501014">
                <a:moveTo>
                  <a:pt x="0" y="90319"/>
                </a:moveTo>
                <a:lnTo>
                  <a:pt x="436447" y="90319"/>
                </a:lnTo>
                <a:lnTo>
                  <a:pt x="526767"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61" name="object 65">
            <a:extLst>
              <a:ext uri="{FF2B5EF4-FFF2-40B4-BE49-F238E27FC236}">
                <a16:creationId xmlns:a16="http://schemas.microsoft.com/office/drawing/2014/main" id="{EE3EE220-FE46-4E7D-9B4D-A3AE5CC8BC8D}"/>
              </a:ext>
            </a:extLst>
          </p:cNvPr>
          <p:cNvSpPr/>
          <p:nvPr/>
        </p:nvSpPr>
        <p:spPr>
          <a:xfrm>
            <a:off x="5516361" y="3246311"/>
            <a:ext cx="494665" cy="1905"/>
          </a:xfrm>
          <a:custGeom>
            <a:avLst/>
            <a:gdLst/>
            <a:ahLst/>
            <a:cxnLst/>
            <a:rect l="l" t="t" r="r" b="b"/>
            <a:pathLst>
              <a:path w="494664" h="1905">
                <a:moveTo>
                  <a:pt x="0" y="0"/>
                </a:moveTo>
                <a:lnTo>
                  <a:pt x="494400" y="1605"/>
                </a:lnTo>
              </a:path>
            </a:pathLst>
          </a:custGeom>
          <a:ln w="25399">
            <a:solidFill>
              <a:srgbClr val="000000"/>
            </a:solidFill>
          </a:ln>
        </p:spPr>
        <p:txBody>
          <a:bodyPr wrap="square" lIns="0" tIns="0" rIns="0" bIns="0" rtlCol="0"/>
          <a:lstStyle/>
          <a:p>
            <a:endParaRPr/>
          </a:p>
        </p:txBody>
      </p:sp>
      <p:pic>
        <p:nvPicPr>
          <p:cNvPr id="162" name="object 66">
            <a:extLst>
              <a:ext uri="{FF2B5EF4-FFF2-40B4-BE49-F238E27FC236}">
                <a16:creationId xmlns:a16="http://schemas.microsoft.com/office/drawing/2014/main" id="{259C0684-D693-4788-ABB0-04A9456E3E92}"/>
              </a:ext>
            </a:extLst>
          </p:cNvPr>
          <p:cNvPicPr/>
          <p:nvPr/>
        </p:nvPicPr>
        <p:blipFill>
          <a:blip r:embed="rId10" cstate="print"/>
          <a:stretch>
            <a:fillRect/>
          </a:stretch>
        </p:blipFill>
        <p:spPr>
          <a:xfrm>
            <a:off x="5997925" y="3193262"/>
            <a:ext cx="140803" cy="109307"/>
          </a:xfrm>
          <a:prstGeom prst="rect">
            <a:avLst/>
          </a:prstGeom>
        </p:spPr>
      </p:pic>
    </p:spTree>
    <p:extLst>
      <p:ext uri="{BB962C8B-B14F-4D97-AF65-F5344CB8AC3E}">
        <p14:creationId xmlns:p14="http://schemas.microsoft.com/office/powerpoint/2010/main" val="1828846550"/>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15D71-8576-48C5-88A5-70AED2016BAE}"/>
              </a:ext>
            </a:extLst>
          </p:cNvPr>
          <p:cNvSpPr>
            <a:spLocks noGrp="1"/>
          </p:cNvSpPr>
          <p:nvPr>
            <p:ph type="title"/>
          </p:nvPr>
        </p:nvSpPr>
        <p:spPr/>
        <p:txBody>
          <a:bodyPr/>
          <a:lstStyle/>
          <a:p>
            <a:r>
              <a:rPr lang="en-US" altLang="zh-CN" dirty="0"/>
              <a:t>Example: CNN with Self-Attention</a:t>
            </a:r>
            <a:endParaRPr lang="zh-CN" altLang="en-US" dirty="0"/>
          </a:p>
        </p:txBody>
      </p:sp>
      <p:pic>
        <p:nvPicPr>
          <p:cNvPr id="98" name="object 2">
            <a:extLst>
              <a:ext uri="{FF2B5EF4-FFF2-40B4-BE49-F238E27FC236}">
                <a16:creationId xmlns:a16="http://schemas.microsoft.com/office/drawing/2014/main" id="{D1F8C379-1260-45CD-AED9-672DED53AC23}"/>
              </a:ext>
            </a:extLst>
          </p:cNvPr>
          <p:cNvPicPr/>
          <p:nvPr/>
        </p:nvPicPr>
        <p:blipFill>
          <a:blip r:embed="rId3" cstate="print"/>
          <a:stretch>
            <a:fillRect/>
          </a:stretch>
        </p:blipFill>
        <p:spPr>
          <a:xfrm>
            <a:off x="844906" y="3217374"/>
            <a:ext cx="1086836" cy="1084419"/>
          </a:xfrm>
          <a:prstGeom prst="rect">
            <a:avLst/>
          </a:prstGeom>
        </p:spPr>
      </p:pic>
      <p:sp>
        <p:nvSpPr>
          <p:cNvPr id="99" name="object 3">
            <a:extLst>
              <a:ext uri="{FF2B5EF4-FFF2-40B4-BE49-F238E27FC236}">
                <a16:creationId xmlns:a16="http://schemas.microsoft.com/office/drawing/2014/main" id="{371F5C64-7C93-493A-A9CA-CDB8BCBCC690}"/>
              </a:ext>
            </a:extLst>
          </p:cNvPr>
          <p:cNvSpPr txBox="1"/>
          <p:nvPr/>
        </p:nvSpPr>
        <p:spPr>
          <a:xfrm>
            <a:off x="805400" y="4358040"/>
            <a:ext cx="1317625" cy="93980"/>
          </a:xfrm>
          <a:prstGeom prst="rect">
            <a:avLst/>
          </a:prstGeom>
        </p:spPr>
        <p:txBody>
          <a:bodyPr vert="horz" wrap="square" lIns="0" tIns="12700" rIns="0" bIns="0" rtlCol="0">
            <a:spAutoFit/>
          </a:bodyPr>
          <a:lstStyle/>
          <a:p>
            <a:pPr marL="12700">
              <a:lnSpc>
                <a:spcPct val="100000"/>
              </a:lnSpc>
              <a:spcBef>
                <a:spcPts val="100"/>
              </a:spcBef>
            </a:pPr>
            <a:r>
              <a:rPr sz="450" u="sng" spc="-5" dirty="0">
                <a:uFill>
                  <a:solidFill>
                    <a:srgbClr val="000000"/>
                  </a:solidFill>
                </a:uFill>
                <a:latin typeface="Arial MT"/>
                <a:cs typeface="Arial MT"/>
                <a:hlinkClick r:id="rId4"/>
              </a:rPr>
              <a:t>Cat</a:t>
            </a:r>
            <a:r>
              <a:rPr sz="450" u="sng" spc="-15" dirty="0">
                <a:uFill>
                  <a:solidFill>
                    <a:srgbClr val="000000"/>
                  </a:solidFill>
                </a:uFill>
                <a:latin typeface="Arial MT"/>
                <a:cs typeface="Arial MT"/>
                <a:hlinkClick r:id="rId4"/>
              </a:rPr>
              <a:t> </a:t>
            </a:r>
            <a:r>
              <a:rPr sz="450" u="sng" spc="-5" dirty="0">
                <a:uFill>
                  <a:solidFill>
                    <a:srgbClr val="000000"/>
                  </a:solidFill>
                </a:uFill>
                <a:latin typeface="Arial MT"/>
                <a:cs typeface="Arial MT"/>
                <a:hlinkClick r:id="rId4"/>
              </a:rPr>
              <a:t>image</a:t>
            </a:r>
            <a:r>
              <a:rPr sz="450" spc="-5" dirty="0">
                <a:latin typeface="Arial MT"/>
                <a:cs typeface="Arial MT"/>
                <a:hlinkClick r:id="rId4"/>
              </a:rPr>
              <a:t> </a:t>
            </a:r>
            <a:r>
              <a:rPr sz="450" spc="-5" dirty="0">
                <a:latin typeface="Arial MT"/>
                <a:cs typeface="Arial MT"/>
              </a:rPr>
              <a:t>is</a:t>
            </a:r>
            <a:r>
              <a:rPr sz="450" spc="-10" dirty="0">
                <a:latin typeface="Arial MT"/>
                <a:cs typeface="Arial MT"/>
              </a:rPr>
              <a:t> </a:t>
            </a:r>
            <a:r>
              <a:rPr sz="450" spc="-5" dirty="0">
                <a:latin typeface="Arial MT"/>
                <a:cs typeface="Arial MT"/>
              </a:rPr>
              <a:t>free</a:t>
            </a:r>
            <a:r>
              <a:rPr sz="450" spc="-10" dirty="0">
                <a:latin typeface="Arial MT"/>
                <a:cs typeface="Arial MT"/>
              </a:rPr>
              <a:t> </a:t>
            </a:r>
            <a:r>
              <a:rPr sz="450" spc="-5" dirty="0">
                <a:latin typeface="Arial MT"/>
                <a:cs typeface="Arial MT"/>
              </a:rPr>
              <a:t>to</a:t>
            </a:r>
            <a:r>
              <a:rPr sz="450" spc="-10" dirty="0">
                <a:latin typeface="Arial MT"/>
                <a:cs typeface="Arial MT"/>
              </a:rPr>
              <a:t> </a:t>
            </a:r>
            <a:r>
              <a:rPr sz="450" spc="-5" dirty="0">
                <a:latin typeface="Arial MT"/>
                <a:cs typeface="Arial MT"/>
              </a:rPr>
              <a:t>use</a:t>
            </a:r>
            <a:r>
              <a:rPr sz="450" spc="-10" dirty="0">
                <a:latin typeface="Arial MT"/>
                <a:cs typeface="Arial MT"/>
              </a:rPr>
              <a:t> </a:t>
            </a:r>
            <a:r>
              <a:rPr sz="450" spc="-5" dirty="0">
                <a:latin typeface="Arial MT"/>
                <a:cs typeface="Arial MT"/>
              </a:rPr>
              <a:t>under</a:t>
            </a:r>
            <a:r>
              <a:rPr sz="450" spc="-10" dirty="0">
                <a:latin typeface="Arial MT"/>
                <a:cs typeface="Arial MT"/>
              </a:rPr>
              <a:t> </a:t>
            </a:r>
            <a:r>
              <a:rPr sz="450" spc="-5" dirty="0">
                <a:latin typeface="Arial MT"/>
                <a:cs typeface="Arial MT"/>
              </a:rPr>
              <a:t>the</a:t>
            </a:r>
            <a:r>
              <a:rPr sz="450" dirty="0">
                <a:latin typeface="Arial MT"/>
                <a:cs typeface="Arial MT"/>
              </a:rPr>
              <a:t> </a:t>
            </a:r>
            <a:r>
              <a:rPr sz="450" u="sng" spc="-5" dirty="0">
                <a:uFill>
                  <a:solidFill>
                    <a:srgbClr val="000000"/>
                  </a:solidFill>
                </a:uFill>
                <a:latin typeface="Arial MT"/>
                <a:cs typeface="Arial MT"/>
                <a:hlinkClick r:id="rId5"/>
              </a:rPr>
              <a:t>Pixabay</a:t>
            </a:r>
            <a:r>
              <a:rPr sz="450" u="sng" spc="-10" dirty="0">
                <a:uFill>
                  <a:solidFill>
                    <a:srgbClr val="000000"/>
                  </a:solidFill>
                </a:uFill>
                <a:latin typeface="Arial MT"/>
                <a:cs typeface="Arial MT"/>
                <a:hlinkClick r:id="rId5"/>
              </a:rPr>
              <a:t> </a:t>
            </a:r>
            <a:r>
              <a:rPr sz="450" u="sng" spc="-5" dirty="0">
                <a:uFill>
                  <a:solidFill>
                    <a:srgbClr val="000000"/>
                  </a:solidFill>
                </a:uFill>
                <a:latin typeface="Arial MT"/>
                <a:cs typeface="Arial MT"/>
                <a:hlinkClick r:id="rId5"/>
              </a:rPr>
              <a:t>License</a:t>
            </a:r>
            <a:endParaRPr sz="450">
              <a:latin typeface="Arial MT"/>
              <a:cs typeface="Arial MT"/>
            </a:endParaRPr>
          </a:p>
        </p:txBody>
      </p:sp>
      <p:sp>
        <p:nvSpPr>
          <p:cNvPr id="100" name="object 4">
            <a:extLst>
              <a:ext uri="{FF2B5EF4-FFF2-40B4-BE49-F238E27FC236}">
                <a16:creationId xmlns:a16="http://schemas.microsoft.com/office/drawing/2014/main" id="{31659831-70E3-4D1C-AA62-DB3132FEBAC6}"/>
              </a:ext>
            </a:extLst>
          </p:cNvPr>
          <p:cNvSpPr txBox="1"/>
          <p:nvPr/>
        </p:nvSpPr>
        <p:spPr>
          <a:xfrm>
            <a:off x="969003" y="2925579"/>
            <a:ext cx="72834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Inpu</a:t>
            </a:r>
            <a:r>
              <a:rPr sz="1050" dirty="0">
                <a:latin typeface="Arial MT"/>
                <a:cs typeface="Arial MT"/>
              </a:rPr>
              <a:t>t</a:t>
            </a:r>
            <a:r>
              <a:rPr sz="1050" spc="-5" dirty="0">
                <a:latin typeface="Arial MT"/>
                <a:cs typeface="Arial MT"/>
              </a:rPr>
              <a:t> Image</a:t>
            </a:r>
            <a:endParaRPr sz="1050">
              <a:latin typeface="Arial MT"/>
              <a:cs typeface="Arial MT"/>
            </a:endParaRPr>
          </a:p>
        </p:txBody>
      </p:sp>
      <p:grpSp>
        <p:nvGrpSpPr>
          <p:cNvPr id="101" name="object 5">
            <a:extLst>
              <a:ext uri="{FF2B5EF4-FFF2-40B4-BE49-F238E27FC236}">
                <a16:creationId xmlns:a16="http://schemas.microsoft.com/office/drawing/2014/main" id="{73C5E8F0-9958-477C-813D-0B69B9B77420}"/>
              </a:ext>
            </a:extLst>
          </p:cNvPr>
          <p:cNvGrpSpPr/>
          <p:nvPr/>
        </p:nvGrpSpPr>
        <p:grpSpPr>
          <a:xfrm>
            <a:off x="2026316" y="3224684"/>
            <a:ext cx="609600" cy="1040130"/>
            <a:chOff x="1382849" y="2140951"/>
            <a:chExt cx="609600" cy="1040130"/>
          </a:xfrm>
        </p:grpSpPr>
        <p:sp>
          <p:nvSpPr>
            <p:cNvPr id="102" name="object 6">
              <a:extLst>
                <a:ext uri="{FF2B5EF4-FFF2-40B4-BE49-F238E27FC236}">
                  <a16:creationId xmlns:a16="http://schemas.microsoft.com/office/drawing/2014/main" id="{5A11ADED-0BA8-4C35-97B7-1F3DFD291D4A}"/>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solidFill>
              <a:srgbClr val="CCCCCC"/>
            </a:solidFill>
          </p:spPr>
          <p:txBody>
            <a:bodyPr wrap="square" lIns="0" tIns="0" rIns="0" bIns="0" rtlCol="0"/>
            <a:lstStyle/>
            <a:p>
              <a:endParaRPr/>
            </a:p>
          </p:txBody>
        </p:sp>
        <p:sp>
          <p:nvSpPr>
            <p:cNvPr id="103" name="object 7">
              <a:extLst>
                <a:ext uri="{FF2B5EF4-FFF2-40B4-BE49-F238E27FC236}">
                  <a16:creationId xmlns:a16="http://schemas.microsoft.com/office/drawing/2014/main" id="{EAA85281-06F0-4EB5-B8ED-26200755B181}"/>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ln w="9524">
              <a:solidFill>
                <a:srgbClr val="666666"/>
              </a:solidFill>
            </a:ln>
          </p:spPr>
          <p:txBody>
            <a:bodyPr wrap="square" lIns="0" tIns="0" rIns="0" bIns="0" rtlCol="0"/>
            <a:lstStyle/>
            <a:p>
              <a:endParaRPr/>
            </a:p>
          </p:txBody>
        </p:sp>
      </p:grpSp>
      <p:sp>
        <p:nvSpPr>
          <p:cNvPr id="104" name="object 8">
            <a:extLst>
              <a:ext uri="{FF2B5EF4-FFF2-40B4-BE49-F238E27FC236}">
                <a16:creationId xmlns:a16="http://schemas.microsoft.com/office/drawing/2014/main" id="{8C315869-9997-483C-A7FE-029975E98280}"/>
              </a:ext>
            </a:extLst>
          </p:cNvPr>
          <p:cNvSpPr txBox="1"/>
          <p:nvPr/>
        </p:nvSpPr>
        <p:spPr>
          <a:xfrm>
            <a:off x="2111848" y="3609879"/>
            <a:ext cx="438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CNN</a:t>
            </a:r>
            <a:endParaRPr sz="1500">
              <a:latin typeface="Arial MT"/>
              <a:cs typeface="Arial MT"/>
            </a:endParaRPr>
          </a:p>
        </p:txBody>
      </p:sp>
      <p:sp>
        <p:nvSpPr>
          <p:cNvPr id="105" name="object 9">
            <a:extLst>
              <a:ext uri="{FF2B5EF4-FFF2-40B4-BE49-F238E27FC236}">
                <a16:creationId xmlns:a16="http://schemas.microsoft.com/office/drawing/2014/main" id="{FC34B276-A5BB-4A4B-BF42-22CB0ED23085}"/>
              </a:ext>
            </a:extLst>
          </p:cNvPr>
          <p:cNvSpPr txBox="1"/>
          <p:nvPr/>
        </p:nvSpPr>
        <p:spPr>
          <a:xfrm>
            <a:off x="2703788" y="4032297"/>
            <a:ext cx="625475" cy="345440"/>
          </a:xfrm>
          <a:prstGeom prst="rect">
            <a:avLst/>
          </a:prstGeom>
        </p:spPr>
        <p:txBody>
          <a:bodyPr vert="horz" wrap="square" lIns="0" tIns="12700" rIns="0" bIns="0" rtlCol="0">
            <a:spAutoFit/>
          </a:bodyPr>
          <a:lstStyle/>
          <a:p>
            <a:pPr marL="12700" marR="5080">
              <a:lnSpc>
                <a:spcPct val="100000"/>
              </a:lnSpc>
              <a:spcBef>
                <a:spcPts val="100"/>
              </a:spcBef>
            </a:pPr>
            <a:r>
              <a:rPr sz="1050" spc="-5" dirty="0">
                <a:latin typeface="Arial MT"/>
                <a:cs typeface="Arial MT"/>
              </a:rPr>
              <a:t>Features: </a:t>
            </a:r>
            <a:r>
              <a:rPr sz="1050" spc="-280" dirty="0">
                <a:latin typeface="Arial MT"/>
                <a:cs typeface="Arial MT"/>
              </a:rPr>
              <a:t> </a:t>
            </a:r>
            <a:r>
              <a:rPr sz="1050" dirty="0">
                <a:latin typeface="Arial MT"/>
                <a:cs typeface="Arial MT"/>
              </a:rPr>
              <a:t>C</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grpSp>
        <p:nvGrpSpPr>
          <p:cNvPr id="106" name="object 10">
            <a:extLst>
              <a:ext uri="{FF2B5EF4-FFF2-40B4-BE49-F238E27FC236}">
                <a16:creationId xmlns:a16="http://schemas.microsoft.com/office/drawing/2014/main" id="{0776F9DC-BE29-41F9-BD91-E1B1CEBD0D6A}"/>
              </a:ext>
            </a:extLst>
          </p:cNvPr>
          <p:cNvGrpSpPr/>
          <p:nvPr/>
        </p:nvGrpSpPr>
        <p:grpSpPr>
          <a:xfrm>
            <a:off x="3224261" y="2847475"/>
            <a:ext cx="1297305" cy="2157730"/>
            <a:chOff x="2580794" y="1763742"/>
            <a:chExt cx="1297305" cy="2157730"/>
          </a:xfrm>
        </p:grpSpPr>
        <p:sp>
          <p:nvSpPr>
            <p:cNvPr id="107" name="object 11">
              <a:extLst>
                <a:ext uri="{FF2B5EF4-FFF2-40B4-BE49-F238E27FC236}">
                  <a16:creationId xmlns:a16="http://schemas.microsoft.com/office/drawing/2014/main" id="{8FDD5038-C40C-4C89-82A9-651BD0BB22A5}"/>
                </a:ext>
              </a:extLst>
            </p:cNvPr>
            <p:cNvSpPr/>
            <p:nvPr/>
          </p:nvSpPr>
          <p:spPr>
            <a:xfrm>
              <a:off x="2593494" y="1818395"/>
              <a:ext cx="1156335" cy="795655"/>
            </a:xfrm>
            <a:custGeom>
              <a:avLst/>
              <a:gdLst/>
              <a:ahLst/>
              <a:cxnLst/>
              <a:rect l="l" t="t" r="r" b="b"/>
              <a:pathLst>
                <a:path w="1156335" h="795655">
                  <a:moveTo>
                    <a:pt x="0" y="795599"/>
                  </a:moveTo>
                  <a:lnTo>
                    <a:pt x="216926" y="795599"/>
                  </a:lnTo>
                  <a:lnTo>
                    <a:pt x="216926" y="0"/>
                  </a:lnTo>
                  <a:lnTo>
                    <a:pt x="1156199" y="0"/>
                  </a:lnTo>
                </a:path>
              </a:pathLst>
            </a:custGeom>
            <a:ln w="25399">
              <a:solidFill>
                <a:srgbClr val="000000"/>
              </a:solidFill>
            </a:ln>
          </p:spPr>
          <p:txBody>
            <a:bodyPr wrap="square" lIns="0" tIns="0" rIns="0" bIns="0" rtlCol="0"/>
            <a:lstStyle/>
            <a:p>
              <a:endParaRPr/>
            </a:p>
          </p:txBody>
        </p:sp>
        <p:pic>
          <p:nvPicPr>
            <p:cNvPr id="108" name="object 12">
              <a:extLst>
                <a:ext uri="{FF2B5EF4-FFF2-40B4-BE49-F238E27FC236}">
                  <a16:creationId xmlns:a16="http://schemas.microsoft.com/office/drawing/2014/main" id="{E3378D3A-80F0-47D8-916D-82883BB0306F}"/>
                </a:ext>
              </a:extLst>
            </p:cNvPr>
            <p:cNvPicPr/>
            <p:nvPr/>
          </p:nvPicPr>
          <p:blipFill>
            <a:blip r:embed="rId6" cstate="print"/>
            <a:stretch>
              <a:fillRect/>
            </a:stretch>
          </p:blipFill>
          <p:spPr>
            <a:xfrm>
              <a:off x="3736994" y="1763742"/>
              <a:ext cx="140667" cy="109307"/>
            </a:xfrm>
            <a:prstGeom prst="rect">
              <a:avLst/>
            </a:prstGeom>
          </p:spPr>
        </p:pic>
        <p:sp>
          <p:nvSpPr>
            <p:cNvPr id="109" name="object 13">
              <a:extLst>
                <a:ext uri="{FF2B5EF4-FFF2-40B4-BE49-F238E27FC236}">
                  <a16:creationId xmlns:a16="http://schemas.microsoft.com/office/drawing/2014/main" id="{B15D1B28-FA43-425B-8E1F-01653B2BBDD4}"/>
                </a:ext>
              </a:extLst>
            </p:cNvPr>
            <p:cNvSpPr/>
            <p:nvPr/>
          </p:nvSpPr>
          <p:spPr>
            <a:xfrm>
              <a:off x="2593494" y="2613995"/>
              <a:ext cx="1145540" cy="1252220"/>
            </a:xfrm>
            <a:custGeom>
              <a:avLst/>
              <a:gdLst/>
              <a:ahLst/>
              <a:cxnLst/>
              <a:rect l="l" t="t" r="r" b="b"/>
              <a:pathLst>
                <a:path w="1145539" h="1252220">
                  <a:moveTo>
                    <a:pt x="0" y="0"/>
                  </a:moveTo>
                  <a:lnTo>
                    <a:pt x="221456" y="0"/>
                  </a:lnTo>
                  <a:lnTo>
                    <a:pt x="221456" y="1252199"/>
                  </a:lnTo>
                  <a:lnTo>
                    <a:pt x="1145399" y="1252199"/>
                  </a:lnTo>
                </a:path>
              </a:pathLst>
            </a:custGeom>
            <a:ln w="25399">
              <a:solidFill>
                <a:srgbClr val="000000"/>
              </a:solidFill>
            </a:ln>
          </p:spPr>
          <p:txBody>
            <a:bodyPr wrap="square" lIns="0" tIns="0" rIns="0" bIns="0" rtlCol="0"/>
            <a:lstStyle/>
            <a:p>
              <a:endParaRPr/>
            </a:p>
          </p:txBody>
        </p:sp>
        <p:pic>
          <p:nvPicPr>
            <p:cNvPr id="110" name="object 14">
              <a:extLst>
                <a:ext uri="{FF2B5EF4-FFF2-40B4-BE49-F238E27FC236}">
                  <a16:creationId xmlns:a16="http://schemas.microsoft.com/office/drawing/2014/main" id="{B26FCE34-962F-448B-990F-FAD3A15C3B03}"/>
                </a:ext>
              </a:extLst>
            </p:cNvPr>
            <p:cNvPicPr/>
            <p:nvPr/>
          </p:nvPicPr>
          <p:blipFill>
            <a:blip r:embed="rId7" cstate="print"/>
            <a:stretch>
              <a:fillRect/>
            </a:stretch>
          </p:blipFill>
          <p:spPr>
            <a:xfrm>
              <a:off x="3726194" y="3811542"/>
              <a:ext cx="140667" cy="109307"/>
            </a:xfrm>
            <a:prstGeom prst="rect">
              <a:avLst/>
            </a:prstGeom>
          </p:spPr>
        </p:pic>
        <p:sp>
          <p:nvSpPr>
            <p:cNvPr id="111" name="object 15">
              <a:extLst>
                <a:ext uri="{FF2B5EF4-FFF2-40B4-BE49-F238E27FC236}">
                  <a16:creationId xmlns:a16="http://schemas.microsoft.com/office/drawing/2014/main" id="{4DCF8000-E4F9-4347-8052-2A0D3C65DCD7}"/>
                </a:ext>
              </a:extLst>
            </p:cNvPr>
            <p:cNvSpPr/>
            <p:nvPr/>
          </p:nvSpPr>
          <p:spPr>
            <a:xfrm>
              <a:off x="2593494" y="2613995"/>
              <a:ext cx="1146810" cy="229235"/>
            </a:xfrm>
            <a:custGeom>
              <a:avLst/>
              <a:gdLst/>
              <a:ahLst/>
              <a:cxnLst/>
              <a:rect l="l" t="t" r="r" b="b"/>
              <a:pathLst>
                <a:path w="1146810" h="229235">
                  <a:moveTo>
                    <a:pt x="0" y="0"/>
                  </a:moveTo>
                  <a:lnTo>
                    <a:pt x="222115" y="0"/>
                  </a:lnTo>
                  <a:lnTo>
                    <a:pt x="222115" y="228899"/>
                  </a:lnTo>
                  <a:lnTo>
                    <a:pt x="1146599" y="228899"/>
                  </a:lnTo>
                </a:path>
              </a:pathLst>
            </a:custGeom>
            <a:ln w="25399">
              <a:solidFill>
                <a:srgbClr val="000000"/>
              </a:solidFill>
            </a:ln>
          </p:spPr>
          <p:txBody>
            <a:bodyPr wrap="square" lIns="0" tIns="0" rIns="0" bIns="0" rtlCol="0"/>
            <a:lstStyle/>
            <a:p>
              <a:endParaRPr/>
            </a:p>
          </p:txBody>
        </p:sp>
        <p:pic>
          <p:nvPicPr>
            <p:cNvPr id="112" name="object 16">
              <a:extLst>
                <a:ext uri="{FF2B5EF4-FFF2-40B4-BE49-F238E27FC236}">
                  <a16:creationId xmlns:a16="http://schemas.microsoft.com/office/drawing/2014/main" id="{F6C43FAA-EE41-4558-B0B0-F9130EAB32B5}"/>
                </a:ext>
              </a:extLst>
            </p:cNvPr>
            <p:cNvPicPr/>
            <p:nvPr/>
          </p:nvPicPr>
          <p:blipFill>
            <a:blip r:embed="rId6" cstate="print"/>
            <a:stretch>
              <a:fillRect/>
            </a:stretch>
          </p:blipFill>
          <p:spPr>
            <a:xfrm>
              <a:off x="3727394" y="2788242"/>
              <a:ext cx="140667" cy="109307"/>
            </a:xfrm>
            <a:prstGeom prst="rect">
              <a:avLst/>
            </a:prstGeom>
          </p:spPr>
        </p:pic>
      </p:grpSp>
      <p:sp>
        <p:nvSpPr>
          <p:cNvPr id="113" name="object 17">
            <a:extLst>
              <a:ext uri="{FF2B5EF4-FFF2-40B4-BE49-F238E27FC236}">
                <a16:creationId xmlns:a16="http://schemas.microsoft.com/office/drawing/2014/main" id="{687B5069-38F1-46A2-B553-0A4A0FE91F88}"/>
              </a:ext>
            </a:extLst>
          </p:cNvPr>
          <p:cNvSpPr txBox="1"/>
          <p:nvPr/>
        </p:nvSpPr>
        <p:spPr>
          <a:xfrm>
            <a:off x="3676556" y="2433854"/>
            <a:ext cx="649605"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latin typeface="Arial"/>
                <a:cs typeface="Arial"/>
              </a:rPr>
              <a:t>Queries</a:t>
            </a:r>
            <a:r>
              <a:rPr sz="1050" spc="-5" dirty="0">
                <a:latin typeface="Arial MT"/>
                <a:cs typeface="Arial MT"/>
              </a:rPr>
              <a:t>: </a:t>
            </a:r>
            <a:r>
              <a:rPr sz="1050" dirty="0">
                <a:latin typeface="Arial MT"/>
                <a:cs typeface="Arial MT"/>
              </a:rPr>
              <a:t> </a:t>
            </a:r>
            <a:r>
              <a:rPr sz="1050" spc="-5" dirty="0">
                <a:latin typeface="Arial MT"/>
                <a:cs typeface="Arial MT"/>
              </a:rPr>
              <a:t>C’</a:t>
            </a:r>
            <a:r>
              <a:rPr sz="1050" spc="-65" dirty="0">
                <a:latin typeface="Arial MT"/>
                <a:cs typeface="Arial MT"/>
              </a:rPr>
              <a:t> </a:t>
            </a:r>
            <a:r>
              <a:rPr sz="1050" dirty="0">
                <a:latin typeface="Arial MT"/>
                <a:cs typeface="Arial MT"/>
              </a:rPr>
              <a:t>x</a:t>
            </a:r>
            <a:r>
              <a:rPr sz="1050" spc="-25"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4" name="object 18">
            <a:extLst>
              <a:ext uri="{FF2B5EF4-FFF2-40B4-BE49-F238E27FC236}">
                <a16:creationId xmlns:a16="http://schemas.microsoft.com/office/drawing/2014/main" id="{8F64E0C7-CE3E-483D-9AE9-A9B60F2CC9EE}"/>
              </a:ext>
            </a:extLst>
          </p:cNvPr>
          <p:cNvSpPr txBox="1"/>
          <p:nvPr/>
        </p:nvSpPr>
        <p:spPr>
          <a:xfrm>
            <a:off x="3676556" y="3460915"/>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Keys</a:t>
            </a:r>
            <a:r>
              <a:rPr sz="1050" spc="-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5" name="object 19">
            <a:extLst>
              <a:ext uri="{FF2B5EF4-FFF2-40B4-BE49-F238E27FC236}">
                <a16:creationId xmlns:a16="http://schemas.microsoft.com/office/drawing/2014/main" id="{D0D79EAB-8507-442E-9EAE-86F15F655512}"/>
              </a:ext>
            </a:extLst>
          </p:cNvPr>
          <p:cNvSpPr txBox="1"/>
          <p:nvPr/>
        </p:nvSpPr>
        <p:spPr>
          <a:xfrm>
            <a:off x="3676554" y="4491814"/>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Arial"/>
                <a:cs typeface="Arial"/>
              </a:rPr>
              <a:t>Values</a:t>
            </a:r>
            <a:r>
              <a:rPr sz="1050" spc="-1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6" name="object 20">
            <a:extLst>
              <a:ext uri="{FF2B5EF4-FFF2-40B4-BE49-F238E27FC236}">
                <a16:creationId xmlns:a16="http://schemas.microsoft.com/office/drawing/2014/main" id="{1B295819-B5E2-42E3-A6B6-64726B7D8DF7}"/>
              </a:ext>
            </a:extLst>
          </p:cNvPr>
          <p:cNvSpPr txBox="1"/>
          <p:nvPr/>
        </p:nvSpPr>
        <p:spPr>
          <a:xfrm>
            <a:off x="3711318" y="2902509"/>
            <a:ext cx="58864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1x</a:t>
            </a:r>
            <a:r>
              <a:rPr sz="1050" dirty="0">
                <a:latin typeface="Arial MT"/>
                <a:cs typeface="Arial MT"/>
              </a:rPr>
              <a:t>1</a:t>
            </a:r>
            <a:r>
              <a:rPr sz="1050" spc="-5" dirty="0">
                <a:latin typeface="Arial MT"/>
                <a:cs typeface="Arial MT"/>
              </a:rPr>
              <a:t> Conv</a:t>
            </a:r>
            <a:endParaRPr sz="1050">
              <a:latin typeface="Arial MT"/>
              <a:cs typeface="Arial MT"/>
            </a:endParaRPr>
          </a:p>
        </p:txBody>
      </p:sp>
      <p:sp>
        <p:nvSpPr>
          <p:cNvPr id="117" name="object 21">
            <a:extLst>
              <a:ext uri="{FF2B5EF4-FFF2-40B4-BE49-F238E27FC236}">
                <a16:creationId xmlns:a16="http://schemas.microsoft.com/office/drawing/2014/main" id="{D0E5BF75-32A8-4126-9EF6-7F353CCCA4F1}"/>
              </a:ext>
            </a:extLst>
          </p:cNvPr>
          <p:cNvSpPr txBox="1"/>
          <p:nvPr/>
        </p:nvSpPr>
        <p:spPr>
          <a:xfrm>
            <a:off x="3715201" y="3931924"/>
            <a:ext cx="58864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1x</a:t>
            </a:r>
            <a:r>
              <a:rPr sz="1050" dirty="0">
                <a:latin typeface="Arial MT"/>
                <a:cs typeface="Arial MT"/>
              </a:rPr>
              <a:t>1</a:t>
            </a:r>
            <a:r>
              <a:rPr sz="1050" spc="-5" dirty="0">
                <a:latin typeface="Arial MT"/>
                <a:cs typeface="Arial MT"/>
              </a:rPr>
              <a:t> Conv</a:t>
            </a:r>
            <a:endParaRPr sz="1050">
              <a:latin typeface="Arial MT"/>
              <a:cs typeface="Arial MT"/>
            </a:endParaRPr>
          </a:p>
        </p:txBody>
      </p:sp>
      <p:sp>
        <p:nvSpPr>
          <p:cNvPr id="118" name="object 22">
            <a:extLst>
              <a:ext uri="{FF2B5EF4-FFF2-40B4-BE49-F238E27FC236}">
                <a16:creationId xmlns:a16="http://schemas.microsoft.com/office/drawing/2014/main" id="{CF26B0F9-320D-493D-98CA-028237586729}"/>
              </a:ext>
            </a:extLst>
          </p:cNvPr>
          <p:cNvSpPr txBox="1"/>
          <p:nvPr/>
        </p:nvSpPr>
        <p:spPr>
          <a:xfrm>
            <a:off x="3685446" y="4956266"/>
            <a:ext cx="58864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1x</a:t>
            </a:r>
            <a:r>
              <a:rPr sz="1050" dirty="0">
                <a:latin typeface="Arial MT"/>
                <a:cs typeface="Arial MT"/>
              </a:rPr>
              <a:t>1</a:t>
            </a:r>
            <a:r>
              <a:rPr sz="1050" spc="-5" dirty="0">
                <a:latin typeface="Arial MT"/>
                <a:cs typeface="Arial MT"/>
              </a:rPr>
              <a:t> Conv</a:t>
            </a:r>
            <a:endParaRPr sz="1050">
              <a:latin typeface="Arial MT"/>
              <a:cs typeface="Arial MT"/>
            </a:endParaRPr>
          </a:p>
        </p:txBody>
      </p:sp>
      <p:sp>
        <p:nvSpPr>
          <p:cNvPr id="119" name="object 23">
            <a:extLst>
              <a:ext uri="{FF2B5EF4-FFF2-40B4-BE49-F238E27FC236}">
                <a16:creationId xmlns:a16="http://schemas.microsoft.com/office/drawing/2014/main" id="{7D6E9797-F572-4E64-A9F6-973447B642CB}"/>
              </a:ext>
            </a:extLst>
          </p:cNvPr>
          <p:cNvSpPr/>
          <p:nvPr/>
        </p:nvSpPr>
        <p:spPr>
          <a:xfrm>
            <a:off x="5222694" y="3099477"/>
            <a:ext cx="294005" cy="294005"/>
          </a:xfrm>
          <a:custGeom>
            <a:avLst/>
            <a:gdLst/>
            <a:ahLst/>
            <a:cxnLst/>
            <a:rect l="l" t="t" r="r" b="b"/>
            <a:pathLst>
              <a:path w="294004" h="294005">
                <a:moveTo>
                  <a:pt x="0" y="146832"/>
                </a:moveTo>
                <a:lnTo>
                  <a:pt x="7485" y="100422"/>
                </a:lnTo>
                <a:lnTo>
                  <a:pt x="28330" y="60115"/>
                </a:lnTo>
                <a:lnTo>
                  <a:pt x="60115" y="28330"/>
                </a:lnTo>
                <a:lnTo>
                  <a:pt x="100422" y="7485"/>
                </a:lnTo>
                <a:lnTo>
                  <a:pt x="146832" y="0"/>
                </a:lnTo>
                <a:lnTo>
                  <a:pt x="203023" y="11176"/>
                </a:lnTo>
                <a:lnTo>
                  <a:pt x="250659" y="43006"/>
                </a:lnTo>
                <a:lnTo>
                  <a:pt x="282489" y="90642"/>
                </a:lnTo>
                <a:lnTo>
                  <a:pt x="293666" y="146832"/>
                </a:lnTo>
                <a:lnTo>
                  <a:pt x="286180" y="193243"/>
                </a:lnTo>
                <a:lnTo>
                  <a:pt x="265335" y="233550"/>
                </a:lnTo>
                <a:lnTo>
                  <a:pt x="233550" y="265335"/>
                </a:lnTo>
                <a:lnTo>
                  <a:pt x="193243" y="286180"/>
                </a:lnTo>
                <a:lnTo>
                  <a:pt x="146832" y="293665"/>
                </a:lnTo>
                <a:lnTo>
                  <a:pt x="100422" y="286180"/>
                </a:lnTo>
                <a:lnTo>
                  <a:pt x="60115" y="265335"/>
                </a:lnTo>
                <a:lnTo>
                  <a:pt x="28330" y="233550"/>
                </a:lnTo>
                <a:lnTo>
                  <a:pt x="7485" y="193243"/>
                </a:lnTo>
                <a:lnTo>
                  <a:pt x="0" y="146832"/>
                </a:lnTo>
                <a:close/>
              </a:path>
            </a:pathLst>
          </a:custGeom>
          <a:ln w="25399">
            <a:solidFill>
              <a:srgbClr val="000000"/>
            </a:solidFill>
          </a:ln>
        </p:spPr>
        <p:txBody>
          <a:bodyPr wrap="square" lIns="0" tIns="0" rIns="0" bIns="0" rtlCol="0"/>
          <a:lstStyle/>
          <a:p>
            <a:endParaRPr/>
          </a:p>
        </p:txBody>
      </p:sp>
      <p:sp>
        <p:nvSpPr>
          <p:cNvPr id="120" name="object 24">
            <a:extLst>
              <a:ext uri="{FF2B5EF4-FFF2-40B4-BE49-F238E27FC236}">
                <a16:creationId xmlns:a16="http://schemas.microsoft.com/office/drawing/2014/main" id="{3270208A-D740-44A1-8C58-C4A4EAC3C263}"/>
              </a:ext>
            </a:extLst>
          </p:cNvPr>
          <p:cNvSpPr txBox="1"/>
          <p:nvPr/>
        </p:nvSpPr>
        <p:spPr>
          <a:xfrm>
            <a:off x="5338726" y="3087307"/>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grpSp>
        <p:nvGrpSpPr>
          <p:cNvPr id="121" name="object 25">
            <a:extLst>
              <a:ext uri="{FF2B5EF4-FFF2-40B4-BE49-F238E27FC236}">
                <a16:creationId xmlns:a16="http://schemas.microsoft.com/office/drawing/2014/main" id="{0DDEECE0-2131-4702-A3CC-CAB75D6D49FF}"/>
              </a:ext>
            </a:extLst>
          </p:cNvPr>
          <p:cNvGrpSpPr/>
          <p:nvPr/>
        </p:nvGrpSpPr>
        <p:grpSpPr>
          <a:xfrm>
            <a:off x="5050015" y="2799130"/>
            <a:ext cx="1908175" cy="1050290"/>
            <a:chOff x="4406548" y="1715397"/>
            <a:chExt cx="1908175" cy="1050290"/>
          </a:xfrm>
        </p:grpSpPr>
        <p:sp>
          <p:nvSpPr>
            <p:cNvPr id="122" name="object 26">
              <a:extLst>
                <a:ext uri="{FF2B5EF4-FFF2-40B4-BE49-F238E27FC236}">
                  <a16:creationId xmlns:a16="http://schemas.microsoft.com/office/drawing/2014/main" id="{136E91B9-384E-4F0E-98C8-F1B8C2CBC3EB}"/>
                </a:ext>
              </a:extLst>
            </p:cNvPr>
            <p:cNvSpPr/>
            <p:nvPr/>
          </p:nvSpPr>
          <p:spPr>
            <a:xfrm>
              <a:off x="4428747" y="1728097"/>
              <a:ext cx="297815" cy="135890"/>
            </a:xfrm>
            <a:custGeom>
              <a:avLst/>
              <a:gdLst/>
              <a:ahLst/>
              <a:cxnLst/>
              <a:rect l="l" t="t" r="r" b="b"/>
              <a:pathLst>
                <a:path w="297814" h="135889">
                  <a:moveTo>
                    <a:pt x="0" y="0"/>
                  </a:moveTo>
                  <a:lnTo>
                    <a:pt x="297299" y="0"/>
                  </a:lnTo>
                  <a:lnTo>
                    <a:pt x="297299" y="135299"/>
                  </a:lnTo>
                </a:path>
              </a:pathLst>
            </a:custGeom>
            <a:ln w="25399">
              <a:solidFill>
                <a:srgbClr val="000000"/>
              </a:solidFill>
            </a:ln>
          </p:spPr>
          <p:txBody>
            <a:bodyPr wrap="square" lIns="0" tIns="0" rIns="0" bIns="0" rtlCol="0"/>
            <a:lstStyle/>
            <a:p>
              <a:endParaRPr/>
            </a:p>
          </p:txBody>
        </p:sp>
        <p:pic>
          <p:nvPicPr>
            <p:cNvPr id="123" name="object 27">
              <a:extLst>
                <a:ext uri="{FF2B5EF4-FFF2-40B4-BE49-F238E27FC236}">
                  <a16:creationId xmlns:a16="http://schemas.microsoft.com/office/drawing/2014/main" id="{25BE6D8E-5FED-41A6-BE5F-AA5E80416F2F}"/>
                </a:ext>
              </a:extLst>
            </p:cNvPr>
            <p:cNvPicPr/>
            <p:nvPr/>
          </p:nvPicPr>
          <p:blipFill>
            <a:blip r:embed="rId8" cstate="print"/>
            <a:stretch>
              <a:fillRect/>
            </a:stretch>
          </p:blipFill>
          <p:spPr>
            <a:xfrm>
              <a:off x="4671393" y="1850697"/>
              <a:ext cx="109307" cy="140667"/>
            </a:xfrm>
            <a:prstGeom prst="rect">
              <a:avLst/>
            </a:prstGeom>
          </p:spPr>
        </p:pic>
        <p:sp>
          <p:nvSpPr>
            <p:cNvPr id="124" name="object 28">
              <a:extLst>
                <a:ext uri="{FF2B5EF4-FFF2-40B4-BE49-F238E27FC236}">
                  <a16:creationId xmlns:a16="http://schemas.microsoft.com/office/drawing/2014/main" id="{6302ACFA-6BFF-433F-A5B5-602003E3ED17}"/>
                </a:ext>
              </a:extLst>
            </p:cNvPr>
            <p:cNvSpPr/>
            <p:nvPr/>
          </p:nvSpPr>
          <p:spPr>
            <a:xfrm>
              <a:off x="4419248" y="2461828"/>
              <a:ext cx="307340" cy="290830"/>
            </a:xfrm>
            <a:custGeom>
              <a:avLst/>
              <a:gdLst/>
              <a:ahLst/>
              <a:cxnLst/>
              <a:rect l="l" t="t" r="r" b="b"/>
              <a:pathLst>
                <a:path w="307339" h="290830">
                  <a:moveTo>
                    <a:pt x="0" y="290699"/>
                  </a:moveTo>
                  <a:lnTo>
                    <a:pt x="306899" y="290699"/>
                  </a:lnTo>
                  <a:lnTo>
                    <a:pt x="306899" y="0"/>
                  </a:lnTo>
                </a:path>
              </a:pathLst>
            </a:custGeom>
            <a:ln w="25399">
              <a:solidFill>
                <a:srgbClr val="000000"/>
              </a:solidFill>
            </a:ln>
          </p:spPr>
          <p:txBody>
            <a:bodyPr wrap="square" lIns="0" tIns="0" rIns="0" bIns="0" rtlCol="0"/>
            <a:lstStyle/>
            <a:p>
              <a:endParaRPr/>
            </a:p>
          </p:txBody>
        </p:sp>
        <p:pic>
          <p:nvPicPr>
            <p:cNvPr id="125" name="object 29">
              <a:extLst>
                <a:ext uri="{FF2B5EF4-FFF2-40B4-BE49-F238E27FC236}">
                  <a16:creationId xmlns:a16="http://schemas.microsoft.com/office/drawing/2014/main" id="{412D9D91-56DE-4D24-B38D-78883A47EB56}"/>
                </a:ext>
              </a:extLst>
            </p:cNvPr>
            <p:cNvPicPr/>
            <p:nvPr/>
          </p:nvPicPr>
          <p:blipFill>
            <a:blip r:embed="rId9" cstate="print"/>
            <a:stretch>
              <a:fillRect/>
            </a:stretch>
          </p:blipFill>
          <p:spPr>
            <a:xfrm>
              <a:off x="4671495" y="2333860"/>
              <a:ext cx="109307" cy="140667"/>
            </a:xfrm>
            <a:prstGeom prst="rect">
              <a:avLst/>
            </a:prstGeom>
          </p:spPr>
        </p:pic>
        <p:sp>
          <p:nvSpPr>
            <p:cNvPr id="126" name="object 30">
              <a:extLst>
                <a:ext uri="{FF2B5EF4-FFF2-40B4-BE49-F238E27FC236}">
                  <a16:creationId xmlns:a16="http://schemas.microsoft.com/office/drawing/2014/main" id="{86F201A2-9B18-4E4F-9D4A-89530BBFAF8F}"/>
                </a:ext>
              </a:extLst>
            </p:cNvPr>
            <p:cNvSpPr/>
            <p:nvPr/>
          </p:nvSpPr>
          <p:spPr>
            <a:xfrm>
              <a:off x="5519723" y="1771439"/>
              <a:ext cx="788670" cy="786765"/>
            </a:xfrm>
            <a:custGeom>
              <a:avLst/>
              <a:gdLst/>
              <a:ahLst/>
              <a:cxnLst/>
              <a:rect l="l" t="t" r="r" b="b"/>
              <a:pathLst>
                <a:path w="788670" h="786764">
                  <a:moveTo>
                    <a:pt x="788123" y="786184"/>
                  </a:moveTo>
                  <a:lnTo>
                    <a:pt x="0" y="786184"/>
                  </a:lnTo>
                  <a:lnTo>
                    <a:pt x="0" y="0"/>
                  </a:lnTo>
                  <a:lnTo>
                    <a:pt x="788123" y="0"/>
                  </a:lnTo>
                  <a:lnTo>
                    <a:pt x="788123" y="786184"/>
                  </a:lnTo>
                  <a:close/>
                </a:path>
              </a:pathLst>
            </a:custGeom>
            <a:solidFill>
              <a:srgbClr val="E7EED7"/>
            </a:solidFill>
          </p:spPr>
          <p:txBody>
            <a:bodyPr wrap="square" lIns="0" tIns="0" rIns="0" bIns="0" rtlCol="0"/>
            <a:lstStyle/>
            <a:p>
              <a:endParaRPr/>
            </a:p>
          </p:txBody>
        </p:sp>
        <p:sp>
          <p:nvSpPr>
            <p:cNvPr id="127" name="object 31">
              <a:extLst>
                <a:ext uri="{FF2B5EF4-FFF2-40B4-BE49-F238E27FC236}">
                  <a16:creationId xmlns:a16="http://schemas.microsoft.com/office/drawing/2014/main" id="{854E3203-C5A6-4DE3-BF0E-A8B2E35AB188}"/>
                </a:ext>
              </a:extLst>
            </p:cNvPr>
            <p:cNvSpPr/>
            <p:nvPr/>
          </p:nvSpPr>
          <p:spPr>
            <a:xfrm>
              <a:off x="5519723" y="1771439"/>
              <a:ext cx="788670" cy="786765"/>
            </a:xfrm>
            <a:custGeom>
              <a:avLst/>
              <a:gdLst/>
              <a:ahLst/>
              <a:cxnLst/>
              <a:rect l="l" t="t" r="r" b="b"/>
              <a:pathLst>
                <a:path w="788670" h="786764">
                  <a:moveTo>
                    <a:pt x="0" y="0"/>
                  </a:moveTo>
                  <a:lnTo>
                    <a:pt x="788123" y="0"/>
                  </a:lnTo>
                  <a:lnTo>
                    <a:pt x="788123" y="786184"/>
                  </a:lnTo>
                  <a:lnTo>
                    <a:pt x="0" y="786184"/>
                  </a:lnTo>
                  <a:lnTo>
                    <a:pt x="0" y="0"/>
                  </a:lnTo>
                  <a:close/>
                </a:path>
              </a:pathLst>
            </a:custGeom>
            <a:ln w="12699">
              <a:solidFill>
                <a:srgbClr val="8BAB42"/>
              </a:solidFill>
            </a:ln>
          </p:spPr>
          <p:txBody>
            <a:bodyPr wrap="square" lIns="0" tIns="0" rIns="0" bIns="0" rtlCol="0"/>
            <a:lstStyle/>
            <a:p>
              <a:endParaRPr/>
            </a:p>
          </p:txBody>
        </p:sp>
      </p:grpSp>
      <p:sp>
        <p:nvSpPr>
          <p:cNvPr id="128" name="object 32">
            <a:extLst>
              <a:ext uri="{FF2B5EF4-FFF2-40B4-BE49-F238E27FC236}">
                <a16:creationId xmlns:a16="http://schemas.microsoft.com/office/drawing/2014/main" id="{1614332E-049D-4CAF-AA16-A63B4F173316}"/>
              </a:ext>
            </a:extLst>
          </p:cNvPr>
          <p:cNvSpPr txBox="1"/>
          <p:nvPr/>
        </p:nvSpPr>
        <p:spPr>
          <a:xfrm>
            <a:off x="5129207" y="2560221"/>
            <a:ext cx="650875" cy="185420"/>
          </a:xfrm>
          <a:prstGeom prst="rect">
            <a:avLst/>
          </a:prstGeom>
        </p:spPr>
        <p:txBody>
          <a:bodyPr vert="horz" wrap="square" lIns="0" tIns="12700" rIns="0" bIns="0" rtlCol="0">
            <a:spAutoFit/>
          </a:bodyPr>
          <a:lstStyle/>
          <a:p>
            <a:pPr marL="12700">
              <a:lnSpc>
                <a:spcPct val="100000"/>
              </a:lnSpc>
              <a:spcBef>
                <a:spcPts val="100"/>
              </a:spcBef>
            </a:pPr>
            <a:r>
              <a:rPr sz="1050" spc="-40" dirty="0">
                <a:latin typeface="Arial MT"/>
                <a:cs typeface="Arial MT"/>
              </a:rPr>
              <a:t>T</a:t>
            </a:r>
            <a:r>
              <a:rPr sz="1050" dirty="0">
                <a:latin typeface="Arial MT"/>
                <a:cs typeface="Arial MT"/>
              </a:rPr>
              <a:t>ranspose</a:t>
            </a:r>
            <a:endParaRPr sz="1050">
              <a:latin typeface="Arial MT"/>
              <a:cs typeface="Arial MT"/>
            </a:endParaRPr>
          </a:p>
        </p:txBody>
      </p:sp>
      <p:sp>
        <p:nvSpPr>
          <p:cNvPr id="129" name="object 33">
            <a:extLst>
              <a:ext uri="{FF2B5EF4-FFF2-40B4-BE49-F238E27FC236}">
                <a16:creationId xmlns:a16="http://schemas.microsoft.com/office/drawing/2014/main" id="{5C24D2CF-34F6-4122-A4F4-E3EF3DF148C4}"/>
              </a:ext>
            </a:extLst>
          </p:cNvPr>
          <p:cNvSpPr txBox="1"/>
          <p:nvPr/>
        </p:nvSpPr>
        <p:spPr>
          <a:xfrm>
            <a:off x="5552640" y="3008430"/>
            <a:ext cx="492759"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softmax</a:t>
            </a:r>
            <a:endParaRPr sz="1050">
              <a:latin typeface="Arial MT"/>
              <a:cs typeface="Arial MT"/>
            </a:endParaRPr>
          </a:p>
        </p:txBody>
      </p:sp>
      <p:sp>
        <p:nvSpPr>
          <p:cNvPr id="130" name="object 34">
            <a:extLst>
              <a:ext uri="{FF2B5EF4-FFF2-40B4-BE49-F238E27FC236}">
                <a16:creationId xmlns:a16="http://schemas.microsoft.com/office/drawing/2014/main" id="{AA0014F6-CE81-469D-A8E7-FC6901DA86E8}"/>
              </a:ext>
            </a:extLst>
          </p:cNvPr>
          <p:cNvSpPr txBox="1"/>
          <p:nvPr/>
        </p:nvSpPr>
        <p:spPr>
          <a:xfrm>
            <a:off x="6004916" y="2356642"/>
            <a:ext cx="1163320" cy="34544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Attention</a:t>
            </a:r>
            <a:r>
              <a:rPr sz="1050" b="1" spc="-55" dirty="0">
                <a:latin typeface="Arial"/>
                <a:cs typeface="Arial"/>
              </a:rPr>
              <a:t> </a:t>
            </a:r>
            <a:r>
              <a:rPr sz="1050" b="1" spc="-10" dirty="0">
                <a:latin typeface="Arial"/>
                <a:cs typeface="Arial"/>
              </a:rPr>
              <a:t>Weights</a:t>
            </a:r>
            <a:endParaRPr sz="1050">
              <a:latin typeface="Arial"/>
              <a:cs typeface="Arial"/>
            </a:endParaRPr>
          </a:p>
          <a:p>
            <a:pPr marL="59690">
              <a:lnSpc>
                <a:spcPct val="100000"/>
              </a:lnSpc>
            </a:pPr>
            <a:r>
              <a:rPr sz="1050" dirty="0">
                <a:latin typeface="Arial MT"/>
                <a:cs typeface="Arial MT"/>
              </a:rPr>
              <a:t>(H</a:t>
            </a:r>
            <a:r>
              <a:rPr sz="1050" spc="-20" dirty="0">
                <a:latin typeface="Arial MT"/>
                <a:cs typeface="Arial MT"/>
              </a:rPr>
              <a:t> </a:t>
            </a:r>
            <a:r>
              <a:rPr sz="1050" dirty="0">
                <a:latin typeface="Arial MT"/>
                <a:cs typeface="Arial MT"/>
              </a:rPr>
              <a:t>x</a:t>
            </a:r>
            <a:r>
              <a:rPr sz="1050" spc="-20" dirty="0">
                <a:latin typeface="Arial MT"/>
                <a:cs typeface="Arial MT"/>
              </a:rPr>
              <a:t> </a:t>
            </a:r>
            <a:r>
              <a:rPr sz="1050" spc="-5" dirty="0">
                <a:latin typeface="Arial MT"/>
                <a:cs typeface="Arial MT"/>
              </a:rPr>
              <a:t>W)</a:t>
            </a:r>
            <a:r>
              <a:rPr sz="1050" spc="-15" dirty="0">
                <a:latin typeface="Arial MT"/>
                <a:cs typeface="Arial MT"/>
              </a:rPr>
              <a:t> </a:t>
            </a:r>
            <a:r>
              <a:rPr sz="1050" dirty="0">
                <a:latin typeface="Arial MT"/>
                <a:cs typeface="Arial MT"/>
              </a:rPr>
              <a:t>x</a:t>
            </a:r>
            <a:r>
              <a:rPr sz="1050" spc="-20" dirty="0">
                <a:latin typeface="Arial MT"/>
                <a:cs typeface="Arial MT"/>
              </a:rPr>
              <a:t> </a:t>
            </a:r>
            <a:r>
              <a:rPr sz="1050" dirty="0">
                <a:latin typeface="Arial MT"/>
                <a:cs typeface="Arial MT"/>
              </a:rPr>
              <a:t>(H</a:t>
            </a:r>
            <a:r>
              <a:rPr sz="1050" spc="-20" dirty="0">
                <a:latin typeface="Arial MT"/>
                <a:cs typeface="Arial MT"/>
              </a:rPr>
              <a:t> </a:t>
            </a:r>
            <a:r>
              <a:rPr sz="1050" dirty="0">
                <a:latin typeface="Arial MT"/>
                <a:cs typeface="Arial MT"/>
              </a:rPr>
              <a:t>x</a:t>
            </a:r>
            <a:r>
              <a:rPr sz="1050" spc="-15" dirty="0">
                <a:latin typeface="Arial MT"/>
                <a:cs typeface="Arial MT"/>
              </a:rPr>
              <a:t> </a:t>
            </a:r>
            <a:r>
              <a:rPr sz="1050" spc="-5" dirty="0">
                <a:latin typeface="Arial MT"/>
                <a:cs typeface="Arial MT"/>
              </a:rPr>
              <a:t>W)</a:t>
            </a:r>
            <a:endParaRPr sz="1050">
              <a:latin typeface="Arial MT"/>
              <a:cs typeface="Arial MT"/>
            </a:endParaRPr>
          </a:p>
        </p:txBody>
      </p:sp>
      <p:sp>
        <p:nvSpPr>
          <p:cNvPr id="131" name="object 35">
            <a:extLst>
              <a:ext uri="{FF2B5EF4-FFF2-40B4-BE49-F238E27FC236}">
                <a16:creationId xmlns:a16="http://schemas.microsoft.com/office/drawing/2014/main" id="{C1B863B5-D92D-4BEC-AAE7-883A8FDBC65D}"/>
              </a:ext>
            </a:extLst>
          </p:cNvPr>
          <p:cNvSpPr/>
          <p:nvPr/>
        </p:nvSpPr>
        <p:spPr>
          <a:xfrm>
            <a:off x="6410418" y="4714121"/>
            <a:ext cx="294005" cy="294005"/>
          </a:xfrm>
          <a:custGeom>
            <a:avLst/>
            <a:gdLst/>
            <a:ahLst/>
            <a:cxnLst/>
            <a:rect l="l" t="t" r="r" b="b"/>
            <a:pathLst>
              <a:path w="294004" h="294004">
                <a:moveTo>
                  <a:pt x="0" y="146832"/>
                </a:moveTo>
                <a:lnTo>
                  <a:pt x="7485" y="100422"/>
                </a:lnTo>
                <a:lnTo>
                  <a:pt x="28330" y="60115"/>
                </a:lnTo>
                <a:lnTo>
                  <a:pt x="60115" y="28330"/>
                </a:lnTo>
                <a:lnTo>
                  <a:pt x="100422" y="7485"/>
                </a:lnTo>
                <a:lnTo>
                  <a:pt x="146832" y="0"/>
                </a:lnTo>
                <a:lnTo>
                  <a:pt x="203023" y="11177"/>
                </a:lnTo>
                <a:lnTo>
                  <a:pt x="250659" y="43006"/>
                </a:lnTo>
                <a:lnTo>
                  <a:pt x="282488" y="90642"/>
                </a:lnTo>
                <a:lnTo>
                  <a:pt x="293665" y="146832"/>
                </a:lnTo>
                <a:lnTo>
                  <a:pt x="286180" y="193243"/>
                </a:lnTo>
                <a:lnTo>
                  <a:pt x="265335" y="233550"/>
                </a:lnTo>
                <a:lnTo>
                  <a:pt x="233550" y="265335"/>
                </a:lnTo>
                <a:lnTo>
                  <a:pt x="193243" y="286180"/>
                </a:lnTo>
                <a:lnTo>
                  <a:pt x="146832" y="293665"/>
                </a:lnTo>
                <a:lnTo>
                  <a:pt x="100422" y="286180"/>
                </a:lnTo>
                <a:lnTo>
                  <a:pt x="60115" y="265335"/>
                </a:lnTo>
                <a:lnTo>
                  <a:pt x="28330" y="233550"/>
                </a:lnTo>
                <a:lnTo>
                  <a:pt x="7485" y="193243"/>
                </a:lnTo>
                <a:lnTo>
                  <a:pt x="0" y="146832"/>
                </a:lnTo>
                <a:close/>
              </a:path>
            </a:pathLst>
          </a:custGeom>
          <a:ln w="25399">
            <a:solidFill>
              <a:srgbClr val="000000"/>
            </a:solidFill>
          </a:ln>
        </p:spPr>
        <p:txBody>
          <a:bodyPr wrap="square" lIns="0" tIns="0" rIns="0" bIns="0" rtlCol="0"/>
          <a:lstStyle/>
          <a:p>
            <a:endParaRPr/>
          </a:p>
        </p:txBody>
      </p:sp>
      <p:sp>
        <p:nvSpPr>
          <p:cNvPr id="132" name="object 36">
            <a:extLst>
              <a:ext uri="{FF2B5EF4-FFF2-40B4-BE49-F238E27FC236}">
                <a16:creationId xmlns:a16="http://schemas.microsoft.com/office/drawing/2014/main" id="{08729746-BDF8-4DB9-BA38-A49A7AD83249}"/>
              </a:ext>
            </a:extLst>
          </p:cNvPr>
          <p:cNvSpPr txBox="1"/>
          <p:nvPr/>
        </p:nvSpPr>
        <p:spPr>
          <a:xfrm>
            <a:off x="6526450" y="4701950"/>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grpSp>
        <p:nvGrpSpPr>
          <p:cNvPr id="133" name="object 37">
            <a:extLst>
              <a:ext uri="{FF2B5EF4-FFF2-40B4-BE49-F238E27FC236}">
                <a16:creationId xmlns:a16="http://schemas.microsoft.com/office/drawing/2014/main" id="{9EA148EA-6321-4DEB-BF6F-0D51D0664E30}"/>
              </a:ext>
            </a:extLst>
          </p:cNvPr>
          <p:cNvGrpSpPr/>
          <p:nvPr/>
        </p:nvGrpSpPr>
        <p:grpSpPr>
          <a:xfrm>
            <a:off x="5048709" y="3628656"/>
            <a:ext cx="2533015" cy="1447800"/>
            <a:chOff x="4405242" y="2544923"/>
            <a:chExt cx="2533015" cy="1447800"/>
          </a:xfrm>
        </p:grpSpPr>
        <p:sp>
          <p:nvSpPr>
            <p:cNvPr id="134" name="object 38">
              <a:extLst>
                <a:ext uri="{FF2B5EF4-FFF2-40B4-BE49-F238E27FC236}">
                  <a16:creationId xmlns:a16="http://schemas.microsoft.com/office/drawing/2014/main" id="{31489D22-EF1C-40AA-9BA0-2A5CC8AD64DE}"/>
                </a:ext>
              </a:extLst>
            </p:cNvPr>
            <p:cNvSpPr/>
            <p:nvPr/>
          </p:nvSpPr>
          <p:spPr>
            <a:xfrm>
              <a:off x="5913785" y="2557623"/>
              <a:ext cx="0" cy="920750"/>
            </a:xfrm>
            <a:custGeom>
              <a:avLst/>
              <a:gdLst/>
              <a:ahLst/>
              <a:cxnLst/>
              <a:rect l="l" t="t" r="r" b="b"/>
              <a:pathLst>
                <a:path h="920750">
                  <a:moveTo>
                    <a:pt x="0" y="0"/>
                  </a:moveTo>
                  <a:lnTo>
                    <a:pt x="0" y="920399"/>
                  </a:lnTo>
                </a:path>
              </a:pathLst>
            </a:custGeom>
            <a:ln w="25399">
              <a:solidFill>
                <a:srgbClr val="000000"/>
              </a:solidFill>
            </a:ln>
          </p:spPr>
          <p:txBody>
            <a:bodyPr wrap="square" lIns="0" tIns="0" rIns="0" bIns="0" rtlCol="0"/>
            <a:lstStyle/>
            <a:p>
              <a:endParaRPr/>
            </a:p>
          </p:txBody>
        </p:sp>
        <p:pic>
          <p:nvPicPr>
            <p:cNvPr id="135" name="object 39">
              <a:extLst>
                <a:ext uri="{FF2B5EF4-FFF2-40B4-BE49-F238E27FC236}">
                  <a16:creationId xmlns:a16="http://schemas.microsoft.com/office/drawing/2014/main" id="{605521EC-ADAD-43EC-B22F-AA84FC1F27A9}"/>
                </a:ext>
              </a:extLst>
            </p:cNvPr>
            <p:cNvPicPr/>
            <p:nvPr/>
          </p:nvPicPr>
          <p:blipFill>
            <a:blip r:embed="rId8" cstate="print"/>
            <a:stretch>
              <a:fillRect/>
            </a:stretch>
          </p:blipFill>
          <p:spPr>
            <a:xfrm>
              <a:off x="5859131" y="3465323"/>
              <a:ext cx="109307" cy="140667"/>
            </a:xfrm>
            <a:prstGeom prst="rect">
              <a:avLst/>
            </a:prstGeom>
          </p:spPr>
        </p:pic>
        <p:sp>
          <p:nvSpPr>
            <p:cNvPr id="136" name="object 40">
              <a:extLst>
                <a:ext uri="{FF2B5EF4-FFF2-40B4-BE49-F238E27FC236}">
                  <a16:creationId xmlns:a16="http://schemas.microsoft.com/office/drawing/2014/main" id="{41C3D357-E75A-493F-ABC3-F76846A907B3}"/>
                </a:ext>
              </a:extLst>
            </p:cNvPr>
            <p:cNvSpPr/>
            <p:nvPr/>
          </p:nvSpPr>
          <p:spPr>
            <a:xfrm>
              <a:off x="4417942" y="3776009"/>
              <a:ext cx="1196975" cy="1270"/>
            </a:xfrm>
            <a:custGeom>
              <a:avLst/>
              <a:gdLst/>
              <a:ahLst/>
              <a:cxnLst/>
              <a:rect l="l" t="t" r="r" b="b"/>
              <a:pathLst>
                <a:path w="1196975" h="1270">
                  <a:moveTo>
                    <a:pt x="0" y="0"/>
                  </a:moveTo>
                  <a:lnTo>
                    <a:pt x="1196699" y="1064"/>
                  </a:lnTo>
                </a:path>
              </a:pathLst>
            </a:custGeom>
            <a:ln w="25399">
              <a:solidFill>
                <a:srgbClr val="000000"/>
              </a:solidFill>
            </a:ln>
          </p:spPr>
          <p:txBody>
            <a:bodyPr wrap="square" lIns="0" tIns="0" rIns="0" bIns="0" rtlCol="0"/>
            <a:lstStyle/>
            <a:p>
              <a:endParaRPr/>
            </a:p>
          </p:txBody>
        </p:sp>
        <p:pic>
          <p:nvPicPr>
            <p:cNvPr id="137" name="object 41">
              <a:extLst>
                <a:ext uri="{FF2B5EF4-FFF2-40B4-BE49-F238E27FC236}">
                  <a16:creationId xmlns:a16="http://schemas.microsoft.com/office/drawing/2014/main" id="{1A7A3F1E-CB5F-4EBC-BD37-35BB09258248}"/>
                </a:ext>
              </a:extLst>
            </p:cNvPr>
            <p:cNvPicPr/>
            <p:nvPr/>
          </p:nvPicPr>
          <p:blipFill>
            <a:blip r:embed="rId10" cstate="print"/>
            <a:stretch>
              <a:fillRect/>
            </a:stretch>
          </p:blipFill>
          <p:spPr>
            <a:xfrm>
              <a:off x="5601905" y="3722420"/>
              <a:ext cx="140704" cy="109307"/>
            </a:xfrm>
            <a:prstGeom prst="rect">
              <a:avLst/>
            </a:prstGeom>
          </p:spPr>
        </p:pic>
        <p:sp>
          <p:nvSpPr>
            <p:cNvPr id="138" name="object 42">
              <a:extLst>
                <a:ext uri="{FF2B5EF4-FFF2-40B4-BE49-F238E27FC236}">
                  <a16:creationId xmlns:a16="http://schemas.microsoft.com/office/drawing/2014/main" id="{70664DED-AB85-4BDA-ADE3-288E14257BBB}"/>
                </a:ext>
              </a:extLst>
            </p:cNvPr>
            <p:cNvSpPr/>
            <p:nvPr/>
          </p:nvSpPr>
          <p:spPr>
            <a:xfrm>
              <a:off x="6398189" y="3569445"/>
              <a:ext cx="436880" cy="410845"/>
            </a:xfrm>
            <a:custGeom>
              <a:avLst/>
              <a:gdLst/>
              <a:ahLst/>
              <a:cxnLst/>
              <a:rect l="l" t="t" r="r" b="b"/>
              <a:pathLst>
                <a:path w="436879" h="410845">
                  <a:moveTo>
                    <a:pt x="436446" y="410316"/>
                  </a:moveTo>
                  <a:lnTo>
                    <a:pt x="0" y="410316"/>
                  </a:lnTo>
                  <a:lnTo>
                    <a:pt x="0" y="0"/>
                  </a:lnTo>
                  <a:lnTo>
                    <a:pt x="436446" y="0"/>
                  </a:lnTo>
                  <a:lnTo>
                    <a:pt x="436446" y="410316"/>
                  </a:lnTo>
                  <a:close/>
                </a:path>
              </a:pathLst>
            </a:custGeom>
            <a:solidFill>
              <a:srgbClr val="E7EED7"/>
            </a:solidFill>
          </p:spPr>
          <p:txBody>
            <a:bodyPr wrap="square" lIns="0" tIns="0" rIns="0" bIns="0" rtlCol="0"/>
            <a:lstStyle/>
            <a:p>
              <a:endParaRPr/>
            </a:p>
          </p:txBody>
        </p:sp>
        <p:sp>
          <p:nvSpPr>
            <p:cNvPr id="139" name="object 43">
              <a:extLst>
                <a:ext uri="{FF2B5EF4-FFF2-40B4-BE49-F238E27FC236}">
                  <a16:creationId xmlns:a16="http://schemas.microsoft.com/office/drawing/2014/main" id="{C87F5D23-EDED-441E-9845-611646759BD7}"/>
                </a:ext>
              </a:extLst>
            </p:cNvPr>
            <p:cNvSpPr/>
            <p:nvPr/>
          </p:nvSpPr>
          <p:spPr>
            <a:xfrm>
              <a:off x="6834636" y="3479126"/>
              <a:ext cx="90805" cy="501015"/>
            </a:xfrm>
            <a:custGeom>
              <a:avLst/>
              <a:gdLst/>
              <a:ahLst/>
              <a:cxnLst/>
              <a:rect l="l" t="t" r="r" b="b"/>
              <a:pathLst>
                <a:path w="90804" h="501014">
                  <a:moveTo>
                    <a:pt x="0" y="500635"/>
                  </a:moveTo>
                  <a:lnTo>
                    <a:pt x="0" y="90319"/>
                  </a:lnTo>
                  <a:lnTo>
                    <a:pt x="90320" y="0"/>
                  </a:lnTo>
                  <a:lnTo>
                    <a:pt x="90320" y="410315"/>
                  </a:lnTo>
                  <a:lnTo>
                    <a:pt x="0" y="500635"/>
                  </a:lnTo>
                  <a:close/>
                </a:path>
              </a:pathLst>
            </a:custGeom>
            <a:solidFill>
              <a:srgbClr val="B8BEAB"/>
            </a:solidFill>
          </p:spPr>
          <p:txBody>
            <a:bodyPr wrap="square" lIns="0" tIns="0" rIns="0" bIns="0" rtlCol="0"/>
            <a:lstStyle/>
            <a:p>
              <a:endParaRPr/>
            </a:p>
          </p:txBody>
        </p:sp>
        <p:sp>
          <p:nvSpPr>
            <p:cNvPr id="140" name="object 44">
              <a:extLst>
                <a:ext uri="{FF2B5EF4-FFF2-40B4-BE49-F238E27FC236}">
                  <a16:creationId xmlns:a16="http://schemas.microsoft.com/office/drawing/2014/main" id="{4475F3C6-2932-4408-8E80-552C4CE31924}"/>
                </a:ext>
              </a:extLst>
            </p:cNvPr>
            <p:cNvSpPr/>
            <p:nvPr/>
          </p:nvSpPr>
          <p:spPr>
            <a:xfrm>
              <a:off x="6398189" y="3479126"/>
              <a:ext cx="527050" cy="90805"/>
            </a:xfrm>
            <a:custGeom>
              <a:avLst/>
              <a:gdLst/>
              <a:ahLst/>
              <a:cxnLst/>
              <a:rect l="l" t="t" r="r" b="b"/>
              <a:pathLst>
                <a:path w="527050" h="90804">
                  <a:moveTo>
                    <a:pt x="436446" y="90319"/>
                  </a:moveTo>
                  <a:lnTo>
                    <a:pt x="0" y="90319"/>
                  </a:lnTo>
                  <a:lnTo>
                    <a:pt x="90319" y="0"/>
                  </a:lnTo>
                  <a:lnTo>
                    <a:pt x="526767" y="0"/>
                  </a:lnTo>
                  <a:lnTo>
                    <a:pt x="436446" y="90319"/>
                  </a:lnTo>
                  <a:close/>
                </a:path>
              </a:pathLst>
            </a:custGeom>
            <a:solidFill>
              <a:srgbClr val="EBF1DE"/>
            </a:solidFill>
          </p:spPr>
          <p:txBody>
            <a:bodyPr wrap="square" lIns="0" tIns="0" rIns="0" bIns="0" rtlCol="0"/>
            <a:lstStyle/>
            <a:p>
              <a:endParaRPr/>
            </a:p>
          </p:txBody>
        </p:sp>
        <p:sp>
          <p:nvSpPr>
            <p:cNvPr id="141" name="object 45">
              <a:extLst>
                <a:ext uri="{FF2B5EF4-FFF2-40B4-BE49-F238E27FC236}">
                  <a16:creationId xmlns:a16="http://schemas.microsoft.com/office/drawing/2014/main" id="{ED8B894E-ACEE-4109-9103-29737128C24B}"/>
                </a:ext>
              </a:extLst>
            </p:cNvPr>
            <p:cNvSpPr/>
            <p:nvPr/>
          </p:nvSpPr>
          <p:spPr>
            <a:xfrm>
              <a:off x="6398189" y="3479126"/>
              <a:ext cx="527050" cy="501015"/>
            </a:xfrm>
            <a:custGeom>
              <a:avLst/>
              <a:gdLst/>
              <a:ahLst/>
              <a:cxnLst/>
              <a:rect l="l" t="t" r="r" b="b"/>
              <a:pathLst>
                <a:path w="527050" h="501014">
                  <a:moveTo>
                    <a:pt x="0" y="90319"/>
                  </a:moveTo>
                  <a:lnTo>
                    <a:pt x="90319" y="0"/>
                  </a:lnTo>
                  <a:lnTo>
                    <a:pt x="526767" y="0"/>
                  </a:lnTo>
                  <a:lnTo>
                    <a:pt x="526767" y="410315"/>
                  </a:lnTo>
                  <a:lnTo>
                    <a:pt x="436446" y="500635"/>
                  </a:lnTo>
                  <a:lnTo>
                    <a:pt x="0" y="500635"/>
                  </a:lnTo>
                  <a:lnTo>
                    <a:pt x="0" y="90319"/>
                  </a:lnTo>
                  <a:close/>
                </a:path>
                <a:path w="527050" h="501014">
                  <a:moveTo>
                    <a:pt x="0" y="90319"/>
                  </a:moveTo>
                  <a:lnTo>
                    <a:pt x="436446" y="90319"/>
                  </a:lnTo>
                  <a:lnTo>
                    <a:pt x="526767" y="0"/>
                  </a:lnTo>
                </a:path>
                <a:path w="527050" h="501014">
                  <a:moveTo>
                    <a:pt x="436446" y="90319"/>
                  </a:moveTo>
                  <a:lnTo>
                    <a:pt x="436446" y="500635"/>
                  </a:lnTo>
                </a:path>
              </a:pathLst>
            </a:custGeom>
            <a:ln w="25399">
              <a:solidFill>
                <a:srgbClr val="8BAB42"/>
              </a:solidFill>
            </a:ln>
          </p:spPr>
          <p:txBody>
            <a:bodyPr wrap="square" lIns="0" tIns="0" rIns="0" bIns="0" rtlCol="0"/>
            <a:lstStyle/>
            <a:p>
              <a:endParaRPr/>
            </a:p>
          </p:txBody>
        </p:sp>
        <p:pic>
          <p:nvPicPr>
            <p:cNvPr id="142" name="object 46">
              <a:extLst>
                <a:ext uri="{FF2B5EF4-FFF2-40B4-BE49-F238E27FC236}">
                  <a16:creationId xmlns:a16="http://schemas.microsoft.com/office/drawing/2014/main" id="{1ECF2FDC-A392-4962-BD78-E5F196293D12}"/>
                </a:ext>
              </a:extLst>
            </p:cNvPr>
            <p:cNvPicPr/>
            <p:nvPr/>
          </p:nvPicPr>
          <p:blipFill>
            <a:blip r:embed="rId11" cstate="print"/>
            <a:stretch>
              <a:fillRect/>
            </a:stretch>
          </p:blipFill>
          <p:spPr>
            <a:xfrm>
              <a:off x="6047918" y="3721088"/>
              <a:ext cx="325768" cy="109305"/>
            </a:xfrm>
            <a:prstGeom prst="rect">
              <a:avLst/>
            </a:prstGeom>
          </p:spPr>
        </p:pic>
      </p:grpSp>
      <p:sp>
        <p:nvSpPr>
          <p:cNvPr id="143" name="object 47">
            <a:extLst>
              <a:ext uri="{FF2B5EF4-FFF2-40B4-BE49-F238E27FC236}">
                <a16:creationId xmlns:a16="http://schemas.microsoft.com/office/drawing/2014/main" id="{9EAEB131-516A-4F86-975A-39E43B6A39F2}"/>
              </a:ext>
            </a:extLst>
          </p:cNvPr>
          <p:cNvSpPr txBox="1"/>
          <p:nvPr/>
        </p:nvSpPr>
        <p:spPr>
          <a:xfrm>
            <a:off x="7024337" y="4229956"/>
            <a:ext cx="64960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45" name="object 49">
            <a:extLst>
              <a:ext uri="{FF2B5EF4-FFF2-40B4-BE49-F238E27FC236}">
                <a16:creationId xmlns:a16="http://schemas.microsoft.com/office/drawing/2014/main" id="{9A41FB07-0634-4BAE-9BFF-D270C5496496}"/>
              </a:ext>
            </a:extLst>
          </p:cNvPr>
          <p:cNvSpPr/>
          <p:nvPr/>
        </p:nvSpPr>
        <p:spPr>
          <a:xfrm>
            <a:off x="2710194" y="3582890"/>
            <a:ext cx="436880" cy="410845"/>
          </a:xfrm>
          <a:custGeom>
            <a:avLst/>
            <a:gdLst/>
            <a:ahLst/>
            <a:cxnLst/>
            <a:rect l="l" t="t" r="r" b="b"/>
            <a:pathLst>
              <a:path w="436880"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46" name="object 50">
            <a:extLst>
              <a:ext uri="{FF2B5EF4-FFF2-40B4-BE49-F238E27FC236}">
                <a16:creationId xmlns:a16="http://schemas.microsoft.com/office/drawing/2014/main" id="{628DA85F-26CC-4E35-995E-EAD3E0123A54}"/>
              </a:ext>
            </a:extLst>
          </p:cNvPr>
          <p:cNvSpPr/>
          <p:nvPr/>
        </p:nvSpPr>
        <p:spPr>
          <a:xfrm>
            <a:off x="3146642" y="3492571"/>
            <a:ext cx="90805" cy="501015"/>
          </a:xfrm>
          <a:custGeom>
            <a:avLst/>
            <a:gdLst/>
            <a:ahLst/>
            <a:cxnLst/>
            <a:rect l="l" t="t" r="r" b="b"/>
            <a:pathLst>
              <a:path w="90805"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47" name="object 51">
            <a:extLst>
              <a:ext uri="{FF2B5EF4-FFF2-40B4-BE49-F238E27FC236}">
                <a16:creationId xmlns:a16="http://schemas.microsoft.com/office/drawing/2014/main" id="{8A0A9795-3F7B-49C7-B02C-F11DA0A74181}"/>
              </a:ext>
            </a:extLst>
          </p:cNvPr>
          <p:cNvSpPr/>
          <p:nvPr/>
        </p:nvSpPr>
        <p:spPr>
          <a:xfrm>
            <a:off x="2710194" y="3492571"/>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48" name="object 52">
            <a:extLst>
              <a:ext uri="{FF2B5EF4-FFF2-40B4-BE49-F238E27FC236}">
                <a16:creationId xmlns:a16="http://schemas.microsoft.com/office/drawing/2014/main" id="{8B2D6DCB-7613-4852-861F-46D63CDD73BF}"/>
              </a:ext>
            </a:extLst>
          </p:cNvPr>
          <p:cNvSpPr/>
          <p:nvPr/>
        </p:nvSpPr>
        <p:spPr>
          <a:xfrm>
            <a:off x="2710194" y="3492571"/>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49" name="object 53">
            <a:extLst>
              <a:ext uri="{FF2B5EF4-FFF2-40B4-BE49-F238E27FC236}">
                <a16:creationId xmlns:a16="http://schemas.microsoft.com/office/drawing/2014/main" id="{1DA837AF-25AE-4384-9E6B-002638D936FD}"/>
              </a:ext>
            </a:extLst>
          </p:cNvPr>
          <p:cNvSpPr/>
          <p:nvPr/>
        </p:nvSpPr>
        <p:spPr>
          <a:xfrm>
            <a:off x="4545446" y="2696991"/>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50" name="object 54">
            <a:extLst>
              <a:ext uri="{FF2B5EF4-FFF2-40B4-BE49-F238E27FC236}">
                <a16:creationId xmlns:a16="http://schemas.microsoft.com/office/drawing/2014/main" id="{FCF726EA-3D2E-42F8-B41F-04DDE8FF6E02}"/>
              </a:ext>
            </a:extLst>
          </p:cNvPr>
          <p:cNvSpPr/>
          <p:nvPr/>
        </p:nvSpPr>
        <p:spPr>
          <a:xfrm>
            <a:off x="4981894" y="2606672"/>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1" name="object 55">
            <a:extLst>
              <a:ext uri="{FF2B5EF4-FFF2-40B4-BE49-F238E27FC236}">
                <a16:creationId xmlns:a16="http://schemas.microsoft.com/office/drawing/2014/main" id="{10F5D92E-17EC-4235-8642-90B401F2FA70}"/>
              </a:ext>
            </a:extLst>
          </p:cNvPr>
          <p:cNvSpPr/>
          <p:nvPr/>
        </p:nvSpPr>
        <p:spPr>
          <a:xfrm>
            <a:off x="4545446" y="2606672"/>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52" name="object 56">
            <a:extLst>
              <a:ext uri="{FF2B5EF4-FFF2-40B4-BE49-F238E27FC236}">
                <a16:creationId xmlns:a16="http://schemas.microsoft.com/office/drawing/2014/main" id="{AB27A36C-860D-472A-ADC0-FD1464433B6B}"/>
              </a:ext>
            </a:extLst>
          </p:cNvPr>
          <p:cNvSpPr/>
          <p:nvPr/>
        </p:nvSpPr>
        <p:spPr>
          <a:xfrm>
            <a:off x="4545446" y="2606672"/>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53" name="object 57">
            <a:extLst>
              <a:ext uri="{FF2B5EF4-FFF2-40B4-BE49-F238E27FC236}">
                <a16:creationId xmlns:a16="http://schemas.microsoft.com/office/drawing/2014/main" id="{664E59E7-467A-423B-80D6-4DA23EEF0979}"/>
              </a:ext>
            </a:extLst>
          </p:cNvPr>
          <p:cNvSpPr/>
          <p:nvPr/>
        </p:nvSpPr>
        <p:spPr>
          <a:xfrm>
            <a:off x="4535948" y="3721422"/>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54" name="object 58">
            <a:extLst>
              <a:ext uri="{FF2B5EF4-FFF2-40B4-BE49-F238E27FC236}">
                <a16:creationId xmlns:a16="http://schemas.microsoft.com/office/drawing/2014/main" id="{20B76DA1-C8EC-4871-BBBB-7CF136E23091}"/>
              </a:ext>
            </a:extLst>
          </p:cNvPr>
          <p:cNvSpPr/>
          <p:nvPr/>
        </p:nvSpPr>
        <p:spPr>
          <a:xfrm>
            <a:off x="4972396" y="3631102"/>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5" name="object 59">
            <a:extLst>
              <a:ext uri="{FF2B5EF4-FFF2-40B4-BE49-F238E27FC236}">
                <a16:creationId xmlns:a16="http://schemas.microsoft.com/office/drawing/2014/main" id="{65568D1C-4D6F-4002-A2A5-D911DA10D24B}"/>
              </a:ext>
            </a:extLst>
          </p:cNvPr>
          <p:cNvSpPr/>
          <p:nvPr/>
        </p:nvSpPr>
        <p:spPr>
          <a:xfrm>
            <a:off x="4535948" y="3631102"/>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56" name="object 60">
            <a:extLst>
              <a:ext uri="{FF2B5EF4-FFF2-40B4-BE49-F238E27FC236}">
                <a16:creationId xmlns:a16="http://schemas.microsoft.com/office/drawing/2014/main" id="{88BDC388-0843-492A-AF3A-709014FF9958}"/>
              </a:ext>
            </a:extLst>
          </p:cNvPr>
          <p:cNvSpPr/>
          <p:nvPr/>
        </p:nvSpPr>
        <p:spPr>
          <a:xfrm>
            <a:off x="4535948" y="3631102"/>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57" name="object 61">
            <a:extLst>
              <a:ext uri="{FF2B5EF4-FFF2-40B4-BE49-F238E27FC236}">
                <a16:creationId xmlns:a16="http://schemas.microsoft.com/office/drawing/2014/main" id="{89EAD6D1-CDAE-4727-ADC7-23C1576A2F33}"/>
              </a:ext>
            </a:extLst>
          </p:cNvPr>
          <p:cNvSpPr/>
          <p:nvPr/>
        </p:nvSpPr>
        <p:spPr>
          <a:xfrm>
            <a:off x="4534641" y="4744905"/>
            <a:ext cx="436880" cy="410845"/>
          </a:xfrm>
          <a:custGeom>
            <a:avLst/>
            <a:gdLst/>
            <a:ahLst/>
            <a:cxnLst/>
            <a:rect l="l" t="t" r="r" b="b"/>
            <a:pathLst>
              <a:path w="436879" h="410845">
                <a:moveTo>
                  <a:pt x="436447" y="410315"/>
                </a:moveTo>
                <a:lnTo>
                  <a:pt x="0" y="410315"/>
                </a:lnTo>
                <a:lnTo>
                  <a:pt x="0" y="0"/>
                </a:lnTo>
                <a:lnTo>
                  <a:pt x="436447" y="0"/>
                </a:lnTo>
                <a:lnTo>
                  <a:pt x="436447" y="410315"/>
                </a:lnTo>
                <a:close/>
              </a:path>
            </a:pathLst>
          </a:custGeom>
          <a:solidFill>
            <a:srgbClr val="E7EED7"/>
          </a:solidFill>
        </p:spPr>
        <p:txBody>
          <a:bodyPr wrap="square" lIns="0" tIns="0" rIns="0" bIns="0" rtlCol="0"/>
          <a:lstStyle/>
          <a:p>
            <a:endParaRPr/>
          </a:p>
        </p:txBody>
      </p:sp>
      <p:sp>
        <p:nvSpPr>
          <p:cNvPr id="158" name="object 62">
            <a:extLst>
              <a:ext uri="{FF2B5EF4-FFF2-40B4-BE49-F238E27FC236}">
                <a16:creationId xmlns:a16="http://schemas.microsoft.com/office/drawing/2014/main" id="{D95835F6-936C-4F17-90D9-2A51559629F4}"/>
              </a:ext>
            </a:extLst>
          </p:cNvPr>
          <p:cNvSpPr/>
          <p:nvPr/>
        </p:nvSpPr>
        <p:spPr>
          <a:xfrm>
            <a:off x="4971089" y="4654585"/>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9" name="object 63">
            <a:extLst>
              <a:ext uri="{FF2B5EF4-FFF2-40B4-BE49-F238E27FC236}">
                <a16:creationId xmlns:a16="http://schemas.microsoft.com/office/drawing/2014/main" id="{C439CB53-B134-4828-8DEB-1DFED5B4713C}"/>
              </a:ext>
            </a:extLst>
          </p:cNvPr>
          <p:cNvSpPr/>
          <p:nvPr/>
        </p:nvSpPr>
        <p:spPr>
          <a:xfrm>
            <a:off x="4534641" y="4654585"/>
            <a:ext cx="527050" cy="90805"/>
          </a:xfrm>
          <a:custGeom>
            <a:avLst/>
            <a:gdLst/>
            <a:ahLst/>
            <a:cxnLst/>
            <a:rect l="l" t="t" r="r" b="b"/>
            <a:pathLst>
              <a:path w="527050" h="90804">
                <a:moveTo>
                  <a:pt x="436447" y="90319"/>
                </a:moveTo>
                <a:lnTo>
                  <a:pt x="0" y="90319"/>
                </a:lnTo>
                <a:lnTo>
                  <a:pt x="90319" y="0"/>
                </a:lnTo>
                <a:lnTo>
                  <a:pt x="526767" y="0"/>
                </a:lnTo>
                <a:lnTo>
                  <a:pt x="436447" y="90319"/>
                </a:lnTo>
                <a:close/>
              </a:path>
            </a:pathLst>
          </a:custGeom>
          <a:solidFill>
            <a:srgbClr val="EBF1DE"/>
          </a:solidFill>
        </p:spPr>
        <p:txBody>
          <a:bodyPr wrap="square" lIns="0" tIns="0" rIns="0" bIns="0" rtlCol="0"/>
          <a:lstStyle/>
          <a:p>
            <a:endParaRPr/>
          </a:p>
        </p:txBody>
      </p:sp>
      <p:sp>
        <p:nvSpPr>
          <p:cNvPr id="160" name="object 64">
            <a:extLst>
              <a:ext uri="{FF2B5EF4-FFF2-40B4-BE49-F238E27FC236}">
                <a16:creationId xmlns:a16="http://schemas.microsoft.com/office/drawing/2014/main" id="{A7CBBD2E-7393-48A0-9DE1-2691CDCB162B}"/>
              </a:ext>
            </a:extLst>
          </p:cNvPr>
          <p:cNvSpPr/>
          <p:nvPr/>
        </p:nvSpPr>
        <p:spPr>
          <a:xfrm>
            <a:off x="4534641" y="4654585"/>
            <a:ext cx="527050" cy="501015"/>
          </a:xfrm>
          <a:custGeom>
            <a:avLst/>
            <a:gdLst/>
            <a:ahLst/>
            <a:cxnLst/>
            <a:rect l="l" t="t" r="r" b="b"/>
            <a:pathLst>
              <a:path w="527050" h="501014">
                <a:moveTo>
                  <a:pt x="0" y="90319"/>
                </a:moveTo>
                <a:lnTo>
                  <a:pt x="90319" y="0"/>
                </a:lnTo>
                <a:lnTo>
                  <a:pt x="526767" y="0"/>
                </a:lnTo>
                <a:lnTo>
                  <a:pt x="526767" y="410316"/>
                </a:lnTo>
                <a:lnTo>
                  <a:pt x="436447" y="500635"/>
                </a:lnTo>
                <a:lnTo>
                  <a:pt x="0" y="500635"/>
                </a:lnTo>
                <a:lnTo>
                  <a:pt x="0" y="90319"/>
                </a:lnTo>
                <a:close/>
              </a:path>
              <a:path w="527050" h="501014">
                <a:moveTo>
                  <a:pt x="0" y="90319"/>
                </a:moveTo>
                <a:lnTo>
                  <a:pt x="436447" y="90319"/>
                </a:lnTo>
                <a:lnTo>
                  <a:pt x="526767"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61" name="object 65">
            <a:extLst>
              <a:ext uri="{FF2B5EF4-FFF2-40B4-BE49-F238E27FC236}">
                <a16:creationId xmlns:a16="http://schemas.microsoft.com/office/drawing/2014/main" id="{EE3EE220-FE46-4E7D-9B4D-A3AE5CC8BC8D}"/>
              </a:ext>
            </a:extLst>
          </p:cNvPr>
          <p:cNvSpPr/>
          <p:nvPr/>
        </p:nvSpPr>
        <p:spPr>
          <a:xfrm>
            <a:off x="5516361" y="3246311"/>
            <a:ext cx="494665" cy="1905"/>
          </a:xfrm>
          <a:custGeom>
            <a:avLst/>
            <a:gdLst/>
            <a:ahLst/>
            <a:cxnLst/>
            <a:rect l="l" t="t" r="r" b="b"/>
            <a:pathLst>
              <a:path w="494664" h="1905">
                <a:moveTo>
                  <a:pt x="0" y="0"/>
                </a:moveTo>
                <a:lnTo>
                  <a:pt x="494400" y="1605"/>
                </a:lnTo>
              </a:path>
            </a:pathLst>
          </a:custGeom>
          <a:ln w="25399">
            <a:solidFill>
              <a:srgbClr val="000000"/>
            </a:solidFill>
          </a:ln>
        </p:spPr>
        <p:txBody>
          <a:bodyPr wrap="square" lIns="0" tIns="0" rIns="0" bIns="0" rtlCol="0"/>
          <a:lstStyle/>
          <a:p>
            <a:endParaRPr/>
          </a:p>
        </p:txBody>
      </p:sp>
      <p:pic>
        <p:nvPicPr>
          <p:cNvPr id="162" name="object 66">
            <a:extLst>
              <a:ext uri="{FF2B5EF4-FFF2-40B4-BE49-F238E27FC236}">
                <a16:creationId xmlns:a16="http://schemas.microsoft.com/office/drawing/2014/main" id="{259C0684-D693-4788-ABB0-04A9456E3E92}"/>
              </a:ext>
            </a:extLst>
          </p:cNvPr>
          <p:cNvPicPr/>
          <p:nvPr/>
        </p:nvPicPr>
        <p:blipFill>
          <a:blip r:embed="rId12" cstate="print"/>
          <a:stretch>
            <a:fillRect/>
          </a:stretch>
        </p:blipFill>
        <p:spPr>
          <a:xfrm>
            <a:off x="5997925" y="3193262"/>
            <a:ext cx="140803" cy="109307"/>
          </a:xfrm>
          <a:prstGeom prst="rect">
            <a:avLst/>
          </a:prstGeom>
        </p:spPr>
      </p:pic>
    </p:spTree>
    <p:extLst>
      <p:ext uri="{BB962C8B-B14F-4D97-AF65-F5344CB8AC3E}">
        <p14:creationId xmlns:p14="http://schemas.microsoft.com/office/powerpoint/2010/main" val="3448049119"/>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15D71-8576-48C5-88A5-70AED2016BAE}"/>
              </a:ext>
            </a:extLst>
          </p:cNvPr>
          <p:cNvSpPr>
            <a:spLocks noGrp="1"/>
          </p:cNvSpPr>
          <p:nvPr>
            <p:ph type="title"/>
          </p:nvPr>
        </p:nvSpPr>
        <p:spPr/>
        <p:txBody>
          <a:bodyPr/>
          <a:lstStyle/>
          <a:p>
            <a:r>
              <a:rPr lang="en-US" altLang="zh-CN" dirty="0"/>
              <a:t>Example: CNN with Self-Attention</a:t>
            </a:r>
            <a:endParaRPr lang="zh-CN" altLang="en-US" dirty="0"/>
          </a:p>
        </p:txBody>
      </p:sp>
      <p:pic>
        <p:nvPicPr>
          <p:cNvPr id="98" name="object 2">
            <a:extLst>
              <a:ext uri="{FF2B5EF4-FFF2-40B4-BE49-F238E27FC236}">
                <a16:creationId xmlns:a16="http://schemas.microsoft.com/office/drawing/2014/main" id="{D1F8C379-1260-45CD-AED9-672DED53AC23}"/>
              </a:ext>
            </a:extLst>
          </p:cNvPr>
          <p:cNvPicPr/>
          <p:nvPr/>
        </p:nvPicPr>
        <p:blipFill>
          <a:blip r:embed="rId3" cstate="print"/>
          <a:stretch>
            <a:fillRect/>
          </a:stretch>
        </p:blipFill>
        <p:spPr>
          <a:xfrm>
            <a:off x="844906" y="3217374"/>
            <a:ext cx="1086836" cy="1084419"/>
          </a:xfrm>
          <a:prstGeom prst="rect">
            <a:avLst/>
          </a:prstGeom>
        </p:spPr>
      </p:pic>
      <p:sp>
        <p:nvSpPr>
          <p:cNvPr id="99" name="object 3">
            <a:extLst>
              <a:ext uri="{FF2B5EF4-FFF2-40B4-BE49-F238E27FC236}">
                <a16:creationId xmlns:a16="http://schemas.microsoft.com/office/drawing/2014/main" id="{371F5C64-7C93-493A-A9CA-CDB8BCBCC690}"/>
              </a:ext>
            </a:extLst>
          </p:cNvPr>
          <p:cNvSpPr txBox="1"/>
          <p:nvPr/>
        </p:nvSpPr>
        <p:spPr>
          <a:xfrm>
            <a:off x="805400" y="4358040"/>
            <a:ext cx="1317625" cy="93980"/>
          </a:xfrm>
          <a:prstGeom prst="rect">
            <a:avLst/>
          </a:prstGeom>
        </p:spPr>
        <p:txBody>
          <a:bodyPr vert="horz" wrap="square" lIns="0" tIns="12700" rIns="0" bIns="0" rtlCol="0">
            <a:spAutoFit/>
          </a:bodyPr>
          <a:lstStyle/>
          <a:p>
            <a:pPr marL="12700">
              <a:lnSpc>
                <a:spcPct val="100000"/>
              </a:lnSpc>
              <a:spcBef>
                <a:spcPts val="100"/>
              </a:spcBef>
            </a:pPr>
            <a:r>
              <a:rPr sz="450" u="sng" spc="-5" dirty="0">
                <a:uFill>
                  <a:solidFill>
                    <a:srgbClr val="000000"/>
                  </a:solidFill>
                </a:uFill>
                <a:latin typeface="Arial MT"/>
                <a:cs typeface="Arial MT"/>
                <a:hlinkClick r:id="rId4"/>
              </a:rPr>
              <a:t>Cat</a:t>
            </a:r>
            <a:r>
              <a:rPr sz="450" u="sng" spc="-15" dirty="0">
                <a:uFill>
                  <a:solidFill>
                    <a:srgbClr val="000000"/>
                  </a:solidFill>
                </a:uFill>
                <a:latin typeface="Arial MT"/>
                <a:cs typeface="Arial MT"/>
                <a:hlinkClick r:id="rId4"/>
              </a:rPr>
              <a:t> </a:t>
            </a:r>
            <a:r>
              <a:rPr sz="450" u="sng" spc="-5" dirty="0">
                <a:uFill>
                  <a:solidFill>
                    <a:srgbClr val="000000"/>
                  </a:solidFill>
                </a:uFill>
                <a:latin typeface="Arial MT"/>
                <a:cs typeface="Arial MT"/>
                <a:hlinkClick r:id="rId4"/>
              </a:rPr>
              <a:t>image</a:t>
            </a:r>
            <a:r>
              <a:rPr sz="450" spc="-5" dirty="0">
                <a:latin typeface="Arial MT"/>
                <a:cs typeface="Arial MT"/>
                <a:hlinkClick r:id="rId4"/>
              </a:rPr>
              <a:t> </a:t>
            </a:r>
            <a:r>
              <a:rPr sz="450" spc="-5" dirty="0">
                <a:latin typeface="Arial MT"/>
                <a:cs typeface="Arial MT"/>
              </a:rPr>
              <a:t>is</a:t>
            </a:r>
            <a:r>
              <a:rPr sz="450" spc="-10" dirty="0">
                <a:latin typeface="Arial MT"/>
                <a:cs typeface="Arial MT"/>
              </a:rPr>
              <a:t> </a:t>
            </a:r>
            <a:r>
              <a:rPr sz="450" spc="-5" dirty="0">
                <a:latin typeface="Arial MT"/>
                <a:cs typeface="Arial MT"/>
              </a:rPr>
              <a:t>free</a:t>
            </a:r>
            <a:r>
              <a:rPr sz="450" spc="-10" dirty="0">
                <a:latin typeface="Arial MT"/>
                <a:cs typeface="Arial MT"/>
              </a:rPr>
              <a:t> </a:t>
            </a:r>
            <a:r>
              <a:rPr sz="450" spc="-5" dirty="0">
                <a:latin typeface="Arial MT"/>
                <a:cs typeface="Arial MT"/>
              </a:rPr>
              <a:t>to</a:t>
            </a:r>
            <a:r>
              <a:rPr sz="450" spc="-10" dirty="0">
                <a:latin typeface="Arial MT"/>
                <a:cs typeface="Arial MT"/>
              </a:rPr>
              <a:t> </a:t>
            </a:r>
            <a:r>
              <a:rPr sz="450" spc="-5" dirty="0">
                <a:latin typeface="Arial MT"/>
                <a:cs typeface="Arial MT"/>
              </a:rPr>
              <a:t>use</a:t>
            </a:r>
            <a:r>
              <a:rPr sz="450" spc="-10" dirty="0">
                <a:latin typeface="Arial MT"/>
                <a:cs typeface="Arial MT"/>
              </a:rPr>
              <a:t> </a:t>
            </a:r>
            <a:r>
              <a:rPr sz="450" spc="-5" dirty="0">
                <a:latin typeface="Arial MT"/>
                <a:cs typeface="Arial MT"/>
              </a:rPr>
              <a:t>under</a:t>
            </a:r>
            <a:r>
              <a:rPr sz="450" spc="-10" dirty="0">
                <a:latin typeface="Arial MT"/>
                <a:cs typeface="Arial MT"/>
              </a:rPr>
              <a:t> </a:t>
            </a:r>
            <a:r>
              <a:rPr sz="450" spc="-5" dirty="0">
                <a:latin typeface="Arial MT"/>
                <a:cs typeface="Arial MT"/>
              </a:rPr>
              <a:t>the</a:t>
            </a:r>
            <a:r>
              <a:rPr sz="450" dirty="0">
                <a:latin typeface="Arial MT"/>
                <a:cs typeface="Arial MT"/>
              </a:rPr>
              <a:t> </a:t>
            </a:r>
            <a:r>
              <a:rPr sz="450" u="sng" spc="-5" dirty="0">
                <a:uFill>
                  <a:solidFill>
                    <a:srgbClr val="000000"/>
                  </a:solidFill>
                </a:uFill>
                <a:latin typeface="Arial MT"/>
                <a:cs typeface="Arial MT"/>
                <a:hlinkClick r:id="rId5"/>
              </a:rPr>
              <a:t>Pixabay</a:t>
            </a:r>
            <a:r>
              <a:rPr sz="450" u="sng" spc="-10" dirty="0">
                <a:uFill>
                  <a:solidFill>
                    <a:srgbClr val="000000"/>
                  </a:solidFill>
                </a:uFill>
                <a:latin typeface="Arial MT"/>
                <a:cs typeface="Arial MT"/>
                <a:hlinkClick r:id="rId5"/>
              </a:rPr>
              <a:t> </a:t>
            </a:r>
            <a:r>
              <a:rPr sz="450" u="sng" spc="-5" dirty="0">
                <a:uFill>
                  <a:solidFill>
                    <a:srgbClr val="000000"/>
                  </a:solidFill>
                </a:uFill>
                <a:latin typeface="Arial MT"/>
                <a:cs typeface="Arial MT"/>
                <a:hlinkClick r:id="rId5"/>
              </a:rPr>
              <a:t>License</a:t>
            </a:r>
            <a:endParaRPr sz="450">
              <a:latin typeface="Arial MT"/>
              <a:cs typeface="Arial MT"/>
            </a:endParaRPr>
          </a:p>
        </p:txBody>
      </p:sp>
      <p:sp>
        <p:nvSpPr>
          <p:cNvPr id="100" name="object 4">
            <a:extLst>
              <a:ext uri="{FF2B5EF4-FFF2-40B4-BE49-F238E27FC236}">
                <a16:creationId xmlns:a16="http://schemas.microsoft.com/office/drawing/2014/main" id="{31659831-70E3-4D1C-AA62-DB3132FEBAC6}"/>
              </a:ext>
            </a:extLst>
          </p:cNvPr>
          <p:cNvSpPr txBox="1"/>
          <p:nvPr/>
        </p:nvSpPr>
        <p:spPr>
          <a:xfrm>
            <a:off x="969003" y="2925579"/>
            <a:ext cx="72834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Inpu</a:t>
            </a:r>
            <a:r>
              <a:rPr sz="1050" dirty="0">
                <a:latin typeface="Arial MT"/>
                <a:cs typeface="Arial MT"/>
              </a:rPr>
              <a:t>t</a:t>
            </a:r>
            <a:r>
              <a:rPr sz="1050" spc="-5" dirty="0">
                <a:latin typeface="Arial MT"/>
                <a:cs typeface="Arial MT"/>
              </a:rPr>
              <a:t> Image</a:t>
            </a:r>
            <a:endParaRPr sz="1050">
              <a:latin typeface="Arial MT"/>
              <a:cs typeface="Arial MT"/>
            </a:endParaRPr>
          </a:p>
        </p:txBody>
      </p:sp>
      <p:grpSp>
        <p:nvGrpSpPr>
          <p:cNvPr id="101" name="object 5">
            <a:extLst>
              <a:ext uri="{FF2B5EF4-FFF2-40B4-BE49-F238E27FC236}">
                <a16:creationId xmlns:a16="http://schemas.microsoft.com/office/drawing/2014/main" id="{73C5E8F0-9958-477C-813D-0B69B9B77420}"/>
              </a:ext>
            </a:extLst>
          </p:cNvPr>
          <p:cNvGrpSpPr/>
          <p:nvPr/>
        </p:nvGrpSpPr>
        <p:grpSpPr>
          <a:xfrm>
            <a:off x="2026316" y="3224684"/>
            <a:ext cx="609600" cy="1040130"/>
            <a:chOff x="1382849" y="2140951"/>
            <a:chExt cx="609600" cy="1040130"/>
          </a:xfrm>
        </p:grpSpPr>
        <p:sp>
          <p:nvSpPr>
            <p:cNvPr id="102" name="object 6">
              <a:extLst>
                <a:ext uri="{FF2B5EF4-FFF2-40B4-BE49-F238E27FC236}">
                  <a16:creationId xmlns:a16="http://schemas.microsoft.com/office/drawing/2014/main" id="{5A11ADED-0BA8-4C35-97B7-1F3DFD291D4A}"/>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solidFill>
              <a:srgbClr val="CCCCCC"/>
            </a:solidFill>
          </p:spPr>
          <p:txBody>
            <a:bodyPr wrap="square" lIns="0" tIns="0" rIns="0" bIns="0" rtlCol="0"/>
            <a:lstStyle/>
            <a:p>
              <a:endParaRPr/>
            </a:p>
          </p:txBody>
        </p:sp>
        <p:sp>
          <p:nvSpPr>
            <p:cNvPr id="103" name="object 7">
              <a:extLst>
                <a:ext uri="{FF2B5EF4-FFF2-40B4-BE49-F238E27FC236}">
                  <a16:creationId xmlns:a16="http://schemas.microsoft.com/office/drawing/2014/main" id="{EAA85281-06F0-4EB5-B8ED-26200755B181}"/>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ln w="9524">
              <a:solidFill>
                <a:srgbClr val="666666"/>
              </a:solidFill>
            </a:ln>
          </p:spPr>
          <p:txBody>
            <a:bodyPr wrap="square" lIns="0" tIns="0" rIns="0" bIns="0" rtlCol="0"/>
            <a:lstStyle/>
            <a:p>
              <a:endParaRPr/>
            </a:p>
          </p:txBody>
        </p:sp>
      </p:grpSp>
      <p:sp>
        <p:nvSpPr>
          <p:cNvPr id="104" name="object 8">
            <a:extLst>
              <a:ext uri="{FF2B5EF4-FFF2-40B4-BE49-F238E27FC236}">
                <a16:creationId xmlns:a16="http://schemas.microsoft.com/office/drawing/2014/main" id="{8C315869-9997-483C-A7FE-029975E98280}"/>
              </a:ext>
            </a:extLst>
          </p:cNvPr>
          <p:cNvSpPr txBox="1"/>
          <p:nvPr/>
        </p:nvSpPr>
        <p:spPr>
          <a:xfrm>
            <a:off x="2111848" y="3609879"/>
            <a:ext cx="438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CNN</a:t>
            </a:r>
            <a:endParaRPr sz="1500">
              <a:latin typeface="Arial MT"/>
              <a:cs typeface="Arial MT"/>
            </a:endParaRPr>
          </a:p>
        </p:txBody>
      </p:sp>
      <p:sp>
        <p:nvSpPr>
          <p:cNvPr id="105" name="object 9">
            <a:extLst>
              <a:ext uri="{FF2B5EF4-FFF2-40B4-BE49-F238E27FC236}">
                <a16:creationId xmlns:a16="http://schemas.microsoft.com/office/drawing/2014/main" id="{FC34B276-A5BB-4A4B-BF42-22CB0ED23085}"/>
              </a:ext>
            </a:extLst>
          </p:cNvPr>
          <p:cNvSpPr txBox="1"/>
          <p:nvPr/>
        </p:nvSpPr>
        <p:spPr>
          <a:xfrm>
            <a:off x="2703788" y="4032297"/>
            <a:ext cx="625475" cy="345440"/>
          </a:xfrm>
          <a:prstGeom prst="rect">
            <a:avLst/>
          </a:prstGeom>
        </p:spPr>
        <p:txBody>
          <a:bodyPr vert="horz" wrap="square" lIns="0" tIns="12700" rIns="0" bIns="0" rtlCol="0">
            <a:spAutoFit/>
          </a:bodyPr>
          <a:lstStyle/>
          <a:p>
            <a:pPr marL="12700" marR="5080">
              <a:lnSpc>
                <a:spcPct val="100000"/>
              </a:lnSpc>
              <a:spcBef>
                <a:spcPts val="100"/>
              </a:spcBef>
            </a:pPr>
            <a:r>
              <a:rPr sz="1050" spc="-5" dirty="0">
                <a:latin typeface="Arial MT"/>
                <a:cs typeface="Arial MT"/>
              </a:rPr>
              <a:t>Features: </a:t>
            </a:r>
            <a:endParaRPr lang="en-US" sz="1050" spc="-5" dirty="0" smtClean="0">
              <a:latin typeface="Arial MT"/>
              <a:cs typeface="Arial MT"/>
            </a:endParaRPr>
          </a:p>
          <a:p>
            <a:pPr marL="12700" marR="5080">
              <a:lnSpc>
                <a:spcPct val="100000"/>
              </a:lnSpc>
              <a:spcBef>
                <a:spcPts val="100"/>
              </a:spcBef>
            </a:pPr>
            <a:r>
              <a:rPr sz="1050" spc="-280" dirty="0" smtClean="0">
                <a:latin typeface="Arial MT"/>
                <a:cs typeface="Arial MT"/>
              </a:rPr>
              <a:t> </a:t>
            </a:r>
            <a:r>
              <a:rPr sz="1050" dirty="0">
                <a:latin typeface="Arial MT"/>
                <a:cs typeface="Arial MT"/>
              </a:rPr>
              <a:t>C</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p>
        </p:txBody>
      </p:sp>
      <p:grpSp>
        <p:nvGrpSpPr>
          <p:cNvPr id="106" name="object 10">
            <a:extLst>
              <a:ext uri="{FF2B5EF4-FFF2-40B4-BE49-F238E27FC236}">
                <a16:creationId xmlns:a16="http://schemas.microsoft.com/office/drawing/2014/main" id="{0776F9DC-BE29-41F9-BD91-E1B1CEBD0D6A}"/>
              </a:ext>
            </a:extLst>
          </p:cNvPr>
          <p:cNvGrpSpPr/>
          <p:nvPr/>
        </p:nvGrpSpPr>
        <p:grpSpPr>
          <a:xfrm>
            <a:off x="3224261" y="2847475"/>
            <a:ext cx="1297305" cy="2157730"/>
            <a:chOff x="2580794" y="1763742"/>
            <a:chExt cx="1297305" cy="2157730"/>
          </a:xfrm>
        </p:grpSpPr>
        <p:sp>
          <p:nvSpPr>
            <p:cNvPr id="107" name="object 11">
              <a:extLst>
                <a:ext uri="{FF2B5EF4-FFF2-40B4-BE49-F238E27FC236}">
                  <a16:creationId xmlns:a16="http://schemas.microsoft.com/office/drawing/2014/main" id="{8FDD5038-C40C-4C89-82A9-651BD0BB22A5}"/>
                </a:ext>
              </a:extLst>
            </p:cNvPr>
            <p:cNvSpPr/>
            <p:nvPr/>
          </p:nvSpPr>
          <p:spPr>
            <a:xfrm>
              <a:off x="2593494" y="1818395"/>
              <a:ext cx="1156335" cy="795655"/>
            </a:xfrm>
            <a:custGeom>
              <a:avLst/>
              <a:gdLst/>
              <a:ahLst/>
              <a:cxnLst/>
              <a:rect l="l" t="t" r="r" b="b"/>
              <a:pathLst>
                <a:path w="1156335" h="795655">
                  <a:moveTo>
                    <a:pt x="0" y="795599"/>
                  </a:moveTo>
                  <a:lnTo>
                    <a:pt x="216926" y="795599"/>
                  </a:lnTo>
                  <a:lnTo>
                    <a:pt x="216926" y="0"/>
                  </a:lnTo>
                  <a:lnTo>
                    <a:pt x="1156199" y="0"/>
                  </a:lnTo>
                </a:path>
              </a:pathLst>
            </a:custGeom>
            <a:ln w="25399">
              <a:solidFill>
                <a:srgbClr val="000000"/>
              </a:solidFill>
            </a:ln>
          </p:spPr>
          <p:txBody>
            <a:bodyPr wrap="square" lIns="0" tIns="0" rIns="0" bIns="0" rtlCol="0"/>
            <a:lstStyle/>
            <a:p>
              <a:endParaRPr/>
            </a:p>
          </p:txBody>
        </p:sp>
        <p:pic>
          <p:nvPicPr>
            <p:cNvPr id="108" name="object 12">
              <a:extLst>
                <a:ext uri="{FF2B5EF4-FFF2-40B4-BE49-F238E27FC236}">
                  <a16:creationId xmlns:a16="http://schemas.microsoft.com/office/drawing/2014/main" id="{E3378D3A-80F0-47D8-916D-82883BB0306F}"/>
                </a:ext>
              </a:extLst>
            </p:cNvPr>
            <p:cNvPicPr/>
            <p:nvPr/>
          </p:nvPicPr>
          <p:blipFill>
            <a:blip r:embed="rId6" cstate="print"/>
            <a:stretch>
              <a:fillRect/>
            </a:stretch>
          </p:blipFill>
          <p:spPr>
            <a:xfrm>
              <a:off x="3736994" y="1763742"/>
              <a:ext cx="140667" cy="109307"/>
            </a:xfrm>
            <a:prstGeom prst="rect">
              <a:avLst/>
            </a:prstGeom>
          </p:spPr>
        </p:pic>
        <p:sp>
          <p:nvSpPr>
            <p:cNvPr id="109" name="object 13">
              <a:extLst>
                <a:ext uri="{FF2B5EF4-FFF2-40B4-BE49-F238E27FC236}">
                  <a16:creationId xmlns:a16="http://schemas.microsoft.com/office/drawing/2014/main" id="{B15D1B28-FA43-425B-8E1F-01653B2BBDD4}"/>
                </a:ext>
              </a:extLst>
            </p:cNvPr>
            <p:cNvSpPr/>
            <p:nvPr/>
          </p:nvSpPr>
          <p:spPr>
            <a:xfrm>
              <a:off x="2593494" y="2613995"/>
              <a:ext cx="1145540" cy="1252220"/>
            </a:xfrm>
            <a:custGeom>
              <a:avLst/>
              <a:gdLst/>
              <a:ahLst/>
              <a:cxnLst/>
              <a:rect l="l" t="t" r="r" b="b"/>
              <a:pathLst>
                <a:path w="1145539" h="1252220">
                  <a:moveTo>
                    <a:pt x="0" y="0"/>
                  </a:moveTo>
                  <a:lnTo>
                    <a:pt x="221456" y="0"/>
                  </a:lnTo>
                  <a:lnTo>
                    <a:pt x="221456" y="1252199"/>
                  </a:lnTo>
                  <a:lnTo>
                    <a:pt x="1145399" y="1252199"/>
                  </a:lnTo>
                </a:path>
              </a:pathLst>
            </a:custGeom>
            <a:ln w="25399">
              <a:solidFill>
                <a:srgbClr val="000000"/>
              </a:solidFill>
            </a:ln>
          </p:spPr>
          <p:txBody>
            <a:bodyPr wrap="square" lIns="0" tIns="0" rIns="0" bIns="0" rtlCol="0"/>
            <a:lstStyle/>
            <a:p>
              <a:endParaRPr/>
            </a:p>
          </p:txBody>
        </p:sp>
        <p:pic>
          <p:nvPicPr>
            <p:cNvPr id="110" name="object 14">
              <a:extLst>
                <a:ext uri="{FF2B5EF4-FFF2-40B4-BE49-F238E27FC236}">
                  <a16:creationId xmlns:a16="http://schemas.microsoft.com/office/drawing/2014/main" id="{B26FCE34-962F-448B-990F-FAD3A15C3B03}"/>
                </a:ext>
              </a:extLst>
            </p:cNvPr>
            <p:cNvPicPr/>
            <p:nvPr/>
          </p:nvPicPr>
          <p:blipFill>
            <a:blip r:embed="rId7" cstate="print"/>
            <a:stretch>
              <a:fillRect/>
            </a:stretch>
          </p:blipFill>
          <p:spPr>
            <a:xfrm>
              <a:off x="3726194" y="3811542"/>
              <a:ext cx="140667" cy="109307"/>
            </a:xfrm>
            <a:prstGeom prst="rect">
              <a:avLst/>
            </a:prstGeom>
          </p:spPr>
        </p:pic>
        <p:sp>
          <p:nvSpPr>
            <p:cNvPr id="111" name="object 15">
              <a:extLst>
                <a:ext uri="{FF2B5EF4-FFF2-40B4-BE49-F238E27FC236}">
                  <a16:creationId xmlns:a16="http://schemas.microsoft.com/office/drawing/2014/main" id="{4DCF8000-E4F9-4347-8052-2A0D3C65DCD7}"/>
                </a:ext>
              </a:extLst>
            </p:cNvPr>
            <p:cNvSpPr/>
            <p:nvPr/>
          </p:nvSpPr>
          <p:spPr>
            <a:xfrm>
              <a:off x="2593494" y="2613995"/>
              <a:ext cx="1146810" cy="229235"/>
            </a:xfrm>
            <a:custGeom>
              <a:avLst/>
              <a:gdLst/>
              <a:ahLst/>
              <a:cxnLst/>
              <a:rect l="l" t="t" r="r" b="b"/>
              <a:pathLst>
                <a:path w="1146810" h="229235">
                  <a:moveTo>
                    <a:pt x="0" y="0"/>
                  </a:moveTo>
                  <a:lnTo>
                    <a:pt x="222115" y="0"/>
                  </a:lnTo>
                  <a:lnTo>
                    <a:pt x="222115" y="228899"/>
                  </a:lnTo>
                  <a:lnTo>
                    <a:pt x="1146599" y="228899"/>
                  </a:lnTo>
                </a:path>
              </a:pathLst>
            </a:custGeom>
            <a:ln w="25399">
              <a:solidFill>
                <a:srgbClr val="000000"/>
              </a:solidFill>
            </a:ln>
          </p:spPr>
          <p:txBody>
            <a:bodyPr wrap="square" lIns="0" tIns="0" rIns="0" bIns="0" rtlCol="0"/>
            <a:lstStyle/>
            <a:p>
              <a:endParaRPr/>
            </a:p>
          </p:txBody>
        </p:sp>
        <p:pic>
          <p:nvPicPr>
            <p:cNvPr id="112" name="object 16">
              <a:extLst>
                <a:ext uri="{FF2B5EF4-FFF2-40B4-BE49-F238E27FC236}">
                  <a16:creationId xmlns:a16="http://schemas.microsoft.com/office/drawing/2014/main" id="{F6C43FAA-EE41-4558-B0B0-F9130EAB32B5}"/>
                </a:ext>
              </a:extLst>
            </p:cNvPr>
            <p:cNvPicPr/>
            <p:nvPr/>
          </p:nvPicPr>
          <p:blipFill>
            <a:blip r:embed="rId6" cstate="print"/>
            <a:stretch>
              <a:fillRect/>
            </a:stretch>
          </p:blipFill>
          <p:spPr>
            <a:xfrm>
              <a:off x="3727394" y="2788242"/>
              <a:ext cx="140667" cy="109307"/>
            </a:xfrm>
            <a:prstGeom prst="rect">
              <a:avLst/>
            </a:prstGeom>
          </p:spPr>
        </p:pic>
      </p:grpSp>
      <p:sp>
        <p:nvSpPr>
          <p:cNvPr id="113" name="object 17">
            <a:extLst>
              <a:ext uri="{FF2B5EF4-FFF2-40B4-BE49-F238E27FC236}">
                <a16:creationId xmlns:a16="http://schemas.microsoft.com/office/drawing/2014/main" id="{687B5069-38F1-46A2-B553-0A4A0FE91F88}"/>
              </a:ext>
            </a:extLst>
          </p:cNvPr>
          <p:cNvSpPr txBox="1"/>
          <p:nvPr/>
        </p:nvSpPr>
        <p:spPr>
          <a:xfrm>
            <a:off x="3676556" y="2433854"/>
            <a:ext cx="649605"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latin typeface="Arial"/>
                <a:cs typeface="Arial"/>
              </a:rPr>
              <a:t>Queries</a:t>
            </a:r>
            <a:r>
              <a:rPr sz="1050" spc="-5" dirty="0">
                <a:latin typeface="Arial MT"/>
                <a:cs typeface="Arial MT"/>
              </a:rPr>
              <a:t>: </a:t>
            </a:r>
            <a:r>
              <a:rPr sz="1050" dirty="0">
                <a:latin typeface="Arial MT"/>
                <a:cs typeface="Arial MT"/>
              </a:rPr>
              <a:t> </a:t>
            </a:r>
            <a:r>
              <a:rPr sz="1050" spc="-5" dirty="0">
                <a:latin typeface="Arial MT"/>
                <a:cs typeface="Arial MT"/>
              </a:rPr>
              <a:t>C’</a:t>
            </a:r>
            <a:r>
              <a:rPr sz="1050" spc="-65" dirty="0">
                <a:latin typeface="Arial MT"/>
                <a:cs typeface="Arial MT"/>
              </a:rPr>
              <a:t> </a:t>
            </a:r>
            <a:r>
              <a:rPr sz="1050" dirty="0">
                <a:latin typeface="Arial MT"/>
                <a:cs typeface="Arial MT"/>
              </a:rPr>
              <a:t>x</a:t>
            </a:r>
            <a:r>
              <a:rPr sz="1050" spc="-25"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4" name="object 18">
            <a:extLst>
              <a:ext uri="{FF2B5EF4-FFF2-40B4-BE49-F238E27FC236}">
                <a16:creationId xmlns:a16="http://schemas.microsoft.com/office/drawing/2014/main" id="{8F64E0C7-CE3E-483D-9AE9-A9B60F2CC9EE}"/>
              </a:ext>
            </a:extLst>
          </p:cNvPr>
          <p:cNvSpPr txBox="1"/>
          <p:nvPr/>
        </p:nvSpPr>
        <p:spPr>
          <a:xfrm>
            <a:off x="3676556" y="3460915"/>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Keys</a:t>
            </a:r>
            <a:r>
              <a:rPr sz="1050" spc="-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5" name="object 19">
            <a:extLst>
              <a:ext uri="{FF2B5EF4-FFF2-40B4-BE49-F238E27FC236}">
                <a16:creationId xmlns:a16="http://schemas.microsoft.com/office/drawing/2014/main" id="{D0D79EAB-8507-442E-9EAE-86F15F655512}"/>
              </a:ext>
            </a:extLst>
          </p:cNvPr>
          <p:cNvSpPr txBox="1"/>
          <p:nvPr/>
        </p:nvSpPr>
        <p:spPr>
          <a:xfrm>
            <a:off x="3676554" y="4491814"/>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Arial"/>
                <a:cs typeface="Arial"/>
              </a:rPr>
              <a:t>Values</a:t>
            </a:r>
            <a:r>
              <a:rPr sz="1050" spc="-1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116" name="object 20">
            <a:extLst>
              <a:ext uri="{FF2B5EF4-FFF2-40B4-BE49-F238E27FC236}">
                <a16:creationId xmlns:a16="http://schemas.microsoft.com/office/drawing/2014/main" id="{1B295819-B5E2-42E3-A6B6-64726B7D8DF7}"/>
              </a:ext>
            </a:extLst>
          </p:cNvPr>
          <p:cNvSpPr txBox="1"/>
          <p:nvPr/>
        </p:nvSpPr>
        <p:spPr>
          <a:xfrm>
            <a:off x="3711318" y="2902509"/>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dirty="0">
              <a:latin typeface="Arial MT"/>
              <a:cs typeface="Arial MT"/>
            </a:endParaRPr>
          </a:p>
        </p:txBody>
      </p:sp>
      <p:sp>
        <p:nvSpPr>
          <p:cNvPr id="117" name="object 21">
            <a:extLst>
              <a:ext uri="{FF2B5EF4-FFF2-40B4-BE49-F238E27FC236}">
                <a16:creationId xmlns:a16="http://schemas.microsoft.com/office/drawing/2014/main" id="{D0E5BF75-32A8-4126-9EF6-7F353CCCA4F1}"/>
              </a:ext>
            </a:extLst>
          </p:cNvPr>
          <p:cNvSpPr txBox="1"/>
          <p:nvPr/>
        </p:nvSpPr>
        <p:spPr>
          <a:xfrm>
            <a:off x="3715201" y="3931924"/>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a:latin typeface="Arial MT"/>
              <a:cs typeface="Arial MT"/>
            </a:endParaRPr>
          </a:p>
        </p:txBody>
      </p:sp>
      <p:sp>
        <p:nvSpPr>
          <p:cNvPr id="118" name="object 22">
            <a:extLst>
              <a:ext uri="{FF2B5EF4-FFF2-40B4-BE49-F238E27FC236}">
                <a16:creationId xmlns:a16="http://schemas.microsoft.com/office/drawing/2014/main" id="{CF26B0F9-320D-493D-98CA-028237586729}"/>
              </a:ext>
            </a:extLst>
          </p:cNvPr>
          <p:cNvSpPr txBox="1"/>
          <p:nvPr/>
        </p:nvSpPr>
        <p:spPr>
          <a:xfrm>
            <a:off x="3685446" y="4956266"/>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a:latin typeface="Arial MT"/>
              <a:cs typeface="Arial MT"/>
            </a:endParaRPr>
          </a:p>
        </p:txBody>
      </p:sp>
      <p:sp>
        <p:nvSpPr>
          <p:cNvPr id="119" name="object 23">
            <a:extLst>
              <a:ext uri="{FF2B5EF4-FFF2-40B4-BE49-F238E27FC236}">
                <a16:creationId xmlns:a16="http://schemas.microsoft.com/office/drawing/2014/main" id="{7D6E9797-F572-4E64-A9F6-973447B642CB}"/>
              </a:ext>
            </a:extLst>
          </p:cNvPr>
          <p:cNvSpPr/>
          <p:nvPr/>
        </p:nvSpPr>
        <p:spPr>
          <a:xfrm>
            <a:off x="5222694" y="3099477"/>
            <a:ext cx="294005" cy="294005"/>
          </a:xfrm>
          <a:custGeom>
            <a:avLst/>
            <a:gdLst/>
            <a:ahLst/>
            <a:cxnLst/>
            <a:rect l="l" t="t" r="r" b="b"/>
            <a:pathLst>
              <a:path w="294004" h="294005">
                <a:moveTo>
                  <a:pt x="0" y="146832"/>
                </a:moveTo>
                <a:lnTo>
                  <a:pt x="7485" y="100422"/>
                </a:lnTo>
                <a:lnTo>
                  <a:pt x="28330" y="60115"/>
                </a:lnTo>
                <a:lnTo>
                  <a:pt x="60115" y="28330"/>
                </a:lnTo>
                <a:lnTo>
                  <a:pt x="100422" y="7485"/>
                </a:lnTo>
                <a:lnTo>
                  <a:pt x="146832" y="0"/>
                </a:lnTo>
                <a:lnTo>
                  <a:pt x="203023" y="11176"/>
                </a:lnTo>
                <a:lnTo>
                  <a:pt x="250659" y="43006"/>
                </a:lnTo>
                <a:lnTo>
                  <a:pt x="282489" y="90642"/>
                </a:lnTo>
                <a:lnTo>
                  <a:pt x="293666" y="146832"/>
                </a:lnTo>
                <a:lnTo>
                  <a:pt x="286180" y="193243"/>
                </a:lnTo>
                <a:lnTo>
                  <a:pt x="265335" y="233550"/>
                </a:lnTo>
                <a:lnTo>
                  <a:pt x="233550" y="265335"/>
                </a:lnTo>
                <a:lnTo>
                  <a:pt x="193243" y="286180"/>
                </a:lnTo>
                <a:lnTo>
                  <a:pt x="146832" y="293665"/>
                </a:lnTo>
                <a:lnTo>
                  <a:pt x="100422" y="286180"/>
                </a:lnTo>
                <a:lnTo>
                  <a:pt x="60115" y="265335"/>
                </a:lnTo>
                <a:lnTo>
                  <a:pt x="28330" y="233550"/>
                </a:lnTo>
                <a:lnTo>
                  <a:pt x="7485" y="193243"/>
                </a:lnTo>
                <a:lnTo>
                  <a:pt x="0" y="146832"/>
                </a:lnTo>
                <a:close/>
              </a:path>
            </a:pathLst>
          </a:custGeom>
          <a:ln w="25399">
            <a:solidFill>
              <a:srgbClr val="000000"/>
            </a:solidFill>
          </a:ln>
        </p:spPr>
        <p:txBody>
          <a:bodyPr wrap="square" lIns="0" tIns="0" rIns="0" bIns="0" rtlCol="0"/>
          <a:lstStyle/>
          <a:p>
            <a:endParaRPr/>
          </a:p>
        </p:txBody>
      </p:sp>
      <p:sp>
        <p:nvSpPr>
          <p:cNvPr id="120" name="object 24">
            <a:extLst>
              <a:ext uri="{FF2B5EF4-FFF2-40B4-BE49-F238E27FC236}">
                <a16:creationId xmlns:a16="http://schemas.microsoft.com/office/drawing/2014/main" id="{3270208A-D740-44A1-8C58-C4A4EAC3C263}"/>
              </a:ext>
            </a:extLst>
          </p:cNvPr>
          <p:cNvSpPr txBox="1"/>
          <p:nvPr/>
        </p:nvSpPr>
        <p:spPr>
          <a:xfrm>
            <a:off x="5338726" y="3087307"/>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grpSp>
        <p:nvGrpSpPr>
          <p:cNvPr id="121" name="object 25">
            <a:extLst>
              <a:ext uri="{FF2B5EF4-FFF2-40B4-BE49-F238E27FC236}">
                <a16:creationId xmlns:a16="http://schemas.microsoft.com/office/drawing/2014/main" id="{0DDEECE0-2131-4702-A3CC-CAB75D6D49FF}"/>
              </a:ext>
            </a:extLst>
          </p:cNvPr>
          <p:cNvGrpSpPr/>
          <p:nvPr/>
        </p:nvGrpSpPr>
        <p:grpSpPr>
          <a:xfrm>
            <a:off x="5050015" y="2799130"/>
            <a:ext cx="1908175" cy="1050290"/>
            <a:chOff x="4406548" y="1715397"/>
            <a:chExt cx="1908175" cy="1050290"/>
          </a:xfrm>
        </p:grpSpPr>
        <p:sp>
          <p:nvSpPr>
            <p:cNvPr id="122" name="object 26">
              <a:extLst>
                <a:ext uri="{FF2B5EF4-FFF2-40B4-BE49-F238E27FC236}">
                  <a16:creationId xmlns:a16="http://schemas.microsoft.com/office/drawing/2014/main" id="{136E91B9-384E-4F0E-98C8-F1B8C2CBC3EB}"/>
                </a:ext>
              </a:extLst>
            </p:cNvPr>
            <p:cNvSpPr/>
            <p:nvPr/>
          </p:nvSpPr>
          <p:spPr>
            <a:xfrm>
              <a:off x="4428747" y="1728097"/>
              <a:ext cx="297815" cy="135890"/>
            </a:xfrm>
            <a:custGeom>
              <a:avLst/>
              <a:gdLst/>
              <a:ahLst/>
              <a:cxnLst/>
              <a:rect l="l" t="t" r="r" b="b"/>
              <a:pathLst>
                <a:path w="297814" h="135889">
                  <a:moveTo>
                    <a:pt x="0" y="0"/>
                  </a:moveTo>
                  <a:lnTo>
                    <a:pt x="297299" y="0"/>
                  </a:lnTo>
                  <a:lnTo>
                    <a:pt x="297299" y="135299"/>
                  </a:lnTo>
                </a:path>
              </a:pathLst>
            </a:custGeom>
            <a:ln w="25399">
              <a:solidFill>
                <a:srgbClr val="000000"/>
              </a:solidFill>
            </a:ln>
          </p:spPr>
          <p:txBody>
            <a:bodyPr wrap="square" lIns="0" tIns="0" rIns="0" bIns="0" rtlCol="0"/>
            <a:lstStyle/>
            <a:p>
              <a:endParaRPr/>
            </a:p>
          </p:txBody>
        </p:sp>
        <p:pic>
          <p:nvPicPr>
            <p:cNvPr id="123" name="object 27">
              <a:extLst>
                <a:ext uri="{FF2B5EF4-FFF2-40B4-BE49-F238E27FC236}">
                  <a16:creationId xmlns:a16="http://schemas.microsoft.com/office/drawing/2014/main" id="{25BE6D8E-5FED-41A6-BE5F-AA5E80416F2F}"/>
                </a:ext>
              </a:extLst>
            </p:cNvPr>
            <p:cNvPicPr/>
            <p:nvPr/>
          </p:nvPicPr>
          <p:blipFill>
            <a:blip r:embed="rId8" cstate="print"/>
            <a:stretch>
              <a:fillRect/>
            </a:stretch>
          </p:blipFill>
          <p:spPr>
            <a:xfrm>
              <a:off x="4671393" y="1850697"/>
              <a:ext cx="109307" cy="140667"/>
            </a:xfrm>
            <a:prstGeom prst="rect">
              <a:avLst/>
            </a:prstGeom>
          </p:spPr>
        </p:pic>
        <p:sp>
          <p:nvSpPr>
            <p:cNvPr id="124" name="object 28">
              <a:extLst>
                <a:ext uri="{FF2B5EF4-FFF2-40B4-BE49-F238E27FC236}">
                  <a16:creationId xmlns:a16="http://schemas.microsoft.com/office/drawing/2014/main" id="{6302ACFA-6BFF-433F-A5B5-602003E3ED17}"/>
                </a:ext>
              </a:extLst>
            </p:cNvPr>
            <p:cNvSpPr/>
            <p:nvPr/>
          </p:nvSpPr>
          <p:spPr>
            <a:xfrm>
              <a:off x="4419248" y="2461828"/>
              <a:ext cx="307340" cy="290830"/>
            </a:xfrm>
            <a:custGeom>
              <a:avLst/>
              <a:gdLst/>
              <a:ahLst/>
              <a:cxnLst/>
              <a:rect l="l" t="t" r="r" b="b"/>
              <a:pathLst>
                <a:path w="307339" h="290830">
                  <a:moveTo>
                    <a:pt x="0" y="290699"/>
                  </a:moveTo>
                  <a:lnTo>
                    <a:pt x="306899" y="290699"/>
                  </a:lnTo>
                  <a:lnTo>
                    <a:pt x="306899" y="0"/>
                  </a:lnTo>
                </a:path>
              </a:pathLst>
            </a:custGeom>
            <a:ln w="25399">
              <a:solidFill>
                <a:srgbClr val="000000"/>
              </a:solidFill>
            </a:ln>
          </p:spPr>
          <p:txBody>
            <a:bodyPr wrap="square" lIns="0" tIns="0" rIns="0" bIns="0" rtlCol="0"/>
            <a:lstStyle/>
            <a:p>
              <a:endParaRPr/>
            </a:p>
          </p:txBody>
        </p:sp>
        <p:pic>
          <p:nvPicPr>
            <p:cNvPr id="125" name="object 29">
              <a:extLst>
                <a:ext uri="{FF2B5EF4-FFF2-40B4-BE49-F238E27FC236}">
                  <a16:creationId xmlns:a16="http://schemas.microsoft.com/office/drawing/2014/main" id="{412D9D91-56DE-4D24-B38D-78883A47EB56}"/>
                </a:ext>
              </a:extLst>
            </p:cNvPr>
            <p:cNvPicPr/>
            <p:nvPr/>
          </p:nvPicPr>
          <p:blipFill>
            <a:blip r:embed="rId9" cstate="print"/>
            <a:stretch>
              <a:fillRect/>
            </a:stretch>
          </p:blipFill>
          <p:spPr>
            <a:xfrm>
              <a:off x="4671495" y="2333860"/>
              <a:ext cx="109307" cy="140667"/>
            </a:xfrm>
            <a:prstGeom prst="rect">
              <a:avLst/>
            </a:prstGeom>
          </p:spPr>
        </p:pic>
        <p:sp>
          <p:nvSpPr>
            <p:cNvPr id="126" name="object 30">
              <a:extLst>
                <a:ext uri="{FF2B5EF4-FFF2-40B4-BE49-F238E27FC236}">
                  <a16:creationId xmlns:a16="http://schemas.microsoft.com/office/drawing/2014/main" id="{86F201A2-9B18-4E4F-9D4A-89530BBFAF8F}"/>
                </a:ext>
              </a:extLst>
            </p:cNvPr>
            <p:cNvSpPr/>
            <p:nvPr/>
          </p:nvSpPr>
          <p:spPr>
            <a:xfrm>
              <a:off x="5519723" y="1771439"/>
              <a:ext cx="788670" cy="786765"/>
            </a:xfrm>
            <a:custGeom>
              <a:avLst/>
              <a:gdLst/>
              <a:ahLst/>
              <a:cxnLst/>
              <a:rect l="l" t="t" r="r" b="b"/>
              <a:pathLst>
                <a:path w="788670" h="786764">
                  <a:moveTo>
                    <a:pt x="788123" y="786184"/>
                  </a:moveTo>
                  <a:lnTo>
                    <a:pt x="0" y="786184"/>
                  </a:lnTo>
                  <a:lnTo>
                    <a:pt x="0" y="0"/>
                  </a:lnTo>
                  <a:lnTo>
                    <a:pt x="788123" y="0"/>
                  </a:lnTo>
                  <a:lnTo>
                    <a:pt x="788123" y="786184"/>
                  </a:lnTo>
                  <a:close/>
                </a:path>
              </a:pathLst>
            </a:custGeom>
            <a:solidFill>
              <a:srgbClr val="E7EED7"/>
            </a:solidFill>
          </p:spPr>
          <p:txBody>
            <a:bodyPr wrap="square" lIns="0" tIns="0" rIns="0" bIns="0" rtlCol="0"/>
            <a:lstStyle/>
            <a:p>
              <a:endParaRPr/>
            </a:p>
          </p:txBody>
        </p:sp>
        <p:sp>
          <p:nvSpPr>
            <p:cNvPr id="127" name="object 31">
              <a:extLst>
                <a:ext uri="{FF2B5EF4-FFF2-40B4-BE49-F238E27FC236}">
                  <a16:creationId xmlns:a16="http://schemas.microsoft.com/office/drawing/2014/main" id="{854E3203-C5A6-4DE3-BF0E-A8B2E35AB188}"/>
                </a:ext>
              </a:extLst>
            </p:cNvPr>
            <p:cNvSpPr/>
            <p:nvPr/>
          </p:nvSpPr>
          <p:spPr>
            <a:xfrm>
              <a:off x="5519723" y="1771439"/>
              <a:ext cx="788670" cy="786765"/>
            </a:xfrm>
            <a:custGeom>
              <a:avLst/>
              <a:gdLst/>
              <a:ahLst/>
              <a:cxnLst/>
              <a:rect l="l" t="t" r="r" b="b"/>
              <a:pathLst>
                <a:path w="788670" h="786764">
                  <a:moveTo>
                    <a:pt x="0" y="0"/>
                  </a:moveTo>
                  <a:lnTo>
                    <a:pt x="788123" y="0"/>
                  </a:lnTo>
                  <a:lnTo>
                    <a:pt x="788123" y="786184"/>
                  </a:lnTo>
                  <a:lnTo>
                    <a:pt x="0" y="786184"/>
                  </a:lnTo>
                  <a:lnTo>
                    <a:pt x="0" y="0"/>
                  </a:lnTo>
                  <a:close/>
                </a:path>
              </a:pathLst>
            </a:custGeom>
            <a:ln w="12699">
              <a:solidFill>
                <a:srgbClr val="8BAB42"/>
              </a:solidFill>
            </a:ln>
          </p:spPr>
          <p:txBody>
            <a:bodyPr wrap="square" lIns="0" tIns="0" rIns="0" bIns="0" rtlCol="0"/>
            <a:lstStyle/>
            <a:p>
              <a:endParaRPr/>
            </a:p>
          </p:txBody>
        </p:sp>
      </p:grpSp>
      <p:sp>
        <p:nvSpPr>
          <p:cNvPr id="128" name="object 32">
            <a:extLst>
              <a:ext uri="{FF2B5EF4-FFF2-40B4-BE49-F238E27FC236}">
                <a16:creationId xmlns:a16="http://schemas.microsoft.com/office/drawing/2014/main" id="{1614332E-049D-4CAF-AA16-A63B4F173316}"/>
              </a:ext>
            </a:extLst>
          </p:cNvPr>
          <p:cNvSpPr txBox="1"/>
          <p:nvPr/>
        </p:nvSpPr>
        <p:spPr>
          <a:xfrm>
            <a:off x="5129207" y="2560221"/>
            <a:ext cx="650875" cy="185420"/>
          </a:xfrm>
          <a:prstGeom prst="rect">
            <a:avLst/>
          </a:prstGeom>
        </p:spPr>
        <p:txBody>
          <a:bodyPr vert="horz" wrap="square" lIns="0" tIns="12700" rIns="0" bIns="0" rtlCol="0">
            <a:spAutoFit/>
          </a:bodyPr>
          <a:lstStyle/>
          <a:p>
            <a:pPr marL="12700">
              <a:lnSpc>
                <a:spcPct val="100000"/>
              </a:lnSpc>
              <a:spcBef>
                <a:spcPts val="100"/>
              </a:spcBef>
            </a:pPr>
            <a:r>
              <a:rPr sz="1050" spc="-40" dirty="0">
                <a:latin typeface="Arial MT"/>
                <a:cs typeface="Arial MT"/>
              </a:rPr>
              <a:t>T</a:t>
            </a:r>
            <a:r>
              <a:rPr sz="1050" dirty="0">
                <a:latin typeface="Arial MT"/>
                <a:cs typeface="Arial MT"/>
              </a:rPr>
              <a:t>ranspose</a:t>
            </a:r>
            <a:endParaRPr sz="1050">
              <a:latin typeface="Arial MT"/>
              <a:cs typeface="Arial MT"/>
            </a:endParaRPr>
          </a:p>
        </p:txBody>
      </p:sp>
      <p:sp>
        <p:nvSpPr>
          <p:cNvPr id="129" name="object 33">
            <a:extLst>
              <a:ext uri="{FF2B5EF4-FFF2-40B4-BE49-F238E27FC236}">
                <a16:creationId xmlns:a16="http://schemas.microsoft.com/office/drawing/2014/main" id="{5C24D2CF-34F6-4122-A4F4-E3EF3DF148C4}"/>
              </a:ext>
            </a:extLst>
          </p:cNvPr>
          <p:cNvSpPr txBox="1"/>
          <p:nvPr/>
        </p:nvSpPr>
        <p:spPr>
          <a:xfrm>
            <a:off x="5552640" y="3008430"/>
            <a:ext cx="492759"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softmax</a:t>
            </a:r>
            <a:endParaRPr sz="1050">
              <a:latin typeface="Arial MT"/>
              <a:cs typeface="Arial MT"/>
            </a:endParaRPr>
          </a:p>
        </p:txBody>
      </p:sp>
      <p:sp>
        <p:nvSpPr>
          <p:cNvPr id="130" name="object 34">
            <a:extLst>
              <a:ext uri="{FF2B5EF4-FFF2-40B4-BE49-F238E27FC236}">
                <a16:creationId xmlns:a16="http://schemas.microsoft.com/office/drawing/2014/main" id="{AA0014F6-CE81-469D-A8E7-FC6901DA86E8}"/>
              </a:ext>
            </a:extLst>
          </p:cNvPr>
          <p:cNvSpPr txBox="1"/>
          <p:nvPr/>
        </p:nvSpPr>
        <p:spPr>
          <a:xfrm>
            <a:off x="6004916" y="2356642"/>
            <a:ext cx="1163320" cy="34544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Attention</a:t>
            </a:r>
            <a:r>
              <a:rPr sz="1050" b="1" spc="-55" dirty="0">
                <a:latin typeface="Arial"/>
                <a:cs typeface="Arial"/>
              </a:rPr>
              <a:t> </a:t>
            </a:r>
            <a:r>
              <a:rPr sz="1050" b="1" spc="-10" dirty="0">
                <a:latin typeface="Arial"/>
                <a:cs typeface="Arial"/>
              </a:rPr>
              <a:t>Weights</a:t>
            </a:r>
            <a:endParaRPr sz="1050">
              <a:latin typeface="Arial"/>
              <a:cs typeface="Arial"/>
            </a:endParaRPr>
          </a:p>
          <a:p>
            <a:pPr marL="59690">
              <a:lnSpc>
                <a:spcPct val="100000"/>
              </a:lnSpc>
            </a:pPr>
            <a:r>
              <a:rPr sz="1050" dirty="0">
                <a:latin typeface="Arial MT"/>
                <a:cs typeface="Arial MT"/>
              </a:rPr>
              <a:t>(H</a:t>
            </a:r>
            <a:r>
              <a:rPr sz="1050" spc="-20" dirty="0">
                <a:latin typeface="Arial MT"/>
                <a:cs typeface="Arial MT"/>
              </a:rPr>
              <a:t> </a:t>
            </a:r>
            <a:r>
              <a:rPr sz="1050" dirty="0">
                <a:latin typeface="Arial MT"/>
                <a:cs typeface="Arial MT"/>
              </a:rPr>
              <a:t>x</a:t>
            </a:r>
            <a:r>
              <a:rPr sz="1050" spc="-20" dirty="0">
                <a:latin typeface="Arial MT"/>
                <a:cs typeface="Arial MT"/>
              </a:rPr>
              <a:t> </a:t>
            </a:r>
            <a:r>
              <a:rPr sz="1050" spc="-5" dirty="0">
                <a:latin typeface="Arial MT"/>
                <a:cs typeface="Arial MT"/>
              </a:rPr>
              <a:t>W)</a:t>
            </a:r>
            <a:r>
              <a:rPr sz="1050" spc="-15" dirty="0">
                <a:latin typeface="Arial MT"/>
                <a:cs typeface="Arial MT"/>
              </a:rPr>
              <a:t> </a:t>
            </a:r>
            <a:r>
              <a:rPr sz="1050" dirty="0">
                <a:latin typeface="Arial MT"/>
                <a:cs typeface="Arial MT"/>
              </a:rPr>
              <a:t>x</a:t>
            </a:r>
            <a:r>
              <a:rPr sz="1050" spc="-20" dirty="0">
                <a:latin typeface="Arial MT"/>
                <a:cs typeface="Arial MT"/>
              </a:rPr>
              <a:t> </a:t>
            </a:r>
            <a:r>
              <a:rPr sz="1050" dirty="0">
                <a:latin typeface="Arial MT"/>
                <a:cs typeface="Arial MT"/>
              </a:rPr>
              <a:t>(H</a:t>
            </a:r>
            <a:r>
              <a:rPr sz="1050" spc="-20" dirty="0">
                <a:latin typeface="Arial MT"/>
                <a:cs typeface="Arial MT"/>
              </a:rPr>
              <a:t> </a:t>
            </a:r>
            <a:r>
              <a:rPr sz="1050" dirty="0">
                <a:latin typeface="Arial MT"/>
                <a:cs typeface="Arial MT"/>
              </a:rPr>
              <a:t>x</a:t>
            </a:r>
            <a:r>
              <a:rPr sz="1050" spc="-15" dirty="0">
                <a:latin typeface="Arial MT"/>
                <a:cs typeface="Arial MT"/>
              </a:rPr>
              <a:t> </a:t>
            </a:r>
            <a:r>
              <a:rPr sz="1050" spc="-5" dirty="0">
                <a:latin typeface="Arial MT"/>
                <a:cs typeface="Arial MT"/>
              </a:rPr>
              <a:t>W)</a:t>
            </a:r>
            <a:endParaRPr sz="1050">
              <a:latin typeface="Arial MT"/>
              <a:cs typeface="Arial MT"/>
            </a:endParaRPr>
          </a:p>
        </p:txBody>
      </p:sp>
      <p:sp>
        <p:nvSpPr>
          <p:cNvPr id="131" name="object 35">
            <a:extLst>
              <a:ext uri="{FF2B5EF4-FFF2-40B4-BE49-F238E27FC236}">
                <a16:creationId xmlns:a16="http://schemas.microsoft.com/office/drawing/2014/main" id="{C1B863B5-D92D-4BEC-AAE7-883A8FDBC65D}"/>
              </a:ext>
            </a:extLst>
          </p:cNvPr>
          <p:cNvSpPr/>
          <p:nvPr/>
        </p:nvSpPr>
        <p:spPr>
          <a:xfrm>
            <a:off x="6410418" y="4714121"/>
            <a:ext cx="294005" cy="294005"/>
          </a:xfrm>
          <a:custGeom>
            <a:avLst/>
            <a:gdLst/>
            <a:ahLst/>
            <a:cxnLst/>
            <a:rect l="l" t="t" r="r" b="b"/>
            <a:pathLst>
              <a:path w="294004" h="294004">
                <a:moveTo>
                  <a:pt x="0" y="146832"/>
                </a:moveTo>
                <a:lnTo>
                  <a:pt x="7485" y="100422"/>
                </a:lnTo>
                <a:lnTo>
                  <a:pt x="28330" y="60115"/>
                </a:lnTo>
                <a:lnTo>
                  <a:pt x="60115" y="28330"/>
                </a:lnTo>
                <a:lnTo>
                  <a:pt x="100422" y="7485"/>
                </a:lnTo>
                <a:lnTo>
                  <a:pt x="146832" y="0"/>
                </a:lnTo>
                <a:lnTo>
                  <a:pt x="203023" y="11177"/>
                </a:lnTo>
                <a:lnTo>
                  <a:pt x="250659" y="43006"/>
                </a:lnTo>
                <a:lnTo>
                  <a:pt x="282488" y="90642"/>
                </a:lnTo>
                <a:lnTo>
                  <a:pt x="293665" y="146832"/>
                </a:lnTo>
                <a:lnTo>
                  <a:pt x="286180" y="193243"/>
                </a:lnTo>
                <a:lnTo>
                  <a:pt x="265335" y="233550"/>
                </a:lnTo>
                <a:lnTo>
                  <a:pt x="233550" y="265335"/>
                </a:lnTo>
                <a:lnTo>
                  <a:pt x="193243" y="286180"/>
                </a:lnTo>
                <a:lnTo>
                  <a:pt x="146832" y="293665"/>
                </a:lnTo>
                <a:lnTo>
                  <a:pt x="100422" y="286180"/>
                </a:lnTo>
                <a:lnTo>
                  <a:pt x="60115" y="265335"/>
                </a:lnTo>
                <a:lnTo>
                  <a:pt x="28330" y="233550"/>
                </a:lnTo>
                <a:lnTo>
                  <a:pt x="7485" y="193243"/>
                </a:lnTo>
                <a:lnTo>
                  <a:pt x="0" y="146832"/>
                </a:lnTo>
                <a:close/>
              </a:path>
            </a:pathLst>
          </a:custGeom>
          <a:ln w="25399">
            <a:solidFill>
              <a:srgbClr val="000000"/>
            </a:solidFill>
          </a:ln>
        </p:spPr>
        <p:txBody>
          <a:bodyPr wrap="square" lIns="0" tIns="0" rIns="0" bIns="0" rtlCol="0"/>
          <a:lstStyle/>
          <a:p>
            <a:endParaRPr/>
          </a:p>
        </p:txBody>
      </p:sp>
      <p:sp>
        <p:nvSpPr>
          <p:cNvPr id="132" name="object 36">
            <a:extLst>
              <a:ext uri="{FF2B5EF4-FFF2-40B4-BE49-F238E27FC236}">
                <a16:creationId xmlns:a16="http://schemas.microsoft.com/office/drawing/2014/main" id="{08729746-BDF8-4DB9-BA38-A49A7AD83249}"/>
              </a:ext>
            </a:extLst>
          </p:cNvPr>
          <p:cNvSpPr txBox="1"/>
          <p:nvPr/>
        </p:nvSpPr>
        <p:spPr>
          <a:xfrm>
            <a:off x="6526450" y="4701950"/>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grpSp>
        <p:nvGrpSpPr>
          <p:cNvPr id="133" name="object 37">
            <a:extLst>
              <a:ext uri="{FF2B5EF4-FFF2-40B4-BE49-F238E27FC236}">
                <a16:creationId xmlns:a16="http://schemas.microsoft.com/office/drawing/2014/main" id="{9EA148EA-6321-4DEB-BF6F-0D51D0664E30}"/>
              </a:ext>
            </a:extLst>
          </p:cNvPr>
          <p:cNvGrpSpPr/>
          <p:nvPr/>
        </p:nvGrpSpPr>
        <p:grpSpPr>
          <a:xfrm>
            <a:off x="5048709" y="3628656"/>
            <a:ext cx="2533015" cy="1447800"/>
            <a:chOff x="4405242" y="2544923"/>
            <a:chExt cx="2533015" cy="1447800"/>
          </a:xfrm>
        </p:grpSpPr>
        <p:sp>
          <p:nvSpPr>
            <p:cNvPr id="134" name="object 38">
              <a:extLst>
                <a:ext uri="{FF2B5EF4-FFF2-40B4-BE49-F238E27FC236}">
                  <a16:creationId xmlns:a16="http://schemas.microsoft.com/office/drawing/2014/main" id="{31489D22-EF1C-40AA-9BA0-2A5CC8AD64DE}"/>
                </a:ext>
              </a:extLst>
            </p:cNvPr>
            <p:cNvSpPr/>
            <p:nvPr/>
          </p:nvSpPr>
          <p:spPr>
            <a:xfrm>
              <a:off x="5913785" y="2557623"/>
              <a:ext cx="0" cy="920750"/>
            </a:xfrm>
            <a:custGeom>
              <a:avLst/>
              <a:gdLst/>
              <a:ahLst/>
              <a:cxnLst/>
              <a:rect l="l" t="t" r="r" b="b"/>
              <a:pathLst>
                <a:path h="920750">
                  <a:moveTo>
                    <a:pt x="0" y="0"/>
                  </a:moveTo>
                  <a:lnTo>
                    <a:pt x="0" y="920399"/>
                  </a:lnTo>
                </a:path>
              </a:pathLst>
            </a:custGeom>
            <a:ln w="25399">
              <a:solidFill>
                <a:srgbClr val="000000"/>
              </a:solidFill>
            </a:ln>
          </p:spPr>
          <p:txBody>
            <a:bodyPr wrap="square" lIns="0" tIns="0" rIns="0" bIns="0" rtlCol="0"/>
            <a:lstStyle/>
            <a:p>
              <a:endParaRPr/>
            </a:p>
          </p:txBody>
        </p:sp>
        <p:pic>
          <p:nvPicPr>
            <p:cNvPr id="135" name="object 39">
              <a:extLst>
                <a:ext uri="{FF2B5EF4-FFF2-40B4-BE49-F238E27FC236}">
                  <a16:creationId xmlns:a16="http://schemas.microsoft.com/office/drawing/2014/main" id="{605521EC-ADAD-43EC-B22F-AA84FC1F27A9}"/>
                </a:ext>
              </a:extLst>
            </p:cNvPr>
            <p:cNvPicPr/>
            <p:nvPr/>
          </p:nvPicPr>
          <p:blipFill>
            <a:blip r:embed="rId8" cstate="print"/>
            <a:stretch>
              <a:fillRect/>
            </a:stretch>
          </p:blipFill>
          <p:spPr>
            <a:xfrm>
              <a:off x="5859131" y="3465323"/>
              <a:ext cx="109307" cy="140667"/>
            </a:xfrm>
            <a:prstGeom prst="rect">
              <a:avLst/>
            </a:prstGeom>
          </p:spPr>
        </p:pic>
        <p:sp>
          <p:nvSpPr>
            <p:cNvPr id="136" name="object 40">
              <a:extLst>
                <a:ext uri="{FF2B5EF4-FFF2-40B4-BE49-F238E27FC236}">
                  <a16:creationId xmlns:a16="http://schemas.microsoft.com/office/drawing/2014/main" id="{41C3D357-E75A-493F-ABC3-F76846A907B3}"/>
                </a:ext>
              </a:extLst>
            </p:cNvPr>
            <p:cNvSpPr/>
            <p:nvPr/>
          </p:nvSpPr>
          <p:spPr>
            <a:xfrm>
              <a:off x="4417942" y="3776009"/>
              <a:ext cx="1196975" cy="1270"/>
            </a:xfrm>
            <a:custGeom>
              <a:avLst/>
              <a:gdLst/>
              <a:ahLst/>
              <a:cxnLst/>
              <a:rect l="l" t="t" r="r" b="b"/>
              <a:pathLst>
                <a:path w="1196975" h="1270">
                  <a:moveTo>
                    <a:pt x="0" y="0"/>
                  </a:moveTo>
                  <a:lnTo>
                    <a:pt x="1196699" y="1064"/>
                  </a:lnTo>
                </a:path>
              </a:pathLst>
            </a:custGeom>
            <a:ln w="25399">
              <a:solidFill>
                <a:srgbClr val="000000"/>
              </a:solidFill>
            </a:ln>
          </p:spPr>
          <p:txBody>
            <a:bodyPr wrap="square" lIns="0" tIns="0" rIns="0" bIns="0" rtlCol="0"/>
            <a:lstStyle/>
            <a:p>
              <a:endParaRPr/>
            </a:p>
          </p:txBody>
        </p:sp>
        <p:pic>
          <p:nvPicPr>
            <p:cNvPr id="137" name="object 41">
              <a:extLst>
                <a:ext uri="{FF2B5EF4-FFF2-40B4-BE49-F238E27FC236}">
                  <a16:creationId xmlns:a16="http://schemas.microsoft.com/office/drawing/2014/main" id="{1A7A3F1E-CB5F-4EBC-BD37-35BB09258248}"/>
                </a:ext>
              </a:extLst>
            </p:cNvPr>
            <p:cNvPicPr/>
            <p:nvPr/>
          </p:nvPicPr>
          <p:blipFill>
            <a:blip r:embed="rId10" cstate="print"/>
            <a:stretch>
              <a:fillRect/>
            </a:stretch>
          </p:blipFill>
          <p:spPr>
            <a:xfrm>
              <a:off x="5601905" y="3722420"/>
              <a:ext cx="140704" cy="109307"/>
            </a:xfrm>
            <a:prstGeom prst="rect">
              <a:avLst/>
            </a:prstGeom>
          </p:spPr>
        </p:pic>
        <p:sp>
          <p:nvSpPr>
            <p:cNvPr id="138" name="object 42">
              <a:extLst>
                <a:ext uri="{FF2B5EF4-FFF2-40B4-BE49-F238E27FC236}">
                  <a16:creationId xmlns:a16="http://schemas.microsoft.com/office/drawing/2014/main" id="{70664DED-AB85-4BDA-ADE3-288E14257BBB}"/>
                </a:ext>
              </a:extLst>
            </p:cNvPr>
            <p:cNvSpPr/>
            <p:nvPr/>
          </p:nvSpPr>
          <p:spPr>
            <a:xfrm>
              <a:off x="6398189" y="3569445"/>
              <a:ext cx="436880" cy="410845"/>
            </a:xfrm>
            <a:custGeom>
              <a:avLst/>
              <a:gdLst/>
              <a:ahLst/>
              <a:cxnLst/>
              <a:rect l="l" t="t" r="r" b="b"/>
              <a:pathLst>
                <a:path w="436879" h="410845">
                  <a:moveTo>
                    <a:pt x="436446" y="410316"/>
                  </a:moveTo>
                  <a:lnTo>
                    <a:pt x="0" y="410316"/>
                  </a:lnTo>
                  <a:lnTo>
                    <a:pt x="0" y="0"/>
                  </a:lnTo>
                  <a:lnTo>
                    <a:pt x="436446" y="0"/>
                  </a:lnTo>
                  <a:lnTo>
                    <a:pt x="436446" y="410316"/>
                  </a:lnTo>
                  <a:close/>
                </a:path>
              </a:pathLst>
            </a:custGeom>
            <a:solidFill>
              <a:srgbClr val="E7EED7"/>
            </a:solidFill>
          </p:spPr>
          <p:txBody>
            <a:bodyPr wrap="square" lIns="0" tIns="0" rIns="0" bIns="0" rtlCol="0"/>
            <a:lstStyle/>
            <a:p>
              <a:endParaRPr/>
            </a:p>
          </p:txBody>
        </p:sp>
        <p:sp>
          <p:nvSpPr>
            <p:cNvPr id="139" name="object 43">
              <a:extLst>
                <a:ext uri="{FF2B5EF4-FFF2-40B4-BE49-F238E27FC236}">
                  <a16:creationId xmlns:a16="http://schemas.microsoft.com/office/drawing/2014/main" id="{C87F5D23-EDED-441E-9845-611646759BD7}"/>
                </a:ext>
              </a:extLst>
            </p:cNvPr>
            <p:cNvSpPr/>
            <p:nvPr/>
          </p:nvSpPr>
          <p:spPr>
            <a:xfrm>
              <a:off x="6834636" y="3479126"/>
              <a:ext cx="90805" cy="501015"/>
            </a:xfrm>
            <a:custGeom>
              <a:avLst/>
              <a:gdLst/>
              <a:ahLst/>
              <a:cxnLst/>
              <a:rect l="l" t="t" r="r" b="b"/>
              <a:pathLst>
                <a:path w="90804" h="501014">
                  <a:moveTo>
                    <a:pt x="0" y="500635"/>
                  </a:moveTo>
                  <a:lnTo>
                    <a:pt x="0" y="90319"/>
                  </a:lnTo>
                  <a:lnTo>
                    <a:pt x="90320" y="0"/>
                  </a:lnTo>
                  <a:lnTo>
                    <a:pt x="90320" y="410315"/>
                  </a:lnTo>
                  <a:lnTo>
                    <a:pt x="0" y="500635"/>
                  </a:lnTo>
                  <a:close/>
                </a:path>
              </a:pathLst>
            </a:custGeom>
            <a:solidFill>
              <a:srgbClr val="B8BEAB"/>
            </a:solidFill>
          </p:spPr>
          <p:txBody>
            <a:bodyPr wrap="square" lIns="0" tIns="0" rIns="0" bIns="0" rtlCol="0"/>
            <a:lstStyle/>
            <a:p>
              <a:endParaRPr/>
            </a:p>
          </p:txBody>
        </p:sp>
        <p:sp>
          <p:nvSpPr>
            <p:cNvPr id="140" name="object 44">
              <a:extLst>
                <a:ext uri="{FF2B5EF4-FFF2-40B4-BE49-F238E27FC236}">
                  <a16:creationId xmlns:a16="http://schemas.microsoft.com/office/drawing/2014/main" id="{4475F3C6-2932-4408-8E80-552C4CE31924}"/>
                </a:ext>
              </a:extLst>
            </p:cNvPr>
            <p:cNvSpPr/>
            <p:nvPr/>
          </p:nvSpPr>
          <p:spPr>
            <a:xfrm>
              <a:off x="6398189" y="3479126"/>
              <a:ext cx="527050" cy="90805"/>
            </a:xfrm>
            <a:custGeom>
              <a:avLst/>
              <a:gdLst/>
              <a:ahLst/>
              <a:cxnLst/>
              <a:rect l="l" t="t" r="r" b="b"/>
              <a:pathLst>
                <a:path w="527050" h="90804">
                  <a:moveTo>
                    <a:pt x="436446" y="90319"/>
                  </a:moveTo>
                  <a:lnTo>
                    <a:pt x="0" y="90319"/>
                  </a:lnTo>
                  <a:lnTo>
                    <a:pt x="90319" y="0"/>
                  </a:lnTo>
                  <a:lnTo>
                    <a:pt x="526767" y="0"/>
                  </a:lnTo>
                  <a:lnTo>
                    <a:pt x="436446" y="90319"/>
                  </a:lnTo>
                  <a:close/>
                </a:path>
              </a:pathLst>
            </a:custGeom>
            <a:solidFill>
              <a:srgbClr val="EBF1DE"/>
            </a:solidFill>
          </p:spPr>
          <p:txBody>
            <a:bodyPr wrap="square" lIns="0" tIns="0" rIns="0" bIns="0" rtlCol="0"/>
            <a:lstStyle/>
            <a:p>
              <a:endParaRPr/>
            </a:p>
          </p:txBody>
        </p:sp>
        <p:sp>
          <p:nvSpPr>
            <p:cNvPr id="141" name="object 45">
              <a:extLst>
                <a:ext uri="{FF2B5EF4-FFF2-40B4-BE49-F238E27FC236}">
                  <a16:creationId xmlns:a16="http://schemas.microsoft.com/office/drawing/2014/main" id="{ED8B894E-ACEE-4109-9103-29737128C24B}"/>
                </a:ext>
              </a:extLst>
            </p:cNvPr>
            <p:cNvSpPr/>
            <p:nvPr/>
          </p:nvSpPr>
          <p:spPr>
            <a:xfrm>
              <a:off x="6398189" y="3479126"/>
              <a:ext cx="527050" cy="501015"/>
            </a:xfrm>
            <a:custGeom>
              <a:avLst/>
              <a:gdLst/>
              <a:ahLst/>
              <a:cxnLst/>
              <a:rect l="l" t="t" r="r" b="b"/>
              <a:pathLst>
                <a:path w="527050" h="501014">
                  <a:moveTo>
                    <a:pt x="0" y="90319"/>
                  </a:moveTo>
                  <a:lnTo>
                    <a:pt x="90319" y="0"/>
                  </a:lnTo>
                  <a:lnTo>
                    <a:pt x="526767" y="0"/>
                  </a:lnTo>
                  <a:lnTo>
                    <a:pt x="526767" y="410315"/>
                  </a:lnTo>
                  <a:lnTo>
                    <a:pt x="436446" y="500635"/>
                  </a:lnTo>
                  <a:lnTo>
                    <a:pt x="0" y="500635"/>
                  </a:lnTo>
                  <a:lnTo>
                    <a:pt x="0" y="90319"/>
                  </a:lnTo>
                  <a:close/>
                </a:path>
                <a:path w="527050" h="501014">
                  <a:moveTo>
                    <a:pt x="0" y="90319"/>
                  </a:moveTo>
                  <a:lnTo>
                    <a:pt x="436446" y="90319"/>
                  </a:lnTo>
                  <a:lnTo>
                    <a:pt x="526767" y="0"/>
                  </a:lnTo>
                </a:path>
                <a:path w="527050" h="501014">
                  <a:moveTo>
                    <a:pt x="436446" y="90319"/>
                  </a:moveTo>
                  <a:lnTo>
                    <a:pt x="436446" y="500635"/>
                  </a:lnTo>
                </a:path>
              </a:pathLst>
            </a:custGeom>
            <a:ln w="25399">
              <a:solidFill>
                <a:srgbClr val="8BAB42"/>
              </a:solidFill>
            </a:ln>
          </p:spPr>
          <p:txBody>
            <a:bodyPr wrap="square" lIns="0" tIns="0" rIns="0" bIns="0" rtlCol="0"/>
            <a:lstStyle/>
            <a:p>
              <a:endParaRPr/>
            </a:p>
          </p:txBody>
        </p:sp>
        <p:pic>
          <p:nvPicPr>
            <p:cNvPr id="142" name="object 46">
              <a:extLst>
                <a:ext uri="{FF2B5EF4-FFF2-40B4-BE49-F238E27FC236}">
                  <a16:creationId xmlns:a16="http://schemas.microsoft.com/office/drawing/2014/main" id="{1ECF2FDC-A392-4962-BD78-E5F196293D12}"/>
                </a:ext>
              </a:extLst>
            </p:cNvPr>
            <p:cNvPicPr/>
            <p:nvPr/>
          </p:nvPicPr>
          <p:blipFill>
            <a:blip r:embed="rId11" cstate="print"/>
            <a:stretch>
              <a:fillRect/>
            </a:stretch>
          </p:blipFill>
          <p:spPr>
            <a:xfrm>
              <a:off x="6047918" y="3721088"/>
              <a:ext cx="325768" cy="109305"/>
            </a:xfrm>
            <a:prstGeom prst="rect">
              <a:avLst/>
            </a:prstGeom>
          </p:spPr>
        </p:pic>
      </p:grpSp>
      <p:sp>
        <p:nvSpPr>
          <p:cNvPr id="143" name="object 47">
            <a:extLst>
              <a:ext uri="{FF2B5EF4-FFF2-40B4-BE49-F238E27FC236}">
                <a16:creationId xmlns:a16="http://schemas.microsoft.com/office/drawing/2014/main" id="{9EAEB131-516A-4F86-975A-39E43B6A39F2}"/>
              </a:ext>
            </a:extLst>
          </p:cNvPr>
          <p:cNvSpPr txBox="1"/>
          <p:nvPr/>
        </p:nvSpPr>
        <p:spPr>
          <a:xfrm>
            <a:off x="7024337" y="4229956"/>
            <a:ext cx="64960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grpSp>
        <p:nvGrpSpPr>
          <p:cNvPr id="144" name="object 48">
            <a:extLst>
              <a:ext uri="{FF2B5EF4-FFF2-40B4-BE49-F238E27FC236}">
                <a16:creationId xmlns:a16="http://schemas.microsoft.com/office/drawing/2014/main" id="{A0AC4E82-11DD-424B-A90B-0734EBA7D0F7}"/>
              </a:ext>
            </a:extLst>
          </p:cNvPr>
          <p:cNvGrpSpPr/>
          <p:nvPr/>
        </p:nvGrpSpPr>
        <p:grpSpPr>
          <a:xfrm>
            <a:off x="2697494" y="2593972"/>
            <a:ext cx="5708650" cy="2574290"/>
            <a:chOff x="2054027" y="1510239"/>
            <a:chExt cx="5708650" cy="2574290"/>
          </a:xfrm>
        </p:grpSpPr>
        <p:sp>
          <p:nvSpPr>
            <p:cNvPr id="145" name="object 49">
              <a:extLst>
                <a:ext uri="{FF2B5EF4-FFF2-40B4-BE49-F238E27FC236}">
                  <a16:creationId xmlns:a16="http://schemas.microsoft.com/office/drawing/2014/main" id="{9A41FB07-0634-4BAE-9BFF-D270C5496496}"/>
                </a:ext>
              </a:extLst>
            </p:cNvPr>
            <p:cNvSpPr/>
            <p:nvPr/>
          </p:nvSpPr>
          <p:spPr>
            <a:xfrm>
              <a:off x="2066727" y="2499157"/>
              <a:ext cx="436880" cy="410845"/>
            </a:xfrm>
            <a:custGeom>
              <a:avLst/>
              <a:gdLst/>
              <a:ahLst/>
              <a:cxnLst/>
              <a:rect l="l" t="t" r="r" b="b"/>
              <a:pathLst>
                <a:path w="436880"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46" name="object 50">
              <a:extLst>
                <a:ext uri="{FF2B5EF4-FFF2-40B4-BE49-F238E27FC236}">
                  <a16:creationId xmlns:a16="http://schemas.microsoft.com/office/drawing/2014/main" id="{628DA85F-26CC-4E35-995E-EAD3E0123A54}"/>
                </a:ext>
              </a:extLst>
            </p:cNvPr>
            <p:cNvSpPr/>
            <p:nvPr/>
          </p:nvSpPr>
          <p:spPr>
            <a:xfrm>
              <a:off x="2503175" y="2408838"/>
              <a:ext cx="90805" cy="501015"/>
            </a:xfrm>
            <a:custGeom>
              <a:avLst/>
              <a:gdLst/>
              <a:ahLst/>
              <a:cxnLst/>
              <a:rect l="l" t="t" r="r" b="b"/>
              <a:pathLst>
                <a:path w="90805"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47" name="object 51">
              <a:extLst>
                <a:ext uri="{FF2B5EF4-FFF2-40B4-BE49-F238E27FC236}">
                  <a16:creationId xmlns:a16="http://schemas.microsoft.com/office/drawing/2014/main" id="{8A0A9795-3F7B-49C7-B02C-F11DA0A74181}"/>
                </a:ext>
              </a:extLst>
            </p:cNvPr>
            <p:cNvSpPr/>
            <p:nvPr/>
          </p:nvSpPr>
          <p:spPr>
            <a:xfrm>
              <a:off x="2066727" y="2408838"/>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48" name="object 52">
              <a:extLst>
                <a:ext uri="{FF2B5EF4-FFF2-40B4-BE49-F238E27FC236}">
                  <a16:creationId xmlns:a16="http://schemas.microsoft.com/office/drawing/2014/main" id="{8B2D6DCB-7613-4852-861F-46D63CDD73BF}"/>
                </a:ext>
              </a:extLst>
            </p:cNvPr>
            <p:cNvSpPr/>
            <p:nvPr/>
          </p:nvSpPr>
          <p:spPr>
            <a:xfrm>
              <a:off x="2066727" y="2408838"/>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49" name="object 53">
              <a:extLst>
                <a:ext uri="{FF2B5EF4-FFF2-40B4-BE49-F238E27FC236}">
                  <a16:creationId xmlns:a16="http://schemas.microsoft.com/office/drawing/2014/main" id="{1DA837AF-25AE-4384-9E6B-002638D936FD}"/>
                </a:ext>
              </a:extLst>
            </p:cNvPr>
            <p:cNvSpPr/>
            <p:nvPr/>
          </p:nvSpPr>
          <p:spPr>
            <a:xfrm>
              <a:off x="3901979" y="1613258"/>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50" name="object 54">
              <a:extLst>
                <a:ext uri="{FF2B5EF4-FFF2-40B4-BE49-F238E27FC236}">
                  <a16:creationId xmlns:a16="http://schemas.microsoft.com/office/drawing/2014/main" id="{FCF726EA-3D2E-42F8-B41F-04DDE8FF6E02}"/>
                </a:ext>
              </a:extLst>
            </p:cNvPr>
            <p:cNvSpPr/>
            <p:nvPr/>
          </p:nvSpPr>
          <p:spPr>
            <a:xfrm>
              <a:off x="4338427" y="1522939"/>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1" name="object 55">
              <a:extLst>
                <a:ext uri="{FF2B5EF4-FFF2-40B4-BE49-F238E27FC236}">
                  <a16:creationId xmlns:a16="http://schemas.microsoft.com/office/drawing/2014/main" id="{10F5D92E-17EC-4235-8642-90B401F2FA70}"/>
                </a:ext>
              </a:extLst>
            </p:cNvPr>
            <p:cNvSpPr/>
            <p:nvPr/>
          </p:nvSpPr>
          <p:spPr>
            <a:xfrm>
              <a:off x="3901979" y="1522939"/>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52" name="object 56">
              <a:extLst>
                <a:ext uri="{FF2B5EF4-FFF2-40B4-BE49-F238E27FC236}">
                  <a16:creationId xmlns:a16="http://schemas.microsoft.com/office/drawing/2014/main" id="{AB27A36C-860D-472A-ADC0-FD1464433B6B}"/>
                </a:ext>
              </a:extLst>
            </p:cNvPr>
            <p:cNvSpPr/>
            <p:nvPr/>
          </p:nvSpPr>
          <p:spPr>
            <a:xfrm>
              <a:off x="3901979" y="1522939"/>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53" name="object 57">
              <a:extLst>
                <a:ext uri="{FF2B5EF4-FFF2-40B4-BE49-F238E27FC236}">
                  <a16:creationId xmlns:a16="http://schemas.microsoft.com/office/drawing/2014/main" id="{664E59E7-467A-423B-80D6-4DA23EEF0979}"/>
                </a:ext>
              </a:extLst>
            </p:cNvPr>
            <p:cNvSpPr/>
            <p:nvPr/>
          </p:nvSpPr>
          <p:spPr>
            <a:xfrm>
              <a:off x="3892481" y="2637689"/>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54" name="object 58">
              <a:extLst>
                <a:ext uri="{FF2B5EF4-FFF2-40B4-BE49-F238E27FC236}">
                  <a16:creationId xmlns:a16="http://schemas.microsoft.com/office/drawing/2014/main" id="{20B76DA1-C8EC-4871-BBBB-7CF136E23091}"/>
                </a:ext>
              </a:extLst>
            </p:cNvPr>
            <p:cNvSpPr/>
            <p:nvPr/>
          </p:nvSpPr>
          <p:spPr>
            <a:xfrm>
              <a:off x="4328929" y="2547369"/>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5" name="object 59">
              <a:extLst>
                <a:ext uri="{FF2B5EF4-FFF2-40B4-BE49-F238E27FC236}">
                  <a16:creationId xmlns:a16="http://schemas.microsoft.com/office/drawing/2014/main" id="{65568D1C-4D6F-4002-A2A5-D911DA10D24B}"/>
                </a:ext>
              </a:extLst>
            </p:cNvPr>
            <p:cNvSpPr/>
            <p:nvPr/>
          </p:nvSpPr>
          <p:spPr>
            <a:xfrm>
              <a:off x="3892481" y="2547369"/>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156" name="object 60">
              <a:extLst>
                <a:ext uri="{FF2B5EF4-FFF2-40B4-BE49-F238E27FC236}">
                  <a16:creationId xmlns:a16="http://schemas.microsoft.com/office/drawing/2014/main" id="{88BDC388-0843-492A-AF3A-709014FF9958}"/>
                </a:ext>
              </a:extLst>
            </p:cNvPr>
            <p:cNvSpPr/>
            <p:nvPr/>
          </p:nvSpPr>
          <p:spPr>
            <a:xfrm>
              <a:off x="3892481" y="2547369"/>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57" name="object 61">
              <a:extLst>
                <a:ext uri="{FF2B5EF4-FFF2-40B4-BE49-F238E27FC236}">
                  <a16:creationId xmlns:a16="http://schemas.microsoft.com/office/drawing/2014/main" id="{89EAD6D1-CDAE-4727-ADC7-23C1576A2F33}"/>
                </a:ext>
              </a:extLst>
            </p:cNvPr>
            <p:cNvSpPr/>
            <p:nvPr/>
          </p:nvSpPr>
          <p:spPr>
            <a:xfrm>
              <a:off x="3891174" y="3661172"/>
              <a:ext cx="436880" cy="410845"/>
            </a:xfrm>
            <a:custGeom>
              <a:avLst/>
              <a:gdLst/>
              <a:ahLst/>
              <a:cxnLst/>
              <a:rect l="l" t="t" r="r" b="b"/>
              <a:pathLst>
                <a:path w="436879" h="410845">
                  <a:moveTo>
                    <a:pt x="436447" y="410315"/>
                  </a:moveTo>
                  <a:lnTo>
                    <a:pt x="0" y="410315"/>
                  </a:lnTo>
                  <a:lnTo>
                    <a:pt x="0" y="0"/>
                  </a:lnTo>
                  <a:lnTo>
                    <a:pt x="436447" y="0"/>
                  </a:lnTo>
                  <a:lnTo>
                    <a:pt x="436447" y="410315"/>
                  </a:lnTo>
                  <a:close/>
                </a:path>
              </a:pathLst>
            </a:custGeom>
            <a:solidFill>
              <a:srgbClr val="E7EED7"/>
            </a:solidFill>
          </p:spPr>
          <p:txBody>
            <a:bodyPr wrap="square" lIns="0" tIns="0" rIns="0" bIns="0" rtlCol="0"/>
            <a:lstStyle/>
            <a:p>
              <a:endParaRPr/>
            </a:p>
          </p:txBody>
        </p:sp>
        <p:sp>
          <p:nvSpPr>
            <p:cNvPr id="158" name="object 62">
              <a:extLst>
                <a:ext uri="{FF2B5EF4-FFF2-40B4-BE49-F238E27FC236}">
                  <a16:creationId xmlns:a16="http://schemas.microsoft.com/office/drawing/2014/main" id="{D95835F6-936C-4F17-90D9-2A51559629F4}"/>
                </a:ext>
              </a:extLst>
            </p:cNvPr>
            <p:cNvSpPr/>
            <p:nvPr/>
          </p:nvSpPr>
          <p:spPr>
            <a:xfrm>
              <a:off x="4327622" y="3570852"/>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59" name="object 63">
              <a:extLst>
                <a:ext uri="{FF2B5EF4-FFF2-40B4-BE49-F238E27FC236}">
                  <a16:creationId xmlns:a16="http://schemas.microsoft.com/office/drawing/2014/main" id="{C439CB53-B134-4828-8DEB-1DFED5B4713C}"/>
                </a:ext>
              </a:extLst>
            </p:cNvPr>
            <p:cNvSpPr/>
            <p:nvPr/>
          </p:nvSpPr>
          <p:spPr>
            <a:xfrm>
              <a:off x="3891174" y="3570852"/>
              <a:ext cx="527050" cy="90805"/>
            </a:xfrm>
            <a:custGeom>
              <a:avLst/>
              <a:gdLst/>
              <a:ahLst/>
              <a:cxnLst/>
              <a:rect l="l" t="t" r="r" b="b"/>
              <a:pathLst>
                <a:path w="527050" h="90804">
                  <a:moveTo>
                    <a:pt x="436447" y="90319"/>
                  </a:moveTo>
                  <a:lnTo>
                    <a:pt x="0" y="90319"/>
                  </a:lnTo>
                  <a:lnTo>
                    <a:pt x="90319" y="0"/>
                  </a:lnTo>
                  <a:lnTo>
                    <a:pt x="526767" y="0"/>
                  </a:lnTo>
                  <a:lnTo>
                    <a:pt x="436447" y="90319"/>
                  </a:lnTo>
                  <a:close/>
                </a:path>
              </a:pathLst>
            </a:custGeom>
            <a:solidFill>
              <a:srgbClr val="EBF1DE"/>
            </a:solidFill>
          </p:spPr>
          <p:txBody>
            <a:bodyPr wrap="square" lIns="0" tIns="0" rIns="0" bIns="0" rtlCol="0"/>
            <a:lstStyle/>
            <a:p>
              <a:endParaRPr/>
            </a:p>
          </p:txBody>
        </p:sp>
        <p:sp>
          <p:nvSpPr>
            <p:cNvPr id="160" name="object 64">
              <a:extLst>
                <a:ext uri="{FF2B5EF4-FFF2-40B4-BE49-F238E27FC236}">
                  <a16:creationId xmlns:a16="http://schemas.microsoft.com/office/drawing/2014/main" id="{A7CBBD2E-7393-48A0-9DE1-2691CDCB162B}"/>
                </a:ext>
              </a:extLst>
            </p:cNvPr>
            <p:cNvSpPr/>
            <p:nvPr/>
          </p:nvSpPr>
          <p:spPr>
            <a:xfrm>
              <a:off x="3891174" y="3570852"/>
              <a:ext cx="527050" cy="501015"/>
            </a:xfrm>
            <a:custGeom>
              <a:avLst/>
              <a:gdLst/>
              <a:ahLst/>
              <a:cxnLst/>
              <a:rect l="l" t="t" r="r" b="b"/>
              <a:pathLst>
                <a:path w="527050" h="501014">
                  <a:moveTo>
                    <a:pt x="0" y="90319"/>
                  </a:moveTo>
                  <a:lnTo>
                    <a:pt x="90319" y="0"/>
                  </a:lnTo>
                  <a:lnTo>
                    <a:pt x="526767" y="0"/>
                  </a:lnTo>
                  <a:lnTo>
                    <a:pt x="526767" y="410316"/>
                  </a:lnTo>
                  <a:lnTo>
                    <a:pt x="436447" y="500635"/>
                  </a:lnTo>
                  <a:lnTo>
                    <a:pt x="0" y="500635"/>
                  </a:lnTo>
                  <a:lnTo>
                    <a:pt x="0" y="90319"/>
                  </a:lnTo>
                  <a:close/>
                </a:path>
                <a:path w="527050" h="501014">
                  <a:moveTo>
                    <a:pt x="0" y="90319"/>
                  </a:moveTo>
                  <a:lnTo>
                    <a:pt x="436447" y="90319"/>
                  </a:lnTo>
                  <a:lnTo>
                    <a:pt x="526767"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161" name="object 65">
              <a:extLst>
                <a:ext uri="{FF2B5EF4-FFF2-40B4-BE49-F238E27FC236}">
                  <a16:creationId xmlns:a16="http://schemas.microsoft.com/office/drawing/2014/main" id="{EE3EE220-FE46-4E7D-9B4D-A3AE5CC8BC8D}"/>
                </a:ext>
              </a:extLst>
            </p:cNvPr>
            <p:cNvSpPr/>
            <p:nvPr/>
          </p:nvSpPr>
          <p:spPr>
            <a:xfrm>
              <a:off x="4872894" y="2162578"/>
              <a:ext cx="494665" cy="1905"/>
            </a:xfrm>
            <a:custGeom>
              <a:avLst/>
              <a:gdLst/>
              <a:ahLst/>
              <a:cxnLst/>
              <a:rect l="l" t="t" r="r" b="b"/>
              <a:pathLst>
                <a:path w="494664" h="1905">
                  <a:moveTo>
                    <a:pt x="0" y="0"/>
                  </a:moveTo>
                  <a:lnTo>
                    <a:pt x="494400" y="1605"/>
                  </a:lnTo>
                </a:path>
              </a:pathLst>
            </a:custGeom>
            <a:ln w="25399">
              <a:solidFill>
                <a:srgbClr val="000000"/>
              </a:solidFill>
            </a:ln>
          </p:spPr>
          <p:txBody>
            <a:bodyPr wrap="square" lIns="0" tIns="0" rIns="0" bIns="0" rtlCol="0"/>
            <a:lstStyle/>
            <a:p>
              <a:endParaRPr/>
            </a:p>
          </p:txBody>
        </p:sp>
        <p:pic>
          <p:nvPicPr>
            <p:cNvPr id="162" name="object 66">
              <a:extLst>
                <a:ext uri="{FF2B5EF4-FFF2-40B4-BE49-F238E27FC236}">
                  <a16:creationId xmlns:a16="http://schemas.microsoft.com/office/drawing/2014/main" id="{259C0684-D693-4788-ABB0-04A9456E3E92}"/>
                </a:ext>
              </a:extLst>
            </p:cNvPr>
            <p:cNvPicPr/>
            <p:nvPr/>
          </p:nvPicPr>
          <p:blipFill>
            <a:blip r:embed="rId12" cstate="print"/>
            <a:stretch>
              <a:fillRect/>
            </a:stretch>
          </p:blipFill>
          <p:spPr>
            <a:xfrm>
              <a:off x="5354458" y="2109529"/>
              <a:ext cx="140803" cy="109307"/>
            </a:xfrm>
            <a:prstGeom prst="rect">
              <a:avLst/>
            </a:prstGeom>
          </p:spPr>
        </p:pic>
        <p:sp>
          <p:nvSpPr>
            <p:cNvPr id="163" name="object 67">
              <a:extLst>
                <a:ext uri="{FF2B5EF4-FFF2-40B4-BE49-F238E27FC236}">
                  <a16:creationId xmlns:a16="http://schemas.microsoft.com/office/drawing/2014/main" id="{94CE1905-9CC5-4AAA-A079-2DB61A5F1F43}"/>
                </a:ext>
              </a:extLst>
            </p:cNvPr>
            <p:cNvSpPr/>
            <p:nvPr/>
          </p:nvSpPr>
          <p:spPr>
            <a:xfrm>
              <a:off x="6924956" y="3131084"/>
              <a:ext cx="516890" cy="553720"/>
            </a:xfrm>
            <a:custGeom>
              <a:avLst/>
              <a:gdLst/>
              <a:ahLst/>
              <a:cxnLst/>
              <a:rect l="l" t="t" r="r" b="b"/>
              <a:pathLst>
                <a:path w="516890" h="553720">
                  <a:moveTo>
                    <a:pt x="0" y="553199"/>
                  </a:moveTo>
                  <a:lnTo>
                    <a:pt x="516299" y="553199"/>
                  </a:lnTo>
                  <a:lnTo>
                    <a:pt x="516299" y="0"/>
                  </a:lnTo>
                </a:path>
              </a:pathLst>
            </a:custGeom>
            <a:ln w="25399">
              <a:solidFill>
                <a:srgbClr val="000000"/>
              </a:solidFill>
            </a:ln>
          </p:spPr>
          <p:txBody>
            <a:bodyPr wrap="square" lIns="0" tIns="0" rIns="0" bIns="0" rtlCol="0"/>
            <a:lstStyle/>
            <a:p>
              <a:endParaRPr/>
            </a:p>
          </p:txBody>
        </p:sp>
        <p:sp>
          <p:nvSpPr>
            <p:cNvPr id="164" name="object 68">
              <a:extLst>
                <a:ext uri="{FF2B5EF4-FFF2-40B4-BE49-F238E27FC236}">
                  <a16:creationId xmlns:a16="http://schemas.microsoft.com/office/drawing/2014/main" id="{136C886D-3BA5-47CB-8FA3-D8525AC6787E}"/>
                </a:ext>
              </a:extLst>
            </p:cNvPr>
            <p:cNvSpPr/>
            <p:nvPr/>
          </p:nvSpPr>
          <p:spPr>
            <a:xfrm>
              <a:off x="7223000" y="2568422"/>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165" name="object 69">
              <a:extLst>
                <a:ext uri="{FF2B5EF4-FFF2-40B4-BE49-F238E27FC236}">
                  <a16:creationId xmlns:a16="http://schemas.microsoft.com/office/drawing/2014/main" id="{2D5D3B64-7CB8-4916-AD5C-BABC33AFF195}"/>
                </a:ext>
              </a:extLst>
            </p:cNvPr>
            <p:cNvSpPr/>
            <p:nvPr/>
          </p:nvSpPr>
          <p:spPr>
            <a:xfrm>
              <a:off x="7659448" y="2478103"/>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166" name="object 70">
              <a:extLst>
                <a:ext uri="{FF2B5EF4-FFF2-40B4-BE49-F238E27FC236}">
                  <a16:creationId xmlns:a16="http://schemas.microsoft.com/office/drawing/2014/main" id="{205CDA59-358D-40E7-90F6-20ABB1EC796B}"/>
                </a:ext>
              </a:extLst>
            </p:cNvPr>
            <p:cNvSpPr/>
            <p:nvPr/>
          </p:nvSpPr>
          <p:spPr>
            <a:xfrm>
              <a:off x="7223000" y="2478103"/>
              <a:ext cx="527050" cy="90805"/>
            </a:xfrm>
            <a:custGeom>
              <a:avLst/>
              <a:gdLst/>
              <a:ahLst/>
              <a:cxnLst/>
              <a:rect l="l" t="t" r="r" b="b"/>
              <a:pathLst>
                <a:path w="527050" h="90805">
                  <a:moveTo>
                    <a:pt x="436447" y="90319"/>
                  </a:moveTo>
                  <a:lnTo>
                    <a:pt x="0" y="90319"/>
                  </a:lnTo>
                  <a:lnTo>
                    <a:pt x="90320" y="0"/>
                  </a:lnTo>
                  <a:lnTo>
                    <a:pt x="526767" y="0"/>
                  </a:lnTo>
                  <a:lnTo>
                    <a:pt x="436447" y="90319"/>
                  </a:lnTo>
                  <a:close/>
                </a:path>
              </a:pathLst>
            </a:custGeom>
            <a:solidFill>
              <a:srgbClr val="EBF1DE"/>
            </a:solidFill>
          </p:spPr>
          <p:txBody>
            <a:bodyPr wrap="square" lIns="0" tIns="0" rIns="0" bIns="0" rtlCol="0"/>
            <a:lstStyle/>
            <a:p>
              <a:endParaRPr/>
            </a:p>
          </p:txBody>
        </p:sp>
        <p:sp>
          <p:nvSpPr>
            <p:cNvPr id="167" name="object 71">
              <a:extLst>
                <a:ext uri="{FF2B5EF4-FFF2-40B4-BE49-F238E27FC236}">
                  <a16:creationId xmlns:a16="http://schemas.microsoft.com/office/drawing/2014/main" id="{5D5CD963-4DA4-4FA2-8F6D-5B8C44C7E010}"/>
                </a:ext>
              </a:extLst>
            </p:cNvPr>
            <p:cNvSpPr/>
            <p:nvPr/>
          </p:nvSpPr>
          <p:spPr>
            <a:xfrm>
              <a:off x="7223000" y="2478103"/>
              <a:ext cx="527050" cy="501015"/>
            </a:xfrm>
            <a:custGeom>
              <a:avLst/>
              <a:gdLst/>
              <a:ahLst/>
              <a:cxnLst/>
              <a:rect l="l" t="t" r="r" b="b"/>
              <a:pathLst>
                <a:path w="527050" h="501014">
                  <a:moveTo>
                    <a:pt x="0" y="90319"/>
                  </a:moveTo>
                  <a:lnTo>
                    <a:pt x="90320" y="0"/>
                  </a:lnTo>
                  <a:lnTo>
                    <a:pt x="526767" y="0"/>
                  </a:lnTo>
                  <a:lnTo>
                    <a:pt x="526767" y="410316"/>
                  </a:lnTo>
                  <a:lnTo>
                    <a:pt x="436447" y="500635"/>
                  </a:lnTo>
                  <a:lnTo>
                    <a:pt x="0" y="500635"/>
                  </a:lnTo>
                  <a:lnTo>
                    <a:pt x="0" y="90319"/>
                  </a:lnTo>
                  <a:close/>
                </a:path>
                <a:path w="527050" h="501014">
                  <a:moveTo>
                    <a:pt x="0" y="90319"/>
                  </a:moveTo>
                  <a:lnTo>
                    <a:pt x="436447" y="90319"/>
                  </a:lnTo>
                  <a:lnTo>
                    <a:pt x="526767"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pic>
          <p:nvPicPr>
            <p:cNvPr id="168" name="object 72">
              <a:extLst>
                <a:ext uri="{FF2B5EF4-FFF2-40B4-BE49-F238E27FC236}">
                  <a16:creationId xmlns:a16="http://schemas.microsoft.com/office/drawing/2014/main" id="{7D86B335-2D63-410A-B0B9-DFF52484A046}"/>
                </a:ext>
              </a:extLst>
            </p:cNvPr>
            <p:cNvPicPr/>
            <p:nvPr/>
          </p:nvPicPr>
          <p:blipFill>
            <a:blip r:embed="rId13" cstate="print"/>
            <a:stretch>
              <a:fillRect/>
            </a:stretch>
          </p:blipFill>
          <p:spPr>
            <a:xfrm>
              <a:off x="7386602" y="3003116"/>
              <a:ext cx="109307" cy="140667"/>
            </a:xfrm>
            <a:prstGeom prst="rect">
              <a:avLst/>
            </a:prstGeom>
          </p:spPr>
        </p:pic>
      </p:grpSp>
      <p:sp>
        <p:nvSpPr>
          <p:cNvPr id="169" name="object 73">
            <a:extLst>
              <a:ext uri="{FF2B5EF4-FFF2-40B4-BE49-F238E27FC236}">
                <a16:creationId xmlns:a16="http://schemas.microsoft.com/office/drawing/2014/main" id="{8557F41C-1FAB-4947-B51A-AFD6EC7DEEF9}"/>
              </a:ext>
            </a:extLst>
          </p:cNvPr>
          <p:cNvSpPr txBox="1"/>
          <p:nvPr/>
        </p:nvSpPr>
        <p:spPr>
          <a:xfrm>
            <a:off x="7669866" y="4797322"/>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dirty="0">
              <a:latin typeface="Arial MT"/>
              <a:cs typeface="Arial MT"/>
            </a:endParaRPr>
          </a:p>
        </p:txBody>
      </p:sp>
      <p:sp>
        <p:nvSpPr>
          <p:cNvPr id="170" name="object 74">
            <a:extLst>
              <a:ext uri="{FF2B5EF4-FFF2-40B4-BE49-F238E27FC236}">
                <a16:creationId xmlns:a16="http://schemas.microsoft.com/office/drawing/2014/main" id="{AFE369BE-D481-4E3C-8995-C1F6BC214055}"/>
              </a:ext>
            </a:extLst>
          </p:cNvPr>
          <p:cNvSpPr txBox="1"/>
          <p:nvPr/>
        </p:nvSpPr>
        <p:spPr>
          <a:xfrm>
            <a:off x="7780951" y="3294570"/>
            <a:ext cx="595630"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endParaRPr sz="1050">
              <a:latin typeface="Arial MT"/>
              <a:cs typeface="Arial MT"/>
            </a:endParaRPr>
          </a:p>
        </p:txBody>
      </p:sp>
    </p:spTree>
    <p:extLst>
      <p:ext uri="{BB962C8B-B14F-4D97-AF65-F5344CB8AC3E}">
        <p14:creationId xmlns:p14="http://schemas.microsoft.com/office/powerpoint/2010/main" val="829758012"/>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15D71-8576-48C5-88A5-70AED2016BAE}"/>
              </a:ext>
            </a:extLst>
          </p:cNvPr>
          <p:cNvSpPr>
            <a:spLocks noGrp="1"/>
          </p:cNvSpPr>
          <p:nvPr>
            <p:ph type="title"/>
          </p:nvPr>
        </p:nvSpPr>
        <p:spPr/>
        <p:txBody>
          <a:bodyPr/>
          <a:lstStyle/>
          <a:p>
            <a:r>
              <a:rPr lang="en-US" altLang="zh-CN" dirty="0"/>
              <a:t>Example: CNN with Self-Attention</a:t>
            </a:r>
            <a:endParaRPr lang="zh-CN" altLang="en-US" dirty="0"/>
          </a:p>
        </p:txBody>
      </p:sp>
      <p:grpSp>
        <p:nvGrpSpPr>
          <p:cNvPr id="4" name="object 2">
            <a:extLst>
              <a:ext uri="{FF2B5EF4-FFF2-40B4-BE49-F238E27FC236}">
                <a16:creationId xmlns:a16="http://schemas.microsoft.com/office/drawing/2014/main" id="{D9693018-8CB7-4529-A9FB-94991E6454D8}"/>
              </a:ext>
            </a:extLst>
          </p:cNvPr>
          <p:cNvGrpSpPr/>
          <p:nvPr/>
        </p:nvGrpSpPr>
        <p:grpSpPr>
          <a:xfrm>
            <a:off x="1500793" y="1874677"/>
            <a:ext cx="7285990" cy="3333750"/>
            <a:chOff x="1382849" y="847388"/>
            <a:chExt cx="7285990" cy="3333750"/>
          </a:xfrm>
        </p:grpSpPr>
        <p:sp>
          <p:nvSpPr>
            <p:cNvPr id="5" name="object 3">
              <a:extLst>
                <a:ext uri="{FF2B5EF4-FFF2-40B4-BE49-F238E27FC236}">
                  <a16:creationId xmlns:a16="http://schemas.microsoft.com/office/drawing/2014/main" id="{E88DA073-3A03-4CD8-BFFB-2955E64EE81E}"/>
                </a:ext>
              </a:extLst>
            </p:cNvPr>
            <p:cNvSpPr/>
            <p:nvPr/>
          </p:nvSpPr>
          <p:spPr>
            <a:xfrm>
              <a:off x="2000131" y="853738"/>
              <a:ext cx="6662420" cy="3321050"/>
            </a:xfrm>
            <a:custGeom>
              <a:avLst/>
              <a:gdLst/>
              <a:ahLst/>
              <a:cxnLst/>
              <a:rect l="l" t="t" r="r" b="b"/>
              <a:pathLst>
                <a:path w="6662420" h="3321050">
                  <a:moveTo>
                    <a:pt x="6661820" y="3320696"/>
                  </a:moveTo>
                  <a:lnTo>
                    <a:pt x="0" y="3320696"/>
                  </a:lnTo>
                  <a:lnTo>
                    <a:pt x="0" y="0"/>
                  </a:lnTo>
                  <a:lnTo>
                    <a:pt x="6661820" y="0"/>
                  </a:lnTo>
                  <a:lnTo>
                    <a:pt x="6661820" y="3320696"/>
                  </a:lnTo>
                  <a:close/>
                </a:path>
              </a:pathLst>
            </a:custGeom>
            <a:solidFill>
              <a:srgbClr val="F6EBD4"/>
            </a:solidFill>
          </p:spPr>
          <p:txBody>
            <a:bodyPr wrap="square" lIns="0" tIns="0" rIns="0" bIns="0" rtlCol="0"/>
            <a:lstStyle/>
            <a:p>
              <a:endParaRPr/>
            </a:p>
          </p:txBody>
        </p:sp>
        <p:sp>
          <p:nvSpPr>
            <p:cNvPr id="6" name="object 4">
              <a:extLst>
                <a:ext uri="{FF2B5EF4-FFF2-40B4-BE49-F238E27FC236}">
                  <a16:creationId xmlns:a16="http://schemas.microsoft.com/office/drawing/2014/main" id="{42DD4DD2-959F-47A4-BC69-5C232621B11E}"/>
                </a:ext>
              </a:extLst>
            </p:cNvPr>
            <p:cNvSpPr/>
            <p:nvPr/>
          </p:nvSpPr>
          <p:spPr>
            <a:xfrm>
              <a:off x="2000131" y="853738"/>
              <a:ext cx="6662420" cy="3321050"/>
            </a:xfrm>
            <a:custGeom>
              <a:avLst/>
              <a:gdLst/>
              <a:ahLst/>
              <a:cxnLst/>
              <a:rect l="l" t="t" r="r" b="b"/>
              <a:pathLst>
                <a:path w="6662420" h="3321050">
                  <a:moveTo>
                    <a:pt x="0" y="0"/>
                  </a:moveTo>
                  <a:lnTo>
                    <a:pt x="6661820" y="0"/>
                  </a:lnTo>
                  <a:lnTo>
                    <a:pt x="6661820" y="3320696"/>
                  </a:lnTo>
                  <a:lnTo>
                    <a:pt x="0" y="3320696"/>
                  </a:lnTo>
                  <a:lnTo>
                    <a:pt x="0" y="0"/>
                  </a:lnTo>
                  <a:close/>
                </a:path>
              </a:pathLst>
            </a:custGeom>
            <a:ln w="12699">
              <a:solidFill>
                <a:srgbClr val="D89F38"/>
              </a:solidFill>
            </a:ln>
          </p:spPr>
          <p:txBody>
            <a:bodyPr wrap="square" lIns="0" tIns="0" rIns="0" bIns="0" rtlCol="0"/>
            <a:lstStyle/>
            <a:p>
              <a:endParaRPr/>
            </a:p>
          </p:txBody>
        </p:sp>
        <p:sp>
          <p:nvSpPr>
            <p:cNvPr id="7" name="object 5">
              <a:extLst>
                <a:ext uri="{FF2B5EF4-FFF2-40B4-BE49-F238E27FC236}">
                  <a16:creationId xmlns:a16="http://schemas.microsoft.com/office/drawing/2014/main" id="{B61A12BE-DE95-4449-B636-5D0EC0FAB5FC}"/>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solidFill>
              <a:srgbClr val="CCCCCC"/>
            </a:solidFill>
          </p:spPr>
          <p:txBody>
            <a:bodyPr wrap="square" lIns="0" tIns="0" rIns="0" bIns="0" rtlCol="0"/>
            <a:lstStyle/>
            <a:p>
              <a:endParaRPr/>
            </a:p>
          </p:txBody>
        </p:sp>
        <p:sp>
          <p:nvSpPr>
            <p:cNvPr id="8" name="object 6">
              <a:extLst>
                <a:ext uri="{FF2B5EF4-FFF2-40B4-BE49-F238E27FC236}">
                  <a16:creationId xmlns:a16="http://schemas.microsoft.com/office/drawing/2014/main" id="{B6B838FF-A2A4-47FD-AB23-A02E742C7D47}"/>
                </a:ext>
              </a:extLst>
            </p:cNvPr>
            <p:cNvSpPr/>
            <p:nvPr/>
          </p:nvSpPr>
          <p:spPr>
            <a:xfrm>
              <a:off x="1387612" y="2145713"/>
              <a:ext cx="600075" cy="1030605"/>
            </a:xfrm>
            <a:custGeom>
              <a:avLst/>
              <a:gdLst/>
              <a:ahLst/>
              <a:cxnLst/>
              <a:rect l="l" t="t" r="r" b="b"/>
              <a:pathLst>
                <a:path w="600075" h="1030605">
                  <a:moveTo>
                    <a:pt x="0" y="1030131"/>
                  </a:moveTo>
                  <a:lnTo>
                    <a:pt x="0" y="0"/>
                  </a:lnTo>
                  <a:lnTo>
                    <a:pt x="599683" y="206026"/>
                  </a:lnTo>
                  <a:lnTo>
                    <a:pt x="599683" y="824105"/>
                  </a:lnTo>
                  <a:lnTo>
                    <a:pt x="0" y="1030131"/>
                  </a:lnTo>
                  <a:close/>
                </a:path>
              </a:pathLst>
            </a:custGeom>
            <a:ln w="9524">
              <a:solidFill>
                <a:srgbClr val="666666"/>
              </a:solidFill>
            </a:ln>
          </p:spPr>
          <p:txBody>
            <a:bodyPr wrap="square" lIns="0" tIns="0" rIns="0" bIns="0" rtlCol="0"/>
            <a:lstStyle/>
            <a:p>
              <a:endParaRPr/>
            </a:p>
          </p:txBody>
        </p:sp>
      </p:grpSp>
      <p:pic>
        <p:nvPicPr>
          <p:cNvPr id="9" name="object 7">
            <a:extLst>
              <a:ext uri="{FF2B5EF4-FFF2-40B4-BE49-F238E27FC236}">
                <a16:creationId xmlns:a16="http://schemas.microsoft.com/office/drawing/2014/main" id="{987A96EA-9333-4C64-B8EA-740AAD91720B}"/>
              </a:ext>
            </a:extLst>
          </p:cNvPr>
          <p:cNvPicPr/>
          <p:nvPr/>
        </p:nvPicPr>
        <p:blipFill>
          <a:blip r:embed="rId3" cstate="print"/>
          <a:stretch>
            <a:fillRect/>
          </a:stretch>
        </p:blipFill>
        <p:spPr>
          <a:xfrm>
            <a:off x="319383" y="3160930"/>
            <a:ext cx="1086836" cy="1084419"/>
          </a:xfrm>
          <a:prstGeom prst="rect">
            <a:avLst/>
          </a:prstGeom>
        </p:spPr>
      </p:pic>
      <p:sp>
        <p:nvSpPr>
          <p:cNvPr id="10" name="object 8">
            <a:extLst>
              <a:ext uri="{FF2B5EF4-FFF2-40B4-BE49-F238E27FC236}">
                <a16:creationId xmlns:a16="http://schemas.microsoft.com/office/drawing/2014/main" id="{6BE1FDBB-4BEC-4C44-A43D-FFE781B597E5}"/>
              </a:ext>
            </a:extLst>
          </p:cNvPr>
          <p:cNvSpPr txBox="1"/>
          <p:nvPr/>
        </p:nvSpPr>
        <p:spPr>
          <a:xfrm>
            <a:off x="279877" y="4301596"/>
            <a:ext cx="1317625" cy="93980"/>
          </a:xfrm>
          <a:prstGeom prst="rect">
            <a:avLst/>
          </a:prstGeom>
        </p:spPr>
        <p:txBody>
          <a:bodyPr vert="horz" wrap="square" lIns="0" tIns="12700" rIns="0" bIns="0" rtlCol="0">
            <a:spAutoFit/>
          </a:bodyPr>
          <a:lstStyle/>
          <a:p>
            <a:pPr marL="12700">
              <a:lnSpc>
                <a:spcPct val="100000"/>
              </a:lnSpc>
              <a:spcBef>
                <a:spcPts val="100"/>
              </a:spcBef>
            </a:pPr>
            <a:r>
              <a:rPr sz="450" u="sng" spc="-5" dirty="0">
                <a:uFill>
                  <a:solidFill>
                    <a:srgbClr val="000000"/>
                  </a:solidFill>
                </a:uFill>
                <a:latin typeface="Arial MT"/>
                <a:cs typeface="Arial MT"/>
                <a:hlinkClick r:id="rId4"/>
              </a:rPr>
              <a:t>Cat</a:t>
            </a:r>
            <a:r>
              <a:rPr sz="450" u="sng" spc="-15" dirty="0">
                <a:uFill>
                  <a:solidFill>
                    <a:srgbClr val="000000"/>
                  </a:solidFill>
                </a:uFill>
                <a:latin typeface="Arial MT"/>
                <a:cs typeface="Arial MT"/>
                <a:hlinkClick r:id="rId4"/>
              </a:rPr>
              <a:t> </a:t>
            </a:r>
            <a:r>
              <a:rPr sz="450" u="sng" spc="-5" dirty="0">
                <a:uFill>
                  <a:solidFill>
                    <a:srgbClr val="000000"/>
                  </a:solidFill>
                </a:uFill>
                <a:latin typeface="Arial MT"/>
                <a:cs typeface="Arial MT"/>
                <a:hlinkClick r:id="rId4"/>
              </a:rPr>
              <a:t>image</a:t>
            </a:r>
            <a:r>
              <a:rPr sz="450" spc="-5" dirty="0">
                <a:latin typeface="Arial MT"/>
                <a:cs typeface="Arial MT"/>
                <a:hlinkClick r:id="rId4"/>
              </a:rPr>
              <a:t> </a:t>
            </a:r>
            <a:r>
              <a:rPr sz="450" spc="-5" dirty="0">
                <a:latin typeface="Arial MT"/>
                <a:cs typeface="Arial MT"/>
              </a:rPr>
              <a:t>is</a:t>
            </a:r>
            <a:r>
              <a:rPr sz="450" spc="-10" dirty="0">
                <a:latin typeface="Arial MT"/>
                <a:cs typeface="Arial MT"/>
              </a:rPr>
              <a:t> </a:t>
            </a:r>
            <a:r>
              <a:rPr sz="450" spc="-5" dirty="0">
                <a:latin typeface="Arial MT"/>
                <a:cs typeface="Arial MT"/>
              </a:rPr>
              <a:t>free</a:t>
            </a:r>
            <a:r>
              <a:rPr sz="450" spc="-10" dirty="0">
                <a:latin typeface="Arial MT"/>
                <a:cs typeface="Arial MT"/>
              </a:rPr>
              <a:t> </a:t>
            </a:r>
            <a:r>
              <a:rPr sz="450" spc="-5" dirty="0">
                <a:latin typeface="Arial MT"/>
                <a:cs typeface="Arial MT"/>
              </a:rPr>
              <a:t>to</a:t>
            </a:r>
            <a:r>
              <a:rPr sz="450" spc="-10" dirty="0">
                <a:latin typeface="Arial MT"/>
                <a:cs typeface="Arial MT"/>
              </a:rPr>
              <a:t> </a:t>
            </a:r>
            <a:r>
              <a:rPr sz="450" spc="-5" dirty="0">
                <a:latin typeface="Arial MT"/>
                <a:cs typeface="Arial MT"/>
              </a:rPr>
              <a:t>use</a:t>
            </a:r>
            <a:r>
              <a:rPr sz="450" spc="-10" dirty="0">
                <a:latin typeface="Arial MT"/>
                <a:cs typeface="Arial MT"/>
              </a:rPr>
              <a:t> </a:t>
            </a:r>
            <a:r>
              <a:rPr sz="450" spc="-5" dirty="0">
                <a:latin typeface="Arial MT"/>
                <a:cs typeface="Arial MT"/>
              </a:rPr>
              <a:t>under</a:t>
            </a:r>
            <a:r>
              <a:rPr sz="450" spc="-10" dirty="0">
                <a:latin typeface="Arial MT"/>
                <a:cs typeface="Arial MT"/>
              </a:rPr>
              <a:t> </a:t>
            </a:r>
            <a:r>
              <a:rPr sz="450" spc="-5" dirty="0">
                <a:latin typeface="Arial MT"/>
                <a:cs typeface="Arial MT"/>
              </a:rPr>
              <a:t>the</a:t>
            </a:r>
            <a:r>
              <a:rPr sz="450" dirty="0">
                <a:latin typeface="Arial MT"/>
                <a:cs typeface="Arial MT"/>
              </a:rPr>
              <a:t> </a:t>
            </a:r>
            <a:r>
              <a:rPr sz="450" u="sng" spc="-5" dirty="0">
                <a:uFill>
                  <a:solidFill>
                    <a:srgbClr val="000000"/>
                  </a:solidFill>
                </a:uFill>
                <a:latin typeface="Arial MT"/>
                <a:cs typeface="Arial MT"/>
                <a:hlinkClick r:id="rId5"/>
              </a:rPr>
              <a:t>Pixabay</a:t>
            </a:r>
            <a:r>
              <a:rPr sz="450" u="sng" spc="-10" dirty="0">
                <a:uFill>
                  <a:solidFill>
                    <a:srgbClr val="000000"/>
                  </a:solidFill>
                </a:uFill>
                <a:latin typeface="Arial MT"/>
                <a:cs typeface="Arial MT"/>
                <a:hlinkClick r:id="rId5"/>
              </a:rPr>
              <a:t> </a:t>
            </a:r>
            <a:r>
              <a:rPr sz="450" u="sng" spc="-5" dirty="0">
                <a:uFill>
                  <a:solidFill>
                    <a:srgbClr val="000000"/>
                  </a:solidFill>
                </a:uFill>
                <a:latin typeface="Arial MT"/>
                <a:cs typeface="Arial MT"/>
                <a:hlinkClick r:id="rId5"/>
              </a:rPr>
              <a:t>License</a:t>
            </a:r>
            <a:endParaRPr sz="450">
              <a:latin typeface="Arial MT"/>
              <a:cs typeface="Arial MT"/>
            </a:endParaRPr>
          </a:p>
        </p:txBody>
      </p:sp>
      <p:sp>
        <p:nvSpPr>
          <p:cNvPr id="11" name="object 9">
            <a:extLst>
              <a:ext uri="{FF2B5EF4-FFF2-40B4-BE49-F238E27FC236}">
                <a16:creationId xmlns:a16="http://schemas.microsoft.com/office/drawing/2014/main" id="{BE2E2B70-40EC-4BE7-9BA5-CC90CED76606}"/>
              </a:ext>
            </a:extLst>
          </p:cNvPr>
          <p:cNvSpPr txBox="1"/>
          <p:nvPr/>
        </p:nvSpPr>
        <p:spPr>
          <a:xfrm>
            <a:off x="443480" y="2869135"/>
            <a:ext cx="72834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Inpu</a:t>
            </a:r>
            <a:r>
              <a:rPr sz="1050" dirty="0">
                <a:latin typeface="Arial MT"/>
                <a:cs typeface="Arial MT"/>
              </a:rPr>
              <a:t>t</a:t>
            </a:r>
            <a:r>
              <a:rPr sz="1050" spc="-5" dirty="0">
                <a:latin typeface="Arial MT"/>
                <a:cs typeface="Arial MT"/>
              </a:rPr>
              <a:t> Image</a:t>
            </a:r>
            <a:endParaRPr sz="1050">
              <a:latin typeface="Arial MT"/>
              <a:cs typeface="Arial MT"/>
            </a:endParaRPr>
          </a:p>
        </p:txBody>
      </p:sp>
      <p:sp>
        <p:nvSpPr>
          <p:cNvPr id="12" name="object 10">
            <a:extLst>
              <a:ext uri="{FF2B5EF4-FFF2-40B4-BE49-F238E27FC236}">
                <a16:creationId xmlns:a16="http://schemas.microsoft.com/office/drawing/2014/main" id="{CE63DAD6-9927-4F75-B4AA-67EF1CDA3FF7}"/>
              </a:ext>
            </a:extLst>
          </p:cNvPr>
          <p:cNvSpPr txBox="1"/>
          <p:nvPr/>
        </p:nvSpPr>
        <p:spPr>
          <a:xfrm>
            <a:off x="1586325" y="3553435"/>
            <a:ext cx="438150" cy="254000"/>
          </a:xfrm>
          <a:prstGeom prst="rect">
            <a:avLst/>
          </a:prstGeom>
        </p:spPr>
        <p:txBody>
          <a:bodyPr vert="horz" wrap="square" lIns="0" tIns="12700" rIns="0" bIns="0" rtlCol="0">
            <a:spAutoFit/>
          </a:bodyPr>
          <a:lstStyle/>
          <a:p>
            <a:pPr marL="12700">
              <a:lnSpc>
                <a:spcPct val="100000"/>
              </a:lnSpc>
              <a:spcBef>
                <a:spcPts val="100"/>
              </a:spcBef>
            </a:pPr>
            <a:r>
              <a:rPr sz="1500" spc="-5" dirty="0">
                <a:latin typeface="Arial MT"/>
                <a:cs typeface="Arial MT"/>
              </a:rPr>
              <a:t>CNN</a:t>
            </a:r>
            <a:endParaRPr sz="1500">
              <a:latin typeface="Arial MT"/>
              <a:cs typeface="Arial MT"/>
            </a:endParaRPr>
          </a:p>
        </p:txBody>
      </p:sp>
      <p:sp>
        <p:nvSpPr>
          <p:cNvPr id="13" name="object 11">
            <a:extLst>
              <a:ext uri="{FF2B5EF4-FFF2-40B4-BE49-F238E27FC236}">
                <a16:creationId xmlns:a16="http://schemas.microsoft.com/office/drawing/2014/main" id="{74A926B0-6F48-448C-A9BC-75B52BAE5889}"/>
              </a:ext>
            </a:extLst>
          </p:cNvPr>
          <p:cNvSpPr txBox="1"/>
          <p:nvPr/>
        </p:nvSpPr>
        <p:spPr>
          <a:xfrm>
            <a:off x="2178265" y="3975853"/>
            <a:ext cx="625475" cy="345440"/>
          </a:xfrm>
          <a:prstGeom prst="rect">
            <a:avLst/>
          </a:prstGeom>
        </p:spPr>
        <p:txBody>
          <a:bodyPr vert="horz" wrap="square" lIns="0" tIns="12700" rIns="0" bIns="0" rtlCol="0">
            <a:spAutoFit/>
          </a:bodyPr>
          <a:lstStyle/>
          <a:p>
            <a:pPr marL="12700" marR="5080">
              <a:lnSpc>
                <a:spcPct val="100000"/>
              </a:lnSpc>
              <a:spcBef>
                <a:spcPts val="100"/>
              </a:spcBef>
            </a:pPr>
            <a:r>
              <a:rPr sz="1050" spc="-5" dirty="0">
                <a:latin typeface="Arial MT"/>
                <a:cs typeface="Arial MT"/>
              </a:rPr>
              <a:t>Features</a:t>
            </a:r>
            <a:r>
              <a:rPr sz="1050" spc="-5" dirty="0" smtClean="0">
                <a:latin typeface="Arial MT"/>
                <a:cs typeface="Arial MT"/>
              </a:rPr>
              <a:t>:</a:t>
            </a:r>
            <a:endParaRPr lang="en-US" sz="1050" spc="-5" dirty="0" smtClean="0">
              <a:latin typeface="Arial MT"/>
              <a:cs typeface="Arial MT"/>
            </a:endParaRPr>
          </a:p>
          <a:p>
            <a:pPr marL="12700" marR="5080">
              <a:lnSpc>
                <a:spcPct val="100000"/>
              </a:lnSpc>
              <a:spcBef>
                <a:spcPts val="100"/>
              </a:spcBef>
            </a:pPr>
            <a:r>
              <a:rPr sz="1050" spc="-280" dirty="0" smtClean="0">
                <a:latin typeface="Arial MT"/>
                <a:cs typeface="Arial MT"/>
              </a:rPr>
              <a:t> </a:t>
            </a:r>
            <a:r>
              <a:rPr sz="1050" dirty="0">
                <a:latin typeface="Arial MT"/>
                <a:cs typeface="Arial MT"/>
              </a:rPr>
              <a:t>C</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p>
        </p:txBody>
      </p:sp>
      <p:grpSp>
        <p:nvGrpSpPr>
          <p:cNvPr id="14" name="object 12">
            <a:extLst>
              <a:ext uri="{FF2B5EF4-FFF2-40B4-BE49-F238E27FC236}">
                <a16:creationId xmlns:a16="http://schemas.microsoft.com/office/drawing/2014/main" id="{4DD9F316-B095-4797-AA36-B6A17E77F074}"/>
              </a:ext>
            </a:extLst>
          </p:cNvPr>
          <p:cNvGrpSpPr/>
          <p:nvPr/>
        </p:nvGrpSpPr>
        <p:grpSpPr>
          <a:xfrm>
            <a:off x="2698738" y="2791031"/>
            <a:ext cx="1297305" cy="2157730"/>
            <a:chOff x="2580794" y="1763742"/>
            <a:chExt cx="1297305" cy="2157730"/>
          </a:xfrm>
        </p:grpSpPr>
        <p:sp>
          <p:nvSpPr>
            <p:cNvPr id="15" name="object 13">
              <a:extLst>
                <a:ext uri="{FF2B5EF4-FFF2-40B4-BE49-F238E27FC236}">
                  <a16:creationId xmlns:a16="http://schemas.microsoft.com/office/drawing/2014/main" id="{5033D23E-8233-4C30-9198-97C4CE3FDE3F}"/>
                </a:ext>
              </a:extLst>
            </p:cNvPr>
            <p:cNvSpPr/>
            <p:nvPr/>
          </p:nvSpPr>
          <p:spPr>
            <a:xfrm>
              <a:off x="2593494" y="1818395"/>
              <a:ext cx="1156335" cy="795655"/>
            </a:xfrm>
            <a:custGeom>
              <a:avLst/>
              <a:gdLst/>
              <a:ahLst/>
              <a:cxnLst/>
              <a:rect l="l" t="t" r="r" b="b"/>
              <a:pathLst>
                <a:path w="1156335" h="795655">
                  <a:moveTo>
                    <a:pt x="0" y="795599"/>
                  </a:moveTo>
                  <a:lnTo>
                    <a:pt x="216926" y="795599"/>
                  </a:lnTo>
                  <a:lnTo>
                    <a:pt x="216926" y="0"/>
                  </a:lnTo>
                  <a:lnTo>
                    <a:pt x="1156199" y="0"/>
                  </a:lnTo>
                </a:path>
              </a:pathLst>
            </a:custGeom>
            <a:ln w="25399">
              <a:solidFill>
                <a:srgbClr val="000000"/>
              </a:solidFill>
            </a:ln>
          </p:spPr>
          <p:txBody>
            <a:bodyPr wrap="square" lIns="0" tIns="0" rIns="0" bIns="0" rtlCol="0"/>
            <a:lstStyle/>
            <a:p>
              <a:endParaRPr/>
            </a:p>
          </p:txBody>
        </p:sp>
        <p:pic>
          <p:nvPicPr>
            <p:cNvPr id="16" name="object 14">
              <a:extLst>
                <a:ext uri="{FF2B5EF4-FFF2-40B4-BE49-F238E27FC236}">
                  <a16:creationId xmlns:a16="http://schemas.microsoft.com/office/drawing/2014/main" id="{EFB255F5-8A4B-4B91-A1AA-F7C98C82899D}"/>
                </a:ext>
              </a:extLst>
            </p:cNvPr>
            <p:cNvPicPr/>
            <p:nvPr/>
          </p:nvPicPr>
          <p:blipFill>
            <a:blip r:embed="rId6" cstate="print"/>
            <a:stretch>
              <a:fillRect/>
            </a:stretch>
          </p:blipFill>
          <p:spPr>
            <a:xfrm>
              <a:off x="3736994" y="1763742"/>
              <a:ext cx="140667" cy="109307"/>
            </a:xfrm>
            <a:prstGeom prst="rect">
              <a:avLst/>
            </a:prstGeom>
          </p:spPr>
        </p:pic>
        <p:sp>
          <p:nvSpPr>
            <p:cNvPr id="17" name="object 15">
              <a:extLst>
                <a:ext uri="{FF2B5EF4-FFF2-40B4-BE49-F238E27FC236}">
                  <a16:creationId xmlns:a16="http://schemas.microsoft.com/office/drawing/2014/main" id="{6FEEF635-7AD2-4F64-B074-929E499B32A0}"/>
                </a:ext>
              </a:extLst>
            </p:cNvPr>
            <p:cNvSpPr/>
            <p:nvPr/>
          </p:nvSpPr>
          <p:spPr>
            <a:xfrm>
              <a:off x="2593494" y="2613995"/>
              <a:ext cx="1145540" cy="1252220"/>
            </a:xfrm>
            <a:custGeom>
              <a:avLst/>
              <a:gdLst/>
              <a:ahLst/>
              <a:cxnLst/>
              <a:rect l="l" t="t" r="r" b="b"/>
              <a:pathLst>
                <a:path w="1145539" h="1252220">
                  <a:moveTo>
                    <a:pt x="0" y="0"/>
                  </a:moveTo>
                  <a:lnTo>
                    <a:pt x="221456" y="0"/>
                  </a:lnTo>
                  <a:lnTo>
                    <a:pt x="221456" y="1252199"/>
                  </a:lnTo>
                  <a:lnTo>
                    <a:pt x="1145399" y="1252199"/>
                  </a:lnTo>
                </a:path>
              </a:pathLst>
            </a:custGeom>
            <a:ln w="25399">
              <a:solidFill>
                <a:srgbClr val="000000"/>
              </a:solidFill>
            </a:ln>
          </p:spPr>
          <p:txBody>
            <a:bodyPr wrap="square" lIns="0" tIns="0" rIns="0" bIns="0" rtlCol="0"/>
            <a:lstStyle/>
            <a:p>
              <a:endParaRPr/>
            </a:p>
          </p:txBody>
        </p:sp>
        <p:pic>
          <p:nvPicPr>
            <p:cNvPr id="18" name="object 16">
              <a:extLst>
                <a:ext uri="{FF2B5EF4-FFF2-40B4-BE49-F238E27FC236}">
                  <a16:creationId xmlns:a16="http://schemas.microsoft.com/office/drawing/2014/main" id="{7D969C5A-0517-44A4-96FD-D2B2C504993A}"/>
                </a:ext>
              </a:extLst>
            </p:cNvPr>
            <p:cNvPicPr/>
            <p:nvPr/>
          </p:nvPicPr>
          <p:blipFill>
            <a:blip r:embed="rId7" cstate="print"/>
            <a:stretch>
              <a:fillRect/>
            </a:stretch>
          </p:blipFill>
          <p:spPr>
            <a:xfrm>
              <a:off x="3726194" y="3811542"/>
              <a:ext cx="140667" cy="109307"/>
            </a:xfrm>
            <a:prstGeom prst="rect">
              <a:avLst/>
            </a:prstGeom>
          </p:spPr>
        </p:pic>
        <p:sp>
          <p:nvSpPr>
            <p:cNvPr id="19" name="object 17">
              <a:extLst>
                <a:ext uri="{FF2B5EF4-FFF2-40B4-BE49-F238E27FC236}">
                  <a16:creationId xmlns:a16="http://schemas.microsoft.com/office/drawing/2014/main" id="{82C1B824-012C-4341-80EC-0B4B6AC3F544}"/>
                </a:ext>
              </a:extLst>
            </p:cNvPr>
            <p:cNvSpPr/>
            <p:nvPr/>
          </p:nvSpPr>
          <p:spPr>
            <a:xfrm>
              <a:off x="2593494" y="2613995"/>
              <a:ext cx="1146810" cy="229235"/>
            </a:xfrm>
            <a:custGeom>
              <a:avLst/>
              <a:gdLst/>
              <a:ahLst/>
              <a:cxnLst/>
              <a:rect l="l" t="t" r="r" b="b"/>
              <a:pathLst>
                <a:path w="1146810" h="229235">
                  <a:moveTo>
                    <a:pt x="0" y="0"/>
                  </a:moveTo>
                  <a:lnTo>
                    <a:pt x="222115" y="0"/>
                  </a:lnTo>
                  <a:lnTo>
                    <a:pt x="222115" y="228899"/>
                  </a:lnTo>
                  <a:lnTo>
                    <a:pt x="1146599" y="228899"/>
                  </a:lnTo>
                </a:path>
              </a:pathLst>
            </a:custGeom>
            <a:ln w="25399">
              <a:solidFill>
                <a:srgbClr val="000000"/>
              </a:solidFill>
            </a:ln>
          </p:spPr>
          <p:txBody>
            <a:bodyPr wrap="square" lIns="0" tIns="0" rIns="0" bIns="0" rtlCol="0"/>
            <a:lstStyle/>
            <a:p>
              <a:endParaRPr/>
            </a:p>
          </p:txBody>
        </p:sp>
        <p:pic>
          <p:nvPicPr>
            <p:cNvPr id="20" name="object 18">
              <a:extLst>
                <a:ext uri="{FF2B5EF4-FFF2-40B4-BE49-F238E27FC236}">
                  <a16:creationId xmlns:a16="http://schemas.microsoft.com/office/drawing/2014/main" id="{4C8E7A5C-1D25-47F9-A88B-21D86DBFC003}"/>
                </a:ext>
              </a:extLst>
            </p:cNvPr>
            <p:cNvPicPr/>
            <p:nvPr/>
          </p:nvPicPr>
          <p:blipFill>
            <a:blip r:embed="rId6" cstate="print"/>
            <a:stretch>
              <a:fillRect/>
            </a:stretch>
          </p:blipFill>
          <p:spPr>
            <a:xfrm>
              <a:off x="3727394" y="2788242"/>
              <a:ext cx="140667" cy="109307"/>
            </a:xfrm>
            <a:prstGeom prst="rect">
              <a:avLst/>
            </a:prstGeom>
          </p:spPr>
        </p:pic>
      </p:grpSp>
      <p:sp>
        <p:nvSpPr>
          <p:cNvPr id="21" name="object 19">
            <a:extLst>
              <a:ext uri="{FF2B5EF4-FFF2-40B4-BE49-F238E27FC236}">
                <a16:creationId xmlns:a16="http://schemas.microsoft.com/office/drawing/2014/main" id="{2F83BA16-FBB5-4A23-B289-217DBCF9A3C8}"/>
              </a:ext>
            </a:extLst>
          </p:cNvPr>
          <p:cNvSpPr txBox="1"/>
          <p:nvPr/>
        </p:nvSpPr>
        <p:spPr>
          <a:xfrm>
            <a:off x="3151033" y="2377410"/>
            <a:ext cx="649605" cy="345440"/>
          </a:xfrm>
          <a:prstGeom prst="rect">
            <a:avLst/>
          </a:prstGeom>
        </p:spPr>
        <p:txBody>
          <a:bodyPr vert="horz" wrap="square" lIns="0" tIns="12700" rIns="0" bIns="0" rtlCol="0">
            <a:spAutoFit/>
          </a:bodyPr>
          <a:lstStyle/>
          <a:p>
            <a:pPr marL="12700" marR="5080">
              <a:lnSpc>
                <a:spcPct val="100000"/>
              </a:lnSpc>
              <a:spcBef>
                <a:spcPts val="100"/>
              </a:spcBef>
            </a:pPr>
            <a:r>
              <a:rPr sz="1050" b="1" spc="-5" dirty="0">
                <a:latin typeface="Arial"/>
                <a:cs typeface="Arial"/>
              </a:rPr>
              <a:t>Queries</a:t>
            </a:r>
            <a:r>
              <a:rPr sz="1050" spc="-5" dirty="0">
                <a:latin typeface="Arial MT"/>
                <a:cs typeface="Arial MT"/>
              </a:rPr>
              <a:t>: </a:t>
            </a:r>
            <a:r>
              <a:rPr sz="1050" dirty="0">
                <a:latin typeface="Arial MT"/>
                <a:cs typeface="Arial MT"/>
              </a:rPr>
              <a:t> </a:t>
            </a:r>
            <a:r>
              <a:rPr sz="1050" spc="-5" dirty="0">
                <a:latin typeface="Arial MT"/>
                <a:cs typeface="Arial MT"/>
              </a:rPr>
              <a:t>C’</a:t>
            </a:r>
            <a:r>
              <a:rPr sz="1050" spc="-65" dirty="0">
                <a:latin typeface="Arial MT"/>
                <a:cs typeface="Arial MT"/>
              </a:rPr>
              <a:t> </a:t>
            </a:r>
            <a:r>
              <a:rPr sz="1050" dirty="0">
                <a:latin typeface="Arial MT"/>
                <a:cs typeface="Arial MT"/>
              </a:rPr>
              <a:t>x</a:t>
            </a:r>
            <a:r>
              <a:rPr sz="1050" spc="-25" dirty="0">
                <a:latin typeface="Arial MT"/>
                <a:cs typeface="Arial MT"/>
              </a:rPr>
              <a:t> </a:t>
            </a:r>
            <a:r>
              <a:rPr sz="1050" dirty="0">
                <a:latin typeface="Arial MT"/>
                <a:cs typeface="Arial MT"/>
              </a:rPr>
              <a:t>H</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22" name="object 20">
            <a:extLst>
              <a:ext uri="{FF2B5EF4-FFF2-40B4-BE49-F238E27FC236}">
                <a16:creationId xmlns:a16="http://schemas.microsoft.com/office/drawing/2014/main" id="{31BCB7C2-167A-4209-A4FF-085CC97D86D7}"/>
              </a:ext>
            </a:extLst>
          </p:cNvPr>
          <p:cNvSpPr txBox="1"/>
          <p:nvPr/>
        </p:nvSpPr>
        <p:spPr>
          <a:xfrm>
            <a:off x="3151033" y="3404471"/>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Keys</a:t>
            </a:r>
            <a:r>
              <a:rPr sz="1050" spc="-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23" name="object 21">
            <a:extLst>
              <a:ext uri="{FF2B5EF4-FFF2-40B4-BE49-F238E27FC236}">
                <a16:creationId xmlns:a16="http://schemas.microsoft.com/office/drawing/2014/main" id="{41FA5C2F-8E3C-48EE-AA5A-17735EE26AFA}"/>
              </a:ext>
            </a:extLst>
          </p:cNvPr>
          <p:cNvSpPr txBox="1"/>
          <p:nvPr/>
        </p:nvSpPr>
        <p:spPr>
          <a:xfrm>
            <a:off x="3151031" y="4435370"/>
            <a:ext cx="649605" cy="345440"/>
          </a:xfrm>
          <a:prstGeom prst="rect">
            <a:avLst/>
          </a:prstGeom>
        </p:spPr>
        <p:txBody>
          <a:bodyPr vert="horz" wrap="square" lIns="0" tIns="12700" rIns="0" bIns="0" rtlCol="0">
            <a:spAutoFit/>
          </a:bodyPr>
          <a:lstStyle/>
          <a:p>
            <a:pPr marL="12700">
              <a:lnSpc>
                <a:spcPct val="100000"/>
              </a:lnSpc>
              <a:spcBef>
                <a:spcPts val="100"/>
              </a:spcBef>
            </a:pPr>
            <a:r>
              <a:rPr sz="1050" b="1" spc="-15" dirty="0">
                <a:latin typeface="Arial"/>
                <a:cs typeface="Arial"/>
              </a:rPr>
              <a:t>Values</a:t>
            </a:r>
            <a:r>
              <a:rPr sz="1050" spc="-15" dirty="0">
                <a:latin typeface="Arial MT"/>
                <a:cs typeface="Arial MT"/>
              </a:rPr>
              <a:t>:</a:t>
            </a:r>
            <a:endParaRPr sz="1050">
              <a:latin typeface="Arial MT"/>
              <a:cs typeface="Arial MT"/>
            </a:endParaRPr>
          </a:p>
          <a:p>
            <a:pPr marL="12700">
              <a:lnSpc>
                <a:spcPct val="100000"/>
              </a:lnSpc>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sp>
        <p:nvSpPr>
          <p:cNvPr id="24" name="object 22">
            <a:extLst>
              <a:ext uri="{FF2B5EF4-FFF2-40B4-BE49-F238E27FC236}">
                <a16:creationId xmlns:a16="http://schemas.microsoft.com/office/drawing/2014/main" id="{4CB705E9-B81B-48C1-A3DB-DAA81BA1065A}"/>
              </a:ext>
            </a:extLst>
          </p:cNvPr>
          <p:cNvSpPr txBox="1"/>
          <p:nvPr/>
        </p:nvSpPr>
        <p:spPr>
          <a:xfrm>
            <a:off x="3185795" y="2846065"/>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dirty="0">
              <a:latin typeface="Arial MT"/>
              <a:cs typeface="Arial MT"/>
            </a:endParaRPr>
          </a:p>
        </p:txBody>
      </p:sp>
      <p:sp>
        <p:nvSpPr>
          <p:cNvPr id="25" name="object 23">
            <a:extLst>
              <a:ext uri="{FF2B5EF4-FFF2-40B4-BE49-F238E27FC236}">
                <a16:creationId xmlns:a16="http://schemas.microsoft.com/office/drawing/2014/main" id="{06A279C7-D762-405C-BE86-A515C26D99CF}"/>
              </a:ext>
            </a:extLst>
          </p:cNvPr>
          <p:cNvSpPr txBox="1"/>
          <p:nvPr/>
        </p:nvSpPr>
        <p:spPr>
          <a:xfrm>
            <a:off x="3189678" y="3875480"/>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a:latin typeface="Arial MT"/>
              <a:cs typeface="Arial MT"/>
            </a:endParaRPr>
          </a:p>
        </p:txBody>
      </p:sp>
      <p:sp>
        <p:nvSpPr>
          <p:cNvPr id="26" name="object 24">
            <a:extLst>
              <a:ext uri="{FF2B5EF4-FFF2-40B4-BE49-F238E27FC236}">
                <a16:creationId xmlns:a16="http://schemas.microsoft.com/office/drawing/2014/main" id="{5BDC7FAD-B3B0-4710-A064-EC1E38F4811C}"/>
              </a:ext>
            </a:extLst>
          </p:cNvPr>
          <p:cNvSpPr txBox="1"/>
          <p:nvPr/>
        </p:nvSpPr>
        <p:spPr>
          <a:xfrm>
            <a:off x="3159923" y="4899822"/>
            <a:ext cx="588645" cy="174407"/>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a:latin typeface="Arial MT"/>
              <a:cs typeface="Arial MT"/>
            </a:endParaRPr>
          </a:p>
        </p:txBody>
      </p:sp>
      <p:grpSp>
        <p:nvGrpSpPr>
          <p:cNvPr id="27" name="object 25">
            <a:extLst>
              <a:ext uri="{FF2B5EF4-FFF2-40B4-BE49-F238E27FC236}">
                <a16:creationId xmlns:a16="http://schemas.microsoft.com/office/drawing/2014/main" id="{09617082-D304-4F72-BE86-33D67ADF2B56}"/>
              </a:ext>
            </a:extLst>
          </p:cNvPr>
          <p:cNvGrpSpPr/>
          <p:nvPr/>
        </p:nvGrpSpPr>
        <p:grpSpPr>
          <a:xfrm>
            <a:off x="4684471" y="3030333"/>
            <a:ext cx="319405" cy="319405"/>
            <a:chOff x="4566527" y="2003044"/>
            <a:chExt cx="319405" cy="319405"/>
          </a:xfrm>
        </p:grpSpPr>
        <p:sp>
          <p:nvSpPr>
            <p:cNvPr id="28" name="object 26">
              <a:extLst>
                <a:ext uri="{FF2B5EF4-FFF2-40B4-BE49-F238E27FC236}">
                  <a16:creationId xmlns:a16="http://schemas.microsoft.com/office/drawing/2014/main" id="{D36845A9-E451-4906-88D1-A422BADA0D10}"/>
                </a:ext>
              </a:extLst>
            </p:cNvPr>
            <p:cNvSpPr/>
            <p:nvPr/>
          </p:nvSpPr>
          <p:spPr>
            <a:xfrm>
              <a:off x="4579227" y="2015744"/>
              <a:ext cx="294005" cy="294005"/>
            </a:xfrm>
            <a:custGeom>
              <a:avLst/>
              <a:gdLst/>
              <a:ahLst/>
              <a:cxnLst/>
              <a:rect l="l" t="t" r="r" b="b"/>
              <a:pathLst>
                <a:path w="294004" h="294005">
                  <a:moveTo>
                    <a:pt x="146832" y="293665"/>
                  </a:moveTo>
                  <a:lnTo>
                    <a:pt x="100422" y="286180"/>
                  </a:lnTo>
                  <a:lnTo>
                    <a:pt x="60115" y="265335"/>
                  </a:lnTo>
                  <a:lnTo>
                    <a:pt x="28330" y="233550"/>
                  </a:lnTo>
                  <a:lnTo>
                    <a:pt x="7485" y="193243"/>
                  </a:lnTo>
                  <a:lnTo>
                    <a:pt x="0" y="146832"/>
                  </a:lnTo>
                  <a:lnTo>
                    <a:pt x="7485" y="100422"/>
                  </a:lnTo>
                  <a:lnTo>
                    <a:pt x="28330" y="60115"/>
                  </a:lnTo>
                  <a:lnTo>
                    <a:pt x="60115" y="28330"/>
                  </a:lnTo>
                  <a:lnTo>
                    <a:pt x="100422" y="7485"/>
                  </a:lnTo>
                  <a:lnTo>
                    <a:pt x="146832" y="0"/>
                  </a:lnTo>
                  <a:lnTo>
                    <a:pt x="175612" y="2847"/>
                  </a:lnTo>
                  <a:lnTo>
                    <a:pt x="228296" y="24669"/>
                  </a:lnTo>
                  <a:lnTo>
                    <a:pt x="268996" y="65369"/>
                  </a:lnTo>
                  <a:lnTo>
                    <a:pt x="290818" y="118053"/>
                  </a:lnTo>
                  <a:lnTo>
                    <a:pt x="293666" y="146832"/>
                  </a:lnTo>
                  <a:lnTo>
                    <a:pt x="286180" y="193243"/>
                  </a:lnTo>
                  <a:lnTo>
                    <a:pt x="265335" y="233550"/>
                  </a:lnTo>
                  <a:lnTo>
                    <a:pt x="233550" y="265335"/>
                  </a:lnTo>
                  <a:lnTo>
                    <a:pt x="193243" y="286180"/>
                  </a:lnTo>
                  <a:lnTo>
                    <a:pt x="146832" y="293665"/>
                  </a:lnTo>
                  <a:close/>
                </a:path>
              </a:pathLst>
            </a:custGeom>
            <a:solidFill>
              <a:srgbClr val="FFFFFF"/>
            </a:solidFill>
          </p:spPr>
          <p:txBody>
            <a:bodyPr wrap="square" lIns="0" tIns="0" rIns="0" bIns="0" rtlCol="0"/>
            <a:lstStyle/>
            <a:p>
              <a:endParaRPr/>
            </a:p>
          </p:txBody>
        </p:sp>
        <p:sp>
          <p:nvSpPr>
            <p:cNvPr id="29" name="object 27">
              <a:extLst>
                <a:ext uri="{FF2B5EF4-FFF2-40B4-BE49-F238E27FC236}">
                  <a16:creationId xmlns:a16="http://schemas.microsoft.com/office/drawing/2014/main" id="{5977209C-F29F-4B41-B72C-4D80C4262315}"/>
                </a:ext>
              </a:extLst>
            </p:cNvPr>
            <p:cNvSpPr/>
            <p:nvPr/>
          </p:nvSpPr>
          <p:spPr>
            <a:xfrm>
              <a:off x="4579227" y="2015744"/>
              <a:ext cx="294005" cy="294005"/>
            </a:xfrm>
            <a:custGeom>
              <a:avLst/>
              <a:gdLst/>
              <a:ahLst/>
              <a:cxnLst/>
              <a:rect l="l" t="t" r="r" b="b"/>
              <a:pathLst>
                <a:path w="294004" h="294005">
                  <a:moveTo>
                    <a:pt x="0" y="146832"/>
                  </a:moveTo>
                  <a:lnTo>
                    <a:pt x="7485" y="100422"/>
                  </a:lnTo>
                  <a:lnTo>
                    <a:pt x="28330" y="60115"/>
                  </a:lnTo>
                  <a:lnTo>
                    <a:pt x="60115" y="28330"/>
                  </a:lnTo>
                  <a:lnTo>
                    <a:pt x="100422" y="7485"/>
                  </a:lnTo>
                  <a:lnTo>
                    <a:pt x="146832" y="0"/>
                  </a:lnTo>
                  <a:lnTo>
                    <a:pt x="203023" y="11176"/>
                  </a:lnTo>
                  <a:lnTo>
                    <a:pt x="250659" y="43006"/>
                  </a:lnTo>
                  <a:lnTo>
                    <a:pt x="282489" y="90642"/>
                  </a:lnTo>
                  <a:lnTo>
                    <a:pt x="293666" y="146832"/>
                  </a:lnTo>
                  <a:lnTo>
                    <a:pt x="286180" y="193243"/>
                  </a:lnTo>
                  <a:lnTo>
                    <a:pt x="265335" y="233550"/>
                  </a:lnTo>
                  <a:lnTo>
                    <a:pt x="233550" y="265335"/>
                  </a:lnTo>
                  <a:lnTo>
                    <a:pt x="193243" y="286180"/>
                  </a:lnTo>
                  <a:lnTo>
                    <a:pt x="146832" y="293665"/>
                  </a:lnTo>
                  <a:lnTo>
                    <a:pt x="100422" y="286180"/>
                  </a:lnTo>
                  <a:lnTo>
                    <a:pt x="60115" y="265335"/>
                  </a:lnTo>
                  <a:lnTo>
                    <a:pt x="28330" y="233550"/>
                  </a:lnTo>
                  <a:lnTo>
                    <a:pt x="7485" y="193243"/>
                  </a:lnTo>
                  <a:lnTo>
                    <a:pt x="0" y="146832"/>
                  </a:lnTo>
                  <a:close/>
                </a:path>
              </a:pathLst>
            </a:custGeom>
            <a:ln w="25399">
              <a:solidFill>
                <a:srgbClr val="000000"/>
              </a:solidFill>
            </a:ln>
          </p:spPr>
          <p:txBody>
            <a:bodyPr wrap="square" lIns="0" tIns="0" rIns="0" bIns="0" rtlCol="0"/>
            <a:lstStyle/>
            <a:p>
              <a:endParaRPr/>
            </a:p>
          </p:txBody>
        </p:sp>
      </p:grpSp>
      <p:sp>
        <p:nvSpPr>
          <p:cNvPr id="30" name="object 28">
            <a:extLst>
              <a:ext uri="{FF2B5EF4-FFF2-40B4-BE49-F238E27FC236}">
                <a16:creationId xmlns:a16="http://schemas.microsoft.com/office/drawing/2014/main" id="{D753758F-D64E-4DA5-ABE2-84DDB26B9A1A}"/>
              </a:ext>
            </a:extLst>
          </p:cNvPr>
          <p:cNvSpPr txBox="1"/>
          <p:nvPr/>
        </p:nvSpPr>
        <p:spPr>
          <a:xfrm>
            <a:off x="4813203" y="3030863"/>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grpSp>
        <p:nvGrpSpPr>
          <p:cNvPr id="31" name="object 29">
            <a:extLst>
              <a:ext uri="{FF2B5EF4-FFF2-40B4-BE49-F238E27FC236}">
                <a16:creationId xmlns:a16="http://schemas.microsoft.com/office/drawing/2014/main" id="{6F95CFB9-D191-421A-959B-31FD2DA7D5B0}"/>
              </a:ext>
            </a:extLst>
          </p:cNvPr>
          <p:cNvGrpSpPr/>
          <p:nvPr/>
        </p:nvGrpSpPr>
        <p:grpSpPr>
          <a:xfrm>
            <a:off x="4524492" y="2742686"/>
            <a:ext cx="374650" cy="1050290"/>
            <a:chOff x="4406548" y="1715397"/>
            <a:chExt cx="374650" cy="1050290"/>
          </a:xfrm>
        </p:grpSpPr>
        <p:sp>
          <p:nvSpPr>
            <p:cNvPr id="32" name="object 30">
              <a:extLst>
                <a:ext uri="{FF2B5EF4-FFF2-40B4-BE49-F238E27FC236}">
                  <a16:creationId xmlns:a16="http://schemas.microsoft.com/office/drawing/2014/main" id="{EAC800D3-9455-486A-AF11-63EB8DD3BA3E}"/>
                </a:ext>
              </a:extLst>
            </p:cNvPr>
            <p:cNvSpPr/>
            <p:nvPr/>
          </p:nvSpPr>
          <p:spPr>
            <a:xfrm>
              <a:off x="4428747" y="1728097"/>
              <a:ext cx="297815" cy="135890"/>
            </a:xfrm>
            <a:custGeom>
              <a:avLst/>
              <a:gdLst/>
              <a:ahLst/>
              <a:cxnLst/>
              <a:rect l="l" t="t" r="r" b="b"/>
              <a:pathLst>
                <a:path w="297814" h="135889">
                  <a:moveTo>
                    <a:pt x="0" y="0"/>
                  </a:moveTo>
                  <a:lnTo>
                    <a:pt x="297299" y="0"/>
                  </a:lnTo>
                  <a:lnTo>
                    <a:pt x="297299" y="135299"/>
                  </a:lnTo>
                </a:path>
              </a:pathLst>
            </a:custGeom>
            <a:ln w="25399">
              <a:solidFill>
                <a:srgbClr val="000000"/>
              </a:solidFill>
            </a:ln>
          </p:spPr>
          <p:txBody>
            <a:bodyPr wrap="square" lIns="0" tIns="0" rIns="0" bIns="0" rtlCol="0"/>
            <a:lstStyle/>
            <a:p>
              <a:endParaRPr/>
            </a:p>
          </p:txBody>
        </p:sp>
        <p:pic>
          <p:nvPicPr>
            <p:cNvPr id="33" name="object 31">
              <a:extLst>
                <a:ext uri="{FF2B5EF4-FFF2-40B4-BE49-F238E27FC236}">
                  <a16:creationId xmlns:a16="http://schemas.microsoft.com/office/drawing/2014/main" id="{5A0505C4-85C2-4EFA-8B05-78CC2A98F1F4}"/>
                </a:ext>
              </a:extLst>
            </p:cNvPr>
            <p:cNvPicPr/>
            <p:nvPr/>
          </p:nvPicPr>
          <p:blipFill>
            <a:blip r:embed="rId8" cstate="print"/>
            <a:stretch>
              <a:fillRect/>
            </a:stretch>
          </p:blipFill>
          <p:spPr>
            <a:xfrm>
              <a:off x="4671393" y="1850697"/>
              <a:ext cx="109307" cy="140667"/>
            </a:xfrm>
            <a:prstGeom prst="rect">
              <a:avLst/>
            </a:prstGeom>
          </p:spPr>
        </p:pic>
        <p:sp>
          <p:nvSpPr>
            <p:cNvPr id="34" name="object 32">
              <a:extLst>
                <a:ext uri="{FF2B5EF4-FFF2-40B4-BE49-F238E27FC236}">
                  <a16:creationId xmlns:a16="http://schemas.microsoft.com/office/drawing/2014/main" id="{B60BBC54-8C78-45A2-8463-1D1A0E12B994}"/>
                </a:ext>
              </a:extLst>
            </p:cNvPr>
            <p:cNvSpPr/>
            <p:nvPr/>
          </p:nvSpPr>
          <p:spPr>
            <a:xfrm>
              <a:off x="4419248" y="2461828"/>
              <a:ext cx="307340" cy="290830"/>
            </a:xfrm>
            <a:custGeom>
              <a:avLst/>
              <a:gdLst/>
              <a:ahLst/>
              <a:cxnLst/>
              <a:rect l="l" t="t" r="r" b="b"/>
              <a:pathLst>
                <a:path w="307339" h="290830">
                  <a:moveTo>
                    <a:pt x="0" y="290699"/>
                  </a:moveTo>
                  <a:lnTo>
                    <a:pt x="306899" y="290699"/>
                  </a:lnTo>
                  <a:lnTo>
                    <a:pt x="306899" y="0"/>
                  </a:lnTo>
                </a:path>
              </a:pathLst>
            </a:custGeom>
            <a:ln w="25399">
              <a:solidFill>
                <a:srgbClr val="000000"/>
              </a:solidFill>
            </a:ln>
          </p:spPr>
          <p:txBody>
            <a:bodyPr wrap="square" lIns="0" tIns="0" rIns="0" bIns="0" rtlCol="0"/>
            <a:lstStyle/>
            <a:p>
              <a:endParaRPr/>
            </a:p>
          </p:txBody>
        </p:sp>
        <p:pic>
          <p:nvPicPr>
            <p:cNvPr id="35" name="object 33">
              <a:extLst>
                <a:ext uri="{FF2B5EF4-FFF2-40B4-BE49-F238E27FC236}">
                  <a16:creationId xmlns:a16="http://schemas.microsoft.com/office/drawing/2014/main" id="{A8649394-B374-467B-877B-5F779380D32C}"/>
                </a:ext>
              </a:extLst>
            </p:cNvPr>
            <p:cNvPicPr/>
            <p:nvPr/>
          </p:nvPicPr>
          <p:blipFill>
            <a:blip r:embed="rId9" cstate="print"/>
            <a:stretch>
              <a:fillRect/>
            </a:stretch>
          </p:blipFill>
          <p:spPr>
            <a:xfrm>
              <a:off x="4671495" y="2333860"/>
              <a:ext cx="109307" cy="140667"/>
            </a:xfrm>
            <a:prstGeom prst="rect">
              <a:avLst/>
            </a:prstGeom>
          </p:spPr>
        </p:pic>
      </p:grpSp>
      <p:sp>
        <p:nvSpPr>
          <p:cNvPr id="36" name="object 34">
            <a:extLst>
              <a:ext uri="{FF2B5EF4-FFF2-40B4-BE49-F238E27FC236}">
                <a16:creationId xmlns:a16="http://schemas.microsoft.com/office/drawing/2014/main" id="{D3AB9473-9893-4646-8D13-370B0D86AC94}"/>
              </a:ext>
            </a:extLst>
          </p:cNvPr>
          <p:cNvSpPr txBox="1"/>
          <p:nvPr/>
        </p:nvSpPr>
        <p:spPr>
          <a:xfrm>
            <a:off x="4603684" y="2503777"/>
            <a:ext cx="650875" cy="185420"/>
          </a:xfrm>
          <a:prstGeom prst="rect">
            <a:avLst/>
          </a:prstGeom>
        </p:spPr>
        <p:txBody>
          <a:bodyPr vert="horz" wrap="square" lIns="0" tIns="12700" rIns="0" bIns="0" rtlCol="0">
            <a:spAutoFit/>
          </a:bodyPr>
          <a:lstStyle/>
          <a:p>
            <a:pPr marL="12700">
              <a:lnSpc>
                <a:spcPct val="100000"/>
              </a:lnSpc>
              <a:spcBef>
                <a:spcPts val="100"/>
              </a:spcBef>
            </a:pPr>
            <a:r>
              <a:rPr sz="1050" spc="-40" dirty="0">
                <a:latin typeface="Arial MT"/>
                <a:cs typeface="Arial MT"/>
              </a:rPr>
              <a:t>T</a:t>
            </a:r>
            <a:r>
              <a:rPr sz="1050" dirty="0">
                <a:latin typeface="Arial MT"/>
                <a:cs typeface="Arial MT"/>
              </a:rPr>
              <a:t>ranspose</a:t>
            </a:r>
            <a:endParaRPr sz="1050">
              <a:latin typeface="Arial MT"/>
              <a:cs typeface="Arial MT"/>
            </a:endParaRPr>
          </a:p>
        </p:txBody>
      </p:sp>
      <p:grpSp>
        <p:nvGrpSpPr>
          <p:cNvPr id="37" name="object 35">
            <a:extLst>
              <a:ext uri="{FF2B5EF4-FFF2-40B4-BE49-F238E27FC236}">
                <a16:creationId xmlns:a16="http://schemas.microsoft.com/office/drawing/2014/main" id="{35720336-E035-4584-83B4-472D638BB6F3}"/>
              </a:ext>
            </a:extLst>
          </p:cNvPr>
          <p:cNvGrpSpPr/>
          <p:nvPr/>
        </p:nvGrpSpPr>
        <p:grpSpPr>
          <a:xfrm>
            <a:off x="5631317" y="2792377"/>
            <a:ext cx="801370" cy="799465"/>
            <a:chOff x="5513373" y="1765088"/>
            <a:chExt cx="801370" cy="799465"/>
          </a:xfrm>
        </p:grpSpPr>
        <p:sp>
          <p:nvSpPr>
            <p:cNvPr id="38" name="object 36">
              <a:extLst>
                <a:ext uri="{FF2B5EF4-FFF2-40B4-BE49-F238E27FC236}">
                  <a16:creationId xmlns:a16="http://schemas.microsoft.com/office/drawing/2014/main" id="{D1754757-10CC-42AB-8F13-A454BC1A9771}"/>
                </a:ext>
              </a:extLst>
            </p:cNvPr>
            <p:cNvSpPr/>
            <p:nvPr/>
          </p:nvSpPr>
          <p:spPr>
            <a:xfrm>
              <a:off x="5519723" y="1771438"/>
              <a:ext cx="788670" cy="786765"/>
            </a:xfrm>
            <a:custGeom>
              <a:avLst/>
              <a:gdLst/>
              <a:ahLst/>
              <a:cxnLst/>
              <a:rect l="l" t="t" r="r" b="b"/>
              <a:pathLst>
                <a:path w="788670" h="786764">
                  <a:moveTo>
                    <a:pt x="788123" y="786184"/>
                  </a:moveTo>
                  <a:lnTo>
                    <a:pt x="0" y="786184"/>
                  </a:lnTo>
                  <a:lnTo>
                    <a:pt x="0" y="0"/>
                  </a:lnTo>
                  <a:lnTo>
                    <a:pt x="788123" y="0"/>
                  </a:lnTo>
                  <a:lnTo>
                    <a:pt x="788123" y="786184"/>
                  </a:lnTo>
                  <a:close/>
                </a:path>
              </a:pathLst>
            </a:custGeom>
            <a:solidFill>
              <a:srgbClr val="E7EED7"/>
            </a:solidFill>
          </p:spPr>
          <p:txBody>
            <a:bodyPr wrap="square" lIns="0" tIns="0" rIns="0" bIns="0" rtlCol="0"/>
            <a:lstStyle/>
            <a:p>
              <a:endParaRPr/>
            </a:p>
          </p:txBody>
        </p:sp>
        <p:sp>
          <p:nvSpPr>
            <p:cNvPr id="39" name="object 37">
              <a:extLst>
                <a:ext uri="{FF2B5EF4-FFF2-40B4-BE49-F238E27FC236}">
                  <a16:creationId xmlns:a16="http://schemas.microsoft.com/office/drawing/2014/main" id="{447577C8-EC8E-4594-8E8F-F61AE9A94613}"/>
                </a:ext>
              </a:extLst>
            </p:cNvPr>
            <p:cNvSpPr/>
            <p:nvPr/>
          </p:nvSpPr>
          <p:spPr>
            <a:xfrm>
              <a:off x="5519723" y="1771438"/>
              <a:ext cx="788670" cy="786765"/>
            </a:xfrm>
            <a:custGeom>
              <a:avLst/>
              <a:gdLst/>
              <a:ahLst/>
              <a:cxnLst/>
              <a:rect l="l" t="t" r="r" b="b"/>
              <a:pathLst>
                <a:path w="788670" h="786764">
                  <a:moveTo>
                    <a:pt x="0" y="0"/>
                  </a:moveTo>
                  <a:lnTo>
                    <a:pt x="788123" y="0"/>
                  </a:lnTo>
                  <a:lnTo>
                    <a:pt x="788123" y="786184"/>
                  </a:lnTo>
                  <a:lnTo>
                    <a:pt x="0" y="786184"/>
                  </a:lnTo>
                  <a:lnTo>
                    <a:pt x="0" y="0"/>
                  </a:lnTo>
                  <a:close/>
                </a:path>
              </a:pathLst>
            </a:custGeom>
            <a:ln w="12699">
              <a:solidFill>
                <a:srgbClr val="8BAB42"/>
              </a:solidFill>
            </a:ln>
          </p:spPr>
          <p:txBody>
            <a:bodyPr wrap="square" lIns="0" tIns="0" rIns="0" bIns="0" rtlCol="0"/>
            <a:lstStyle/>
            <a:p>
              <a:endParaRPr/>
            </a:p>
          </p:txBody>
        </p:sp>
      </p:grpSp>
      <p:sp>
        <p:nvSpPr>
          <p:cNvPr id="40" name="object 38">
            <a:extLst>
              <a:ext uri="{FF2B5EF4-FFF2-40B4-BE49-F238E27FC236}">
                <a16:creationId xmlns:a16="http://schemas.microsoft.com/office/drawing/2014/main" id="{5BA27760-7435-464F-AE3A-BE9057239F0F}"/>
              </a:ext>
            </a:extLst>
          </p:cNvPr>
          <p:cNvSpPr txBox="1"/>
          <p:nvPr/>
        </p:nvSpPr>
        <p:spPr>
          <a:xfrm>
            <a:off x="5027117" y="2951986"/>
            <a:ext cx="492759"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softmax</a:t>
            </a:r>
            <a:endParaRPr sz="1050">
              <a:latin typeface="Arial MT"/>
              <a:cs typeface="Arial MT"/>
            </a:endParaRPr>
          </a:p>
        </p:txBody>
      </p:sp>
      <p:sp>
        <p:nvSpPr>
          <p:cNvPr id="41" name="object 39">
            <a:extLst>
              <a:ext uri="{FF2B5EF4-FFF2-40B4-BE49-F238E27FC236}">
                <a16:creationId xmlns:a16="http://schemas.microsoft.com/office/drawing/2014/main" id="{495A6CFB-25B8-46D8-8F51-75753D83DB53}"/>
              </a:ext>
            </a:extLst>
          </p:cNvPr>
          <p:cNvSpPr txBox="1"/>
          <p:nvPr/>
        </p:nvSpPr>
        <p:spPr>
          <a:xfrm>
            <a:off x="5479393" y="2300198"/>
            <a:ext cx="1163320" cy="34544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Attention</a:t>
            </a:r>
            <a:r>
              <a:rPr sz="1050" b="1" spc="-55" dirty="0">
                <a:latin typeface="Arial"/>
                <a:cs typeface="Arial"/>
              </a:rPr>
              <a:t> </a:t>
            </a:r>
            <a:r>
              <a:rPr sz="1050" b="1" spc="-10" dirty="0">
                <a:latin typeface="Arial"/>
                <a:cs typeface="Arial"/>
              </a:rPr>
              <a:t>Weights</a:t>
            </a:r>
            <a:endParaRPr sz="1050">
              <a:latin typeface="Arial"/>
              <a:cs typeface="Arial"/>
            </a:endParaRPr>
          </a:p>
          <a:p>
            <a:pPr marL="59690">
              <a:lnSpc>
                <a:spcPct val="100000"/>
              </a:lnSpc>
            </a:pPr>
            <a:r>
              <a:rPr sz="1050" dirty="0">
                <a:latin typeface="Arial MT"/>
                <a:cs typeface="Arial MT"/>
              </a:rPr>
              <a:t>(H</a:t>
            </a:r>
            <a:r>
              <a:rPr sz="1050" spc="-20" dirty="0">
                <a:latin typeface="Arial MT"/>
                <a:cs typeface="Arial MT"/>
              </a:rPr>
              <a:t> </a:t>
            </a:r>
            <a:r>
              <a:rPr sz="1050" dirty="0">
                <a:latin typeface="Arial MT"/>
                <a:cs typeface="Arial MT"/>
              </a:rPr>
              <a:t>x</a:t>
            </a:r>
            <a:r>
              <a:rPr sz="1050" spc="-20" dirty="0">
                <a:latin typeface="Arial MT"/>
                <a:cs typeface="Arial MT"/>
              </a:rPr>
              <a:t> </a:t>
            </a:r>
            <a:r>
              <a:rPr sz="1050" spc="-5" dirty="0">
                <a:latin typeface="Arial MT"/>
                <a:cs typeface="Arial MT"/>
              </a:rPr>
              <a:t>W)</a:t>
            </a:r>
            <a:r>
              <a:rPr sz="1050" spc="-15" dirty="0">
                <a:latin typeface="Arial MT"/>
                <a:cs typeface="Arial MT"/>
              </a:rPr>
              <a:t> </a:t>
            </a:r>
            <a:r>
              <a:rPr sz="1050" dirty="0">
                <a:latin typeface="Arial MT"/>
                <a:cs typeface="Arial MT"/>
              </a:rPr>
              <a:t>x</a:t>
            </a:r>
            <a:r>
              <a:rPr sz="1050" spc="-20" dirty="0">
                <a:latin typeface="Arial MT"/>
                <a:cs typeface="Arial MT"/>
              </a:rPr>
              <a:t> </a:t>
            </a:r>
            <a:r>
              <a:rPr sz="1050" dirty="0">
                <a:latin typeface="Arial MT"/>
                <a:cs typeface="Arial MT"/>
              </a:rPr>
              <a:t>(H</a:t>
            </a:r>
            <a:r>
              <a:rPr sz="1050" spc="-20" dirty="0">
                <a:latin typeface="Arial MT"/>
                <a:cs typeface="Arial MT"/>
              </a:rPr>
              <a:t> </a:t>
            </a:r>
            <a:r>
              <a:rPr sz="1050" dirty="0">
                <a:latin typeface="Arial MT"/>
                <a:cs typeface="Arial MT"/>
              </a:rPr>
              <a:t>x</a:t>
            </a:r>
            <a:r>
              <a:rPr sz="1050" spc="-15" dirty="0">
                <a:latin typeface="Arial MT"/>
                <a:cs typeface="Arial MT"/>
              </a:rPr>
              <a:t> </a:t>
            </a:r>
            <a:r>
              <a:rPr sz="1050" spc="-5" dirty="0">
                <a:latin typeface="Arial MT"/>
                <a:cs typeface="Arial MT"/>
              </a:rPr>
              <a:t>W)</a:t>
            </a:r>
            <a:endParaRPr sz="1050">
              <a:latin typeface="Arial MT"/>
              <a:cs typeface="Arial MT"/>
            </a:endParaRPr>
          </a:p>
        </p:txBody>
      </p:sp>
      <p:grpSp>
        <p:nvGrpSpPr>
          <p:cNvPr id="42" name="object 40">
            <a:extLst>
              <a:ext uri="{FF2B5EF4-FFF2-40B4-BE49-F238E27FC236}">
                <a16:creationId xmlns:a16="http://schemas.microsoft.com/office/drawing/2014/main" id="{27B58853-D4D5-419C-AD61-D826548DE05C}"/>
              </a:ext>
            </a:extLst>
          </p:cNvPr>
          <p:cNvGrpSpPr/>
          <p:nvPr/>
        </p:nvGrpSpPr>
        <p:grpSpPr>
          <a:xfrm>
            <a:off x="5872195" y="4644977"/>
            <a:ext cx="319405" cy="319405"/>
            <a:chOff x="5754251" y="3617688"/>
            <a:chExt cx="319405" cy="319405"/>
          </a:xfrm>
        </p:grpSpPr>
        <p:sp>
          <p:nvSpPr>
            <p:cNvPr id="43" name="object 41">
              <a:extLst>
                <a:ext uri="{FF2B5EF4-FFF2-40B4-BE49-F238E27FC236}">
                  <a16:creationId xmlns:a16="http://schemas.microsoft.com/office/drawing/2014/main" id="{406E31F4-740E-4EDF-843C-0BE61951B242}"/>
                </a:ext>
              </a:extLst>
            </p:cNvPr>
            <p:cNvSpPr/>
            <p:nvPr/>
          </p:nvSpPr>
          <p:spPr>
            <a:xfrm>
              <a:off x="5766951" y="3630388"/>
              <a:ext cx="294005" cy="294005"/>
            </a:xfrm>
            <a:custGeom>
              <a:avLst/>
              <a:gdLst/>
              <a:ahLst/>
              <a:cxnLst/>
              <a:rect l="l" t="t" r="r" b="b"/>
              <a:pathLst>
                <a:path w="294004" h="294004">
                  <a:moveTo>
                    <a:pt x="146832" y="293665"/>
                  </a:moveTo>
                  <a:lnTo>
                    <a:pt x="100422" y="286180"/>
                  </a:lnTo>
                  <a:lnTo>
                    <a:pt x="60115" y="265335"/>
                  </a:lnTo>
                  <a:lnTo>
                    <a:pt x="28330" y="233550"/>
                  </a:lnTo>
                  <a:lnTo>
                    <a:pt x="7485" y="193243"/>
                  </a:lnTo>
                  <a:lnTo>
                    <a:pt x="0" y="146832"/>
                  </a:lnTo>
                  <a:lnTo>
                    <a:pt x="7485" y="100422"/>
                  </a:lnTo>
                  <a:lnTo>
                    <a:pt x="28330" y="60115"/>
                  </a:lnTo>
                  <a:lnTo>
                    <a:pt x="60115" y="28330"/>
                  </a:lnTo>
                  <a:lnTo>
                    <a:pt x="100422" y="7485"/>
                  </a:lnTo>
                  <a:lnTo>
                    <a:pt x="146832" y="0"/>
                  </a:lnTo>
                  <a:lnTo>
                    <a:pt x="175612" y="2847"/>
                  </a:lnTo>
                  <a:lnTo>
                    <a:pt x="228296" y="24669"/>
                  </a:lnTo>
                  <a:lnTo>
                    <a:pt x="268996" y="65369"/>
                  </a:lnTo>
                  <a:lnTo>
                    <a:pt x="290818" y="118053"/>
                  </a:lnTo>
                  <a:lnTo>
                    <a:pt x="293665" y="146832"/>
                  </a:lnTo>
                  <a:lnTo>
                    <a:pt x="286180" y="193243"/>
                  </a:lnTo>
                  <a:lnTo>
                    <a:pt x="265335" y="233550"/>
                  </a:lnTo>
                  <a:lnTo>
                    <a:pt x="233550" y="265335"/>
                  </a:lnTo>
                  <a:lnTo>
                    <a:pt x="193243" y="286180"/>
                  </a:lnTo>
                  <a:lnTo>
                    <a:pt x="146832" y="293665"/>
                  </a:lnTo>
                  <a:close/>
                </a:path>
              </a:pathLst>
            </a:custGeom>
            <a:solidFill>
              <a:srgbClr val="FFFFFF"/>
            </a:solidFill>
          </p:spPr>
          <p:txBody>
            <a:bodyPr wrap="square" lIns="0" tIns="0" rIns="0" bIns="0" rtlCol="0"/>
            <a:lstStyle/>
            <a:p>
              <a:endParaRPr/>
            </a:p>
          </p:txBody>
        </p:sp>
        <p:sp>
          <p:nvSpPr>
            <p:cNvPr id="44" name="object 42">
              <a:extLst>
                <a:ext uri="{FF2B5EF4-FFF2-40B4-BE49-F238E27FC236}">
                  <a16:creationId xmlns:a16="http://schemas.microsoft.com/office/drawing/2014/main" id="{A831BD6C-08DC-4E41-A685-896C23328047}"/>
                </a:ext>
              </a:extLst>
            </p:cNvPr>
            <p:cNvSpPr/>
            <p:nvPr/>
          </p:nvSpPr>
          <p:spPr>
            <a:xfrm>
              <a:off x="5766951" y="3630388"/>
              <a:ext cx="294005" cy="294005"/>
            </a:xfrm>
            <a:custGeom>
              <a:avLst/>
              <a:gdLst/>
              <a:ahLst/>
              <a:cxnLst/>
              <a:rect l="l" t="t" r="r" b="b"/>
              <a:pathLst>
                <a:path w="294004" h="294004">
                  <a:moveTo>
                    <a:pt x="0" y="146832"/>
                  </a:moveTo>
                  <a:lnTo>
                    <a:pt x="7485" y="100422"/>
                  </a:lnTo>
                  <a:lnTo>
                    <a:pt x="28330" y="60115"/>
                  </a:lnTo>
                  <a:lnTo>
                    <a:pt x="60115" y="28330"/>
                  </a:lnTo>
                  <a:lnTo>
                    <a:pt x="100422" y="7485"/>
                  </a:lnTo>
                  <a:lnTo>
                    <a:pt x="146832" y="0"/>
                  </a:lnTo>
                  <a:lnTo>
                    <a:pt x="203023" y="11177"/>
                  </a:lnTo>
                  <a:lnTo>
                    <a:pt x="250659" y="43006"/>
                  </a:lnTo>
                  <a:lnTo>
                    <a:pt x="282488" y="90642"/>
                  </a:lnTo>
                  <a:lnTo>
                    <a:pt x="293665" y="146832"/>
                  </a:lnTo>
                  <a:lnTo>
                    <a:pt x="286180" y="193243"/>
                  </a:lnTo>
                  <a:lnTo>
                    <a:pt x="265335" y="233550"/>
                  </a:lnTo>
                  <a:lnTo>
                    <a:pt x="233550" y="265335"/>
                  </a:lnTo>
                  <a:lnTo>
                    <a:pt x="193243" y="286180"/>
                  </a:lnTo>
                  <a:lnTo>
                    <a:pt x="146832" y="293665"/>
                  </a:lnTo>
                  <a:lnTo>
                    <a:pt x="100422" y="286180"/>
                  </a:lnTo>
                  <a:lnTo>
                    <a:pt x="60115" y="265335"/>
                  </a:lnTo>
                  <a:lnTo>
                    <a:pt x="28330" y="233550"/>
                  </a:lnTo>
                  <a:lnTo>
                    <a:pt x="7485" y="193243"/>
                  </a:lnTo>
                  <a:lnTo>
                    <a:pt x="0" y="146832"/>
                  </a:lnTo>
                  <a:close/>
                </a:path>
              </a:pathLst>
            </a:custGeom>
            <a:ln w="25399">
              <a:solidFill>
                <a:srgbClr val="000000"/>
              </a:solidFill>
            </a:ln>
          </p:spPr>
          <p:txBody>
            <a:bodyPr wrap="square" lIns="0" tIns="0" rIns="0" bIns="0" rtlCol="0"/>
            <a:lstStyle/>
            <a:p>
              <a:endParaRPr/>
            </a:p>
          </p:txBody>
        </p:sp>
      </p:grpSp>
      <p:sp>
        <p:nvSpPr>
          <p:cNvPr id="45" name="object 43">
            <a:extLst>
              <a:ext uri="{FF2B5EF4-FFF2-40B4-BE49-F238E27FC236}">
                <a16:creationId xmlns:a16="http://schemas.microsoft.com/office/drawing/2014/main" id="{824C99AD-A8E3-4CE7-B410-751AECA33935}"/>
              </a:ext>
            </a:extLst>
          </p:cNvPr>
          <p:cNvSpPr txBox="1"/>
          <p:nvPr/>
        </p:nvSpPr>
        <p:spPr>
          <a:xfrm>
            <a:off x="6000927" y="4645506"/>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grpSp>
        <p:nvGrpSpPr>
          <p:cNvPr id="46" name="object 44">
            <a:extLst>
              <a:ext uri="{FF2B5EF4-FFF2-40B4-BE49-F238E27FC236}">
                <a16:creationId xmlns:a16="http://schemas.microsoft.com/office/drawing/2014/main" id="{A01B22A7-5B02-445E-BDEC-5DAE1BBD2F74}"/>
              </a:ext>
            </a:extLst>
          </p:cNvPr>
          <p:cNvGrpSpPr/>
          <p:nvPr/>
        </p:nvGrpSpPr>
        <p:grpSpPr>
          <a:xfrm>
            <a:off x="4523186" y="3572212"/>
            <a:ext cx="2533015" cy="1447800"/>
            <a:chOff x="4405242" y="2544923"/>
            <a:chExt cx="2533015" cy="1447800"/>
          </a:xfrm>
        </p:grpSpPr>
        <p:sp>
          <p:nvSpPr>
            <p:cNvPr id="47" name="object 45">
              <a:extLst>
                <a:ext uri="{FF2B5EF4-FFF2-40B4-BE49-F238E27FC236}">
                  <a16:creationId xmlns:a16="http://schemas.microsoft.com/office/drawing/2014/main" id="{3A3B03F0-7F26-4816-A8C3-B37185192803}"/>
                </a:ext>
              </a:extLst>
            </p:cNvPr>
            <p:cNvSpPr/>
            <p:nvPr/>
          </p:nvSpPr>
          <p:spPr>
            <a:xfrm>
              <a:off x="5913785" y="2557623"/>
              <a:ext cx="0" cy="920750"/>
            </a:xfrm>
            <a:custGeom>
              <a:avLst/>
              <a:gdLst/>
              <a:ahLst/>
              <a:cxnLst/>
              <a:rect l="l" t="t" r="r" b="b"/>
              <a:pathLst>
                <a:path h="920750">
                  <a:moveTo>
                    <a:pt x="0" y="0"/>
                  </a:moveTo>
                  <a:lnTo>
                    <a:pt x="0" y="920399"/>
                  </a:lnTo>
                </a:path>
              </a:pathLst>
            </a:custGeom>
            <a:ln w="25399">
              <a:solidFill>
                <a:srgbClr val="000000"/>
              </a:solidFill>
            </a:ln>
          </p:spPr>
          <p:txBody>
            <a:bodyPr wrap="square" lIns="0" tIns="0" rIns="0" bIns="0" rtlCol="0"/>
            <a:lstStyle/>
            <a:p>
              <a:endParaRPr/>
            </a:p>
          </p:txBody>
        </p:sp>
        <p:pic>
          <p:nvPicPr>
            <p:cNvPr id="48" name="object 46">
              <a:extLst>
                <a:ext uri="{FF2B5EF4-FFF2-40B4-BE49-F238E27FC236}">
                  <a16:creationId xmlns:a16="http://schemas.microsoft.com/office/drawing/2014/main" id="{1F51415E-5D37-473A-9C5C-F0047D53088A}"/>
                </a:ext>
              </a:extLst>
            </p:cNvPr>
            <p:cNvPicPr/>
            <p:nvPr/>
          </p:nvPicPr>
          <p:blipFill>
            <a:blip r:embed="rId8" cstate="print"/>
            <a:stretch>
              <a:fillRect/>
            </a:stretch>
          </p:blipFill>
          <p:spPr>
            <a:xfrm>
              <a:off x="5859131" y="3465323"/>
              <a:ext cx="109307" cy="140667"/>
            </a:xfrm>
            <a:prstGeom prst="rect">
              <a:avLst/>
            </a:prstGeom>
          </p:spPr>
        </p:pic>
        <p:sp>
          <p:nvSpPr>
            <p:cNvPr id="49" name="object 47">
              <a:extLst>
                <a:ext uri="{FF2B5EF4-FFF2-40B4-BE49-F238E27FC236}">
                  <a16:creationId xmlns:a16="http://schemas.microsoft.com/office/drawing/2014/main" id="{F413939C-DFAA-4E33-BB2C-8A3A36A6B8AC}"/>
                </a:ext>
              </a:extLst>
            </p:cNvPr>
            <p:cNvSpPr/>
            <p:nvPr/>
          </p:nvSpPr>
          <p:spPr>
            <a:xfrm>
              <a:off x="4417942" y="3776009"/>
              <a:ext cx="1196975" cy="1270"/>
            </a:xfrm>
            <a:custGeom>
              <a:avLst/>
              <a:gdLst/>
              <a:ahLst/>
              <a:cxnLst/>
              <a:rect l="l" t="t" r="r" b="b"/>
              <a:pathLst>
                <a:path w="1196975" h="1270">
                  <a:moveTo>
                    <a:pt x="0" y="0"/>
                  </a:moveTo>
                  <a:lnTo>
                    <a:pt x="1196699" y="1064"/>
                  </a:lnTo>
                </a:path>
              </a:pathLst>
            </a:custGeom>
            <a:ln w="25399">
              <a:solidFill>
                <a:srgbClr val="000000"/>
              </a:solidFill>
            </a:ln>
          </p:spPr>
          <p:txBody>
            <a:bodyPr wrap="square" lIns="0" tIns="0" rIns="0" bIns="0" rtlCol="0"/>
            <a:lstStyle/>
            <a:p>
              <a:endParaRPr/>
            </a:p>
          </p:txBody>
        </p:sp>
        <p:pic>
          <p:nvPicPr>
            <p:cNvPr id="50" name="object 48">
              <a:extLst>
                <a:ext uri="{FF2B5EF4-FFF2-40B4-BE49-F238E27FC236}">
                  <a16:creationId xmlns:a16="http://schemas.microsoft.com/office/drawing/2014/main" id="{6598203A-9CD0-4D1A-B30D-11BB41E6D0BD}"/>
                </a:ext>
              </a:extLst>
            </p:cNvPr>
            <p:cNvPicPr/>
            <p:nvPr/>
          </p:nvPicPr>
          <p:blipFill>
            <a:blip r:embed="rId10" cstate="print"/>
            <a:stretch>
              <a:fillRect/>
            </a:stretch>
          </p:blipFill>
          <p:spPr>
            <a:xfrm>
              <a:off x="5601905" y="3722420"/>
              <a:ext cx="140704" cy="109307"/>
            </a:xfrm>
            <a:prstGeom prst="rect">
              <a:avLst/>
            </a:prstGeom>
          </p:spPr>
        </p:pic>
        <p:sp>
          <p:nvSpPr>
            <p:cNvPr id="51" name="object 49">
              <a:extLst>
                <a:ext uri="{FF2B5EF4-FFF2-40B4-BE49-F238E27FC236}">
                  <a16:creationId xmlns:a16="http://schemas.microsoft.com/office/drawing/2014/main" id="{EF2E6AB0-DF97-477E-A41A-E9ECC2C21C70}"/>
                </a:ext>
              </a:extLst>
            </p:cNvPr>
            <p:cNvSpPr/>
            <p:nvPr/>
          </p:nvSpPr>
          <p:spPr>
            <a:xfrm>
              <a:off x="6398189" y="3569445"/>
              <a:ext cx="436880" cy="410845"/>
            </a:xfrm>
            <a:custGeom>
              <a:avLst/>
              <a:gdLst/>
              <a:ahLst/>
              <a:cxnLst/>
              <a:rect l="l" t="t" r="r" b="b"/>
              <a:pathLst>
                <a:path w="436879" h="410845">
                  <a:moveTo>
                    <a:pt x="436446" y="410316"/>
                  </a:moveTo>
                  <a:lnTo>
                    <a:pt x="0" y="410316"/>
                  </a:lnTo>
                  <a:lnTo>
                    <a:pt x="0" y="0"/>
                  </a:lnTo>
                  <a:lnTo>
                    <a:pt x="436446" y="0"/>
                  </a:lnTo>
                  <a:lnTo>
                    <a:pt x="436446" y="410316"/>
                  </a:lnTo>
                  <a:close/>
                </a:path>
              </a:pathLst>
            </a:custGeom>
            <a:solidFill>
              <a:srgbClr val="E7EED7"/>
            </a:solidFill>
          </p:spPr>
          <p:txBody>
            <a:bodyPr wrap="square" lIns="0" tIns="0" rIns="0" bIns="0" rtlCol="0"/>
            <a:lstStyle/>
            <a:p>
              <a:endParaRPr/>
            </a:p>
          </p:txBody>
        </p:sp>
        <p:sp>
          <p:nvSpPr>
            <p:cNvPr id="52" name="object 50">
              <a:extLst>
                <a:ext uri="{FF2B5EF4-FFF2-40B4-BE49-F238E27FC236}">
                  <a16:creationId xmlns:a16="http://schemas.microsoft.com/office/drawing/2014/main" id="{ECFC1EC0-0136-4C78-BD2F-4EBDA960944C}"/>
                </a:ext>
              </a:extLst>
            </p:cNvPr>
            <p:cNvSpPr/>
            <p:nvPr/>
          </p:nvSpPr>
          <p:spPr>
            <a:xfrm>
              <a:off x="6834636" y="3479126"/>
              <a:ext cx="90805" cy="501015"/>
            </a:xfrm>
            <a:custGeom>
              <a:avLst/>
              <a:gdLst/>
              <a:ahLst/>
              <a:cxnLst/>
              <a:rect l="l" t="t" r="r" b="b"/>
              <a:pathLst>
                <a:path w="90804" h="501014">
                  <a:moveTo>
                    <a:pt x="0" y="500635"/>
                  </a:moveTo>
                  <a:lnTo>
                    <a:pt x="0" y="90319"/>
                  </a:lnTo>
                  <a:lnTo>
                    <a:pt x="90320" y="0"/>
                  </a:lnTo>
                  <a:lnTo>
                    <a:pt x="90320" y="410315"/>
                  </a:lnTo>
                  <a:lnTo>
                    <a:pt x="0" y="500635"/>
                  </a:lnTo>
                  <a:close/>
                </a:path>
              </a:pathLst>
            </a:custGeom>
            <a:solidFill>
              <a:srgbClr val="B8BEAB"/>
            </a:solidFill>
          </p:spPr>
          <p:txBody>
            <a:bodyPr wrap="square" lIns="0" tIns="0" rIns="0" bIns="0" rtlCol="0"/>
            <a:lstStyle/>
            <a:p>
              <a:endParaRPr/>
            </a:p>
          </p:txBody>
        </p:sp>
        <p:sp>
          <p:nvSpPr>
            <p:cNvPr id="53" name="object 51">
              <a:extLst>
                <a:ext uri="{FF2B5EF4-FFF2-40B4-BE49-F238E27FC236}">
                  <a16:creationId xmlns:a16="http://schemas.microsoft.com/office/drawing/2014/main" id="{FE928BF2-E8E5-48E3-9D1C-2AD710E553C6}"/>
                </a:ext>
              </a:extLst>
            </p:cNvPr>
            <p:cNvSpPr/>
            <p:nvPr/>
          </p:nvSpPr>
          <p:spPr>
            <a:xfrm>
              <a:off x="6398189" y="3479126"/>
              <a:ext cx="527050" cy="90805"/>
            </a:xfrm>
            <a:custGeom>
              <a:avLst/>
              <a:gdLst/>
              <a:ahLst/>
              <a:cxnLst/>
              <a:rect l="l" t="t" r="r" b="b"/>
              <a:pathLst>
                <a:path w="527050" h="90804">
                  <a:moveTo>
                    <a:pt x="436446" y="90319"/>
                  </a:moveTo>
                  <a:lnTo>
                    <a:pt x="0" y="90319"/>
                  </a:lnTo>
                  <a:lnTo>
                    <a:pt x="90319" y="0"/>
                  </a:lnTo>
                  <a:lnTo>
                    <a:pt x="526767" y="0"/>
                  </a:lnTo>
                  <a:lnTo>
                    <a:pt x="436446" y="90319"/>
                  </a:lnTo>
                  <a:close/>
                </a:path>
              </a:pathLst>
            </a:custGeom>
            <a:solidFill>
              <a:srgbClr val="EBF1DE"/>
            </a:solidFill>
          </p:spPr>
          <p:txBody>
            <a:bodyPr wrap="square" lIns="0" tIns="0" rIns="0" bIns="0" rtlCol="0"/>
            <a:lstStyle/>
            <a:p>
              <a:endParaRPr/>
            </a:p>
          </p:txBody>
        </p:sp>
        <p:sp>
          <p:nvSpPr>
            <p:cNvPr id="54" name="object 52">
              <a:extLst>
                <a:ext uri="{FF2B5EF4-FFF2-40B4-BE49-F238E27FC236}">
                  <a16:creationId xmlns:a16="http://schemas.microsoft.com/office/drawing/2014/main" id="{78821684-955F-4A20-8C2A-46566C001F38}"/>
                </a:ext>
              </a:extLst>
            </p:cNvPr>
            <p:cNvSpPr/>
            <p:nvPr/>
          </p:nvSpPr>
          <p:spPr>
            <a:xfrm>
              <a:off x="6398189" y="3479126"/>
              <a:ext cx="527050" cy="501015"/>
            </a:xfrm>
            <a:custGeom>
              <a:avLst/>
              <a:gdLst/>
              <a:ahLst/>
              <a:cxnLst/>
              <a:rect l="l" t="t" r="r" b="b"/>
              <a:pathLst>
                <a:path w="527050" h="501014">
                  <a:moveTo>
                    <a:pt x="0" y="90319"/>
                  </a:moveTo>
                  <a:lnTo>
                    <a:pt x="90319" y="0"/>
                  </a:lnTo>
                  <a:lnTo>
                    <a:pt x="526767" y="0"/>
                  </a:lnTo>
                  <a:lnTo>
                    <a:pt x="526767" y="410315"/>
                  </a:lnTo>
                  <a:lnTo>
                    <a:pt x="436446" y="500635"/>
                  </a:lnTo>
                  <a:lnTo>
                    <a:pt x="0" y="500635"/>
                  </a:lnTo>
                  <a:lnTo>
                    <a:pt x="0" y="90319"/>
                  </a:lnTo>
                  <a:close/>
                </a:path>
                <a:path w="527050" h="501014">
                  <a:moveTo>
                    <a:pt x="0" y="90319"/>
                  </a:moveTo>
                  <a:lnTo>
                    <a:pt x="436446" y="90319"/>
                  </a:lnTo>
                  <a:lnTo>
                    <a:pt x="526767" y="0"/>
                  </a:lnTo>
                </a:path>
                <a:path w="527050" h="501014">
                  <a:moveTo>
                    <a:pt x="436446" y="90319"/>
                  </a:moveTo>
                  <a:lnTo>
                    <a:pt x="436446" y="500635"/>
                  </a:lnTo>
                </a:path>
              </a:pathLst>
            </a:custGeom>
            <a:ln w="25399">
              <a:solidFill>
                <a:srgbClr val="8BAB42"/>
              </a:solidFill>
            </a:ln>
          </p:spPr>
          <p:txBody>
            <a:bodyPr wrap="square" lIns="0" tIns="0" rIns="0" bIns="0" rtlCol="0"/>
            <a:lstStyle/>
            <a:p>
              <a:endParaRPr/>
            </a:p>
          </p:txBody>
        </p:sp>
        <p:pic>
          <p:nvPicPr>
            <p:cNvPr id="55" name="object 53">
              <a:extLst>
                <a:ext uri="{FF2B5EF4-FFF2-40B4-BE49-F238E27FC236}">
                  <a16:creationId xmlns:a16="http://schemas.microsoft.com/office/drawing/2014/main" id="{9CCD9B30-91AD-4EA2-A8F4-3F4AC087C213}"/>
                </a:ext>
              </a:extLst>
            </p:cNvPr>
            <p:cNvPicPr/>
            <p:nvPr/>
          </p:nvPicPr>
          <p:blipFill>
            <a:blip r:embed="rId11" cstate="print"/>
            <a:stretch>
              <a:fillRect/>
            </a:stretch>
          </p:blipFill>
          <p:spPr>
            <a:xfrm>
              <a:off x="6047918" y="3721088"/>
              <a:ext cx="325768" cy="109305"/>
            </a:xfrm>
            <a:prstGeom prst="rect">
              <a:avLst/>
            </a:prstGeom>
          </p:spPr>
        </p:pic>
      </p:grpSp>
      <p:sp>
        <p:nvSpPr>
          <p:cNvPr id="56" name="object 54">
            <a:extLst>
              <a:ext uri="{FF2B5EF4-FFF2-40B4-BE49-F238E27FC236}">
                <a16:creationId xmlns:a16="http://schemas.microsoft.com/office/drawing/2014/main" id="{E1AD0E0D-0C84-4D69-B323-11EE3F39823C}"/>
              </a:ext>
            </a:extLst>
          </p:cNvPr>
          <p:cNvSpPr txBox="1"/>
          <p:nvPr/>
        </p:nvSpPr>
        <p:spPr>
          <a:xfrm>
            <a:off x="6498814" y="4173512"/>
            <a:ext cx="64960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MT"/>
                <a:cs typeface="Arial MT"/>
              </a:rPr>
              <a:t>C’</a:t>
            </a:r>
            <a:r>
              <a:rPr sz="1050" spc="-6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grpSp>
        <p:nvGrpSpPr>
          <p:cNvPr id="57" name="object 55">
            <a:extLst>
              <a:ext uri="{FF2B5EF4-FFF2-40B4-BE49-F238E27FC236}">
                <a16:creationId xmlns:a16="http://schemas.microsoft.com/office/drawing/2014/main" id="{31721AA4-B324-460A-9EAD-DB9504B6AB3F}"/>
              </a:ext>
            </a:extLst>
          </p:cNvPr>
          <p:cNvGrpSpPr/>
          <p:nvPr/>
        </p:nvGrpSpPr>
        <p:grpSpPr>
          <a:xfrm>
            <a:off x="2171971" y="2537528"/>
            <a:ext cx="5708650" cy="2574290"/>
            <a:chOff x="2054027" y="1510239"/>
            <a:chExt cx="5708650" cy="2574290"/>
          </a:xfrm>
        </p:grpSpPr>
        <p:sp>
          <p:nvSpPr>
            <p:cNvPr id="58" name="object 56">
              <a:extLst>
                <a:ext uri="{FF2B5EF4-FFF2-40B4-BE49-F238E27FC236}">
                  <a16:creationId xmlns:a16="http://schemas.microsoft.com/office/drawing/2014/main" id="{0EDC33E1-23C7-4FEB-83AD-4B2C0D62013C}"/>
                </a:ext>
              </a:extLst>
            </p:cNvPr>
            <p:cNvSpPr/>
            <p:nvPr/>
          </p:nvSpPr>
          <p:spPr>
            <a:xfrm>
              <a:off x="2066727" y="2499157"/>
              <a:ext cx="436880" cy="410845"/>
            </a:xfrm>
            <a:custGeom>
              <a:avLst/>
              <a:gdLst/>
              <a:ahLst/>
              <a:cxnLst/>
              <a:rect l="l" t="t" r="r" b="b"/>
              <a:pathLst>
                <a:path w="436880"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59" name="object 57">
              <a:extLst>
                <a:ext uri="{FF2B5EF4-FFF2-40B4-BE49-F238E27FC236}">
                  <a16:creationId xmlns:a16="http://schemas.microsoft.com/office/drawing/2014/main" id="{37A1638A-F4D8-4F06-B372-E5F75A124234}"/>
                </a:ext>
              </a:extLst>
            </p:cNvPr>
            <p:cNvSpPr/>
            <p:nvPr/>
          </p:nvSpPr>
          <p:spPr>
            <a:xfrm>
              <a:off x="2503175" y="2408838"/>
              <a:ext cx="90805" cy="501015"/>
            </a:xfrm>
            <a:custGeom>
              <a:avLst/>
              <a:gdLst/>
              <a:ahLst/>
              <a:cxnLst/>
              <a:rect l="l" t="t" r="r" b="b"/>
              <a:pathLst>
                <a:path w="90805"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60" name="object 58">
              <a:extLst>
                <a:ext uri="{FF2B5EF4-FFF2-40B4-BE49-F238E27FC236}">
                  <a16:creationId xmlns:a16="http://schemas.microsoft.com/office/drawing/2014/main" id="{B69DE8AD-4786-4404-AE6E-D6E2082F29AE}"/>
                </a:ext>
              </a:extLst>
            </p:cNvPr>
            <p:cNvSpPr/>
            <p:nvPr/>
          </p:nvSpPr>
          <p:spPr>
            <a:xfrm>
              <a:off x="2066727" y="2408838"/>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61" name="object 59">
              <a:extLst>
                <a:ext uri="{FF2B5EF4-FFF2-40B4-BE49-F238E27FC236}">
                  <a16:creationId xmlns:a16="http://schemas.microsoft.com/office/drawing/2014/main" id="{4FC240D5-31AF-43BB-B9D5-27834FB116A1}"/>
                </a:ext>
              </a:extLst>
            </p:cNvPr>
            <p:cNvSpPr/>
            <p:nvPr/>
          </p:nvSpPr>
          <p:spPr>
            <a:xfrm>
              <a:off x="2066727" y="2408838"/>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62" name="object 60">
              <a:extLst>
                <a:ext uri="{FF2B5EF4-FFF2-40B4-BE49-F238E27FC236}">
                  <a16:creationId xmlns:a16="http://schemas.microsoft.com/office/drawing/2014/main" id="{13C3CC0D-F979-411D-AD92-A175101AD248}"/>
                </a:ext>
              </a:extLst>
            </p:cNvPr>
            <p:cNvSpPr/>
            <p:nvPr/>
          </p:nvSpPr>
          <p:spPr>
            <a:xfrm>
              <a:off x="3901979" y="1613258"/>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63" name="object 61">
              <a:extLst>
                <a:ext uri="{FF2B5EF4-FFF2-40B4-BE49-F238E27FC236}">
                  <a16:creationId xmlns:a16="http://schemas.microsoft.com/office/drawing/2014/main" id="{F8649A42-E9EF-4151-AFDE-977BF4C2EEA4}"/>
                </a:ext>
              </a:extLst>
            </p:cNvPr>
            <p:cNvSpPr/>
            <p:nvPr/>
          </p:nvSpPr>
          <p:spPr>
            <a:xfrm>
              <a:off x="4338427" y="1522939"/>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64" name="object 62">
              <a:extLst>
                <a:ext uri="{FF2B5EF4-FFF2-40B4-BE49-F238E27FC236}">
                  <a16:creationId xmlns:a16="http://schemas.microsoft.com/office/drawing/2014/main" id="{BC9091B4-4C8D-4F03-8AE3-4BC5745E6E8E}"/>
                </a:ext>
              </a:extLst>
            </p:cNvPr>
            <p:cNvSpPr/>
            <p:nvPr/>
          </p:nvSpPr>
          <p:spPr>
            <a:xfrm>
              <a:off x="3901979" y="1522939"/>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65" name="object 63">
              <a:extLst>
                <a:ext uri="{FF2B5EF4-FFF2-40B4-BE49-F238E27FC236}">
                  <a16:creationId xmlns:a16="http://schemas.microsoft.com/office/drawing/2014/main" id="{9C64BEDF-0E60-4BA3-88EE-245E6C77CC96}"/>
                </a:ext>
              </a:extLst>
            </p:cNvPr>
            <p:cNvSpPr/>
            <p:nvPr/>
          </p:nvSpPr>
          <p:spPr>
            <a:xfrm>
              <a:off x="3901979" y="1522939"/>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66" name="object 64">
              <a:extLst>
                <a:ext uri="{FF2B5EF4-FFF2-40B4-BE49-F238E27FC236}">
                  <a16:creationId xmlns:a16="http://schemas.microsoft.com/office/drawing/2014/main" id="{0B963279-76BA-4742-9F8E-4BD5C3746AEC}"/>
                </a:ext>
              </a:extLst>
            </p:cNvPr>
            <p:cNvSpPr/>
            <p:nvPr/>
          </p:nvSpPr>
          <p:spPr>
            <a:xfrm>
              <a:off x="3892481" y="2637689"/>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67" name="object 65">
              <a:extLst>
                <a:ext uri="{FF2B5EF4-FFF2-40B4-BE49-F238E27FC236}">
                  <a16:creationId xmlns:a16="http://schemas.microsoft.com/office/drawing/2014/main" id="{A356CC67-861E-4125-9F14-96F40F37E08C}"/>
                </a:ext>
              </a:extLst>
            </p:cNvPr>
            <p:cNvSpPr/>
            <p:nvPr/>
          </p:nvSpPr>
          <p:spPr>
            <a:xfrm>
              <a:off x="4328929" y="2547369"/>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68" name="object 66">
              <a:extLst>
                <a:ext uri="{FF2B5EF4-FFF2-40B4-BE49-F238E27FC236}">
                  <a16:creationId xmlns:a16="http://schemas.microsoft.com/office/drawing/2014/main" id="{F7E76FF5-14C3-49D3-9BE0-85E0F188B66A}"/>
                </a:ext>
              </a:extLst>
            </p:cNvPr>
            <p:cNvSpPr/>
            <p:nvPr/>
          </p:nvSpPr>
          <p:spPr>
            <a:xfrm>
              <a:off x="3892481" y="2547369"/>
              <a:ext cx="527050" cy="90805"/>
            </a:xfrm>
            <a:custGeom>
              <a:avLst/>
              <a:gdLst/>
              <a:ahLst/>
              <a:cxnLst/>
              <a:rect l="l" t="t" r="r" b="b"/>
              <a:pathLst>
                <a:path w="527050" h="90805">
                  <a:moveTo>
                    <a:pt x="436447" y="90319"/>
                  </a:moveTo>
                  <a:lnTo>
                    <a:pt x="0" y="90319"/>
                  </a:lnTo>
                  <a:lnTo>
                    <a:pt x="90319" y="0"/>
                  </a:lnTo>
                  <a:lnTo>
                    <a:pt x="526766" y="0"/>
                  </a:lnTo>
                  <a:lnTo>
                    <a:pt x="436447" y="90319"/>
                  </a:lnTo>
                  <a:close/>
                </a:path>
              </a:pathLst>
            </a:custGeom>
            <a:solidFill>
              <a:srgbClr val="EBF1DE"/>
            </a:solidFill>
          </p:spPr>
          <p:txBody>
            <a:bodyPr wrap="square" lIns="0" tIns="0" rIns="0" bIns="0" rtlCol="0"/>
            <a:lstStyle/>
            <a:p>
              <a:endParaRPr/>
            </a:p>
          </p:txBody>
        </p:sp>
        <p:sp>
          <p:nvSpPr>
            <p:cNvPr id="69" name="object 67">
              <a:extLst>
                <a:ext uri="{FF2B5EF4-FFF2-40B4-BE49-F238E27FC236}">
                  <a16:creationId xmlns:a16="http://schemas.microsoft.com/office/drawing/2014/main" id="{BBA3030F-24E6-42EF-BC61-7269D1EF1D76}"/>
                </a:ext>
              </a:extLst>
            </p:cNvPr>
            <p:cNvSpPr/>
            <p:nvPr/>
          </p:nvSpPr>
          <p:spPr>
            <a:xfrm>
              <a:off x="3892481" y="2547369"/>
              <a:ext cx="527050" cy="501015"/>
            </a:xfrm>
            <a:custGeom>
              <a:avLst/>
              <a:gdLst/>
              <a:ahLst/>
              <a:cxnLst/>
              <a:rect l="l" t="t" r="r" b="b"/>
              <a:pathLst>
                <a:path w="527050" h="501014">
                  <a:moveTo>
                    <a:pt x="0" y="90319"/>
                  </a:moveTo>
                  <a:lnTo>
                    <a:pt x="90319" y="0"/>
                  </a:lnTo>
                  <a:lnTo>
                    <a:pt x="526766" y="0"/>
                  </a:lnTo>
                  <a:lnTo>
                    <a:pt x="526766" y="410316"/>
                  </a:lnTo>
                  <a:lnTo>
                    <a:pt x="436447" y="500635"/>
                  </a:lnTo>
                  <a:lnTo>
                    <a:pt x="0" y="500635"/>
                  </a:lnTo>
                  <a:lnTo>
                    <a:pt x="0" y="90319"/>
                  </a:lnTo>
                  <a:close/>
                </a:path>
                <a:path w="527050" h="501014">
                  <a:moveTo>
                    <a:pt x="0" y="90319"/>
                  </a:moveTo>
                  <a:lnTo>
                    <a:pt x="436447" y="90319"/>
                  </a:lnTo>
                  <a:lnTo>
                    <a:pt x="526766"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70" name="object 68">
              <a:extLst>
                <a:ext uri="{FF2B5EF4-FFF2-40B4-BE49-F238E27FC236}">
                  <a16:creationId xmlns:a16="http://schemas.microsoft.com/office/drawing/2014/main" id="{498F9F5C-9EA1-4487-8455-1C4AA48A1560}"/>
                </a:ext>
              </a:extLst>
            </p:cNvPr>
            <p:cNvSpPr/>
            <p:nvPr/>
          </p:nvSpPr>
          <p:spPr>
            <a:xfrm>
              <a:off x="3891174" y="3661172"/>
              <a:ext cx="436880" cy="410845"/>
            </a:xfrm>
            <a:custGeom>
              <a:avLst/>
              <a:gdLst/>
              <a:ahLst/>
              <a:cxnLst/>
              <a:rect l="l" t="t" r="r" b="b"/>
              <a:pathLst>
                <a:path w="436879" h="410845">
                  <a:moveTo>
                    <a:pt x="436447" y="410315"/>
                  </a:moveTo>
                  <a:lnTo>
                    <a:pt x="0" y="410315"/>
                  </a:lnTo>
                  <a:lnTo>
                    <a:pt x="0" y="0"/>
                  </a:lnTo>
                  <a:lnTo>
                    <a:pt x="436447" y="0"/>
                  </a:lnTo>
                  <a:lnTo>
                    <a:pt x="436447" y="410315"/>
                  </a:lnTo>
                  <a:close/>
                </a:path>
              </a:pathLst>
            </a:custGeom>
            <a:solidFill>
              <a:srgbClr val="E7EED7"/>
            </a:solidFill>
          </p:spPr>
          <p:txBody>
            <a:bodyPr wrap="square" lIns="0" tIns="0" rIns="0" bIns="0" rtlCol="0"/>
            <a:lstStyle/>
            <a:p>
              <a:endParaRPr/>
            </a:p>
          </p:txBody>
        </p:sp>
        <p:sp>
          <p:nvSpPr>
            <p:cNvPr id="71" name="object 69">
              <a:extLst>
                <a:ext uri="{FF2B5EF4-FFF2-40B4-BE49-F238E27FC236}">
                  <a16:creationId xmlns:a16="http://schemas.microsoft.com/office/drawing/2014/main" id="{E71151AF-34F5-468D-807D-C5F6BCABAD9F}"/>
                </a:ext>
              </a:extLst>
            </p:cNvPr>
            <p:cNvSpPr/>
            <p:nvPr/>
          </p:nvSpPr>
          <p:spPr>
            <a:xfrm>
              <a:off x="4327622" y="3570852"/>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72" name="object 70">
              <a:extLst>
                <a:ext uri="{FF2B5EF4-FFF2-40B4-BE49-F238E27FC236}">
                  <a16:creationId xmlns:a16="http://schemas.microsoft.com/office/drawing/2014/main" id="{C08758F7-3AB2-4692-B29F-45381891056D}"/>
                </a:ext>
              </a:extLst>
            </p:cNvPr>
            <p:cNvSpPr/>
            <p:nvPr/>
          </p:nvSpPr>
          <p:spPr>
            <a:xfrm>
              <a:off x="3891174" y="3570852"/>
              <a:ext cx="527050" cy="90805"/>
            </a:xfrm>
            <a:custGeom>
              <a:avLst/>
              <a:gdLst/>
              <a:ahLst/>
              <a:cxnLst/>
              <a:rect l="l" t="t" r="r" b="b"/>
              <a:pathLst>
                <a:path w="527050" h="90804">
                  <a:moveTo>
                    <a:pt x="436447" y="90319"/>
                  </a:moveTo>
                  <a:lnTo>
                    <a:pt x="0" y="90319"/>
                  </a:lnTo>
                  <a:lnTo>
                    <a:pt x="90319" y="0"/>
                  </a:lnTo>
                  <a:lnTo>
                    <a:pt x="526767" y="0"/>
                  </a:lnTo>
                  <a:lnTo>
                    <a:pt x="436447" y="90319"/>
                  </a:lnTo>
                  <a:close/>
                </a:path>
              </a:pathLst>
            </a:custGeom>
            <a:solidFill>
              <a:srgbClr val="EBF1DE"/>
            </a:solidFill>
          </p:spPr>
          <p:txBody>
            <a:bodyPr wrap="square" lIns="0" tIns="0" rIns="0" bIns="0" rtlCol="0"/>
            <a:lstStyle/>
            <a:p>
              <a:endParaRPr/>
            </a:p>
          </p:txBody>
        </p:sp>
        <p:sp>
          <p:nvSpPr>
            <p:cNvPr id="73" name="object 71">
              <a:extLst>
                <a:ext uri="{FF2B5EF4-FFF2-40B4-BE49-F238E27FC236}">
                  <a16:creationId xmlns:a16="http://schemas.microsoft.com/office/drawing/2014/main" id="{286DBBAF-199D-4F8A-9662-6ACD51719683}"/>
                </a:ext>
              </a:extLst>
            </p:cNvPr>
            <p:cNvSpPr/>
            <p:nvPr/>
          </p:nvSpPr>
          <p:spPr>
            <a:xfrm>
              <a:off x="3891174" y="3570852"/>
              <a:ext cx="527050" cy="501015"/>
            </a:xfrm>
            <a:custGeom>
              <a:avLst/>
              <a:gdLst/>
              <a:ahLst/>
              <a:cxnLst/>
              <a:rect l="l" t="t" r="r" b="b"/>
              <a:pathLst>
                <a:path w="527050" h="501014">
                  <a:moveTo>
                    <a:pt x="0" y="90319"/>
                  </a:moveTo>
                  <a:lnTo>
                    <a:pt x="90319" y="0"/>
                  </a:lnTo>
                  <a:lnTo>
                    <a:pt x="526767" y="0"/>
                  </a:lnTo>
                  <a:lnTo>
                    <a:pt x="526767" y="410316"/>
                  </a:lnTo>
                  <a:lnTo>
                    <a:pt x="436447" y="500635"/>
                  </a:lnTo>
                  <a:lnTo>
                    <a:pt x="0" y="500635"/>
                  </a:lnTo>
                  <a:lnTo>
                    <a:pt x="0" y="90319"/>
                  </a:lnTo>
                  <a:close/>
                </a:path>
                <a:path w="527050" h="501014">
                  <a:moveTo>
                    <a:pt x="0" y="90319"/>
                  </a:moveTo>
                  <a:lnTo>
                    <a:pt x="436447" y="90319"/>
                  </a:lnTo>
                  <a:lnTo>
                    <a:pt x="526767"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74" name="object 72">
              <a:extLst>
                <a:ext uri="{FF2B5EF4-FFF2-40B4-BE49-F238E27FC236}">
                  <a16:creationId xmlns:a16="http://schemas.microsoft.com/office/drawing/2014/main" id="{14102CAF-F805-4FD6-A108-7384CDC01B0D}"/>
                </a:ext>
              </a:extLst>
            </p:cNvPr>
            <p:cNvSpPr/>
            <p:nvPr/>
          </p:nvSpPr>
          <p:spPr>
            <a:xfrm>
              <a:off x="4872894" y="2162578"/>
              <a:ext cx="494665" cy="1905"/>
            </a:xfrm>
            <a:custGeom>
              <a:avLst/>
              <a:gdLst/>
              <a:ahLst/>
              <a:cxnLst/>
              <a:rect l="l" t="t" r="r" b="b"/>
              <a:pathLst>
                <a:path w="494664" h="1905">
                  <a:moveTo>
                    <a:pt x="0" y="0"/>
                  </a:moveTo>
                  <a:lnTo>
                    <a:pt x="494400" y="1605"/>
                  </a:lnTo>
                </a:path>
              </a:pathLst>
            </a:custGeom>
            <a:ln w="25399">
              <a:solidFill>
                <a:srgbClr val="000000"/>
              </a:solidFill>
            </a:ln>
          </p:spPr>
          <p:txBody>
            <a:bodyPr wrap="square" lIns="0" tIns="0" rIns="0" bIns="0" rtlCol="0"/>
            <a:lstStyle/>
            <a:p>
              <a:endParaRPr/>
            </a:p>
          </p:txBody>
        </p:sp>
        <p:pic>
          <p:nvPicPr>
            <p:cNvPr id="75" name="object 73">
              <a:extLst>
                <a:ext uri="{FF2B5EF4-FFF2-40B4-BE49-F238E27FC236}">
                  <a16:creationId xmlns:a16="http://schemas.microsoft.com/office/drawing/2014/main" id="{61C6F046-BBCB-4EE8-9D28-F52D3058E078}"/>
                </a:ext>
              </a:extLst>
            </p:cNvPr>
            <p:cNvPicPr/>
            <p:nvPr/>
          </p:nvPicPr>
          <p:blipFill>
            <a:blip r:embed="rId12" cstate="print"/>
            <a:stretch>
              <a:fillRect/>
            </a:stretch>
          </p:blipFill>
          <p:spPr>
            <a:xfrm>
              <a:off x="5354458" y="2109529"/>
              <a:ext cx="140803" cy="109307"/>
            </a:xfrm>
            <a:prstGeom prst="rect">
              <a:avLst/>
            </a:prstGeom>
          </p:spPr>
        </p:pic>
        <p:sp>
          <p:nvSpPr>
            <p:cNvPr id="76" name="object 74">
              <a:extLst>
                <a:ext uri="{FF2B5EF4-FFF2-40B4-BE49-F238E27FC236}">
                  <a16:creationId xmlns:a16="http://schemas.microsoft.com/office/drawing/2014/main" id="{A1F29BC3-E91A-4E3B-B37D-097C24CF32EA}"/>
                </a:ext>
              </a:extLst>
            </p:cNvPr>
            <p:cNvSpPr/>
            <p:nvPr/>
          </p:nvSpPr>
          <p:spPr>
            <a:xfrm>
              <a:off x="7223000" y="2568422"/>
              <a:ext cx="436880" cy="410845"/>
            </a:xfrm>
            <a:custGeom>
              <a:avLst/>
              <a:gdLst/>
              <a:ahLst/>
              <a:cxnLst/>
              <a:rect l="l" t="t" r="r" b="b"/>
              <a:pathLst>
                <a:path w="436879" h="410844">
                  <a:moveTo>
                    <a:pt x="436447" y="410316"/>
                  </a:moveTo>
                  <a:lnTo>
                    <a:pt x="0" y="410316"/>
                  </a:lnTo>
                  <a:lnTo>
                    <a:pt x="0" y="0"/>
                  </a:lnTo>
                  <a:lnTo>
                    <a:pt x="436447" y="0"/>
                  </a:lnTo>
                  <a:lnTo>
                    <a:pt x="436447" y="410316"/>
                  </a:lnTo>
                  <a:close/>
                </a:path>
              </a:pathLst>
            </a:custGeom>
            <a:solidFill>
              <a:srgbClr val="E7EED7"/>
            </a:solidFill>
          </p:spPr>
          <p:txBody>
            <a:bodyPr wrap="square" lIns="0" tIns="0" rIns="0" bIns="0" rtlCol="0"/>
            <a:lstStyle/>
            <a:p>
              <a:endParaRPr/>
            </a:p>
          </p:txBody>
        </p:sp>
        <p:sp>
          <p:nvSpPr>
            <p:cNvPr id="77" name="object 75">
              <a:extLst>
                <a:ext uri="{FF2B5EF4-FFF2-40B4-BE49-F238E27FC236}">
                  <a16:creationId xmlns:a16="http://schemas.microsoft.com/office/drawing/2014/main" id="{8EAB5019-B874-46F9-A927-A9A35EA5520D}"/>
                </a:ext>
              </a:extLst>
            </p:cNvPr>
            <p:cNvSpPr/>
            <p:nvPr/>
          </p:nvSpPr>
          <p:spPr>
            <a:xfrm>
              <a:off x="7659448" y="2478103"/>
              <a:ext cx="90805" cy="501015"/>
            </a:xfrm>
            <a:custGeom>
              <a:avLst/>
              <a:gdLst/>
              <a:ahLst/>
              <a:cxnLst/>
              <a:rect l="l" t="t" r="r" b="b"/>
              <a:pathLst>
                <a:path w="90804" h="501014">
                  <a:moveTo>
                    <a:pt x="0" y="500635"/>
                  </a:moveTo>
                  <a:lnTo>
                    <a:pt x="0" y="90319"/>
                  </a:lnTo>
                  <a:lnTo>
                    <a:pt x="90319" y="0"/>
                  </a:lnTo>
                  <a:lnTo>
                    <a:pt x="90319" y="410316"/>
                  </a:lnTo>
                  <a:lnTo>
                    <a:pt x="0" y="500635"/>
                  </a:lnTo>
                  <a:close/>
                </a:path>
              </a:pathLst>
            </a:custGeom>
            <a:solidFill>
              <a:srgbClr val="B8BEAB"/>
            </a:solidFill>
          </p:spPr>
          <p:txBody>
            <a:bodyPr wrap="square" lIns="0" tIns="0" rIns="0" bIns="0" rtlCol="0"/>
            <a:lstStyle/>
            <a:p>
              <a:endParaRPr/>
            </a:p>
          </p:txBody>
        </p:sp>
        <p:sp>
          <p:nvSpPr>
            <p:cNvPr id="78" name="object 76">
              <a:extLst>
                <a:ext uri="{FF2B5EF4-FFF2-40B4-BE49-F238E27FC236}">
                  <a16:creationId xmlns:a16="http://schemas.microsoft.com/office/drawing/2014/main" id="{CC820CFA-0678-4E3A-A470-DF62AD06105B}"/>
                </a:ext>
              </a:extLst>
            </p:cNvPr>
            <p:cNvSpPr/>
            <p:nvPr/>
          </p:nvSpPr>
          <p:spPr>
            <a:xfrm>
              <a:off x="7223000" y="2478103"/>
              <a:ext cx="527050" cy="90805"/>
            </a:xfrm>
            <a:custGeom>
              <a:avLst/>
              <a:gdLst/>
              <a:ahLst/>
              <a:cxnLst/>
              <a:rect l="l" t="t" r="r" b="b"/>
              <a:pathLst>
                <a:path w="527050" h="90805">
                  <a:moveTo>
                    <a:pt x="436447" y="90319"/>
                  </a:moveTo>
                  <a:lnTo>
                    <a:pt x="0" y="90319"/>
                  </a:lnTo>
                  <a:lnTo>
                    <a:pt x="90320" y="0"/>
                  </a:lnTo>
                  <a:lnTo>
                    <a:pt x="526767" y="0"/>
                  </a:lnTo>
                  <a:lnTo>
                    <a:pt x="436447" y="90319"/>
                  </a:lnTo>
                  <a:close/>
                </a:path>
              </a:pathLst>
            </a:custGeom>
            <a:solidFill>
              <a:srgbClr val="EBF1DE"/>
            </a:solidFill>
          </p:spPr>
          <p:txBody>
            <a:bodyPr wrap="square" lIns="0" tIns="0" rIns="0" bIns="0" rtlCol="0"/>
            <a:lstStyle/>
            <a:p>
              <a:endParaRPr/>
            </a:p>
          </p:txBody>
        </p:sp>
        <p:sp>
          <p:nvSpPr>
            <p:cNvPr id="79" name="object 77">
              <a:extLst>
                <a:ext uri="{FF2B5EF4-FFF2-40B4-BE49-F238E27FC236}">
                  <a16:creationId xmlns:a16="http://schemas.microsoft.com/office/drawing/2014/main" id="{90A66EA8-2D49-44D2-8C0A-F73A574BBEDF}"/>
                </a:ext>
              </a:extLst>
            </p:cNvPr>
            <p:cNvSpPr/>
            <p:nvPr/>
          </p:nvSpPr>
          <p:spPr>
            <a:xfrm>
              <a:off x="7223000" y="2478103"/>
              <a:ext cx="527050" cy="501015"/>
            </a:xfrm>
            <a:custGeom>
              <a:avLst/>
              <a:gdLst/>
              <a:ahLst/>
              <a:cxnLst/>
              <a:rect l="l" t="t" r="r" b="b"/>
              <a:pathLst>
                <a:path w="527050" h="501014">
                  <a:moveTo>
                    <a:pt x="0" y="90319"/>
                  </a:moveTo>
                  <a:lnTo>
                    <a:pt x="90320" y="0"/>
                  </a:lnTo>
                  <a:lnTo>
                    <a:pt x="526767" y="0"/>
                  </a:lnTo>
                  <a:lnTo>
                    <a:pt x="526767" y="410316"/>
                  </a:lnTo>
                  <a:lnTo>
                    <a:pt x="436447" y="500635"/>
                  </a:lnTo>
                  <a:lnTo>
                    <a:pt x="0" y="500635"/>
                  </a:lnTo>
                  <a:lnTo>
                    <a:pt x="0" y="90319"/>
                  </a:lnTo>
                  <a:close/>
                </a:path>
                <a:path w="527050" h="501014">
                  <a:moveTo>
                    <a:pt x="0" y="90319"/>
                  </a:moveTo>
                  <a:lnTo>
                    <a:pt x="436447" y="90319"/>
                  </a:lnTo>
                  <a:lnTo>
                    <a:pt x="526767" y="0"/>
                  </a:lnTo>
                </a:path>
                <a:path w="527050" h="501014">
                  <a:moveTo>
                    <a:pt x="436447" y="90319"/>
                  </a:moveTo>
                  <a:lnTo>
                    <a:pt x="436447" y="500635"/>
                  </a:lnTo>
                </a:path>
              </a:pathLst>
            </a:custGeom>
            <a:ln w="25399">
              <a:solidFill>
                <a:srgbClr val="8BAB42"/>
              </a:solidFill>
            </a:ln>
          </p:spPr>
          <p:txBody>
            <a:bodyPr wrap="square" lIns="0" tIns="0" rIns="0" bIns="0" rtlCol="0"/>
            <a:lstStyle/>
            <a:p>
              <a:endParaRPr/>
            </a:p>
          </p:txBody>
        </p:sp>
        <p:sp>
          <p:nvSpPr>
            <p:cNvPr id="80" name="object 78">
              <a:extLst>
                <a:ext uri="{FF2B5EF4-FFF2-40B4-BE49-F238E27FC236}">
                  <a16:creationId xmlns:a16="http://schemas.microsoft.com/office/drawing/2014/main" id="{0CF99A7F-481A-4529-8387-80DC7383CEAC}"/>
                </a:ext>
              </a:extLst>
            </p:cNvPr>
            <p:cNvSpPr/>
            <p:nvPr/>
          </p:nvSpPr>
          <p:spPr>
            <a:xfrm>
              <a:off x="6924956" y="3131084"/>
              <a:ext cx="516890" cy="553720"/>
            </a:xfrm>
            <a:custGeom>
              <a:avLst/>
              <a:gdLst/>
              <a:ahLst/>
              <a:cxnLst/>
              <a:rect l="l" t="t" r="r" b="b"/>
              <a:pathLst>
                <a:path w="516890" h="553720">
                  <a:moveTo>
                    <a:pt x="0" y="553199"/>
                  </a:moveTo>
                  <a:lnTo>
                    <a:pt x="516299" y="553199"/>
                  </a:lnTo>
                  <a:lnTo>
                    <a:pt x="516299" y="0"/>
                  </a:lnTo>
                </a:path>
              </a:pathLst>
            </a:custGeom>
            <a:ln w="25399">
              <a:solidFill>
                <a:srgbClr val="000000"/>
              </a:solidFill>
            </a:ln>
          </p:spPr>
          <p:txBody>
            <a:bodyPr wrap="square" lIns="0" tIns="0" rIns="0" bIns="0" rtlCol="0"/>
            <a:lstStyle/>
            <a:p>
              <a:endParaRPr/>
            </a:p>
          </p:txBody>
        </p:sp>
        <p:pic>
          <p:nvPicPr>
            <p:cNvPr id="81" name="object 79">
              <a:extLst>
                <a:ext uri="{FF2B5EF4-FFF2-40B4-BE49-F238E27FC236}">
                  <a16:creationId xmlns:a16="http://schemas.microsoft.com/office/drawing/2014/main" id="{21575F40-8BE4-4237-9549-13BBE8A7C994}"/>
                </a:ext>
              </a:extLst>
            </p:cNvPr>
            <p:cNvPicPr/>
            <p:nvPr/>
          </p:nvPicPr>
          <p:blipFill>
            <a:blip r:embed="rId13" cstate="print"/>
            <a:stretch>
              <a:fillRect/>
            </a:stretch>
          </p:blipFill>
          <p:spPr>
            <a:xfrm>
              <a:off x="7386602" y="3003116"/>
              <a:ext cx="109307" cy="140667"/>
            </a:xfrm>
            <a:prstGeom prst="rect">
              <a:avLst/>
            </a:prstGeom>
          </p:spPr>
        </p:pic>
      </p:grpSp>
      <p:sp>
        <p:nvSpPr>
          <p:cNvPr id="82" name="object 80">
            <a:extLst>
              <a:ext uri="{FF2B5EF4-FFF2-40B4-BE49-F238E27FC236}">
                <a16:creationId xmlns:a16="http://schemas.microsoft.com/office/drawing/2014/main" id="{EF841A48-EEB6-4073-926F-695A4714E988}"/>
              </a:ext>
            </a:extLst>
          </p:cNvPr>
          <p:cNvSpPr txBox="1"/>
          <p:nvPr/>
        </p:nvSpPr>
        <p:spPr>
          <a:xfrm>
            <a:off x="7144343" y="4752974"/>
            <a:ext cx="609007" cy="173323"/>
          </a:xfrm>
          <a:prstGeom prst="rect">
            <a:avLst/>
          </a:prstGeom>
        </p:spPr>
        <p:txBody>
          <a:bodyPr vert="horz" wrap="square" lIns="0" tIns="12700" rIns="0" bIns="0" rtlCol="0">
            <a:spAutoFit/>
          </a:bodyPr>
          <a:lstStyle/>
          <a:p>
            <a:pPr marL="12700">
              <a:lnSpc>
                <a:spcPct val="100000"/>
              </a:lnSpc>
              <a:spcBef>
                <a:spcPts val="100"/>
              </a:spcBef>
            </a:pPr>
            <a:r>
              <a:rPr sz="1050" i="1" spc="-5" dirty="0">
                <a:latin typeface="Arial MT"/>
                <a:cs typeface="Arial MT"/>
              </a:rPr>
              <a:t>1x</a:t>
            </a:r>
            <a:r>
              <a:rPr sz="1050" i="1" dirty="0">
                <a:latin typeface="Arial MT"/>
                <a:cs typeface="Arial MT"/>
              </a:rPr>
              <a:t>1</a:t>
            </a:r>
            <a:r>
              <a:rPr sz="1050" i="1" spc="-5" dirty="0">
                <a:latin typeface="Arial MT"/>
                <a:cs typeface="Arial MT"/>
              </a:rPr>
              <a:t> Conv</a:t>
            </a:r>
            <a:endParaRPr sz="1050" i="1" dirty="0">
              <a:latin typeface="Arial MT"/>
              <a:cs typeface="Arial MT"/>
            </a:endParaRPr>
          </a:p>
        </p:txBody>
      </p:sp>
      <p:grpSp>
        <p:nvGrpSpPr>
          <p:cNvPr id="83" name="object 81">
            <a:extLst>
              <a:ext uri="{FF2B5EF4-FFF2-40B4-BE49-F238E27FC236}">
                <a16:creationId xmlns:a16="http://schemas.microsoft.com/office/drawing/2014/main" id="{4986B56C-9292-4525-92F7-5A21A0E3A277}"/>
              </a:ext>
            </a:extLst>
          </p:cNvPr>
          <p:cNvGrpSpPr/>
          <p:nvPr/>
        </p:nvGrpSpPr>
        <p:grpSpPr>
          <a:xfrm>
            <a:off x="8326928" y="3549049"/>
            <a:ext cx="319405" cy="319405"/>
            <a:chOff x="8208984" y="2521760"/>
            <a:chExt cx="319405" cy="319405"/>
          </a:xfrm>
        </p:grpSpPr>
        <p:sp>
          <p:nvSpPr>
            <p:cNvPr id="84" name="object 82">
              <a:extLst>
                <a:ext uri="{FF2B5EF4-FFF2-40B4-BE49-F238E27FC236}">
                  <a16:creationId xmlns:a16="http://schemas.microsoft.com/office/drawing/2014/main" id="{B2B4B64C-DF1C-455A-B883-B6694E06D032}"/>
                </a:ext>
              </a:extLst>
            </p:cNvPr>
            <p:cNvSpPr/>
            <p:nvPr/>
          </p:nvSpPr>
          <p:spPr>
            <a:xfrm>
              <a:off x="8221684" y="2534460"/>
              <a:ext cx="294005" cy="294005"/>
            </a:xfrm>
            <a:custGeom>
              <a:avLst/>
              <a:gdLst/>
              <a:ahLst/>
              <a:cxnLst/>
              <a:rect l="l" t="t" r="r" b="b"/>
              <a:pathLst>
                <a:path w="294004" h="294005">
                  <a:moveTo>
                    <a:pt x="146832" y="293665"/>
                  </a:moveTo>
                  <a:lnTo>
                    <a:pt x="100422" y="286180"/>
                  </a:lnTo>
                  <a:lnTo>
                    <a:pt x="60115" y="265335"/>
                  </a:lnTo>
                  <a:lnTo>
                    <a:pt x="28330" y="233550"/>
                  </a:lnTo>
                  <a:lnTo>
                    <a:pt x="7485" y="193243"/>
                  </a:lnTo>
                  <a:lnTo>
                    <a:pt x="0" y="146832"/>
                  </a:lnTo>
                  <a:lnTo>
                    <a:pt x="7485" y="100422"/>
                  </a:lnTo>
                  <a:lnTo>
                    <a:pt x="28330" y="60115"/>
                  </a:lnTo>
                  <a:lnTo>
                    <a:pt x="60115" y="28330"/>
                  </a:lnTo>
                  <a:lnTo>
                    <a:pt x="100422" y="7485"/>
                  </a:lnTo>
                  <a:lnTo>
                    <a:pt x="146832" y="0"/>
                  </a:lnTo>
                  <a:lnTo>
                    <a:pt x="175612" y="2847"/>
                  </a:lnTo>
                  <a:lnTo>
                    <a:pt x="228295" y="24669"/>
                  </a:lnTo>
                  <a:lnTo>
                    <a:pt x="268996" y="65370"/>
                  </a:lnTo>
                  <a:lnTo>
                    <a:pt x="290818" y="118053"/>
                  </a:lnTo>
                  <a:lnTo>
                    <a:pt x="293665" y="146832"/>
                  </a:lnTo>
                  <a:lnTo>
                    <a:pt x="286179" y="193243"/>
                  </a:lnTo>
                  <a:lnTo>
                    <a:pt x="265335" y="233550"/>
                  </a:lnTo>
                  <a:lnTo>
                    <a:pt x="233550" y="265335"/>
                  </a:lnTo>
                  <a:lnTo>
                    <a:pt x="193243" y="286180"/>
                  </a:lnTo>
                  <a:lnTo>
                    <a:pt x="146832" y="293665"/>
                  </a:lnTo>
                  <a:close/>
                </a:path>
              </a:pathLst>
            </a:custGeom>
            <a:solidFill>
              <a:srgbClr val="FFFFFF"/>
            </a:solidFill>
          </p:spPr>
          <p:txBody>
            <a:bodyPr wrap="square" lIns="0" tIns="0" rIns="0" bIns="0" rtlCol="0"/>
            <a:lstStyle/>
            <a:p>
              <a:endParaRPr/>
            </a:p>
          </p:txBody>
        </p:sp>
        <p:sp>
          <p:nvSpPr>
            <p:cNvPr id="85" name="object 83">
              <a:extLst>
                <a:ext uri="{FF2B5EF4-FFF2-40B4-BE49-F238E27FC236}">
                  <a16:creationId xmlns:a16="http://schemas.microsoft.com/office/drawing/2014/main" id="{14E832A4-0BEF-444B-8D95-601B7239ACF3}"/>
                </a:ext>
              </a:extLst>
            </p:cNvPr>
            <p:cNvSpPr/>
            <p:nvPr/>
          </p:nvSpPr>
          <p:spPr>
            <a:xfrm>
              <a:off x="8221684" y="2534460"/>
              <a:ext cx="294005" cy="294005"/>
            </a:xfrm>
            <a:custGeom>
              <a:avLst/>
              <a:gdLst/>
              <a:ahLst/>
              <a:cxnLst/>
              <a:rect l="l" t="t" r="r" b="b"/>
              <a:pathLst>
                <a:path w="294004" h="294005">
                  <a:moveTo>
                    <a:pt x="0" y="146832"/>
                  </a:moveTo>
                  <a:lnTo>
                    <a:pt x="7485" y="100422"/>
                  </a:lnTo>
                  <a:lnTo>
                    <a:pt x="28330" y="60115"/>
                  </a:lnTo>
                  <a:lnTo>
                    <a:pt x="60115" y="28330"/>
                  </a:lnTo>
                  <a:lnTo>
                    <a:pt x="100422" y="7485"/>
                  </a:lnTo>
                  <a:lnTo>
                    <a:pt x="146832" y="0"/>
                  </a:lnTo>
                  <a:lnTo>
                    <a:pt x="203023" y="11176"/>
                  </a:lnTo>
                  <a:lnTo>
                    <a:pt x="250659" y="43006"/>
                  </a:lnTo>
                  <a:lnTo>
                    <a:pt x="282488" y="90642"/>
                  </a:lnTo>
                  <a:lnTo>
                    <a:pt x="293665" y="146832"/>
                  </a:lnTo>
                  <a:lnTo>
                    <a:pt x="286179" y="193243"/>
                  </a:lnTo>
                  <a:lnTo>
                    <a:pt x="265335" y="233550"/>
                  </a:lnTo>
                  <a:lnTo>
                    <a:pt x="233550" y="265335"/>
                  </a:lnTo>
                  <a:lnTo>
                    <a:pt x="193243" y="286180"/>
                  </a:lnTo>
                  <a:lnTo>
                    <a:pt x="146832" y="293665"/>
                  </a:lnTo>
                  <a:lnTo>
                    <a:pt x="100422" y="286180"/>
                  </a:lnTo>
                  <a:lnTo>
                    <a:pt x="60115" y="265335"/>
                  </a:lnTo>
                  <a:lnTo>
                    <a:pt x="28330" y="233550"/>
                  </a:lnTo>
                  <a:lnTo>
                    <a:pt x="7485" y="193243"/>
                  </a:lnTo>
                  <a:lnTo>
                    <a:pt x="0" y="146832"/>
                  </a:lnTo>
                  <a:close/>
                </a:path>
              </a:pathLst>
            </a:custGeom>
            <a:ln w="25399">
              <a:solidFill>
                <a:srgbClr val="000000"/>
              </a:solidFill>
            </a:ln>
          </p:spPr>
          <p:txBody>
            <a:bodyPr wrap="square" lIns="0" tIns="0" rIns="0" bIns="0" rtlCol="0"/>
            <a:lstStyle/>
            <a:p>
              <a:endParaRPr/>
            </a:p>
          </p:txBody>
        </p:sp>
      </p:grpSp>
      <p:sp>
        <p:nvSpPr>
          <p:cNvPr id="86" name="object 84">
            <a:extLst>
              <a:ext uri="{FF2B5EF4-FFF2-40B4-BE49-F238E27FC236}">
                <a16:creationId xmlns:a16="http://schemas.microsoft.com/office/drawing/2014/main" id="{7383650B-D3F5-47AD-BB9A-416DF1654492}"/>
              </a:ext>
            </a:extLst>
          </p:cNvPr>
          <p:cNvSpPr txBox="1"/>
          <p:nvPr/>
        </p:nvSpPr>
        <p:spPr>
          <a:xfrm>
            <a:off x="8455659" y="3549579"/>
            <a:ext cx="1593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a:t>
            </a:r>
            <a:endParaRPr sz="1800">
              <a:latin typeface="Arial MT"/>
              <a:cs typeface="Arial MT"/>
            </a:endParaRPr>
          </a:p>
        </p:txBody>
      </p:sp>
      <p:grpSp>
        <p:nvGrpSpPr>
          <p:cNvPr id="87" name="object 85">
            <a:extLst>
              <a:ext uri="{FF2B5EF4-FFF2-40B4-BE49-F238E27FC236}">
                <a16:creationId xmlns:a16="http://schemas.microsoft.com/office/drawing/2014/main" id="{1FBBB165-B2A4-4288-A90E-BFA9C139152A}"/>
              </a:ext>
            </a:extLst>
          </p:cNvPr>
          <p:cNvGrpSpPr/>
          <p:nvPr/>
        </p:nvGrpSpPr>
        <p:grpSpPr>
          <a:xfrm>
            <a:off x="2480515" y="1969824"/>
            <a:ext cx="6061075" cy="1794510"/>
            <a:chOff x="2362571" y="942535"/>
            <a:chExt cx="6061075" cy="1794510"/>
          </a:xfrm>
        </p:grpSpPr>
        <p:sp>
          <p:nvSpPr>
            <p:cNvPr id="88" name="object 86">
              <a:extLst>
                <a:ext uri="{FF2B5EF4-FFF2-40B4-BE49-F238E27FC236}">
                  <a16:creationId xmlns:a16="http://schemas.microsoft.com/office/drawing/2014/main" id="{46C20677-6D5F-40C9-9D33-DA19720A2B8D}"/>
                </a:ext>
              </a:extLst>
            </p:cNvPr>
            <p:cNvSpPr/>
            <p:nvPr/>
          </p:nvSpPr>
          <p:spPr>
            <a:xfrm>
              <a:off x="2375271" y="955235"/>
              <a:ext cx="5993130" cy="1454150"/>
            </a:xfrm>
            <a:custGeom>
              <a:avLst/>
              <a:gdLst/>
              <a:ahLst/>
              <a:cxnLst/>
              <a:rect l="l" t="t" r="r" b="b"/>
              <a:pathLst>
                <a:path w="5993130" h="1454150">
                  <a:moveTo>
                    <a:pt x="0" y="1453602"/>
                  </a:moveTo>
                  <a:lnTo>
                    <a:pt x="0" y="0"/>
                  </a:lnTo>
                  <a:lnTo>
                    <a:pt x="5993099" y="0"/>
                  </a:lnTo>
                  <a:lnTo>
                    <a:pt x="5993099" y="1426902"/>
                  </a:lnTo>
                </a:path>
              </a:pathLst>
            </a:custGeom>
            <a:ln w="25399">
              <a:solidFill>
                <a:srgbClr val="000000"/>
              </a:solidFill>
            </a:ln>
          </p:spPr>
          <p:txBody>
            <a:bodyPr wrap="square" lIns="0" tIns="0" rIns="0" bIns="0" rtlCol="0"/>
            <a:lstStyle/>
            <a:p>
              <a:endParaRPr/>
            </a:p>
          </p:txBody>
        </p:sp>
        <p:pic>
          <p:nvPicPr>
            <p:cNvPr id="89" name="object 87">
              <a:extLst>
                <a:ext uri="{FF2B5EF4-FFF2-40B4-BE49-F238E27FC236}">
                  <a16:creationId xmlns:a16="http://schemas.microsoft.com/office/drawing/2014/main" id="{EEF105B2-7C1A-437B-B1D8-4D406799F121}"/>
                </a:ext>
              </a:extLst>
            </p:cNvPr>
            <p:cNvPicPr/>
            <p:nvPr/>
          </p:nvPicPr>
          <p:blipFill>
            <a:blip r:embed="rId8" cstate="print"/>
            <a:stretch>
              <a:fillRect/>
            </a:stretch>
          </p:blipFill>
          <p:spPr>
            <a:xfrm>
              <a:off x="8313717" y="2369438"/>
              <a:ext cx="109307" cy="140667"/>
            </a:xfrm>
            <a:prstGeom prst="rect">
              <a:avLst/>
            </a:prstGeom>
          </p:spPr>
        </p:pic>
        <p:sp>
          <p:nvSpPr>
            <p:cNvPr id="90" name="object 88">
              <a:extLst>
                <a:ext uri="{FF2B5EF4-FFF2-40B4-BE49-F238E27FC236}">
                  <a16:creationId xmlns:a16="http://schemas.microsoft.com/office/drawing/2014/main" id="{2B688350-D06E-4C9A-9D75-5132C78871CE}"/>
                </a:ext>
              </a:extLst>
            </p:cNvPr>
            <p:cNvSpPr/>
            <p:nvPr/>
          </p:nvSpPr>
          <p:spPr>
            <a:xfrm>
              <a:off x="7749768" y="2681839"/>
              <a:ext cx="320040" cy="1905"/>
            </a:xfrm>
            <a:custGeom>
              <a:avLst/>
              <a:gdLst/>
              <a:ahLst/>
              <a:cxnLst/>
              <a:rect l="l" t="t" r="r" b="b"/>
              <a:pathLst>
                <a:path w="320040" h="1905">
                  <a:moveTo>
                    <a:pt x="0" y="1421"/>
                  </a:moveTo>
                  <a:lnTo>
                    <a:pt x="319501" y="0"/>
                  </a:lnTo>
                </a:path>
              </a:pathLst>
            </a:custGeom>
            <a:ln w="25399">
              <a:solidFill>
                <a:srgbClr val="000000"/>
              </a:solidFill>
            </a:ln>
          </p:spPr>
          <p:txBody>
            <a:bodyPr wrap="square" lIns="0" tIns="0" rIns="0" bIns="0" rtlCol="0"/>
            <a:lstStyle/>
            <a:p>
              <a:endParaRPr/>
            </a:p>
          </p:txBody>
        </p:sp>
        <p:pic>
          <p:nvPicPr>
            <p:cNvPr id="91" name="object 89">
              <a:extLst>
                <a:ext uri="{FF2B5EF4-FFF2-40B4-BE49-F238E27FC236}">
                  <a16:creationId xmlns:a16="http://schemas.microsoft.com/office/drawing/2014/main" id="{005583C4-6EE7-4AC3-9799-B7747ADB9341}"/>
                </a:ext>
              </a:extLst>
            </p:cNvPr>
            <p:cNvPicPr/>
            <p:nvPr/>
          </p:nvPicPr>
          <p:blipFill>
            <a:blip r:embed="rId14" cstate="print"/>
            <a:stretch>
              <a:fillRect/>
            </a:stretch>
          </p:blipFill>
          <p:spPr>
            <a:xfrm>
              <a:off x="8056382" y="2627185"/>
              <a:ext cx="140853" cy="109307"/>
            </a:xfrm>
            <a:prstGeom prst="rect">
              <a:avLst/>
            </a:prstGeom>
          </p:spPr>
        </p:pic>
      </p:grpSp>
      <p:sp>
        <p:nvSpPr>
          <p:cNvPr id="92" name="object 90">
            <a:extLst>
              <a:ext uri="{FF2B5EF4-FFF2-40B4-BE49-F238E27FC236}">
                <a16:creationId xmlns:a16="http://schemas.microsoft.com/office/drawing/2014/main" id="{509D14A1-BF41-4577-B824-8998D53D4482}"/>
              </a:ext>
            </a:extLst>
          </p:cNvPr>
          <p:cNvSpPr txBox="1"/>
          <p:nvPr/>
        </p:nvSpPr>
        <p:spPr>
          <a:xfrm>
            <a:off x="7255428" y="3238126"/>
            <a:ext cx="625475" cy="185420"/>
          </a:xfrm>
          <a:prstGeom prst="rect">
            <a:avLst/>
          </a:prstGeom>
        </p:spPr>
        <p:txBody>
          <a:bodyPr vert="horz" wrap="square" lIns="0" tIns="12700" rIns="0" bIns="0" rtlCol="0">
            <a:spAutoFit/>
          </a:bodyPr>
          <a:lstStyle/>
          <a:p>
            <a:pPr marL="12700">
              <a:lnSpc>
                <a:spcPct val="100000"/>
              </a:lnSpc>
              <a:spcBef>
                <a:spcPts val="100"/>
              </a:spcBef>
            </a:pPr>
            <a:r>
              <a:rPr sz="1050" dirty="0">
                <a:latin typeface="Arial MT"/>
                <a:cs typeface="Arial MT"/>
              </a:rPr>
              <a:t>C</a:t>
            </a:r>
            <a:r>
              <a:rPr sz="1050" spc="-30"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H</a:t>
            </a:r>
            <a:r>
              <a:rPr sz="1050" spc="-25" dirty="0">
                <a:latin typeface="Arial MT"/>
                <a:cs typeface="Arial MT"/>
              </a:rPr>
              <a:t> </a:t>
            </a:r>
            <a:r>
              <a:rPr sz="1050" dirty="0">
                <a:latin typeface="Arial MT"/>
                <a:cs typeface="Arial MT"/>
              </a:rPr>
              <a:t>x</a:t>
            </a:r>
            <a:r>
              <a:rPr sz="1050" spc="-30" dirty="0">
                <a:latin typeface="Arial MT"/>
                <a:cs typeface="Arial MT"/>
              </a:rPr>
              <a:t> </a:t>
            </a:r>
            <a:r>
              <a:rPr sz="1050" dirty="0">
                <a:latin typeface="Arial MT"/>
                <a:cs typeface="Arial MT"/>
              </a:rPr>
              <a:t>W</a:t>
            </a:r>
            <a:endParaRPr sz="1050">
              <a:latin typeface="Arial MT"/>
              <a:cs typeface="Arial MT"/>
            </a:endParaRPr>
          </a:p>
        </p:txBody>
      </p:sp>
      <p:grpSp>
        <p:nvGrpSpPr>
          <p:cNvPr id="93" name="object 91">
            <a:extLst>
              <a:ext uri="{FF2B5EF4-FFF2-40B4-BE49-F238E27FC236}">
                <a16:creationId xmlns:a16="http://schemas.microsoft.com/office/drawing/2014/main" id="{9788955E-ECE2-4F1E-ABE6-6D827F055483}"/>
              </a:ext>
            </a:extLst>
          </p:cNvPr>
          <p:cNvGrpSpPr/>
          <p:nvPr/>
        </p:nvGrpSpPr>
        <p:grpSpPr>
          <a:xfrm>
            <a:off x="8620594" y="3652198"/>
            <a:ext cx="413384" cy="109855"/>
            <a:chOff x="8502650" y="2624909"/>
            <a:chExt cx="413384" cy="109855"/>
          </a:xfrm>
        </p:grpSpPr>
        <p:sp>
          <p:nvSpPr>
            <p:cNvPr id="94" name="object 92">
              <a:extLst>
                <a:ext uri="{FF2B5EF4-FFF2-40B4-BE49-F238E27FC236}">
                  <a16:creationId xmlns:a16="http://schemas.microsoft.com/office/drawing/2014/main" id="{C7567D74-6DB0-4B8B-8BD2-8A0923C8C301}"/>
                </a:ext>
              </a:extLst>
            </p:cNvPr>
            <p:cNvSpPr/>
            <p:nvPr/>
          </p:nvSpPr>
          <p:spPr>
            <a:xfrm>
              <a:off x="8515350" y="2679562"/>
              <a:ext cx="272415" cy="1905"/>
            </a:xfrm>
            <a:custGeom>
              <a:avLst/>
              <a:gdLst/>
              <a:ahLst/>
              <a:cxnLst/>
              <a:rect l="l" t="t" r="r" b="b"/>
              <a:pathLst>
                <a:path w="272415" h="1905">
                  <a:moveTo>
                    <a:pt x="0" y="1731"/>
                  </a:moveTo>
                  <a:lnTo>
                    <a:pt x="272402" y="0"/>
                  </a:lnTo>
                </a:path>
              </a:pathLst>
            </a:custGeom>
            <a:ln w="25399">
              <a:solidFill>
                <a:srgbClr val="000000"/>
              </a:solidFill>
            </a:ln>
          </p:spPr>
          <p:txBody>
            <a:bodyPr wrap="square" lIns="0" tIns="0" rIns="0" bIns="0" rtlCol="0"/>
            <a:lstStyle/>
            <a:p>
              <a:endParaRPr/>
            </a:p>
          </p:txBody>
        </p:sp>
        <p:pic>
          <p:nvPicPr>
            <p:cNvPr id="95" name="object 93">
              <a:extLst>
                <a:ext uri="{FF2B5EF4-FFF2-40B4-BE49-F238E27FC236}">
                  <a16:creationId xmlns:a16="http://schemas.microsoft.com/office/drawing/2014/main" id="{BE58FF30-1BCF-4572-89AA-42454D240CCC}"/>
                </a:ext>
              </a:extLst>
            </p:cNvPr>
            <p:cNvPicPr/>
            <p:nvPr/>
          </p:nvPicPr>
          <p:blipFill>
            <a:blip r:embed="rId15" cstate="print"/>
            <a:stretch>
              <a:fillRect/>
            </a:stretch>
          </p:blipFill>
          <p:spPr>
            <a:xfrm>
              <a:off x="8774786" y="2624909"/>
              <a:ext cx="140931" cy="109306"/>
            </a:xfrm>
            <a:prstGeom prst="rect">
              <a:avLst/>
            </a:prstGeom>
          </p:spPr>
        </p:pic>
      </p:grpSp>
      <p:sp>
        <p:nvSpPr>
          <p:cNvPr id="96" name="object 94">
            <a:extLst>
              <a:ext uri="{FF2B5EF4-FFF2-40B4-BE49-F238E27FC236}">
                <a16:creationId xmlns:a16="http://schemas.microsoft.com/office/drawing/2014/main" id="{BD7D3A8A-BBF6-4AD9-A905-DF8F5452025A}"/>
              </a:ext>
            </a:extLst>
          </p:cNvPr>
          <p:cNvSpPr txBox="1"/>
          <p:nvPr/>
        </p:nvSpPr>
        <p:spPr>
          <a:xfrm>
            <a:off x="4530037" y="5256993"/>
            <a:ext cx="220472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Self-Attention</a:t>
            </a:r>
            <a:r>
              <a:rPr sz="1800" spc="-90" dirty="0">
                <a:latin typeface="Arial MT"/>
                <a:cs typeface="Arial MT"/>
              </a:rPr>
              <a:t> </a:t>
            </a:r>
            <a:r>
              <a:rPr sz="1800" dirty="0">
                <a:latin typeface="Arial MT"/>
                <a:cs typeface="Arial MT"/>
              </a:rPr>
              <a:t>Module</a:t>
            </a:r>
          </a:p>
        </p:txBody>
      </p:sp>
      <p:sp>
        <p:nvSpPr>
          <p:cNvPr id="97" name="object 95">
            <a:extLst>
              <a:ext uri="{FF2B5EF4-FFF2-40B4-BE49-F238E27FC236}">
                <a16:creationId xmlns:a16="http://schemas.microsoft.com/office/drawing/2014/main" id="{9D52F6F8-D4FB-46CC-BE8E-8BB78AB27741}"/>
              </a:ext>
            </a:extLst>
          </p:cNvPr>
          <p:cNvSpPr txBox="1"/>
          <p:nvPr/>
        </p:nvSpPr>
        <p:spPr>
          <a:xfrm>
            <a:off x="6928524" y="2023199"/>
            <a:ext cx="1351280" cy="185420"/>
          </a:xfrm>
          <a:prstGeom prst="rect">
            <a:avLst/>
          </a:prstGeom>
        </p:spPr>
        <p:txBody>
          <a:bodyPr vert="horz" wrap="square" lIns="0" tIns="12700" rIns="0" bIns="0" rtlCol="0">
            <a:spAutoFit/>
          </a:bodyPr>
          <a:lstStyle/>
          <a:p>
            <a:pPr marL="12700">
              <a:lnSpc>
                <a:spcPct val="100000"/>
              </a:lnSpc>
              <a:spcBef>
                <a:spcPts val="100"/>
              </a:spcBef>
            </a:pPr>
            <a:r>
              <a:rPr sz="1050" b="1" spc="-5" dirty="0">
                <a:latin typeface="Arial"/>
                <a:cs typeface="Arial"/>
              </a:rPr>
              <a:t>Residual</a:t>
            </a:r>
            <a:r>
              <a:rPr sz="1050" b="1" spc="-65" dirty="0">
                <a:latin typeface="Arial"/>
                <a:cs typeface="Arial"/>
              </a:rPr>
              <a:t> </a:t>
            </a:r>
            <a:r>
              <a:rPr sz="1050" b="1" spc="-5" dirty="0">
                <a:latin typeface="Arial"/>
                <a:cs typeface="Arial"/>
              </a:rPr>
              <a:t>Connection</a:t>
            </a:r>
            <a:endParaRPr sz="1050">
              <a:latin typeface="Arial"/>
              <a:cs typeface="Arial"/>
            </a:endParaRPr>
          </a:p>
        </p:txBody>
      </p:sp>
    </p:spTree>
    <p:extLst>
      <p:ext uri="{BB962C8B-B14F-4D97-AF65-F5344CB8AC3E}">
        <p14:creationId xmlns:p14="http://schemas.microsoft.com/office/powerpoint/2010/main" val="3434291869"/>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1A1DD-622E-4512-87C0-814D985B46CD}"/>
              </a:ext>
            </a:extLst>
          </p:cNvPr>
          <p:cNvSpPr>
            <a:spLocks noGrp="1"/>
          </p:cNvSpPr>
          <p:nvPr>
            <p:ph type="title"/>
          </p:nvPr>
        </p:nvSpPr>
        <p:spPr/>
        <p:txBody>
          <a:bodyPr/>
          <a:lstStyle/>
          <a:p>
            <a:r>
              <a:rPr lang="en-US" altLang="zh-CN" dirty="0"/>
              <a:t>Comparing RNNs to Transformer</a:t>
            </a:r>
            <a:endParaRPr lang="zh-CN" altLang="en-US" dirty="0"/>
          </a:p>
        </p:txBody>
      </p:sp>
      <p:sp>
        <p:nvSpPr>
          <p:cNvPr id="3" name="内容占位符 2">
            <a:extLst>
              <a:ext uri="{FF2B5EF4-FFF2-40B4-BE49-F238E27FC236}">
                <a16:creationId xmlns:a16="http://schemas.microsoft.com/office/drawing/2014/main" id="{98F70FA3-DD92-4575-AB0E-10BB2E1694BF}"/>
              </a:ext>
            </a:extLst>
          </p:cNvPr>
          <p:cNvSpPr>
            <a:spLocks noGrp="1"/>
          </p:cNvSpPr>
          <p:nvPr>
            <p:ph idx="1"/>
          </p:nvPr>
        </p:nvSpPr>
        <p:spPr>
          <a:xfrm>
            <a:off x="357158" y="1071546"/>
            <a:ext cx="8429625" cy="5429288"/>
          </a:xfrm>
        </p:spPr>
        <p:txBody>
          <a:bodyPr/>
          <a:lstStyle/>
          <a:p>
            <a:pPr marL="12700" algn="just">
              <a:lnSpc>
                <a:spcPct val="100000"/>
              </a:lnSpc>
              <a:spcBef>
                <a:spcPts val="100"/>
              </a:spcBef>
            </a:pPr>
            <a:r>
              <a:rPr lang="en-US" altLang="zh-CN" b="1" spc="-5" dirty="0">
                <a:latin typeface="Arial"/>
                <a:cs typeface="Arial"/>
              </a:rPr>
              <a:t>RNNs</a:t>
            </a:r>
          </a:p>
          <a:p>
            <a:pPr marL="12700" algn="just">
              <a:lnSpc>
                <a:spcPct val="100000"/>
              </a:lnSpc>
              <a:spcBef>
                <a:spcPts val="100"/>
              </a:spcBef>
            </a:pPr>
            <a:r>
              <a:rPr lang="en-US" altLang="zh-CN" dirty="0">
                <a:solidFill>
                  <a:srgbClr val="37761C"/>
                </a:solidFill>
                <a:cs typeface="Arial MT"/>
              </a:rPr>
              <a:t>(+) </a:t>
            </a:r>
            <a:r>
              <a:rPr lang="en-US" altLang="zh-CN" spc="-5" dirty="0">
                <a:solidFill>
                  <a:srgbClr val="37761C"/>
                </a:solidFill>
                <a:cs typeface="Arial MT"/>
              </a:rPr>
              <a:t>LSTMs work </a:t>
            </a:r>
            <a:r>
              <a:rPr lang="en-US" altLang="zh-CN" dirty="0">
                <a:solidFill>
                  <a:srgbClr val="37761C"/>
                </a:solidFill>
                <a:cs typeface="Arial MT"/>
              </a:rPr>
              <a:t>reasonably </a:t>
            </a:r>
            <a:r>
              <a:rPr lang="en-US" altLang="zh-CN" spc="-5" dirty="0">
                <a:solidFill>
                  <a:srgbClr val="37761C"/>
                </a:solidFill>
                <a:cs typeface="Arial MT"/>
              </a:rPr>
              <a:t>well for long </a:t>
            </a:r>
            <a:r>
              <a:rPr lang="en-US" altLang="zh-CN" dirty="0">
                <a:solidFill>
                  <a:srgbClr val="37761C"/>
                </a:solidFill>
                <a:cs typeface="Arial MT"/>
              </a:rPr>
              <a:t>sequences. </a:t>
            </a:r>
          </a:p>
          <a:p>
            <a:pPr marL="12700" algn="just">
              <a:spcBef>
                <a:spcPts val="100"/>
              </a:spcBef>
            </a:pPr>
            <a:r>
              <a:rPr lang="en-US" altLang="zh-CN" dirty="0">
                <a:solidFill>
                  <a:srgbClr val="CC0000"/>
                </a:solidFill>
                <a:cs typeface="Arial MT"/>
              </a:rPr>
              <a:t>(-)</a:t>
            </a:r>
            <a:r>
              <a:rPr lang="en-US" altLang="zh-CN" spc="-10" dirty="0">
                <a:solidFill>
                  <a:srgbClr val="CC0000"/>
                </a:solidFill>
                <a:cs typeface="Arial MT"/>
              </a:rPr>
              <a:t> </a:t>
            </a:r>
            <a:r>
              <a:rPr lang="en-US" altLang="zh-CN" spc="-5" dirty="0">
                <a:solidFill>
                  <a:srgbClr val="CC0000"/>
                </a:solidFill>
                <a:cs typeface="Arial MT"/>
              </a:rPr>
              <a:t>Expects</a:t>
            </a:r>
            <a:r>
              <a:rPr lang="en-US" altLang="zh-CN" spc="-10" dirty="0">
                <a:solidFill>
                  <a:srgbClr val="CC0000"/>
                </a:solidFill>
                <a:cs typeface="Arial MT"/>
              </a:rPr>
              <a:t> </a:t>
            </a:r>
            <a:r>
              <a:rPr lang="en-US" altLang="zh-CN" spc="-5" dirty="0">
                <a:solidFill>
                  <a:srgbClr val="CC0000"/>
                </a:solidFill>
                <a:cs typeface="Arial MT"/>
              </a:rPr>
              <a:t>an</a:t>
            </a:r>
            <a:r>
              <a:rPr lang="en-US" altLang="zh-CN" spc="-10" dirty="0">
                <a:solidFill>
                  <a:srgbClr val="CC0000"/>
                </a:solidFill>
                <a:cs typeface="Arial MT"/>
              </a:rPr>
              <a:t> </a:t>
            </a:r>
            <a:r>
              <a:rPr lang="en-US" altLang="zh-CN" spc="-5" dirty="0">
                <a:solidFill>
                  <a:srgbClr val="CC0000"/>
                </a:solidFill>
                <a:cs typeface="Arial MT"/>
              </a:rPr>
              <a:t>ordered </a:t>
            </a:r>
            <a:r>
              <a:rPr lang="en-US" altLang="zh-CN" dirty="0">
                <a:solidFill>
                  <a:srgbClr val="CC0000"/>
                </a:solidFill>
                <a:cs typeface="Arial MT"/>
              </a:rPr>
              <a:t>sequences</a:t>
            </a:r>
            <a:r>
              <a:rPr lang="en-US" altLang="zh-CN" spc="-10" dirty="0">
                <a:solidFill>
                  <a:srgbClr val="CC0000"/>
                </a:solidFill>
                <a:cs typeface="Arial MT"/>
              </a:rPr>
              <a:t> </a:t>
            </a:r>
            <a:r>
              <a:rPr lang="en-US" altLang="zh-CN" spc="-5" dirty="0">
                <a:solidFill>
                  <a:srgbClr val="CC0000"/>
                </a:solidFill>
                <a:cs typeface="Arial MT"/>
              </a:rPr>
              <a:t>of</a:t>
            </a:r>
            <a:r>
              <a:rPr lang="en-US" altLang="zh-CN" spc="-10" dirty="0">
                <a:solidFill>
                  <a:srgbClr val="CC0000"/>
                </a:solidFill>
                <a:cs typeface="Arial MT"/>
              </a:rPr>
              <a:t> </a:t>
            </a:r>
            <a:r>
              <a:rPr lang="en-US" altLang="zh-CN" spc="-5" dirty="0">
                <a:solidFill>
                  <a:srgbClr val="CC0000"/>
                </a:solidFill>
                <a:cs typeface="Arial MT"/>
              </a:rPr>
              <a:t>inputs.</a:t>
            </a:r>
            <a:endParaRPr lang="en-US" altLang="zh-CN" dirty="0">
              <a:solidFill>
                <a:srgbClr val="37761C"/>
              </a:solidFill>
              <a:cs typeface="Arial MT"/>
            </a:endParaRPr>
          </a:p>
          <a:p>
            <a:pPr marL="12700" algn="just">
              <a:lnSpc>
                <a:spcPct val="100000"/>
              </a:lnSpc>
              <a:spcBef>
                <a:spcPts val="100"/>
              </a:spcBef>
            </a:pPr>
            <a:r>
              <a:rPr lang="en-US" altLang="zh-CN" dirty="0">
                <a:solidFill>
                  <a:srgbClr val="CC0000"/>
                </a:solidFill>
                <a:cs typeface="Arial MT"/>
              </a:rPr>
              <a:t>(-) </a:t>
            </a:r>
            <a:r>
              <a:rPr lang="en-US" altLang="zh-CN" spc="-5" dirty="0">
                <a:solidFill>
                  <a:srgbClr val="CC0000"/>
                </a:solidFill>
                <a:cs typeface="Arial MT"/>
              </a:rPr>
              <a:t>Sequential </a:t>
            </a:r>
            <a:r>
              <a:rPr lang="en-US" altLang="zh-CN" dirty="0">
                <a:solidFill>
                  <a:srgbClr val="CC0000"/>
                </a:solidFill>
                <a:cs typeface="Arial MT"/>
              </a:rPr>
              <a:t>computation: subsequent </a:t>
            </a:r>
            <a:r>
              <a:rPr lang="en-US" altLang="zh-CN" spc="-5" dirty="0">
                <a:solidFill>
                  <a:srgbClr val="CC0000"/>
                </a:solidFill>
                <a:cs typeface="Arial MT"/>
              </a:rPr>
              <a:t>hidden </a:t>
            </a:r>
            <a:r>
              <a:rPr lang="en-US" altLang="zh-CN" dirty="0">
                <a:solidFill>
                  <a:srgbClr val="CC0000"/>
                </a:solidFill>
                <a:cs typeface="Arial MT"/>
              </a:rPr>
              <a:t>states can </a:t>
            </a:r>
            <a:r>
              <a:rPr lang="en-US" altLang="zh-CN" spc="-5" dirty="0">
                <a:solidFill>
                  <a:srgbClr val="CC0000"/>
                </a:solidFill>
                <a:cs typeface="Arial MT"/>
              </a:rPr>
              <a:t>only be </a:t>
            </a:r>
            <a:r>
              <a:rPr lang="en-US" altLang="zh-CN" dirty="0">
                <a:solidFill>
                  <a:srgbClr val="CC0000"/>
                </a:solidFill>
                <a:cs typeface="Arial MT"/>
              </a:rPr>
              <a:t>computed </a:t>
            </a:r>
            <a:r>
              <a:rPr lang="en-US" altLang="zh-CN" spc="-5" dirty="0">
                <a:solidFill>
                  <a:srgbClr val="CC0000"/>
                </a:solidFill>
                <a:cs typeface="Arial MT"/>
              </a:rPr>
              <a:t>after the previous </a:t>
            </a:r>
            <a:r>
              <a:rPr lang="en-US" altLang="zh-CN" spc="-430" dirty="0">
                <a:solidFill>
                  <a:srgbClr val="CC0000"/>
                </a:solidFill>
                <a:cs typeface="Arial MT"/>
              </a:rPr>
              <a:t> </a:t>
            </a:r>
            <a:r>
              <a:rPr lang="en-US" altLang="zh-CN" spc="-5" dirty="0">
                <a:solidFill>
                  <a:srgbClr val="CC0000"/>
                </a:solidFill>
                <a:cs typeface="Arial MT"/>
              </a:rPr>
              <a:t>ones</a:t>
            </a:r>
            <a:r>
              <a:rPr lang="en-US" altLang="zh-CN" spc="-10" dirty="0">
                <a:solidFill>
                  <a:srgbClr val="CC0000"/>
                </a:solidFill>
                <a:cs typeface="Arial MT"/>
              </a:rPr>
              <a:t> </a:t>
            </a:r>
            <a:r>
              <a:rPr lang="en-US" altLang="zh-CN" spc="-5" dirty="0">
                <a:solidFill>
                  <a:srgbClr val="CC0000"/>
                </a:solidFill>
                <a:cs typeface="Arial MT"/>
              </a:rPr>
              <a:t>are done.</a:t>
            </a:r>
            <a:endParaRPr lang="en-US" altLang="zh-CN" dirty="0">
              <a:cs typeface="Arial MT"/>
            </a:endParaRPr>
          </a:p>
          <a:p>
            <a:pPr marL="12700" algn="just">
              <a:lnSpc>
                <a:spcPct val="100000"/>
              </a:lnSpc>
            </a:pPr>
            <a:r>
              <a:rPr lang="en-US" altLang="zh-CN" b="1" spc="-15" dirty="0">
                <a:latin typeface="Arial"/>
                <a:cs typeface="Arial"/>
              </a:rPr>
              <a:t>Transformer:</a:t>
            </a:r>
            <a:endParaRPr lang="en-US" altLang="zh-CN" dirty="0">
              <a:latin typeface="Arial"/>
              <a:cs typeface="Arial"/>
            </a:endParaRPr>
          </a:p>
          <a:p>
            <a:pPr marL="12700" algn="just">
              <a:lnSpc>
                <a:spcPct val="100000"/>
              </a:lnSpc>
            </a:pPr>
            <a:r>
              <a:rPr lang="en-US" altLang="zh-CN" dirty="0">
                <a:solidFill>
                  <a:srgbClr val="37761C"/>
                </a:solidFill>
                <a:cs typeface="Arial MT"/>
              </a:rPr>
              <a:t>(+)</a:t>
            </a:r>
            <a:r>
              <a:rPr lang="en-US" altLang="zh-CN" spc="-10" dirty="0">
                <a:solidFill>
                  <a:srgbClr val="37761C"/>
                </a:solidFill>
                <a:cs typeface="Arial MT"/>
              </a:rPr>
              <a:t> </a:t>
            </a:r>
            <a:r>
              <a:rPr lang="en-US" altLang="zh-CN" spc="-5" dirty="0">
                <a:solidFill>
                  <a:srgbClr val="37761C"/>
                </a:solidFill>
                <a:cs typeface="Arial MT"/>
              </a:rPr>
              <a:t>Good</a:t>
            </a:r>
            <a:r>
              <a:rPr lang="en-US" altLang="zh-CN" spc="-10" dirty="0">
                <a:solidFill>
                  <a:srgbClr val="37761C"/>
                </a:solidFill>
                <a:cs typeface="Arial MT"/>
              </a:rPr>
              <a:t> </a:t>
            </a:r>
            <a:r>
              <a:rPr lang="en-US" altLang="zh-CN" spc="-5" dirty="0">
                <a:solidFill>
                  <a:srgbClr val="37761C"/>
                </a:solidFill>
                <a:cs typeface="Arial MT"/>
              </a:rPr>
              <a:t>at</a:t>
            </a:r>
            <a:r>
              <a:rPr lang="en-US" altLang="zh-CN" spc="-10" dirty="0">
                <a:solidFill>
                  <a:srgbClr val="37761C"/>
                </a:solidFill>
                <a:cs typeface="Arial MT"/>
              </a:rPr>
              <a:t> </a:t>
            </a:r>
            <a:r>
              <a:rPr lang="en-US" altLang="zh-CN" spc="-5" dirty="0">
                <a:solidFill>
                  <a:srgbClr val="37761C"/>
                </a:solidFill>
                <a:cs typeface="Arial MT"/>
              </a:rPr>
              <a:t>long</a:t>
            </a:r>
            <a:r>
              <a:rPr lang="en-US" altLang="zh-CN" spc="-10" dirty="0">
                <a:solidFill>
                  <a:srgbClr val="37761C"/>
                </a:solidFill>
                <a:cs typeface="Arial MT"/>
              </a:rPr>
              <a:t> </a:t>
            </a:r>
            <a:r>
              <a:rPr lang="en-US" altLang="zh-CN" dirty="0">
                <a:solidFill>
                  <a:srgbClr val="37761C"/>
                </a:solidFill>
                <a:cs typeface="Arial MT"/>
              </a:rPr>
              <a:t>sequences.</a:t>
            </a:r>
            <a:r>
              <a:rPr lang="en-US" altLang="zh-CN" spc="-10" dirty="0">
                <a:solidFill>
                  <a:srgbClr val="37761C"/>
                </a:solidFill>
                <a:cs typeface="Arial MT"/>
              </a:rPr>
              <a:t> </a:t>
            </a:r>
            <a:r>
              <a:rPr lang="en-US" altLang="zh-CN" spc="-5" dirty="0">
                <a:solidFill>
                  <a:srgbClr val="37761C"/>
                </a:solidFill>
                <a:cs typeface="Arial MT"/>
              </a:rPr>
              <a:t>Each</a:t>
            </a:r>
            <a:r>
              <a:rPr lang="en-US" altLang="zh-CN" spc="-10" dirty="0">
                <a:solidFill>
                  <a:srgbClr val="37761C"/>
                </a:solidFill>
                <a:cs typeface="Arial MT"/>
              </a:rPr>
              <a:t> </a:t>
            </a:r>
            <a:r>
              <a:rPr lang="en-US" altLang="zh-CN" spc="-5" dirty="0">
                <a:solidFill>
                  <a:srgbClr val="37761C"/>
                </a:solidFill>
                <a:cs typeface="Arial MT"/>
              </a:rPr>
              <a:t>attention</a:t>
            </a:r>
            <a:r>
              <a:rPr lang="en-US" altLang="zh-CN" spc="-10" dirty="0">
                <a:solidFill>
                  <a:srgbClr val="37761C"/>
                </a:solidFill>
                <a:cs typeface="Arial MT"/>
              </a:rPr>
              <a:t> </a:t>
            </a:r>
            <a:r>
              <a:rPr lang="en-US" altLang="zh-CN" dirty="0">
                <a:solidFill>
                  <a:srgbClr val="37761C"/>
                </a:solidFill>
                <a:cs typeface="Arial MT"/>
              </a:rPr>
              <a:t>calculation</a:t>
            </a:r>
            <a:r>
              <a:rPr lang="en-US" altLang="zh-CN" spc="-10" dirty="0">
                <a:solidFill>
                  <a:srgbClr val="37761C"/>
                </a:solidFill>
                <a:cs typeface="Arial MT"/>
              </a:rPr>
              <a:t> </a:t>
            </a:r>
            <a:r>
              <a:rPr lang="en-US" altLang="zh-CN" spc="-5" dirty="0">
                <a:solidFill>
                  <a:srgbClr val="37761C"/>
                </a:solidFill>
                <a:cs typeface="Arial MT"/>
              </a:rPr>
              <a:t>looks</a:t>
            </a:r>
            <a:r>
              <a:rPr lang="en-US" altLang="zh-CN" spc="-10" dirty="0">
                <a:solidFill>
                  <a:srgbClr val="37761C"/>
                </a:solidFill>
                <a:cs typeface="Arial MT"/>
              </a:rPr>
              <a:t> </a:t>
            </a:r>
            <a:r>
              <a:rPr lang="en-US" altLang="zh-CN" spc="-5" dirty="0">
                <a:solidFill>
                  <a:srgbClr val="37761C"/>
                </a:solidFill>
                <a:cs typeface="Arial MT"/>
              </a:rPr>
              <a:t>at</a:t>
            </a:r>
            <a:r>
              <a:rPr lang="en-US" altLang="zh-CN" spc="-10" dirty="0">
                <a:solidFill>
                  <a:srgbClr val="37761C"/>
                </a:solidFill>
                <a:cs typeface="Arial MT"/>
              </a:rPr>
              <a:t> </a:t>
            </a:r>
            <a:r>
              <a:rPr lang="en-US" altLang="zh-CN" spc="-5" dirty="0">
                <a:solidFill>
                  <a:srgbClr val="37761C"/>
                </a:solidFill>
                <a:cs typeface="Arial MT"/>
              </a:rPr>
              <a:t>all</a:t>
            </a:r>
            <a:r>
              <a:rPr lang="en-US" altLang="zh-CN" spc="-10" dirty="0">
                <a:solidFill>
                  <a:srgbClr val="37761C"/>
                </a:solidFill>
                <a:cs typeface="Arial MT"/>
              </a:rPr>
              <a:t> </a:t>
            </a:r>
            <a:r>
              <a:rPr lang="en-US" altLang="zh-CN" spc="-5" dirty="0">
                <a:solidFill>
                  <a:srgbClr val="37761C"/>
                </a:solidFill>
                <a:cs typeface="Arial MT"/>
              </a:rPr>
              <a:t>inputs.</a:t>
            </a:r>
            <a:endParaRPr lang="en-US" altLang="zh-CN" dirty="0">
              <a:cs typeface="Arial MT"/>
            </a:endParaRPr>
          </a:p>
          <a:p>
            <a:pPr marL="12700" algn="just">
              <a:lnSpc>
                <a:spcPct val="100000"/>
              </a:lnSpc>
            </a:pPr>
            <a:r>
              <a:rPr lang="en-US" altLang="zh-CN" dirty="0">
                <a:solidFill>
                  <a:srgbClr val="37761C"/>
                </a:solidFill>
                <a:cs typeface="Arial MT"/>
              </a:rPr>
              <a:t>(+)</a:t>
            </a:r>
            <a:r>
              <a:rPr lang="en-US" altLang="zh-CN" spc="-10" dirty="0">
                <a:solidFill>
                  <a:srgbClr val="37761C"/>
                </a:solidFill>
                <a:cs typeface="Arial MT"/>
              </a:rPr>
              <a:t> </a:t>
            </a:r>
            <a:r>
              <a:rPr lang="en-US" altLang="zh-CN" spc="-5" dirty="0">
                <a:solidFill>
                  <a:srgbClr val="37761C"/>
                </a:solidFill>
                <a:cs typeface="Arial MT"/>
              </a:rPr>
              <a:t>Can</a:t>
            </a:r>
            <a:r>
              <a:rPr lang="en-US" altLang="zh-CN" spc="-10" dirty="0">
                <a:solidFill>
                  <a:srgbClr val="37761C"/>
                </a:solidFill>
                <a:cs typeface="Arial MT"/>
              </a:rPr>
              <a:t> </a:t>
            </a:r>
            <a:r>
              <a:rPr lang="en-US" altLang="zh-CN" spc="-5" dirty="0">
                <a:solidFill>
                  <a:srgbClr val="37761C"/>
                </a:solidFill>
                <a:cs typeface="Arial MT"/>
              </a:rPr>
              <a:t>operate</a:t>
            </a:r>
            <a:r>
              <a:rPr lang="en-US" altLang="zh-CN" spc="-10" dirty="0">
                <a:solidFill>
                  <a:srgbClr val="37761C"/>
                </a:solidFill>
                <a:cs typeface="Arial MT"/>
              </a:rPr>
              <a:t> </a:t>
            </a:r>
            <a:r>
              <a:rPr lang="en-US" altLang="zh-CN" spc="-5" dirty="0">
                <a:solidFill>
                  <a:srgbClr val="37761C"/>
                </a:solidFill>
                <a:cs typeface="Arial MT"/>
              </a:rPr>
              <a:t>over</a:t>
            </a:r>
            <a:r>
              <a:rPr lang="en-US" altLang="zh-CN" spc="-10" dirty="0">
                <a:solidFill>
                  <a:srgbClr val="37761C"/>
                </a:solidFill>
                <a:cs typeface="Arial MT"/>
              </a:rPr>
              <a:t> </a:t>
            </a:r>
            <a:r>
              <a:rPr lang="en-US" altLang="zh-CN" spc="-5" dirty="0">
                <a:solidFill>
                  <a:srgbClr val="37761C"/>
                </a:solidFill>
                <a:cs typeface="Arial MT"/>
              </a:rPr>
              <a:t>unordered</a:t>
            </a:r>
            <a:r>
              <a:rPr lang="en-US" altLang="zh-CN" spc="-10" dirty="0">
                <a:solidFill>
                  <a:srgbClr val="37761C"/>
                </a:solidFill>
                <a:cs typeface="Arial MT"/>
              </a:rPr>
              <a:t> </a:t>
            </a:r>
            <a:r>
              <a:rPr lang="en-US" altLang="zh-CN" dirty="0">
                <a:solidFill>
                  <a:srgbClr val="37761C"/>
                </a:solidFill>
                <a:cs typeface="Arial MT"/>
              </a:rPr>
              <a:t>sets</a:t>
            </a:r>
            <a:r>
              <a:rPr lang="en-US" altLang="zh-CN" spc="-10" dirty="0">
                <a:solidFill>
                  <a:srgbClr val="37761C"/>
                </a:solidFill>
                <a:cs typeface="Arial MT"/>
              </a:rPr>
              <a:t> </a:t>
            </a:r>
            <a:r>
              <a:rPr lang="en-US" altLang="zh-CN" spc="-5" dirty="0">
                <a:solidFill>
                  <a:srgbClr val="37761C"/>
                </a:solidFill>
                <a:cs typeface="Arial MT"/>
              </a:rPr>
              <a:t>or</a:t>
            </a:r>
            <a:r>
              <a:rPr lang="en-US" altLang="zh-CN" spc="-10" dirty="0">
                <a:solidFill>
                  <a:srgbClr val="37761C"/>
                </a:solidFill>
                <a:cs typeface="Arial MT"/>
              </a:rPr>
              <a:t> </a:t>
            </a:r>
            <a:r>
              <a:rPr lang="en-US" altLang="zh-CN" spc="-5" dirty="0">
                <a:solidFill>
                  <a:srgbClr val="37761C"/>
                </a:solidFill>
                <a:cs typeface="Arial MT"/>
              </a:rPr>
              <a:t>ordered</a:t>
            </a:r>
            <a:r>
              <a:rPr lang="en-US" altLang="zh-CN" spc="-10" dirty="0">
                <a:solidFill>
                  <a:srgbClr val="37761C"/>
                </a:solidFill>
                <a:cs typeface="Arial MT"/>
              </a:rPr>
              <a:t> </a:t>
            </a:r>
            <a:r>
              <a:rPr lang="en-US" altLang="zh-CN" dirty="0">
                <a:solidFill>
                  <a:srgbClr val="37761C"/>
                </a:solidFill>
                <a:cs typeface="Arial MT"/>
              </a:rPr>
              <a:t>sequences</a:t>
            </a:r>
            <a:r>
              <a:rPr lang="en-US" altLang="zh-CN" spc="-10" dirty="0">
                <a:solidFill>
                  <a:srgbClr val="37761C"/>
                </a:solidFill>
                <a:cs typeface="Arial MT"/>
              </a:rPr>
              <a:t> </a:t>
            </a:r>
            <a:r>
              <a:rPr lang="en-US" altLang="zh-CN" spc="-5" dirty="0">
                <a:solidFill>
                  <a:srgbClr val="37761C"/>
                </a:solidFill>
                <a:cs typeface="Arial MT"/>
              </a:rPr>
              <a:t>with</a:t>
            </a:r>
            <a:r>
              <a:rPr lang="en-US" altLang="zh-CN" spc="-10" dirty="0">
                <a:solidFill>
                  <a:srgbClr val="37761C"/>
                </a:solidFill>
                <a:cs typeface="Arial MT"/>
              </a:rPr>
              <a:t> </a:t>
            </a:r>
            <a:r>
              <a:rPr lang="en-US" altLang="zh-CN" spc="-5" dirty="0">
                <a:solidFill>
                  <a:srgbClr val="37761C"/>
                </a:solidFill>
                <a:cs typeface="Arial MT"/>
              </a:rPr>
              <a:t>positional</a:t>
            </a:r>
            <a:r>
              <a:rPr lang="en-US" altLang="zh-CN" spc="-10" dirty="0">
                <a:solidFill>
                  <a:srgbClr val="37761C"/>
                </a:solidFill>
                <a:cs typeface="Arial MT"/>
              </a:rPr>
              <a:t> </a:t>
            </a:r>
            <a:r>
              <a:rPr lang="en-US" altLang="zh-CN" spc="-5" dirty="0">
                <a:solidFill>
                  <a:srgbClr val="37761C"/>
                </a:solidFill>
                <a:cs typeface="Arial MT"/>
              </a:rPr>
              <a:t>encodings.</a:t>
            </a:r>
            <a:endParaRPr lang="en-US" altLang="zh-CN" dirty="0">
              <a:cs typeface="Arial MT"/>
            </a:endParaRPr>
          </a:p>
          <a:p>
            <a:pPr marL="12700" marR="5080" algn="just">
              <a:lnSpc>
                <a:spcPct val="100000"/>
              </a:lnSpc>
            </a:pPr>
            <a:r>
              <a:rPr lang="en-US" altLang="zh-CN" dirty="0">
                <a:solidFill>
                  <a:srgbClr val="37761C"/>
                </a:solidFill>
                <a:cs typeface="Arial MT"/>
              </a:rPr>
              <a:t>(+) </a:t>
            </a:r>
            <a:r>
              <a:rPr lang="en-US" altLang="zh-CN" spc="-5" dirty="0">
                <a:solidFill>
                  <a:srgbClr val="37761C"/>
                </a:solidFill>
                <a:cs typeface="Arial MT"/>
              </a:rPr>
              <a:t>Parallel </a:t>
            </a:r>
            <a:r>
              <a:rPr lang="en-US" altLang="zh-CN" dirty="0">
                <a:solidFill>
                  <a:srgbClr val="37761C"/>
                </a:solidFill>
                <a:cs typeface="Arial MT"/>
              </a:rPr>
              <a:t>computation: </a:t>
            </a:r>
            <a:r>
              <a:rPr lang="en-US" altLang="zh-CN" spc="-5" dirty="0">
                <a:solidFill>
                  <a:srgbClr val="37761C"/>
                </a:solidFill>
                <a:cs typeface="Arial MT"/>
              </a:rPr>
              <a:t>All alignment and attention </a:t>
            </a:r>
            <a:r>
              <a:rPr lang="en-US" altLang="zh-CN" dirty="0">
                <a:solidFill>
                  <a:srgbClr val="37761C"/>
                </a:solidFill>
                <a:cs typeface="Arial MT"/>
              </a:rPr>
              <a:t>scores </a:t>
            </a:r>
            <a:r>
              <a:rPr lang="en-US" altLang="zh-CN" spc="-5" dirty="0">
                <a:solidFill>
                  <a:srgbClr val="37761C"/>
                </a:solidFill>
                <a:cs typeface="Arial MT"/>
              </a:rPr>
              <a:t>for all inputs </a:t>
            </a:r>
            <a:r>
              <a:rPr lang="en-US" altLang="zh-CN" dirty="0">
                <a:solidFill>
                  <a:srgbClr val="37761C"/>
                </a:solidFill>
                <a:cs typeface="Arial MT"/>
              </a:rPr>
              <a:t>can </a:t>
            </a:r>
            <a:r>
              <a:rPr lang="en-US" altLang="zh-CN" spc="-5" dirty="0">
                <a:solidFill>
                  <a:srgbClr val="37761C"/>
                </a:solidFill>
                <a:cs typeface="Arial MT"/>
              </a:rPr>
              <a:t>be done in parallel. </a:t>
            </a:r>
            <a:r>
              <a:rPr lang="en-US" altLang="zh-CN" spc="-430" dirty="0">
                <a:solidFill>
                  <a:srgbClr val="37761C"/>
                </a:solidFill>
                <a:cs typeface="Arial MT"/>
              </a:rPr>
              <a:t> </a:t>
            </a:r>
          </a:p>
          <a:p>
            <a:pPr marL="12700" marR="5080" algn="just">
              <a:lnSpc>
                <a:spcPct val="100000"/>
              </a:lnSpc>
            </a:pPr>
            <a:r>
              <a:rPr lang="en-US" altLang="zh-CN" dirty="0">
                <a:solidFill>
                  <a:srgbClr val="CC0000"/>
                </a:solidFill>
                <a:cs typeface="Arial MT"/>
              </a:rPr>
              <a:t>(-) </a:t>
            </a:r>
            <a:r>
              <a:rPr lang="en-US" altLang="zh-CN" spc="-5" dirty="0">
                <a:solidFill>
                  <a:srgbClr val="CC0000"/>
                </a:solidFill>
                <a:cs typeface="Arial MT"/>
              </a:rPr>
              <a:t>Requires </a:t>
            </a:r>
            <a:r>
              <a:rPr lang="en-US" altLang="zh-CN" dirty="0">
                <a:solidFill>
                  <a:srgbClr val="CC0000"/>
                </a:solidFill>
                <a:cs typeface="Arial MT"/>
              </a:rPr>
              <a:t>a </a:t>
            </a:r>
            <a:r>
              <a:rPr lang="en-US" altLang="zh-CN" spc="-5" dirty="0">
                <a:solidFill>
                  <a:srgbClr val="CC0000"/>
                </a:solidFill>
                <a:cs typeface="Arial MT"/>
              </a:rPr>
              <a:t>lot of </a:t>
            </a:r>
            <a:r>
              <a:rPr lang="en-US" altLang="zh-CN" dirty="0">
                <a:solidFill>
                  <a:srgbClr val="CC0000"/>
                </a:solidFill>
                <a:cs typeface="Arial MT"/>
              </a:rPr>
              <a:t>memory: N x M </a:t>
            </a:r>
            <a:r>
              <a:rPr lang="en-US" altLang="zh-CN" spc="-5" dirty="0">
                <a:solidFill>
                  <a:srgbClr val="CC0000"/>
                </a:solidFill>
                <a:cs typeface="Arial MT"/>
              </a:rPr>
              <a:t>alignment and attention </a:t>
            </a:r>
            <a:r>
              <a:rPr lang="en-US" altLang="zh-CN" dirty="0">
                <a:solidFill>
                  <a:srgbClr val="CC0000"/>
                </a:solidFill>
                <a:cs typeface="Arial MT"/>
              </a:rPr>
              <a:t>scalers </a:t>
            </a:r>
            <a:r>
              <a:rPr lang="en-US" altLang="zh-CN" spc="-5" dirty="0">
                <a:solidFill>
                  <a:srgbClr val="CC0000"/>
                </a:solidFill>
                <a:cs typeface="Arial MT"/>
              </a:rPr>
              <a:t>need to be </a:t>
            </a:r>
            <a:r>
              <a:rPr lang="en-US" altLang="zh-CN" dirty="0">
                <a:solidFill>
                  <a:srgbClr val="CC0000"/>
                </a:solidFill>
                <a:cs typeface="Arial MT"/>
              </a:rPr>
              <a:t>calculated </a:t>
            </a:r>
            <a:r>
              <a:rPr lang="en-US" altLang="zh-CN" spc="-5" dirty="0">
                <a:solidFill>
                  <a:srgbClr val="CC0000"/>
                </a:solidFill>
                <a:cs typeface="Arial MT"/>
              </a:rPr>
              <a:t>and </a:t>
            </a:r>
            <a:r>
              <a:rPr lang="en-US" altLang="zh-CN" dirty="0">
                <a:solidFill>
                  <a:srgbClr val="CC0000"/>
                </a:solidFill>
                <a:cs typeface="Arial MT"/>
              </a:rPr>
              <a:t> stored</a:t>
            </a:r>
            <a:r>
              <a:rPr lang="en-US" altLang="zh-CN" spc="-10" dirty="0">
                <a:solidFill>
                  <a:srgbClr val="CC0000"/>
                </a:solidFill>
                <a:cs typeface="Arial MT"/>
              </a:rPr>
              <a:t> </a:t>
            </a:r>
            <a:r>
              <a:rPr lang="en-US" altLang="zh-CN" spc="-5" dirty="0">
                <a:solidFill>
                  <a:srgbClr val="CC0000"/>
                </a:solidFill>
                <a:cs typeface="Arial MT"/>
              </a:rPr>
              <a:t>for </a:t>
            </a:r>
            <a:r>
              <a:rPr lang="en-US" altLang="zh-CN" dirty="0">
                <a:solidFill>
                  <a:srgbClr val="CC0000"/>
                </a:solidFill>
                <a:cs typeface="Arial MT"/>
              </a:rPr>
              <a:t>a</a:t>
            </a:r>
            <a:r>
              <a:rPr lang="en-US" altLang="zh-CN" spc="-5" dirty="0">
                <a:solidFill>
                  <a:srgbClr val="CC0000"/>
                </a:solidFill>
                <a:cs typeface="Arial MT"/>
              </a:rPr>
              <a:t> </a:t>
            </a:r>
            <a:r>
              <a:rPr lang="en-US" altLang="zh-CN" dirty="0">
                <a:solidFill>
                  <a:srgbClr val="CC0000"/>
                </a:solidFill>
                <a:cs typeface="Arial MT"/>
              </a:rPr>
              <a:t>single</a:t>
            </a:r>
            <a:r>
              <a:rPr lang="en-US" altLang="zh-CN" spc="-10" dirty="0">
                <a:solidFill>
                  <a:srgbClr val="CC0000"/>
                </a:solidFill>
                <a:cs typeface="Arial MT"/>
              </a:rPr>
              <a:t> </a:t>
            </a:r>
            <a:r>
              <a:rPr lang="en-US" altLang="zh-CN" dirty="0">
                <a:solidFill>
                  <a:srgbClr val="CC0000"/>
                </a:solidFill>
                <a:cs typeface="Arial MT"/>
              </a:rPr>
              <a:t>self-attention</a:t>
            </a:r>
            <a:r>
              <a:rPr lang="en-US" altLang="zh-CN" spc="-5" dirty="0">
                <a:solidFill>
                  <a:srgbClr val="CC0000"/>
                </a:solidFill>
                <a:cs typeface="Arial MT"/>
              </a:rPr>
              <a:t> head.</a:t>
            </a:r>
            <a:r>
              <a:rPr lang="en-US" altLang="zh-CN" spc="10" dirty="0">
                <a:solidFill>
                  <a:srgbClr val="CC0000"/>
                </a:solidFill>
                <a:cs typeface="Arial MT"/>
              </a:rPr>
              <a:t> </a:t>
            </a:r>
            <a:r>
              <a:rPr lang="en-US" altLang="zh-CN" dirty="0">
                <a:solidFill>
                  <a:srgbClr val="37761C"/>
                </a:solidFill>
                <a:cs typeface="Arial MT"/>
              </a:rPr>
              <a:t>(but</a:t>
            </a:r>
            <a:r>
              <a:rPr lang="en-US" altLang="zh-CN" spc="-10" dirty="0">
                <a:solidFill>
                  <a:srgbClr val="37761C"/>
                </a:solidFill>
                <a:cs typeface="Arial MT"/>
              </a:rPr>
              <a:t> </a:t>
            </a:r>
            <a:r>
              <a:rPr lang="en-US" altLang="zh-CN" spc="-5" dirty="0">
                <a:solidFill>
                  <a:srgbClr val="37761C"/>
                </a:solidFill>
                <a:cs typeface="Arial MT"/>
              </a:rPr>
              <a:t>GPUs are getting</a:t>
            </a:r>
            <a:r>
              <a:rPr lang="en-US" altLang="zh-CN" spc="-10" dirty="0">
                <a:solidFill>
                  <a:srgbClr val="37761C"/>
                </a:solidFill>
                <a:cs typeface="Arial MT"/>
              </a:rPr>
              <a:t> </a:t>
            </a:r>
            <a:r>
              <a:rPr lang="en-US" altLang="zh-CN" spc="-5" dirty="0">
                <a:solidFill>
                  <a:srgbClr val="37761C"/>
                </a:solidFill>
                <a:cs typeface="Arial MT"/>
              </a:rPr>
              <a:t>bigger and better)</a:t>
            </a:r>
            <a:endParaRPr lang="en-US" altLang="zh-CN" dirty="0">
              <a:cs typeface="Arial MT"/>
            </a:endParaRPr>
          </a:p>
          <a:p>
            <a:endParaRPr lang="zh-CN" altLang="en-US" dirty="0"/>
          </a:p>
        </p:txBody>
      </p:sp>
    </p:spTree>
    <p:extLst>
      <p:ext uri="{BB962C8B-B14F-4D97-AF65-F5344CB8AC3E}">
        <p14:creationId xmlns:p14="http://schemas.microsoft.com/office/powerpoint/2010/main" val="51485383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E2E20-AAF1-4635-8BA2-FD8D810EA687}"/>
              </a:ext>
            </a:extLst>
          </p:cNvPr>
          <p:cNvSpPr>
            <a:spLocks noGrp="1"/>
          </p:cNvSpPr>
          <p:nvPr>
            <p:ph type="title"/>
          </p:nvPr>
        </p:nvSpPr>
        <p:spPr/>
        <p:txBody>
          <a:bodyPr/>
          <a:lstStyle/>
          <a:p>
            <a:r>
              <a:rPr lang="en-US" altLang="zh-CN" spc="-5" dirty="0"/>
              <a:t>Last</a:t>
            </a:r>
            <a:r>
              <a:rPr lang="en-US" altLang="zh-CN" spc="-75" dirty="0"/>
              <a:t> </a:t>
            </a:r>
            <a:r>
              <a:rPr lang="en-US" altLang="zh-CN" spc="-25" dirty="0"/>
              <a:t>Time: </a:t>
            </a:r>
            <a:r>
              <a:rPr lang="en-US" altLang="zh-CN" spc="-5" dirty="0"/>
              <a:t>Recurrent</a:t>
            </a:r>
            <a:r>
              <a:rPr lang="en-US" altLang="zh-CN" spc="-25" dirty="0"/>
              <a:t> </a:t>
            </a:r>
            <a:r>
              <a:rPr lang="en-US" altLang="zh-CN" spc="-5" dirty="0"/>
              <a:t>Neural</a:t>
            </a:r>
            <a:r>
              <a:rPr lang="en-US" altLang="zh-CN" spc="-25" dirty="0"/>
              <a:t> </a:t>
            </a:r>
            <a:r>
              <a:rPr lang="en-US" altLang="zh-CN" spc="-5" dirty="0"/>
              <a:t>Networks</a:t>
            </a:r>
            <a:endParaRPr lang="zh-CN" altLang="en-US" dirty="0"/>
          </a:p>
        </p:txBody>
      </p:sp>
      <p:sp>
        <p:nvSpPr>
          <p:cNvPr id="3" name="矩形 2"/>
          <p:cNvSpPr/>
          <p:nvPr/>
        </p:nvSpPr>
        <p:spPr>
          <a:xfrm>
            <a:off x="472737" y="1123434"/>
            <a:ext cx="7293407" cy="369332"/>
          </a:xfrm>
          <a:prstGeom prst="rect">
            <a:avLst/>
          </a:prstGeom>
        </p:spPr>
        <p:txBody>
          <a:bodyPr wrap="none">
            <a:spAutoFit/>
          </a:bodyPr>
          <a:lstStyle/>
          <a:p>
            <a:r>
              <a:rPr lang="en-US" altLang="zh-CN" dirty="0"/>
              <a:t>Training recurrent networks via </a:t>
            </a:r>
            <a:r>
              <a:rPr lang="en-US" altLang="zh-CN" dirty="0" err="1" smtClean="0"/>
              <a:t>Backpropogation</a:t>
            </a:r>
            <a:r>
              <a:rPr lang="en-US" altLang="zh-CN" dirty="0" smtClean="0"/>
              <a:t> through time (BPTT)</a:t>
            </a:r>
            <a:endParaRPr lang="zh-CN" altLang="en-US" dirty="0"/>
          </a:p>
        </p:txBody>
      </p:sp>
      <p:pic>
        <p:nvPicPr>
          <p:cNvPr id="5" name="图片 4"/>
          <p:cNvPicPr>
            <a:picLocks noChangeAspect="1"/>
          </p:cNvPicPr>
          <p:nvPr/>
        </p:nvPicPr>
        <p:blipFill>
          <a:blip r:embed="rId3"/>
          <a:stretch>
            <a:fillRect/>
          </a:stretch>
        </p:blipFill>
        <p:spPr>
          <a:xfrm>
            <a:off x="1670144" y="1962150"/>
            <a:ext cx="6096000" cy="3924300"/>
          </a:xfrm>
          <a:prstGeom prst="rect">
            <a:avLst/>
          </a:prstGeom>
        </p:spPr>
      </p:pic>
    </p:spTree>
    <p:extLst>
      <p:ext uri="{BB962C8B-B14F-4D97-AF65-F5344CB8AC3E}">
        <p14:creationId xmlns:p14="http://schemas.microsoft.com/office/powerpoint/2010/main" val="1389641433"/>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25EF1-B1F1-4CB2-A4A3-3F52061BCBFD}"/>
              </a:ext>
            </a:extLst>
          </p:cNvPr>
          <p:cNvSpPr>
            <a:spLocks noGrp="1"/>
          </p:cNvSpPr>
          <p:nvPr>
            <p:ph type="title"/>
          </p:nvPr>
        </p:nvSpPr>
        <p:spPr/>
        <p:txBody>
          <a:bodyPr/>
          <a:lstStyle/>
          <a:p>
            <a:r>
              <a:rPr lang="en-US" altLang="zh-CN" dirty="0"/>
              <a:t>Transformer</a:t>
            </a:r>
            <a:endParaRPr lang="zh-CN" altLang="en-US" dirty="0"/>
          </a:p>
        </p:txBody>
      </p:sp>
      <p:sp>
        <p:nvSpPr>
          <p:cNvPr id="3" name="内容占位符 2">
            <a:extLst>
              <a:ext uri="{FF2B5EF4-FFF2-40B4-BE49-F238E27FC236}">
                <a16:creationId xmlns:a16="http://schemas.microsoft.com/office/drawing/2014/main" id="{D4809B24-CAFF-4812-84D9-6725BB88EAEC}"/>
              </a:ext>
            </a:extLst>
          </p:cNvPr>
          <p:cNvSpPr>
            <a:spLocks noGrp="1"/>
          </p:cNvSpPr>
          <p:nvPr>
            <p:ph idx="1"/>
          </p:nvPr>
        </p:nvSpPr>
        <p:spPr/>
        <p:txBody>
          <a:bodyPr/>
          <a:lstStyle/>
          <a:p>
            <a:r>
              <a:rPr lang="en-US" altLang="zh-CN" dirty="0">
                <a:cs typeface="Arial MT"/>
              </a:rPr>
              <a:t>“ImageNet</a:t>
            </a:r>
            <a:r>
              <a:rPr lang="en-US" altLang="zh-CN" spc="-20" dirty="0">
                <a:cs typeface="Arial MT"/>
              </a:rPr>
              <a:t> </a:t>
            </a:r>
            <a:r>
              <a:rPr lang="en-US" altLang="zh-CN" dirty="0">
                <a:cs typeface="Arial MT"/>
              </a:rPr>
              <a:t>Moment</a:t>
            </a:r>
            <a:r>
              <a:rPr lang="en-US" altLang="zh-CN" spc="-20" dirty="0">
                <a:cs typeface="Arial MT"/>
              </a:rPr>
              <a:t> </a:t>
            </a:r>
            <a:r>
              <a:rPr lang="en-US" altLang="zh-CN" spc="-5" dirty="0">
                <a:cs typeface="Arial MT"/>
              </a:rPr>
              <a:t>for</a:t>
            </a:r>
            <a:r>
              <a:rPr lang="en-US" altLang="zh-CN" spc="-20" dirty="0">
                <a:cs typeface="Arial MT"/>
              </a:rPr>
              <a:t> </a:t>
            </a:r>
            <a:r>
              <a:rPr lang="en-US" altLang="zh-CN" spc="-5" dirty="0">
                <a:cs typeface="Arial MT"/>
              </a:rPr>
              <a:t>Natural</a:t>
            </a:r>
            <a:r>
              <a:rPr lang="en-US" altLang="zh-CN" spc="-15" dirty="0">
                <a:cs typeface="Arial MT"/>
              </a:rPr>
              <a:t> </a:t>
            </a:r>
            <a:r>
              <a:rPr lang="en-US" altLang="zh-CN" spc="-5" dirty="0">
                <a:cs typeface="Arial MT"/>
              </a:rPr>
              <a:t>Language</a:t>
            </a:r>
            <a:r>
              <a:rPr lang="en-US" altLang="zh-CN" spc="-20" dirty="0">
                <a:cs typeface="Arial MT"/>
              </a:rPr>
              <a:t> </a:t>
            </a:r>
            <a:r>
              <a:rPr lang="en-US" altLang="zh-CN" spc="-5" dirty="0">
                <a:cs typeface="Arial MT"/>
              </a:rPr>
              <a:t>Processing”</a:t>
            </a:r>
            <a:endParaRPr lang="en-US" altLang="zh-CN" dirty="0">
              <a:cs typeface="Arial MT"/>
            </a:endParaRPr>
          </a:p>
          <a:p>
            <a:pPr marL="12700">
              <a:lnSpc>
                <a:spcPct val="100000"/>
              </a:lnSpc>
            </a:pPr>
            <a:r>
              <a:rPr lang="en-US" altLang="zh-CN" b="1" u="heavy" spc="-5" dirty="0">
                <a:uFill>
                  <a:solidFill>
                    <a:srgbClr val="000000"/>
                  </a:solidFill>
                </a:uFill>
                <a:latin typeface="Arial"/>
                <a:cs typeface="Arial"/>
              </a:rPr>
              <a:t>Pretraining</a:t>
            </a:r>
            <a:r>
              <a:rPr lang="en-US" altLang="zh-CN" u="heavy" spc="-5" dirty="0">
                <a:uFill>
                  <a:solidFill>
                    <a:srgbClr val="000000"/>
                  </a:solidFill>
                </a:uFill>
                <a:cs typeface="Arial MT"/>
              </a:rPr>
              <a:t>:</a:t>
            </a:r>
            <a:endParaRPr lang="en-US" altLang="zh-CN" dirty="0">
              <a:cs typeface="Arial MT"/>
            </a:endParaRPr>
          </a:p>
          <a:p>
            <a:pPr marL="12700">
              <a:lnSpc>
                <a:spcPct val="100000"/>
              </a:lnSpc>
            </a:pPr>
            <a:r>
              <a:rPr lang="en-US" altLang="zh-CN" spc="-5" dirty="0">
                <a:cs typeface="Arial MT"/>
              </a:rPr>
              <a:t>Download</a:t>
            </a:r>
            <a:r>
              <a:rPr lang="en-US" altLang="zh-CN" spc="-15" dirty="0">
                <a:cs typeface="Arial MT"/>
              </a:rPr>
              <a:t> </a:t>
            </a:r>
            <a:r>
              <a:rPr lang="en-US" altLang="zh-CN" dirty="0">
                <a:cs typeface="Arial MT"/>
              </a:rPr>
              <a:t>a</a:t>
            </a:r>
            <a:r>
              <a:rPr lang="en-US" altLang="zh-CN" spc="-15" dirty="0">
                <a:cs typeface="Arial MT"/>
              </a:rPr>
              <a:t> </a:t>
            </a:r>
            <a:r>
              <a:rPr lang="en-US" altLang="zh-CN" spc="-5" dirty="0">
                <a:cs typeface="Arial MT"/>
              </a:rPr>
              <a:t>lot</a:t>
            </a:r>
            <a:r>
              <a:rPr lang="en-US" altLang="zh-CN" spc="-15" dirty="0">
                <a:cs typeface="Arial MT"/>
              </a:rPr>
              <a:t> </a:t>
            </a:r>
            <a:r>
              <a:rPr lang="en-US" altLang="zh-CN" spc="-5" dirty="0">
                <a:cs typeface="Arial MT"/>
              </a:rPr>
              <a:t>of</a:t>
            </a:r>
            <a:r>
              <a:rPr lang="en-US" altLang="zh-CN" spc="-10" dirty="0">
                <a:cs typeface="Arial MT"/>
              </a:rPr>
              <a:t> </a:t>
            </a:r>
            <a:r>
              <a:rPr lang="en-US" altLang="zh-CN" spc="-5" dirty="0">
                <a:cs typeface="Arial MT"/>
              </a:rPr>
              <a:t>text</a:t>
            </a:r>
            <a:r>
              <a:rPr lang="en-US" altLang="zh-CN" spc="-15" dirty="0">
                <a:cs typeface="Arial MT"/>
              </a:rPr>
              <a:t> </a:t>
            </a:r>
            <a:r>
              <a:rPr lang="en-US" altLang="zh-CN" spc="-5" dirty="0">
                <a:cs typeface="Arial MT"/>
              </a:rPr>
              <a:t>from</a:t>
            </a:r>
            <a:r>
              <a:rPr lang="en-US" altLang="zh-CN" spc="-15" dirty="0">
                <a:cs typeface="Arial MT"/>
              </a:rPr>
              <a:t> </a:t>
            </a:r>
            <a:r>
              <a:rPr lang="en-US" altLang="zh-CN" spc="-5" dirty="0">
                <a:cs typeface="Arial MT"/>
              </a:rPr>
              <a:t>the</a:t>
            </a:r>
            <a:r>
              <a:rPr lang="en-US" altLang="zh-CN" spc="-10" dirty="0">
                <a:cs typeface="Arial MT"/>
              </a:rPr>
              <a:t> </a:t>
            </a:r>
            <a:r>
              <a:rPr lang="en-US" altLang="zh-CN" spc="-5" dirty="0">
                <a:cs typeface="Arial MT"/>
              </a:rPr>
              <a:t>internet</a:t>
            </a:r>
            <a:endParaRPr lang="en-US" altLang="zh-CN" dirty="0">
              <a:cs typeface="Arial MT"/>
            </a:endParaRPr>
          </a:p>
          <a:p>
            <a:pPr marL="12700">
              <a:lnSpc>
                <a:spcPct val="100000"/>
              </a:lnSpc>
            </a:pPr>
            <a:r>
              <a:rPr lang="en-US" altLang="zh-CN" spc="-10" dirty="0">
                <a:cs typeface="Arial MT"/>
              </a:rPr>
              <a:t>Train</a:t>
            </a:r>
            <a:r>
              <a:rPr lang="en-US" altLang="zh-CN" spc="-20" dirty="0">
                <a:cs typeface="Arial MT"/>
              </a:rPr>
              <a:t> </a:t>
            </a:r>
            <a:r>
              <a:rPr lang="en-US" altLang="zh-CN" dirty="0">
                <a:cs typeface="Arial MT"/>
              </a:rPr>
              <a:t>a</a:t>
            </a:r>
            <a:r>
              <a:rPr lang="en-US" altLang="zh-CN" spc="-15" dirty="0">
                <a:cs typeface="Arial MT"/>
              </a:rPr>
              <a:t> </a:t>
            </a:r>
            <a:r>
              <a:rPr lang="en-US" altLang="zh-CN" spc="-5" dirty="0">
                <a:cs typeface="Arial MT"/>
              </a:rPr>
              <a:t>giant</a:t>
            </a:r>
            <a:r>
              <a:rPr lang="en-US" altLang="zh-CN" spc="-35" dirty="0">
                <a:cs typeface="Arial MT"/>
              </a:rPr>
              <a:t> </a:t>
            </a:r>
            <a:r>
              <a:rPr lang="en-US" altLang="zh-CN" spc="-5" dirty="0">
                <a:cs typeface="Arial MT"/>
              </a:rPr>
              <a:t>Transformer</a:t>
            </a:r>
            <a:r>
              <a:rPr lang="en-US" altLang="zh-CN" spc="-15" dirty="0">
                <a:cs typeface="Arial MT"/>
              </a:rPr>
              <a:t> </a:t>
            </a:r>
            <a:r>
              <a:rPr lang="en-US" altLang="zh-CN" dirty="0">
                <a:cs typeface="Arial MT"/>
              </a:rPr>
              <a:t>model</a:t>
            </a:r>
            <a:r>
              <a:rPr lang="en-US" altLang="zh-CN" spc="-15" dirty="0">
                <a:cs typeface="Arial MT"/>
              </a:rPr>
              <a:t> </a:t>
            </a:r>
            <a:r>
              <a:rPr lang="en-US" altLang="zh-CN" spc="-5" dirty="0">
                <a:cs typeface="Arial MT"/>
              </a:rPr>
              <a:t>for</a:t>
            </a:r>
            <a:r>
              <a:rPr lang="en-US" altLang="zh-CN" spc="-15" dirty="0">
                <a:cs typeface="Arial MT"/>
              </a:rPr>
              <a:t> </a:t>
            </a:r>
            <a:r>
              <a:rPr lang="en-US" altLang="zh-CN" spc="-5" dirty="0">
                <a:cs typeface="Arial MT"/>
              </a:rPr>
              <a:t>language</a:t>
            </a:r>
            <a:r>
              <a:rPr lang="en-US" altLang="zh-CN" spc="-15" dirty="0">
                <a:cs typeface="Arial MT"/>
              </a:rPr>
              <a:t> </a:t>
            </a:r>
            <a:r>
              <a:rPr lang="en-US" altLang="zh-CN" dirty="0">
                <a:cs typeface="Arial MT"/>
              </a:rPr>
              <a:t>modeling</a:t>
            </a:r>
          </a:p>
          <a:p>
            <a:pPr marL="12700">
              <a:lnSpc>
                <a:spcPct val="100000"/>
              </a:lnSpc>
            </a:pPr>
            <a:r>
              <a:rPr lang="en-US" altLang="zh-CN" b="1" u="heavy" spc="-5" dirty="0">
                <a:uFill>
                  <a:solidFill>
                    <a:srgbClr val="000000"/>
                  </a:solidFill>
                </a:uFill>
                <a:latin typeface="Arial"/>
                <a:cs typeface="Arial"/>
              </a:rPr>
              <a:t>Finetuning:</a:t>
            </a:r>
            <a:endParaRPr lang="en-US" altLang="zh-CN" dirty="0">
              <a:latin typeface="Arial"/>
              <a:cs typeface="Arial"/>
            </a:endParaRPr>
          </a:p>
          <a:p>
            <a:pPr marL="12700">
              <a:lnSpc>
                <a:spcPct val="100000"/>
              </a:lnSpc>
            </a:pPr>
            <a:r>
              <a:rPr lang="en-US" altLang="zh-CN" spc="-5" dirty="0">
                <a:cs typeface="Arial MT"/>
              </a:rPr>
              <a:t>Fine-tune</a:t>
            </a:r>
            <a:r>
              <a:rPr lang="en-US" altLang="zh-CN" spc="-15" dirty="0">
                <a:cs typeface="Arial MT"/>
              </a:rPr>
              <a:t> </a:t>
            </a:r>
            <a:r>
              <a:rPr lang="en-US" altLang="zh-CN" spc="-5" dirty="0">
                <a:cs typeface="Arial MT"/>
              </a:rPr>
              <a:t>the</a:t>
            </a:r>
            <a:r>
              <a:rPr lang="en-US" altLang="zh-CN" spc="-35" dirty="0">
                <a:cs typeface="Arial MT"/>
              </a:rPr>
              <a:t> </a:t>
            </a:r>
            <a:r>
              <a:rPr lang="en-US" altLang="zh-CN" spc="-5" dirty="0">
                <a:cs typeface="Arial MT"/>
              </a:rPr>
              <a:t>Transformer</a:t>
            </a:r>
            <a:r>
              <a:rPr lang="en-US" altLang="zh-CN" spc="-15" dirty="0">
                <a:cs typeface="Arial MT"/>
              </a:rPr>
              <a:t> </a:t>
            </a:r>
            <a:r>
              <a:rPr lang="en-US" altLang="zh-CN" spc="-5" dirty="0">
                <a:cs typeface="Arial MT"/>
              </a:rPr>
              <a:t>on</a:t>
            </a:r>
            <a:r>
              <a:rPr lang="en-US" altLang="zh-CN" spc="-10" dirty="0">
                <a:cs typeface="Arial MT"/>
              </a:rPr>
              <a:t> </a:t>
            </a:r>
            <a:r>
              <a:rPr lang="en-US" altLang="zh-CN" dirty="0">
                <a:cs typeface="Arial MT"/>
              </a:rPr>
              <a:t>your</a:t>
            </a:r>
            <a:r>
              <a:rPr lang="en-US" altLang="zh-CN" spc="-15" dirty="0">
                <a:cs typeface="Arial MT"/>
              </a:rPr>
              <a:t> </a:t>
            </a:r>
            <a:r>
              <a:rPr lang="en-US" altLang="zh-CN" spc="-5" dirty="0">
                <a:cs typeface="Arial MT"/>
              </a:rPr>
              <a:t>own</a:t>
            </a:r>
            <a:r>
              <a:rPr lang="en-US" altLang="zh-CN" spc="-15" dirty="0">
                <a:cs typeface="Arial MT"/>
              </a:rPr>
              <a:t> </a:t>
            </a:r>
            <a:r>
              <a:rPr lang="en-US" altLang="zh-CN" spc="-5" dirty="0">
                <a:cs typeface="Arial MT"/>
              </a:rPr>
              <a:t>NLP</a:t>
            </a:r>
            <a:r>
              <a:rPr lang="en-US" altLang="zh-CN" spc="-30" dirty="0">
                <a:cs typeface="Arial MT"/>
              </a:rPr>
              <a:t> </a:t>
            </a:r>
            <a:r>
              <a:rPr lang="en-US" altLang="zh-CN" spc="-5" dirty="0">
                <a:cs typeface="Arial MT"/>
              </a:rPr>
              <a:t>task</a:t>
            </a:r>
            <a:endParaRPr lang="en-US" altLang="zh-CN" dirty="0">
              <a:cs typeface="Arial MT"/>
            </a:endParaRPr>
          </a:p>
          <a:p>
            <a:endParaRPr lang="zh-CN" altLang="en-US" dirty="0"/>
          </a:p>
        </p:txBody>
      </p:sp>
      <p:pic>
        <p:nvPicPr>
          <p:cNvPr id="4" name="object 2">
            <a:extLst>
              <a:ext uri="{FF2B5EF4-FFF2-40B4-BE49-F238E27FC236}">
                <a16:creationId xmlns:a16="http://schemas.microsoft.com/office/drawing/2014/main" id="{A15248A7-21EB-48BC-9ECE-1809D942BE90}"/>
              </a:ext>
            </a:extLst>
          </p:cNvPr>
          <p:cNvPicPr/>
          <p:nvPr/>
        </p:nvPicPr>
        <p:blipFill>
          <a:blip r:embed="rId3" cstate="print"/>
          <a:stretch>
            <a:fillRect/>
          </a:stretch>
        </p:blipFill>
        <p:spPr>
          <a:xfrm>
            <a:off x="1945708" y="3525546"/>
            <a:ext cx="5252524" cy="3042344"/>
          </a:xfrm>
          <a:prstGeom prst="rect">
            <a:avLst/>
          </a:prstGeom>
        </p:spPr>
      </p:pic>
    </p:spTree>
    <p:extLst>
      <p:ext uri="{BB962C8B-B14F-4D97-AF65-F5344CB8AC3E}">
        <p14:creationId xmlns:p14="http://schemas.microsoft.com/office/powerpoint/2010/main" val="4102336696"/>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25EF1-B1F1-4CB2-A4A3-3F52061BCBFD}"/>
              </a:ext>
            </a:extLst>
          </p:cNvPr>
          <p:cNvSpPr>
            <a:spLocks noGrp="1"/>
          </p:cNvSpPr>
          <p:nvPr>
            <p:ph type="title"/>
          </p:nvPr>
        </p:nvSpPr>
        <p:spPr/>
        <p:txBody>
          <a:bodyPr/>
          <a:lstStyle/>
          <a:p>
            <a:r>
              <a:rPr lang="en-US" altLang="zh-CN" dirty="0"/>
              <a:t>Transformer</a:t>
            </a:r>
            <a:endParaRPr lang="zh-CN" altLang="en-US" dirty="0"/>
          </a:p>
        </p:txBody>
      </p:sp>
      <p:pic>
        <p:nvPicPr>
          <p:cNvPr id="6" name="图片 5"/>
          <p:cNvPicPr>
            <a:picLocks noChangeAspect="1"/>
          </p:cNvPicPr>
          <p:nvPr/>
        </p:nvPicPr>
        <p:blipFill>
          <a:blip r:embed="rId3"/>
          <a:stretch>
            <a:fillRect/>
          </a:stretch>
        </p:blipFill>
        <p:spPr>
          <a:xfrm>
            <a:off x="2643187" y="2438400"/>
            <a:ext cx="3857625" cy="1981200"/>
          </a:xfrm>
          <a:prstGeom prst="rect">
            <a:avLst/>
          </a:prstGeom>
        </p:spPr>
      </p:pic>
      <p:sp>
        <p:nvSpPr>
          <p:cNvPr id="7" name="矩形 6"/>
          <p:cNvSpPr/>
          <p:nvPr/>
        </p:nvSpPr>
        <p:spPr>
          <a:xfrm>
            <a:off x="558799" y="1047660"/>
            <a:ext cx="8227983" cy="646331"/>
          </a:xfrm>
          <a:prstGeom prst="rect">
            <a:avLst/>
          </a:prstGeom>
        </p:spPr>
        <p:txBody>
          <a:bodyPr wrap="square">
            <a:spAutoFit/>
          </a:bodyPr>
          <a:lstStyle/>
          <a:p>
            <a:r>
              <a:rPr lang="en-US" altLang="zh-CN" dirty="0">
                <a:solidFill>
                  <a:srgbClr val="000000"/>
                </a:solidFill>
                <a:latin typeface="Helvetica Neue"/>
              </a:rPr>
              <a:t>Transformer</a:t>
            </a:r>
            <a:r>
              <a:rPr lang="zh-CN" altLang="en-US" dirty="0">
                <a:solidFill>
                  <a:srgbClr val="000000"/>
                </a:solidFill>
                <a:latin typeface="Helvetica Neue"/>
              </a:rPr>
              <a:t>模型是一个基于</a:t>
            </a:r>
            <a:r>
              <a:rPr lang="zh-CN" altLang="en-US" b="1" dirty="0">
                <a:solidFill>
                  <a:srgbClr val="000000"/>
                </a:solidFill>
                <a:latin typeface="Helvetica Neue"/>
              </a:rPr>
              <a:t>多头自注意力</a:t>
            </a:r>
            <a:r>
              <a:rPr lang="zh-CN" altLang="en-US" dirty="0">
                <a:solidFill>
                  <a:srgbClr val="000000"/>
                </a:solidFill>
                <a:latin typeface="Helvetica Neue"/>
              </a:rPr>
              <a:t>的</a:t>
            </a:r>
            <a:r>
              <a:rPr lang="zh-CN" altLang="en-US" b="1" dirty="0">
                <a:solidFill>
                  <a:srgbClr val="000000"/>
                </a:solidFill>
                <a:latin typeface="Helvetica Neue"/>
              </a:rPr>
              <a:t>序列到序列模型</a:t>
            </a:r>
            <a:r>
              <a:rPr lang="zh-CN" altLang="en-US" dirty="0">
                <a:solidFill>
                  <a:srgbClr val="000000"/>
                </a:solidFill>
                <a:latin typeface="Helvetica Neue"/>
              </a:rPr>
              <a:t>（</a:t>
            </a:r>
            <a:r>
              <a:rPr lang="en-US" altLang="zh-CN" dirty="0">
                <a:solidFill>
                  <a:srgbClr val="000000"/>
                </a:solidFill>
                <a:latin typeface="Helvetica Neue"/>
              </a:rPr>
              <a:t>seq2seq model</a:t>
            </a:r>
            <a:r>
              <a:rPr lang="zh-CN" altLang="en-US" dirty="0">
                <a:solidFill>
                  <a:srgbClr val="000000"/>
                </a:solidFill>
                <a:latin typeface="Helvetica Neue"/>
              </a:rPr>
              <a:t>），整个网络结构可以分为</a:t>
            </a:r>
            <a:r>
              <a:rPr lang="zh-CN" altLang="en-US" b="1" dirty="0">
                <a:solidFill>
                  <a:srgbClr val="000000"/>
                </a:solidFill>
                <a:latin typeface="Helvetica Neue"/>
              </a:rPr>
              <a:t>编码器</a:t>
            </a:r>
            <a:r>
              <a:rPr lang="zh-CN" altLang="en-US" dirty="0">
                <a:solidFill>
                  <a:srgbClr val="000000"/>
                </a:solidFill>
                <a:latin typeface="Helvetica Neue"/>
              </a:rPr>
              <a:t>（</a:t>
            </a:r>
            <a:r>
              <a:rPr lang="en-US" altLang="zh-CN" dirty="0">
                <a:solidFill>
                  <a:srgbClr val="000000"/>
                </a:solidFill>
                <a:latin typeface="Helvetica Neue"/>
              </a:rPr>
              <a:t>Encoder</a:t>
            </a:r>
            <a:r>
              <a:rPr lang="zh-CN" altLang="en-US" dirty="0">
                <a:solidFill>
                  <a:srgbClr val="000000"/>
                </a:solidFill>
                <a:latin typeface="Helvetica Neue"/>
              </a:rPr>
              <a:t>）和</a:t>
            </a:r>
            <a:r>
              <a:rPr lang="zh-CN" altLang="en-US" b="1" dirty="0">
                <a:solidFill>
                  <a:srgbClr val="000000"/>
                </a:solidFill>
                <a:latin typeface="Helvetica Neue"/>
              </a:rPr>
              <a:t>解码器</a:t>
            </a:r>
            <a:r>
              <a:rPr lang="zh-CN" altLang="en-US" dirty="0">
                <a:solidFill>
                  <a:srgbClr val="000000"/>
                </a:solidFill>
                <a:latin typeface="Helvetica Neue"/>
              </a:rPr>
              <a:t>（</a:t>
            </a:r>
            <a:r>
              <a:rPr lang="en-US" altLang="zh-CN" dirty="0">
                <a:solidFill>
                  <a:srgbClr val="000000"/>
                </a:solidFill>
                <a:latin typeface="Helvetica Neue"/>
              </a:rPr>
              <a:t>Decoder</a:t>
            </a:r>
            <a:r>
              <a:rPr lang="zh-CN" altLang="en-US" dirty="0">
                <a:solidFill>
                  <a:srgbClr val="000000"/>
                </a:solidFill>
                <a:latin typeface="Helvetica Neue"/>
              </a:rPr>
              <a:t>）两部分。</a:t>
            </a:r>
            <a:endParaRPr lang="zh-CN" altLang="en-US" dirty="0"/>
          </a:p>
        </p:txBody>
      </p:sp>
      <p:sp>
        <p:nvSpPr>
          <p:cNvPr id="8" name="矩形 7"/>
          <p:cNvSpPr/>
          <p:nvPr/>
        </p:nvSpPr>
        <p:spPr>
          <a:xfrm>
            <a:off x="558799" y="5065236"/>
            <a:ext cx="8420101" cy="923330"/>
          </a:xfrm>
          <a:prstGeom prst="rect">
            <a:avLst/>
          </a:prstGeom>
        </p:spPr>
        <p:txBody>
          <a:bodyPr wrap="square">
            <a:spAutoFit/>
          </a:bodyPr>
          <a:lstStyle/>
          <a:p>
            <a:r>
              <a:rPr lang="zh-CN" altLang="en-US" dirty="0">
                <a:solidFill>
                  <a:srgbClr val="000000"/>
                </a:solidFill>
                <a:latin typeface="Helvetica Neue"/>
              </a:rPr>
              <a:t>这个</a:t>
            </a:r>
            <a:r>
              <a:rPr lang="en-US" altLang="zh-CN" dirty="0">
                <a:solidFill>
                  <a:srgbClr val="000000"/>
                </a:solidFill>
                <a:latin typeface="Helvetica Neue"/>
              </a:rPr>
              <a:t>seq2seq</a:t>
            </a:r>
            <a:r>
              <a:rPr lang="zh-CN" altLang="en-US" dirty="0">
                <a:solidFill>
                  <a:srgbClr val="000000"/>
                </a:solidFill>
                <a:latin typeface="Helvetica Neue"/>
              </a:rPr>
              <a:t>模型输出序列的</a:t>
            </a:r>
            <a:r>
              <a:rPr lang="zh-CN" altLang="en-US" b="1" dirty="0">
                <a:solidFill>
                  <a:srgbClr val="000000"/>
                </a:solidFill>
                <a:latin typeface="Helvetica Neue"/>
              </a:rPr>
              <a:t>长度是不确定</a:t>
            </a:r>
            <a:r>
              <a:rPr lang="zh-CN" altLang="en-US" dirty="0">
                <a:solidFill>
                  <a:srgbClr val="000000"/>
                </a:solidFill>
                <a:latin typeface="Helvetica Neue"/>
              </a:rPr>
              <a:t>的。我们输入一个</a:t>
            </a:r>
            <a:r>
              <a:rPr lang="en-US" altLang="zh-CN" dirty="0">
                <a:solidFill>
                  <a:srgbClr val="000000"/>
                </a:solidFill>
                <a:latin typeface="Helvetica Neue"/>
              </a:rPr>
              <a:t>sequence</a:t>
            </a:r>
            <a:r>
              <a:rPr lang="zh-CN" altLang="en-US" dirty="0">
                <a:solidFill>
                  <a:srgbClr val="000000"/>
                </a:solidFill>
                <a:latin typeface="Helvetica Neue"/>
              </a:rPr>
              <a:t>后，先由</a:t>
            </a:r>
            <a:r>
              <a:rPr lang="en-US" altLang="zh-CN" dirty="0">
                <a:solidFill>
                  <a:srgbClr val="000000"/>
                </a:solidFill>
                <a:latin typeface="Helvetica Neue"/>
              </a:rPr>
              <a:t>Encoder</a:t>
            </a:r>
            <a:r>
              <a:rPr lang="zh-CN" altLang="en-US" dirty="0">
                <a:solidFill>
                  <a:srgbClr val="000000"/>
                </a:solidFill>
                <a:latin typeface="Helvetica Neue"/>
              </a:rPr>
              <a:t>负责处理，再把处理好的结果输入到</a:t>
            </a:r>
            <a:r>
              <a:rPr lang="en-US" altLang="zh-CN" dirty="0">
                <a:solidFill>
                  <a:srgbClr val="000000"/>
                </a:solidFill>
                <a:latin typeface="Helvetica Neue"/>
              </a:rPr>
              <a:t>Decoder</a:t>
            </a:r>
            <a:r>
              <a:rPr lang="zh-CN" altLang="en-US" dirty="0">
                <a:solidFill>
                  <a:srgbClr val="000000"/>
                </a:solidFill>
                <a:latin typeface="Helvetica Neue"/>
              </a:rPr>
              <a:t>中，由</a:t>
            </a:r>
            <a:r>
              <a:rPr lang="en-US" altLang="zh-CN" dirty="0">
                <a:solidFill>
                  <a:srgbClr val="000000"/>
                </a:solidFill>
                <a:latin typeface="Helvetica Neue"/>
              </a:rPr>
              <a:t>Decoder</a:t>
            </a:r>
            <a:r>
              <a:rPr lang="zh-CN" altLang="en-US" dirty="0">
                <a:solidFill>
                  <a:srgbClr val="000000"/>
                </a:solidFill>
                <a:latin typeface="Helvetica Neue"/>
              </a:rPr>
              <a:t>决定最后输出什么样的</a:t>
            </a:r>
            <a:r>
              <a:rPr lang="en-US" altLang="zh-CN" dirty="0">
                <a:solidFill>
                  <a:srgbClr val="000000"/>
                </a:solidFill>
                <a:latin typeface="Helvetica Neue"/>
              </a:rPr>
              <a:t>sequence</a:t>
            </a:r>
            <a:r>
              <a:rPr lang="zh-CN" altLang="en-US" dirty="0">
                <a:solidFill>
                  <a:srgbClr val="000000"/>
                </a:solidFill>
                <a:latin typeface="Helvetica Neue"/>
              </a:rPr>
              <a:t>。</a:t>
            </a:r>
            <a:endParaRPr lang="zh-CN" altLang="en-US" dirty="0"/>
          </a:p>
        </p:txBody>
      </p:sp>
    </p:spTree>
    <p:extLst>
      <p:ext uri="{BB962C8B-B14F-4D97-AF65-F5344CB8AC3E}">
        <p14:creationId xmlns:p14="http://schemas.microsoft.com/office/powerpoint/2010/main" val="2533752605"/>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31267-3AD4-4749-A003-7A96380476B3}"/>
              </a:ext>
            </a:extLst>
          </p:cNvPr>
          <p:cNvSpPr>
            <a:spLocks noGrp="1"/>
          </p:cNvSpPr>
          <p:nvPr>
            <p:ph type="title"/>
          </p:nvPr>
        </p:nvSpPr>
        <p:spPr/>
        <p:txBody>
          <a:bodyPr/>
          <a:lstStyle/>
          <a:p>
            <a:endParaRPr lang="zh-CN" altLang="en-US" dirty="0"/>
          </a:p>
        </p:txBody>
      </p:sp>
      <p:pic>
        <p:nvPicPr>
          <p:cNvPr id="91" name="object 2">
            <a:extLst>
              <a:ext uri="{FF2B5EF4-FFF2-40B4-BE49-F238E27FC236}">
                <a16:creationId xmlns:a16="http://schemas.microsoft.com/office/drawing/2014/main" id="{02C1FD10-7B5F-4DC1-81A0-CF12B386BC7A}"/>
              </a:ext>
            </a:extLst>
          </p:cNvPr>
          <p:cNvPicPr/>
          <p:nvPr/>
        </p:nvPicPr>
        <p:blipFill>
          <a:blip r:embed="rId3" cstate="print"/>
          <a:stretch>
            <a:fillRect/>
          </a:stretch>
        </p:blipFill>
        <p:spPr>
          <a:xfrm>
            <a:off x="2083770" y="1539270"/>
            <a:ext cx="4976399" cy="4493839"/>
          </a:xfrm>
          <a:prstGeom prst="rect">
            <a:avLst/>
          </a:prstGeom>
        </p:spPr>
      </p:pic>
    </p:spTree>
    <p:extLst>
      <p:ext uri="{BB962C8B-B14F-4D97-AF65-F5344CB8AC3E}">
        <p14:creationId xmlns:p14="http://schemas.microsoft.com/office/powerpoint/2010/main" val="1858875632"/>
      </p:ext>
    </p:extLst>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9F121-71EB-4960-B8E0-9D0C4E06E9BA}"/>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30" dirty="0"/>
              <a:t> </a:t>
            </a:r>
            <a:r>
              <a:rPr lang="en-US" altLang="zh-CN" spc="-5" dirty="0"/>
              <a:t>using</a:t>
            </a:r>
            <a:r>
              <a:rPr lang="en-US" altLang="zh-CN" spc="10" dirty="0"/>
              <a:t> </a:t>
            </a:r>
            <a:r>
              <a:rPr lang="en-US" altLang="zh-CN" spc="-10" dirty="0">
                <a:solidFill>
                  <a:srgbClr val="FF0000"/>
                </a:solidFill>
              </a:rPr>
              <a:t>Transformers</a:t>
            </a:r>
            <a:endParaRPr lang="zh-CN" altLang="en-US" dirty="0"/>
          </a:p>
        </p:txBody>
      </p:sp>
      <p:sp>
        <p:nvSpPr>
          <p:cNvPr id="3" name="内容占位符 2">
            <a:extLst>
              <a:ext uri="{FF2B5EF4-FFF2-40B4-BE49-F238E27FC236}">
                <a16:creationId xmlns:a16="http://schemas.microsoft.com/office/drawing/2014/main" id="{74CDA462-7378-4F5A-8B73-E6D1BC621A29}"/>
              </a:ext>
            </a:extLst>
          </p:cNvPr>
          <p:cNvSpPr>
            <a:spLocks noGrp="1"/>
          </p:cNvSpPr>
          <p:nvPr>
            <p:ph idx="1"/>
          </p:nvPr>
        </p:nvSpPr>
        <p:spPr/>
        <p:txBody>
          <a:bodyPr/>
          <a:lstStyle/>
          <a:p>
            <a:r>
              <a:rPr lang="en-US" altLang="zh-CN" b="1" dirty="0"/>
              <a:t>Input:</a:t>
            </a:r>
            <a:r>
              <a:rPr lang="en-US" altLang="zh-CN" dirty="0"/>
              <a:t> Image I</a:t>
            </a:r>
          </a:p>
          <a:p>
            <a:r>
              <a:rPr lang="en-US" altLang="zh-CN" b="1" dirty="0"/>
              <a:t>Output: </a:t>
            </a:r>
            <a:r>
              <a:rPr lang="en-US" altLang="zh-CN" dirty="0"/>
              <a:t>Sequence y = y</a:t>
            </a:r>
            <a:r>
              <a:rPr lang="en-US" altLang="zh-CN" sz="1000" dirty="0"/>
              <a:t>1</a:t>
            </a:r>
            <a:r>
              <a:rPr lang="en-US" altLang="zh-CN" dirty="0"/>
              <a:t> , y</a:t>
            </a:r>
            <a:r>
              <a:rPr lang="en-US" altLang="zh-CN" sz="1000" dirty="0"/>
              <a:t>2</a:t>
            </a:r>
            <a:r>
              <a:rPr lang="en-US" altLang="zh-CN" dirty="0"/>
              <a:t>,..., </a:t>
            </a:r>
            <a:r>
              <a:rPr lang="en-US" altLang="zh-CN" dirty="0" err="1"/>
              <a:t>y</a:t>
            </a:r>
            <a:r>
              <a:rPr lang="en-US" altLang="zh-CN" sz="1000" dirty="0" err="1"/>
              <a:t>T</a:t>
            </a:r>
            <a:endParaRPr lang="en-US" altLang="zh-CN" sz="1000" dirty="0"/>
          </a:p>
          <a:p>
            <a:pPr marL="0" indent="0">
              <a:buNone/>
            </a:pPr>
            <a:endParaRPr lang="zh-CN" altLang="en-US" dirty="0"/>
          </a:p>
        </p:txBody>
      </p:sp>
      <p:sp>
        <p:nvSpPr>
          <p:cNvPr id="4" name="object 2">
            <a:extLst>
              <a:ext uri="{FF2B5EF4-FFF2-40B4-BE49-F238E27FC236}">
                <a16:creationId xmlns:a16="http://schemas.microsoft.com/office/drawing/2014/main" id="{05E330F1-0B88-4D39-8CE5-3788BB2AC014}"/>
              </a:ext>
            </a:extLst>
          </p:cNvPr>
          <p:cNvSpPr txBox="1"/>
          <p:nvPr/>
        </p:nvSpPr>
        <p:spPr>
          <a:xfrm>
            <a:off x="216609" y="5007477"/>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6" name="object 4">
            <a:extLst>
              <a:ext uri="{FF2B5EF4-FFF2-40B4-BE49-F238E27FC236}">
                <a16:creationId xmlns:a16="http://schemas.microsoft.com/office/drawing/2014/main" id="{4C7B22B9-1600-4DE9-A8A5-94134CE7E28A}"/>
              </a:ext>
            </a:extLst>
          </p:cNvPr>
          <p:cNvPicPr/>
          <p:nvPr/>
        </p:nvPicPr>
        <p:blipFill>
          <a:blip r:embed="rId3" cstate="print"/>
          <a:stretch>
            <a:fillRect/>
          </a:stretch>
        </p:blipFill>
        <p:spPr>
          <a:xfrm>
            <a:off x="219783" y="4164413"/>
            <a:ext cx="971999" cy="687048"/>
          </a:xfrm>
          <a:prstGeom prst="rect">
            <a:avLst/>
          </a:prstGeom>
        </p:spPr>
      </p:pic>
      <p:grpSp>
        <p:nvGrpSpPr>
          <p:cNvPr id="7" name="object 5">
            <a:extLst>
              <a:ext uri="{FF2B5EF4-FFF2-40B4-BE49-F238E27FC236}">
                <a16:creationId xmlns:a16="http://schemas.microsoft.com/office/drawing/2014/main" id="{2DB65058-E62E-4FCA-95EC-E0156D41416F}"/>
              </a:ext>
            </a:extLst>
          </p:cNvPr>
          <p:cNvGrpSpPr/>
          <p:nvPr/>
        </p:nvGrpSpPr>
        <p:grpSpPr>
          <a:xfrm>
            <a:off x="1275534" y="3987976"/>
            <a:ext cx="840740" cy="1040130"/>
            <a:chOff x="1207800" y="2748412"/>
            <a:chExt cx="840740" cy="1040130"/>
          </a:xfrm>
        </p:grpSpPr>
        <p:sp>
          <p:nvSpPr>
            <p:cNvPr id="8" name="object 6">
              <a:extLst>
                <a:ext uri="{FF2B5EF4-FFF2-40B4-BE49-F238E27FC236}">
                  <a16:creationId xmlns:a16="http://schemas.microsoft.com/office/drawing/2014/main" id="{24E10C22-3D80-456A-9D44-20A95833D5AC}"/>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9" name="object 7">
              <a:extLst>
                <a:ext uri="{FF2B5EF4-FFF2-40B4-BE49-F238E27FC236}">
                  <a16:creationId xmlns:a16="http://schemas.microsoft.com/office/drawing/2014/main" id="{D2AC0925-D14F-461E-97CB-8569EA5E4DF9}"/>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1F133219-D52B-47FF-8376-50496C2CC1FD}"/>
              </a:ext>
            </a:extLst>
          </p:cNvPr>
          <p:cNvSpPr txBox="1"/>
          <p:nvPr/>
        </p:nvSpPr>
        <p:spPr>
          <a:xfrm>
            <a:off x="1353322" y="434145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1" name="object 9">
            <a:extLst>
              <a:ext uri="{FF2B5EF4-FFF2-40B4-BE49-F238E27FC236}">
                <a16:creationId xmlns:a16="http://schemas.microsoft.com/office/drawing/2014/main" id="{52AEFB24-6803-40F3-AE75-3FD6F8C7CF27}"/>
              </a:ext>
            </a:extLst>
          </p:cNvPr>
          <p:cNvSpPr txBox="1"/>
          <p:nvPr/>
        </p:nvSpPr>
        <p:spPr>
          <a:xfrm>
            <a:off x="2075875" y="4978152"/>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graphicFrame>
        <p:nvGraphicFramePr>
          <p:cNvPr id="12" name="object 10">
            <a:extLst>
              <a:ext uri="{FF2B5EF4-FFF2-40B4-BE49-F238E27FC236}">
                <a16:creationId xmlns:a16="http://schemas.microsoft.com/office/drawing/2014/main" id="{3251A65E-FDD2-4E00-B746-F2D616CBB656}"/>
              </a:ext>
            </a:extLst>
          </p:cNvPr>
          <p:cNvGraphicFramePr>
            <a:graphicFrameLocks noGrp="1"/>
          </p:cNvGraphicFramePr>
          <p:nvPr>
            <p:extLst>
              <p:ext uri="{D42A27DB-BD31-4B8C-83A1-F6EECF244321}">
                <p14:modId xmlns:p14="http://schemas.microsoft.com/office/powerpoint/2010/main" val="630047410"/>
              </p:ext>
            </p:extLst>
          </p:nvPr>
        </p:nvGraphicFramePr>
        <p:xfrm>
          <a:off x="2179294" y="3989055"/>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0"/>
                  </a:ext>
                </a:extLst>
              </a:tr>
              <a:tr h="314637">
                <a:tc>
                  <a:txBody>
                    <a:bodyPr/>
                    <a:lstStyle/>
                    <a:p>
                      <a:pPr marL="13335" algn="ctr">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790"/>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28750730"/>
      </p:ext>
    </p:extLst>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9F121-71EB-4960-B8E0-9D0C4E06E9BA}"/>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30" dirty="0"/>
              <a:t> </a:t>
            </a:r>
            <a:r>
              <a:rPr lang="en-US" altLang="zh-CN" spc="-5" dirty="0"/>
              <a:t>using</a:t>
            </a:r>
            <a:r>
              <a:rPr lang="en-US" altLang="zh-CN" spc="10" dirty="0"/>
              <a:t> </a:t>
            </a:r>
            <a:r>
              <a:rPr lang="en-US" altLang="zh-CN" spc="-10" dirty="0">
                <a:solidFill>
                  <a:srgbClr val="FF0000"/>
                </a:solidFill>
              </a:rPr>
              <a:t>Transformers</a:t>
            </a:r>
            <a:endParaRPr lang="zh-CN" altLang="en-US" dirty="0"/>
          </a:p>
        </p:txBody>
      </p:sp>
      <p:sp>
        <p:nvSpPr>
          <p:cNvPr id="3" name="内容占位符 2">
            <a:extLst>
              <a:ext uri="{FF2B5EF4-FFF2-40B4-BE49-F238E27FC236}">
                <a16:creationId xmlns:a16="http://schemas.microsoft.com/office/drawing/2014/main" id="{74CDA462-7378-4F5A-8B73-E6D1BC621A29}"/>
              </a:ext>
            </a:extLst>
          </p:cNvPr>
          <p:cNvSpPr>
            <a:spLocks noGrp="1"/>
          </p:cNvSpPr>
          <p:nvPr>
            <p:ph idx="1"/>
          </p:nvPr>
        </p:nvSpPr>
        <p:spPr/>
        <p:txBody>
          <a:bodyPr/>
          <a:lstStyle/>
          <a:p>
            <a:r>
              <a:rPr lang="en-US" altLang="zh-CN" b="1" dirty="0"/>
              <a:t>Input:</a:t>
            </a:r>
            <a:r>
              <a:rPr lang="en-US" altLang="zh-CN" dirty="0"/>
              <a:t> Image I</a:t>
            </a:r>
          </a:p>
          <a:p>
            <a:r>
              <a:rPr lang="en-US" altLang="zh-CN" b="1" dirty="0"/>
              <a:t>Output: </a:t>
            </a:r>
            <a:r>
              <a:rPr lang="en-US" altLang="zh-CN" dirty="0"/>
              <a:t>Sequence y = y</a:t>
            </a:r>
            <a:r>
              <a:rPr lang="en-US" altLang="zh-CN" sz="1000" dirty="0"/>
              <a:t>1</a:t>
            </a:r>
            <a:r>
              <a:rPr lang="en-US" altLang="zh-CN" dirty="0"/>
              <a:t> , y</a:t>
            </a:r>
            <a:r>
              <a:rPr lang="en-US" altLang="zh-CN" sz="1000" dirty="0"/>
              <a:t>2</a:t>
            </a:r>
            <a:r>
              <a:rPr lang="en-US" altLang="zh-CN" dirty="0"/>
              <a:t>,..., </a:t>
            </a:r>
            <a:r>
              <a:rPr lang="en-US" altLang="zh-CN" dirty="0" err="1"/>
              <a:t>y</a:t>
            </a:r>
            <a:r>
              <a:rPr lang="en-US" altLang="zh-CN" sz="1000" dirty="0" err="1"/>
              <a:t>T</a:t>
            </a:r>
            <a:endParaRPr lang="en-US" altLang="zh-CN" sz="1000" dirty="0"/>
          </a:p>
          <a:p>
            <a:pPr marL="0" indent="0">
              <a:buNone/>
            </a:pPr>
            <a:endParaRPr lang="zh-CN" altLang="en-US" dirty="0"/>
          </a:p>
        </p:txBody>
      </p:sp>
      <p:sp>
        <p:nvSpPr>
          <p:cNvPr id="4" name="object 2">
            <a:extLst>
              <a:ext uri="{FF2B5EF4-FFF2-40B4-BE49-F238E27FC236}">
                <a16:creationId xmlns:a16="http://schemas.microsoft.com/office/drawing/2014/main" id="{05E330F1-0B88-4D39-8CE5-3788BB2AC014}"/>
              </a:ext>
            </a:extLst>
          </p:cNvPr>
          <p:cNvSpPr txBox="1"/>
          <p:nvPr/>
        </p:nvSpPr>
        <p:spPr>
          <a:xfrm>
            <a:off x="216609" y="5007477"/>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6" name="object 4">
            <a:extLst>
              <a:ext uri="{FF2B5EF4-FFF2-40B4-BE49-F238E27FC236}">
                <a16:creationId xmlns:a16="http://schemas.microsoft.com/office/drawing/2014/main" id="{4C7B22B9-1600-4DE9-A8A5-94134CE7E28A}"/>
              </a:ext>
            </a:extLst>
          </p:cNvPr>
          <p:cNvPicPr/>
          <p:nvPr/>
        </p:nvPicPr>
        <p:blipFill>
          <a:blip r:embed="rId3" cstate="print"/>
          <a:stretch>
            <a:fillRect/>
          </a:stretch>
        </p:blipFill>
        <p:spPr>
          <a:xfrm>
            <a:off x="219783" y="4164413"/>
            <a:ext cx="971999" cy="687048"/>
          </a:xfrm>
          <a:prstGeom prst="rect">
            <a:avLst/>
          </a:prstGeom>
        </p:spPr>
      </p:pic>
      <p:grpSp>
        <p:nvGrpSpPr>
          <p:cNvPr id="7" name="object 5">
            <a:extLst>
              <a:ext uri="{FF2B5EF4-FFF2-40B4-BE49-F238E27FC236}">
                <a16:creationId xmlns:a16="http://schemas.microsoft.com/office/drawing/2014/main" id="{2DB65058-E62E-4FCA-95EC-E0156D41416F}"/>
              </a:ext>
            </a:extLst>
          </p:cNvPr>
          <p:cNvGrpSpPr/>
          <p:nvPr/>
        </p:nvGrpSpPr>
        <p:grpSpPr>
          <a:xfrm>
            <a:off x="1275534" y="3987976"/>
            <a:ext cx="840740" cy="1040130"/>
            <a:chOff x="1207800" y="2748412"/>
            <a:chExt cx="840740" cy="1040130"/>
          </a:xfrm>
        </p:grpSpPr>
        <p:sp>
          <p:nvSpPr>
            <p:cNvPr id="8" name="object 6">
              <a:extLst>
                <a:ext uri="{FF2B5EF4-FFF2-40B4-BE49-F238E27FC236}">
                  <a16:creationId xmlns:a16="http://schemas.microsoft.com/office/drawing/2014/main" id="{24E10C22-3D80-456A-9D44-20A95833D5AC}"/>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9" name="object 7">
              <a:extLst>
                <a:ext uri="{FF2B5EF4-FFF2-40B4-BE49-F238E27FC236}">
                  <a16:creationId xmlns:a16="http://schemas.microsoft.com/office/drawing/2014/main" id="{D2AC0925-D14F-461E-97CB-8569EA5E4DF9}"/>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1F133219-D52B-47FF-8376-50496C2CC1FD}"/>
              </a:ext>
            </a:extLst>
          </p:cNvPr>
          <p:cNvSpPr txBox="1"/>
          <p:nvPr/>
        </p:nvSpPr>
        <p:spPr>
          <a:xfrm>
            <a:off x="1353322" y="434145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1" name="object 9">
            <a:extLst>
              <a:ext uri="{FF2B5EF4-FFF2-40B4-BE49-F238E27FC236}">
                <a16:creationId xmlns:a16="http://schemas.microsoft.com/office/drawing/2014/main" id="{52AEFB24-6803-40F3-AE75-3FD6F8C7CF27}"/>
              </a:ext>
            </a:extLst>
          </p:cNvPr>
          <p:cNvSpPr txBox="1"/>
          <p:nvPr/>
        </p:nvSpPr>
        <p:spPr>
          <a:xfrm>
            <a:off x="2075875" y="4978152"/>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graphicFrame>
        <p:nvGraphicFramePr>
          <p:cNvPr id="12" name="object 10">
            <a:extLst>
              <a:ext uri="{FF2B5EF4-FFF2-40B4-BE49-F238E27FC236}">
                <a16:creationId xmlns:a16="http://schemas.microsoft.com/office/drawing/2014/main" id="{3251A65E-FDD2-4E00-B746-F2D616CBB656}"/>
              </a:ext>
            </a:extLst>
          </p:cNvPr>
          <p:cNvGraphicFramePr>
            <a:graphicFrameLocks noGrp="1"/>
          </p:cNvGraphicFramePr>
          <p:nvPr/>
        </p:nvGraphicFramePr>
        <p:xfrm>
          <a:off x="2179294" y="3989055"/>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0"/>
                  </a:ext>
                </a:extLst>
              </a:tr>
              <a:tr h="314637">
                <a:tc>
                  <a:txBody>
                    <a:bodyPr/>
                    <a:lstStyle/>
                    <a:p>
                      <a:pPr marL="13335" algn="ctr">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790"/>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extLst>
                  <a:ext uri="{0D108BD9-81ED-4DB2-BD59-A6C34878D82A}">
                    <a16:rowId xmlns:a16="http://schemas.microsoft.com/office/drawing/2014/main" val="10002"/>
                  </a:ext>
                </a:extLst>
              </a:tr>
            </a:tbl>
          </a:graphicData>
        </a:graphic>
      </p:graphicFrame>
      <p:sp>
        <p:nvSpPr>
          <p:cNvPr id="13" name="object 11">
            <a:extLst>
              <a:ext uri="{FF2B5EF4-FFF2-40B4-BE49-F238E27FC236}">
                <a16:creationId xmlns:a16="http://schemas.microsoft.com/office/drawing/2014/main" id="{E348D3D2-0DA6-46E3-BD1E-BCC4FA2C3571}"/>
              </a:ext>
            </a:extLst>
          </p:cNvPr>
          <p:cNvSpPr txBox="1"/>
          <p:nvPr/>
        </p:nvSpPr>
        <p:spPr>
          <a:xfrm>
            <a:off x="292809" y="2931177"/>
            <a:ext cx="2031291" cy="25904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Arial"/>
                <a:cs typeface="Arial"/>
              </a:rPr>
              <a:t>Encoder</a:t>
            </a:r>
            <a:r>
              <a:rPr sz="1600" spc="-5" dirty="0">
                <a:latin typeface="Arial MT"/>
                <a:cs typeface="Arial MT"/>
              </a:rPr>
              <a:t>:</a:t>
            </a:r>
            <a:r>
              <a:rPr sz="1600" spc="-20" dirty="0">
                <a:latin typeface="Arial MT"/>
                <a:cs typeface="Arial MT"/>
              </a:rPr>
              <a:t> </a:t>
            </a:r>
            <a:r>
              <a:rPr sz="1600" b="1" dirty="0">
                <a:latin typeface="Arial"/>
                <a:cs typeface="Arial"/>
              </a:rPr>
              <a:t>c</a:t>
            </a:r>
            <a:r>
              <a:rPr sz="1600" b="1" spc="-20" dirty="0">
                <a:latin typeface="Arial"/>
                <a:cs typeface="Arial"/>
              </a:rPr>
              <a:t> </a:t>
            </a:r>
            <a:r>
              <a:rPr sz="1600" dirty="0">
                <a:latin typeface="Arial MT"/>
                <a:cs typeface="Arial MT"/>
              </a:rPr>
              <a:t>=</a:t>
            </a:r>
            <a:r>
              <a:rPr sz="1600" spc="-45" dirty="0">
                <a:latin typeface="Arial MT"/>
                <a:cs typeface="Arial MT"/>
              </a:rPr>
              <a:t> </a:t>
            </a:r>
            <a:r>
              <a:rPr sz="1600" dirty="0">
                <a:latin typeface="Arial MT"/>
                <a:cs typeface="Arial MT"/>
              </a:rPr>
              <a:t>T</a:t>
            </a:r>
            <a:r>
              <a:rPr sz="1600" spc="459" dirty="0">
                <a:latin typeface="Arial MT"/>
                <a:cs typeface="Arial MT"/>
              </a:rPr>
              <a:t> </a:t>
            </a:r>
            <a:r>
              <a:rPr sz="1600" spc="-5" dirty="0">
                <a:latin typeface="Arial MT"/>
                <a:cs typeface="Arial MT"/>
              </a:rPr>
              <a:t>(</a:t>
            </a:r>
            <a:r>
              <a:rPr sz="1600" b="1" spc="-5" dirty="0">
                <a:latin typeface="Arial"/>
                <a:cs typeface="Arial"/>
              </a:rPr>
              <a:t>z</a:t>
            </a:r>
            <a:r>
              <a:rPr sz="1600" spc="-5" dirty="0">
                <a:latin typeface="Arial MT"/>
                <a:cs typeface="Arial MT"/>
              </a:rPr>
              <a:t>)</a:t>
            </a:r>
            <a:endParaRPr sz="1600" dirty="0">
              <a:latin typeface="Arial MT"/>
              <a:cs typeface="Arial MT"/>
            </a:endParaRPr>
          </a:p>
        </p:txBody>
      </p:sp>
      <p:sp>
        <p:nvSpPr>
          <p:cNvPr id="14" name="object 12">
            <a:extLst>
              <a:ext uri="{FF2B5EF4-FFF2-40B4-BE49-F238E27FC236}">
                <a16:creationId xmlns:a16="http://schemas.microsoft.com/office/drawing/2014/main" id="{B3D9C614-24CE-4CF7-B732-C026649A64BE}"/>
              </a:ext>
            </a:extLst>
          </p:cNvPr>
          <p:cNvSpPr txBox="1"/>
          <p:nvPr/>
        </p:nvSpPr>
        <p:spPr>
          <a:xfrm>
            <a:off x="140409" y="3092355"/>
            <a:ext cx="3011087" cy="570669"/>
          </a:xfrm>
          <a:prstGeom prst="rect">
            <a:avLst/>
          </a:prstGeom>
        </p:spPr>
        <p:txBody>
          <a:bodyPr vert="horz" wrap="square" lIns="0" tIns="16510" rIns="0" bIns="0" rtlCol="0">
            <a:spAutoFit/>
          </a:bodyPr>
          <a:lstStyle/>
          <a:p>
            <a:pPr marL="36830" algn="ctr">
              <a:lnSpc>
                <a:spcPts val="869"/>
              </a:lnSpc>
              <a:spcBef>
                <a:spcPts val="130"/>
              </a:spcBef>
            </a:pPr>
            <a:r>
              <a:rPr sz="1000" b="1" spc="30" dirty="0">
                <a:latin typeface="Arial"/>
                <a:cs typeface="Arial"/>
              </a:rPr>
              <a:t>W</a:t>
            </a:r>
            <a:endParaRPr sz="1000" dirty="0">
              <a:latin typeface="Arial"/>
              <a:cs typeface="Arial"/>
            </a:endParaRPr>
          </a:p>
          <a:p>
            <a:pPr marR="12065" algn="ctr">
              <a:lnSpc>
                <a:spcPts val="1470"/>
              </a:lnSpc>
            </a:pPr>
            <a:r>
              <a:rPr sz="1600" spc="-5" dirty="0">
                <a:latin typeface="Arial MT"/>
                <a:cs typeface="Arial MT"/>
              </a:rPr>
              <a:t>where</a:t>
            </a:r>
            <a:r>
              <a:rPr sz="1600" spc="-25" dirty="0">
                <a:latin typeface="Arial MT"/>
                <a:cs typeface="Arial MT"/>
              </a:rPr>
              <a:t> </a:t>
            </a:r>
            <a:r>
              <a:rPr sz="1600" b="1" dirty="0">
                <a:latin typeface="Arial"/>
                <a:cs typeface="Arial"/>
              </a:rPr>
              <a:t>z</a:t>
            </a:r>
            <a:r>
              <a:rPr sz="1600" b="1" spc="-20" dirty="0">
                <a:latin typeface="Arial"/>
                <a:cs typeface="Arial"/>
              </a:rPr>
              <a:t> </a:t>
            </a:r>
            <a:r>
              <a:rPr sz="1600" spc="-5" dirty="0">
                <a:latin typeface="Arial MT"/>
                <a:cs typeface="Arial MT"/>
              </a:rPr>
              <a:t>is</a:t>
            </a:r>
            <a:r>
              <a:rPr sz="1600" spc="-25" dirty="0">
                <a:latin typeface="Arial MT"/>
                <a:cs typeface="Arial MT"/>
              </a:rPr>
              <a:t> </a:t>
            </a:r>
            <a:r>
              <a:rPr sz="1600" dirty="0">
                <a:latin typeface="Arial MT"/>
                <a:cs typeface="Arial MT"/>
              </a:rPr>
              <a:t>spatial</a:t>
            </a:r>
            <a:r>
              <a:rPr sz="1600" spc="-20" dirty="0">
                <a:latin typeface="Arial MT"/>
                <a:cs typeface="Arial MT"/>
              </a:rPr>
              <a:t> </a:t>
            </a:r>
            <a:r>
              <a:rPr sz="1600" spc="-5" dirty="0">
                <a:latin typeface="Arial MT"/>
                <a:cs typeface="Arial MT"/>
              </a:rPr>
              <a:t>CNN</a:t>
            </a:r>
            <a:r>
              <a:rPr sz="1600" spc="-20" dirty="0">
                <a:latin typeface="Arial MT"/>
                <a:cs typeface="Arial MT"/>
              </a:rPr>
              <a:t> </a:t>
            </a:r>
            <a:r>
              <a:rPr sz="1600" spc="-5" dirty="0">
                <a:latin typeface="Arial MT"/>
                <a:cs typeface="Arial MT"/>
              </a:rPr>
              <a:t>features</a:t>
            </a:r>
            <a:endParaRPr sz="1600" dirty="0">
              <a:latin typeface="Arial MT"/>
              <a:cs typeface="Arial MT"/>
            </a:endParaRPr>
          </a:p>
          <a:p>
            <a:pPr algn="ctr">
              <a:lnSpc>
                <a:spcPct val="100000"/>
              </a:lnSpc>
            </a:pPr>
            <a:r>
              <a:rPr sz="1600" dirty="0">
                <a:latin typeface="Arial MT"/>
                <a:cs typeface="Arial MT"/>
              </a:rPr>
              <a:t>T</a:t>
            </a:r>
            <a:r>
              <a:rPr sz="1400" b="1" baseline="-33950" dirty="0">
                <a:latin typeface="Arial"/>
                <a:cs typeface="Arial"/>
              </a:rPr>
              <a:t>W</a:t>
            </a:r>
            <a:r>
              <a:rPr sz="1600" b="1" dirty="0">
                <a:latin typeface="Arial"/>
                <a:cs typeface="Arial"/>
              </a:rPr>
              <a:t>(.)</a:t>
            </a:r>
            <a:r>
              <a:rPr sz="1600" b="1" spc="-25" dirty="0">
                <a:latin typeface="Arial"/>
                <a:cs typeface="Arial"/>
              </a:rPr>
              <a:t> </a:t>
            </a:r>
            <a:r>
              <a:rPr sz="1600" spc="-5" dirty="0">
                <a:latin typeface="Arial MT"/>
                <a:cs typeface="Arial MT"/>
              </a:rPr>
              <a:t>is</a:t>
            </a:r>
            <a:r>
              <a:rPr sz="1600" spc="-20" dirty="0">
                <a:latin typeface="Arial MT"/>
                <a:cs typeface="Arial MT"/>
              </a:rPr>
              <a:t> </a:t>
            </a:r>
            <a:r>
              <a:rPr sz="1600" spc="-5" dirty="0">
                <a:latin typeface="Arial MT"/>
                <a:cs typeface="Arial MT"/>
              </a:rPr>
              <a:t>the</a:t>
            </a:r>
            <a:r>
              <a:rPr sz="1600" spc="-20" dirty="0">
                <a:latin typeface="Arial MT"/>
                <a:cs typeface="Arial MT"/>
              </a:rPr>
              <a:t> </a:t>
            </a:r>
            <a:r>
              <a:rPr sz="1600" spc="-5" dirty="0">
                <a:latin typeface="Arial MT"/>
                <a:cs typeface="Arial MT"/>
              </a:rPr>
              <a:t>transformer</a:t>
            </a:r>
            <a:r>
              <a:rPr sz="1600" spc="-20" dirty="0">
                <a:latin typeface="Arial MT"/>
                <a:cs typeface="Arial MT"/>
              </a:rPr>
              <a:t> </a:t>
            </a:r>
            <a:r>
              <a:rPr sz="1600" spc="-5" dirty="0">
                <a:latin typeface="Arial MT"/>
                <a:cs typeface="Arial MT"/>
              </a:rPr>
              <a:t>encoder</a:t>
            </a:r>
            <a:endParaRPr sz="1600" dirty="0">
              <a:latin typeface="Arial MT"/>
              <a:cs typeface="Arial MT"/>
            </a:endParaRPr>
          </a:p>
        </p:txBody>
      </p:sp>
      <p:grpSp>
        <p:nvGrpSpPr>
          <p:cNvPr id="18" name="object 16">
            <a:extLst>
              <a:ext uri="{FF2B5EF4-FFF2-40B4-BE49-F238E27FC236}">
                <a16:creationId xmlns:a16="http://schemas.microsoft.com/office/drawing/2014/main" id="{FD28B4EE-1E51-4D8A-84F8-DB2AC2545ACD}"/>
              </a:ext>
            </a:extLst>
          </p:cNvPr>
          <p:cNvGrpSpPr/>
          <p:nvPr/>
        </p:nvGrpSpPr>
        <p:grpSpPr>
          <a:xfrm>
            <a:off x="4725121" y="5162951"/>
            <a:ext cx="403860" cy="323850"/>
            <a:chOff x="4657387" y="3923387"/>
            <a:chExt cx="403860" cy="323850"/>
          </a:xfrm>
        </p:grpSpPr>
        <p:sp>
          <p:nvSpPr>
            <p:cNvPr id="19" name="object 17">
              <a:extLst>
                <a:ext uri="{FF2B5EF4-FFF2-40B4-BE49-F238E27FC236}">
                  <a16:creationId xmlns:a16="http://schemas.microsoft.com/office/drawing/2014/main" id="{24014857-6957-49DE-AE58-FA6514E72921}"/>
                </a:ext>
              </a:extLst>
            </p:cNvPr>
            <p:cNvSpPr/>
            <p:nvPr/>
          </p:nvSpPr>
          <p:spPr>
            <a:xfrm>
              <a:off x="4662149"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0" name="object 18">
              <a:extLst>
                <a:ext uri="{FF2B5EF4-FFF2-40B4-BE49-F238E27FC236}">
                  <a16:creationId xmlns:a16="http://schemas.microsoft.com/office/drawing/2014/main" id="{AE5D9D43-D680-4E2D-BA9C-B0359597FBF8}"/>
                </a:ext>
              </a:extLst>
            </p:cNvPr>
            <p:cNvSpPr/>
            <p:nvPr/>
          </p:nvSpPr>
          <p:spPr>
            <a:xfrm>
              <a:off x="4662149"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1" name="object 19">
            <a:extLst>
              <a:ext uri="{FF2B5EF4-FFF2-40B4-BE49-F238E27FC236}">
                <a16:creationId xmlns:a16="http://schemas.microsoft.com/office/drawing/2014/main" id="{B037DEDE-CC30-4363-82E3-4C5B8D03D0DD}"/>
              </a:ext>
            </a:extLst>
          </p:cNvPr>
          <p:cNvSpPr txBox="1"/>
          <p:nvPr/>
        </p:nvSpPr>
        <p:spPr>
          <a:xfrm>
            <a:off x="4789181" y="5274893"/>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0,2</a:t>
            </a:r>
            <a:endParaRPr sz="700">
              <a:latin typeface="Arial MT"/>
              <a:cs typeface="Arial MT"/>
            </a:endParaRPr>
          </a:p>
        </p:txBody>
      </p:sp>
      <p:grpSp>
        <p:nvGrpSpPr>
          <p:cNvPr id="22" name="object 20">
            <a:extLst>
              <a:ext uri="{FF2B5EF4-FFF2-40B4-BE49-F238E27FC236}">
                <a16:creationId xmlns:a16="http://schemas.microsoft.com/office/drawing/2014/main" id="{B2999291-EFAD-438D-8067-745601B8A55B}"/>
              </a:ext>
            </a:extLst>
          </p:cNvPr>
          <p:cNvGrpSpPr/>
          <p:nvPr/>
        </p:nvGrpSpPr>
        <p:grpSpPr>
          <a:xfrm>
            <a:off x="4290383" y="5162951"/>
            <a:ext cx="403860" cy="323850"/>
            <a:chOff x="4222649" y="3923387"/>
            <a:chExt cx="403860" cy="323850"/>
          </a:xfrm>
        </p:grpSpPr>
        <p:sp>
          <p:nvSpPr>
            <p:cNvPr id="23" name="object 21">
              <a:extLst>
                <a:ext uri="{FF2B5EF4-FFF2-40B4-BE49-F238E27FC236}">
                  <a16:creationId xmlns:a16="http://schemas.microsoft.com/office/drawing/2014/main" id="{429E4C6A-D54C-45BD-B8B9-DEAE17749CBD}"/>
                </a:ext>
              </a:extLst>
            </p:cNvPr>
            <p:cNvSpPr/>
            <p:nvPr/>
          </p:nvSpPr>
          <p:spPr>
            <a:xfrm>
              <a:off x="4227412"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4" name="object 22">
              <a:extLst>
                <a:ext uri="{FF2B5EF4-FFF2-40B4-BE49-F238E27FC236}">
                  <a16:creationId xmlns:a16="http://schemas.microsoft.com/office/drawing/2014/main" id="{E1DA9D04-17D8-4833-9AE9-BB497A8CB453}"/>
                </a:ext>
              </a:extLst>
            </p:cNvPr>
            <p:cNvSpPr/>
            <p:nvPr/>
          </p:nvSpPr>
          <p:spPr>
            <a:xfrm>
              <a:off x="4227412"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5" name="object 23">
            <a:extLst>
              <a:ext uri="{FF2B5EF4-FFF2-40B4-BE49-F238E27FC236}">
                <a16:creationId xmlns:a16="http://schemas.microsoft.com/office/drawing/2014/main" id="{065795D1-D1E5-4374-82DD-7C1CD7359CAC}"/>
              </a:ext>
            </a:extLst>
          </p:cNvPr>
          <p:cNvSpPr txBox="1"/>
          <p:nvPr/>
        </p:nvSpPr>
        <p:spPr>
          <a:xfrm>
            <a:off x="4354443" y="5274893"/>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0,1</a:t>
            </a:r>
            <a:endParaRPr sz="700">
              <a:latin typeface="Arial MT"/>
              <a:cs typeface="Arial MT"/>
            </a:endParaRPr>
          </a:p>
        </p:txBody>
      </p:sp>
      <p:grpSp>
        <p:nvGrpSpPr>
          <p:cNvPr id="26" name="object 24">
            <a:extLst>
              <a:ext uri="{FF2B5EF4-FFF2-40B4-BE49-F238E27FC236}">
                <a16:creationId xmlns:a16="http://schemas.microsoft.com/office/drawing/2014/main" id="{E2BC12C2-F63A-4A0D-A2BF-5E0C3BC5C85A}"/>
              </a:ext>
            </a:extLst>
          </p:cNvPr>
          <p:cNvGrpSpPr/>
          <p:nvPr/>
        </p:nvGrpSpPr>
        <p:grpSpPr>
          <a:xfrm>
            <a:off x="3855646" y="5162951"/>
            <a:ext cx="403860" cy="323850"/>
            <a:chOff x="3787912" y="3923387"/>
            <a:chExt cx="403860" cy="323850"/>
          </a:xfrm>
        </p:grpSpPr>
        <p:sp>
          <p:nvSpPr>
            <p:cNvPr id="27" name="object 25">
              <a:extLst>
                <a:ext uri="{FF2B5EF4-FFF2-40B4-BE49-F238E27FC236}">
                  <a16:creationId xmlns:a16="http://schemas.microsoft.com/office/drawing/2014/main" id="{AF7B02E7-85FC-4CC2-BCC6-F55CFA66E538}"/>
                </a:ext>
              </a:extLst>
            </p:cNvPr>
            <p:cNvSpPr/>
            <p:nvPr/>
          </p:nvSpPr>
          <p:spPr>
            <a:xfrm>
              <a:off x="3792675"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8" name="object 26">
              <a:extLst>
                <a:ext uri="{FF2B5EF4-FFF2-40B4-BE49-F238E27FC236}">
                  <a16:creationId xmlns:a16="http://schemas.microsoft.com/office/drawing/2014/main" id="{AC40CA55-F966-4959-BCA5-549D6CC664A1}"/>
                </a:ext>
              </a:extLst>
            </p:cNvPr>
            <p:cNvSpPr/>
            <p:nvPr/>
          </p:nvSpPr>
          <p:spPr>
            <a:xfrm>
              <a:off x="3792675"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9" name="object 27">
            <a:extLst>
              <a:ext uri="{FF2B5EF4-FFF2-40B4-BE49-F238E27FC236}">
                <a16:creationId xmlns:a16="http://schemas.microsoft.com/office/drawing/2014/main" id="{359E0D5A-3D92-4F0A-8E26-C134E1873121}"/>
              </a:ext>
            </a:extLst>
          </p:cNvPr>
          <p:cNvSpPr txBox="1"/>
          <p:nvPr/>
        </p:nvSpPr>
        <p:spPr>
          <a:xfrm>
            <a:off x="3919706" y="5274893"/>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0,0</a:t>
            </a:r>
            <a:endParaRPr sz="700">
              <a:latin typeface="Arial MT"/>
              <a:cs typeface="Arial MT"/>
            </a:endParaRPr>
          </a:p>
        </p:txBody>
      </p:sp>
      <p:grpSp>
        <p:nvGrpSpPr>
          <p:cNvPr id="30" name="object 28">
            <a:extLst>
              <a:ext uri="{FF2B5EF4-FFF2-40B4-BE49-F238E27FC236}">
                <a16:creationId xmlns:a16="http://schemas.microsoft.com/office/drawing/2014/main" id="{97968667-6677-4A1F-BA31-0853B9927343}"/>
              </a:ext>
            </a:extLst>
          </p:cNvPr>
          <p:cNvGrpSpPr/>
          <p:nvPr/>
        </p:nvGrpSpPr>
        <p:grpSpPr>
          <a:xfrm>
            <a:off x="3803509" y="5121925"/>
            <a:ext cx="2109470" cy="412750"/>
            <a:chOff x="3735775" y="3882361"/>
            <a:chExt cx="2109470" cy="412750"/>
          </a:xfrm>
        </p:grpSpPr>
        <p:sp>
          <p:nvSpPr>
            <p:cNvPr id="31" name="object 29">
              <a:extLst>
                <a:ext uri="{FF2B5EF4-FFF2-40B4-BE49-F238E27FC236}">
                  <a16:creationId xmlns:a16="http://schemas.microsoft.com/office/drawing/2014/main" id="{5B2A9F89-D0FC-4201-856C-B07AAA04857E}"/>
                </a:ext>
              </a:extLst>
            </p:cNvPr>
            <p:cNvSpPr/>
            <p:nvPr/>
          </p:nvSpPr>
          <p:spPr>
            <a:xfrm>
              <a:off x="3745300" y="3891886"/>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32" name="object 30">
              <a:extLst>
                <a:ext uri="{FF2B5EF4-FFF2-40B4-BE49-F238E27FC236}">
                  <a16:creationId xmlns:a16="http://schemas.microsoft.com/office/drawing/2014/main" id="{7D23F6F9-88BB-4FFE-A590-0EB758899A36}"/>
                </a:ext>
              </a:extLst>
            </p:cNvPr>
            <p:cNvSpPr/>
            <p:nvPr/>
          </p:nvSpPr>
          <p:spPr>
            <a:xfrm>
              <a:off x="3745300" y="3891886"/>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grpSp>
      <p:sp>
        <p:nvSpPr>
          <p:cNvPr id="33" name="object 31">
            <a:extLst>
              <a:ext uri="{FF2B5EF4-FFF2-40B4-BE49-F238E27FC236}">
                <a16:creationId xmlns:a16="http://schemas.microsoft.com/office/drawing/2014/main" id="{53BDE017-BDB9-4825-8EF5-72D6C2D19040}"/>
              </a:ext>
            </a:extLst>
          </p:cNvPr>
          <p:cNvSpPr txBox="1"/>
          <p:nvPr/>
        </p:nvSpPr>
        <p:spPr>
          <a:xfrm>
            <a:off x="5475734" y="5167714"/>
            <a:ext cx="394335" cy="314325"/>
          </a:xfrm>
          <a:prstGeom prst="rect">
            <a:avLst/>
          </a:prstGeom>
          <a:solidFill>
            <a:srgbClr val="B4A7D6"/>
          </a:solidFill>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z</a:t>
            </a:r>
            <a:r>
              <a:rPr sz="700" spc="5" dirty="0">
                <a:latin typeface="Arial MT"/>
                <a:cs typeface="Arial MT"/>
              </a:rPr>
              <a:t>2,2</a:t>
            </a:r>
            <a:endParaRPr sz="700">
              <a:latin typeface="Arial MT"/>
              <a:cs typeface="Arial MT"/>
            </a:endParaRPr>
          </a:p>
        </p:txBody>
      </p:sp>
      <p:sp>
        <p:nvSpPr>
          <p:cNvPr id="34" name="object 32">
            <a:extLst>
              <a:ext uri="{FF2B5EF4-FFF2-40B4-BE49-F238E27FC236}">
                <a16:creationId xmlns:a16="http://schemas.microsoft.com/office/drawing/2014/main" id="{60DA7FE0-BCDD-4C44-953C-0E7BEF83FADC}"/>
              </a:ext>
            </a:extLst>
          </p:cNvPr>
          <p:cNvSpPr txBox="1"/>
          <p:nvPr/>
        </p:nvSpPr>
        <p:spPr>
          <a:xfrm>
            <a:off x="5237659" y="5190427"/>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35" name="object 33">
            <a:extLst>
              <a:ext uri="{FF2B5EF4-FFF2-40B4-BE49-F238E27FC236}">
                <a16:creationId xmlns:a16="http://schemas.microsoft.com/office/drawing/2014/main" id="{5F3A2EA2-0A4D-4381-BAF5-3FBC78469E27}"/>
              </a:ext>
            </a:extLst>
          </p:cNvPr>
          <p:cNvSpPr txBox="1"/>
          <p:nvPr/>
        </p:nvSpPr>
        <p:spPr>
          <a:xfrm>
            <a:off x="3813034" y="4560738"/>
            <a:ext cx="2090420" cy="393700"/>
          </a:xfrm>
          <a:prstGeom prst="rect">
            <a:avLst/>
          </a:prstGeom>
          <a:solidFill>
            <a:srgbClr val="EEEEEE"/>
          </a:solidFill>
          <a:ln w="19049">
            <a:solidFill>
              <a:srgbClr val="666666"/>
            </a:solidFill>
          </a:ln>
        </p:spPr>
        <p:txBody>
          <a:bodyPr vert="horz" wrap="square" lIns="0" tIns="82550" rIns="0" bIns="0" rtlCol="0">
            <a:spAutoFit/>
          </a:bodyPr>
          <a:lstStyle/>
          <a:p>
            <a:pPr marL="218440">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encoder</a:t>
            </a:r>
            <a:endParaRPr sz="1400">
              <a:latin typeface="Arial MT"/>
              <a:cs typeface="Arial MT"/>
            </a:endParaRPr>
          </a:p>
        </p:txBody>
      </p:sp>
      <p:grpSp>
        <p:nvGrpSpPr>
          <p:cNvPr id="36" name="object 34">
            <a:extLst>
              <a:ext uri="{FF2B5EF4-FFF2-40B4-BE49-F238E27FC236}">
                <a16:creationId xmlns:a16="http://schemas.microsoft.com/office/drawing/2014/main" id="{A4D3CD5A-0942-495E-BC5A-CBCADF18DD84}"/>
              </a:ext>
            </a:extLst>
          </p:cNvPr>
          <p:cNvGrpSpPr/>
          <p:nvPr/>
        </p:nvGrpSpPr>
        <p:grpSpPr>
          <a:xfrm>
            <a:off x="4290383" y="4035064"/>
            <a:ext cx="838200" cy="323850"/>
            <a:chOff x="4222649" y="2795500"/>
            <a:chExt cx="838200" cy="323850"/>
          </a:xfrm>
        </p:grpSpPr>
        <p:sp>
          <p:nvSpPr>
            <p:cNvPr id="37" name="object 35">
              <a:extLst>
                <a:ext uri="{FF2B5EF4-FFF2-40B4-BE49-F238E27FC236}">
                  <a16:creationId xmlns:a16="http://schemas.microsoft.com/office/drawing/2014/main" id="{19644A7B-4FDF-47A0-A39B-7DB9AAB84E3A}"/>
                </a:ext>
              </a:extLst>
            </p:cNvPr>
            <p:cNvSpPr/>
            <p:nvPr/>
          </p:nvSpPr>
          <p:spPr>
            <a:xfrm>
              <a:off x="4662150"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8" name="object 36">
              <a:extLst>
                <a:ext uri="{FF2B5EF4-FFF2-40B4-BE49-F238E27FC236}">
                  <a16:creationId xmlns:a16="http://schemas.microsoft.com/office/drawing/2014/main" id="{DBDCB1B1-4961-464A-82D9-3CDCB125DDEE}"/>
                </a:ext>
              </a:extLst>
            </p:cNvPr>
            <p:cNvSpPr/>
            <p:nvPr/>
          </p:nvSpPr>
          <p:spPr>
            <a:xfrm>
              <a:off x="4662150"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39" name="object 37">
              <a:extLst>
                <a:ext uri="{FF2B5EF4-FFF2-40B4-BE49-F238E27FC236}">
                  <a16:creationId xmlns:a16="http://schemas.microsoft.com/office/drawing/2014/main" id="{5083AF4B-6674-47E4-99D2-8530D6717378}"/>
                </a:ext>
              </a:extLst>
            </p:cNvPr>
            <p:cNvSpPr/>
            <p:nvPr/>
          </p:nvSpPr>
          <p:spPr>
            <a:xfrm>
              <a:off x="4227412"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40" name="object 38">
              <a:extLst>
                <a:ext uri="{FF2B5EF4-FFF2-40B4-BE49-F238E27FC236}">
                  <a16:creationId xmlns:a16="http://schemas.microsoft.com/office/drawing/2014/main" id="{5AC8D649-28F2-4AA5-8483-F3A9AFB5DCF2}"/>
                </a:ext>
              </a:extLst>
            </p:cNvPr>
            <p:cNvSpPr/>
            <p:nvPr/>
          </p:nvSpPr>
          <p:spPr>
            <a:xfrm>
              <a:off x="4227412"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41" name="object 39">
            <a:extLst>
              <a:ext uri="{FF2B5EF4-FFF2-40B4-BE49-F238E27FC236}">
                <a16:creationId xmlns:a16="http://schemas.microsoft.com/office/drawing/2014/main" id="{78E6F13B-0F74-4BDB-8DE7-D88889FC78C5}"/>
              </a:ext>
            </a:extLst>
          </p:cNvPr>
          <p:cNvSpPr txBox="1"/>
          <p:nvPr/>
        </p:nvSpPr>
        <p:spPr>
          <a:xfrm>
            <a:off x="4295146" y="4039826"/>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42" name="object 40">
            <a:extLst>
              <a:ext uri="{FF2B5EF4-FFF2-40B4-BE49-F238E27FC236}">
                <a16:creationId xmlns:a16="http://schemas.microsoft.com/office/drawing/2014/main" id="{24CC59A3-09C1-48DC-ACE3-811AC2F50D7D}"/>
              </a:ext>
            </a:extLst>
          </p:cNvPr>
          <p:cNvGrpSpPr/>
          <p:nvPr/>
        </p:nvGrpSpPr>
        <p:grpSpPr>
          <a:xfrm>
            <a:off x="3855646" y="4035064"/>
            <a:ext cx="403860" cy="323850"/>
            <a:chOff x="3787912" y="2795500"/>
            <a:chExt cx="403860" cy="323850"/>
          </a:xfrm>
        </p:grpSpPr>
        <p:sp>
          <p:nvSpPr>
            <p:cNvPr id="43" name="object 41">
              <a:extLst>
                <a:ext uri="{FF2B5EF4-FFF2-40B4-BE49-F238E27FC236}">
                  <a16:creationId xmlns:a16="http://schemas.microsoft.com/office/drawing/2014/main" id="{BA8E90A3-FBDA-4364-9500-A17694B08D81}"/>
                </a:ext>
              </a:extLst>
            </p:cNvPr>
            <p:cNvSpPr/>
            <p:nvPr/>
          </p:nvSpPr>
          <p:spPr>
            <a:xfrm>
              <a:off x="3792675"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44" name="object 42">
              <a:extLst>
                <a:ext uri="{FF2B5EF4-FFF2-40B4-BE49-F238E27FC236}">
                  <a16:creationId xmlns:a16="http://schemas.microsoft.com/office/drawing/2014/main" id="{48597A3D-9E34-4B8F-9678-03CFAF71575A}"/>
                </a:ext>
              </a:extLst>
            </p:cNvPr>
            <p:cNvSpPr/>
            <p:nvPr/>
          </p:nvSpPr>
          <p:spPr>
            <a:xfrm>
              <a:off x="3792675"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45" name="object 43">
            <a:extLst>
              <a:ext uri="{FF2B5EF4-FFF2-40B4-BE49-F238E27FC236}">
                <a16:creationId xmlns:a16="http://schemas.microsoft.com/office/drawing/2014/main" id="{EDA3B5F4-13F6-4EA3-89CD-5520D411DA09}"/>
              </a:ext>
            </a:extLst>
          </p:cNvPr>
          <p:cNvSpPr txBox="1"/>
          <p:nvPr/>
        </p:nvSpPr>
        <p:spPr>
          <a:xfrm>
            <a:off x="3860409" y="4039826"/>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46" name="object 44">
            <a:extLst>
              <a:ext uri="{FF2B5EF4-FFF2-40B4-BE49-F238E27FC236}">
                <a16:creationId xmlns:a16="http://schemas.microsoft.com/office/drawing/2014/main" id="{78F73235-0FD7-4CA1-8B30-76B6FB043FB0}"/>
              </a:ext>
            </a:extLst>
          </p:cNvPr>
          <p:cNvGrpSpPr/>
          <p:nvPr/>
        </p:nvGrpSpPr>
        <p:grpSpPr>
          <a:xfrm>
            <a:off x="3807925" y="3980501"/>
            <a:ext cx="2109470" cy="412750"/>
            <a:chOff x="3740191" y="2740937"/>
            <a:chExt cx="2109470" cy="412750"/>
          </a:xfrm>
        </p:grpSpPr>
        <p:sp>
          <p:nvSpPr>
            <p:cNvPr id="47" name="object 45">
              <a:extLst>
                <a:ext uri="{FF2B5EF4-FFF2-40B4-BE49-F238E27FC236}">
                  <a16:creationId xmlns:a16="http://schemas.microsoft.com/office/drawing/2014/main" id="{25AEC68C-D0D5-4F91-A198-C6E2D04096FB}"/>
                </a:ext>
              </a:extLst>
            </p:cNvPr>
            <p:cNvSpPr/>
            <p:nvPr/>
          </p:nvSpPr>
          <p:spPr>
            <a:xfrm>
              <a:off x="3749716" y="275046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48" name="object 46">
              <a:extLst>
                <a:ext uri="{FF2B5EF4-FFF2-40B4-BE49-F238E27FC236}">
                  <a16:creationId xmlns:a16="http://schemas.microsoft.com/office/drawing/2014/main" id="{1F5B4D4D-71EE-4475-990E-77CE123B3DB7}"/>
                </a:ext>
              </a:extLst>
            </p:cNvPr>
            <p:cNvSpPr/>
            <p:nvPr/>
          </p:nvSpPr>
          <p:spPr>
            <a:xfrm>
              <a:off x="3749716" y="275046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49" name="object 47">
              <a:extLst>
                <a:ext uri="{FF2B5EF4-FFF2-40B4-BE49-F238E27FC236}">
                  <a16:creationId xmlns:a16="http://schemas.microsoft.com/office/drawing/2014/main" id="{929D7122-F603-43B3-BDCA-039CF6DF32E3}"/>
                </a:ext>
              </a:extLst>
            </p:cNvPr>
            <p:cNvSpPr/>
            <p:nvPr/>
          </p:nvSpPr>
          <p:spPr>
            <a:xfrm>
              <a:off x="5408000"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50" name="object 48">
              <a:extLst>
                <a:ext uri="{FF2B5EF4-FFF2-40B4-BE49-F238E27FC236}">
                  <a16:creationId xmlns:a16="http://schemas.microsoft.com/office/drawing/2014/main" id="{38E2A478-69AC-47F1-97EA-A50E1608D17D}"/>
                </a:ext>
              </a:extLst>
            </p:cNvPr>
            <p:cNvSpPr/>
            <p:nvPr/>
          </p:nvSpPr>
          <p:spPr>
            <a:xfrm>
              <a:off x="5408000"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51" name="object 49">
            <a:extLst>
              <a:ext uri="{FF2B5EF4-FFF2-40B4-BE49-F238E27FC236}">
                <a16:creationId xmlns:a16="http://schemas.microsoft.com/office/drawing/2014/main" id="{691961EF-5093-47E9-8B74-7FE042EF3532}"/>
              </a:ext>
            </a:extLst>
          </p:cNvPr>
          <p:cNvSpPr txBox="1"/>
          <p:nvPr/>
        </p:nvSpPr>
        <p:spPr>
          <a:xfrm>
            <a:off x="4789181" y="4147006"/>
            <a:ext cx="1130935" cy="193040"/>
          </a:xfrm>
          <a:prstGeom prst="rect">
            <a:avLst/>
          </a:prstGeom>
        </p:spPr>
        <p:txBody>
          <a:bodyPr vert="horz" wrap="square" lIns="0" tIns="12700" rIns="0" bIns="0" rtlCol="0">
            <a:spAutoFit/>
          </a:bodyPr>
          <a:lstStyle/>
          <a:p>
            <a:pPr marL="38100">
              <a:lnSpc>
                <a:spcPct val="100000"/>
              </a:lnSpc>
              <a:spcBef>
                <a:spcPts val="100"/>
              </a:spcBef>
              <a:tabLst>
                <a:tab pos="783590" algn="l"/>
              </a:tabLst>
            </a:pPr>
            <a:r>
              <a:rPr sz="1650" spc="7" baseline="20202" dirty="0">
                <a:latin typeface="Arial MT"/>
                <a:cs typeface="Arial MT"/>
              </a:rPr>
              <a:t>c</a:t>
            </a:r>
            <a:r>
              <a:rPr sz="700" spc="5" dirty="0">
                <a:latin typeface="Arial MT"/>
                <a:cs typeface="Arial MT"/>
              </a:rPr>
              <a:t>0,2	</a:t>
            </a: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52" name="object 50">
            <a:extLst>
              <a:ext uri="{FF2B5EF4-FFF2-40B4-BE49-F238E27FC236}">
                <a16:creationId xmlns:a16="http://schemas.microsoft.com/office/drawing/2014/main" id="{A842F1CA-E91A-485B-B79F-838D2DD776FE}"/>
              </a:ext>
            </a:extLst>
          </p:cNvPr>
          <p:cNvSpPr txBox="1"/>
          <p:nvPr/>
        </p:nvSpPr>
        <p:spPr>
          <a:xfrm>
            <a:off x="5250359" y="4062540"/>
            <a:ext cx="160655" cy="238760"/>
          </a:xfrm>
          <a:prstGeom prst="rect">
            <a:avLst/>
          </a:prstGeom>
        </p:spPr>
        <p:txBody>
          <a:bodyPr vert="horz" wrap="square" lIns="0" tIns="12700" rIns="0" bIns="0" rtlCol="0">
            <a:spAutoFit/>
          </a:bodyPr>
          <a:lstStyle/>
          <a:p>
            <a:pPr>
              <a:lnSpc>
                <a:spcPct val="100000"/>
              </a:lnSpc>
              <a:spcBef>
                <a:spcPts val="100"/>
              </a:spcBef>
            </a:pPr>
            <a:r>
              <a:rPr sz="1400" spc="-5" dirty="0">
                <a:latin typeface="Arial MT"/>
                <a:cs typeface="Arial MT"/>
              </a:rPr>
              <a:t>...</a:t>
            </a:r>
            <a:endParaRPr sz="1400">
              <a:latin typeface="Arial MT"/>
              <a:cs typeface="Arial MT"/>
            </a:endParaRPr>
          </a:p>
        </p:txBody>
      </p:sp>
      <p:grpSp>
        <p:nvGrpSpPr>
          <p:cNvPr id="53" name="object 51">
            <a:extLst>
              <a:ext uri="{FF2B5EF4-FFF2-40B4-BE49-F238E27FC236}">
                <a16:creationId xmlns:a16="http://schemas.microsoft.com/office/drawing/2014/main" id="{780C077B-6382-43CA-8684-47FFD6C0AB65}"/>
              </a:ext>
            </a:extLst>
          </p:cNvPr>
          <p:cNvGrpSpPr/>
          <p:nvPr/>
        </p:nvGrpSpPr>
        <p:grpSpPr>
          <a:xfrm>
            <a:off x="3225212" y="4426585"/>
            <a:ext cx="1653539" cy="922655"/>
            <a:chOff x="3157478" y="3187021"/>
            <a:chExt cx="1653539" cy="922655"/>
          </a:xfrm>
        </p:grpSpPr>
        <p:sp>
          <p:nvSpPr>
            <p:cNvPr id="54" name="object 52">
              <a:extLst>
                <a:ext uri="{FF2B5EF4-FFF2-40B4-BE49-F238E27FC236}">
                  <a16:creationId xmlns:a16="http://schemas.microsoft.com/office/drawing/2014/main" id="{0C2AAA41-006B-436B-8D5D-7A599D83E8A2}"/>
                </a:ext>
              </a:extLst>
            </p:cNvPr>
            <p:cNvSpPr/>
            <p:nvPr/>
          </p:nvSpPr>
          <p:spPr>
            <a:xfrm>
              <a:off x="4790349" y="3772037"/>
              <a:ext cx="0" cy="120014"/>
            </a:xfrm>
            <a:custGeom>
              <a:avLst/>
              <a:gdLst/>
              <a:ahLst/>
              <a:cxnLst/>
              <a:rect l="l" t="t" r="r" b="b"/>
              <a:pathLst>
                <a:path h="120014">
                  <a:moveTo>
                    <a:pt x="0" y="119849"/>
                  </a:moveTo>
                  <a:lnTo>
                    <a:pt x="0" y="0"/>
                  </a:lnTo>
                </a:path>
              </a:pathLst>
            </a:custGeom>
            <a:ln w="9524">
              <a:solidFill>
                <a:srgbClr val="222222"/>
              </a:solidFill>
            </a:ln>
          </p:spPr>
          <p:txBody>
            <a:bodyPr wrap="square" lIns="0" tIns="0" rIns="0" bIns="0" rtlCol="0"/>
            <a:lstStyle/>
            <a:p>
              <a:endParaRPr/>
            </a:p>
          </p:txBody>
        </p:sp>
        <p:sp>
          <p:nvSpPr>
            <p:cNvPr id="55" name="object 53">
              <a:extLst>
                <a:ext uri="{FF2B5EF4-FFF2-40B4-BE49-F238E27FC236}">
                  <a16:creationId xmlns:a16="http://schemas.microsoft.com/office/drawing/2014/main" id="{EF751176-E22A-434D-9CCC-88E941770A27}"/>
                </a:ext>
              </a:extLst>
            </p:cNvPr>
            <p:cNvSpPr/>
            <p:nvPr/>
          </p:nvSpPr>
          <p:spPr>
            <a:xfrm>
              <a:off x="4774617" y="3728811"/>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56" name="object 54">
              <a:extLst>
                <a:ext uri="{FF2B5EF4-FFF2-40B4-BE49-F238E27FC236}">
                  <a16:creationId xmlns:a16="http://schemas.microsoft.com/office/drawing/2014/main" id="{E898A32E-D49D-4E47-A062-929397F8CB9E}"/>
                </a:ext>
              </a:extLst>
            </p:cNvPr>
            <p:cNvSpPr/>
            <p:nvPr/>
          </p:nvSpPr>
          <p:spPr>
            <a:xfrm>
              <a:off x="4774617" y="3728811"/>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57" name="object 55">
              <a:extLst>
                <a:ext uri="{FF2B5EF4-FFF2-40B4-BE49-F238E27FC236}">
                  <a16:creationId xmlns:a16="http://schemas.microsoft.com/office/drawing/2014/main" id="{3217094F-A66E-409B-9A4E-8DB27A2C07FE}"/>
                </a:ext>
              </a:extLst>
            </p:cNvPr>
            <p:cNvSpPr/>
            <p:nvPr/>
          </p:nvSpPr>
          <p:spPr>
            <a:xfrm>
              <a:off x="3162240" y="3191784"/>
              <a:ext cx="526415" cy="897255"/>
            </a:xfrm>
            <a:custGeom>
              <a:avLst/>
              <a:gdLst/>
              <a:ahLst/>
              <a:cxnLst/>
              <a:rect l="l" t="t" r="r" b="b"/>
              <a:pathLst>
                <a:path w="526414" h="897254">
                  <a:moveTo>
                    <a:pt x="0" y="0"/>
                  </a:moveTo>
                  <a:lnTo>
                    <a:pt x="291529" y="0"/>
                  </a:lnTo>
                  <a:lnTo>
                    <a:pt x="291529" y="896999"/>
                  </a:lnTo>
                  <a:lnTo>
                    <a:pt x="526049" y="896999"/>
                  </a:lnTo>
                </a:path>
              </a:pathLst>
            </a:custGeom>
            <a:ln w="9524">
              <a:solidFill>
                <a:srgbClr val="222222"/>
              </a:solidFill>
            </a:ln>
          </p:spPr>
          <p:txBody>
            <a:bodyPr wrap="square" lIns="0" tIns="0" rIns="0" bIns="0" rtlCol="0"/>
            <a:lstStyle/>
            <a:p>
              <a:endParaRPr/>
            </a:p>
          </p:txBody>
        </p:sp>
        <p:sp>
          <p:nvSpPr>
            <p:cNvPr id="58" name="object 56">
              <a:extLst>
                <a:ext uri="{FF2B5EF4-FFF2-40B4-BE49-F238E27FC236}">
                  <a16:creationId xmlns:a16="http://schemas.microsoft.com/office/drawing/2014/main" id="{77B5E4A1-5B2B-49C4-A329-5159E60CF885}"/>
                </a:ext>
              </a:extLst>
            </p:cNvPr>
            <p:cNvSpPr/>
            <p:nvPr/>
          </p:nvSpPr>
          <p:spPr>
            <a:xfrm>
              <a:off x="3688290" y="4073051"/>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59" name="object 57">
              <a:extLst>
                <a:ext uri="{FF2B5EF4-FFF2-40B4-BE49-F238E27FC236}">
                  <a16:creationId xmlns:a16="http://schemas.microsoft.com/office/drawing/2014/main" id="{F8BEFCA1-16AE-4931-A100-D7628DFAF222}"/>
                </a:ext>
              </a:extLst>
            </p:cNvPr>
            <p:cNvSpPr/>
            <p:nvPr/>
          </p:nvSpPr>
          <p:spPr>
            <a:xfrm>
              <a:off x="3688290" y="4073051"/>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spTree>
    <p:extLst>
      <p:ext uri="{BB962C8B-B14F-4D97-AF65-F5344CB8AC3E}">
        <p14:creationId xmlns:p14="http://schemas.microsoft.com/office/powerpoint/2010/main" val="2693227974"/>
      </p:ext>
    </p:extLst>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9F121-71EB-4960-B8E0-9D0C4E06E9BA}"/>
              </a:ext>
            </a:extLst>
          </p:cNvPr>
          <p:cNvSpPr>
            <a:spLocks noGrp="1"/>
          </p:cNvSpPr>
          <p:nvPr>
            <p:ph type="title"/>
          </p:nvPr>
        </p:nvSpPr>
        <p:spPr/>
        <p:txBody>
          <a:bodyPr/>
          <a:lstStyle/>
          <a:p>
            <a:r>
              <a:rPr lang="en-US" altLang="zh-CN" spc="-5" dirty="0"/>
              <a:t>Image</a:t>
            </a:r>
            <a:r>
              <a:rPr lang="en-US" altLang="zh-CN" spc="-35" dirty="0"/>
              <a:t> </a:t>
            </a:r>
            <a:r>
              <a:rPr lang="en-US" altLang="zh-CN" spc="-5" dirty="0"/>
              <a:t>Captioning</a:t>
            </a:r>
            <a:r>
              <a:rPr lang="en-US" altLang="zh-CN" spc="-30" dirty="0"/>
              <a:t> </a:t>
            </a:r>
            <a:r>
              <a:rPr lang="en-US" altLang="zh-CN" spc="-5" dirty="0"/>
              <a:t>using</a:t>
            </a:r>
            <a:r>
              <a:rPr lang="en-US" altLang="zh-CN" spc="10" dirty="0"/>
              <a:t> </a:t>
            </a:r>
            <a:r>
              <a:rPr lang="en-US" altLang="zh-CN" spc="-10" dirty="0">
                <a:solidFill>
                  <a:srgbClr val="FF0000"/>
                </a:solidFill>
              </a:rPr>
              <a:t>Transformers</a:t>
            </a:r>
            <a:endParaRPr lang="zh-CN" altLang="en-US" dirty="0"/>
          </a:p>
        </p:txBody>
      </p:sp>
      <p:sp>
        <p:nvSpPr>
          <p:cNvPr id="3" name="内容占位符 2">
            <a:extLst>
              <a:ext uri="{FF2B5EF4-FFF2-40B4-BE49-F238E27FC236}">
                <a16:creationId xmlns:a16="http://schemas.microsoft.com/office/drawing/2014/main" id="{74CDA462-7378-4F5A-8B73-E6D1BC621A29}"/>
              </a:ext>
            </a:extLst>
          </p:cNvPr>
          <p:cNvSpPr>
            <a:spLocks noGrp="1"/>
          </p:cNvSpPr>
          <p:nvPr>
            <p:ph idx="1"/>
          </p:nvPr>
        </p:nvSpPr>
        <p:spPr/>
        <p:txBody>
          <a:bodyPr/>
          <a:lstStyle/>
          <a:p>
            <a:r>
              <a:rPr lang="en-US" altLang="zh-CN" b="1" dirty="0"/>
              <a:t>Input:</a:t>
            </a:r>
            <a:r>
              <a:rPr lang="en-US" altLang="zh-CN" dirty="0"/>
              <a:t> Image I</a:t>
            </a:r>
          </a:p>
          <a:p>
            <a:r>
              <a:rPr lang="en-US" altLang="zh-CN" b="1" dirty="0"/>
              <a:t>Output: </a:t>
            </a:r>
            <a:r>
              <a:rPr lang="en-US" altLang="zh-CN" dirty="0"/>
              <a:t>Sequence y = y</a:t>
            </a:r>
            <a:r>
              <a:rPr lang="en-US" altLang="zh-CN" sz="1000" dirty="0"/>
              <a:t>1</a:t>
            </a:r>
            <a:r>
              <a:rPr lang="en-US" altLang="zh-CN" dirty="0"/>
              <a:t> , y</a:t>
            </a:r>
            <a:r>
              <a:rPr lang="en-US" altLang="zh-CN" sz="1000" dirty="0"/>
              <a:t>2</a:t>
            </a:r>
            <a:r>
              <a:rPr lang="en-US" altLang="zh-CN" dirty="0"/>
              <a:t>,..., </a:t>
            </a:r>
            <a:r>
              <a:rPr lang="en-US" altLang="zh-CN" dirty="0" err="1"/>
              <a:t>y</a:t>
            </a:r>
            <a:r>
              <a:rPr lang="en-US" altLang="zh-CN" sz="1000" dirty="0" err="1"/>
              <a:t>T</a:t>
            </a:r>
            <a:endParaRPr lang="en-US" altLang="zh-CN" sz="1000" dirty="0"/>
          </a:p>
          <a:p>
            <a:pPr marL="0" indent="0">
              <a:buNone/>
            </a:pPr>
            <a:endParaRPr lang="zh-CN" altLang="en-US" dirty="0"/>
          </a:p>
        </p:txBody>
      </p:sp>
      <p:sp>
        <p:nvSpPr>
          <p:cNvPr id="4" name="object 2">
            <a:extLst>
              <a:ext uri="{FF2B5EF4-FFF2-40B4-BE49-F238E27FC236}">
                <a16:creationId xmlns:a16="http://schemas.microsoft.com/office/drawing/2014/main" id="{05E330F1-0B88-4D39-8CE5-3788BB2AC014}"/>
              </a:ext>
            </a:extLst>
          </p:cNvPr>
          <p:cNvSpPr txBox="1"/>
          <p:nvPr/>
        </p:nvSpPr>
        <p:spPr>
          <a:xfrm>
            <a:off x="216609" y="5007477"/>
            <a:ext cx="1259840"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Arial MT"/>
                <a:cs typeface="Arial MT"/>
              </a:rPr>
              <a:t>Extract </a:t>
            </a:r>
            <a:r>
              <a:rPr sz="1400" dirty="0">
                <a:latin typeface="Arial MT"/>
                <a:cs typeface="Arial MT"/>
              </a:rPr>
              <a:t>spatial </a:t>
            </a:r>
            <a:r>
              <a:rPr sz="1400" spc="5" dirty="0">
                <a:latin typeface="Arial MT"/>
                <a:cs typeface="Arial MT"/>
              </a:rPr>
              <a:t> </a:t>
            </a:r>
            <a:r>
              <a:rPr sz="1400" spc="-5" dirty="0">
                <a:latin typeface="Arial MT"/>
                <a:cs typeface="Arial MT"/>
              </a:rPr>
              <a:t>features from </a:t>
            </a:r>
            <a:r>
              <a:rPr sz="1400" dirty="0">
                <a:latin typeface="Arial MT"/>
                <a:cs typeface="Arial MT"/>
              </a:rPr>
              <a:t>a </a:t>
            </a:r>
            <a:r>
              <a:rPr sz="1400" spc="-375" dirty="0">
                <a:latin typeface="Arial MT"/>
                <a:cs typeface="Arial MT"/>
              </a:rPr>
              <a:t> </a:t>
            </a:r>
            <a:r>
              <a:rPr sz="1400" spc="-5" dirty="0">
                <a:latin typeface="Arial MT"/>
                <a:cs typeface="Arial MT"/>
              </a:rPr>
              <a:t>pretrained</a:t>
            </a:r>
            <a:r>
              <a:rPr sz="1400" spc="-90" dirty="0">
                <a:latin typeface="Arial MT"/>
                <a:cs typeface="Arial MT"/>
              </a:rPr>
              <a:t> </a:t>
            </a:r>
            <a:r>
              <a:rPr sz="1400" spc="-5" dirty="0">
                <a:latin typeface="Arial MT"/>
                <a:cs typeface="Arial MT"/>
              </a:rPr>
              <a:t>CNN</a:t>
            </a:r>
            <a:endParaRPr sz="1400">
              <a:latin typeface="Arial MT"/>
              <a:cs typeface="Arial MT"/>
            </a:endParaRPr>
          </a:p>
        </p:txBody>
      </p:sp>
      <p:pic>
        <p:nvPicPr>
          <p:cNvPr id="6" name="object 4">
            <a:extLst>
              <a:ext uri="{FF2B5EF4-FFF2-40B4-BE49-F238E27FC236}">
                <a16:creationId xmlns:a16="http://schemas.microsoft.com/office/drawing/2014/main" id="{4C7B22B9-1600-4DE9-A8A5-94134CE7E28A}"/>
              </a:ext>
            </a:extLst>
          </p:cNvPr>
          <p:cNvPicPr/>
          <p:nvPr/>
        </p:nvPicPr>
        <p:blipFill>
          <a:blip r:embed="rId3" cstate="print"/>
          <a:stretch>
            <a:fillRect/>
          </a:stretch>
        </p:blipFill>
        <p:spPr>
          <a:xfrm>
            <a:off x="219783" y="4164413"/>
            <a:ext cx="971999" cy="687048"/>
          </a:xfrm>
          <a:prstGeom prst="rect">
            <a:avLst/>
          </a:prstGeom>
        </p:spPr>
      </p:pic>
      <p:grpSp>
        <p:nvGrpSpPr>
          <p:cNvPr id="7" name="object 5">
            <a:extLst>
              <a:ext uri="{FF2B5EF4-FFF2-40B4-BE49-F238E27FC236}">
                <a16:creationId xmlns:a16="http://schemas.microsoft.com/office/drawing/2014/main" id="{2DB65058-E62E-4FCA-95EC-E0156D41416F}"/>
              </a:ext>
            </a:extLst>
          </p:cNvPr>
          <p:cNvGrpSpPr/>
          <p:nvPr/>
        </p:nvGrpSpPr>
        <p:grpSpPr>
          <a:xfrm>
            <a:off x="1275534" y="3987976"/>
            <a:ext cx="840740" cy="1040130"/>
            <a:chOff x="1207800" y="2748412"/>
            <a:chExt cx="840740" cy="1040130"/>
          </a:xfrm>
        </p:grpSpPr>
        <p:sp>
          <p:nvSpPr>
            <p:cNvPr id="8" name="object 6">
              <a:extLst>
                <a:ext uri="{FF2B5EF4-FFF2-40B4-BE49-F238E27FC236}">
                  <a16:creationId xmlns:a16="http://schemas.microsoft.com/office/drawing/2014/main" id="{24E10C22-3D80-456A-9D44-20A95833D5AC}"/>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solidFill>
              <a:srgbClr val="CCCCCC"/>
            </a:solidFill>
          </p:spPr>
          <p:txBody>
            <a:bodyPr wrap="square" lIns="0" tIns="0" rIns="0" bIns="0" rtlCol="0"/>
            <a:lstStyle/>
            <a:p>
              <a:endParaRPr/>
            </a:p>
          </p:txBody>
        </p:sp>
        <p:sp>
          <p:nvSpPr>
            <p:cNvPr id="9" name="object 7">
              <a:extLst>
                <a:ext uri="{FF2B5EF4-FFF2-40B4-BE49-F238E27FC236}">
                  <a16:creationId xmlns:a16="http://schemas.microsoft.com/office/drawing/2014/main" id="{D2AC0925-D14F-461E-97CB-8569EA5E4DF9}"/>
                </a:ext>
              </a:extLst>
            </p:cNvPr>
            <p:cNvSpPr/>
            <p:nvPr/>
          </p:nvSpPr>
          <p:spPr>
            <a:xfrm>
              <a:off x="1212562" y="2753174"/>
              <a:ext cx="831215" cy="1030605"/>
            </a:xfrm>
            <a:custGeom>
              <a:avLst/>
              <a:gdLst/>
              <a:ahLst/>
              <a:cxnLst/>
              <a:rect l="l" t="t" r="r" b="b"/>
              <a:pathLst>
                <a:path w="831214" h="1030604">
                  <a:moveTo>
                    <a:pt x="0" y="1030399"/>
                  </a:moveTo>
                  <a:lnTo>
                    <a:pt x="0" y="0"/>
                  </a:lnTo>
                  <a:lnTo>
                    <a:pt x="830774" y="206079"/>
                  </a:lnTo>
                  <a:lnTo>
                    <a:pt x="830774" y="824319"/>
                  </a:lnTo>
                  <a:lnTo>
                    <a:pt x="0" y="1030399"/>
                  </a:lnTo>
                  <a:close/>
                </a:path>
              </a:pathLst>
            </a:custGeom>
            <a:ln w="9524">
              <a:solidFill>
                <a:srgbClr val="666666"/>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1F133219-D52B-47FF-8376-50496C2CC1FD}"/>
              </a:ext>
            </a:extLst>
          </p:cNvPr>
          <p:cNvSpPr txBox="1"/>
          <p:nvPr/>
        </p:nvSpPr>
        <p:spPr>
          <a:xfrm>
            <a:off x="1353322" y="4341454"/>
            <a:ext cx="57594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CNN</a:t>
            </a:r>
            <a:endParaRPr sz="2000">
              <a:latin typeface="Arial MT"/>
              <a:cs typeface="Arial MT"/>
            </a:endParaRPr>
          </a:p>
        </p:txBody>
      </p:sp>
      <p:sp>
        <p:nvSpPr>
          <p:cNvPr id="11" name="object 9">
            <a:extLst>
              <a:ext uri="{FF2B5EF4-FFF2-40B4-BE49-F238E27FC236}">
                <a16:creationId xmlns:a16="http://schemas.microsoft.com/office/drawing/2014/main" id="{52AEFB24-6803-40F3-AE75-3FD6F8C7CF27}"/>
              </a:ext>
            </a:extLst>
          </p:cNvPr>
          <p:cNvSpPr txBox="1"/>
          <p:nvPr/>
        </p:nvSpPr>
        <p:spPr>
          <a:xfrm>
            <a:off x="2075875" y="4978152"/>
            <a:ext cx="824865" cy="452120"/>
          </a:xfrm>
          <a:prstGeom prst="rect">
            <a:avLst/>
          </a:prstGeom>
        </p:spPr>
        <p:txBody>
          <a:bodyPr vert="horz" wrap="square" lIns="0" tIns="12700" rIns="0" bIns="0" rtlCol="0">
            <a:spAutoFit/>
          </a:bodyPr>
          <a:lstStyle/>
          <a:p>
            <a:pPr marL="12700" marR="5080" indent="24130">
              <a:lnSpc>
                <a:spcPct val="100000"/>
              </a:lnSpc>
              <a:spcBef>
                <a:spcPts val="100"/>
              </a:spcBef>
            </a:pPr>
            <a:r>
              <a:rPr sz="1400" spc="-5" dirty="0">
                <a:latin typeface="Arial MT"/>
                <a:cs typeface="Arial MT"/>
              </a:rPr>
              <a:t>Features: </a:t>
            </a:r>
            <a:r>
              <a:rPr sz="1400" spc="-375" dirty="0">
                <a:latin typeface="Arial MT"/>
                <a:cs typeface="Arial MT"/>
              </a:rPr>
              <a:t> </a:t>
            </a:r>
            <a:r>
              <a:rPr sz="1400" dirty="0">
                <a:latin typeface="Arial MT"/>
                <a:cs typeface="Arial MT"/>
              </a:rPr>
              <a:t>H</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W</a:t>
            </a:r>
            <a:r>
              <a:rPr sz="1400" spc="-30" dirty="0">
                <a:latin typeface="Arial MT"/>
                <a:cs typeface="Arial MT"/>
              </a:rPr>
              <a:t> </a:t>
            </a:r>
            <a:r>
              <a:rPr sz="1400" dirty="0">
                <a:latin typeface="Arial MT"/>
                <a:cs typeface="Arial MT"/>
              </a:rPr>
              <a:t>x</a:t>
            </a:r>
            <a:r>
              <a:rPr sz="1400" spc="-30" dirty="0">
                <a:latin typeface="Arial MT"/>
                <a:cs typeface="Arial MT"/>
              </a:rPr>
              <a:t> </a:t>
            </a:r>
            <a:r>
              <a:rPr sz="1400" dirty="0">
                <a:latin typeface="Arial MT"/>
                <a:cs typeface="Arial MT"/>
              </a:rPr>
              <a:t>D</a:t>
            </a:r>
            <a:endParaRPr sz="1400">
              <a:latin typeface="Arial MT"/>
              <a:cs typeface="Arial MT"/>
            </a:endParaRPr>
          </a:p>
        </p:txBody>
      </p:sp>
      <p:graphicFrame>
        <p:nvGraphicFramePr>
          <p:cNvPr id="12" name="object 10">
            <a:extLst>
              <a:ext uri="{FF2B5EF4-FFF2-40B4-BE49-F238E27FC236}">
                <a16:creationId xmlns:a16="http://schemas.microsoft.com/office/drawing/2014/main" id="{3251A65E-FDD2-4E00-B746-F2D616CBB656}"/>
              </a:ext>
            </a:extLst>
          </p:cNvPr>
          <p:cNvGraphicFramePr>
            <a:graphicFrameLocks noGrp="1"/>
          </p:cNvGraphicFramePr>
          <p:nvPr/>
        </p:nvGraphicFramePr>
        <p:xfrm>
          <a:off x="2179294" y="3989055"/>
          <a:ext cx="955674" cy="946646"/>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308609">
                  <a:extLst>
                    <a:ext uri="{9D8B030D-6E8A-4147-A177-3AD203B41FA5}">
                      <a16:colId xmlns:a16="http://schemas.microsoft.com/office/drawing/2014/main" val="20002"/>
                    </a:ext>
                  </a:extLst>
                </a:gridCol>
              </a:tblGrid>
              <a:tr h="316992">
                <a:tc>
                  <a:txBody>
                    <a:bodyPr/>
                    <a:lstStyle/>
                    <a:p>
                      <a:pPr marL="13335" algn="ctr">
                        <a:lnSpc>
                          <a:spcPct val="100000"/>
                        </a:lnSpc>
                        <a:spcBef>
                          <a:spcPts val="885"/>
                        </a:spcBef>
                      </a:pPr>
                      <a:r>
                        <a:rPr sz="1800" spc="-7" baseline="20833" dirty="0">
                          <a:latin typeface="Arial MT"/>
                          <a:cs typeface="Arial MT"/>
                        </a:rPr>
                        <a:t>z</a:t>
                      </a:r>
                      <a:r>
                        <a:rPr sz="800" spc="-5" dirty="0">
                          <a:latin typeface="Arial MT"/>
                          <a:cs typeface="Arial MT"/>
                        </a:rPr>
                        <a:t>0,0</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885"/>
                        </a:spcBef>
                      </a:pPr>
                      <a:r>
                        <a:rPr sz="1800" spc="-7" baseline="20833" dirty="0">
                          <a:latin typeface="Arial MT"/>
                          <a:cs typeface="Arial MT"/>
                        </a:rPr>
                        <a:t>z</a:t>
                      </a:r>
                      <a:r>
                        <a:rPr sz="800" spc="-5" dirty="0">
                          <a:latin typeface="Arial MT"/>
                          <a:cs typeface="Arial MT"/>
                        </a:rPr>
                        <a:t>0,1</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885"/>
                        </a:spcBef>
                      </a:pPr>
                      <a:r>
                        <a:rPr sz="1800" spc="-7" baseline="20833" dirty="0">
                          <a:latin typeface="Arial MT"/>
                          <a:cs typeface="Arial MT"/>
                        </a:rPr>
                        <a:t>z</a:t>
                      </a:r>
                      <a:r>
                        <a:rPr sz="800" spc="-5" dirty="0">
                          <a:latin typeface="Arial MT"/>
                          <a:cs typeface="Arial MT"/>
                        </a:rPr>
                        <a:t>0,2</a:t>
                      </a:r>
                      <a:endParaRPr sz="800">
                        <a:latin typeface="Arial MT"/>
                        <a:cs typeface="Arial MT"/>
                      </a:endParaRPr>
                    </a:p>
                  </a:txBody>
                  <a:tcPr marL="0" marR="0" marT="112395" marB="0">
                    <a:lnL w="9525">
                      <a:solidFill>
                        <a:srgbClr val="666666"/>
                      </a:solidFill>
                      <a:prstDash val="solid"/>
                    </a:lnL>
                    <a:lnR w="9525">
                      <a:solidFill>
                        <a:srgbClr val="666666"/>
                      </a:solidFill>
                      <a:prstDash val="solid"/>
                    </a:lnR>
                    <a:lnT w="9525">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0"/>
                  </a:ext>
                </a:extLst>
              </a:tr>
              <a:tr h="314637">
                <a:tc>
                  <a:txBody>
                    <a:bodyPr/>
                    <a:lstStyle/>
                    <a:p>
                      <a:pPr marL="13335" algn="ctr">
                        <a:lnSpc>
                          <a:spcPct val="100000"/>
                        </a:lnSpc>
                        <a:spcBef>
                          <a:spcPts val="790"/>
                        </a:spcBef>
                      </a:pPr>
                      <a:r>
                        <a:rPr sz="1800" spc="-7" baseline="20833" dirty="0">
                          <a:latin typeface="Arial MT"/>
                          <a:cs typeface="Arial MT"/>
                        </a:rPr>
                        <a:t>z</a:t>
                      </a:r>
                      <a:r>
                        <a:rPr sz="800" spc="-5" dirty="0">
                          <a:latin typeface="Arial MT"/>
                          <a:cs typeface="Arial MT"/>
                        </a:rPr>
                        <a:t>1,0</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L="13970" algn="ctr">
                        <a:lnSpc>
                          <a:spcPct val="100000"/>
                        </a:lnSpc>
                        <a:spcBef>
                          <a:spcPts val="790"/>
                        </a:spcBef>
                      </a:pPr>
                      <a:r>
                        <a:rPr sz="1800" spc="-7" baseline="20833" dirty="0">
                          <a:latin typeface="Arial MT"/>
                          <a:cs typeface="Arial MT"/>
                        </a:rPr>
                        <a:t>z</a:t>
                      </a:r>
                      <a:r>
                        <a:rPr sz="800" spc="-5" dirty="0">
                          <a:latin typeface="Arial MT"/>
                          <a:cs typeface="Arial MT"/>
                        </a:rPr>
                        <a:t>1,1</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tc>
                  <a:txBody>
                    <a:bodyPr/>
                    <a:lstStyle/>
                    <a:p>
                      <a:pPr marR="8255" algn="r">
                        <a:lnSpc>
                          <a:spcPct val="100000"/>
                        </a:lnSpc>
                        <a:spcBef>
                          <a:spcPts val="790"/>
                        </a:spcBef>
                      </a:pPr>
                      <a:r>
                        <a:rPr sz="1800" spc="-7" baseline="20833" dirty="0">
                          <a:latin typeface="Arial MT"/>
                          <a:cs typeface="Arial MT"/>
                        </a:rPr>
                        <a:t>z</a:t>
                      </a:r>
                      <a:r>
                        <a:rPr sz="800" spc="-5" dirty="0">
                          <a:latin typeface="Arial MT"/>
                          <a:cs typeface="Arial MT"/>
                        </a:rPr>
                        <a:t>1,2</a:t>
                      </a:r>
                      <a:endParaRPr sz="800">
                        <a:latin typeface="Arial MT"/>
                        <a:cs typeface="Arial MT"/>
                      </a:endParaRPr>
                    </a:p>
                  </a:txBody>
                  <a:tcPr marL="0" marR="0" marT="100330" marB="0">
                    <a:lnL w="9525">
                      <a:solidFill>
                        <a:srgbClr val="666666"/>
                      </a:solidFill>
                      <a:prstDash val="solid"/>
                    </a:lnL>
                    <a:lnR w="9525">
                      <a:solidFill>
                        <a:srgbClr val="666666"/>
                      </a:solidFill>
                      <a:prstDash val="solid"/>
                    </a:lnR>
                    <a:lnT w="19050">
                      <a:solidFill>
                        <a:srgbClr val="666666"/>
                      </a:solidFill>
                      <a:prstDash val="solid"/>
                    </a:lnT>
                    <a:lnB w="19050">
                      <a:solidFill>
                        <a:srgbClr val="666666"/>
                      </a:solidFill>
                      <a:prstDash val="solid"/>
                    </a:lnB>
                    <a:solidFill>
                      <a:srgbClr val="B4A7D6"/>
                    </a:solidFill>
                  </a:tcPr>
                </a:tc>
                <a:extLst>
                  <a:ext uri="{0D108BD9-81ED-4DB2-BD59-A6C34878D82A}">
                    <a16:rowId xmlns:a16="http://schemas.microsoft.com/office/drawing/2014/main" val="10001"/>
                  </a:ext>
                </a:extLst>
              </a:tr>
              <a:tr h="315017">
                <a:tc>
                  <a:txBody>
                    <a:bodyPr/>
                    <a:lstStyle/>
                    <a:p>
                      <a:pPr marL="13335" algn="ctr">
                        <a:lnSpc>
                          <a:spcPct val="100000"/>
                        </a:lnSpc>
                        <a:spcBef>
                          <a:spcPts val="710"/>
                        </a:spcBef>
                      </a:pPr>
                      <a:r>
                        <a:rPr sz="1800" spc="-7" baseline="20833" dirty="0">
                          <a:latin typeface="Arial MT"/>
                          <a:cs typeface="Arial MT"/>
                        </a:rPr>
                        <a:t>z</a:t>
                      </a:r>
                      <a:r>
                        <a:rPr sz="800" spc="-5" dirty="0">
                          <a:latin typeface="Arial MT"/>
                          <a:cs typeface="Arial MT"/>
                        </a:rPr>
                        <a:t>2,0</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L="13970" algn="ctr">
                        <a:lnSpc>
                          <a:spcPct val="100000"/>
                        </a:lnSpc>
                        <a:spcBef>
                          <a:spcPts val="710"/>
                        </a:spcBef>
                      </a:pPr>
                      <a:r>
                        <a:rPr sz="1800" spc="-7" baseline="20833" dirty="0">
                          <a:latin typeface="Arial MT"/>
                          <a:cs typeface="Arial MT"/>
                        </a:rPr>
                        <a:t>z</a:t>
                      </a:r>
                      <a:r>
                        <a:rPr sz="800" spc="-5" dirty="0">
                          <a:latin typeface="Arial MT"/>
                          <a:cs typeface="Arial MT"/>
                        </a:rPr>
                        <a:t>2,1</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tc>
                  <a:txBody>
                    <a:bodyPr/>
                    <a:lstStyle/>
                    <a:p>
                      <a:pPr marR="8255" algn="r">
                        <a:lnSpc>
                          <a:spcPct val="100000"/>
                        </a:lnSpc>
                        <a:spcBef>
                          <a:spcPts val="710"/>
                        </a:spcBef>
                      </a:pPr>
                      <a:r>
                        <a:rPr sz="1800" spc="-7" baseline="20833" dirty="0">
                          <a:latin typeface="Arial MT"/>
                          <a:cs typeface="Arial MT"/>
                        </a:rPr>
                        <a:t>z</a:t>
                      </a:r>
                      <a:r>
                        <a:rPr sz="800" spc="-5" dirty="0">
                          <a:latin typeface="Arial MT"/>
                          <a:cs typeface="Arial MT"/>
                        </a:rPr>
                        <a:t>2,2</a:t>
                      </a:r>
                      <a:endParaRPr sz="800">
                        <a:latin typeface="Arial MT"/>
                        <a:cs typeface="Arial MT"/>
                      </a:endParaRPr>
                    </a:p>
                  </a:txBody>
                  <a:tcPr marL="0" marR="0" marT="90170" marB="0">
                    <a:lnL w="9525">
                      <a:solidFill>
                        <a:srgbClr val="666666"/>
                      </a:solidFill>
                      <a:prstDash val="solid"/>
                    </a:lnL>
                    <a:lnR w="9525">
                      <a:solidFill>
                        <a:srgbClr val="666666"/>
                      </a:solidFill>
                      <a:prstDash val="solid"/>
                    </a:lnR>
                    <a:lnT w="19050">
                      <a:solidFill>
                        <a:srgbClr val="666666"/>
                      </a:solidFill>
                      <a:prstDash val="solid"/>
                    </a:lnT>
                    <a:lnB w="9525">
                      <a:solidFill>
                        <a:srgbClr val="666666"/>
                      </a:solidFill>
                      <a:prstDash val="solid"/>
                    </a:lnB>
                    <a:solidFill>
                      <a:srgbClr val="B4A7D6"/>
                    </a:solidFill>
                  </a:tcPr>
                </a:tc>
                <a:extLst>
                  <a:ext uri="{0D108BD9-81ED-4DB2-BD59-A6C34878D82A}">
                    <a16:rowId xmlns:a16="http://schemas.microsoft.com/office/drawing/2014/main" val="10002"/>
                  </a:ext>
                </a:extLst>
              </a:tr>
            </a:tbl>
          </a:graphicData>
        </a:graphic>
      </p:graphicFrame>
      <p:grpSp>
        <p:nvGrpSpPr>
          <p:cNvPr id="18" name="object 16">
            <a:extLst>
              <a:ext uri="{FF2B5EF4-FFF2-40B4-BE49-F238E27FC236}">
                <a16:creationId xmlns:a16="http://schemas.microsoft.com/office/drawing/2014/main" id="{FD28B4EE-1E51-4D8A-84F8-DB2AC2545ACD}"/>
              </a:ext>
            </a:extLst>
          </p:cNvPr>
          <p:cNvGrpSpPr/>
          <p:nvPr/>
        </p:nvGrpSpPr>
        <p:grpSpPr>
          <a:xfrm>
            <a:off x="4725121" y="5162951"/>
            <a:ext cx="403860" cy="323850"/>
            <a:chOff x="4657387" y="3923387"/>
            <a:chExt cx="403860" cy="323850"/>
          </a:xfrm>
        </p:grpSpPr>
        <p:sp>
          <p:nvSpPr>
            <p:cNvPr id="19" name="object 17">
              <a:extLst>
                <a:ext uri="{FF2B5EF4-FFF2-40B4-BE49-F238E27FC236}">
                  <a16:creationId xmlns:a16="http://schemas.microsoft.com/office/drawing/2014/main" id="{24014857-6957-49DE-AE58-FA6514E72921}"/>
                </a:ext>
              </a:extLst>
            </p:cNvPr>
            <p:cNvSpPr/>
            <p:nvPr/>
          </p:nvSpPr>
          <p:spPr>
            <a:xfrm>
              <a:off x="4662149"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0" name="object 18">
              <a:extLst>
                <a:ext uri="{FF2B5EF4-FFF2-40B4-BE49-F238E27FC236}">
                  <a16:creationId xmlns:a16="http://schemas.microsoft.com/office/drawing/2014/main" id="{AE5D9D43-D680-4E2D-BA9C-B0359597FBF8}"/>
                </a:ext>
              </a:extLst>
            </p:cNvPr>
            <p:cNvSpPr/>
            <p:nvPr/>
          </p:nvSpPr>
          <p:spPr>
            <a:xfrm>
              <a:off x="4662149"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1" name="object 19">
            <a:extLst>
              <a:ext uri="{FF2B5EF4-FFF2-40B4-BE49-F238E27FC236}">
                <a16:creationId xmlns:a16="http://schemas.microsoft.com/office/drawing/2014/main" id="{B037DEDE-CC30-4363-82E3-4C5B8D03D0DD}"/>
              </a:ext>
            </a:extLst>
          </p:cNvPr>
          <p:cNvSpPr txBox="1"/>
          <p:nvPr/>
        </p:nvSpPr>
        <p:spPr>
          <a:xfrm>
            <a:off x="4789181" y="5274893"/>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0,2</a:t>
            </a:r>
            <a:endParaRPr sz="700">
              <a:latin typeface="Arial MT"/>
              <a:cs typeface="Arial MT"/>
            </a:endParaRPr>
          </a:p>
        </p:txBody>
      </p:sp>
      <p:grpSp>
        <p:nvGrpSpPr>
          <p:cNvPr id="22" name="object 20">
            <a:extLst>
              <a:ext uri="{FF2B5EF4-FFF2-40B4-BE49-F238E27FC236}">
                <a16:creationId xmlns:a16="http://schemas.microsoft.com/office/drawing/2014/main" id="{B2999291-EFAD-438D-8067-745601B8A55B}"/>
              </a:ext>
            </a:extLst>
          </p:cNvPr>
          <p:cNvGrpSpPr/>
          <p:nvPr/>
        </p:nvGrpSpPr>
        <p:grpSpPr>
          <a:xfrm>
            <a:off x="4290383" y="5162951"/>
            <a:ext cx="403860" cy="323850"/>
            <a:chOff x="4222649" y="3923387"/>
            <a:chExt cx="403860" cy="323850"/>
          </a:xfrm>
        </p:grpSpPr>
        <p:sp>
          <p:nvSpPr>
            <p:cNvPr id="23" name="object 21">
              <a:extLst>
                <a:ext uri="{FF2B5EF4-FFF2-40B4-BE49-F238E27FC236}">
                  <a16:creationId xmlns:a16="http://schemas.microsoft.com/office/drawing/2014/main" id="{429E4C6A-D54C-45BD-B8B9-DEAE17749CBD}"/>
                </a:ext>
              </a:extLst>
            </p:cNvPr>
            <p:cNvSpPr/>
            <p:nvPr/>
          </p:nvSpPr>
          <p:spPr>
            <a:xfrm>
              <a:off x="4227412"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4" name="object 22">
              <a:extLst>
                <a:ext uri="{FF2B5EF4-FFF2-40B4-BE49-F238E27FC236}">
                  <a16:creationId xmlns:a16="http://schemas.microsoft.com/office/drawing/2014/main" id="{E1DA9D04-17D8-4833-9AE9-BB497A8CB453}"/>
                </a:ext>
              </a:extLst>
            </p:cNvPr>
            <p:cNvSpPr/>
            <p:nvPr/>
          </p:nvSpPr>
          <p:spPr>
            <a:xfrm>
              <a:off x="4227412"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5" name="object 23">
            <a:extLst>
              <a:ext uri="{FF2B5EF4-FFF2-40B4-BE49-F238E27FC236}">
                <a16:creationId xmlns:a16="http://schemas.microsoft.com/office/drawing/2014/main" id="{065795D1-D1E5-4374-82DD-7C1CD7359CAC}"/>
              </a:ext>
            </a:extLst>
          </p:cNvPr>
          <p:cNvSpPr txBox="1"/>
          <p:nvPr/>
        </p:nvSpPr>
        <p:spPr>
          <a:xfrm>
            <a:off x="4354443" y="5274893"/>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0,1</a:t>
            </a:r>
            <a:endParaRPr sz="700">
              <a:latin typeface="Arial MT"/>
              <a:cs typeface="Arial MT"/>
            </a:endParaRPr>
          </a:p>
        </p:txBody>
      </p:sp>
      <p:grpSp>
        <p:nvGrpSpPr>
          <p:cNvPr id="26" name="object 24">
            <a:extLst>
              <a:ext uri="{FF2B5EF4-FFF2-40B4-BE49-F238E27FC236}">
                <a16:creationId xmlns:a16="http://schemas.microsoft.com/office/drawing/2014/main" id="{E2BC12C2-F63A-4A0D-A2BF-5E0C3BC5C85A}"/>
              </a:ext>
            </a:extLst>
          </p:cNvPr>
          <p:cNvGrpSpPr/>
          <p:nvPr/>
        </p:nvGrpSpPr>
        <p:grpSpPr>
          <a:xfrm>
            <a:off x="3855646" y="5162951"/>
            <a:ext cx="403860" cy="323850"/>
            <a:chOff x="3787912" y="3923387"/>
            <a:chExt cx="403860" cy="323850"/>
          </a:xfrm>
        </p:grpSpPr>
        <p:sp>
          <p:nvSpPr>
            <p:cNvPr id="27" name="object 25">
              <a:extLst>
                <a:ext uri="{FF2B5EF4-FFF2-40B4-BE49-F238E27FC236}">
                  <a16:creationId xmlns:a16="http://schemas.microsoft.com/office/drawing/2014/main" id="{AF7B02E7-85FC-4CC2-BCC6-F55CFA66E538}"/>
                </a:ext>
              </a:extLst>
            </p:cNvPr>
            <p:cNvSpPr/>
            <p:nvPr/>
          </p:nvSpPr>
          <p:spPr>
            <a:xfrm>
              <a:off x="3792675" y="3928150"/>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28" name="object 26">
              <a:extLst>
                <a:ext uri="{FF2B5EF4-FFF2-40B4-BE49-F238E27FC236}">
                  <a16:creationId xmlns:a16="http://schemas.microsoft.com/office/drawing/2014/main" id="{AC40CA55-F966-4959-BCA5-549D6CC664A1}"/>
                </a:ext>
              </a:extLst>
            </p:cNvPr>
            <p:cNvSpPr/>
            <p:nvPr/>
          </p:nvSpPr>
          <p:spPr>
            <a:xfrm>
              <a:off x="3792675" y="3928150"/>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29" name="object 27">
            <a:extLst>
              <a:ext uri="{FF2B5EF4-FFF2-40B4-BE49-F238E27FC236}">
                <a16:creationId xmlns:a16="http://schemas.microsoft.com/office/drawing/2014/main" id="{359E0D5A-3D92-4F0A-8E26-C134E1873121}"/>
              </a:ext>
            </a:extLst>
          </p:cNvPr>
          <p:cNvSpPr txBox="1"/>
          <p:nvPr/>
        </p:nvSpPr>
        <p:spPr>
          <a:xfrm>
            <a:off x="3919706" y="5274893"/>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z</a:t>
            </a:r>
            <a:r>
              <a:rPr sz="700" spc="5" dirty="0">
                <a:latin typeface="Arial MT"/>
                <a:cs typeface="Arial MT"/>
              </a:rPr>
              <a:t>0,0</a:t>
            </a:r>
            <a:endParaRPr sz="700">
              <a:latin typeface="Arial MT"/>
              <a:cs typeface="Arial MT"/>
            </a:endParaRPr>
          </a:p>
        </p:txBody>
      </p:sp>
      <p:grpSp>
        <p:nvGrpSpPr>
          <p:cNvPr id="30" name="object 28">
            <a:extLst>
              <a:ext uri="{FF2B5EF4-FFF2-40B4-BE49-F238E27FC236}">
                <a16:creationId xmlns:a16="http://schemas.microsoft.com/office/drawing/2014/main" id="{97968667-6677-4A1F-BA31-0853B9927343}"/>
              </a:ext>
            </a:extLst>
          </p:cNvPr>
          <p:cNvGrpSpPr/>
          <p:nvPr/>
        </p:nvGrpSpPr>
        <p:grpSpPr>
          <a:xfrm>
            <a:off x="3803509" y="5121925"/>
            <a:ext cx="2109470" cy="412750"/>
            <a:chOff x="3735775" y="3882361"/>
            <a:chExt cx="2109470" cy="412750"/>
          </a:xfrm>
        </p:grpSpPr>
        <p:sp>
          <p:nvSpPr>
            <p:cNvPr id="31" name="object 29">
              <a:extLst>
                <a:ext uri="{FF2B5EF4-FFF2-40B4-BE49-F238E27FC236}">
                  <a16:creationId xmlns:a16="http://schemas.microsoft.com/office/drawing/2014/main" id="{5B2A9F89-D0FC-4201-856C-B07AAA04857E}"/>
                </a:ext>
              </a:extLst>
            </p:cNvPr>
            <p:cNvSpPr/>
            <p:nvPr/>
          </p:nvSpPr>
          <p:spPr>
            <a:xfrm>
              <a:off x="3745300" y="3891886"/>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32" name="object 30">
              <a:extLst>
                <a:ext uri="{FF2B5EF4-FFF2-40B4-BE49-F238E27FC236}">
                  <a16:creationId xmlns:a16="http://schemas.microsoft.com/office/drawing/2014/main" id="{7D23F6F9-88BB-4FFE-A590-0EB758899A36}"/>
                </a:ext>
              </a:extLst>
            </p:cNvPr>
            <p:cNvSpPr/>
            <p:nvPr/>
          </p:nvSpPr>
          <p:spPr>
            <a:xfrm>
              <a:off x="3745300" y="3891886"/>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grpSp>
      <p:sp>
        <p:nvSpPr>
          <p:cNvPr id="33" name="object 31">
            <a:extLst>
              <a:ext uri="{FF2B5EF4-FFF2-40B4-BE49-F238E27FC236}">
                <a16:creationId xmlns:a16="http://schemas.microsoft.com/office/drawing/2014/main" id="{53BDE017-BDB9-4825-8EF5-72D6C2D19040}"/>
              </a:ext>
            </a:extLst>
          </p:cNvPr>
          <p:cNvSpPr txBox="1"/>
          <p:nvPr/>
        </p:nvSpPr>
        <p:spPr>
          <a:xfrm>
            <a:off x="5475734" y="5167714"/>
            <a:ext cx="394335" cy="314325"/>
          </a:xfrm>
          <a:prstGeom prst="rect">
            <a:avLst/>
          </a:prstGeom>
          <a:solidFill>
            <a:srgbClr val="B4A7D6"/>
          </a:solidFill>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z</a:t>
            </a:r>
            <a:r>
              <a:rPr sz="700" spc="5" dirty="0">
                <a:latin typeface="Arial MT"/>
                <a:cs typeface="Arial MT"/>
              </a:rPr>
              <a:t>2,2</a:t>
            </a:r>
            <a:endParaRPr sz="700">
              <a:latin typeface="Arial MT"/>
              <a:cs typeface="Arial MT"/>
            </a:endParaRPr>
          </a:p>
        </p:txBody>
      </p:sp>
      <p:sp>
        <p:nvSpPr>
          <p:cNvPr id="34" name="object 32">
            <a:extLst>
              <a:ext uri="{FF2B5EF4-FFF2-40B4-BE49-F238E27FC236}">
                <a16:creationId xmlns:a16="http://schemas.microsoft.com/office/drawing/2014/main" id="{60DA7FE0-BCDD-4C44-953C-0E7BEF83FADC}"/>
              </a:ext>
            </a:extLst>
          </p:cNvPr>
          <p:cNvSpPr txBox="1"/>
          <p:nvPr/>
        </p:nvSpPr>
        <p:spPr>
          <a:xfrm>
            <a:off x="5237659" y="5190427"/>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35" name="object 33">
            <a:extLst>
              <a:ext uri="{FF2B5EF4-FFF2-40B4-BE49-F238E27FC236}">
                <a16:creationId xmlns:a16="http://schemas.microsoft.com/office/drawing/2014/main" id="{5F3A2EA2-0A4D-4381-BAF5-3FBC78469E27}"/>
              </a:ext>
            </a:extLst>
          </p:cNvPr>
          <p:cNvSpPr txBox="1"/>
          <p:nvPr/>
        </p:nvSpPr>
        <p:spPr>
          <a:xfrm>
            <a:off x="3813034" y="4560738"/>
            <a:ext cx="2090420" cy="393700"/>
          </a:xfrm>
          <a:prstGeom prst="rect">
            <a:avLst/>
          </a:prstGeom>
          <a:solidFill>
            <a:srgbClr val="EEEEEE"/>
          </a:solidFill>
          <a:ln w="19049">
            <a:solidFill>
              <a:srgbClr val="666666"/>
            </a:solidFill>
          </a:ln>
        </p:spPr>
        <p:txBody>
          <a:bodyPr vert="horz" wrap="square" lIns="0" tIns="82550" rIns="0" bIns="0" rtlCol="0">
            <a:spAutoFit/>
          </a:bodyPr>
          <a:lstStyle/>
          <a:p>
            <a:pPr marL="218440">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encoder</a:t>
            </a:r>
            <a:endParaRPr sz="1400">
              <a:latin typeface="Arial MT"/>
              <a:cs typeface="Arial MT"/>
            </a:endParaRPr>
          </a:p>
        </p:txBody>
      </p:sp>
      <p:grpSp>
        <p:nvGrpSpPr>
          <p:cNvPr id="36" name="object 34">
            <a:extLst>
              <a:ext uri="{FF2B5EF4-FFF2-40B4-BE49-F238E27FC236}">
                <a16:creationId xmlns:a16="http://schemas.microsoft.com/office/drawing/2014/main" id="{A4D3CD5A-0942-495E-BC5A-CBCADF18DD84}"/>
              </a:ext>
            </a:extLst>
          </p:cNvPr>
          <p:cNvGrpSpPr/>
          <p:nvPr/>
        </p:nvGrpSpPr>
        <p:grpSpPr>
          <a:xfrm>
            <a:off x="4290383" y="4035064"/>
            <a:ext cx="838200" cy="323850"/>
            <a:chOff x="4222649" y="2795500"/>
            <a:chExt cx="838200" cy="323850"/>
          </a:xfrm>
        </p:grpSpPr>
        <p:sp>
          <p:nvSpPr>
            <p:cNvPr id="37" name="object 35">
              <a:extLst>
                <a:ext uri="{FF2B5EF4-FFF2-40B4-BE49-F238E27FC236}">
                  <a16:creationId xmlns:a16="http://schemas.microsoft.com/office/drawing/2014/main" id="{19644A7B-4FDF-47A0-A39B-7DB9AAB84E3A}"/>
                </a:ext>
              </a:extLst>
            </p:cNvPr>
            <p:cNvSpPr/>
            <p:nvPr/>
          </p:nvSpPr>
          <p:spPr>
            <a:xfrm>
              <a:off x="4662150"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38" name="object 36">
              <a:extLst>
                <a:ext uri="{FF2B5EF4-FFF2-40B4-BE49-F238E27FC236}">
                  <a16:creationId xmlns:a16="http://schemas.microsoft.com/office/drawing/2014/main" id="{DBDCB1B1-4961-464A-82D9-3CDCB125DDEE}"/>
                </a:ext>
              </a:extLst>
            </p:cNvPr>
            <p:cNvSpPr/>
            <p:nvPr/>
          </p:nvSpPr>
          <p:spPr>
            <a:xfrm>
              <a:off x="4662150"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39" name="object 37">
              <a:extLst>
                <a:ext uri="{FF2B5EF4-FFF2-40B4-BE49-F238E27FC236}">
                  <a16:creationId xmlns:a16="http://schemas.microsoft.com/office/drawing/2014/main" id="{5083AF4B-6674-47E4-99D2-8530D6717378}"/>
                </a:ext>
              </a:extLst>
            </p:cNvPr>
            <p:cNvSpPr/>
            <p:nvPr/>
          </p:nvSpPr>
          <p:spPr>
            <a:xfrm>
              <a:off x="4227412"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40" name="object 38">
              <a:extLst>
                <a:ext uri="{FF2B5EF4-FFF2-40B4-BE49-F238E27FC236}">
                  <a16:creationId xmlns:a16="http://schemas.microsoft.com/office/drawing/2014/main" id="{5AC8D649-28F2-4AA5-8483-F3A9AFB5DCF2}"/>
                </a:ext>
              </a:extLst>
            </p:cNvPr>
            <p:cNvSpPr/>
            <p:nvPr/>
          </p:nvSpPr>
          <p:spPr>
            <a:xfrm>
              <a:off x="4227412"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41" name="object 39">
            <a:extLst>
              <a:ext uri="{FF2B5EF4-FFF2-40B4-BE49-F238E27FC236}">
                <a16:creationId xmlns:a16="http://schemas.microsoft.com/office/drawing/2014/main" id="{78E6F13B-0F74-4BDB-8DE7-D88889FC78C5}"/>
              </a:ext>
            </a:extLst>
          </p:cNvPr>
          <p:cNvSpPr txBox="1"/>
          <p:nvPr/>
        </p:nvSpPr>
        <p:spPr>
          <a:xfrm>
            <a:off x="4295146" y="4039826"/>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42" name="object 40">
            <a:extLst>
              <a:ext uri="{FF2B5EF4-FFF2-40B4-BE49-F238E27FC236}">
                <a16:creationId xmlns:a16="http://schemas.microsoft.com/office/drawing/2014/main" id="{24CC59A3-09C1-48DC-ACE3-811AC2F50D7D}"/>
              </a:ext>
            </a:extLst>
          </p:cNvPr>
          <p:cNvGrpSpPr/>
          <p:nvPr/>
        </p:nvGrpSpPr>
        <p:grpSpPr>
          <a:xfrm>
            <a:off x="3855646" y="4035064"/>
            <a:ext cx="403860" cy="323850"/>
            <a:chOff x="3787912" y="2795500"/>
            <a:chExt cx="403860" cy="323850"/>
          </a:xfrm>
        </p:grpSpPr>
        <p:sp>
          <p:nvSpPr>
            <p:cNvPr id="43" name="object 41">
              <a:extLst>
                <a:ext uri="{FF2B5EF4-FFF2-40B4-BE49-F238E27FC236}">
                  <a16:creationId xmlns:a16="http://schemas.microsoft.com/office/drawing/2014/main" id="{BA8E90A3-FBDA-4364-9500-A17694B08D81}"/>
                </a:ext>
              </a:extLst>
            </p:cNvPr>
            <p:cNvSpPr/>
            <p:nvPr/>
          </p:nvSpPr>
          <p:spPr>
            <a:xfrm>
              <a:off x="3792675"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44" name="object 42">
              <a:extLst>
                <a:ext uri="{FF2B5EF4-FFF2-40B4-BE49-F238E27FC236}">
                  <a16:creationId xmlns:a16="http://schemas.microsoft.com/office/drawing/2014/main" id="{48597A3D-9E34-4B8F-9678-03CFAF71575A}"/>
                </a:ext>
              </a:extLst>
            </p:cNvPr>
            <p:cNvSpPr/>
            <p:nvPr/>
          </p:nvSpPr>
          <p:spPr>
            <a:xfrm>
              <a:off x="3792675"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45" name="object 43">
            <a:extLst>
              <a:ext uri="{FF2B5EF4-FFF2-40B4-BE49-F238E27FC236}">
                <a16:creationId xmlns:a16="http://schemas.microsoft.com/office/drawing/2014/main" id="{EDA3B5F4-13F6-4EA3-89CD-5520D411DA09}"/>
              </a:ext>
            </a:extLst>
          </p:cNvPr>
          <p:cNvSpPr txBox="1"/>
          <p:nvPr/>
        </p:nvSpPr>
        <p:spPr>
          <a:xfrm>
            <a:off x="3860409" y="4039826"/>
            <a:ext cx="394335" cy="314325"/>
          </a:xfrm>
          <a:prstGeom prst="rect">
            <a:avLst/>
          </a:prstGeom>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46" name="object 44">
            <a:extLst>
              <a:ext uri="{FF2B5EF4-FFF2-40B4-BE49-F238E27FC236}">
                <a16:creationId xmlns:a16="http://schemas.microsoft.com/office/drawing/2014/main" id="{78F73235-0FD7-4CA1-8B30-76B6FB043FB0}"/>
              </a:ext>
            </a:extLst>
          </p:cNvPr>
          <p:cNvGrpSpPr/>
          <p:nvPr/>
        </p:nvGrpSpPr>
        <p:grpSpPr>
          <a:xfrm>
            <a:off x="3807925" y="3980501"/>
            <a:ext cx="2109470" cy="412750"/>
            <a:chOff x="3740191" y="2740937"/>
            <a:chExt cx="2109470" cy="412750"/>
          </a:xfrm>
        </p:grpSpPr>
        <p:sp>
          <p:nvSpPr>
            <p:cNvPr id="47" name="object 45">
              <a:extLst>
                <a:ext uri="{FF2B5EF4-FFF2-40B4-BE49-F238E27FC236}">
                  <a16:creationId xmlns:a16="http://schemas.microsoft.com/office/drawing/2014/main" id="{25AEC68C-D0D5-4F91-A198-C6E2D04096FB}"/>
                </a:ext>
              </a:extLst>
            </p:cNvPr>
            <p:cNvSpPr/>
            <p:nvPr/>
          </p:nvSpPr>
          <p:spPr>
            <a:xfrm>
              <a:off x="3749716" y="275046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48" name="object 46">
              <a:extLst>
                <a:ext uri="{FF2B5EF4-FFF2-40B4-BE49-F238E27FC236}">
                  <a16:creationId xmlns:a16="http://schemas.microsoft.com/office/drawing/2014/main" id="{1F5B4D4D-71EE-4475-990E-77CE123B3DB7}"/>
                </a:ext>
              </a:extLst>
            </p:cNvPr>
            <p:cNvSpPr/>
            <p:nvPr/>
          </p:nvSpPr>
          <p:spPr>
            <a:xfrm>
              <a:off x="3749716" y="275046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49" name="object 47">
              <a:extLst>
                <a:ext uri="{FF2B5EF4-FFF2-40B4-BE49-F238E27FC236}">
                  <a16:creationId xmlns:a16="http://schemas.microsoft.com/office/drawing/2014/main" id="{929D7122-F603-43B3-BDCA-039CF6DF32E3}"/>
                </a:ext>
              </a:extLst>
            </p:cNvPr>
            <p:cNvSpPr/>
            <p:nvPr/>
          </p:nvSpPr>
          <p:spPr>
            <a:xfrm>
              <a:off x="5408000" y="280026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50" name="object 48">
              <a:extLst>
                <a:ext uri="{FF2B5EF4-FFF2-40B4-BE49-F238E27FC236}">
                  <a16:creationId xmlns:a16="http://schemas.microsoft.com/office/drawing/2014/main" id="{38E2A478-69AC-47F1-97EA-A50E1608D17D}"/>
                </a:ext>
              </a:extLst>
            </p:cNvPr>
            <p:cNvSpPr/>
            <p:nvPr/>
          </p:nvSpPr>
          <p:spPr>
            <a:xfrm>
              <a:off x="5408000" y="280026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51" name="object 49">
            <a:extLst>
              <a:ext uri="{FF2B5EF4-FFF2-40B4-BE49-F238E27FC236}">
                <a16:creationId xmlns:a16="http://schemas.microsoft.com/office/drawing/2014/main" id="{691961EF-5093-47E9-8B74-7FE042EF3532}"/>
              </a:ext>
            </a:extLst>
          </p:cNvPr>
          <p:cNvSpPr txBox="1"/>
          <p:nvPr/>
        </p:nvSpPr>
        <p:spPr>
          <a:xfrm>
            <a:off x="4789181" y="4147006"/>
            <a:ext cx="1130935" cy="193040"/>
          </a:xfrm>
          <a:prstGeom prst="rect">
            <a:avLst/>
          </a:prstGeom>
        </p:spPr>
        <p:txBody>
          <a:bodyPr vert="horz" wrap="square" lIns="0" tIns="12700" rIns="0" bIns="0" rtlCol="0">
            <a:spAutoFit/>
          </a:bodyPr>
          <a:lstStyle/>
          <a:p>
            <a:pPr marL="38100">
              <a:lnSpc>
                <a:spcPct val="100000"/>
              </a:lnSpc>
              <a:spcBef>
                <a:spcPts val="100"/>
              </a:spcBef>
              <a:tabLst>
                <a:tab pos="783590" algn="l"/>
              </a:tabLst>
            </a:pPr>
            <a:r>
              <a:rPr sz="1650" spc="7" baseline="20202" dirty="0">
                <a:latin typeface="Arial MT"/>
                <a:cs typeface="Arial MT"/>
              </a:rPr>
              <a:t>c</a:t>
            </a:r>
            <a:r>
              <a:rPr sz="700" spc="5" dirty="0">
                <a:latin typeface="Arial MT"/>
                <a:cs typeface="Arial MT"/>
              </a:rPr>
              <a:t>0,2	</a:t>
            </a: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52" name="object 50">
            <a:extLst>
              <a:ext uri="{FF2B5EF4-FFF2-40B4-BE49-F238E27FC236}">
                <a16:creationId xmlns:a16="http://schemas.microsoft.com/office/drawing/2014/main" id="{A842F1CA-E91A-485B-B79F-838D2DD776FE}"/>
              </a:ext>
            </a:extLst>
          </p:cNvPr>
          <p:cNvSpPr txBox="1"/>
          <p:nvPr/>
        </p:nvSpPr>
        <p:spPr>
          <a:xfrm>
            <a:off x="5250359" y="4062540"/>
            <a:ext cx="160655" cy="238760"/>
          </a:xfrm>
          <a:prstGeom prst="rect">
            <a:avLst/>
          </a:prstGeom>
        </p:spPr>
        <p:txBody>
          <a:bodyPr vert="horz" wrap="square" lIns="0" tIns="12700" rIns="0" bIns="0" rtlCol="0">
            <a:spAutoFit/>
          </a:bodyPr>
          <a:lstStyle/>
          <a:p>
            <a:pPr>
              <a:lnSpc>
                <a:spcPct val="100000"/>
              </a:lnSpc>
              <a:spcBef>
                <a:spcPts val="100"/>
              </a:spcBef>
            </a:pPr>
            <a:r>
              <a:rPr sz="1400" spc="-5" dirty="0">
                <a:latin typeface="Arial MT"/>
                <a:cs typeface="Arial MT"/>
              </a:rPr>
              <a:t>...</a:t>
            </a:r>
            <a:endParaRPr sz="1400">
              <a:latin typeface="Arial MT"/>
              <a:cs typeface="Arial MT"/>
            </a:endParaRPr>
          </a:p>
        </p:txBody>
      </p:sp>
      <p:grpSp>
        <p:nvGrpSpPr>
          <p:cNvPr id="53" name="object 51">
            <a:extLst>
              <a:ext uri="{FF2B5EF4-FFF2-40B4-BE49-F238E27FC236}">
                <a16:creationId xmlns:a16="http://schemas.microsoft.com/office/drawing/2014/main" id="{780C077B-6382-43CA-8684-47FFD6C0AB65}"/>
              </a:ext>
            </a:extLst>
          </p:cNvPr>
          <p:cNvGrpSpPr/>
          <p:nvPr/>
        </p:nvGrpSpPr>
        <p:grpSpPr>
          <a:xfrm>
            <a:off x="3225212" y="4426585"/>
            <a:ext cx="1653539" cy="922655"/>
            <a:chOff x="3157478" y="3187021"/>
            <a:chExt cx="1653539" cy="922655"/>
          </a:xfrm>
        </p:grpSpPr>
        <p:sp>
          <p:nvSpPr>
            <p:cNvPr id="54" name="object 52">
              <a:extLst>
                <a:ext uri="{FF2B5EF4-FFF2-40B4-BE49-F238E27FC236}">
                  <a16:creationId xmlns:a16="http://schemas.microsoft.com/office/drawing/2014/main" id="{0C2AAA41-006B-436B-8D5D-7A599D83E8A2}"/>
                </a:ext>
              </a:extLst>
            </p:cNvPr>
            <p:cNvSpPr/>
            <p:nvPr/>
          </p:nvSpPr>
          <p:spPr>
            <a:xfrm>
              <a:off x="4790349" y="3772037"/>
              <a:ext cx="0" cy="120014"/>
            </a:xfrm>
            <a:custGeom>
              <a:avLst/>
              <a:gdLst/>
              <a:ahLst/>
              <a:cxnLst/>
              <a:rect l="l" t="t" r="r" b="b"/>
              <a:pathLst>
                <a:path h="120014">
                  <a:moveTo>
                    <a:pt x="0" y="119849"/>
                  </a:moveTo>
                  <a:lnTo>
                    <a:pt x="0" y="0"/>
                  </a:lnTo>
                </a:path>
              </a:pathLst>
            </a:custGeom>
            <a:ln w="9524">
              <a:solidFill>
                <a:srgbClr val="222222"/>
              </a:solidFill>
            </a:ln>
          </p:spPr>
          <p:txBody>
            <a:bodyPr wrap="square" lIns="0" tIns="0" rIns="0" bIns="0" rtlCol="0"/>
            <a:lstStyle/>
            <a:p>
              <a:endParaRPr/>
            </a:p>
          </p:txBody>
        </p:sp>
        <p:sp>
          <p:nvSpPr>
            <p:cNvPr id="55" name="object 53">
              <a:extLst>
                <a:ext uri="{FF2B5EF4-FFF2-40B4-BE49-F238E27FC236}">
                  <a16:creationId xmlns:a16="http://schemas.microsoft.com/office/drawing/2014/main" id="{EF751176-E22A-434D-9CCC-88E941770A27}"/>
                </a:ext>
              </a:extLst>
            </p:cNvPr>
            <p:cNvSpPr/>
            <p:nvPr/>
          </p:nvSpPr>
          <p:spPr>
            <a:xfrm>
              <a:off x="4774617" y="3728811"/>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56" name="object 54">
              <a:extLst>
                <a:ext uri="{FF2B5EF4-FFF2-40B4-BE49-F238E27FC236}">
                  <a16:creationId xmlns:a16="http://schemas.microsoft.com/office/drawing/2014/main" id="{E898A32E-D49D-4E47-A062-929397F8CB9E}"/>
                </a:ext>
              </a:extLst>
            </p:cNvPr>
            <p:cNvSpPr/>
            <p:nvPr/>
          </p:nvSpPr>
          <p:spPr>
            <a:xfrm>
              <a:off x="4774617" y="3728811"/>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57" name="object 55">
              <a:extLst>
                <a:ext uri="{FF2B5EF4-FFF2-40B4-BE49-F238E27FC236}">
                  <a16:creationId xmlns:a16="http://schemas.microsoft.com/office/drawing/2014/main" id="{3217094F-A66E-409B-9A4E-8DB27A2C07FE}"/>
                </a:ext>
              </a:extLst>
            </p:cNvPr>
            <p:cNvSpPr/>
            <p:nvPr/>
          </p:nvSpPr>
          <p:spPr>
            <a:xfrm>
              <a:off x="3162240" y="3191784"/>
              <a:ext cx="526415" cy="897255"/>
            </a:xfrm>
            <a:custGeom>
              <a:avLst/>
              <a:gdLst/>
              <a:ahLst/>
              <a:cxnLst/>
              <a:rect l="l" t="t" r="r" b="b"/>
              <a:pathLst>
                <a:path w="526414" h="897254">
                  <a:moveTo>
                    <a:pt x="0" y="0"/>
                  </a:moveTo>
                  <a:lnTo>
                    <a:pt x="291529" y="0"/>
                  </a:lnTo>
                  <a:lnTo>
                    <a:pt x="291529" y="896999"/>
                  </a:lnTo>
                  <a:lnTo>
                    <a:pt x="526049" y="896999"/>
                  </a:lnTo>
                </a:path>
              </a:pathLst>
            </a:custGeom>
            <a:ln w="9524">
              <a:solidFill>
                <a:srgbClr val="222222"/>
              </a:solidFill>
            </a:ln>
          </p:spPr>
          <p:txBody>
            <a:bodyPr wrap="square" lIns="0" tIns="0" rIns="0" bIns="0" rtlCol="0"/>
            <a:lstStyle/>
            <a:p>
              <a:endParaRPr/>
            </a:p>
          </p:txBody>
        </p:sp>
        <p:sp>
          <p:nvSpPr>
            <p:cNvPr id="58" name="object 56">
              <a:extLst>
                <a:ext uri="{FF2B5EF4-FFF2-40B4-BE49-F238E27FC236}">
                  <a16:creationId xmlns:a16="http://schemas.microsoft.com/office/drawing/2014/main" id="{77B5E4A1-5B2B-49C4-A329-5159E60CF885}"/>
                </a:ext>
              </a:extLst>
            </p:cNvPr>
            <p:cNvSpPr/>
            <p:nvPr/>
          </p:nvSpPr>
          <p:spPr>
            <a:xfrm>
              <a:off x="3688290" y="4073051"/>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59" name="object 57">
              <a:extLst>
                <a:ext uri="{FF2B5EF4-FFF2-40B4-BE49-F238E27FC236}">
                  <a16:creationId xmlns:a16="http://schemas.microsoft.com/office/drawing/2014/main" id="{F8BEFCA1-16AE-4931-A100-D7628DFAF222}"/>
                </a:ext>
              </a:extLst>
            </p:cNvPr>
            <p:cNvSpPr/>
            <p:nvPr/>
          </p:nvSpPr>
          <p:spPr>
            <a:xfrm>
              <a:off x="3688290" y="4073051"/>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grpSp>
      <p:grpSp>
        <p:nvGrpSpPr>
          <p:cNvPr id="60" name="object 58">
            <a:extLst>
              <a:ext uri="{FF2B5EF4-FFF2-40B4-BE49-F238E27FC236}">
                <a16:creationId xmlns:a16="http://schemas.microsoft.com/office/drawing/2014/main" id="{EB0E4D64-4AC6-4F9A-8D52-1BE44CBE75CA}"/>
              </a:ext>
            </a:extLst>
          </p:cNvPr>
          <p:cNvGrpSpPr/>
          <p:nvPr/>
        </p:nvGrpSpPr>
        <p:grpSpPr>
          <a:xfrm>
            <a:off x="6498036" y="4956243"/>
            <a:ext cx="330835" cy="521334"/>
            <a:chOff x="6430302" y="3716679"/>
            <a:chExt cx="330835" cy="521334"/>
          </a:xfrm>
        </p:grpSpPr>
        <p:sp>
          <p:nvSpPr>
            <p:cNvPr id="61" name="object 59">
              <a:extLst>
                <a:ext uri="{FF2B5EF4-FFF2-40B4-BE49-F238E27FC236}">
                  <a16:creationId xmlns:a16="http://schemas.microsoft.com/office/drawing/2014/main" id="{F7A57374-EF4F-4879-8017-B01C3430F03D}"/>
                </a:ext>
              </a:extLst>
            </p:cNvPr>
            <p:cNvSpPr/>
            <p:nvPr/>
          </p:nvSpPr>
          <p:spPr>
            <a:xfrm>
              <a:off x="6435064"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62" name="object 60">
              <a:extLst>
                <a:ext uri="{FF2B5EF4-FFF2-40B4-BE49-F238E27FC236}">
                  <a16:creationId xmlns:a16="http://schemas.microsoft.com/office/drawing/2014/main" id="{E59A5A21-4538-4FDB-98AC-0D7FBF3BAD9A}"/>
                </a:ext>
              </a:extLst>
            </p:cNvPr>
            <p:cNvSpPr/>
            <p:nvPr/>
          </p:nvSpPr>
          <p:spPr>
            <a:xfrm>
              <a:off x="6435064"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grpSp>
        <p:nvGrpSpPr>
          <p:cNvPr id="63" name="object 61">
            <a:extLst>
              <a:ext uri="{FF2B5EF4-FFF2-40B4-BE49-F238E27FC236}">
                <a16:creationId xmlns:a16="http://schemas.microsoft.com/office/drawing/2014/main" id="{B038AA6F-DD3E-4565-92AD-837B3091B7FD}"/>
              </a:ext>
            </a:extLst>
          </p:cNvPr>
          <p:cNvGrpSpPr/>
          <p:nvPr/>
        </p:nvGrpSpPr>
        <p:grpSpPr>
          <a:xfrm>
            <a:off x="4840641" y="3203618"/>
            <a:ext cx="1992630" cy="1362075"/>
            <a:chOff x="4772907" y="1964054"/>
            <a:chExt cx="1992630" cy="1362075"/>
          </a:xfrm>
        </p:grpSpPr>
        <p:sp>
          <p:nvSpPr>
            <p:cNvPr id="64" name="object 62">
              <a:extLst>
                <a:ext uri="{FF2B5EF4-FFF2-40B4-BE49-F238E27FC236}">
                  <a16:creationId xmlns:a16="http://schemas.microsoft.com/office/drawing/2014/main" id="{95445824-0A27-4C4F-A2F7-87C92689B269}"/>
                </a:ext>
              </a:extLst>
            </p:cNvPr>
            <p:cNvSpPr/>
            <p:nvPr/>
          </p:nvSpPr>
          <p:spPr>
            <a:xfrm>
              <a:off x="4790350" y="3201306"/>
              <a:ext cx="3175" cy="120014"/>
            </a:xfrm>
            <a:custGeom>
              <a:avLst/>
              <a:gdLst/>
              <a:ahLst/>
              <a:cxnLst/>
              <a:rect l="l" t="t" r="r" b="b"/>
              <a:pathLst>
                <a:path w="3175" h="120014">
                  <a:moveTo>
                    <a:pt x="0" y="119868"/>
                  </a:moveTo>
                  <a:lnTo>
                    <a:pt x="3047" y="0"/>
                  </a:lnTo>
                </a:path>
              </a:pathLst>
            </a:custGeom>
            <a:ln w="9524">
              <a:solidFill>
                <a:srgbClr val="222222"/>
              </a:solidFill>
            </a:ln>
          </p:spPr>
          <p:txBody>
            <a:bodyPr wrap="square" lIns="0" tIns="0" rIns="0" bIns="0" rtlCol="0"/>
            <a:lstStyle/>
            <a:p>
              <a:endParaRPr/>
            </a:p>
          </p:txBody>
        </p:sp>
        <p:sp>
          <p:nvSpPr>
            <p:cNvPr id="65" name="object 63">
              <a:extLst>
                <a:ext uri="{FF2B5EF4-FFF2-40B4-BE49-F238E27FC236}">
                  <a16:creationId xmlns:a16="http://schemas.microsoft.com/office/drawing/2014/main" id="{6F39A69E-E87D-4ED1-BA2A-71B11EAA20CE}"/>
                </a:ext>
              </a:extLst>
            </p:cNvPr>
            <p:cNvSpPr/>
            <p:nvPr/>
          </p:nvSpPr>
          <p:spPr>
            <a:xfrm>
              <a:off x="4777670" y="3158095"/>
              <a:ext cx="31750" cy="43815"/>
            </a:xfrm>
            <a:custGeom>
              <a:avLst/>
              <a:gdLst/>
              <a:ahLst/>
              <a:cxnLst/>
              <a:rect l="l" t="t" r="r" b="b"/>
              <a:pathLst>
                <a:path w="31750" h="43814">
                  <a:moveTo>
                    <a:pt x="31454" y="43611"/>
                  </a:moveTo>
                  <a:lnTo>
                    <a:pt x="0" y="42811"/>
                  </a:lnTo>
                  <a:lnTo>
                    <a:pt x="16825" y="0"/>
                  </a:lnTo>
                  <a:lnTo>
                    <a:pt x="31454" y="43611"/>
                  </a:lnTo>
                  <a:close/>
                </a:path>
              </a:pathLst>
            </a:custGeom>
            <a:solidFill>
              <a:srgbClr val="222222"/>
            </a:solidFill>
          </p:spPr>
          <p:txBody>
            <a:bodyPr wrap="square" lIns="0" tIns="0" rIns="0" bIns="0" rtlCol="0"/>
            <a:lstStyle/>
            <a:p>
              <a:endParaRPr/>
            </a:p>
          </p:txBody>
        </p:sp>
        <p:sp>
          <p:nvSpPr>
            <p:cNvPr id="66" name="object 64">
              <a:extLst>
                <a:ext uri="{FF2B5EF4-FFF2-40B4-BE49-F238E27FC236}">
                  <a16:creationId xmlns:a16="http://schemas.microsoft.com/office/drawing/2014/main" id="{DC6650F1-0469-4E16-946F-13F004435444}"/>
                </a:ext>
              </a:extLst>
            </p:cNvPr>
            <p:cNvSpPr/>
            <p:nvPr/>
          </p:nvSpPr>
          <p:spPr>
            <a:xfrm>
              <a:off x="4777670" y="3158095"/>
              <a:ext cx="31750" cy="43815"/>
            </a:xfrm>
            <a:custGeom>
              <a:avLst/>
              <a:gdLst/>
              <a:ahLst/>
              <a:cxnLst/>
              <a:rect l="l" t="t" r="r" b="b"/>
              <a:pathLst>
                <a:path w="31750" h="43814">
                  <a:moveTo>
                    <a:pt x="31454" y="43611"/>
                  </a:moveTo>
                  <a:lnTo>
                    <a:pt x="16825" y="0"/>
                  </a:lnTo>
                  <a:lnTo>
                    <a:pt x="0" y="42811"/>
                  </a:lnTo>
                  <a:lnTo>
                    <a:pt x="31454" y="43611"/>
                  </a:lnTo>
                  <a:close/>
                </a:path>
              </a:pathLst>
            </a:custGeom>
            <a:ln w="9524">
              <a:solidFill>
                <a:srgbClr val="222222"/>
              </a:solidFill>
            </a:ln>
          </p:spPr>
          <p:txBody>
            <a:bodyPr wrap="square" lIns="0" tIns="0" rIns="0" bIns="0" rtlCol="0"/>
            <a:lstStyle/>
            <a:p>
              <a:endParaRPr/>
            </a:p>
          </p:txBody>
        </p:sp>
        <p:sp>
          <p:nvSpPr>
            <p:cNvPr id="67" name="object 65">
              <a:extLst>
                <a:ext uri="{FF2B5EF4-FFF2-40B4-BE49-F238E27FC236}">
                  <a16:creationId xmlns:a16="http://schemas.microsoft.com/office/drawing/2014/main" id="{A5CE6CDC-B482-40FC-A480-6B12E0D65D07}"/>
                </a:ext>
              </a:extLst>
            </p:cNvPr>
            <p:cNvSpPr/>
            <p:nvPr/>
          </p:nvSpPr>
          <p:spPr>
            <a:xfrm>
              <a:off x="6439230" y="1968817"/>
              <a:ext cx="321310" cy="511809"/>
            </a:xfrm>
            <a:custGeom>
              <a:avLst/>
              <a:gdLst/>
              <a:ahLst/>
              <a:cxnLst/>
              <a:rect l="l" t="t" r="r" b="b"/>
              <a:pathLst>
                <a:path w="321309" h="511810">
                  <a:moveTo>
                    <a:pt x="321000" y="511499"/>
                  </a:moveTo>
                  <a:lnTo>
                    <a:pt x="0" y="511499"/>
                  </a:lnTo>
                  <a:lnTo>
                    <a:pt x="0" y="0"/>
                  </a:lnTo>
                  <a:lnTo>
                    <a:pt x="321000" y="0"/>
                  </a:lnTo>
                  <a:lnTo>
                    <a:pt x="321000" y="511499"/>
                  </a:lnTo>
                  <a:close/>
                </a:path>
              </a:pathLst>
            </a:custGeom>
            <a:solidFill>
              <a:srgbClr val="EAD1DC"/>
            </a:solidFill>
          </p:spPr>
          <p:txBody>
            <a:bodyPr wrap="square" lIns="0" tIns="0" rIns="0" bIns="0" rtlCol="0"/>
            <a:lstStyle/>
            <a:p>
              <a:endParaRPr/>
            </a:p>
          </p:txBody>
        </p:sp>
        <p:sp>
          <p:nvSpPr>
            <p:cNvPr id="68" name="object 66">
              <a:extLst>
                <a:ext uri="{FF2B5EF4-FFF2-40B4-BE49-F238E27FC236}">
                  <a16:creationId xmlns:a16="http://schemas.microsoft.com/office/drawing/2014/main" id="{24BEE500-9547-44B1-B640-854E74014566}"/>
                </a:ext>
              </a:extLst>
            </p:cNvPr>
            <p:cNvSpPr/>
            <p:nvPr/>
          </p:nvSpPr>
          <p:spPr>
            <a:xfrm>
              <a:off x="6439230" y="1968817"/>
              <a:ext cx="321310" cy="511809"/>
            </a:xfrm>
            <a:custGeom>
              <a:avLst/>
              <a:gdLst/>
              <a:ahLst/>
              <a:cxnLst/>
              <a:rect l="l" t="t" r="r" b="b"/>
              <a:pathLst>
                <a:path w="321309" h="511810">
                  <a:moveTo>
                    <a:pt x="0" y="0"/>
                  </a:moveTo>
                  <a:lnTo>
                    <a:pt x="321000" y="0"/>
                  </a:lnTo>
                  <a:lnTo>
                    <a:pt x="321000"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69" name="object 67">
            <a:extLst>
              <a:ext uri="{FF2B5EF4-FFF2-40B4-BE49-F238E27FC236}">
                <a16:creationId xmlns:a16="http://schemas.microsoft.com/office/drawing/2014/main" id="{8C754699-B40F-4A23-AED2-F35CB5D7A7A3}"/>
              </a:ext>
            </a:extLst>
          </p:cNvPr>
          <p:cNvSpPr txBox="1"/>
          <p:nvPr/>
        </p:nvSpPr>
        <p:spPr>
          <a:xfrm>
            <a:off x="6502798" y="4961006"/>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0</a:t>
            </a:r>
            <a:endParaRPr sz="1200" baseline="-31250">
              <a:latin typeface="Arial MT"/>
              <a:cs typeface="Arial MT"/>
            </a:endParaRPr>
          </a:p>
        </p:txBody>
      </p:sp>
      <p:sp>
        <p:nvSpPr>
          <p:cNvPr id="70" name="object 68">
            <a:extLst>
              <a:ext uri="{FF2B5EF4-FFF2-40B4-BE49-F238E27FC236}">
                <a16:creationId xmlns:a16="http://schemas.microsoft.com/office/drawing/2014/main" id="{6CF570D9-445D-4CC3-B99F-443A91DEAA53}"/>
              </a:ext>
            </a:extLst>
          </p:cNvPr>
          <p:cNvSpPr txBox="1"/>
          <p:nvPr/>
        </p:nvSpPr>
        <p:spPr>
          <a:xfrm>
            <a:off x="6429870" y="5578175"/>
            <a:ext cx="2350135" cy="208279"/>
          </a:xfrm>
          <a:prstGeom prst="rect">
            <a:avLst/>
          </a:prstGeom>
        </p:spPr>
        <p:txBody>
          <a:bodyPr vert="horz" wrap="square" lIns="0" tIns="12700" rIns="0" bIns="0" rtlCol="0">
            <a:spAutoFit/>
          </a:bodyPr>
          <a:lstStyle/>
          <a:p>
            <a:pPr marL="12700">
              <a:lnSpc>
                <a:spcPct val="100000"/>
              </a:lnSpc>
              <a:spcBef>
                <a:spcPts val="100"/>
              </a:spcBef>
              <a:tabLst>
                <a:tab pos="727710" algn="l"/>
                <a:tab pos="1388110" algn="l"/>
                <a:tab pos="2124710" algn="l"/>
              </a:tabLst>
            </a:pPr>
            <a:r>
              <a:rPr sz="1200" spc="-5" dirty="0">
                <a:latin typeface="Arial MT"/>
                <a:cs typeface="Arial MT"/>
              </a:rPr>
              <a:t>[S</a:t>
            </a:r>
            <a:r>
              <a:rPr sz="1200" spc="-90" dirty="0">
                <a:latin typeface="Arial MT"/>
                <a:cs typeface="Arial MT"/>
              </a:rPr>
              <a:t>T</a:t>
            </a:r>
            <a:r>
              <a:rPr sz="1200" spc="-5" dirty="0">
                <a:latin typeface="Arial MT"/>
                <a:cs typeface="Arial MT"/>
              </a:rPr>
              <a:t>A</a:t>
            </a:r>
            <a:r>
              <a:rPr sz="1200" spc="-25" dirty="0">
                <a:latin typeface="Arial MT"/>
                <a:cs typeface="Arial MT"/>
              </a:rPr>
              <a:t>R</a:t>
            </a:r>
            <a:r>
              <a:rPr sz="1200" spc="-5" dirty="0">
                <a:latin typeface="Arial MT"/>
                <a:cs typeface="Arial MT"/>
              </a:rPr>
              <a:t>T</a:t>
            </a:r>
            <a:r>
              <a:rPr sz="1200" dirty="0">
                <a:latin typeface="Arial MT"/>
                <a:cs typeface="Arial MT"/>
              </a:rPr>
              <a:t>]	</a:t>
            </a:r>
            <a:r>
              <a:rPr sz="1200" spc="-5" dirty="0">
                <a:latin typeface="Arial MT"/>
                <a:cs typeface="Arial MT"/>
              </a:rPr>
              <a:t>perso</a:t>
            </a:r>
            <a:r>
              <a:rPr sz="1200" dirty="0">
                <a:latin typeface="Arial MT"/>
                <a:cs typeface="Arial MT"/>
              </a:rPr>
              <a:t>n	</a:t>
            </a:r>
            <a:r>
              <a:rPr sz="1200" spc="-5" dirty="0">
                <a:latin typeface="Arial MT"/>
                <a:cs typeface="Arial MT"/>
              </a:rPr>
              <a:t>wearin</a:t>
            </a:r>
            <a:r>
              <a:rPr sz="1200" dirty="0">
                <a:latin typeface="Arial MT"/>
                <a:cs typeface="Arial MT"/>
              </a:rPr>
              <a:t>g	</a:t>
            </a:r>
            <a:r>
              <a:rPr sz="1200" spc="-5" dirty="0">
                <a:latin typeface="Arial MT"/>
                <a:cs typeface="Arial MT"/>
              </a:rPr>
              <a:t>hat</a:t>
            </a:r>
            <a:endParaRPr sz="1200">
              <a:latin typeface="Arial MT"/>
              <a:cs typeface="Arial MT"/>
            </a:endParaRPr>
          </a:p>
        </p:txBody>
      </p:sp>
      <p:sp>
        <p:nvSpPr>
          <p:cNvPr id="71" name="object 69">
            <a:extLst>
              <a:ext uri="{FF2B5EF4-FFF2-40B4-BE49-F238E27FC236}">
                <a16:creationId xmlns:a16="http://schemas.microsoft.com/office/drawing/2014/main" id="{112DDAFA-BBD1-47BD-92EC-FE87A1A63EA7}"/>
              </a:ext>
            </a:extLst>
          </p:cNvPr>
          <p:cNvSpPr txBox="1"/>
          <p:nvPr/>
        </p:nvSpPr>
        <p:spPr>
          <a:xfrm>
            <a:off x="6506964" y="3208381"/>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72" name="object 70">
            <a:extLst>
              <a:ext uri="{FF2B5EF4-FFF2-40B4-BE49-F238E27FC236}">
                <a16:creationId xmlns:a16="http://schemas.microsoft.com/office/drawing/2014/main" id="{041E1743-0813-41F3-B5BD-3548E18B8A02}"/>
              </a:ext>
            </a:extLst>
          </p:cNvPr>
          <p:cNvGrpSpPr/>
          <p:nvPr/>
        </p:nvGrpSpPr>
        <p:grpSpPr>
          <a:xfrm>
            <a:off x="7155127" y="3203618"/>
            <a:ext cx="330835" cy="521334"/>
            <a:chOff x="7087393" y="1964054"/>
            <a:chExt cx="330835" cy="521334"/>
          </a:xfrm>
        </p:grpSpPr>
        <p:sp>
          <p:nvSpPr>
            <p:cNvPr id="73" name="object 71">
              <a:extLst>
                <a:ext uri="{FF2B5EF4-FFF2-40B4-BE49-F238E27FC236}">
                  <a16:creationId xmlns:a16="http://schemas.microsoft.com/office/drawing/2014/main" id="{A2A3AEB9-A026-439E-B632-E6F505F6CB62}"/>
                </a:ext>
              </a:extLst>
            </p:cNvPr>
            <p:cNvSpPr/>
            <p:nvPr/>
          </p:nvSpPr>
          <p:spPr>
            <a:xfrm>
              <a:off x="7092156"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74" name="object 72">
              <a:extLst>
                <a:ext uri="{FF2B5EF4-FFF2-40B4-BE49-F238E27FC236}">
                  <a16:creationId xmlns:a16="http://schemas.microsoft.com/office/drawing/2014/main" id="{EF5E8A03-2176-4457-8028-3A7ACAEA4901}"/>
                </a:ext>
              </a:extLst>
            </p:cNvPr>
            <p:cNvSpPr/>
            <p:nvPr/>
          </p:nvSpPr>
          <p:spPr>
            <a:xfrm>
              <a:off x="7092156"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5" name="object 73">
            <a:extLst>
              <a:ext uri="{FF2B5EF4-FFF2-40B4-BE49-F238E27FC236}">
                <a16:creationId xmlns:a16="http://schemas.microsoft.com/office/drawing/2014/main" id="{BCBCACFC-96F5-4443-8B5A-13D66C1922ED}"/>
              </a:ext>
            </a:extLst>
          </p:cNvPr>
          <p:cNvSpPr txBox="1"/>
          <p:nvPr/>
        </p:nvSpPr>
        <p:spPr>
          <a:xfrm>
            <a:off x="7159890" y="3208381"/>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76" name="object 74">
            <a:extLst>
              <a:ext uri="{FF2B5EF4-FFF2-40B4-BE49-F238E27FC236}">
                <a16:creationId xmlns:a16="http://schemas.microsoft.com/office/drawing/2014/main" id="{98ABD123-23DF-404A-B05A-A06EC2CA1C7A}"/>
              </a:ext>
            </a:extLst>
          </p:cNvPr>
          <p:cNvGrpSpPr/>
          <p:nvPr/>
        </p:nvGrpSpPr>
        <p:grpSpPr>
          <a:xfrm>
            <a:off x="7158928" y="4956243"/>
            <a:ext cx="330835" cy="521334"/>
            <a:chOff x="7091194" y="3716679"/>
            <a:chExt cx="330835" cy="521334"/>
          </a:xfrm>
        </p:grpSpPr>
        <p:sp>
          <p:nvSpPr>
            <p:cNvPr id="77" name="object 75">
              <a:extLst>
                <a:ext uri="{FF2B5EF4-FFF2-40B4-BE49-F238E27FC236}">
                  <a16:creationId xmlns:a16="http://schemas.microsoft.com/office/drawing/2014/main" id="{14FE688F-5D5B-442D-805E-9A47AC43405E}"/>
                </a:ext>
              </a:extLst>
            </p:cNvPr>
            <p:cNvSpPr/>
            <p:nvPr/>
          </p:nvSpPr>
          <p:spPr>
            <a:xfrm>
              <a:off x="7095956"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78" name="object 76">
              <a:extLst>
                <a:ext uri="{FF2B5EF4-FFF2-40B4-BE49-F238E27FC236}">
                  <a16:creationId xmlns:a16="http://schemas.microsoft.com/office/drawing/2014/main" id="{35844CF2-9D4A-407D-9AFA-9FD48C6EEC10}"/>
                </a:ext>
              </a:extLst>
            </p:cNvPr>
            <p:cNvSpPr/>
            <p:nvPr/>
          </p:nvSpPr>
          <p:spPr>
            <a:xfrm>
              <a:off x="7095956"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79" name="object 77">
            <a:extLst>
              <a:ext uri="{FF2B5EF4-FFF2-40B4-BE49-F238E27FC236}">
                <a16:creationId xmlns:a16="http://schemas.microsoft.com/office/drawing/2014/main" id="{69A3B228-0089-49D7-ADED-19F2042C39FC}"/>
              </a:ext>
            </a:extLst>
          </p:cNvPr>
          <p:cNvSpPr txBox="1"/>
          <p:nvPr/>
        </p:nvSpPr>
        <p:spPr>
          <a:xfrm>
            <a:off x="7163690" y="4961006"/>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1</a:t>
            </a:r>
            <a:endParaRPr sz="1200" baseline="-31250">
              <a:latin typeface="Arial MT"/>
              <a:cs typeface="Arial MT"/>
            </a:endParaRPr>
          </a:p>
        </p:txBody>
      </p:sp>
      <p:grpSp>
        <p:nvGrpSpPr>
          <p:cNvPr id="80" name="object 78">
            <a:extLst>
              <a:ext uri="{FF2B5EF4-FFF2-40B4-BE49-F238E27FC236}">
                <a16:creationId xmlns:a16="http://schemas.microsoft.com/office/drawing/2014/main" id="{82DE8F13-83B7-48E8-BD52-A7350DE56EEE}"/>
              </a:ext>
            </a:extLst>
          </p:cNvPr>
          <p:cNvGrpSpPr/>
          <p:nvPr/>
        </p:nvGrpSpPr>
        <p:grpSpPr>
          <a:xfrm>
            <a:off x="7900442" y="3203618"/>
            <a:ext cx="330835" cy="521334"/>
            <a:chOff x="7832708" y="1964054"/>
            <a:chExt cx="330835" cy="521334"/>
          </a:xfrm>
        </p:grpSpPr>
        <p:sp>
          <p:nvSpPr>
            <p:cNvPr id="81" name="object 79">
              <a:extLst>
                <a:ext uri="{FF2B5EF4-FFF2-40B4-BE49-F238E27FC236}">
                  <a16:creationId xmlns:a16="http://schemas.microsoft.com/office/drawing/2014/main" id="{0A1D7B20-A790-488B-94B2-7DAB883B46B9}"/>
                </a:ext>
              </a:extLst>
            </p:cNvPr>
            <p:cNvSpPr/>
            <p:nvPr/>
          </p:nvSpPr>
          <p:spPr>
            <a:xfrm>
              <a:off x="7837471" y="1968817"/>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82" name="object 80">
              <a:extLst>
                <a:ext uri="{FF2B5EF4-FFF2-40B4-BE49-F238E27FC236}">
                  <a16:creationId xmlns:a16="http://schemas.microsoft.com/office/drawing/2014/main" id="{770F98F8-F283-45BC-9FB8-1C22216A370F}"/>
                </a:ext>
              </a:extLst>
            </p:cNvPr>
            <p:cNvSpPr/>
            <p:nvPr/>
          </p:nvSpPr>
          <p:spPr>
            <a:xfrm>
              <a:off x="7837471" y="1968817"/>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83" name="object 81">
            <a:extLst>
              <a:ext uri="{FF2B5EF4-FFF2-40B4-BE49-F238E27FC236}">
                <a16:creationId xmlns:a16="http://schemas.microsoft.com/office/drawing/2014/main" id="{2BF88355-8B87-49EB-8527-70B51D9B4BDD}"/>
              </a:ext>
            </a:extLst>
          </p:cNvPr>
          <p:cNvSpPr txBox="1"/>
          <p:nvPr/>
        </p:nvSpPr>
        <p:spPr>
          <a:xfrm>
            <a:off x="7905205" y="3208381"/>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grpSp>
        <p:nvGrpSpPr>
          <p:cNvPr id="84" name="object 82">
            <a:extLst>
              <a:ext uri="{FF2B5EF4-FFF2-40B4-BE49-F238E27FC236}">
                <a16:creationId xmlns:a16="http://schemas.microsoft.com/office/drawing/2014/main" id="{F54E9E97-7C42-465B-8FB3-ABD07799F8E2}"/>
              </a:ext>
            </a:extLst>
          </p:cNvPr>
          <p:cNvGrpSpPr/>
          <p:nvPr/>
        </p:nvGrpSpPr>
        <p:grpSpPr>
          <a:xfrm>
            <a:off x="7904243" y="4956243"/>
            <a:ext cx="330835" cy="521334"/>
            <a:chOff x="7836509" y="3716679"/>
            <a:chExt cx="330835" cy="521334"/>
          </a:xfrm>
        </p:grpSpPr>
        <p:sp>
          <p:nvSpPr>
            <p:cNvPr id="85" name="object 83">
              <a:extLst>
                <a:ext uri="{FF2B5EF4-FFF2-40B4-BE49-F238E27FC236}">
                  <a16:creationId xmlns:a16="http://schemas.microsoft.com/office/drawing/2014/main" id="{378C77B9-9C54-434F-B33F-DEE30D8A9C10}"/>
                </a:ext>
              </a:extLst>
            </p:cNvPr>
            <p:cNvSpPr/>
            <p:nvPr/>
          </p:nvSpPr>
          <p:spPr>
            <a:xfrm>
              <a:off x="7841271" y="3721442"/>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86" name="object 84">
              <a:extLst>
                <a:ext uri="{FF2B5EF4-FFF2-40B4-BE49-F238E27FC236}">
                  <a16:creationId xmlns:a16="http://schemas.microsoft.com/office/drawing/2014/main" id="{5B92CF6F-2D38-4387-923C-85FD33A7859F}"/>
                </a:ext>
              </a:extLst>
            </p:cNvPr>
            <p:cNvSpPr/>
            <p:nvPr/>
          </p:nvSpPr>
          <p:spPr>
            <a:xfrm>
              <a:off x="7841271" y="3721442"/>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87" name="object 85">
            <a:extLst>
              <a:ext uri="{FF2B5EF4-FFF2-40B4-BE49-F238E27FC236}">
                <a16:creationId xmlns:a16="http://schemas.microsoft.com/office/drawing/2014/main" id="{F310EA48-468D-4DA2-A9CB-7670E1C0360A}"/>
              </a:ext>
            </a:extLst>
          </p:cNvPr>
          <p:cNvSpPr txBox="1"/>
          <p:nvPr/>
        </p:nvSpPr>
        <p:spPr>
          <a:xfrm>
            <a:off x="7909005" y="4961006"/>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2</a:t>
            </a:r>
            <a:endParaRPr sz="1200" baseline="-31250">
              <a:latin typeface="Arial MT"/>
              <a:cs typeface="Arial MT"/>
            </a:endParaRPr>
          </a:p>
        </p:txBody>
      </p:sp>
      <p:grpSp>
        <p:nvGrpSpPr>
          <p:cNvPr id="88" name="object 86">
            <a:extLst>
              <a:ext uri="{FF2B5EF4-FFF2-40B4-BE49-F238E27FC236}">
                <a16:creationId xmlns:a16="http://schemas.microsoft.com/office/drawing/2014/main" id="{B7ED3DB6-6DCF-4B4A-BBAD-6A9C7DAE5BEF}"/>
              </a:ext>
            </a:extLst>
          </p:cNvPr>
          <p:cNvGrpSpPr/>
          <p:nvPr/>
        </p:nvGrpSpPr>
        <p:grpSpPr>
          <a:xfrm>
            <a:off x="8496511" y="3216780"/>
            <a:ext cx="330835" cy="521334"/>
            <a:chOff x="8428777" y="1977216"/>
            <a:chExt cx="330835" cy="521334"/>
          </a:xfrm>
        </p:grpSpPr>
        <p:sp>
          <p:nvSpPr>
            <p:cNvPr id="89" name="object 87">
              <a:extLst>
                <a:ext uri="{FF2B5EF4-FFF2-40B4-BE49-F238E27FC236}">
                  <a16:creationId xmlns:a16="http://schemas.microsoft.com/office/drawing/2014/main" id="{9FD1BEE0-1013-48E4-BC09-95FB99CEDC97}"/>
                </a:ext>
              </a:extLst>
            </p:cNvPr>
            <p:cNvSpPr/>
            <p:nvPr/>
          </p:nvSpPr>
          <p:spPr>
            <a:xfrm>
              <a:off x="8433540" y="1981979"/>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90" name="object 88">
              <a:extLst>
                <a:ext uri="{FF2B5EF4-FFF2-40B4-BE49-F238E27FC236}">
                  <a16:creationId xmlns:a16="http://schemas.microsoft.com/office/drawing/2014/main" id="{8019C0DB-F72E-4767-8840-A023288DAAF6}"/>
                </a:ext>
              </a:extLst>
            </p:cNvPr>
            <p:cNvSpPr/>
            <p:nvPr/>
          </p:nvSpPr>
          <p:spPr>
            <a:xfrm>
              <a:off x="8433540" y="1981979"/>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91" name="object 89">
            <a:extLst>
              <a:ext uri="{FF2B5EF4-FFF2-40B4-BE49-F238E27FC236}">
                <a16:creationId xmlns:a16="http://schemas.microsoft.com/office/drawing/2014/main" id="{FB2CA0C6-37C7-4AA9-A589-68F69BFC4A24}"/>
              </a:ext>
            </a:extLst>
          </p:cNvPr>
          <p:cNvSpPr txBox="1"/>
          <p:nvPr/>
        </p:nvSpPr>
        <p:spPr>
          <a:xfrm>
            <a:off x="8501274" y="3221543"/>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4</a:t>
            </a:r>
            <a:endParaRPr sz="1200" baseline="-31250">
              <a:latin typeface="Arial MT"/>
              <a:cs typeface="Arial MT"/>
            </a:endParaRPr>
          </a:p>
        </p:txBody>
      </p:sp>
      <p:grpSp>
        <p:nvGrpSpPr>
          <p:cNvPr id="92" name="object 90">
            <a:extLst>
              <a:ext uri="{FF2B5EF4-FFF2-40B4-BE49-F238E27FC236}">
                <a16:creationId xmlns:a16="http://schemas.microsoft.com/office/drawing/2014/main" id="{2630163F-3DFC-463B-8615-09CA81CDBF4D}"/>
              </a:ext>
            </a:extLst>
          </p:cNvPr>
          <p:cNvGrpSpPr/>
          <p:nvPr/>
        </p:nvGrpSpPr>
        <p:grpSpPr>
          <a:xfrm>
            <a:off x="8500312" y="4956255"/>
            <a:ext cx="330835" cy="521334"/>
            <a:chOff x="8432578" y="3716691"/>
            <a:chExt cx="330835" cy="521334"/>
          </a:xfrm>
        </p:grpSpPr>
        <p:sp>
          <p:nvSpPr>
            <p:cNvPr id="93" name="object 91">
              <a:extLst>
                <a:ext uri="{FF2B5EF4-FFF2-40B4-BE49-F238E27FC236}">
                  <a16:creationId xmlns:a16="http://schemas.microsoft.com/office/drawing/2014/main" id="{0B333FCC-3477-46AB-BC5D-6745B635E1D0}"/>
                </a:ext>
              </a:extLst>
            </p:cNvPr>
            <p:cNvSpPr/>
            <p:nvPr/>
          </p:nvSpPr>
          <p:spPr>
            <a:xfrm>
              <a:off x="8437340" y="3721453"/>
              <a:ext cx="321310" cy="511809"/>
            </a:xfrm>
            <a:custGeom>
              <a:avLst/>
              <a:gdLst/>
              <a:ahLst/>
              <a:cxnLst/>
              <a:rect l="l" t="t" r="r" b="b"/>
              <a:pathLst>
                <a:path w="321309" h="511810">
                  <a:moveTo>
                    <a:pt x="320999" y="511499"/>
                  </a:moveTo>
                  <a:lnTo>
                    <a:pt x="0" y="511499"/>
                  </a:lnTo>
                  <a:lnTo>
                    <a:pt x="0" y="0"/>
                  </a:lnTo>
                  <a:lnTo>
                    <a:pt x="320999" y="0"/>
                  </a:lnTo>
                  <a:lnTo>
                    <a:pt x="320999" y="511499"/>
                  </a:lnTo>
                  <a:close/>
                </a:path>
              </a:pathLst>
            </a:custGeom>
            <a:solidFill>
              <a:srgbClr val="EAD1DC"/>
            </a:solidFill>
          </p:spPr>
          <p:txBody>
            <a:bodyPr wrap="square" lIns="0" tIns="0" rIns="0" bIns="0" rtlCol="0"/>
            <a:lstStyle/>
            <a:p>
              <a:endParaRPr/>
            </a:p>
          </p:txBody>
        </p:sp>
        <p:sp>
          <p:nvSpPr>
            <p:cNvPr id="94" name="object 92">
              <a:extLst>
                <a:ext uri="{FF2B5EF4-FFF2-40B4-BE49-F238E27FC236}">
                  <a16:creationId xmlns:a16="http://schemas.microsoft.com/office/drawing/2014/main" id="{4732627A-9851-4756-968E-A38913ADCF3F}"/>
                </a:ext>
              </a:extLst>
            </p:cNvPr>
            <p:cNvSpPr/>
            <p:nvPr/>
          </p:nvSpPr>
          <p:spPr>
            <a:xfrm>
              <a:off x="8437340" y="3721453"/>
              <a:ext cx="321310" cy="511809"/>
            </a:xfrm>
            <a:custGeom>
              <a:avLst/>
              <a:gdLst/>
              <a:ahLst/>
              <a:cxnLst/>
              <a:rect l="l" t="t" r="r" b="b"/>
              <a:pathLst>
                <a:path w="321309" h="511810">
                  <a:moveTo>
                    <a:pt x="0" y="0"/>
                  </a:moveTo>
                  <a:lnTo>
                    <a:pt x="320999" y="0"/>
                  </a:lnTo>
                  <a:lnTo>
                    <a:pt x="320999" y="511499"/>
                  </a:lnTo>
                  <a:lnTo>
                    <a:pt x="0" y="511499"/>
                  </a:lnTo>
                  <a:lnTo>
                    <a:pt x="0" y="0"/>
                  </a:lnTo>
                  <a:close/>
                </a:path>
              </a:pathLst>
            </a:custGeom>
            <a:ln w="9524">
              <a:solidFill>
                <a:srgbClr val="666666"/>
              </a:solidFill>
            </a:ln>
          </p:spPr>
          <p:txBody>
            <a:bodyPr wrap="square" lIns="0" tIns="0" rIns="0" bIns="0" rtlCol="0"/>
            <a:lstStyle/>
            <a:p>
              <a:endParaRPr/>
            </a:p>
          </p:txBody>
        </p:sp>
      </p:grpSp>
      <p:sp>
        <p:nvSpPr>
          <p:cNvPr id="95" name="object 93">
            <a:extLst>
              <a:ext uri="{FF2B5EF4-FFF2-40B4-BE49-F238E27FC236}">
                <a16:creationId xmlns:a16="http://schemas.microsoft.com/office/drawing/2014/main" id="{53AE9849-3E3F-42FE-801E-9A8AAB808A19}"/>
              </a:ext>
            </a:extLst>
          </p:cNvPr>
          <p:cNvSpPr txBox="1"/>
          <p:nvPr/>
        </p:nvSpPr>
        <p:spPr>
          <a:xfrm>
            <a:off x="8505074" y="4961017"/>
            <a:ext cx="321310" cy="511809"/>
          </a:xfrm>
          <a:prstGeom prst="rect">
            <a:avLst/>
          </a:prstGeom>
        </p:spPr>
        <p:txBody>
          <a:bodyPr vert="horz" wrap="square" lIns="0" tIns="158115" rIns="0" bIns="0" rtlCol="0">
            <a:spAutoFit/>
          </a:bodyPr>
          <a:lstStyle/>
          <a:p>
            <a:pPr marL="93980">
              <a:lnSpc>
                <a:spcPct val="100000"/>
              </a:lnSpc>
              <a:spcBef>
                <a:spcPts val="1245"/>
              </a:spcBef>
            </a:pPr>
            <a:r>
              <a:rPr sz="1200" dirty="0">
                <a:latin typeface="Arial MT"/>
                <a:cs typeface="Arial MT"/>
              </a:rPr>
              <a:t>y</a:t>
            </a:r>
            <a:r>
              <a:rPr sz="1200" baseline="-31250" dirty="0">
                <a:latin typeface="Arial MT"/>
                <a:cs typeface="Arial MT"/>
              </a:rPr>
              <a:t>3</a:t>
            </a:r>
            <a:endParaRPr sz="1200" baseline="-31250">
              <a:latin typeface="Arial MT"/>
              <a:cs typeface="Arial MT"/>
            </a:endParaRPr>
          </a:p>
        </p:txBody>
      </p:sp>
      <p:sp>
        <p:nvSpPr>
          <p:cNvPr id="96" name="object 94">
            <a:extLst>
              <a:ext uri="{FF2B5EF4-FFF2-40B4-BE49-F238E27FC236}">
                <a16:creationId xmlns:a16="http://schemas.microsoft.com/office/drawing/2014/main" id="{056E1EB8-C6EC-4E9D-93DD-A213AD46F6EE}"/>
              </a:ext>
            </a:extLst>
          </p:cNvPr>
          <p:cNvSpPr txBox="1"/>
          <p:nvPr/>
        </p:nvSpPr>
        <p:spPr>
          <a:xfrm>
            <a:off x="6448165" y="2884076"/>
            <a:ext cx="4914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person</a:t>
            </a:r>
            <a:endParaRPr sz="1200">
              <a:latin typeface="Arial MT"/>
              <a:cs typeface="Arial MT"/>
            </a:endParaRPr>
          </a:p>
        </p:txBody>
      </p:sp>
      <p:sp>
        <p:nvSpPr>
          <p:cNvPr id="97" name="object 95">
            <a:extLst>
              <a:ext uri="{FF2B5EF4-FFF2-40B4-BE49-F238E27FC236}">
                <a16:creationId xmlns:a16="http://schemas.microsoft.com/office/drawing/2014/main" id="{7CEE5093-FE74-4768-99BA-7AB273D15D3E}"/>
              </a:ext>
            </a:extLst>
          </p:cNvPr>
          <p:cNvSpPr txBox="1"/>
          <p:nvPr/>
        </p:nvSpPr>
        <p:spPr>
          <a:xfrm>
            <a:off x="7040826" y="2884076"/>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wearing</a:t>
            </a:r>
            <a:endParaRPr sz="1200">
              <a:latin typeface="Arial MT"/>
              <a:cs typeface="Arial MT"/>
            </a:endParaRPr>
          </a:p>
        </p:txBody>
      </p:sp>
      <p:sp>
        <p:nvSpPr>
          <p:cNvPr id="98" name="object 96">
            <a:extLst>
              <a:ext uri="{FF2B5EF4-FFF2-40B4-BE49-F238E27FC236}">
                <a16:creationId xmlns:a16="http://schemas.microsoft.com/office/drawing/2014/main" id="{A1B147B7-FAD4-4AF9-8189-E0DF06782D68}"/>
              </a:ext>
            </a:extLst>
          </p:cNvPr>
          <p:cNvSpPr txBox="1"/>
          <p:nvPr/>
        </p:nvSpPr>
        <p:spPr>
          <a:xfrm>
            <a:off x="7948536" y="2884076"/>
            <a:ext cx="909955" cy="208279"/>
          </a:xfrm>
          <a:prstGeom prst="rect">
            <a:avLst/>
          </a:prstGeom>
        </p:spPr>
        <p:txBody>
          <a:bodyPr vert="horz" wrap="square" lIns="0" tIns="12700" rIns="0" bIns="0" rtlCol="0">
            <a:spAutoFit/>
          </a:bodyPr>
          <a:lstStyle/>
          <a:p>
            <a:pPr marL="12700">
              <a:lnSpc>
                <a:spcPct val="100000"/>
              </a:lnSpc>
              <a:spcBef>
                <a:spcPts val="100"/>
              </a:spcBef>
              <a:tabLst>
                <a:tab pos="490855" algn="l"/>
              </a:tabLst>
            </a:pPr>
            <a:r>
              <a:rPr sz="1200" spc="-5" dirty="0">
                <a:latin typeface="Arial MT"/>
                <a:cs typeface="Arial MT"/>
              </a:rPr>
              <a:t>ha</a:t>
            </a:r>
            <a:r>
              <a:rPr sz="1200" dirty="0">
                <a:latin typeface="Arial MT"/>
                <a:cs typeface="Arial MT"/>
              </a:rPr>
              <a:t>t	</a:t>
            </a:r>
            <a:r>
              <a:rPr sz="1200" spc="-5" dirty="0">
                <a:latin typeface="Arial MT"/>
                <a:cs typeface="Arial MT"/>
              </a:rPr>
              <a:t>[END]</a:t>
            </a:r>
            <a:endParaRPr sz="1200">
              <a:latin typeface="Arial MT"/>
              <a:cs typeface="Arial MT"/>
            </a:endParaRPr>
          </a:p>
        </p:txBody>
      </p:sp>
      <p:sp>
        <p:nvSpPr>
          <p:cNvPr id="99" name="object 97">
            <a:extLst>
              <a:ext uri="{FF2B5EF4-FFF2-40B4-BE49-F238E27FC236}">
                <a16:creationId xmlns:a16="http://schemas.microsoft.com/office/drawing/2014/main" id="{5021F9DB-3027-43F7-84B3-7BC2B2132332}"/>
              </a:ext>
            </a:extLst>
          </p:cNvPr>
          <p:cNvSpPr txBox="1"/>
          <p:nvPr/>
        </p:nvSpPr>
        <p:spPr>
          <a:xfrm>
            <a:off x="6503934" y="4143664"/>
            <a:ext cx="2322830" cy="393700"/>
          </a:xfrm>
          <a:prstGeom prst="rect">
            <a:avLst/>
          </a:prstGeom>
          <a:solidFill>
            <a:srgbClr val="D9EAD3"/>
          </a:solidFill>
          <a:ln w="9524">
            <a:solidFill>
              <a:srgbClr val="666666"/>
            </a:solidFill>
          </a:ln>
        </p:spPr>
        <p:txBody>
          <a:bodyPr vert="horz" wrap="square" lIns="0" tIns="82550" rIns="0" bIns="0" rtlCol="0">
            <a:spAutoFit/>
          </a:bodyPr>
          <a:lstStyle/>
          <a:p>
            <a:pPr marL="334645">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decoder</a:t>
            </a:r>
            <a:endParaRPr sz="1400">
              <a:latin typeface="Arial MT"/>
              <a:cs typeface="Arial MT"/>
            </a:endParaRPr>
          </a:p>
        </p:txBody>
      </p:sp>
      <p:grpSp>
        <p:nvGrpSpPr>
          <p:cNvPr id="100" name="object 98">
            <a:extLst>
              <a:ext uri="{FF2B5EF4-FFF2-40B4-BE49-F238E27FC236}">
                <a16:creationId xmlns:a16="http://schemas.microsoft.com/office/drawing/2014/main" id="{7E49AC82-7CD4-4B5E-8D50-FD18508E5DAD}"/>
              </a:ext>
            </a:extLst>
          </p:cNvPr>
          <p:cNvGrpSpPr/>
          <p:nvPr/>
        </p:nvGrpSpPr>
        <p:grpSpPr>
          <a:xfrm>
            <a:off x="6444733" y="4546525"/>
            <a:ext cx="2433320" cy="992505"/>
            <a:chOff x="6376999" y="3306961"/>
            <a:chExt cx="2433320" cy="992505"/>
          </a:xfrm>
        </p:grpSpPr>
        <p:sp>
          <p:nvSpPr>
            <p:cNvPr id="101" name="object 99">
              <a:extLst>
                <a:ext uri="{FF2B5EF4-FFF2-40B4-BE49-F238E27FC236}">
                  <a16:creationId xmlns:a16="http://schemas.microsoft.com/office/drawing/2014/main" id="{CD7BD48C-425D-41F1-8834-D388AB4BE1AB}"/>
                </a:ext>
              </a:extLst>
            </p:cNvPr>
            <p:cNvSpPr/>
            <p:nvPr/>
          </p:nvSpPr>
          <p:spPr>
            <a:xfrm>
              <a:off x="6386524" y="3664100"/>
              <a:ext cx="2414270" cy="626110"/>
            </a:xfrm>
            <a:custGeom>
              <a:avLst/>
              <a:gdLst/>
              <a:ahLst/>
              <a:cxnLst/>
              <a:rect l="l" t="t" r="r" b="b"/>
              <a:pathLst>
                <a:path w="2414270" h="626110">
                  <a:moveTo>
                    <a:pt x="2413799" y="625799"/>
                  </a:moveTo>
                  <a:lnTo>
                    <a:pt x="0" y="625799"/>
                  </a:lnTo>
                  <a:lnTo>
                    <a:pt x="0" y="0"/>
                  </a:lnTo>
                  <a:lnTo>
                    <a:pt x="2413799" y="0"/>
                  </a:lnTo>
                  <a:lnTo>
                    <a:pt x="2413799" y="625799"/>
                  </a:lnTo>
                  <a:close/>
                </a:path>
              </a:pathLst>
            </a:custGeom>
            <a:solidFill>
              <a:srgbClr val="EAD1DC">
                <a:alpha val="30587"/>
              </a:srgbClr>
            </a:solidFill>
          </p:spPr>
          <p:txBody>
            <a:bodyPr wrap="square" lIns="0" tIns="0" rIns="0" bIns="0" rtlCol="0"/>
            <a:lstStyle/>
            <a:p>
              <a:endParaRPr/>
            </a:p>
          </p:txBody>
        </p:sp>
        <p:sp>
          <p:nvSpPr>
            <p:cNvPr id="102" name="object 100">
              <a:extLst>
                <a:ext uri="{FF2B5EF4-FFF2-40B4-BE49-F238E27FC236}">
                  <a16:creationId xmlns:a16="http://schemas.microsoft.com/office/drawing/2014/main" id="{E2D99189-B3F5-48C8-BF3B-C3B9240CCDE4}"/>
                </a:ext>
              </a:extLst>
            </p:cNvPr>
            <p:cNvSpPr/>
            <p:nvPr/>
          </p:nvSpPr>
          <p:spPr>
            <a:xfrm>
              <a:off x="6386524" y="3664100"/>
              <a:ext cx="2414270" cy="626110"/>
            </a:xfrm>
            <a:custGeom>
              <a:avLst/>
              <a:gdLst/>
              <a:ahLst/>
              <a:cxnLst/>
              <a:rect l="l" t="t" r="r" b="b"/>
              <a:pathLst>
                <a:path w="2414270" h="626110">
                  <a:moveTo>
                    <a:pt x="0" y="0"/>
                  </a:moveTo>
                  <a:lnTo>
                    <a:pt x="2413799" y="0"/>
                  </a:lnTo>
                  <a:lnTo>
                    <a:pt x="2413799" y="625799"/>
                  </a:lnTo>
                  <a:lnTo>
                    <a:pt x="0" y="625799"/>
                  </a:lnTo>
                  <a:lnTo>
                    <a:pt x="0" y="0"/>
                  </a:lnTo>
                  <a:close/>
                </a:path>
              </a:pathLst>
            </a:custGeom>
            <a:ln w="19049">
              <a:solidFill>
                <a:srgbClr val="731B47"/>
              </a:solidFill>
            </a:ln>
          </p:spPr>
          <p:txBody>
            <a:bodyPr wrap="square" lIns="0" tIns="0" rIns="0" bIns="0" rtlCol="0"/>
            <a:lstStyle/>
            <a:p>
              <a:endParaRPr/>
            </a:p>
          </p:txBody>
        </p:sp>
        <p:sp>
          <p:nvSpPr>
            <p:cNvPr id="103" name="object 101">
              <a:extLst>
                <a:ext uri="{FF2B5EF4-FFF2-40B4-BE49-F238E27FC236}">
                  <a16:creationId xmlns:a16="http://schemas.microsoft.com/office/drawing/2014/main" id="{EF7EEB68-E06E-4BD0-A359-49E2433599A9}"/>
                </a:ext>
              </a:extLst>
            </p:cNvPr>
            <p:cNvSpPr/>
            <p:nvPr/>
          </p:nvSpPr>
          <p:spPr>
            <a:xfrm>
              <a:off x="7593424" y="3354947"/>
              <a:ext cx="3810" cy="309245"/>
            </a:xfrm>
            <a:custGeom>
              <a:avLst/>
              <a:gdLst/>
              <a:ahLst/>
              <a:cxnLst/>
              <a:rect l="l" t="t" r="r" b="b"/>
              <a:pathLst>
                <a:path w="3809" h="309245">
                  <a:moveTo>
                    <a:pt x="0" y="309152"/>
                  </a:moveTo>
                  <a:lnTo>
                    <a:pt x="3291"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3AF009A4-6F47-413F-9B95-090D3891CD3B}"/>
                </a:ext>
              </a:extLst>
            </p:cNvPr>
            <p:cNvSpPr/>
            <p:nvPr/>
          </p:nvSpPr>
          <p:spPr>
            <a:xfrm>
              <a:off x="7580984" y="3311723"/>
              <a:ext cx="31750" cy="43815"/>
            </a:xfrm>
            <a:custGeom>
              <a:avLst/>
              <a:gdLst/>
              <a:ahLst/>
              <a:cxnLst/>
              <a:rect l="l" t="t" r="r" b="b"/>
              <a:pathLst>
                <a:path w="31750" h="43814">
                  <a:moveTo>
                    <a:pt x="31463" y="43390"/>
                  </a:moveTo>
                  <a:lnTo>
                    <a:pt x="0" y="43055"/>
                  </a:lnTo>
                  <a:lnTo>
                    <a:pt x="16191" y="0"/>
                  </a:lnTo>
                  <a:lnTo>
                    <a:pt x="31463" y="43390"/>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0D7C8B22-1667-4EDA-B974-E6773D0179B5}"/>
                </a:ext>
              </a:extLst>
            </p:cNvPr>
            <p:cNvSpPr/>
            <p:nvPr/>
          </p:nvSpPr>
          <p:spPr>
            <a:xfrm>
              <a:off x="7580984" y="3311723"/>
              <a:ext cx="31750" cy="43815"/>
            </a:xfrm>
            <a:custGeom>
              <a:avLst/>
              <a:gdLst/>
              <a:ahLst/>
              <a:cxnLst/>
              <a:rect l="l" t="t" r="r" b="b"/>
              <a:pathLst>
                <a:path w="31750" h="43814">
                  <a:moveTo>
                    <a:pt x="31463" y="43390"/>
                  </a:moveTo>
                  <a:lnTo>
                    <a:pt x="16191" y="0"/>
                  </a:lnTo>
                  <a:lnTo>
                    <a:pt x="0" y="43055"/>
                  </a:lnTo>
                  <a:lnTo>
                    <a:pt x="31463" y="43390"/>
                  </a:lnTo>
                  <a:close/>
                </a:path>
              </a:pathLst>
            </a:custGeom>
            <a:ln w="9524">
              <a:solidFill>
                <a:srgbClr val="222222"/>
              </a:solidFill>
            </a:ln>
          </p:spPr>
          <p:txBody>
            <a:bodyPr wrap="square" lIns="0" tIns="0" rIns="0" bIns="0" rtlCol="0"/>
            <a:lstStyle/>
            <a:p>
              <a:endParaRPr/>
            </a:p>
          </p:txBody>
        </p:sp>
      </p:grpSp>
      <p:grpSp>
        <p:nvGrpSpPr>
          <p:cNvPr id="106" name="object 104">
            <a:extLst>
              <a:ext uri="{FF2B5EF4-FFF2-40B4-BE49-F238E27FC236}">
                <a16:creationId xmlns:a16="http://schemas.microsoft.com/office/drawing/2014/main" id="{404E929F-45D9-4D4E-BED2-0AB5BB1C5DA7}"/>
              </a:ext>
            </a:extLst>
          </p:cNvPr>
          <p:cNvGrpSpPr/>
          <p:nvPr/>
        </p:nvGrpSpPr>
        <p:grpSpPr>
          <a:xfrm>
            <a:off x="4857737" y="3154863"/>
            <a:ext cx="4020185" cy="1206500"/>
            <a:chOff x="4790003" y="1915299"/>
            <a:chExt cx="4020185" cy="1206500"/>
          </a:xfrm>
        </p:grpSpPr>
        <p:sp>
          <p:nvSpPr>
            <p:cNvPr id="107" name="object 105">
              <a:extLst>
                <a:ext uri="{FF2B5EF4-FFF2-40B4-BE49-F238E27FC236}">
                  <a16:creationId xmlns:a16="http://schemas.microsoft.com/office/drawing/2014/main" id="{6715DCAD-967E-4F27-B07A-EE22052F215A}"/>
                </a:ext>
              </a:extLst>
            </p:cNvPr>
            <p:cNvSpPr/>
            <p:nvPr/>
          </p:nvSpPr>
          <p:spPr>
            <a:xfrm>
              <a:off x="4794765" y="2521862"/>
              <a:ext cx="1584325" cy="579120"/>
            </a:xfrm>
            <a:custGeom>
              <a:avLst/>
              <a:gdLst/>
              <a:ahLst/>
              <a:cxnLst/>
              <a:rect l="l" t="t" r="r" b="b"/>
              <a:pathLst>
                <a:path w="1584325" h="579119">
                  <a:moveTo>
                    <a:pt x="0" y="228600"/>
                  </a:moveTo>
                  <a:lnTo>
                    <a:pt x="0" y="0"/>
                  </a:lnTo>
                  <a:lnTo>
                    <a:pt x="1343239" y="0"/>
                  </a:lnTo>
                  <a:lnTo>
                    <a:pt x="1343239" y="579000"/>
                  </a:lnTo>
                  <a:lnTo>
                    <a:pt x="1584149" y="57900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C1E87277-808C-4A2A-9FD7-2DF8095223E9}"/>
                </a:ext>
              </a:extLst>
            </p:cNvPr>
            <p:cNvSpPr/>
            <p:nvPr/>
          </p:nvSpPr>
          <p:spPr>
            <a:xfrm>
              <a:off x="6378915" y="3085130"/>
              <a:ext cx="43815" cy="31750"/>
            </a:xfrm>
            <a:custGeom>
              <a:avLst/>
              <a:gdLst/>
              <a:ahLst/>
              <a:cxnLst/>
              <a:rect l="l" t="t" r="r" b="b"/>
              <a:pathLst>
                <a:path w="43814" h="31750">
                  <a:moveTo>
                    <a:pt x="0" y="31465"/>
                  </a:moveTo>
                  <a:lnTo>
                    <a:pt x="0" y="0"/>
                  </a:lnTo>
                  <a:lnTo>
                    <a:pt x="43225" y="15732"/>
                  </a:lnTo>
                  <a:lnTo>
                    <a:pt x="0" y="3146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16B95C0C-DF3C-4E98-AF59-94387C0E5C0C}"/>
                </a:ext>
              </a:extLst>
            </p:cNvPr>
            <p:cNvSpPr/>
            <p:nvPr/>
          </p:nvSpPr>
          <p:spPr>
            <a:xfrm>
              <a:off x="6378915" y="308513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FEE38FD9-3F90-413B-9334-32764CB698E2}"/>
                </a:ext>
              </a:extLst>
            </p:cNvPr>
            <p:cNvSpPr/>
            <p:nvPr/>
          </p:nvSpPr>
          <p:spPr>
            <a:xfrm>
              <a:off x="6386524" y="1924824"/>
              <a:ext cx="2414270" cy="626110"/>
            </a:xfrm>
            <a:custGeom>
              <a:avLst/>
              <a:gdLst/>
              <a:ahLst/>
              <a:cxnLst/>
              <a:rect l="l" t="t" r="r" b="b"/>
              <a:pathLst>
                <a:path w="2414270" h="626110">
                  <a:moveTo>
                    <a:pt x="2413799" y="625799"/>
                  </a:moveTo>
                  <a:lnTo>
                    <a:pt x="0" y="625799"/>
                  </a:lnTo>
                  <a:lnTo>
                    <a:pt x="0" y="0"/>
                  </a:lnTo>
                  <a:lnTo>
                    <a:pt x="2413799" y="0"/>
                  </a:lnTo>
                  <a:lnTo>
                    <a:pt x="2413799" y="625799"/>
                  </a:lnTo>
                  <a:close/>
                </a:path>
              </a:pathLst>
            </a:custGeom>
            <a:solidFill>
              <a:srgbClr val="EAD1DC">
                <a:alpha val="30587"/>
              </a:srgbClr>
            </a:solidFill>
          </p:spPr>
          <p:txBody>
            <a:bodyPr wrap="square" lIns="0" tIns="0" rIns="0" bIns="0" rtlCol="0"/>
            <a:lstStyle/>
            <a:p>
              <a:endParaRPr/>
            </a:p>
          </p:txBody>
        </p:sp>
        <p:sp>
          <p:nvSpPr>
            <p:cNvPr id="111" name="object 109">
              <a:extLst>
                <a:ext uri="{FF2B5EF4-FFF2-40B4-BE49-F238E27FC236}">
                  <a16:creationId xmlns:a16="http://schemas.microsoft.com/office/drawing/2014/main" id="{2A90B59D-E24D-4478-9225-F95C3B68019E}"/>
                </a:ext>
              </a:extLst>
            </p:cNvPr>
            <p:cNvSpPr/>
            <p:nvPr/>
          </p:nvSpPr>
          <p:spPr>
            <a:xfrm>
              <a:off x="6386524" y="1924824"/>
              <a:ext cx="2414270" cy="626110"/>
            </a:xfrm>
            <a:custGeom>
              <a:avLst/>
              <a:gdLst/>
              <a:ahLst/>
              <a:cxnLst/>
              <a:rect l="l" t="t" r="r" b="b"/>
              <a:pathLst>
                <a:path w="2414270" h="626110">
                  <a:moveTo>
                    <a:pt x="0" y="0"/>
                  </a:moveTo>
                  <a:lnTo>
                    <a:pt x="2413799" y="0"/>
                  </a:lnTo>
                  <a:lnTo>
                    <a:pt x="2413799" y="625799"/>
                  </a:lnTo>
                  <a:lnTo>
                    <a:pt x="0" y="625799"/>
                  </a:lnTo>
                  <a:lnTo>
                    <a:pt x="0" y="0"/>
                  </a:lnTo>
                  <a:close/>
                </a:path>
              </a:pathLst>
            </a:custGeom>
            <a:ln w="19049">
              <a:solidFill>
                <a:srgbClr val="731B47"/>
              </a:solidFill>
            </a:ln>
          </p:spPr>
          <p:txBody>
            <a:bodyPr wrap="square" lIns="0" tIns="0" rIns="0" bIns="0" rtlCol="0"/>
            <a:lstStyle/>
            <a:p>
              <a:endParaRPr/>
            </a:p>
          </p:txBody>
        </p:sp>
        <p:sp>
          <p:nvSpPr>
            <p:cNvPr id="112" name="object 110">
              <a:extLst>
                <a:ext uri="{FF2B5EF4-FFF2-40B4-BE49-F238E27FC236}">
                  <a16:creationId xmlns:a16="http://schemas.microsoft.com/office/drawing/2014/main" id="{A9EE79BF-022D-4F1C-ACD3-1F3A275EC886}"/>
                </a:ext>
              </a:extLst>
            </p:cNvPr>
            <p:cNvSpPr/>
            <p:nvPr/>
          </p:nvSpPr>
          <p:spPr>
            <a:xfrm>
              <a:off x="7594080" y="2607846"/>
              <a:ext cx="3810" cy="296545"/>
            </a:xfrm>
            <a:custGeom>
              <a:avLst/>
              <a:gdLst/>
              <a:ahLst/>
              <a:cxnLst/>
              <a:rect l="l" t="t" r="r" b="b"/>
              <a:pathLst>
                <a:path w="3809" h="296544">
                  <a:moveTo>
                    <a:pt x="3269" y="296253"/>
                  </a:moveTo>
                  <a:lnTo>
                    <a:pt x="0" y="0"/>
                  </a:lnTo>
                </a:path>
              </a:pathLst>
            </a:custGeom>
            <a:ln w="9524">
              <a:solidFill>
                <a:srgbClr val="222222"/>
              </a:solidFill>
            </a:ln>
          </p:spPr>
          <p:txBody>
            <a:bodyPr wrap="square" lIns="0" tIns="0" rIns="0" bIns="0" rtlCol="0"/>
            <a:lstStyle/>
            <a:p>
              <a:endParaRPr/>
            </a:p>
          </p:txBody>
        </p:sp>
        <p:sp>
          <p:nvSpPr>
            <p:cNvPr id="113" name="object 111">
              <a:extLst>
                <a:ext uri="{FF2B5EF4-FFF2-40B4-BE49-F238E27FC236}">
                  <a16:creationId xmlns:a16="http://schemas.microsoft.com/office/drawing/2014/main" id="{AC3799A3-899D-4CCB-9FAC-3184491FA50A}"/>
                </a:ext>
              </a:extLst>
            </p:cNvPr>
            <p:cNvSpPr/>
            <p:nvPr/>
          </p:nvSpPr>
          <p:spPr>
            <a:xfrm>
              <a:off x="7578349" y="2564623"/>
              <a:ext cx="31750" cy="43815"/>
            </a:xfrm>
            <a:custGeom>
              <a:avLst/>
              <a:gdLst/>
              <a:ahLst/>
              <a:cxnLst/>
              <a:rect l="l" t="t" r="r" b="b"/>
              <a:pathLst>
                <a:path w="31750" h="43814">
                  <a:moveTo>
                    <a:pt x="0" y="43396"/>
                  </a:moveTo>
                  <a:lnTo>
                    <a:pt x="15254" y="0"/>
                  </a:lnTo>
                  <a:lnTo>
                    <a:pt x="31463" y="43049"/>
                  </a:lnTo>
                  <a:lnTo>
                    <a:pt x="0" y="43396"/>
                  </a:lnTo>
                  <a:close/>
                </a:path>
              </a:pathLst>
            </a:custGeom>
            <a:solidFill>
              <a:srgbClr val="222222"/>
            </a:solidFill>
          </p:spPr>
          <p:txBody>
            <a:bodyPr wrap="square" lIns="0" tIns="0" rIns="0" bIns="0" rtlCol="0"/>
            <a:lstStyle/>
            <a:p>
              <a:endParaRPr/>
            </a:p>
          </p:txBody>
        </p:sp>
        <p:sp>
          <p:nvSpPr>
            <p:cNvPr id="114" name="object 112">
              <a:extLst>
                <a:ext uri="{FF2B5EF4-FFF2-40B4-BE49-F238E27FC236}">
                  <a16:creationId xmlns:a16="http://schemas.microsoft.com/office/drawing/2014/main" id="{A295CEBA-CC2A-4AF9-851A-D9A8B5DCAB7A}"/>
                </a:ext>
              </a:extLst>
            </p:cNvPr>
            <p:cNvSpPr/>
            <p:nvPr/>
          </p:nvSpPr>
          <p:spPr>
            <a:xfrm>
              <a:off x="7578349" y="2564623"/>
              <a:ext cx="31750" cy="43815"/>
            </a:xfrm>
            <a:custGeom>
              <a:avLst/>
              <a:gdLst/>
              <a:ahLst/>
              <a:cxnLst/>
              <a:rect l="l" t="t" r="r" b="b"/>
              <a:pathLst>
                <a:path w="31750" h="43814">
                  <a:moveTo>
                    <a:pt x="31463" y="43049"/>
                  </a:moveTo>
                  <a:lnTo>
                    <a:pt x="15254" y="0"/>
                  </a:lnTo>
                  <a:lnTo>
                    <a:pt x="0" y="43396"/>
                  </a:lnTo>
                  <a:lnTo>
                    <a:pt x="31463" y="43049"/>
                  </a:lnTo>
                  <a:close/>
                </a:path>
              </a:pathLst>
            </a:custGeom>
            <a:ln w="9524">
              <a:solidFill>
                <a:srgbClr val="222222"/>
              </a:solidFill>
            </a:ln>
          </p:spPr>
          <p:txBody>
            <a:bodyPr wrap="square" lIns="0" tIns="0" rIns="0" bIns="0" rtlCol="0"/>
            <a:lstStyle/>
            <a:p>
              <a:endParaRPr/>
            </a:p>
          </p:txBody>
        </p:sp>
      </p:grpSp>
      <p:sp>
        <p:nvSpPr>
          <p:cNvPr id="115" name="object 113">
            <a:extLst>
              <a:ext uri="{FF2B5EF4-FFF2-40B4-BE49-F238E27FC236}">
                <a16:creationId xmlns:a16="http://schemas.microsoft.com/office/drawing/2014/main" id="{F45FB834-4C24-41CC-B5A0-F9F66D0F108D}"/>
              </a:ext>
            </a:extLst>
          </p:cNvPr>
          <p:cNvSpPr txBox="1"/>
          <p:nvPr/>
        </p:nvSpPr>
        <p:spPr>
          <a:xfrm>
            <a:off x="5496147" y="2213698"/>
            <a:ext cx="3648791" cy="505267"/>
          </a:xfrm>
          <a:prstGeom prst="rect">
            <a:avLst/>
          </a:prstGeom>
        </p:spPr>
        <p:txBody>
          <a:bodyPr vert="horz" wrap="square" lIns="0" tIns="12700" rIns="0" bIns="0" rtlCol="0">
            <a:spAutoFit/>
          </a:bodyPr>
          <a:lstStyle/>
          <a:p>
            <a:pPr marL="38100">
              <a:lnSpc>
                <a:spcPct val="100000"/>
              </a:lnSpc>
              <a:spcBef>
                <a:spcPts val="100"/>
              </a:spcBef>
            </a:pPr>
            <a:r>
              <a:rPr sz="1600" b="1" spc="-5" dirty="0">
                <a:latin typeface="Arial"/>
                <a:cs typeface="Arial"/>
              </a:rPr>
              <a:t>Decoder</a:t>
            </a:r>
            <a:r>
              <a:rPr sz="1600" spc="-5" dirty="0">
                <a:latin typeface="Arial MT"/>
                <a:cs typeface="Arial MT"/>
              </a:rPr>
              <a:t>:</a:t>
            </a:r>
            <a:r>
              <a:rPr sz="1600" spc="-25" dirty="0">
                <a:latin typeface="Arial MT"/>
                <a:cs typeface="Arial MT"/>
              </a:rPr>
              <a:t> </a:t>
            </a:r>
            <a:r>
              <a:rPr sz="1600" dirty="0">
                <a:latin typeface="Arial MT"/>
                <a:cs typeface="Arial MT"/>
              </a:rPr>
              <a:t>y</a:t>
            </a:r>
            <a:r>
              <a:rPr sz="1600" baseline="-33950" dirty="0">
                <a:latin typeface="Arial MT"/>
                <a:cs typeface="Arial MT"/>
              </a:rPr>
              <a:t>t</a:t>
            </a:r>
            <a:r>
              <a:rPr sz="1600" spc="179" baseline="-33950" dirty="0">
                <a:latin typeface="Arial MT"/>
                <a:cs typeface="Arial MT"/>
              </a:rPr>
              <a:t> </a:t>
            </a:r>
            <a:r>
              <a:rPr sz="1600" dirty="0">
                <a:latin typeface="Arial MT"/>
                <a:cs typeface="Arial MT"/>
              </a:rPr>
              <a:t>=</a:t>
            </a:r>
            <a:r>
              <a:rPr sz="1600" spc="-45" dirty="0">
                <a:latin typeface="Arial MT"/>
                <a:cs typeface="Arial MT"/>
              </a:rPr>
              <a:t> </a:t>
            </a:r>
            <a:r>
              <a:rPr sz="1600" spc="5" dirty="0">
                <a:latin typeface="Arial MT"/>
                <a:cs typeface="Arial MT"/>
              </a:rPr>
              <a:t>T</a:t>
            </a:r>
            <a:r>
              <a:rPr sz="1600" b="1" spc="7" baseline="-33950" dirty="0">
                <a:latin typeface="Arial"/>
                <a:cs typeface="Arial"/>
              </a:rPr>
              <a:t>D</a:t>
            </a:r>
            <a:r>
              <a:rPr sz="1600" spc="5" dirty="0">
                <a:latin typeface="Arial MT"/>
                <a:cs typeface="Arial MT"/>
              </a:rPr>
              <a:t>(</a:t>
            </a:r>
            <a:r>
              <a:rPr sz="1600" b="1" spc="5" dirty="0">
                <a:latin typeface="Arial"/>
                <a:cs typeface="Arial"/>
              </a:rPr>
              <a:t>y</a:t>
            </a:r>
            <a:r>
              <a:rPr sz="1600" spc="7" baseline="-33950" dirty="0">
                <a:latin typeface="Arial MT"/>
                <a:cs typeface="Arial MT"/>
              </a:rPr>
              <a:t>0:t-1</a:t>
            </a:r>
            <a:r>
              <a:rPr sz="1600" b="1" spc="5" dirty="0">
                <a:latin typeface="Arial"/>
                <a:cs typeface="Arial"/>
              </a:rPr>
              <a:t>,</a:t>
            </a:r>
            <a:r>
              <a:rPr sz="1600" b="1" spc="-20" dirty="0">
                <a:latin typeface="Arial"/>
                <a:cs typeface="Arial"/>
              </a:rPr>
              <a:t> </a:t>
            </a:r>
            <a:r>
              <a:rPr sz="1600" b="1" dirty="0">
                <a:latin typeface="Arial"/>
                <a:cs typeface="Arial"/>
              </a:rPr>
              <a:t>c</a:t>
            </a:r>
            <a:r>
              <a:rPr sz="1600" dirty="0">
                <a:latin typeface="Arial MT"/>
                <a:cs typeface="Arial MT"/>
              </a:rPr>
              <a:t>)</a:t>
            </a:r>
          </a:p>
          <a:p>
            <a:pPr marL="38100">
              <a:lnSpc>
                <a:spcPct val="100000"/>
              </a:lnSpc>
            </a:pPr>
            <a:r>
              <a:rPr sz="1600" spc="-5" dirty="0">
                <a:latin typeface="Arial MT"/>
                <a:cs typeface="Arial MT"/>
              </a:rPr>
              <a:t>where</a:t>
            </a:r>
            <a:r>
              <a:rPr sz="1600" spc="-40" dirty="0">
                <a:latin typeface="Arial MT"/>
                <a:cs typeface="Arial MT"/>
              </a:rPr>
              <a:t> </a:t>
            </a:r>
            <a:r>
              <a:rPr sz="1600" dirty="0">
                <a:latin typeface="Arial MT"/>
                <a:cs typeface="Arial MT"/>
              </a:rPr>
              <a:t>T</a:t>
            </a:r>
            <a:r>
              <a:rPr sz="1600" b="1" baseline="-33950" dirty="0">
                <a:latin typeface="Arial"/>
                <a:cs typeface="Arial"/>
              </a:rPr>
              <a:t>D</a:t>
            </a:r>
            <a:r>
              <a:rPr sz="1600" dirty="0">
                <a:latin typeface="Arial MT"/>
                <a:cs typeface="Arial MT"/>
              </a:rPr>
              <a:t>(.)</a:t>
            </a:r>
            <a:r>
              <a:rPr sz="1600" spc="-15" dirty="0">
                <a:latin typeface="Arial MT"/>
                <a:cs typeface="Arial MT"/>
              </a:rPr>
              <a:t> </a:t>
            </a:r>
            <a:r>
              <a:rPr sz="1600" spc="-5" dirty="0">
                <a:latin typeface="Arial MT"/>
                <a:cs typeface="Arial MT"/>
              </a:rPr>
              <a:t>is</a:t>
            </a:r>
            <a:r>
              <a:rPr sz="1600" spc="-15" dirty="0">
                <a:latin typeface="Arial MT"/>
                <a:cs typeface="Arial MT"/>
              </a:rPr>
              <a:t> </a:t>
            </a:r>
            <a:r>
              <a:rPr sz="1600" spc="-5" dirty="0">
                <a:latin typeface="Arial MT"/>
                <a:cs typeface="Arial MT"/>
              </a:rPr>
              <a:t>the</a:t>
            </a:r>
            <a:r>
              <a:rPr sz="1600" spc="-15" dirty="0">
                <a:latin typeface="Arial MT"/>
                <a:cs typeface="Arial MT"/>
              </a:rPr>
              <a:t> </a:t>
            </a:r>
            <a:r>
              <a:rPr sz="1600" spc="-5" dirty="0">
                <a:latin typeface="Arial MT"/>
                <a:cs typeface="Arial MT"/>
              </a:rPr>
              <a:t>transformer</a:t>
            </a:r>
            <a:r>
              <a:rPr sz="1600" spc="-20" dirty="0">
                <a:latin typeface="Arial MT"/>
                <a:cs typeface="Arial MT"/>
              </a:rPr>
              <a:t> </a:t>
            </a:r>
            <a:r>
              <a:rPr sz="1600" spc="-5" dirty="0">
                <a:latin typeface="Arial MT"/>
                <a:cs typeface="Arial MT"/>
              </a:rPr>
              <a:t>decoder</a:t>
            </a:r>
            <a:endParaRPr sz="1600" dirty="0">
              <a:latin typeface="Arial MT"/>
              <a:cs typeface="Arial MT"/>
            </a:endParaRPr>
          </a:p>
        </p:txBody>
      </p:sp>
      <p:sp>
        <p:nvSpPr>
          <p:cNvPr id="116" name="object 11">
            <a:extLst>
              <a:ext uri="{FF2B5EF4-FFF2-40B4-BE49-F238E27FC236}">
                <a16:creationId xmlns:a16="http://schemas.microsoft.com/office/drawing/2014/main" id="{E348D3D2-0DA6-46E3-BD1E-BCC4FA2C3571}"/>
              </a:ext>
            </a:extLst>
          </p:cNvPr>
          <p:cNvSpPr txBox="1"/>
          <p:nvPr/>
        </p:nvSpPr>
        <p:spPr>
          <a:xfrm>
            <a:off x="292809" y="2931177"/>
            <a:ext cx="2031291" cy="25904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Arial"/>
                <a:cs typeface="Arial"/>
              </a:rPr>
              <a:t>Encoder</a:t>
            </a:r>
            <a:r>
              <a:rPr sz="1600" spc="-5" dirty="0">
                <a:latin typeface="Arial MT"/>
                <a:cs typeface="Arial MT"/>
              </a:rPr>
              <a:t>:</a:t>
            </a:r>
            <a:r>
              <a:rPr sz="1600" spc="-20" dirty="0">
                <a:latin typeface="Arial MT"/>
                <a:cs typeface="Arial MT"/>
              </a:rPr>
              <a:t> </a:t>
            </a:r>
            <a:r>
              <a:rPr sz="1600" b="1" dirty="0">
                <a:latin typeface="Arial"/>
                <a:cs typeface="Arial"/>
              </a:rPr>
              <a:t>c</a:t>
            </a:r>
            <a:r>
              <a:rPr sz="1600" b="1" spc="-20" dirty="0">
                <a:latin typeface="Arial"/>
                <a:cs typeface="Arial"/>
              </a:rPr>
              <a:t> </a:t>
            </a:r>
            <a:r>
              <a:rPr sz="1600" dirty="0">
                <a:latin typeface="Arial MT"/>
                <a:cs typeface="Arial MT"/>
              </a:rPr>
              <a:t>=</a:t>
            </a:r>
            <a:r>
              <a:rPr sz="1600" spc="-45" dirty="0">
                <a:latin typeface="Arial MT"/>
                <a:cs typeface="Arial MT"/>
              </a:rPr>
              <a:t> </a:t>
            </a:r>
            <a:r>
              <a:rPr sz="1600" dirty="0">
                <a:latin typeface="Arial MT"/>
                <a:cs typeface="Arial MT"/>
              </a:rPr>
              <a:t>T</a:t>
            </a:r>
            <a:r>
              <a:rPr sz="1600" spc="459" dirty="0">
                <a:latin typeface="Arial MT"/>
                <a:cs typeface="Arial MT"/>
              </a:rPr>
              <a:t> </a:t>
            </a:r>
            <a:r>
              <a:rPr sz="1600" spc="-5" dirty="0">
                <a:latin typeface="Arial MT"/>
                <a:cs typeface="Arial MT"/>
              </a:rPr>
              <a:t>(</a:t>
            </a:r>
            <a:r>
              <a:rPr sz="1600" b="1" spc="-5" dirty="0">
                <a:latin typeface="Arial"/>
                <a:cs typeface="Arial"/>
              </a:rPr>
              <a:t>z</a:t>
            </a:r>
            <a:r>
              <a:rPr sz="1600" spc="-5" dirty="0">
                <a:latin typeface="Arial MT"/>
                <a:cs typeface="Arial MT"/>
              </a:rPr>
              <a:t>)</a:t>
            </a:r>
            <a:endParaRPr sz="1600" dirty="0">
              <a:latin typeface="Arial MT"/>
              <a:cs typeface="Arial MT"/>
            </a:endParaRPr>
          </a:p>
        </p:txBody>
      </p:sp>
      <p:sp>
        <p:nvSpPr>
          <p:cNvPr id="117" name="object 12">
            <a:extLst>
              <a:ext uri="{FF2B5EF4-FFF2-40B4-BE49-F238E27FC236}">
                <a16:creationId xmlns:a16="http://schemas.microsoft.com/office/drawing/2014/main" id="{B3D9C614-24CE-4CF7-B732-C026649A64BE}"/>
              </a:ext>
            </a:extLst>
          </p:cNvPr>
          <p:cNvSpPr txBox="1"/>
          <p:nvPr/>
        </p:nvSpPr>
        <p:spPr>
          <a:xfrm>
            <a:off x="140409" y="3092355"/>
            <a:ext cx="3011087" cy="570669"/>
          </a:xfrm>
          <a:prstGeom prst="rect">
            <a:avLst/>
          </a:prstGeom>
        </p:spPr>
        <p:txBody>
          <a:bodyPr vert="horz" wrap="square" lIns="0" tIns="16510" rIns="0" bIns="0" rtlCol="0">
            <a:spAutoFit/>
          </a:bodyPr>
          <a:lstStyle/>
          <a:p>
            <a:pPr marL="36830" algn="ctr">
              <a:lnSpc>
                <a:spcPts val="869"/>
              </a:lnSpc>
              <a:spcBef>
                <a:spcPts val="130"/>
              </a:spcBef>
            </a:pPr>
            <a:r>
              <a:rPr sz="1000" b="1" spc="30" dirty="0">
                <a:latin typeface="Arial"/>
                <a:cs typeface="Arial"/>
              </a:rPr>
              <a:t>W</a:t>
            </a:r>
            <a:endParaRPr sz="1000" dirty="0">
              <a:latin typeface="Arial"/>
              <a:cs typeface="Arial"/>
            </a:endParaRPr>
          </a:p>
          <a:p>
            <a:pPr marR="12065" algn="ctr">
              <a:lnSpc>
                <a:spcPts val="1470"/>
              </a:lnSpc>
            </a:pPr>
            <a:r>
              <a:rPr sz="1600" spc="-5" dirty="0">
                <a:latin typeface="Arial MT"/>
                <a:cs typeface="Arial MT"/>
              </a:rPr>
              <a:t>where</a:t>
            </a:r>
            <a:r>
              <a:rPr sz="1600" spc="-25" dirty="0">
                <a:latin typeface="Arial MT"/>
                <a:cs typeface="Arial MT"/>
              </a:rPr>
              <a:t> </a:t>
            </a:r>
            <a:r>
              <a:rPr sz="1600" b="1" dirty="0">
                <a:latin typeface="Arial"/>
                <a:cs typeface="Arial"/>
              </a:rPr>
              <a:t>z</a:t>
            </a:r>
            <a:r>
              <a:rPr sz="1600" b="1" spc="-20" dirty="0">
                <a:latin typeface="Arial"/>
                <a:cs typeface="Arial"/>
              </a:rPr>
              <a:t> </a:t>
            </a:r>
            <a:r>
              <a:rPr sz="1600" spc="-5" dirty="0">
                <a:latin typeface="Arial MT"/>
                <a:cs typeface="Arial MT"/>
              </a:rPr>
              <a:t>is</a:t>
            </a:r>
            <a:r>
              <a:rPr sz="1600" spc="-25" dirty="0">
                <a:latin typeface="Arial MT"/>
                <a:cs typeface="Arial MT"/>
              </a:rPr>
              <a:t> </a:t>
            </a:r>
            <a:r>
              <a:rPr sz="1600" dirty="0">
                <a:latin typeface="Arial MT"/>
                <a:cs typeface="Arial MT"/>
              </a:rPr>
              <a:t>spatial</a:t>
            </a:r>
            <a:r>
              <a:rPr sz="1600" spc="-20" dirty="0">
                <a:latin typeface="Arial MT"/>
                <a:cs typeface="Arial MT"/>
              </a:rPr>
              <a:t> </a:t>
            </a:r>
            <a:r>
              <a:rPr sz="1600" spc="-5" dirty="0">
                <a:latin typeface="Arial MT"/>
                <a:cs typeface="Arial MT"/>
              </a:rPr>
              <a:t>CNN</a:t>
            </a:r>
            <a:r>
              <a:rPr sz="1600" spc="-20" dirty="0">
                <a:latin typeface="Arial MT"/>
                <a:cs typeface="Arial MT"/>
              </a:rPr>
              <a:t> </a:t>
            </a:r>
            <a:r>
              <a:rPr sz="1600" spc="-5" dirty="0">
                <a:latin typeface="Arial MT"/>
                <a:cs typeface="Arial MT"/>
              </a:rPr>
              <a:t>features</a:t>
            </a:r>
            <a:endParaRPr sz="1600" dirty="0">
              <a:latin typeface="Arial MT"/>
              <a:cs typeface="Arial MT"/>
            </a:endParaRPr>
          </a:p>
          <a:p>
            <a:pPr algn="ctr">
              <a:lnSpc>
                <a:spcPct val="100000"/>
              </a:lnSpc>
            </a:pPr>
            <a:r>
              <a:rPr sz="1600" dirty="0">
                <a:latin typeface="Arial MT"/>
                <a:cs typeface="Arial MT"/>
              </a:rPr>
              <a:t>T</a:t>
            </a:r>
            <a:r>
              <a:rPr sz="1400" b="1" baseline="-33950" dirty="0">
                <a:latin typeface="Arial"/>
                <a:cs typeface="Arial"/>
              </a:rPr>
              <a:t>W</a:t>
            </a:r>
            <a:r>
              <a:rPr sz="1600" b="1" dirty="0">
                <a:latin typeface="Arial"/>
                <a:cs typeface="Arial"/>
              </a:rPr>
              <a:t>(.)</a:t>
            </a:r>
            <a:r>
              <a:rPr sz="1600" b="1" spc="-25" dirty="0">
                <a:latin typeface="Arial"/>
                <a:cs typeface="Arial"/>
              </a:rPr>
              <a:t> </a:t>
            </a:r>
            <a:r>
              <a:rPr sz="1600" spc="-5" dirty="0">
                <a:latin typeface="Arial MT"/>
                <a:cs typeface="Arial MT"/>
              </a:rPr>
              <a:t>is</a:t>
            </a:r>
            <a:r>
              <a:rPr sz="1600" spc="-20" dirty="0">
                <a:latin typeface="Arial MT"/>
                <a:cs typeface="Arial MT"/>
              </a:rPr>
              <a:t> </a:t>
            </a:r>
            <a:r>
              <a:rPr sz="1600" spc="-5" dirty="0">
                <a:latin typeface="Arial MT"/>
                <a:cs typeface="Arial MT"/>
              </a:rPr>
              <a:t>the</a:t>
            </a:r>
            <a:r>
              <a:rPr sz="1600" spc="-20" dirty="0">
                <a:latin typeface="Arial MT"/>
                <a:cs typeface="Arial MT"/>
              </a:rPr>
              <a:t> </a:t>
            </a:r>
            <a:r>
              <a:rPr sz="1600" spc="-5" dirty="0">
                <a:latin typeface="Arial MT"/>
                <a:cs typeface="Arial MT"/>
              </a:rPr>
              <a:t>transformer</a:t>
            </a:r>
            <a:r>
              <a:rPr sz="1600" spc="-20" dirty="0">
                <a:latin typeface="Arial MT"/>
                <a:cs typeface="Arial MT"/>
              </a:rPr>
              <a:t> </a:t>
            </a:r>
            <a:r>
              <a:rPr sz="1600" spc="-5" dirty="0">
                <a:latin typeface="Arial MT"/>
                <a:cs typeface="Arial MT"/>
              </a:rPr>
              <a:t>encoder</a:t>
            </a:r>
            <a:endParaRPr sz="1600" dirty="0">
              <a:latin typeface="Arial MT"/>
              <a:cs typeface="Arial MT"/>
            </a:endParaRPr>
          </a:p>
        </p:txBody>
      </p:sp>
    </p:spTree>
    <p:extLst>
      <p:ext uri="{BB962C8B-B14F-4D97-AF65-F5344CB8AC3E}">
        <p14:creationId xmlns:p14="http://schemas.microsoft.com/office/powerpoint/2010/main" val="4099985283"/>
      </p:ext>
    </p:extLst>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3">
            <a:extLst>
              <a:ext uri="{FF2B5EF4-FFF2-40B4-BE49-F238E27FC236}">
                <a16:creationId xmlns:a16="http://schemas.microsoft.com/office/drawing/2014/main" id="{5F3A2EA2-0A4D-4381-BAF5-3FBC78469E27}"/>
              </a:ext>
            </a:extLst>
          </p:cNvPr>
          <p:cNvSpPr txBox="1"/>
          <p:nvPr/>
        </p:nvSpPr>
        <p:spPr>
          <a:xfrm>
            <a:off x="3813034" y="4560738"/>
            <a:ext cx="2090420" cy="393700"/>
          </a:xfrm>
          <a:prstGeom prst="rect">
            <a:avLst/>
          </a:prstGeom>
          <a:solidFill>
            <a:srgbClr val="EEEEEE"/>
          </a:solidFill>
          <a:ln w="19049">
            <a:solidFill>
              <a:srgbClr val="666666"/>
            </a:solidFill>
          </a:ln>
        </p:spPr>
        <p:txBody>
          <a:bodyPr vert="horz" wrap="square" lIns="0" tIns="82550" rIns="0" bIns="0" rtlCol="0">
            <a:spAutoFit/>
          </a:bodyPr>
          <a:lstStyle/>
          <a:p>
            <a:pPr marL="218440">
              <a:lnSpc>
                <a:spcPct val="100000"/>
              </a:lnSpc>
              <a:spcBef>
                <a:spcPts val="650"/>
              </a:spcBef>
            </a:pPr>
            <a:r>
              <a:rPr sz="1400" spc="-5" dirty="0">
                <a:latin typeface="Arial MT"/>
                <a:cs typeface="Arial MT"/>
              </a:rPr>
              <a:t>Transformer</a:t>
            </a:r>
            <a:r>
              <a:rPr sz="1400" spc="-55" dirty="0">
                <a:latin typeface="Arial MT"/>
                <a:cs typeface="Arial MT"/>
              </a:rPr>
              <a:t> </a:t>
            </a:r>
            <a:r>
              <a:rPr sz="1400" spc="-5" dirty="0">
                <a:latin typeface="Arial MT"/>
                <a:cs typeface="Arial MT"/>
              </a:rPr>
              <a:t>encoder</a:t>
            </a:r>
            <a:endParaRPr sz="1400">
              <a:latin typeface="Arial MT"/>
              <a:cs typeface="Arial MT"/>
            </a:endParaRPr>
          </a:p>
        </p:txBody>
      </p:sp>
      <p:grpSp>
        <p:nvGrpSpPr>
          <p:cNvPr id="13" name="组合 12"/>
          <p:cNvGrpSpPr/>
          <p:nvPr/>
        </p:nvGrpSpPr>
        <p:grpSpPr>
          <a:xfrm>
            <a:off x="127000" y="2019760"/>
            <a:ext cx="8738468" cy="3425674"/>
            <a:chOff x="127000" y="2019760"/>
            <a:chExt cx="8738468" cy="3425674"/>
          </a:xfrm>
        </p:grpSpPr>
        <p:grpSp>
          <p:nvGrpSpPr>
            <p:cNvPr id="119"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120"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21"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122"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23"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124"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25"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126"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127"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128"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29"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130"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131"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132"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33"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34"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135"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136"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37"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38"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139"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140"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141"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142"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143"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144"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145"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146"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147"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148"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149"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150"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51"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52"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53"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54"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55"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56"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57"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58"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59"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60"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61"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62"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63"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64"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65"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66"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67"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6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69" name="object 48">
              <a:extLst>
                <a:ext uri="{FF2B5EF4-FFF2-40B4-BE49-F238E27FC236}">
                  <a16:creationId xmlns:a16="http://schemas.microsoft.com/office/drawing/2014/main" id="{DA427AF0-D660-48EC-8EE3-CE30219B3A8C}"/>
                </a:ext>
              </a:extLst>
            </p:cNvPr>
            <p:cNvSpPr txBox="1"/>
            <p:nvPr/>
          </p:nvSpPr>
          <p:spPr>
            <a:xfrm>
              <a:off x="5536406" y="3174787"/>
              <a:ext cx="3329062" cy="843821"/>
            </a:xfrm>
            <a:prstGeom prst="rect">
              <a:avLst/>
            </a:prstGeom>
          </p:spPr>
          <p:txBody>
            <a:bodyPr vert="horz" wrap="square" lIns="0" tIns="12700" rIns="0" bIns="0" rtlCol="0">
              <a:spAutoFit/>
            </a:bodyPr>
            <a:lstStyle/>
            <a:p>
              <a:pPr marL="50800">
                <a:lnSpc>
                  <a:spcPct val="100000"/>
                </a:lnSpc>
                <a:spcBef>
                  <a:spcPts val="100"/>
                </a:spcBef>
              </a:pPr>
              <a:r>
                <a:rPr dirty="0">
                  <a:latin typeface="Arial MT"/>
                  <a:cs typeface="Arial MT"/>
                </a:rPr>
                <a:t>Made</a:t>
              </a:r>
              <a:r>
                <a:rPr spc="-20" dirty="0">
                  <a:latin typeface="Arial MT"/>
                  <a:cs typeface="Arial MT"/>
                </a:rPr>
                <a:t> </a:t>
              </a:r>
              <a:r>
                <a:rPr spc="-5" dirty="0">
                  <a:latin typeface="Arial MT"/>
                  <a:cs typeface="Arial MT"/>
                </a:rPr>
                <a:t>up</a:t>
              </a:r>
              <a:r>
                <a:rPr spc="-20" dirty="0">
                  <a:latin typeface="Arial MT"/>
                  <a:cs typeface="Arial MT"/>
                </a:rPr>
                <a:t> </a:t>
              </a:r>
              <a:r>
                <a:rPr spc="-5" dirty="0">
                  <a:latin typeface="Arial MT"/>
                  <a:cs typeface="Arial MT"/>
                </a:rPr>
                <a:t>of</a:t>
              </a:r>
              <a:r>
                <a:rPr spc="-20" dirty="0">
                  <a:latin typeface="Arial MT"/>
                  <a:cs typeface="Arial MT"/>
                </a:rPr>
                <a:t> </a:t>
              </a:r>
              <a:r>
                <a:rPr dirty="0">
                  <a:latin typeface="Arial MT"/>
                  <a:cs typeface="Arial MT"/>
                </a:rPr>
                <a:t>N</a:t>
              </a:r>
              <a:r>
                <a:rPr spc="-15" dirty="0">
                  <a:latin typeface="Arial MT"/>
                  <a:cs typeface="Arial MT"/>
                </a:rPr>
                <a:t> </a:t>
              </a:r>
              <a:r>
                <a:rPr spc="-5" dirty="0">
                  <a:latin typeface="Arial MT"/>
                  <a:cs typeface="Arial MT"/>
                </a:rPr>
                <a:t>encoder</a:t>
              </a:r>
              <a:r>
                <a:rPr spc="-20" dirty="0">
                  <a:latin typeface="Arial MT"/>
                  <a:cs typeface="Arial MT"/>
                </a:rPr>
                <a:t> </a:t>
              </a:r>
              <a:r>
                <a:rPr spc="-5" dirty="0">
                  <a:latin typeface="Arial MT"/>
                  <a:cs typeface="Arial MT"/>
                </a:rPr>
                <a:t>blocks.</a:t>
              </a:r>
              <a:endParaRPr dirty="0">
                <a:latin typeface="Arial MT"/>
                <a:cs typeface="Arial MT"/>
              </a:endParaRPr>
            </a:p>
            <a:p>
              <a:pPr>
                <a:lnSpc>
                  <a:spcPct val="100000"/>
                </a:lnSpc>
                <a:spcBef>
                  <a:spcPts val="10"/>
                </a:spcBef>
              </a:pPr>
              <a:endParaRPr dirty="0">
                <a:latin typeface="Arial MT"/>
                <a:cs typeface="Arial MT"/>
              </a:endParaRPr>
            </a:p>
            <a:p>
              <a:pPr marL="50800">
                <a:lnSpc>
                  <a:spcPct val="100000"/>
                </a:lnSpc>
              </a:pPr>
              <a:r>
                <a:rPr spc="-5" dirty="0">
                  <a:latin typeface="Arial MT"/>
                  <a:cs typeface="Arial MT"/>
                </a:rPr>
                <a:t>In</a:t>
              </a:r>
              <a:r>
                <a:rPr spc="-15" dirty="0">
                  <a:latin typeface="Arial MT"/>
                  <a:cs typeface="Arial MT"/>
                </a:rPr>
                <a:t> </a:t>
              </a:r>
              <a:r>
                <a:rPr dirty="0">
                  <a:latin typeface="Arial MT"/>
                  <a:cs typeface="Arial MT"/>
                </a:rPr>
                <a:t>vaswani</a:t>
              </a:r>
              <a:r>
                <a:rPr spc="-15" dirty="0">
                  <a:latin typeface="Arial MT"/>
                  <a:cs typeface="Arial MT"/>
                </a:rPr>
                <a:t> </a:t>
              </a:r>
              <a:r>
                <a:rPr spc="-5" dirty="0">
                  <a:latin typeface="Arial MT"/>
                  <a:cs typeface="Arial MT"/>
                </a:rPr>
                <a:t>et</a:t>
              </a:r>
              <a:r>
                <a:rPr spc="-10" dirty="0">
                  <a:latin typeface="Arial MT"/>
                  <a:cs typeface="Arial MT"/>
                </a:rPr>
                <a:t> </a:t>
              </a:r>
              <a:r>
                <a:rPr spc="-5" dirty="0">
                  <a:latin typeface="Arial MT"/>
                  <a:cs typeface="Arial MT"/>
                </a:rPr>
                <a:t>al.</a:t>
              </a:r>
              <a:r>
                <a:rPr spc="-15" dirty="0">
                  <a:latin typeface="Arial MT"/>
                  <a:cs typeface="Arial MT"/>
                </a:rPr>
                <a:t> </a:t>
              </a:r>
              <a:r>
                <a:rPr dirty="0">
                  <a:latin typeface="Arial MT"/>
                  <a:cs typeface="Arial MT"/>
                </a:rPr>
                <a:t>N</a:t>
              </a:r>
              <a:r>
                <a:rPr spc="-10" dirty="0">
                  <a:latin typeface="Arial MT"/>
                  <a:cs typeface="Arial MT"/>
                </a:rPr>
                <a:t> </a:t>
              </a:r>
              <a:r>
                <a:rPr dirty="0">
                  <a:latin typeface="Arial MT"/>
                  <a:cs typeface="Arial MT"/>
                </a:rPr>
                <a:t>=</a:t>
              </a:r>
              <a:r>
                <a:rPr spc="-15" dirty="0">
                  <a:latin typeface="Arial MT"/>
                  <a:cs typeface="Arial MT"/>
                </a:rPr>
                <a:t> </a:t>
              </a:r>
              <a:r>
                <a:rPr spc="-5" dirty="0">
                  <a:latin typeface="Arial MT"/>
                  <a:cs typeface="Arial MT"/>
                </a:rPr>
                <a:t>6,</a:t>
              </a:r>
              <a:r>
                <a:rPr spc="-10" dirty="0">
                  <a:latin typeface="Arial MT"/>
                  <a:cs typeface="Arial MT"/>
                </a:rPr>
                <a:t> </a:t>
              </a:r>
              <a:r>
                <a:rPr spc="5" dirty="0">
                  <a:latin typeface="Arial MT"/>
                  <a:cs typeface="Arial MT"/>
                </a:rPr>
                <a:t>D</a:t>
              </a:r>
              <a:r>
                <a:rPr spc="7" baseline="-33950" dirty="0">
                  <a:latin typeface="Arial MT"/>
                  <a:cs typeface="Arial MT"/>
                </a:rPr>
                <a:t>q</a:t>
              </a:r>
              <a:r>
                <a:rPr spc="5" dirty="0">
                  <a:latin typeface="Arial MT"/>
                  <a:cs typeface="Arial MT"/>
                </a:rPr>
                <a:t>=</a:t>
              </a:r>
              <a:r>
                <a:rPr spc="-15" dirty="0">
                  <a:latin typeface="Arial MT"/>
                  <a:cs typeface="Arial MT"/>
                </a:rPr>
                <a:t> </a:t>
              </a:r>
              <a:r>
                <a:rPr spc="-5" dirty="0">
                  <a:latin typeface="Arial MT"/>
                  <a:cs typeface="Arial MT"/>
                </a:rPr>
                <a:t>512</a:t>
              </a:r>
              <a:endParaRPr dirty="0">
                <a:latin typeface="Arial MT"/>
                <a:cs typeface="Arial MT"/>
              </a:endParaRPr>
            </a:p>
          </p:txBody>
        </p:sp>
        <p:sp>
          <p:nvSpPr>
            <p:cNvPr id="170" name="object 113">
              <a:extLst>
                <a:ext uri="{FF2B5EF4-FFF2-40B4-BE49-F238E27FC236}">
                  <a16:creationId xmlns:a16="http://schemas.microsoft.com/office/drawing/2014/main" id="{49C4BA22-BD40-475B-887D-D4DA6054A0F2}"/>
                </a:ext>
              </a:extLst>
            </p:cNvPr>
            <p:cNvSpPr txBox="1"/>
            <p:nvPr/>
          </p:nvSpPr>
          <p:spPr>
            <a:xfrm>
              <a:off x="127000" y="2933700"/>
              <a:ext cx="205184" cy="16571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dirty="0">
                <a:latin typeface="Arial MT"/>
                <a:cs typeface="Arial MT"/>
              </a:endParaRPr>
            </a:p>
          </p:txBody>
        </p:sp>
      </p:grpSp>
      <p:sp>
        <p:nvSpPr>
          <p:cNvPr id="14" name="标题 13"/>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spTree>
    <p:extLst>
      <p:ext uri="{BB962C8B-B14F-4D97-AF65-F5344CB8AC3E}">
        <p14:creationId xmlns:p14="http://schemas.microsoft.com/office/powerpoint/2010/main" val="34117930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2.22045E-16 L -0.35625 -0.50579 " pathEditMode="relative" rAng="0" ptsTypes="AA">
                                      <p:cBhvr>
                                        <p:cTn id="6" dur="2000" fill="hold"/>
                                        <p:tgtEl>
                                          <p:spTgt spid="35"/>
                                        </p:tgtEl>
                                        <p:attrNameLst>
                                          <p:attrName>ppt_x</p:attrName>
                                          <p:attrName>ppt_y</p:attrName>
                                        </p:attrNameLst>
                                      </p:cBhvr>
                                      <p:rCtr x="-17812" y="-25301"/>
                                    </p:animMotion>
                                  </p:childTnLst>
                                </p:cTn>
                              </p:par>
                            </p:childTnLst>
                          </p:cTn>
                        </p:par>
                        <p:par>
                          <p:cTn id="7" fill="hold">
                            <p:stCondLst>
                              <p:cond delay="2000"/>
                            </p:stCondLst>
                            <p:childTnLst>
                              <p:par>
                                <p:cTn id="8" presetID="10" presetClass="entr" presetSubtype="0" fill="hold" nodeType="after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sp>
        <p:nvSpPr>
          <p:cNvPr id="5" name="object 3">
            <a:extLst>
              <a:ext uri="{FF2B5EF4-FFF2-40B4-BE49-F238E27FC236}">
                <a16:creationId xmlns:a16="http://schemas.microsoft.com/office/drawing/2014/main" id="{81172F88-3F0F-45DD-9760-8F455E2E2388}"/>
              </a:ext>
            </a:extLst>
          </p:cNvPr>
          <p:cNvSpPr/>
          <p:nvPr/>
        </p:nvSpPr>
        <p:spPr>
          <a:xfrm>
            <a:off x="3305168" y="2308285"/>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3936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3936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40392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40392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6848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6848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373777" y="4974656"/>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7480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7480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96"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417018" y="2311081"/>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636140" y="5073815"/>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636140" y="5073815"/>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sp>
        <p:nvSpPr>
          <p:cNvPr id="115" name="object 113">
            <a:extLst>
              <a:ext uri="{FF2B5EF4-FFF2-40B4-BE49-F238E27FC236}">
                <a16:creationId xmlns:a16="http://schemas.microsoft.com/office/drawing/2014/main" id="{49C4BA22-BD40-475B-887D-D4DA6054A0F2}"/>
              </a:ext>
            </a:extLst>
          </p:cNvPr>
          <p:cNvSpPr txBox="1"/>
          <p:nvPr/>
        </p:nvSpPr>
        <p:spPr>
          <a:xfrm>
            <a:off x="127000" y="2933700"/>
            <a:ext cx="205184" cy="1657135"/>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dirty="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95" name="object 62">
            <a:extLst>
              <a:ext uri="{FF2B5EF4-FFF2-40B4-BE49-F238E27FC236}">
                <a16:creationId xmlns:a16="http://schemas.microsoft.com/office/drawing/2014/main" id="{C559B39F-BCC3-4489-A430-E2235B783F54}"/>
              </a:ext>
            </a:extLst>
          </p:cNvPr>
          <p:cNvSpPr txBox="1"/>
          <p:nvPr/>
        </p:nvSpPr>
        <p:spPr>
          <a:xfrm>
            <a:off x="6028273" y="3594430"/>
            <a:ext cx="260794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Let's</a:t>
            </a:r>
            <a:r>
              <a:rPr sz="1400" spc="-20" dirty="0">
                <a:latin typeface="Arial MT"/>
                <a:cs typeface="Arial MT"/>
              </a:rPr>
              <a:t> </a:t>
            </a:r>
            <a:r>
              <a:rPr sz="1400" spc="-5" dirty="0">
                <a:latin typeface="Arial MT"/>
                <a:cs typeface="Arial MT"/>
              </a:rPr>
              <a:t>dive</a:t>
            </a:r>
            <a:r>
              <a:rPr sz="1400" spc="-20" dirty="0">
                <a:latin typeface="Arial MT"/>
                <a:cs typeface="Arial MT"/>
              </a:rPr>
              <a:t> </a:t>
            </a:r>
            <a:r>
              <a:rPr sz="1400" spc="-5" dirty="0">
                <a:latin typeface="Arial MT"/>
                <a:cs typeface="Arial MT"/>
              </a:rPr>
              <a:t>into</a:t>
            </a:r>
            <a:r>
              <a:rPr sz="1400" spc="-20" dirty="0">
                <a:latin typeface="Arial MT"/>
                <a:cs typeface="Arial MT"/>
              </a:rPr>
              <a:t> </a:t>
            </a:r>
            <a:r>
              <a:rPr sz="1400" spc="-5" dirty="0">
                <a:latin typeface="Arial MT"/>
                <a:cs typeface="Arial MT"/>
              </a:rPr>
              <a:t>one</a:t>
            </a:r>
            <a:r>
              <a:rPr sz="1400" spc="-15" dirty="0">
                <a:latin typeface="Arial MT"/>
                <a:cs typeface="Arial MT"/>
              </a:rPr>
              <a:t> </a:t>
            </a:r>
            <a:r>
              <a:rPr sz="1400" spc="-5" dirty="0">
                <a:latin typeface="Arial MT"/>
                <a:cs typeface="Arial MT"/>
              </a:rPr>
              <a:t>encoder</a:t>
            </a:r>
            <a:r>
              <a:rPr sz="1400" spc="-20" dirty="0">
                <a:latin typeface="Arial MT"/>
                <a:cs typeface="Arial MT"/>
              </a:rPr>
              <a:t> </a:t>
            </a:r>
            <a:r>
              <a:rPr sz="1400" spc="-5" dirty="0">
                <a:latin typeface="Arial MT"/>
                <a:cs typeface="Arial MT"/>
              </a:rPr>
              <a:t>block</a:t>
            </a:r>
            <a:endParaRPr sz="1400" dirty="0">
              <a:latin typeface="Arial MT"/>
              <a:cs typeface="Arial MT"/>
            </a:endParaRPr>
          </a:p>
        </p:txBody>
      </p:sp>
    </p:spTree>
    <p:extLst>
      <p:ext uri="{BB962C8B-B14F-4D97-AF65-F5344CB8AC3E}">
        <p14:creationId xmlns:p14="http://schemas.microsoft.com/office/powerpoint/2010/main" val="2511224648"/>
      </p:ext>
    </p:extLst>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sp>
        <p:nvSpPr>
          <p:cNvPr id="5" name="object 3">
            <a:extLst>
              <a:ext uri="{FF2B5EF4-FFF2-40B4-BE49-F238E27FC236}">
                <a16:creationId xmlns:a16="http://schemas.microsoft.com/office/drawing/2014/main" id="{81172F88-3F0F-45DD-9760-8F455E2E2388}"/>
              </a:ext>
            </a:extLst>
          </p:cNvPr>
          <p:cNvSpPr/>
          <p:nvPr/>
        </p:nvSpPr>
        <p:spPr>
          <a:xfrm>
            <a:off x="3305168" y="2308285"/>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2769F22B-FBC5-43A3-91BC-076A900298C5}"/>
              </a:ext>
            </a:extLst>
          </p:cNvPr>
          <p:cNvSpPr/>
          <p:nvPr/>
        </p:nvSpPr>
        <p:spPr>
          <a:xfrm>
            <a:off x="3571543" y="4668310"/>
            <a:ext cx="1602740" cy="249554"/>
          </a:xfrm>
          <a:custGeom>
            <a:avLst/>
            <a:gdLst/>
            <a:ahLst/>
            <a:cxnLst/>
            <a:rect l="l" t="t" r="r" b="b"/>
            <a:pathLst>
              <a:path w="1602739" h="249554">
                <a:moveTo>
                  <a:pt x="1602599" y="249299"/>
                </a:moveTo>
                <a:lnTo>
                  <a:pt x="0" y="249299"/>
                </a:lnTo>
                <a:lnTo>
                  <a:pt x="0" y="0"/>
                </a:lnTo>
                <a:lnTo>
                  <a:pt x="1602599" y="0"/>
                </a:lnTo>
                <a:lnTo>
                  <a:pt x="1602599" y="249299"/>
                </a:lnTo>
                <a:close/>
              </a:path>
            </a:pathLst>
          </a:custGeom>
          <a:solidFill>
            <a:srgbClr val="CCCCCC"/>
          </a:solidFill>
        </p:spPr>
        <p:txBody>
          <a:bodyPr wrap="square" lIns="0" tIns="0" rIns="0" bIns="0" rtlCol="0"/>
          <a:lstStyle/>
          <a:p>
            <a:endParaRPr/>
          </a:p>
        </p:txBody>
      </p:sp>
      <p:sp>
        <p:nvSpPr>
          <p:cNvPr id="7" name="object 5">
            <a:extLst>
              <a:ext uri="{FF2B5EF4-FFF2-40B4-BE49-F238E27FC236}">
                <a16:creationId xmlns:a16="http://schemas.microsoft.com/office/drawing/2014/main" id="{67C993F4-9D02-4944-AE35-9614430CD79E}"/>
              </a:ext>
            </a:extLst>
          </p:cNvPr>
          <p:cNvSpPr/>
          <p:nvPr/>
        </p:nvSpPr>
        <p:spPr>
          <a:xfrm>
            <a:off x="3571543" y="4668310"/>
            <a:ext cx="1602740" cy="249554"/>
          </a:xfrm>
          <a:custGeom>
            <a:avLst/>
            <a:gdLst/>
            <a:ahLst/>
            <a:cxnLst/>
            <a:rect l="l" t="t" r="r" b="b"/>
            <a:pathLst>
              <a:path w="1602739" h="249554">
                <a:moveTo>
                  <a:pt x="0" y="0"/>
                </a:moveTo>
                <a:lnTo>
                  <a:pt x="1602599" y="0"/>
                </a:lnTo>
                <a:lnTo>
                  <a:pt x="1602599" y="249299"/>
                </a:lnTo>
                <a:lnTo>
                  <a:pt x="0" y="249299"/>
                </a:lnTo>
                <a:lnTo>
                  <a:pt x="0" y="0"/>
                </a:lnTo>
                <a:close/>
              </a:path>
            </a:pathLst>
          </a:custGeom>
          <a:ln w="952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3936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3936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40392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40392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6848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6848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373777" y="4974656"/>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22AD2945-7082-4BB0-9314-0714040C66BF}"/>
              </a:ext>
            </a:extLst>
          </p:cNvPr>
          <p:cNvSpPr/>
          <p:nvPr/>
        </p:nvSpPr>
        <p:spPr>
          <a:xfrm>
            <a:off x="4358046" y="4931437"/>
            <a:ext cx="31750" cy="43815"/>
          </a:xfrm>
          <a:custGeom>
            <a:avLst/>
            <a:gdLst/>
            <a:ahLst/>
            <a:cxnLst/>
            <a:rect l="l" t="t" r="r" b="b"/>
            <a:pathLst>
              <a:path w="31750" h="43814">
                <a:moveTo>
                  <a:pt x="0" y="43490"/>
                </a:moveTo>
                <a:lnTo>
                  <a:pt x="14983" y="0"/>
                </a:lnTo>
                <a:lnTo>
                  <a:pt x="31460" y="42947"/>
                </a:lnTo>
                <a:lnTo>
                  <a:pt x="0" y="43490"/>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157FDFBC-3EB3-4750-B33E-F0836591C8BC}"/>
              </a:ext>
            </a:extLst>
          </p:cNvPr>
          <p:cNvSpPr/>
          <p:nvPr/>
        </p:nvSpPr>
        <p:spPr>
          <a:xfrm>
            <a:off x="4358046" y="4931437"/>
            <a:ext cx="31750" cy="43815"/>
          </a:xfrm>
          <a:custGeom>
            <a:avLst/>
            <a:gdLst/>
            <a:ahLst/>
            <a:cxnLst/>
            <a:rect l="l" t="t" r="r" b="b"/>
            <a:pathLst>
              <a:path w="31750" h="43814">
                <a:moveTo>
                  <a:pt x="31460" y="42947"/>
                </a:moveTo>
                <a:lnTo>
                  <a:pt x="14983" y="0"/>
                </a:lnTo>
                <a:lnTo>
                  <a:pt x="0" y="43490"/>
                </a:lnTo>
                <a:lnTo>
                  <a:pt x="31460" y="42947"/>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7480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7480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96"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417018" y="2311081"/>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636140" y="5073815"/>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636140" y="5073815"/>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sp>
        <p:nvSpPr>
          <p:cNvPr id="115" name="object 113">
            <a:extLst>
              <a:ext uri="{FF2B5EF4-FFF2-40B4-BE49-F238E27FC236}">
                <a16:creationId xmlns:a16="http://schemas.microsoft.com/office/drawing/2014/main" id="{49C4BA22-BD40-475B-887D-D4DA6054A0F2}"/>
              </a:ext>
            </a:extLst>
          </p:cNvPr>
          <p:cNvSpPr txBox="1"/>
          <p:nvPr/>
        </p:nvSpPr>
        <p:spPr>
          <a:xfrm>
            <a:off x="183124" y="2911896"/>
            <a:ext cx="224154" cy="1678939"/>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a:latin typeface="Arial MT"/>
              <a:cs typeface="Arial MT"/>
            </a:endParaRPr>
          </a:p>
        </p:txBody>
      </p:sp>
      <p:sp>
        <p:nvSpPr>
          <p:cNvPr id="117" name="object 123">
            <a:extLst>
              <a:ext uri="{FF2B5EF4-FFF2-40B4-BE49-F238E27FC236}">
                <a16:creationId xmlns:a16="http://schemas.microsoft.com/office/drawing/2014/main" id="{E2FD6765-8A13-4FF6-9B1B-06EB457B905F}"/>
              </a:ext>
            </a:extLst>
          </p:cNvPr>
          <p:cNvSpPr txBox="1"/>
          <p:nvPr/>
        </p:nvSpPr>
        <p:spPr>
          <a:xfrm>
            <a:off x="3699272" y="4697161"/>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34" name="object 104">
            <a:extLst>
              <a:ext uri="{FF2B5EF4-FFF2-40B4-BE49-F238E27FC236}">
                <a16:creationId xmlns:a16="http://schemas.microsoft.com/office/drawing/2014/main" id="{70D39A30-0AEF-4E64-8E78-869D78D08ADA}"/>
              </a:ext>
            </a:extLst>
          </p:cNvPr>
          <p:cNvSpPr txBox="1"/>
          <p:nvPr/>
        </p:nvSpPr>
        <p:spPr>
          <a:xfrm>
            <a:off x="5771745" y="4665891"/>
            <a:ext cx="1911985" cy="205184"/>
          </a:xfrm>
          <a:prstGeom prst="rect">
            <a:avLst/>
          </a:prstGeom>
        </p:spPr>
        <p:txBody>
          <a:bodyPr vert="horz" wrap="square" lIns="0" tIns="0" rIns="0" bIns="0" rtlCol="0">
            <a:spAutoFit/>
          </a:bodyPr>
          <a:lstStyle/>
          <a:p>
            <a:pPr marL="12700">
              <a:lnSpc>
                <a:spcPts val="1645"/>
              </a:lnSpc>
            </a:pPr>
            <a:r>
              <a:rPr sz="1400" spc="-5" dirty="0">
                <a:solidFill>
                  <a:srgbClr val="FF0000"/>
                </a:solidFill>
                <a:latin typeface="Arial MT"/>
                <a:cs typeface="Arial MT"/>
              </a:rPr>
              <a:t>Add</a:t>
            </a:r>
            <a:r>
              <a:rPr sz="1400" spc="-45" dirty="0">
                <a:solidFill>
                  <a:srgbClr val="FF0000"/>
                </a:solidFill>
                <a:latin typeface="Arial MT"/>
                <a:cs typeface="Arial MT"/>
              </a:rPr>
              <a:t> </a:t>
            </a:r>
            <a:r>
              <a:rPr sz="1400" spc="-5" dirty="0">
                <a:solidFill>
                  <a:srgbClr val="FF0000"/>
                </a:solidFill>
                <a:latin typeface="Arial MT"/>
                <a:cs typeface="Arial MT"/>
              </a:rPr>
              <a:t>positional</a:t>
            </a:r>
            <a:r>
              <a:rPr sz="1400" spc="-40" dirty="0">
                <a:solidFill>
                  <a:srgbClr val="FF0000"/>
                </a:solidFill>
                <a:latin typeface="Arial MT"/>
                <a:cs typeface="Arial MT"/>
              </a:rPr>
              <a:t> </a:t>
            </a:r>
            <a:r>
              <a:rPr sz="1400" spc="-5" dirty="0">
                <a:solidFill>
                  <a:srgbClr val="FF0000"/>
                </a:solidFill>
                <a:latin typeface="Arial MT"/>
                <a:cs typeface="Arial MT"/>
              </a:rPr>
              <a:t>encoding</a:t>
            </a:r>
            <a:endParaRPr sz="1400" dirty="0">
              <a:solidFill>
                <a:srgbClr val="FF0000"/>
              </a:solidFill>
              <a:latin typeface="Arial MT"/>
              <a:cs typeface="Arial MT"/>
            </a:endParaRPr>
          </a:p>
        </p:txBody>
      </p:sp>
    </p:spTree>
    <p:extLst>
      <p:ext uri="{BB962C8B-B14F-4D97-AF65-F5344CB8AC3E}">
        <p14:creationId xmlns:p14="http://schemas.microsoft.com/office/powerpoint/2010/main" val="2663155542"/>
      </p:ext>
    </p:extLst>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BBE6B-5016-432D-AB5A-2E99E0099024}"/>
              </a:ext>
            </a:extLst>
          </p:cNvPr>
          <p:cNvSpPr>
            <a:spLocks noGrp="1"/>
          </p:cNvSpPr>
          <p:nvPr>
            <p:ph type="title"/>
          </p:nvPr>
        </p:nvSpPr>
        <p:spPr/>
        <p:txBody>
          <a:bodyPr/>
          <a:lstStyle/>
          <a:p>
            <a:r>
              <a:rPr lang="en-US" altLang="zh-CN" spc="-5" dirty="0"/>
              <a:t>The</a:t>
            </a:r>
            <a:r>
              <a:rPr lang="en-US" altLang="zh-CN" spc="-80" dirty="0"/>
              <a:t> </a:t>
            </a:r>
            <a:r>
              <a:rPr lang="en-US" altLang="zh-CN" spc="-15" dirty="0"/>
              <a:t>Transformer </a:t>
            </a:r>
            <a:r>
              <a:rPr lang="en-US" altLang="zh-CN" spc="-5" dirty="0"/>
              <a:t>encoder</a:t>
            </a:r>
            <a:r>
              <a:rPr lang="en-US" altLang="zh-CN" spc="-20" dirty="0"/>
              <a:t> </a:t>
            </a:r>
            <a:r>
              <a:rPr lang="en-US" altLang="zh-CN" spc="-5" dirty="0"/>
              <a:t>block</a:t>
            </a:r>
            <a:endParaRPr lang="zh-CN" altLang="en-US" dirty="0"/>
          </a:p>
        </p:txBody>
      </p:sp>
      <p:sp>
        <p:nvSpPr>
          <p:cNvPr id="5" name="object 3">
            <a:extLst>
              <a:ext uri="{FF2B5EF4-FFF2-40B4-BE49-F238E27FC236}">
                <a16:creationId xmlns:a16="http://schemas.microsoft.com/office/drawing/2014/main" id="{81172F88-3F0F-45DD-9760-8F455E2E2388}"/>
              </a:ext>
            </a:extLst>
          </p:cNvPr>
          <p:cNvSpPr/>
          <p:nvPr/>
        </p:nvSpPr>
        <p:spPr>
          <a:xfrm>
            <a:off x="3305168" y="2308285"/>
            <a:ext cx="2160905" cy="2661285"/>
          </a:xfrm>
          <a:custGeom>
            <a:avLst/>
            <a:gdLst/>
            <a:ahLst/>
            <a:cxnLst/>
            <a:rect l="l" t="t" r="r" b="b"/>
            <a:pathLst>
              <a:path w="2160904" h="2661285">
                <a:moveTo>
                  <a:pt x="2160299" y="2660699"/>
                </a:moveTo>
                <a:lnTo>
                  <a:pt x="0" y="2660699"/>
                </a:lnTo>
                <a:lnTo>
                  <a:pt x="0" y="0"/>
                </a:lnTo>
                <a:lnTo>
                  <a:pt x="2160299" y="0"/>
                </a:lnTo>
                <a:lnTo>
                  <a:pt x="2160299" y="2660699"/>
                </a:lnTo>
                <a:close/>
              </a:path>
            </a:pathLst>
          </a:custGeom>
          <a:solidFill>
            <a:srgbClr val="3996FF">
              <a:alpha val="19999"/>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2769F22B-FBC5-43A3-91BC-076A900298C5}"/>
              </a:ext>
            </a:extLst>
          </p:cNvPr>
          <p:cNvSpPr/>
          <p:nvPr/>
        </p:nvSpPr>
        <p:spPr>
          <a:xfrm>
            <a:off x="3571543" y="4668310"/>
            <a:ext cx="1602740" cy="249554"/>
          </a:xfrm>
          <a:custGeom>
            <a:avLst/>
            <a:gdLst/>
            <a:ahLst/>
            <a:cxnLst/>
            <a:rect l="l" t="t" r="r" b="b"/>
            <a:pathLst>
              <a:path w="1602739" h="249554">
                <a:moveTo>
                  <a:pt x="1602599" y="249299"/>
                </a:moveTo>
                <a:lnTo>
                  <a:pt x="0" y="249299"/>
                </a:lnTo>
                <a:lnTo>
                  <a:pt x="0" y="0"/>
                </a:lnTo>
                <a:lnTo>
                  <a:pt x="1602599" y="0"/>
                </a:lnTo>
                <a:lnTo>
                  <a:pt x="1602599" y="249299"/>
                </a:lnTo>
                <a:close/>
              </a:path>
            </a:pathLst>
          </a:custGeom>
          <a:solidFill>
            <a:srgbClr val="CCCCCC"/>
          </a:solidFill>
        </p:spPr>
        <p:txBody>
          <a:bodyPr wrap="square" lIns="0" tIns="0" rIns="0" bIns="0" rtlCol="0"/>
          <a:lstStyle/>
          <a:p>
            <a:endParaRPr/>
          </a:p>
        </p:txBody>
      </p:sp>
      <p:sp>
        <p:nvSpPr>
          <p:cNvPr id="7" name="object 5">
            <a:extLst>
              <a:ext uri="{FF2B5EF4-FFF2-40B4-BE49-F238E27FC236}">
                <a16:creationId xmlns:a16="http://schemas.microsoft.com/office/drawing/2014/main" id="{67C993F4-9D02-4944-AE35-9614430CD79E}"/>
              </a:ext>
            </a:extLst>
          </p:cNvPr>
          <p:cNvSpPr/>
          <p:nvPr/>
        </p:nvSpPr>
        <p:spPr>
          <a:xfrm>
            <a:off x="3571543" y="4668310"/>
            <a:ext cx="1602740" cy="249554"/>
          </a:xfrm>
          <a:custGeom>
            <a:avLst/>
            <a:gdLst/>
            <a:ahLst/>
            <a:cxnLst/>
            <a:rect l="l" t="t" r="r" b="b"/>
            <a:pathLst>
              <a:path w="1602739" h="249554">
                <a:moveTo>
                  <a:pt x="0" y="0"/>
                </a:moveTo>
                <a:lnTo>
                  <a:pt x="1602599" y="0"/>
                </a:lnTo>
                <a:lnTo>
                  <a:pt x="1602599" y="249299"/>
                </a:lnTo>
                <a:lnTo>
                  <a:pt x="0" y="249299"/>
                </a:lnTo>
                <a:lnTo>
                  <a:pt x="0" y="0"/>
                </a:lnTo>
                <a:close/>
              </a:path>
            </a:pathLst>
          </a:custGeom>
          <a:ln w="9524">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205663FA-F013-4950-A68C-CB7B76B70506}"/>
              </a:ext>
            </a:extLst>
          </p:cNvPr>
          <p:cNvSpPr/>
          <p:nvPr/>
        </p:nvSpPr>
        <p:spPr>
          <a:xfrm>
            <a:off x="43936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9" name="object 7">
            <a:extLst>
              <a:ext uri="{FF2B5EF4-FFF2-40B4-BE49-F238E27FC236}">
                <a16:creationId xmlns:a16="http://schemas.microsoft.com/office/drawing/2014/main" id="{2CBEFA91-AA22-45A4-A74A-B13E9189DA78}"/>
              </a:ext>
            </a:extLst>
          </p:cNvPr>
          <p:cNvSpPr/>
          <p:nvPr/>
        </p:nvSpPr>
        <p:spPr>
          <a:xfrm>
            <a:off x="43936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234A46E8-3C9B-4FD2-A4AB-B1AF4F2C6F4F}"/>
              </a:ext>
            </a:extLst>
          </p:cNvPr>
          <p:cNvSpPr/>
          <p:nvPr/>
        </p:nvSpPr>
        <p:spPr>
          <a:xfrm>
            <a:off x="40392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1" name="object 9">
            <a:extLst>
              <a:ext uri="{FF2B5EF4-FFF2-40B4-BE49-F238E27FC236}">
                <a16:creationId xmlns:a16="http://schemas.microsoft.com/office/drawing/2014/main" id="{E82A0F98-AEEC-4350-9532-D63AD93C3D9D}"/>
              </a:ext>
            </a:extLst>
          </p:cNvPr>
          <p:cNvSpPr/>
          <p:nvPr/>
        </p:nvSpPr>
        <p:spPr>
          <a:xfrm>
            <a:off x="40392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2" name="object 10">
            <a:extLst>
              <a:ext uri="{FF2B5EF4-FFF2-40B4-BE49-F238E27FC236}">
                <a16:creationId xmlns:a16="http://schemas.microsoft.com/office/drawing/2014/main" id="{1F9CC0A6-D416-467D-89C5-C85BB84383A8}"/>
              </a:ext>
            </a:extLst>
          </p:cNvPr>
          <p:cNvSpPr/>
          <p:nvPr/>
        </p:nvSpPr>
        <p:spPr>
          <a:xfrm>
            <a:off x="36848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3" name="object 11">
            <a:extLst>
              <a:ext uri="{FF2B5EF4-FFF2-40B4-BE49-F238E27FC236}">
                <a16:creationId xmlns:a16="http://schemas.microsoft.com/office/drawing/2014/main" id="{037CE1A9-A288-491E-8746-0994820BEE59}"/>
              </a:ext>
            </a:extLst>
          </p:cNvPr>
          <p:cNvSpPr/>
          <p:nvPr/>
        </p:nvSpPr>
        <p:spPr>
          <a:xfrm>
            <a:off x="36848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4" name="object 12">
            <a:extLst>
              <a:ext uri="{FF2B5EF4-FFF2-40B4-BE49-F238E27FC236}">
                <a16:creationId xmlns:a16="http://schemas.microsoft.com/office/drawing/2014/main" id="{B07188E6-03AC-4388-86BD-D21AD12CABCF}"/>
              </a:ext>
            </a:extLst>
          </p:cNvPr>
          <p:cNvSpPr/>
          <p:nvPr/>
        </p:nvSpPr>
        <p:spPr>
          <a:xfrm>
            <a:off x="4373777" y="4974656"/>
            <a:ext cx="1905" cy="99695"/>
          </a:xfrm>
          <a:custGeom>
            <a:avLst/>
            <a:gdLst/>
            <a:ahLst/>
            <a:cxnLst/>
            <a:rect l="l" t="t" r="r" b="b"/>
            <a:pathLst>
              <a:path w="1904" h="99695">
                <a:moveTo>
                  <a:pt x="856" y="-4762"/>
                </a:moveTo>
                <a:lnTo>
                  <a:pt x="856" y="103920"/>
                </a:lnTo>
              </a:path>
            </a:pathLst>
          </a:custGeom>
          <a:ln w="11237">
            <a:solidFill>
              <a:srgbClr val="222222"/>
            </a:solidFill>
          </a:ln>
        </p:spPr>
        <p:txBody>
          <a:bodyPr wrap="square" lIns="0" tIns="0" rIns="0" bIns="0" rtlCol="0"/>
          <a:lstStyle/>
          <a:p>
            <a:endParaRPr/>
          </a:p>
        </p:txBody>
      </p:sp>
      <p:sp>
        <p:nvSpPr>
          <p:cNvPr id="15" name="object 13">
            <a:extLst>
              <a:ext uri="{FF2B5EF4-FFF2-40B4-BE49-F238E27FC236}">
                <a16:creationId xmlns:a16="http://schemas.microsoft.com/office/drawing/2014/main" id="{22AD2945-7082-4BB0-9314-0714040C66BF}"/>
              </a:ext>
            </a:extLst>
          </p:cNvPr>
          <p:cNvSpPr/>
          <p:nvPr/>
        </p:nvSpPr>
        <p:spPr>
          <a:xfrm>
            <a:off x="4358046" y="4931437"/>
            <a:ext cx="31750" cy="43815"/>
          </a:xfrm>
          <a:custGeom>
            <a:avLst/>
            <a:gdLst/>
            <a:ahLst/>
            <a:cxnLst/>
            <a:rect l="l" t="t" r="r" b="b"/>
            <a:pathLst>
              <a:path w="31750" h="43814">
                <a:moveTo>
                  <a:pt x="0" y="43490"/>
                </a:moveTo>
                <a:lnTo>
                  <a:pt x="14983" y="0"/>
                </a:lnTo>
                <a:lnTo>
                  <a:pt x="31460" y="42947"/>
                </a:lnTo>
                <a:lnTo>
                  <a:pt x="0" y="43490"/>
                </a:lnTo>
                <a:close/>
              </a:path>
            </a:pathLst>
          </a:custGeom>
          <a:solidFill>
            <a:srgbClr val="222222"/>
          </a:solidFill>
        </p:spPr>
        <p:txBody>
          <a:bodyPr wrap="square" lIns="0" tIns="0" rIns="0" bIns="0" rtlCol="0"/>
          <a:lstStyle/>
          <a:p>
            <a:endParaRPr/>
          </a:p>
        </p:txBody>
      </p:sp>
      <p:sp>
        <p:nvSpPr>
          <p:cNvPr id="16" name="object 14">
            <a:extLst>
              <a:ext uri="{FF2B5EF4-FFF2-40B4-BE49-F238E27FC236}">
                <a16:creationId xmlns:a16="http://schemas.microsoft.com/office/drawing/2014/main" id="{157FDFBC-3EB3-4750-B33E-F0836591C8BC}"/>
              </a:ext>
            </a:extLst>
          </p:cNvPr>
          <p:cNvSpPr/>
          <p:nvPr/>
        </p:nvSpPr>
        <p:spPr>
          <a:xfrm>
            <a:off x="4358046" y="4931437"/>
            <a:ext cx="31750" cy="43815"/>
          </a:xfrm>
          <a:custGeom>
            <a:avLst/>
            <a:gdLst/>
            <a:ahLst/>
            <a:cxnLst/>
            <a:rect l="l" t="t" r="r" b="b"/>
            <a:pathLst>
              <a:path w="31750" h="43814">
                <a:moveTo>
                  <a:pt x="31460" y="42947"/>
                </a:moveTo>
                <a:lnTo>
                  <a:pt x="14983" y="0"/>
                </a:lnTo>
                <a:lnTo>
                  <a:pt x="0" y="43490"/>
                </a:lnTo>
                <a:lnTo>
                  <a:pt x="31460" y="42947"/>
                </a:lnTo>
                <a:close/>
              </a:path>
            </a:pathLst>
          </a:custGeom>
          <a:ln w="9524">
            <a:solidFill>
              <a:srgbClr val="222222"/>
            </a:solidFill>
          </a:ln>
        </p:spPr>
        <p:txBody>
          <a:bodyPr wrap="square" lIns="0" tIns="0" rIns="0" bIns="0" rtlCol="0"/>
          <a:lstStyle/>
          <a:p>
            <a:endParaRPr/>
          </a:p>
        </p:txBody>
      </p:sp>
      <p:sp>
        <p:nvSpPr>
          <p:cNvPr id="17" name="object 15">
            <a:extLst>
              <a:ext uri="{FF2B5EF4-FFF2-40B4-BE49-F238E27FC236}">
                <a16:creationId xmlns:a16="http://schemas.microsoft.com/office/drawing/2014/main" id="{44BAC531-E0B7-46B6-A87A-85EEE3ECB925}"/>
              </a:ext>
            </a:extLst>
          </p:cNvPr>
          <p:cNvSpPr/>
          <p:nvPr/>
        </p:nvSpPr>
        <p:spPr>
          <a:xfrm>
            <a:off x="4748090" y="5110464"/>
            <a:ext cx="321310" cy="280035"/>
          </a:xfrm>
          <a:custGeom>
            <a:avLst/>
            <a:gdLst/>
            <a:ahLst/>
            <a:cxnLst/>
            <a:rect l="l" t="t" r="r" b="b"/>
            <a:pathLst>
              <a:path w="321310" h="280035">
                <a:moveTo>
                  <a:pt x="320999" y="279599"/>
                </a:moveTo>
                <a:lnTo>
                  <a:pt x="0" y="279599"/>
                </a:lnTo>
                <a:lnTo>
                  <a:pt x="0" y="0"/>
                </a:lnTo>
                <a:lnTo>
                  <a:pt x="320999" y="0"/>
                </a:lnTo>
                <a:lnTo>
                  <a:pt x="320999" y="279599"/>
                </a:lnTo>
                <a:close/>
              </a:path>
            </a:pathLst>
          </a:custGeom>
          <a:solidFill>
            <a:srgbClr val="B4A7D6"/>
          </a:solidFill>
        </p:spPr>
        <p:txBody>
          <a:bodyPr wrap="square" lIns="0" tIns="0" rIns="0" bIns="0" rtlCol="0"/>
          <a:lstStyle/>
          <a:p>
            <a:endParaRPr/>
          </a:p>
        </p:txBody>
      </p:sp>
      <p:sp>
        <p:nvSpPr>
          <p:cNvPr id="18" name="object 16">
            <a:extLst>
              <a:ext uri="{FF2B5EF4-FFF2-40B4-BE49-F238E27FC236}">
                <a16:creationId xmlns:a16="http://schemas.microsoft.com/office/drawing/2014/main" id="{6D8607FE-EEA5-49F7-B4E1-B51688B0A393}"/>
              </a:ext>
            </a:extLst>
          </p:cNvPr>
          <p:cNvSpPr/>
          <p:nvPr/>
        </p:nvSpPr>
        <p:spPr>
          <a:xfrm>
            <a:off x="4748090" y="5110464"/>
            <a:ext cx="321310" cy="280035"/>
          </a:xfrm>
          <a:custGeom>
            <a:avLst/>
            <a:gdLst/>
            <a:ahLst/>
            <a:cxnLst/>
            <a:rect l="l" t="t" r="r" b="b"/>
            <a:pathLst>
              <a:path w="321310" h="280035">
                <a:moveTo>
                  <a:pt x="0" y="0"/>
                </a:moveTo>
                <a:lnTo>
                  <a:pt x="320999" y="0"/>
                </a:lnTo>
                <a:lnTo>
                  <a:pt x="320999" y="279599"/>
                </a:lnTo>
                <a:lnTo>
                  <a:pt x="0" y="279599"/>
                </a:lnTo>
                <a:lnTo>
                  <a:pt x="0" y="0"/>
                </a:lnTo>
                <a:close/>
              </a:path>
            </a:pathLst>
          </a:custGeom>
          <a:ln w="9524">
            <a:solidFill>
              <a:srgbClr val="666666"/>
            </a:solidFill>
          </a:ln>
        </p:spPr>
        <p:txBody>
          <a:bodyPr wrap="square" lIns="0" tIns="0" rIns="0" bIns="0" rtlCol="0"/>
          <a:lstStyle/>
          <a:p>
            <a:endParaRPr/>
          </a:p>
        </p:txBody>
      </p:sp>
      <p:sp>
        <p:nvSpPr>
          <p:cNvPr id="19" name="object 17">
            <a:extLst>
              <a:ext uri="{FF2B5EF4-FFF2-40B4-BE49-F238E27FC236}">
                <a16:creationId xmlns:a16="http://schemas.microsoft.com/office/drawing/2014/main" id="{613C43FE-7AED-4371-9156-9E76F29FCE59}"/>
              </a:ext>
            </a:extLst>
          </p:cNvPr>
          <p:cNvSpPr/>
          <p:nvPr/>
        </p:nvSpPr>
        <p:spPr>
          <a:xfrm>
            <a:off x="3441850" y="4261835"/>
            <a:ext cx="1878330" cy="249554"/>
          </a:xfrm>
          <a:custGeom>
            <a:avLst/>
            <a:gdLst/>
            <a:ahLst/>
            <a:cxnLst/>
            <a:rect l="l" t="t" r="r" b="b"/>
            <a:pathLst>
              <a:path w="1878329" h="249554">
                <a:moveTo>
                  <a:pt x="1877999" y="249299"/>
                </a:moveTo>
                <a:lnTo>
                  <a:pt x="0" y="249299"/>
                </a:lnTo>
                <a:lnTo>
                  <a:pt x="0" y="0"/>
                </a:lnTo>
                <a:lnTo>
                  <a:pt x="1877999" y="0"/>
                </a:lnTo>
                <a:lnTo>
                  <a:pt x="1877999" y="249299"/>
                </a:lnTo>
                <a:close/>
              </a:path>
            </a:pathLst>
          </a:custGeom>
          <a:solidFill>
            <a:srgbClr val="FF9900"/>
          </a:solidFill>
        </p:spPr>
        <p:txBody>
          <a:bodyPr wrap="square" lIns="0" tIns="0" rIns="0" bIns="0" rtlCol="0"/>
          <a:lstStyle/>
          <a:p>
            <a:endParaRPr/>
          </a:p>
        </p:txBody>
      </p:sp>
      <p:sp>
        <p:nvSpPr>
          <p:cNvPr id="20" name="object 18">
            <a:extLst>
              <a:ext uri="{FF2B5EF4-FFF2-40B4-BE49-F238E27FC236}">
                <a16:creationId xmlns:a16="http://schemas.microsoft.com/office/drawing/2014/main" id="{6EA7EB1C-094B-4653-8043-527339131406}"/>
              </a:ext>
            </a:extLst>
          </p:cNvPr>
          <p:cNvSpPr txBox="1"/>
          <p:nvPr/>
        </p:nvSpPr>
        <p:spPr>
          <a:xfrm>
            <a:off x="3441851" y="4261836"/>
            <a:ext cx="1878330" cy="249554"/>
          </a:xfrm>
          <a:prstGeom prst="rect">
            <a:avLst/>
          </a:prstGeom>
          <a:ln w="9524">
            <a:solidFill>
              <a:srgbClr val="000000"/>
            </a:solidFill>
          </a:ln>
        </p:spPr>
        <p:txBody>
          <a:bodyPr vert="horz" wrap="square" lIns="0" tIns="26670" rIns="0" bIns="0" rtlCol="0">
            <a:spAutoFit/>
          </a:bodyPr>
          <a:lstStyle/>
          <a:p>
            <a:pPr marL="125730">
              <a:lnSpc>
                <a:spcPct val="100000"/>
              </a:lnSpc>
              <a:spcBef>
                <a:spcPts val="210"/>
              </a:spcBef>
            </a:pPr>
            <a:r>
              <a:rPr sz="1200" dirty="0">
                <a:latin typeface="Arial MT"/>
                <a:cs typeface="Arial MT"/>
              </a:rPr>
              <a:t>Multi-head</a:t>
            </a:r>
            <a:r>
              <a:rPr sz="1200" spc="-55" dirty="0">
                <a:latin typeface="Arial MT"/>
                <a:cs typeface="Arial MT"/>
              </a:rPr>
              <a:t> </a:t>
            </a:r>
            <a:r>
              <a:rPr sz="1200" dirty="0">
                <a:latin typeface="Arial MT"/>
                <a:cs typeface="Arial MT"/>
              </a:rPr>
              <a:t>self-attention</a:t>
            </a:r>
            <a:endParaRPr sz="1200">
              <a:latin typeface="Arial MT"/>
              <a:cs typeface="Arial MT"/>
            </a:endParaRPr>
          </a:p>
        </p:txBody>
      </p:sp>
      <p:sp>
        <p:nvSpPr>
          <p:cNvPr id="22" name="object 20">
            <a:extLst>
              <a:ext uri="{FF2B5EF4-FFF2-40B4-BE49-F238E27FC236}">
                <a16:creationId xmlns:a16="http://schemas.microsoft.com/office/drawing/2014/main" id="{2F5FE1B2-9BAB-4205-9374-0A0C2C074DA0}"/>
              </a:ext>
            </a:extLst>
          </p:cNvPr>
          <p:cNvSpPr/>
          <p:nvPr/>
        </p:nvSpPr>
        <p:spPr>
          <a:xfrm>
            <a:off x="4380584" y="4568274"/>
            <a:ext cx="1270" cy="104139"/>
          </a:xfrm>
          <a:custGeom>
            <a:avLst/>
            <a:gdLst/>
            <a:ahLst/>
            <a:cxnLst/>
            <a:rect l="l" t="t" r="r" b="b"/>
            <a:pathLst>
              <a:path w="1270" h="104139">
                <a:moveTo>
                  <a:pt x="1161" y="103953"/>
                </a:moveTo>
                <a:lnTo>
                  <a:pt x="0" y="0"/>
                </a:lnTo>
              </a:path>
            </a:pathLst>
          </a:custGeom>
          <a:ln w="9524">
            <a:solidFill>
              <a:srgbClr val="222222"/>
            </a:solidFill>
          </a:ln>
        </p:spPr>
        <p:txBody>
          <a:bodyPr wrap="square" lIns="0" tIns="0" rIns="0" bIns="0" rtlCol="0"/>
          <a:lstStyle/>
          <a:p>
            <a:endParaRPr/>
          </a:p>
        </p:txBody>
      </p:sp>
      <p:sp>
        <p:nvSpPr>
          <p:cNvPr id="23" name="object 21">
            <a:extLst>
              <a:ext uri="{FF2B5EF4-FFF2-40B4-BE49-F238E27FC236}">
                <a16:creationId xmlns:a16="http://schemas.microsoft.com/office/drawing/2014/main" id="{8F19D52C-2A48-408A-B8A7-1A7D68A1A2EE}"/>
              </a:ext>
            </a:extLst>
          </p:cNvPr>
          <p:cNvSpPr/>
          <p:nvPr/>
        </p:nvSpPr>
        <p:spPr>
          <a:xfrm>
            <a:off x="4364852" y="4525051"/>
            <a:ext cx="31750" cy="43815"/>
          </a:xfrm>
          <a:custGeom>
            <a:avLst/>
            <a:gdLst/>
            <a:ahLst/>
            <a:cxnLst/>
            <a:rect l="l" t="t" r="r" b="b"/>
            <a:pathLst>
              <a:path w="31750" h="43814">
                <a:moveTo>
                  <a:pt x="0" y="43398"/>
                </a:moveTo>
                <a:lnTo>
                  <a:pt x="15248" y="0"/>
                </a:lnTo>
                <a:lnTo>
                  <a:pt x="31463" y="43046"/>
                </a:lnTo>
                <a:lnTo>
                  <a:pt x="0" y="43398"/>
                </a:lnTo>
                <a:close/>
              </a:path>
            </a:pathLst>
          </a:custGeom>
          <a:solidFill>
            <a:srgbClr val="222222"/>
          </a:solidFill>
        </p:spPr>
        <p:txBody>
          <a:bodyPr wrap="square" lIns="0" tIns="0" rIns="0" bIns="0" rtlCol="0"/>
          <a:lstStyle/>
          <a:p>
            <a:endParaRPr/>
          </a:p>
        </p:txBody>
      </p:sp>
      <p:sp>
        <p:nvSpPr>
          <p:cNvPr id="24" name="object 22">
            <a:extLst>
              <a:ext uri="{FF2B5EF4-FFF2-40B4-BE49-F238E27FC236}">
                <a16:creationId xmlns:a16="http://schemas.microsoft.com/office/drawing/2014/main" id="{4D565314-FFA3-4974-B429-08D5C3FA9F7D}"/>
              </a:ext>
            </a:extLst>
          </p:cNvPr>
          <p:cNvSpPr/>
          <p:nvPr/>
        </p:nvSpPr>
        <p:spPr>
          <a:xfrm>
            <a:off x="4364852" y="4525051"/>
            <a:ext cx="31750" cy="43815"/>
          </a:xfrm>
          <a:custGeom>
            <a:avLst/>
            <a:gdLst/>
            <a:ahLst/>
            <a:cxnLst/>
            <a:rect l="l" t="t" r="r" b="b"/>
            <a:pathLst>
              <a:path w="31750" h="43814">
                <a:moveTo>
                  <a:pt x="31463" y="43046"/>
                </a:moveTo>
                <a:lnTo>
                  <a:pt x="15248" y="0"/>
                </a:lnTo>
                <a:lnTo>
                  <a:pt x="0" y="43398"/>
                </a:lnTo>
                <a:lnTo>
                  <a:pt x="31463" y="43046"/>
                </a:lnTo>
                <a:close/>
              </a:path>
            </a:pathLst>
          </a:custGeom>
          <a:ln w="9524">
            <a:solidFill>
              <a:srgbClr val="222222"/>
            </a:solidFill>
          </a:ln>
        </p:spPr>
        <p:txBody>
          <a:bodyPr wrap="square" lIns="0" tIns="0" rIns="0" bIns="0" rtlCol="0"/>
          <a:lstStyle/>
          <a:p>
            <a:endParaRPr/>
          </a:p>
        </p:txBody>
      </p:sp>
      <p:grpSp>
        <p:nvGrpSpPr>
          <p:cNvPr id="65" name="object 63">
            <a:extLst>
              <a:ext uri="{FF2B5EF4-FFF2-40B4-BE49-F238E27FC236}">
                <a16:creationId xmlns:a16="http://schemas.microsoft.com/office/drawing/2014/main" id="{024E2739-DE1A-4E39-B0A2-96814C1ADA73}"/>
              </a:ext>
            </a:extLst>
          </p:cNvPr>
          <p:cNvGrpSpPr/>
          <p:nvPr/>
        </p:nvGrpSpPr>
        <p:grpSpPr>
          <a:xfrm>
            <a:off x="412019" y="2067869"/>
            <a:ext cx="2110740" cy="3377565"/>
            <a:chOff x="292450" y="1160613"/>
            <a:chExt cx="2110740" cy="3377565"/>
          </a:xfrm>
        </p:grpSpPr>
        <p:sp>
          <p:nvSpPr>
            <p:cNvPr id="66" name="object 64">
              <a:extLst>
                <a:ext uri="{FF2B5EF4-FFF2-40B4-BE49-F238E27FC236}">
                  <a16:creationId xmlns:a16="http://schemas.microsoft.com/office/drawing/2014/main" id="{CC533B84-70C5-4881-B142-1D39149D2F4C}"/>
                </a:ext>
              </a:extLst>
            </p:cNvPr>
            <p:cNvSpPr/>
            <p:nvPr/>
          </p:nvSpPr>
          <p:spPr>
            <a:xfrm>
              <a:off x="1218825"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7" name="object 65">
              <a:extLst>
                <a:ext uri="{FF2B5EF4-FFF2-40B4-BE49-F238E27FC236}">
                  <a16:creationId xmlns:a16="http://schemas.microsoft.com/office/drawing/2014/main" id="{DAC40DC3-B4E8-44C9-861A-CCBCDC22E0EA}"/>
                </a:ext>
              </a:extLst>
            </p:cNvPr>
            <p:cNvSpPr/>
            <p:nvPr/>
          </p:nvSpPr>
          <p:spPr>
            <a:xfrm>
              <a:off x="1218825"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68" name="object 66">
              <a:extLst>
                <a:ext uri="{FF2B5EF4-FFF2-40B4-BE49-F238E27FC236}">
                  <a16:creationId xmlns:a16="http://schemas.microsoft.com/office/drawing/2014/main" id="{2DAF50B7-C3CB-4CB7-AF7D-3080E0E4A691}"/>
                </a:ext>
              </a:extLst>
            </p:cNvPr>
            <p:cNvSpPr/>
            <p:nvPr/>
          </p:nvSpPr>
          <p:spPr>
            <a:xfrm>
              <a:off x="784086"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69" name="object 67">
              <a:extLst>
                <a:ext uri="{FF2B5EF4-FFF2-40B4-BE49-F238E27FC236}">
                  <a16:creationId xmlns:a16="http://schemas.microsoft.com/office/drawing/2014/main" id="{51AAA731-0903-41F9-A1E0-A0336BFEB14B}"/>
                </a:ext>
              </a:extLst>
            </p:cNvPr>
            <p:cNvSpPr/>
            <p:nvPr/>
          </p:nvSpPr>
          <p:spPr>
            <a:xfrm>
              <a:off x="784086"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0" name="object 68">
              <a:extLst>
                <a:ext uri="{FF2B5EF4-FFF2-40B4-BE49-F238E27FC236}">
                  <a16:creationId xmlns:a16="http://schemas.microsoft.com/office/drawing/2014/main" id="{049C539C-C1C1-4833-8405-4FDACE9C99F7}"/>
                </a:ext>
              </a:extLst>
            </p:cNvPr>
            <p:cNvSpPr/>
            <p:nvPr/>
          </p:nvSpPr>
          <p:spPr>
            <a:xfrm>
              <a:off x="349349" y="4178212"/>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1" name="object 69">
              <a:extLst>
                <a:ext uri="{FF2B5EF4-FFF2-40B4-BE49-F238E27FC236}">
                  <a16:creationId xmlns:a16="http://schemas.microsoft.com/office/drawing/2014/main" id="{6E164C05-AC28-4BA9-BB7D-9D2269186746}"/>
                </a:ext>
              </a:extLst>
            </p:cNvPr>
            <p:cNvSpPr/>
            <p:nvPr/>
          </p:nvSpPr>
          <p:spPr>
            <a:xfrm>
              <a:off x="349349" y="4178212"/>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2" name="object 70">
              <a:extLst>
                <a:ext uri="{FF2B5EF4-FFF2-40B4-BE49-F238E27FC236}">
                  <a16:creationId xmlns:a16="http://schemas.microsoft.com/office/drawing/2014/main" id="{36BE7BBE-3BF7-4A6C-933C-A48848D57784}"/>
                </a:ext>
              </a:extLst>
            </p:cNvPr>
            <p:cNvSpPr/>
            <p:nvPr/>
          </p:nvSpPr>
          <p:spPr>
            <a:xfrm>
              <a:off x="303350" y="4135012"/>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73" name="object 71">
              <a:extLst>
                <a:ext uri="{FF2B5EF4-FFF2-40B4-BE49-F238E27FC236}">
                  <a16:creationId xmlns:a16="http://schemas.microsoft.com/office/drawing/2014/main" id="{29789A4F-0C81-401C-9119-6AEF92764A5B}"/>
                </a:ext>
              </a:extLst>
            </p:cNvPr>
            <p:cNvSpPr/>
            <p:nvPr/>
          </p:nvSpPr>
          <p:spPr>
            <a:xfrm>
              <a:off x="303350" y="4135012"/>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74" name="object 72">
              <a:extLst>
                <a:ext uri="{FF2B5EF4-FFF2-40B4-BE49-F238E27FC236}">
                  <a16:creationId xmlns:a16="http://schemas.microsoft.com/office/drawing/2014/main" id="{C09ABB47-C78C-4891-92DF-3473698BFAFF}"/>
                </a:ext>
              </a:extLst>
            </p:cNvPr>
            <p:cNvSpPr/>
            <p:nvPr/>
          </p:nvSpPr>
          <p:spPr>
            <a:xfrm>
              <a:off x="1964675" y="4178212"/>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5" name="object 73">
              <a:extLst>
                <a:ext uri="{FF2B5EF4-FFF2-40B4-BE49-F238E27FC236}">
                  <a16:creationId xmlns:a16="http://schemas.microsoft.com/office/drawing/2014/main" id="{3D86E64E-2A71-44FD-A6F8-7061ADC8AD31}"/>
                </a:ext>
              </a:extLst>
            </p:cNvPr>
            <p:cNvSpPr/>
            <p:nvPr/>
          </p:nvSpPr>
          <p:spPr>
            <a:xfrm>
              <a:off x="1964675" y="4178212"/>
              <a:ext cx="394335" cy="314325"/>
            </a:xfrm>
            <a:custGeom>
              <a:avLst/>
              <a:gdLst/>
              <a:ahLst/>
              <a:cxnLst/>
              <a:rect l="l" t="t" r="r" b="b"/>
              <a:pathLst>
                <a:path w="394335"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sp>
          <p:nvSpPr>
            <p:cNvPr id="76" name="object 74">
              <a:extLst>
                <a:ext uri="{FF2B5EF4-FFF2-40B4-BE49-F238E27FC236}">
                  <a16:creationId xmlns:a16="http://schemas.microsoft.com/office/drawing/2014/main" id="{3A0784C7-2D4B-41D2-B875-A4E952370CF7}"/>
                </a:ext>
              </a:extLst>
            </p:cNvPr>
            <p:cNvSpPr/>
            <p:nvPr/>
          </p:nvSpPr>
          <p:spPr>
            <a:xfrm>
              <a:off x="301975" y="1693399"/>
              <a:ext cx="2090420" cy="2226310"/>
            </a:xfrm>
            <a:custGeom>
              <a:avLst/>
              <a:gdLst/>
              <a:ahLst/>
              <a:cxnLst/>
              <a:rect l="l" t="t" r="r" b="b"/>
              <a:pathLst>
                <a:path w="2090420" h="2226310">
                  <a:moveTo>
                    <a:pt x="2090099" y="2226299"/>
                  </a:moveTo>
                  <a:lnTo>
                    <a:pt x="0" y="2226299"/>
                  </a:lnTo>
                  <a:lnTo>
                    <a:pt x="0" y="0"/>
                  </a:lnTo>
                  <a:lnTo>
                    <a:pt x="2090099" y="0"/>
                  </a:lnTo>
                  <a:lnTo>
                    <a:pt x="2090099" y="2226299"/>
                  </a:lnTo>
                  <a:close/>
                </a:path>
              </a:pathLst>
            </a:custGeom>
            <a:solidFill>
              <a:srgbClr val="EEEEEE"/>
            </a:solidFill>
          </p:spPr>
          <p:txBody>
            <a:bodyPr wrap="square" lIns="0" tIns="0" rIns="0" bIns="0" rtlCol="0"/>
            <a:lstStyle/>
            <a:p>
              <a:endParaRPr/>
            </a:p>
          </p:txBody>
        </p:sp>
        <p:sp>
          <p:nvSpPr>
            <p:cNvPr id="77" name="object 75">
              <a:extLst>
                <a:ext uri="{FF2B5EF4-FFF2-40B4-BE49-F238E27FC236}">
                  <a16:creationId xmlns:a16="http://schemas.microsoft.com/office/drawing/2014/main" id="{3BD0B5E0-5531-4506-8104-EF7808C82D05}"/>
                </a:ext>
              </a:extLst>
            </p:cNvPr>
            <p:cNvSpPr/>
            <p:nvPr/>
          </p:nvSpPr>
          <p:spPr>
            <a:xfrm>
              <a:off x="301975" y="1693399"/>
              <a:ext cx="2090420" cy="2226310"/>
            </a:xfrm>
            <a:custGeom>
              <a:avLst/>
              <a:gdLst/>
              <a:ahLst/>
              <a:cxnLst/>
              <a:rect l="l" t="t" r="r" b="b"/>
              <a:pathLst>
                <a:path w="2090420" h="2226310">
                  <a:moveTo>
                    <a:pt x="0" y="0"/>
                  </a:moveTo>
                  <a:lnTo>
                    <a:pt x="2090099" y="0"/>
                  </a:lnTo>
                  <a:lnTo>
                    <a:pt x="2090099" y="2226299"/>
                  </a:lnTo>
                  <a:lnTo>
                    <a:pt x="0" y="2226299"/>
                  </a:lnTo>
                  <a:lnTo>
                    <a:pt x="0" y="0"/>
                  </a:lnTo>
                  <a:close/>
                </a:path>
              </a:pathLst>
            </a:custGeom>
            <a:ln w="19049">
              <a:solidFill>
                <a:srgbClr val="666666"/>
              </a:solidFill>
            </a:ln>
          </p:spPr>
          <p:txBody>
            <a:bodyPr wrap="square" lIns="0" tIns="0" rIns="0" bIns="0" rtlCol="0"/>
            <a:lstStyle/>
            <a:p>
              <a:endParaRPr/>
            </a:p>
          </p:txBody>
        </p:sp>
        <p:sp>
          <p:nvSpPr>
            <p:cNvPr id="78" name="object 76">
              <a:extLst>
                <a:ext uri="{FF2B5EF4-FFF2-40B4-BE49-F238E27FC236}">
                  <a16:creationId xmlns:a16="http://schemas.microsoft.com/office/drawing/2014/main" id="{CBD4F487-14A1-49AB-8D5D-9B2206D90C0E}"/>
                </a:ext>
              </a:extLst>
            </p:cNvPr>
            <p:cNvSpPr/>
            <p:nvPr/>
          </p:nvSpPr>
          <p:spPr>
            <a:xfrm>
              <a:off x="1218825"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79" name="object 77">
              <a:extLst>
                <a:ext uri="{FF2B5EF4-FFF2-40B4-BE49-F238E27FC236}">
                  <a16:creationId xmlns:a16="http://schemas.microsoft.com/office/drawing/2014/main" id="{E861B68A-CF41-4125-B320-E77EE5BF2190}"/>
                </a:ext>
              </a:extLst>
            </p:cNvPr>
            <p:cNvSpPr/>
            <p:nvPr/>
          </p:nvSpPr>
          <p:spPr>
            <a:xfrm>
              <a:off x="1218825"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0" name="object 78">
            <a:extLst>
              <a:ext uri="{FF2B5EF4-FFF2-40B4-BE49-F238E27FC236}">
                <a16:creationId xmlns:a16="http://schemas.microsoft.com/office/drawing/2014/main" id="{0A35E06B-8BB7-420F-A8F9-D6A47005A537}"/>
              </a:ext>
            </a:extLst>
          </p:cNvPr>
          <p:cNvSpPr txBox="1"/>
          <p:nvPr/>
        </p:nvSpPr>
        <p:spPr>
          <a:xfrm>
            <a:off x="1397691"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0,2</a:t>
            </a:r>
            <a:endParaRPr sz="700">
              <a:latin typeface="Arial MT"/>
              <a:cs typeface="Arial MT"/>
            </a:endParaRPr>
          </a:p>
        </p:txBody>
      </p:sp>
      <p:grpSp>
        <p:nvGrpSpPr>
          <p:cNvPr id="81" name="object 79">
            <a:extLst>
              <a:ext uri="{FF2B5EF4-FFF2-40B4-BE49-F238E27FC236}">
                <a16:creationId xmlns:a16="http://schemas.microsoft.com/office/drawing/2014/main" id="{E201EB6A-2A48-40DC-8106-659AE2C929D9}"/>
              </a:ext>
            </a:extLst>
          </p:cNvPr>
          <p:cNvGrpSpPr/>
          <p:nvPr/>
        </p:nvGrpSpPr>
        <p:grpSpPr>
          <a:xfrm>
            <a:off x="898893" y="2067869"/>
            <a:ext cx="403860" cy="323850"/>
            <a:chOff x="779324" y="1160613"/>
            <a:chExt cx="403860" cy="323850"/>
          </a:xfrm>
        </p:grpSpPr>
        <p:sp>
          <p:nvSpPr>
            <p:cNvPr id="82" name="object 80">
              <a:extLst>
                <a:ext uri="{FF2B5EF4-FFF2-40B4-BE49-F238E27FC236}">
                  <a16:creationId xmlns:a16="http://schemas.microsoft.com/office/drawing/2014/main" id="{7FEEE88F-C235-4BF3-AA13-1377936A23C9}"/>
                </a:ext>
              </a:extLst>
            </p:cNvPr>
            <p:cNvSpPr/>
            <p:nvPr/>
          </p:nvSpPr>
          <p:spPr>
            <a:xfrm>
              <a:off x="784086"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3" name="object 81">
              <a:extLst>
                <a:ext uri="{FF2B5EF4-FFF2-40B4-BE49-F238E27FC236}">
                  <a16:creationId xmlns:a16="http://schemas.microsoft.com/office/drawing/2014/main" id="{1453E027-ED76-4FB8-975B-1CEF29501C69}"/>
                </a:ext>
              </a:extLst>
            </p:cNvPr>
            <p:cNvSpPr/>
            <p:nvPr/>
          </p:nvSpPr>
          <p:spPr>
            <a:xfrm>
              <a:off x="784086"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4" name="object 82">
            <a:extLst>
              <a:ext uri="{FF2B5EF4-FFF2-40B4-BE49-F238E27FC236}">
                <a16:creationId xmlns:a16="http://schemas.microsoft.com/office/drawing/2014/main" id="{6C4FD501-A53F-48AC-A3E9-33F4F9EBB5A4}"/>
              </a:ext>
            </a:extLst>
          </p:cNvPr>
          <p:cNvSpPr txBox="1"/>
          <p:nvPr/>
        </p:nvSpPr>
        <p:spPr>
          <a:xfrm>
            <a:off x="962953"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0,1</a:t>
            </a:r>
            <a:endParaRPr sz="700">
              <a:latin typeface="Arial MT"/>
              <a:cs typeface="Arial MT"/>
            </a:endParaRPr>
          </a:p>
        </p:txBody>
      </p:sp>
      <p:grpSp>
        <p:nvGrpSpPr>
          <p:cNvPr id="85" name="object 83">
            <a:extLst>
              <a:ext uri="{FF2B5EF4-FFF2-40B4-BE49-F238E27FC236}">
                <a16:creationId xmlns:a16="http://schemas.microsoft.com/office/drawing/2014/main" id="{893F44DC-A379-4C73-80CF-4B9A7AE8D01A}"/>
              </a:ext>
            </a:extLst>
          </p:cNvPr>
          <p:cNvGrpSpPr/>
          <p:nvPr/>
        </p:nvGrpSpPr>
        <p:grpSpPr>
          <a:xfrm>
            <a:off x="464156" y="2067869"/>
            <a:ext cx="403860" cy="323850"/>
            <a:chOff x="344587" y="1160613"/>
            <a:chExt cx="403860" cy="323850"/>
          </a:xfrm>
        </p:grpSpPr>
        <p:sp>
          <p:nvSpPr>
            <p:cNvPr id="86" name="object 84">
              <a:extLst>
                <a:ext uri="{FF2B5EF4-FFF2-40B4-BE49-F238E27FC236}">
                  <a16:creationId xmlns:a16="http://schemas.microsoft.com/office/drawing/2014/main" id="{67EF45AA-106C-4BE7-9BAD-9158BE4C2574}"/>
                </a:ext>
              </a:extLst>
            </p:cNvPr>
            <p:cNvSpPr/>
            <p:nvPr/>
          </p:nvSpPr>
          <p:spPr>
            <a:xfrm>
              <a:off x="349349" y="1165375"/>
              <a:ext cx="394335" cy="314325"/>
            </a:xfrm>
            <a:custGeom>
              <a:avLst/>
              <a:gdLst/>
              <a:ahLst/>
              <a:cxnLst/>
              <a:rect l="l" t="t" r="r" b="b"/>
              <a:pathLst>
                <a:path w="394334"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sp>
          <p:nvSpPr>
            <p:cNvPr id="87" name="object 85">
              <a:extLst>
                <a:ext uri="{FF2B5EF4-FFF2-40B4-BE49-F238E27FC236}">
                  <a16:creationId xmlns:a16="http://schemas.microsoft.com/office/drawing/2014/main" id="{EDD3B040-5351-4C2C-88F0-359A95DF6314}"/>
                </a:ext>
              </a:extLst>
            </p:cNvPr>
            <p:cNvSpPr/>
            <p:nvPr/>
          </p:nvSpPr>
          <p:spPr>
            <a:xfrm>
              <a:off x="349349" y="1165375"/>
              <a:ext cx="394335" cy="314325"/>
            </a:xfrm>
            <a:custGeom>
              <a:avLst/>
              <a:gdLst/>
              <a:ahLst/>
              <a:cxnLst/>
              <a:rect l="l" t="t" r="r" b="b"/>
              <a:pathLst>
                <a:path w="394334" h="314325">
                  <a:moveTo>
                    <a:pt x="0" y="0"/>
                  </a:moveTo>
                  <a:lnTo>
                    <a:pt x="393899" y="0"/>
                  </a:lnTo>
                  <a:lnTo>
                    <a:pt x="393899" y="313799"/>
                  </a:lnTo>
                  <a:lnTo>
                    <a:pt x="0" y="313799"/>
                  </a:lnTo>
                  <a:lnTo>
                    <a:pt x="0" y="0"/>
                  </a:lnTo>
                  <a:close/>
                </a:path>
              </a:pathLst>
            </a:custGeom>
            <a:ln w="9524">
              <a:solidFill>
                <a:srgbClr val="666666"/>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152F073-84D9-4B8D-9F16-275B018CAA9B}"/>
              </a:ext>
            </a:extLst>
          </p:cNvPr>
          <p:cNvSpPr txBox="1"/>
          <p:nvPr/>
        </p:nvSpPr>
        <p:spPr>
          <a:xfrm>
            <a:off x="528216" y="2179811"/>
            <a:ext cx="275590" cy="193040"/>
          </a:xfrm>
          <a:prstGeom prst="rect">
            <a:avLst/>
          </a:prstGeom>
        </p:spPr>
        <p:txBody>
          <a:bodyPr vert="horz" wrap="square" lIns="0" tIns="12700" rIns="0" bIns="0" rtlCol="0">
            <a:spAutoFit/>
          </a:bodyPr>
          <a:lstStyle/>
          <a:p>
            <a:pPr marL="38100">
              <a:lnSpc>
                <a:spcPct val="100000"/>
              </a:lnSpc>
              <a:spcBef>
                <a:spcPts val="100"/>
              </a:spcBef>
            </a:pPr>
            <a:r>
              <a:rPr sz="1650" spc="7" baseline="20202" dirty="0">
                <a:latin typeface="Arial MT"/>
                <a:cs typeface="Arial MT"/>
              </a:rPr>
              <a:t>c</a:t>
            </a:r>
            <a:r>
              <a:rPr sz="700" spc="5" dirty="0">
                <a:latin typeface="Arial MT"/>
                <a:cs typeface="Arial MT"/>
              </a:rPr>
              <a:t>0,0</a:t>
            </a:r>
            <a:endParaRPr sz="700">
              <a:latin typeface="Arial MT"/>
              <a:cs typeface="Arial MT"/>
            </a:endParaRPr>
          </a:p>
        </p:txBody>
      </p:sp>
      <p:grpSp>
        <p:nvGrpSpPr>
          <p:cNvPr id="89" name="object 87">
            <a:extLst>
              <a:ext uri="{FF2B5EF4-FFF2-40B4-BE49-F238E27FC236}">
                <a16:creationId xmlns:a16="http://schemas.microsoft.com/office/drawing/2014/main" id="{74CB75AA-A5AB-4CD1-B42A-3BE118080C02}"/>
              </a:ext>
            </a:extLst>
          </p:cNvPr>
          <p:cNvGrpSpPr/>
          <p:nvPr/>
        </p:nvGrpSpPr>
        <p:grpSpPr>
          <a:xfrm>
            <a:off x="404218" y="2019760"/>
            <a:ext cx="2109470" cy="412750"/>
            <a:chOff x="284649" y="1112504"/>
            <a:chExt cx="2109470" cy="412750"/>
          </a:xfrm>
        </p:grpSpPr>
        <p:sp>
          <p:nvSpPr>
            <p:cNvPr id="90" name="object 88">
              <a:extLst>
                <a:ext uri="{FF2B5EF4-FFF2-40B4-BE49-F238E27FC236}">
                  <a16:creationId xmlns:a16="http://schemas.microsoft.com/office/drawing/2014/main" id="{F7844473-1C49-4964-B13A-D2B964BB1114}"/>
                </a:ext>
              </a:extLst>
            </p:cNvPr>
            <p:cNvSpPr/>
            <p:nvPr/>
          </p:nvSpPr>
          <p:spPr>
            <a:xfrm>
              <a:off x="294174" y="1122029"/>
              <a:ext cx="2090420" cy="393700"/>
            </a:xfrm>
            <a:custGeom>
              <a:avLst/>
              <a:gdLst/>
              <a:ahLst/>
              <a:cxnLst/>
              <a:rect l="l" t="t" r="r" b="b"/>
              <a:pathLst>
                <a:path w="2090420" h="393700">
                  <a:moveTo>
                    <a:pt x="2090099" y="393599"/>
                  </a:moveTo>
                  <a:lnTo>
                    <a:pt x="0" y="393599"/>
                  </a:lnTo>
                  <a:lnTo>
                    <a:pt x="0" y="0"/>
                  </a:lnTo>
                  <a:lnTo>
                    <a:pt x="2090099" y="0"/>
                  </a:lnTo>
                  <a:lnTo>
                    <a:pt x="2090099" y="393599"/>
                  </a:lnTo>
                  <a:close/>
                </a:path>
              </a:pathLst>
            </a:custGeom>
            <a:solidFill>
              <a:srgbClr val="D9D1E9">
                <a:alpha val="30587"/>
              </a:srgbClr>
            </a:solidFill>
          </p:spPr>
          <p:txBody>
            <a:bodyPr wrap="square" lIns="0" tIns="0" rIns="0" bIns="0" rtlCol="0"/>
            <a:lstStyle/>
            <a:p>
              <a:endParaRPr/>
            </a:p>
          </p:txBody>
        </p:sp>
        <p:sp>
          <p:nvSpPr>
            <p:cNvPr id="91" name="object 89">
              <a:extLst>
                <a:ext uri="{FF2B5EF4-FFF2-40B4-BE49-F238E27FC236}">
                  <a16:creationId xmlns:a16="http://schemas.microsoft.com/office/drawing/2014/main" id="{192ED56F-4AA8-48EB-AB39-B48527A9ACC6}"/>
                </a:ext>
              </a:extLst>
            </p:cNvPr>
            <p:cNvSpPr/>
            <p:nvPr/>
          </p:nvSpPr>
          <p:spPr>
            <a:xfrm>
              <a:off x="294174" y="1122029"/>
              <a:ext cx="2090420" cy="393700"/>
            </a:xfrm>
            <a:custGeom>
              <a:avLst/>
              <a:gdLst/>
              <a:ahLst/>
              <a:cxnLst/>
              <a:rect l="l" t="t" r="r" b="b"/>
              <a:pathLst>
                <a:path w="2090420" h="393700">
                  <a:moveTo>
                    <a:pt x="0" y="0"/>
                  </a:moveTo>
                  <a:lnTo>
                    <a:pt x="2090099" y="0"/>
                  </a:lnTo>
                  <a:lnTo>
                    <a:pt x="2090099" y="393599"/>
                  </a:lnTo>
                  <a:lnTo>
                    <a:pt x="0" y="393599"/>
                  </a:lnTo>
                  <a:lnTo>
                    <a:pt x="0" y="0"/>
                  </a:lnTo>
                  <a:close/>
                </a:path>
              </a:pathLst>
            </a:custGeom>
            <a:ln w="19049">
              <a:solidFill>
                <a:srgbClr val="674EA7"/>
              </a:solidFill>
            </a:ln>
          </p:spPr>
          <p:txBody>
            <a:bodyPr wrap="square" lIns="0" tIns="0" rIns="0" bIns="0" rtlCol="0"/>
            <a:lstStyle/>
            <a:p>
              <a:endParaRPr/>
            </a:p>
          </p:txBody>
        </p:sp>
        <p:sp>
          <p:nvSpPr>
            <p:cNvPr id="92" name="object 90">
              <a:extLst>
                <a:ext uri="{FF2B5EF4-FFF2-40B4-BE49-F238E27FC236}">
                  <a16:creationId xmlns:a16="http://schemas.microsoft.com/office/drawing/2014/main" id="{D3C1E490-2812-4B3F-8869-54D51274D0FB}"/>
                </a:ext>
              </a:extLst>
            </p:cNvPr>
            <p:cNvSpPr/>
            <p:nvPr/>
          </p:nvSpPr>
          <p:spPr>
            <a:xfrm>
              <a:off x="1964674" y="1165375"/>
              <a:ext cx="394335" cy="314325"/>
            </a:xfrm>
            <a:custGeom>
              <a:avLst/>
              <a:gdLst/>
              <a:ahLst/>
              <a:cxnLst/>
              <a:rect l="l" t="t" r="r" b="b"/>
              <a:pathLst>
                <a:path w="394335" h="314325">
                  <a:moveTo>
                    <a:pt x="393899" y="313799"/>
                  </a:moveTo>
                  <a:lnTo>
                    <a:pt x="0" y="313799"/>
                  </a:lnTo>
                  <a:lnTo>
                    <a:pt x="0" y="0"/>
                  </a:lnTo>
                  <a:lnTo>
                    <a:pt x="393899" y="0"/>
                  </a:lnTo>
                  <a:lnTo>
                    <a:pt x="393899" y="313799"/>
                  </a:lnTo>
                  <a:close/>
                </a:path>
              </a:pathLst>
            </a:custGeom>
            <a:solidFill>
              <a:srgbClr val="B4A7D6"/>
            </a:solidFill>
          </p:spPr>
          <p:txBody>
            <a:bodyPr wrap="square" lIns="0" tIns="0" rIns="0" bIns="0" rtlCol="0"/>
            <a:lstStyle/>
            <a:p>
              <a:endParaRPr/>
            </a:p>
          </p:txBody>
        </p:sp>
      </p:grpSp>
      <p:sp>
        <p:nvSpPr>
          <p:cNvPr id="93" name="object 91">
            <a:extLst>
              <a:ext uri="{FF2B5EF4-FFF2-40B4-BE49-F238E27FC236}">
                <a16:creationId xmlns:a16="http://schemas.microsoft.com/office/drawing/2014/main" id="{FFA11C5F-35BA-4DED-94AA-71BF4EB047E9}"/>
              </a:ext>
            </a:extLst>
          </p:cNvPr>
          <p:cNvSpPr txBox="1"/>
          <p:nvPr/>
        </p:nvSpPr>
        <p:spPr>
          <a:xfrm>
            <a:off x="2084244" y="2072631"/>
            <a:ext cx="394335" cy="314325"/>
          </a:xfrm>
          <a:prstGeom prst="rect">
            <a:avLst/>
          </a:prstGeom>
          <a:ln w="9524">
            <a:solidFill>
              <a:srgbClr val="666666"/>
            </a:solidFill>
          </a:ln>
        </p:spPr>
        <p:txBody>
          <a:bodyPr vert="horz" wrap="square" lIns="0" tIns="119380" rIns="0" bIns="0" rtlCol="0">
            <a:spAutoFit/>
          </a:bodyPr>
          <a:lstStyle/>
          <a:p>
            <a:pPr marL="97155">
              <a:lnSpc>
                <a:spcPct val="100000"/>
              </a:lnSpc>
              <a:spcBef>
                <a:spcPts val="940"/>
              </a:spcBef>
            </a:pPr>
            <a:r>
              <a:rPr sz="1650" spc="7" baseline="20202" dirty="0">
                <a:latin typeface="Arial MT"/>
                <a:cs typeface="Arial MT"/>
              </a:rPr>
              <a:t>c</a:t>
            </a:r>
            <a:r>
              <a:rPr sz="700" spc="5" dirty="0">
                <a:latin typeface="Arial MT"/>
                <a:cs typeface="Arial MT"/>
              </a:rPr>
              <a:t>2,2</a:t>
            </a:r>
            <a:endParaRPr sz="700">
              <a:latin typeface="Arial MT"/>
              <a:cs typeface="Arial MT"/>
            </a:endParaRPr>
          </a:p>
        </p:txBody>
      </p:sp>
      <p:sp>
        <p:nvSpPr>
          <p:cNvPr id="94" name="object 92">
            <a:extLst>
              <a:ext uri="{FF2B5EF4-FFF2-40B4-BE49-F238E27FC236}">
                <a16:creationId xmlns:a16="http://schemas.microsoft.com/office/drawing/2014/main" id="{A7711898-29D6-427B-83F7-C3A58F02A4FA}"/>
              </a:ext>
            </a:extLst>
          </p:cNvPr>
          <p:cNvSpPr txBox="1"/>
          <p:nvPr/>
        </p:nvSpPr>
        <p:spPr>
          <a:xfrm>
            <a:off x="1846169" y="2095345"/>
            <a:ext cx="1733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t>
            </a:r>
            <a:endParaRPr sz="1400">
              <a:latin typeface="Arial MT"/>
              <a:cs typeface="Arial MT"/>
            </a:endParaRPr>
          </a:p>
        </p:txBody>
      </p:sp>
      <p:sp>
        <p:nvSpPr>
          <p:cNvPr id="96" name="object 94">
            <a:extLst>
              <a:ext uri="{FF2B5EF4-FFF2-40B4-BE49-F238E27FC236}">
                <a16:creationId xmlns:a16="http://schemas.microsoft.com/office/drawing/2014/main" id="{61D68B94-C14B-4739-91EA-EFB563216790}"/>
              </a:ext>
            </a:extLst>
          </p:cNvPr>
          <p:cNvSpPr/>
          <p:nvPr/>
        </p:nvSpPr>
        <p:spPr>
          <a:xfrm>
            <a:off x="1467969" y="4733118"/>
            <a:ext cx="0" cy="309245"/>
          </a:xfrm>
          <a:custGeom>
            <a:avLst/>
            <a:gdLst/>
            <a:ahLst/>
            <a:cxnLst/>
            <a:rect l="l" t="t" r="r" b="b"/>
            <a:pathLst>
              <a:path h="309245">
                <a:moveTo>
                  <a:pt x="0" y="309149"/>
                </a:moveTo>
                <a:lnTo>
                  <a:pt x="0" y="0"/>
                </a:lnTo>
              </a:path>
            </a:pathLst>
          </a:custGeom>
          <a:ln w="9524">
            <a:solidFill>
              <a:srgbClr val="222222"/>
            </a:solidFill>
          </a:ln>
        </p:spPr>
        <p:txBody>
          <a:bodyPr wrap="square" lIns="0" tIns="0" rIns="0" bIns="0" rtlCol="0"/>
          <a:lstStyle/>
          <a:p>
            <a:endParaRPr/>
          </a:p>
        </p:txBody>
      </p:sp>
      <p:sp>
        <p:nvSpPr>
          <p:cNvPr id="97" name="object 95">
            <a:extLst>
              <a:ext uri="{FF2B5EF4-FFF2-40B4-BE49-F238E27FC236}">
                <a16:creationId xmlns:a16="http://schemas.microsoft.com/office/drawing/2014/main" id="{8E23AD7C-68D3-42A5-8783-A964939BBFE2}"/>
              </a:ext>
            </a:extLst>
          </p:cNvPr>
          <p:cNvSpPr/>
          <p:nvPr/>
        </p:nvSpPr>
        <p:spPr>
          <a:xfrm>
            <a:off x="1452236" y="46898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98" name="object 96">
            <a:extLst>
              <a:ext uri="{FF2B5EF4-FFF2-40B4-BE49-F238E27FC236}">
                <a16:creationId xmlns:a16="http://schemas.microsoft.com/office/drawing/2014/main" id="{C6884BEB-7F5D-4AFE-A406-849E5D0B1CB7}"/>
              </a:ext>
            </a:extLst>
          </p:cNvPr>
          <p:cNvSpPr/>
          <p:nvPr/>
        </p:nvSpPr>
        <p:spPr>
          <a:xfrm>
            <a:off x="1452236" y="46898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99" name="object 97">
            <a:extLst>
              <a:ext uri="{FF2B5EF4-FFF2-40B4-BE49-F238E27FC236}">
                <a16:creationId xmlns:a16="http://schemas.microsoft.com/office/drawing/2014/main" id="{A28498B7-3CAD-4104-BA58-409636AD7192}"/>
              </a:ext>
            </a:extLst>
          </p:cNvPr>
          <p:cNvSpPr/>
          <p:nvPr/>
        </p:nvSpPr>
        <p:spPr>
          <a:xfrm>
            <a:off x="1460270" y="2480061"/>
            <a:ext cx="8890" cy="316865"/>
          </a:xfrm>
          <a:custGeom>
            <a:avLst/>
            <a:gdLst/>
            <a:ahLst/>
            <a:cxnLst/>
            <a:rect l="l" t="t" r="r" b="b"/>
            <a:pathLst>
              <a:path w="8890" h="316864">
                <a:moveTo>
                  <a:pt x="8386" y="316669"/>
                </a:moveTo>
                <a:lnTo>
                  <a:pt x="0" y="0"/>
                </a:lnTo>
              </a:path>
            </a:pathLst>
          </a:custGeom>
          <a:ln w="9524">
            <a:solidFill>
              <a:srgbClr val="222222"/>
            </a:solidFill>
          </a:ln>
        </p:spPr>
        <p:txBody>
          <a:bodyPr wrap="square" lIns="0" tIns="0" rIns="0" bIns="0" rtlCol="0"/>
          <a:lstStyle/>
          <a:p>
            <a:endParaRPr/>
          </a:p>
        </p:txBody>
      </p:sp>
      <p:sp>
        <p:nvSpPr>
          <p:cNvPr id="100" name="object 98">
            <a:extLst>
              <a:ext uri="{FF2B5EF4-FFF2-40B4-BE49-F238E27FC236}">
                <a16:creationId xmlns:a16="http://schemas.microsoft.com/office/drawing/2014/main" id="{19651CDB-B9A8-419A-A21C-4F3259B0F329}"/>
              </a:ext>
            </a:extLst>
          </p:cNvPr>
          <p:cNvSpPr/>
          <p:nvPr/>
        </p:nvSpPr>
        <p:spPr>
          <a:xfrm>
            <a:off x="1444542" y="2436850"/>
            <a:ext cx="31750" cy="43815"/>
          </a:xfrm>
          <a:custGeom>
            <a:avLst/>
            <a:gdLst/>
            <a:ahLst/>
            <a:cxnLst/>
            <a:rect l="l" t="t" r="r" b="b"/>
            <a:pathLst>
              <a:path w="31750" h="43815">
                <a:moveTo>
                  <a:pt x="0" y="43626"/>
                </a:moveTo>
                <a:lnTo>
                  <a:pt x="14582" y="0"/>
                </a:lnTo>
                <a:lnTo>
                  <a:pt x="31454" y="42793"/>
                </a:lnTo>
                <a:lnTo>
                  <a:pt x="0" y="43626"/>
                </a:lnTo>
                <a:close/>
              </a:path>
            </a:pathLst>
          </a:custGeom>
          <a:solidFill>
            <a:srgbClr val="222222"/>
          </a:solidFill>
        </p:spPr>
        <p:txBody>
          <a:bodyPr wrap="square" lIns="0" tIns="0" rIns="0" bIns="0" rtlCol="0"/>
          <a:lstStyle/>
          <a:p>
            <a:endParaRPr/>
          </a:p>
        </p:txBody>
      </p:sp>
      <p:sp>
        <p:nvSpPr>
          <p:cNvPr id="101" name="object 99">
            <a:extLst>
              <a:ext uri="{FF2B5EF4-FFF2-40B4-BE49-F238E27FC236}">
                <a16:creationId xmlns:a16="http://schemas.microsoft.com/office/drawing/2014/main" id="{C15CDF41-B1E0-4CCB-BF44-601CC2381117}"/>
              </a:ext>
            </a:extLst>
          </p:cNvPr>
          <p:cNvSpPr/>
          <p:nvPr/>
        </p:nvSpPr>
        <p:spPr>
          <a:xfrm>
            <a:off x="1444542" y="2436850"/>
            <a:ext cx="31750" cy="43815"/>
          </a:xfrm>
          <a:custGeom>
            <a:avLst/>
            <a:gdLst/>
            <a:ahLst/>
            <a:cxnLst/>
            <a:rect l="l" t="t" r="r" b="b"/>
            <a:pathLst>
              <a:path w="31750" h="43815">
                <a:moveTo>
                  <a:pt x="31454" y="42793"/>
                </a:moveTo>
                <a:lnTo>
                  <a:pt x="14582" y="0"/>
                </a:lnTo>
                <a:lnTo>
                  <a:pt x="0" y="43626"/>
                </a:lnTo>
                <a:lnTo>
                  <a:pt x="31454" y="42793"/>
                </a:lnTo>
                <a:close/>
              </a:path>
            </a:pathLst>
          </a:custGeom>
          <a:ln w="9524">
            <a:solidFill>
              <a:srgbClr val="222222"/>
            </a:solidFill>
          </a:ln>
        </p:spPr>
        <p:txBody>
          <a:bodyPr wrap="square" lIns="0" tIns="0" rIns="0" bIns="0" rtlCol="0"/>
          <a:lstStyle/>
          <a:p>
            <a:endParaRPr/>
          </a:p>
        </p:txBody>
      </p:sp>
      <p:sp>
        <p:nvSpPr>
          <p:cNvPr id="102" name="object 100">
            <a:extLst>
              <a:ext uri="{FF2B5EF4-FFF2-40B4-BE49-F238E27FC236}">
                <a16:creationId xmlns:a16="http://schemas.microsoft.com/office/drawing/2014/main" id="{089549EF-7CFB-4D1D-9D4B-8E4F18FD2DF5}"/>
              </a:ext>
            </a:extLst>
          </p:cNvPr>
          <p:cNvSpPr/>
          <p:nvPr/>
        </p:nvSpPr>
        <p:spPr>
          <a:xfrm>
            <a:off x="507769" y="2796736"/>
            <a:ext cx="1920239" cy="1879600"/>
          </a:xfrm>
          <a:custGeom>
            <a:avLst/>
            <a:gdLst/>
            <a:ahLst/>
            <a:cxnLst/>
            <a:rect l="l" t="t" r="r" b="b"/>
            <a:pathLst>
              <a:path w="1920239" h="1879600">
                <a:moveTo>
                  <a:pt x="1917611" y="1156944"/>
                </a:moveTo>
                <a:lnTo>
                  <a:pt x="0" y="1156944"/>
                </a:lnTo>
                <a:lnTo>
                  <a:pt x="0" y="1436535"/>
                </a:lnTo>
                <a:lnTo>
                  <a:pt x="1917611" y="1436535"/>
                </a:lnTo>
                <a:lnTo>
                  <a:pt x="1917611" y="1156944"/>
                </a:lnTo>
                <a:close/>
              </a:path>
              <a:path w="1920239" h="1879600">
                <a:moveTo>
                  <a:pt x="1918995" y="1599488"/>
                </a:moveTo>
                <a:lnTo>
                  <a:pt x="1397" y="1599488"/>
                </a:lnTo>
                <a:lnTo>
                  <a:pt x="1397" y="1879092"/>
                </a:lnTo>
                <a:lnTo>
                  <a:pt x="1918995" y="1879092"/>
                </a:lnTo>
                <a:lnTo>
                  <a:pt x="1918995" y="1599488"/>
                </a:lnTo>
                <a:close/>
              </a:path>
              <a:path w="1920239" h="1879600">
                <a:moveTo>
                  <a:pt x="1919681" y="0"/>
                </a:moveTo>
                <a:lnTo>
                  <a:pt x="2082" y="0"/>
                </a:lnTo>
                <a:lnTo>
                  <a:pt x="2082" y="279603"/>
                </a:lnTo>
                <a:lnTo>
                  <a:pt x="1919681" y="279603"/>
                </a:lnTo>
                <a:lnTo>
                  <a:pt x="1919681" y="0"/>
                </a:lnTo>
                <a:close/>
              </a:path>
            </a:pathLst>
          </a:custGeom>
          <a:solidFill>
            <a:srgbClr val="3996FF">
              <a:alpha val="30587"/>
            </a:srgbClr>
          </a:solidFill>
        </p:spPr>
        <p:txBody>
          <a:bodyPr wrap="square" lIns="0" tIns="0" rIns="0" bIns="0" rtlCol="0"/>
          <a:lstStyle/>
          <a:p>
            <a:endParaRPr/>
          </a:p>
        </p:txBody>
      </p:sp>
      <p:sp>
        <p:nvSpPr>
          <p:cNvPr id="103" name="object 101">
            <a:extLst>
              <a:ext uri="{FF2B5EF4-FFF2-40B4-BE49-F238E27FC236}">
                <a16:creationId xmlns:a16="http://schemas.microsoft.com/office/drawing/2014/main" id="{17DBE635-309A-4B00-9038-0CB1871A4D55}"/>
              </a:ext>
            </a:extLst>
          </p:cNvPr>
          <p:cNvSpPr/>
          <p:nvPr/>
        </p:nvSpPr>
        <p:spPr>
          <a:xfrm>
            <a:off x="1466995" y="4290471"/>
            <a:ext cx="1270" cy="106045"/>
          </a:xfrm>
          <a:custGeom>
            <a:avLst/>
            <a:gdLst/>
            <a:ahLst/>
            <a:cxnLst/>
            <a:rect l="l" t="t" r="r" b="b"/>
            <a:pathLst>
              <a:path w="1269" h="106045">
                <a:moveTo>
                  <a:pt x="973" y="105752"/>
                </a:moveTo>
                <a:lnTo>
                  <a:pt x="0" y="0"/>
                </a:lnTo>
              </a:path>
            </a:pathLst>
          </a:custGeom>
          <a:ln w="9524">
            <a:solidFill>
              <a:srgbClr val="222222"/>
            </a:solidFill>
          </a:ln>
        </p:spPr>
        <p:txBody>
          <a:bodyPr wrap="square" lIns="0" tIns="0" rIns="0" bIns="0" rtlCol="0"/>
          <a:lstStyle/>
          <a:p>
            <a:endParaRPr/>
          </a:p>
        </p:txBody>
      </p:sp>
      <p:sp>
        <p:nvSpPr>
          <p:cNvPr id="104" name="object 102">
            <a:extLst>
              <a:ext uri="{FF2B5EF4-FFF2-40B4-BE49-F238E27FC236}">
                <a16:creationId xmlns:a16="http://schemas.microsoft.com/office/drawing/2014/main" id="{5DD7ECD6-3888-4987-B4E4-1E9A3697C061}"/>
              </a:ext>
            </a:extLst>
          </p:cNvPr>
          <p:cNvSpPr/>
          <p:nvPr/>
        </p:nvSpPr>
        <p:spPr>
          <a:xfrm>
            <a:off x="1451263" y="4247247"/>
            <a:ext cx="31750" cy="43815"/>
          </a:xfrm>
          <a:custGeom>
            <a:avLst/>
            <a:gdLst/>
            <a:ahLst/>
            <a:cxnLst/>
            <a:rect l="l" t="t" r="r" b="b"/>
            <a:pathLst>
              <a:path w="31750" h="43814">
                <a:moveTo>
                  <a:pt x="0" y="43368"/>
                </a:moveTo>
                <a:lnTo>
                  <a:pt x="15334" y="0"/>
                </a:lnTo>
                <a:lnTo>
                  <a:pt x="31464" y="43078"/>
                </a:lnTo>
                <a:lnTo>
                  <a:pt x="0" y="43368"/>
                </a:lnTo>
                <a:close/>
              </a:path>
            </a:pathLst>
          </a:custGeom>
          <a:solidFill>
            <a:srgbClr val="222222"/>
          </a:solidFill>
        </p:spPr>
        <p:txBody>
          <a:bodyPr wrap="square" lIns="0" tIns="0" rIns="0" bIns="0" rtlCol="0"/>
          <a:lstStyle/>
          <a:p>
            <a:endParaRPr/>
          </a:p>
        </p:txBody>
      </p:sp>
      <p:sp>
        <p:nvSpPr>
          <p:cNvPr id="105" name="object 103">
            <a:extLst>
              <a:ext uri="{FF2B5EF4-FFF2-40B4-BE49-F238E27FC236}">
                <a16:creationId xmlns:a16="http://schemas.microsoft.com/office/drawing/2014/main" id="{CE207697-4371-4A24-9745-FE9581EB19EA}"/>
              </a:ext>
            </a:extLst>
          </p:cNvPr>
          <p:cNvSpPr/>
          <p:nvPr/>
        </p:nvSpPr>
        <p:spPr>
          <a:xfrm>
            <a:off x="1451263" y="4247247"/>
            <a:ext cx="31750" cy="43815"/>
          </a:xfrm>
          <a:custGeom>
            <a:avLst/>
            <a:gdLst/>
            <a:ahLst/>
            <a:cxnLst/>
            <a:rect l="l" t="t" r="r" b="b"/>
            <a:pathLst>
              <a:path w="31750" h="43814">
                <a:moveTo>
                  <a:pt x="31464" y="43078"/>
                </a:moveTo>
                <a:lnTo>
                  <a:pt x="15334" y="0"/>
                </a:lnTo>
                <a:lnTo>
                  <a:pt x="0" y="43368"/>
                </a:lnTo>
                <a:lnTo>
                  <a:pt x="31464" y="43078"/>
                </a:lnTo>
                <a:close/>
              </a:path>
            </a:pathLst>
          </a:custGeom>
          <a:ln w="9524">
            <a:solidFill>
              <a:srgbClr val="222222"/>
            </a:solidFill>
          </a:ln>
        </p:spPr>
        <p:txBody>
          <a:bodyPr wrap="square" lIns="0" tIns="0" rIns="0" bIns="0" rtlCol="0"/>
          <a:lstStyle/>
          <a:p>
            <a:endParaRPr/>
          </a:p>
        </p:txBody>
      </p:sp>
      <p:sp>
        <p:nvSpPr>
          <p:cNvPr id="106" name="object 104">
            <a:extLst>
              <a:ext uri="{FF2B5EF4-FFF2-40B4-BE49-F238E27FC236}">
                <a16:creationId xmlns:a16="http://schemas.microsoft.com/office/drawing/2014/main" id="{B71B058E-7DFA-4101-A4BF-8B431282FA36}"/>
              </a:ext>
            </a:extLst>
          </p:cNvPr>
          <p:cNvSpPr/>
          <p:nvPr/>
        </p:nvSpPr>
        <p:spPr>
          <a:xfrm>
            <a:off x="507782" y="3456681"/>
            <a:ext cx="1917700" cy="280035"/>
          </a:xfrm>
          <a:custGeom>
            <a:avLst/>
            <a:gdLst/>
            <a:ahLst/>
            <a:cxnLst/>
            <a:rect l="l" t="t" r="r" b="b"/>
            <a:pathLst>
              <a:path w="1917700" h="280035">
                <a:moveTo>
                  <a:pt x="1917599" y="279599"/>
                </a:moveTo>
                <a:lnTo>
                  <a:pt x="0" y="279599"/>
                </a:lnTo>
                <a:lnTo>
                  <a:pt x="0" y="0"/>
                </a:lnTo>
                <a:lnTo>
                  <a:pt x="1917599" y="0"/>
                </a:lnTo>
                <a:lnTo>
                  <a:pt x="1917599" y="279599"/>
                </a:lnTo>
                <a:close/>
              </a:path>
            </a:pathLst>
          </a:custGeom>
          <a:solidFill>
            <a:srgbClr val="3996FF">
              <a:alpha val="30587"/>
            </a:srgbClr>
          </a:solidFill>
        </p:spPr>
        <p:txBody>
          <a:bodyPr wrap="square" lIns="0" tIns="0" rIns="0" bIns="0" rtlCol="0"/>
          <a:lstStyle/>
          <a:p>
            <a:endParaRPr/>
          </a:p>
        </p:txBody>
      </p:sp>
      <p:sp>
        <p:nvSpPr>
          <p:cNvPr id="107" name="object 105">
            <a:extLst>
              <a:ext uri="{FF2B5EF4-FFF2-40B4-BE49-F238E27FC236}">
                <a16:creationId xmlns:a16="http://schemas.microsoft.com/office/drawing/2014/main" id="{F48511CF-1F18-4C31-825F-9D4B26C0DE9A}"/>
              </a:ext>
            </a:extLst>
          </p:cNvPr>
          <p:cNvSpPr/>
          <p:nvPr/>
        </p:nvSpPr>
        <p:spPr>
          <a:xfrm>
            <a:off x="1466582" y="3793318"/>
            <a:ext cx="0" cy="160655"/>
          </a:xfrm>
          <a:custGeom>
            <a:avLst/>
            <a:gdLst/>
            <a:ahLst/>
            <a:cxnLst/>
            <a:rect l="l" t="t" r="r" b="b"/>
            <a:pathLst>
              <a:path h="160655">
                <a:moveTo>
                  <a:pt x="0" y="160349"/>
                </a:moveTo>
                <a:lnTo>
                  <a:pt x="0" y="0"/>
                </a:lnTo>
              </a:path>
            </a:pathLst>
          </a:custGeom>
          <a:ln w="9524">
            <a:solidFill>
              <a:srgbClr val="222222"/>
            </a:solidFill>
          </a:ln>
        </p:spPr>
        <p:txBody>
          <a:bodyPr wrap="square" lIns="0" tIns="0" rIns="0" bIns="0" rtlCol="0"/>
          <a:lstStyle/>
          <a:p>
            <a:endParaRPr/>
          </a:p>
        </p:txBody>
      </p:sp>
      <p:sp>
        <p:nvSpPr>
          <p:cNvPr id="108" name="object 106">
            <a:extLst>
              <a:ext uri="{FF2B5EF4-FFF2-40B4-BE49-F238E27FC236}">
                <a16:creationId xmlns:a16="http://schemas.microsoft.com/office/drawing/2014/main" id="{35C2BE33-477B-4E4A-985D-1A4CD624DBEF}"/>
              </a:ext>
            </a:extLst>
          </p:cNvPr>
          <p:cNvSpPr/>
          <p:nvPr/>
        </p:nvSpPr>
        <p:spPr>
          <a:xfrm>
            <a:off x="1450849" y="3750093"/>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222222"/>
          </a:solidFill>
        </p:spPr>
        <p:txBody>
          <a:bodyPr wrap="square" lIns="0" tIns="0" rIns="0" bIns="0" rtlCol="0"/>
          <a:lstStyle/>
          <a:p>
            <a:endParaRPr/>
          </a:p>
        </p:txBody>
      </p:sp>
      <p:sp>
        <p:nvSpPr>
          <p:cNvPr id="109" name="object 107">
            <a:extLst>
              <a:ext uri="{FF2B5EF4-FFF2-40B4-BE49-F238E27FC236}">
                <a16:creationId xmlns:a16="http://schemas.microsoft.com/office/drawing/2014/main" id="{06F42CFB-C35A-4131-8D65-7C77BE8FE656}"/>
              </a:ext>
            </a:extLst>
          </p:cNvPr>
          <p:cNvSpPr/>
          <p:nvPr/>
        </p:nvSpPr>
        <p:spPr>
          <a:xfrm>
            <a:off x="1450849" y="3750093"/>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222222"/>
            </a:solidFill>
          </a:ln>
        </p:spPr>
        <p:txBody>
          <a:bodyPr wrap="square" lIns="0" tIns="0" rIns="0" bIns="0" rtlCol="0"/>
          <a:lstStyle/>
          <a:p>
            <a:endParaRPr/>
          </a:p>
        </p:txBody>
      </p:sp>
      <p:sp>
        <p:nvSpPr>
          <p:cNvPr id="110" name="object 108">
            <a:extLst>
              <a:ext uri="{FF2B5EF4-FFF2-40B4-BE49-F238E27FC236}">
                <a16:creationId xmlns:a16="http://schemas.microsoft.com/office/drawing/2014/main" id="{891B0C77-44DD-4888-B055-F9CF07843BCA}"/>
              </a:ext>
            </a:extLst>
          </p:cNvPr>
          <p:cNvSpPr/>
          <p:nvPr/>
        </p:nvSpPr>
        <p:spPr>
          <a:xfrm>
            <a:off x="2417018" y="2311081"/>
            <a:ext cx="928369" cy="2653030"/>
          </a:xfrm>
          <a:custGeom>
            <a:avLst/>
            <a:gdLst/>
            <a:ahLst/>
            <a:cxnLst/>
            <a:rect l="l" t="t" r="r" b="b"/>
            <a:pathLst>
              <a:path w="928369" h="2653029">
                <a:moveTo>
                  <a:pt x="0" y="2079599"/>
                </a:moveTo>
                <a:lnTo>
                  <a:pt x="928199" y="0"/>
                </a:lnTo>
              </a:path>
              <a:path w="928369" h="2653029">
                <a:moveTo>
                  <a:pt x="11474" y="2366074"/>
                </a:moveTo>
                <a:lnTo>
                  <a:pt x="888074" y="2652574"/>
                </a:lnTo>
              </a:path>
            </a:pathLst>
          </a:custGeom>
          <a:ln w="19049">
            <a:solidFill>
              <a:srgbClr val="9FC5E7"/>
            </a:solidFill>
          </a:ln>
        </p:spPr>
        <p:txBody>
          <a:bodyPr wrap="square" lIns="0" tIns="0" rIns="0" bIns="0" rtlCol="0"/>
          <a:lstStyle/>
          <a:p>
            <a:endParaRPr/>
          </a:p>
        </p:txBody>
      </p:sp>
      <p:sp>
        <p:nvSpPr>
          <p:cNvPr id="113" name="object 111">
            <a:extLst>
              <a:ext uri="{FF2B5EF4-FFF2-40B4-BE49-F238E27FC236}">
                <a16:creationId xmlns:a16="http://schemas.microsoft.com/office/drawing/2014/main" id="{B23AF17E-CAC4-4050-8DF2-7AD1452126A1}"/>
              </a:ext>
            </a:extLst>
          </p:cNvPr>
          <p:cNvSpPr/>
          <p:nvPr/>
        </p:nvSpPr>
        <p:spPr>
          <a:xfrm>
            <a:off x="3636140" y="5073815"/>
            <a:ext cx="1478915" cy="366395"/>
          </a:xfrm>
          <a:custGeom>
            <a:avLst/>
            <a:gdLst/>
            <a:ahLst/>
            <a:cxnLst/>
            <a:rect l="l" t="t" r="r" b="b"/>
            <a:pathLst>
              <a:path w="1478914" h="366395">
                <a:moveTo>
                  <a:pt x="1478699" y="366299"/>
                </a:moveTo>
                <a:lnTo>
                  <a:pt x="0" y="366299"/>
                </a:lnTo>
                <a:lnTo>
                  <a:pt x="0" y="0"/>
                </a:lnTo>
                <a:lnTo>
                  <a:pt x="1478699" y="0"/>
                </a:lnTo>
                <a:lnTo>
                  <a:pt x="1478699" y="366299"/>
                </a:lnTo>
                <a:close/>
              </a:path>
            </a:pathLst>
          </a:custGeom>
          <a:solidFill>
            <a:srgbClr val="D9D1E9">
              <a:alpha val="30587"/>
            </a:srgbClr>
          </a:solidFill>
        </p:spPr>
        <p:txBody>
          <a:bodyPr wrap="square" lIns="0" tIns="0" rIns="0" bIns="0" rtlCol="0"/>
          <a:lstStyle/>
          <a:p>
            <a:endParaRPr/>
          </a:p>
        </p:txBody>
      </p:sp>
      <p:sp>
        <p:nvSpPr>
          <p:cNvPr id="114" name="object 112">
            <a:extLst>
              <a:ext uri="{FF2B5EF4-FFF2-40B4-BE49-F238E27FC236}">
                <a16:creationId xmlns:a16="http://schemas.microsoft.com/office/drawing/2014/main" id="{D75D9199-5929-4273-95AA-90679A99BD76}"/>
              </a:ext>
            </a:extLst>
          </p:cNvPr>
          <p:cNvSpPr/>
          <p:nvPr/>
        </p:nvSpPr>
        <p:spPr>
          <a:xfrm>
            <a:off x="3636140" y="5073815"/>
            <a:ext cx="1478915" cy="366395"/>
          </a:xfrm>
          <a:custGeom>
            <a:avLst/>
            <a:gdLst/>
            <a:ahLst/>
            <a:cxnLst/>
            <a:rect l="l" t="t" r="r" b="b"/>
            <a:pathLst>
              <a:path w="1478914" h="366395">
                <a:moveTo>
                  <a:pt x="0" y="0"/>
                </a:moveTo>
                <a:lnTo>
                  <a:pt x="1478699" y="0"/>
                </a:lnTo>
                <a:lnTo>
                  <a:pt x="1478699" y="366299"/>
                </a:lnTo>
                <a:lnTo>
                  <a:pt x="0" y="366299"/>
                </a:lnTo>
                <a:lnTo>
                  <a:pt x="0" y="0"/>
                </a:lnTo>
                <a:close/>
              </a:path>
            </a:pathLst>
          </a:custGeom>
          <a:ln w="19049">
            <a:solidFill>
              <a:srgbClr val="674EA7"/>
            </a:solidFill>
          </a:ln>
        </p:spPr>
        <p:txBody>
          <a:bodyPr wrap="square" lIns="0" tIns="0" rIns="0" bIns="0" rtlCol="0"/>
          <a:lstStyle/>
          <a:p>
            <a:endParaRPr/>
          </a:p>
        </p:txBody>
      </p:sp>
      <p:sp>
        <p:nvSpPr>
          <p:cNvPr id="115" name="object 113">
            <a:extLst>
              <a:ext uri="{FF2B5EF4-FFF2-40B4-BE49-F238E27FC236}">
                <a16:creationId xmlns:a16="http://schemas.microsoft.com/office/drawing/2014/main" id="{49C4BA22-BD40-475B-887D-D4DA6054A0F2}"/>
              </a:ext>
            </a:extLst>
          </p:cNvPr>
          <p:cNvSpPr txBox="1"/>
          <p:nvPr/>
        </p:nvSpPr>
        <p:spPr>
          <a:xfrm>
            <a:off x="183124" y="2911896"/>
            <a:ext cx="224154" cy="1678939"/>
          </a:xfrm>
          <a:prstGeom prst="rect">
            <a:avLst/>
          </a:prstGeom>
        </p:spPr>
        <p:txBody>
          <a:bodyPr vert="vert270" wrap="square" lIns="0" tIns="0" rIns="0" bIns="0" rtlCol="0">
            <a:spAutoFit/>
          </a:bodyPr>
          <a:lstStyle/>
          <a:p>
            <a:pPr marL="12700">
              <a:lnSpc>
                <a:spcPts val="1645"/>
              </a:lnSpc>
            </a:pPr>
            <a:r>
              <a:rPr sz="1400" spc="-5" dirty="0">
                <a:latin typeface="Arial MT"/>
                <a:cs typeface="Arial MT"/>
              </a:rPr>
              <a:t>Transformer</a:t>
            </a:r>
            <a:r>
              <a:rPr sz="1400" spc="-80" dirty="0">
                <a:latin typeface="Arial MT"/>
                <a:cs typeface="Arial MT"/>
              </a:rPr>
              <a:t> </a:t>
            </a:r>
            <a:r>
              <a:rPr sz="1400" spc="-5" dirty="0">
                <a:latin typeface="Arial MT"/>
                <a:cs typeface="Arial MT"/>
              </a:rPr>
              <a:t>encoder</a:t>
            </a:r>
            <a:endParaRPr sz="1400">
              <a:latin typeface="Arial MT"/>
              <a:cs typeface="Arial MT"/>
            </a:endParaRPr>
          </a:p>
        </p:txBody>
      </p:sp>
      <p:sp>
        <p:nvSpPr>
          <p:cNvPr id="117" name="object 123">
            <a:extLst>
              <a:ext uri="{FF2B5EF4-FFF2-40B4-BE49-F238E27FC236}">
                <a16:creationId xmlns:a16="http://schemas.microsoft.com/office/drawing/2014/main" id="{E2FD6765-8A13-4FF6-9B1B-06EB457B905F}"/>
              </a:ext>
            </a:extLst>
          </p:cNvPr>
          <p:cNvSpPr txBox="1"/>
          <p:nvPr/>
        </p:nvSpPr>
        <p:spPr>
          <a:xfrm>
            <a:off x="3699272" y="4697161"/>
            <a:ext cx="1344295" cy="196215"/>
          </a:xfrm>
          <a:prstGeom prst="rect">
            <a:avLst/>
          </a:prstGeom>
        </p:spPr>
        <p:txBody>
          <a:bodyPr vert="horz" wrap="square" lIns="0" tIns="0" rIns="0" bIns="0" rtlCol="0">
            <a:spAutoFit/>
          </a:bodyPr>
          <a:lstStyle/>
          <a:p>
            <a:pPr marL="12700">
              <a:lnSpc>
                <a:spcPts val="1425"/>
              </a:lnSpc>
            </a:pPr>
            <a:r>
              <a:rPr sz="1200" spc="-5" dirty="0">
                <a:latin typeface="Arial MT"/>
                <a:cs typeface="Arial MT"/>
              </a:rPr>
              <a:t>Positional</a:t>
            </a:r>
            <a:r>
              <a:rPr sz="1200" spc="-70" dirty="0">
                <a:latin typeface="Arial MT"/>
                <a:cs typeface="Arial MT"/>
              </a:rPr>
              <a:t> </a:t>
            </a:r>
            <a:r>
              <a:rPr sz="1200" spc="-5" dirty="0">
                <a:latin typeface="Arial MT"/>
                <a:cs typeface="Arial MT"/>
              </a:rPr>
              <a:t>encoding</a:t>
            </a:r>
            <a:endParaRPr sz="1200">
              <a:latin typeface="Arial MT"/>
              <a:cs typeface="Arial MT"/>
            </a:endParaRPr>
          </a:p>
        </p:txBody>
      </p:sp>
      <p:sp>
        <p:nvSpPr>
          <p:cNvPr id="118" name="object 124">
            <a:extLst>
              <a:ext uri="{FF2B5EF4-FFF2-40B4-BE49-F238E27FC236}">
                <a16:creationId xmlns:a16="http://schemas.microsoft.com/office/drawing/2014/main" id="{6CCA19CB-60D1-4DC9-957D-9E1DE69D4881}"/>
              </a:ext>
            </a:extLst>
          </p:cNvPr>
          <p:cNvSpPr txBox="1"/>
          <p:nvPr/>
        </p:nvSpPr>
        <p:spPr>
          <a:xfrm>
            <a:off x="1846169" y="5125024"/>
            <a:ext cx="17335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t>
            </a:r>
            <a:endParaRPr sz="1400">
              <a:latin typeface="Arial MT"/>
              <a:cs typeface="Arial MT"/>
            </a:endParaRPr>
          </a:p>
        </p:txBody>
      </p:sp>
      <p:sp>
        <p:nvSpPr>
          <p:cNvPr id="119" name="object 125">
            <a:extLst>
              <a:ext uri="{FF2B5EF4-FFF2-40B4-BE49-F238E27FC236}">
                <a16:creationId xmlns:a16="http://schemas.microsoft.com/office/drawing/2014/main" id="{1A58B3A9-1A65-4FE3-9D35-55D9D0211BA7}"/>
              </a:ext>
            </a:extLst>
          </p:cNvPr>
          <p:cNvSpPr txBox="1"/>
          <p:nvPr/>
        </p:nvSpPr>
        <p:spPr>
          <a:xfrm>
            <a:off x="553616"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0,0</a:t>
            </a:r>
            <a:endParaRPr sz="700">
              <a:latin typeface="Arial MT"/>
              <a:cs typeface="Arial MT"/>
            </a:endParaRPr>
          </a:p>
        </p:txBody>
      </p:sp>
      <p:sp>
        <p:nvSpPr>
          <p:cNvPr id="120" name="object 126">
            <a:extLst>
              <a:ext uri="{FF2B5EF4-FFF2-40B4-BE49-F238E27FC236}">
                <a16:creationId xmlns:a16="http://schemas.microsoft.com/office/drawing/2014/main" id="{5B0D2AAA-D22E-470B-B38A-F1103475D3B4}"/>
              </a:ext>
            </a:extLst>
          </p:cNvPr>
          <p:cNvSpPr txBox="1"/>
          <p:nvPr/>
        </p:nvSpPr>
        <p:spPr>
          <a:xfrm>
            <a:off x="988353"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0,1</a:t>
            </a:r>
            <a:endParaRPr sz="700">
              <a:latin typeface="Arial MT"/>
              <a:cs typeface="Arial MT"/>
            </a:endParaRPr>
          </a:p>
        </p:txBody>
      </p:sp>
      <p:sp>
        <p:nvSpPr>
          <p:cNvPr id="121" name="object 127">
            <a:extLst>
              <a:ext uri="{FF2B5EF4-FFF2-40B4-BE49-F238E27FC236}">
                <a16:creationId xmlns:a16="http://schemas.microsoft.com/office/drawing/2014/main" id="{0464510A-2EA8-4409-A8B1-8BD00CA90DF4}"/>
              </a:ext>
            </a:extLst>
          </p:cNvPr>
          <p:cNvSpPr txBox="1"/>
          <p:nvPr/>
        </p:nvSpPr>
        <p:spPr>
          <a:xfrm>
            <a:off x="142309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0,2</a:t>
            </a:r>
            <a:endParaRPr sz="700">
              <a:latin typeface="Arial MT"/>
              <a:cs typeface="Arial MT"/>
            </a:endParaRPr>
          </a:p>
        </p:txBody>
      </p:sp>
      <p:sp>
        <p:nvSpPr>
          <p:cNvPr id="122" name="object 128">
            <a:extLst>
              <a:ext uri="{FF2B5EF4-FFF2-40B4-BE49-F238E27FC236}">
                <a16:creationId xmlns:a16="http://schemas.microsoft.com/office/drawing/2014/main" id="{C710816F-1D2B-4F89-A513-1030514B3080}"/>
              </a:ext>
            </a:extLst>
          </p:cNvPr>
          <p:cNvSpPr txBox="1"/>
          <p:nvPr/>
        </p:nvSpPr>
        <p:spPr>
          <a:xfrm>
            <a:off x="2168941" y="5153494"/>
            <a:ext cx="224790" cy="224154"/>
          </a:xfrm>
          <a:prstGeom prst="rect">
            <a:avLst/>
          </a:prstGeom>
        </p:spPr>
        <p:txBody>
          <a:bodyPr vert="horz" wrap="square" lIns="0" tIns="51435" rIns="0" bIns="0" rtlCol="0">
            <a:spAutoFit/>
          </a:bodyPr>
          <a:lstStyle/>
          <a:p>
            <a:pPr marL="12700">
              <a:lnSpc>
                <a:spcPct val="100000"/>
              </a:lnSpc>
              <a:spcBef>
                <a:spcPts val="405"/>
              </a:spcBef>
            </a:pPr>
            <a:r>
              <a:rPr sz="1650" spc="-7" baseline="20202" dirty="0">
                <a:latin typeface="Arial MT"/>
                <a:cs typeface="Arial MT"/>
              </a:rPr>
              <a:t>z</a:t>
            </a:r>
            <a:r>
              <a:rPr sz="700" spc="10" dirty="0">
                <a:latin typeface="Arial MT"/>
                <a:cs typeface="Arial MT"/>
              </a:rPr>
              <a:t>2,2</a:t>
            </a:r>
            <a:endParaRPr sz="700">
              <a:latin typeface="Arial MT"/>
              <a:cs typeface="Arial MT"/>
            </a:endParaRPr>
          </a:p>
        </p:txBody>
      </p:sp>
      <p:sp>
        <p:nvSpPr>
          <p:cNvPr id="123" name="object 129">
            <a:extLst>
              <a:ext uri="{FF2B5EF4-FFF2-40B4-BE49-F238E27FC236}">
                <a16:creationId xmlns:a16="http://schemas.microsoft.com/office/drawing/2014/main" id="{DD9CA703-8911-4060-BD37-69DB76E88600}"/>
              </a:ext>
            </a:extLst>
          </p:cNvPr>
          <p:cNvSpPr txBox="1"/>
          <p:nvPr/>
        </p:nvSpPr>
        <p:spPr>
          <a:xfrm>
            <a:off x="37663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0</a:t>
            </a:r>
            <a:endParaRPr sz="1200" baseline="-31250">
              <a:latin typeface="Arial MT"/>
              <a:cs typeface="Arial MT"/>
            </a:endParaRPr>
          </a:p>
        </p:txBody>
      </p:sp>
      <p:sp>
        <p:nvSpPr>
          <p:cNvPr id="124" name="object 130">
            <a:extLst>
              <a:ext uri="{FF2B5EF4-FFF2-40B4-BE49-F238E27FC236}">
                <a16:creationId xmlns:a16="http://schemas.microsoft.com/office/drawing/2014/main" id="{0C9A7587-1475-413F-942C-96EBE778A5A0}"/>
              </a:ext>
            </a:extLst>
          </p:cNvPr>
          <p:cNvSpPr txBox="1"/>
          <p:nvPr/>
        </p:nvSpPr>
        <p:spPr>
          <a:xfrm>
            <a:off x="41207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1</a:t>
            </a:r>
            <a:endParaRPr sz="1200" baseline="-31250">
              <a:latin typeface="Arial MT"/>
              <a:cs typeface="Arial MT"/>
            </a:endParaRPr>
          </a:p>
        </p:txBody>
      </p:sp>
      <p:sp>
        <p:nvSpPr>
          <p:cNvPr id="125" name="object 131">
            <a:extLst>
              <a:ext uri="{FF2B5EF4-FFF2-40B4-BE49-F238E27FC236}">
                <a16:creationId xmlns:a16="http://schemas.microsoft.com/office/drawing/2014/main" id="{DB830BD3-E5C0-44C3-8424-25BF007E5DDC}"/>
              </a:ext>
            </a:extLst>
          </p:cNvPr>
          <p:cNvSpPr txBox="1"/>
          <p:nvPr/>
        </p:nvSpPr>
        <p:spPr>
          <a:xfrm>
            <a:off x="4475165"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6" name="object 132">
            <a:extLst>
              <a:ext uri="{FF2B5EF4-FFF2-40B4-BE49-F238E27FC236}">
                <a16:creationId xmlns:a16="http://schemas.microsoft.com/office/drawing/2014/main" id="{BA44D64D-836A-4430-8FA5-C511DD124DB0}"/>
              </a:ext>
            </a:extLst>
          </p:cNvPr>
          <p:cNvSpPr txBox="1"/>
          <p:nvPr/>
        </p:nvSpPr>
        <p:spPr>
          <a:xfrm>
            <a:off x="4829566" y="5154465"/>
            <a:ext cx="158115" cy="242570"/>
          </a:xfrm>
          <a:prstGeom prst="rect">
            <a:avLst/>
          </a:prstGeom>
        </p:spPr>
        <p:txBody>
          <a:bodyPr vert="horz" wrap="square" lIns="0" tIns="0" rIns="0" bIns="0" rtlCol="0">
            <a:spAutoFit/>
          </a:bodyPr>
          <a:lstStyle/>
          <a:p>
            <a:pPr marL="12700">
              <a:lnSpc>
                <a:spcPts val="1425"/>
              </a:lnSpc>
            </a:pPr>
            <a:r>
              <a:rPr sz="1200" dirty="0">
                <a:latin typeface="Arial MT"/>
                <a:cs typeface="Arial MT"/>
              </a:rPr>
              <a:t>x</a:t>
            </a:r>
            <a:r>
              <a:rPr sz="1200" baseline="-31250" dirty="0">
                <a:latin typeface="Arial MT"/>
                <a:cs typeface="Arial MT"/>
              </a:rPr>
              <a:t>2</a:t>
            </a:r>
            <a:endParaRPr sz="1200" baseline="-31250">
              <a:latin typeface="Arial MT"/>
              <a:cs typeface="Arial MT"/>
            </a:endParaRPr>
          </a:p>
        </p:txBody>
      </p:sp>
      <p:sp>
        <p:nvSpPr>
          <p:cNvPr id="128" name="object 115">
            <a:extLst>
              <a:ext uri="{FF2B5EF4-FFF2-40B4-BE49-F238E27FC236}">
                <a16:creationId xmlns:a16="http://schemas.microsoft.com/office/drawing/2014/main" id="{BDCF2B4E-2B67-4962-8BA0-47B5D3967283}"/>
              </a:ext>
            </a:extLst>
          </p:cNvPr>
          <p:cNvSpPr txBox="1"/>
          <p:nvPr/>
        </p:nvSpPr>
        <p:spPr>
          <a:xfrm>
            <a:off x="1572817" y="3179819"/>
            <a:ext cx="2921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x</a:t>
            </a:r>
            <a:r>
              <a:rPr sz="1400" spc="-85" dirty="0">
                <a:latin typeface="Arial MT"/>
                <a:cs typeface="Arial MT"/>
              </a:rPr>
              <a:t> </a:t>
            </a:r>
            <a:r>
              <a:rPr sz="1400" dirty="0">
                <a:latin typeface="Arial MT"/>
                <a:cs typeface="Arial MT"/>
              </a:rPr>
              <a:t>N</a:t>
            </a:r>
            <a:endParaRPr sz="1400">
              <a:latin typeface="Arial MT"/>
              <a:cs typeface="Arial MT"/>
            </a:endParaRPr>
          </a:p>
        </p:txBody>
      </p:sp>
      <p:sp>
        <p:nvSpPr>
          <p:cNvPr id="134" name="object 104">
            <a:extLst>
              <a:ext uri="{FF2B5EF4-FFF2-40B4-BE49-F238E27FC236}">
                <a16:creationId xmlns:a16="http://schemas.microsoft.com/office/drawing/2014/main" id="{70D39A30-0AEF-4E64-8E78-869D78D08ADA}"/>
              </a:ext>
            </a:extLst>
          </p:cNvPr>
          <p:cNvSpPr txBox="1"/>
          <p:nvPr/>
        </p:nvSpPr>
        <p:spPr>
          <a:xfrm>
            <a:off x="5771745" y="4665891"/>
            <a:ext cx="1911985" cy="224154"/>
          </a:xfrm>
          <a:prstGeom prst="rect">
            <a:avLst/>
          </a:prstGeom>
        </p:spPr>
        <p:txBody>
          <a:bodyPr vert="horz" wrap="square" lIns="0" tIns="0" rIns="0" bIns="0" rtlCol="0">
            <a:spAutoFit/>
          </a:bodyPr>
          <a:lstStyle/>
          <a:p>
            <a:pPr marL="12700">
              <a:lnSpc>
                <a:spcPts val="1645"/>
              </a:lnSpc>
            </a:pPr>
            <a:r>
              <a:rPr sz="1400" spc="-5" dirty="0">
                <a:latin typeface="Arial MT"/>
                <a:cs typeface="Arial MT"/>
              </a:rPr>
              <a:t>Add</a:t>
            </a:r>
            <a:r>
              <a:rPr sz="1400" spc="-45" dirty="0">
                <a:latin typeface="Arial MT"/>
                <a:cs typeface="Arial MT"/>
              </a:rPr>
              <a:t> </a:t>
            </a:r>
            <a:r>
              <a:rPr sz="1400" spc="-5" dirty="0">
                <a:latin typeface="Arial MT"/>
                <a:cs typeface="Arial MT"/>
              </a:rPr>
              <a:t>positional</a:t>
            </a:r>
            <a:r>
              <a:rPr sz="1400" spc="-40" dirty="0">
                <a:latin typeface="Arial MT"/>
                <a:cs typeface="Arial MT"/>
              </a:rPr>
              <a:t> </a:t>
            </a:r>
            <a:r>
              <a:rPr sz="1400" spc="-5" dirty="0">
                <a:latin typeface="Arial MT"/>
                <a:cs typeface="Arial MT"/>
              </a:rPr>
              <a:t>encoding</a:t>
            </a:r>
            <a:endParaRPr sz="1400">
              <a:latin typeface="Arial MT"/>
              <a:cs typeface="Arial MT"/>
            </a:endParaRPr>
          </a:p>
        </p:txBody>
      </p:sp>
      <p:sp>
        <p:nvSpPr>
          <p:cNvPr id="138" name="object 100">
            <a:extLst>
              <a:ext uri="{FF2B5EF4-FFF2-40B4-BE49-F238E27FC236}">
                <a16:creationId xmlns:a16="http://schemas.microsoft.com/office/drawing/2014/main" id="{8B4B4674-3B49-4518-99F2-5BAF6254499D}"/>
              </a:ext>
            </a:extLst>
          </p:cNvPr>
          <p:cNvSpPr txBox="1"/>
          <p:nvPr/>
        </p:nvSpPr>
        <p:spPr>
          <a:xfrm>
            <a:off x="5771745" y="4215124"/>
            <a:ext cx="2896235" cy="228268"/>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0000"/>
                </a:solidFill>
                <a:latin typeface="Arial MT"/>
                <a:cs typeface="Arial MT"/>
              </a:rPr>
              <a:t>Attention</a:t>
            </a:r>
            <a:r>
              <a:rPr sz="1400" spc="-20" dirty="0">
                <a:solidFill>
                  <a:srgbClr val="FF0000"/>
                </a:solidFill>
                <a:latin typeface="Arial MT"/>
                <a:cs typeface="Arial MT"/>
              </a:rPr>
              <a:t> </a:t>
            </a:r>
            <a:r>
              <a:rPr sz="1400" spc="-5" dirty="0">
                <a:solidFill>
                  <a:srgbClr val="FF0000"/>
                </a:solidFill>
                <a:latin typeface="Arial MT"/>
                <a:cs typeface="Arial MT"/>
              </a:rPr>
              <a:t>attends</a:t>
            </a:r>
            <a:r>
              <a:rPr sz="1400" spc="-20" dirty="0">
                <a:solidFill>
                  <a:srgbClr val="FF0000"/>
                </a:solidFill>
                <a:latin typeface="Arial MT"/>
                <a:cs typeface="Arial MT"/>
              </a:rPr>
              <a:t> </a:t>
            </a:r>
            <a:r>
              <a:rPr sz="1400" spc="-5" dirty="0">
                <a:solidFill>
                  <a:srgbClr val="FF0000"/>
                </a:solidFill>
                <a:latin typeface="Arial MT"/>
                <a:cs typeface="Arial MT"/>
              </a:rPr>
              <a:t>over</a:t>
            </a:r>
            <a:r>
              <a:rPr sz="1400" spc="-20" dirty="0">
                <a:solidFill>
                  <a:srgbClr val="FF0000"/>
                </a:solidFill>
                <a:latin typeface="Arial MT"/>
                <a:cs typeface="Arial MT"/>
              </a:rPr>
              <a:t> </a:t>
            </a:r>
            <a:r>
              <a:rPr sz="1400" spc="-5" dirty="0">
                <a:solidFill>
                  <a:srgbClr val="FF0000"/>
                </a:solidFill>
                <a:latin typeface="Arial MT"/>
                <a:cs typeface="Arial MT"/>
              </a:rPr>
              <a:t>all</a:t>
            </a:r>
            <a:r>
              <a:rPr sz="1400" spc="-15" dirty="0">
                <a:solidFill>
                  <a:srgbClr val="FF0000"/>
                </a:solidFill>
                <a:latin typeface="Arial MT"/>
                <a:cs typeface="Arial MT"/>
              </a:rPr>
              <a:t> </a:t>
            </a:r>
            <a:r>
              <a:rPr sz="1400" spc="-5" dirty="0">
                <a:solidFill>
                  <a:srgbClr val="FF0000"/>
                </a:solidFill>
                <a:latin typeface="Arial MT"/>
                <a:cs typeface="Arial MT"/>
              </a:rPr>
              <a:t>the</a:t>
            </a:r>
            <a:r>
              <a:rPr sz="1400" spc="-20" dirty="0">
                <a:solidFill>
                  <a:srgbClr val="FF0000"/>
                </a:solidFill>
                <a:latin typeface="Arial MT"/>
                <a:cs typeface="Arial MT"/>
              </a:rPr>
              <a:t> </a:t>
            </a:r>
            <a:r>
              <a:rPr sz="1400" dirty="0">
                <a:solidFill>
                  <a:srgbClr val="FF0000"/>
                </a:solidFill>
                <a:latin typeface="Arial MT"/>
                <a:cs typeface="Arial MT"/>
              </a:rPr>
              <a:t>vectors</a:t>
            </a:r>
            <a:endParaRPr sz="1400">
              <a:solidFill>
                <a:srgbClr val="FF0000"/>
              </a:solidFill>
              <a:latin typeface="Arial MT"/>
              <a:cs typeface="Arial MT"/>
            </a:endParaRPr>
          </a:p>
        </p:txBody>
      </p:sp>
    </p:spTree>
    <p:extLst>
      <p:ext uri="{BB962C8B-B14F-4D97-AF65-F5344CB8AC3E}">
        <p14:creationId xmlns:p14="http://schemas.microsoft.com/office/powerpoint/2010/main" val="2371338384"/>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3_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i.potx" id="{66147B79-3DC4-4A99-85B6-BDFC7E43C4CE}" vid="{4A54CD77-08E4-46F2-B6A6-B6C2708A1D3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Template>
  <TotalTime>30995</TotalTime>
  <Words>15015</Words>
  <Application>Microsoft Office PowerPoint</Application>
  <PresentationFormat>全屏显示(4:3)</PresentationFormat>
  <Paragraphs>3629</Paragraphs>
  <Slides>123</Slides>
  <Notes>123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123</vt:i4>
      </vt:variant>
    </vt:vector>
  </HeadingPairs>
  <TitlesOfParts>
    <vt:vector size="140" baseType="lpstr">
      <vt:lpstr>华文宋体</vt:lpstr>
      <vt:lpstr>宋体</vt:lpstr>
      <vt:lpstr>Gadugi</vt:lpstr>
      <vt:lpstr>微软雅黑</vt:lpstr>
      <vt:lpstr>-apple-system</vt:lpstr>
      <vt:lpstr>Wingdings</vt:lpstr>
      <vt:lpstr>Arial</vt:lpstr>
      <vt:lpstr>等线</vt:lpstr>
      <vt:lpstr>Helvetica Neue</vt:lpstr>
      <vt:lpstr>Source Code Pro</vt:lpstr>
      <vt:lpstr>Tahoma</vt:lpstr>
      <vt:lpstr>Times New Roman</vt:lpstr>
      <vt:lpstr>Cambria Math</vt:lpstr>
      <vt:lpstr>Arial Black</vt:lpstr>
      <vt:lpstr>Arial MT</vt:lpstr>
      <vt:lpstr>等线 Light</vt:lpstr>
      <vt:lpstr>3_Studio</vt:lpstr>
      <vt:lpstr>Lecture 23. Attention and Transformers </vt:lpstr>
      <vt:lpstr>Last Time: Recurrent Neural Networks （循环神经网络）</vt:lpstr>
      <vt:lpstr>Last Time: Recurrent Neural Networks</vt:lpstr>
      <vt:lpstr>Last Time: Recurrent Neural Networks</vt:lpstr>
      <vt:lpstr>Last Time: Recurrent Neural Networks</vt:lpstr>
      <vt:lpstr>Last Time: Recurrent Neural Networks</vt:lpstr>
      <vt:lpstr>Last Time: Recurrent Neural Networks</vt:lpstr>
      <vt:lpstr>Variable length computation  graph with shared weights</vt:lpstr>
      <vt:lpstr>Last Time: Recurrent Neural Networks</vt:lpstr>
      <vt:lpstr>Last Time: Sequence to Sequence (Seq2Seq)</vt:lpstr>
      <vt:lpstr>Sequence to Sequence with RNNs</vt:lpstr>
      <vt:lpstr>Sequence to Sequence with RNNs</vt:lpstr>
      <vt:lpstr>Sequence to Sequence with RNNs</vt:lpstr>
      <vt:lpstr>Sequence to Sequence with RNNs</vt:lpstr>
      <vt:lpstr>Sequence to Sequence with RNNs</vt:lpstr>
      <vt:lpstr>Sequence to Sequence with RNNs</vt:lpstr>
      <vt:lpstr>Sequence to Sequence with RNNs</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Sequence to Sequence with RNNs and Attention</vt:lpstr>
      <vt:lpstr>Image Captioning using spatial features</vt:lpstr>
      <vt:lpstr>Image Captioning using spatial features</vt:lpstr>
      <vt:lpstr>Image Captioning using spatial features</vt:lpstr>
      <vt:lpstr>Image Captioning using spatial features</vt:lpstr>
      <vt:lpstr>Image Captioning using spatial features</vt:lpstr>
      <vt:lpstr>Image Captioning using spatial features</vt:lpstr>
      <vt:lpstr>Image Captioning using spatial features</vt:lpstr>
      <vt:lpstr>Image Captioning with RNNs and Attention</vt:lpstr>
      <vt:lpstr>Image Captioning with RNNs and Attention</vt:lpstr>
      <vt:lpstr>Image Captioning with RNNs and Attention</vt:lpstr>
      <vt:lpstr>Image Captioning with RNNs and Attention</vt:lpstr>
      <vt:lpstr>Image Captioning with RNNs and Attention</vt:lpstr>
      <vt:lpstr>Image Captioning with RNNs and Attention</vt:lpstr>
      <vt:lpstr>Image Captioning with RNNs and Attention</vt:lpstr>
      <vt:lpstr>Image Captioning with RNNs and Attention</vt:lpstr>
      <vt:lpstr>Image Captioning with RNNs and Attention</vt:lpstr>
      <vt:lpstr>Image Captioning with RNNs and Attention</vt:lpstr>
      <vt:lpstr>Image Captioning with Attention</vt:lpstr>
      <vt:lpstr>Image Captioning with Attention</vt:lpstr>
      <vt:lpstr>Attention we just saw in image captioning</vt:lpstr>
      <vt:lpstr>Attention we just saw in image captioning</vt:lpstr>
      <vt:lpstr>Attention we just saw in image captioning</vt:lpstr>
      <vt:lpstr>Attention we just saw in image captioning</vt:lpstr>
      <vt:lpstr>General attention layer</vt:lpstr>
      <vt:lpstr>General attention layer</vt:lpstr>
      <vt:lpstr>General attention layer</vt:lpstr>
      <vt:lpstr>General attention layer</vt:lpstr>
      <vt:lpstr>General attention layer</vt:lpstr>
      <vt:lpstr>General attention layer</vt:lpstr>
      <vt:lpstr>General attention layer</vt:lpstr>
      <vt:lpstr>Self attention layer</vt:lpstr>
      <vt:lpstr>Self attention layer</vt:lpstr>
      <vt:lpstr>Self attention layer</vt:lpstr>
      <vt:lpstr>Self attention layer - attends over sets of inputs</vt:lpstr>
      <vt:lpstr>Self attention layer - attends over sets of inputs</vt:lpstr>
      <vt:lpstr>Self attention layer - attends over sets of inputs</vt:lpstr>
      <vt:lpstr>Positional encoding (PE)</vt:lpstr>
      <vt:lpstr>Positional encoding (PE)</vt:lpstr>
      <vt:lpstr>Positional encoding</vt:lpstr>
      <vt:lpstr>Positional encoding</vt:lpstr>
      <vt:lpstr>Positional encoding</vt:lpstr>
      <vt:lpstr>Positional encoding</vt:lpstr>
      <vt:lpstr>Positional encoding</vt:lpstr>
      <vt:lpstr>Positional encoding</vt:lpstr>
      <vt:lpstr>Positional encoding</vt:lpstr>
      <vt:lpstr>Masked self-attention layer</vt:lpstr>
      <vt:lpstr>Multi-head self attention layer</vt:lpstr>
      <vt:lpstr>Multi-head self attention layer</vt:lpstr>
      <vt:lpstr>Multi-head self attention layer</vt:lpstr>
      <vt:lpstr>General attention versus self-attention</vt:lpstr>
      <vt:lpstr>Example: CNN with Self-Attention</vt:lpstr>
      <vt:lpstr>Example: CNN with Self-Attention</vt:lpstr>
      <vt:lpstr>Example: CNN with Self-Attention</vt:lpstr>
      <vt:lpstr>Example: CNN with Self-Attention</vt:lpstr>
      <vt:lpstr>Example: CNN with Self-Attention</vt:lpstr>
      <vt:lpstr>Example: CNN with Self-Attention</vt:lpstr>
      <vt:lpstr>Comparing RNNs to Transformer</vt:lpstr>
      <vt:lpstr>Transformer</vt:lpstr>
      <vt:lpstr>Transformer</vt:lpstr>
      <vt:lpstr>PowerPoint 演示文稿</vt:lpstr>
      <vt:lpstr>Image Captioning using Transformers</vt:lpstr>
      <vt:lpstr>Image Captioning using Transformers</vt:lpstr>
      <vt:lpstr>Image Captioning using Transformers</vt:lpstr>
      <vt:lpstr>The Transformer encoder block</vt:lpstr>
      <vt:lpstr>The Transformer encoder block</vt:lpstr>
      <vt:lpstr>The Transformer encoder block</vt:lpstr>
      <vt:lpstr>The Transformer encoder block</vt:lpstr>
      <vt:lpstr>The Transformer encoder block</vt:lpstr>
      <vt:lpstr>The Transformer encoder block</vt:lpstr>
      <vt:lpstr>The Transformer encoder block</vt:lpstr>
      <vt:lpstr>The Transformer encoder block</vt:lpstr>
      <vt:lpstr>The Transformer encoder block</vt:lpstr>
      <vt:lpstr>The Transformer encoder block</vt:lpstr>
      <vt:lpstr>The Transformer encoder block</vt:lpstr>
      <vt:lpstr>T... he Transformer  Decoder block</vt:lpstr>
      <vt:lpstr>T... he Transformer  Decoder block</vt:lpstr>
      <vt:lpstr>T... he Transformer  Decoder block</vt:lpstr>
      <vt:lpstr>T... he Transformer  Decoder block</vt:lpstr>
      <vt:lpstr>T... he Transformer  Decoder block</vt:lpstr>
      <vt:lpstr>T... he Transformer Architecture</vt:lpstr>
      <vt:lpstr>Transformer</vt:lpstr>
      <vt:lpstr>Image Captioning using Transformers</vt:lpstr>
      <vt:lpstr>Image Captioning using Transformers</vt:lpstr>
      <vt:lpstr>Image Captioning using ONLY transformers</vt:lpstr>
      <vt:lpstr>Vision Transformers vs. ResNets</vt:lpstr>
      <vt:lpstr>Vision Transformers</vt:lpstr>
      <vt:lpstr>Vision Transformers</vt:lpstr>
      <vt:lpstr>PowerPoint 演示文稿</vt:lpstr>
      <vt:lpstr>PowerPoint 演示文稿</vt:lpstr>
      <vt:lpstr>Summary</vt:lpstr>
      <vt:lpstr>Next time:  Video Understanding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Paul Yan</dc:creator>
  <cp:lastModifiedBy>WeiPengxu</cp:lastModifiedBy>
  <cp:revision>674</cp:revision>
  <cp:lastPrinted>2023-06-08T09:37:39Z</cp:lastPrinted>
  <dcterms:created xsi:type="dcterms:W3CDTF">2018-08-09T08:05:46Z</dcterms:created>
  <dcterms:modified xsi:type="dcterms:W3CDTF">2023-06-09T06:34:41Z</dcterms:modified>
</cp:coreProperties>
</file>